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3" r:id="rId4"/>
    <p:sldId id="264" r:id="rId5"/>
    <p:sldId id="265" r:id="rId6"/>
    <p:sldId id="261" r:id="rId7"/>
    <p:sldId id="266" r:id="rId8"/>
    <p:sldId id="258" r:id="rId9"/>
    <p:sldId id="260" r:id="rId10"/>
    <p:sldId id="267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C076F-3B3D-057B-1BF2-0987B0D542FC}" v="5" dt="2021-03-27T14:34:42.069"/>
    <p1510:client id="{0465B89F-E08C-0000-BEFB-016E8CD297BB}" v="581" dt="2021-03-27T15:48:48.249"/>
    <p1510:client id="{1A0D7380-2E8F-4FB3-A351-F827CE445A42}" v="217" dt="2021-03-27T14:28:36.162"/>
    <p1510:client id="{6828DFC2-EB2B-4EDE-28C5-39C9705F9170}" v="13" dt="2021-03-27T14:40:02.651"/>
    <p1510:client id="{B459CC9B-4CE5-B45B-D2B8-1F614899ED69}" v="929" dt="2021-03-27T17:14:08.211"/>
    <p1510:client id="{E9F71BE2-21D1-391F-67B2-96DB4B00CFF9}" v="99" dt="2021-03-27T17:28:54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4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7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1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5385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tr-TR" sz="8800">
                <a:cs typeface="Arial"/>
              </a:rPr>
              <a:t>US Data Science Hires 2019</a:t>
            </a:r>
            <a:endParaRPr lang="en-US" sz="8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661" y="5657222"/>
            <a:ext cx="7400781" cy="923030"/>
          </a:xfrm>
        </p:spPr>
        <p:txBody>
          <a:bodyPr anchor="b">
            <a:normAutofit/>
          </a:bodyPr>
          <a:lstStyle/>
          <a:p>
            <a:r>
              <a:rPr lang="tr-TR" sz="2400">
                <a:ea typeface="+mn-lt"/>
                <a:cs typeface="+mn-lt"/>
              </a:rPr>
              <a:t>Week-1-Project</a:t>
            </a:r>
            <a:endParaRPr lang="en-US" sz="2400"/>
          </a:p>
          <a:p>
            <a:endParaRPr lang="tr-TR" sz="2400">
              <a:cs typeface="Arial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117B-4F77-4B75-A24A-5B61908C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cs typeface="Arial"/>
              </a:rPr>
              <a:t>Roles Cont`d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D68B-7269-4C36-8CC5-FBA0CA00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buNone/>
            </a:pPr>
            <a:r>
              <a:rPr lang="en-GB">
                <a:cs typeface="Arial" panose="020B0604020202020204"/>
              </a:rPr>
              <a:t>Those closest to Software Centers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cs typeface="Arial" panose="020B0604020202020204"/>
            </a:endParaRPr>
          </a:p>
          <a:p>
            <a:pPr marL="0" indent="0">
              <a:buNone/>
            </a:pPr>
            <a:r>
              <a:rPr lang="en-GB">
                <a:cs typeface="Arial" panose="020B0604020202020204"/>
              </a:rPr>
              <a:t>(visual....here)</a:t>
            </a:r>
          </a:p>
          <a:p>
            <a:pPr marL="0" indent="0">
              <a:buNone/>
            </a:pPr>
            <a:endParaRPr lang="en-GB">
              <a:cs typeface="Arial" panose="020B0604020202020204"/>
            </a:endParaRPr>
          </a:p>
          <a:p>
            <a:pPr marL="0" indent="0">
              <a:buNone/>
            </a:pPr>
            <a:endParaRPr lang="en-GB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3525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3E6A-B313-4B4C-8C30-E2755D2C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>
                <a:cs typeface="Arial"/>
              </a:rPr>
              <a:t>Description</a:t>
            </a:r>
            <a:br>
              <a:rPr lang="en-GB">
                <a:cs typeface="Arial"/>
              </a:rPr>
            </a:br>
            <a:r>
              <a:rPr lang="en-GB" sz="2400">
                <a:cs typeface="Arial"/>
              </a:rPr>
              <a:t>Job profiles, company, location, city location &amp; area</a:t>
            </a:r>
            <a:endParaRPr lang="en-GB" sz="2400">
              <a:ea typeface="+mj-lt"/>
              <a:cs typeface="+mj-lt"/>
            </a:endParaRPr>
          </a:p>
          <a:p>
            <a:endParaRPr lang="en-GB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95F6-85D3-4B57-8AA8-AC3DCED9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cs typeface="Arial" panose="020B0604020202020204"/>
              </a:rPr>
              <a:t>(Visual ….here)</a:t>
            </a:r>
          </a:p>
        </p:txBody>
      </p:sp>
    </p:spTree>
    <p:extLst>
      <p:ext uri="{BB962C8B-B14F-4D97-AF65-F5344CB8AC3E}">
        <p14:creationId xmlns:p14="http://schemas.microsoft.com/office/powerpoint/2010/main" val="221881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8C141766-96A3-4AE7-B1C5-D179942B04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18" r="9087" b="-4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62823-1CFD-49B1-A40E-6779ABE1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2659944" cy="1225532"/>
          </a:xfrm>
        </p:spPr>
        <p:txBody>
          <a:bodyPr>
            <a:normAutofit/>
          </a:bodyPr>
          <a:lstStyle/>
          <a:p>
            <a:pPr algn="l"/>
            <a:r>
              <a:rPr lang="en-GB" sz="2600" b="1">
                <a:cs typeface="Arial"/>
              </a:rPr>
              <a:t>Our take...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7E9E-C5FA-4466-8273-76D0A149A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281" y="2171700"/>
            <a:ext cx="2668401" cy="387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>
                <a:cs typeface="Arial" panose="020B0604020202020204"/>
              </a:rPr>
              <a:t>Insight(s) about the dataset here,..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0287-30E6-4B9A-8EA2-BB93285E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749" y="832916"/>
            <a:ext cx="8120390" cy="5217028"/>
          </a:xfrm>
        </p:spPr>
        <p:txBody>
          <a:bodyPr/>
          <a:lstStyle/>
          <a:p>
            <a:pPr marL="0" indent="0" algn="ctr">
              <a:buNone/>
            </a:pPr>
            <a:r>
              <a:rPr lang="en-GB">
                <a:cs typeface="Arial"/>
              </a:rPr>
              <a:t>Thank you! </a:t>
            </a:r>
          </a:p>
          <a:p>
            <a:pPr marL="0" indent="0" algn="ctr">
              <a:buNone/>
            </a:pPr>
            <a:r>
              <a:rPr lang="en-GB">
                <a:cs typeface="Arial"/>
              </a:rPr>
              <a:t>Vielen Dank!</a:t>
            </a:r>
          </a:p>
          <a:p>
            <a:pPr marL="0" indent="0" algn="ctr">
              <a:buNone/>
            </a:pPr>
            <a:r>
              <a:rPr lang="en-GB">
                <a:cs typeface="Arial"/>
              </a:rPr>
              <a:t> Grazie!</a:t>
            </a:r>
          </a:p>
          <a:p>
            <a:pPr marL="0" indent="0" algn="ctr">
              <a:buNone/>
            </a:pPr>
            <a:r>
              <a:rPr lang="en-GB">
                <a:cs typeface="Arial"/>
              </a:rPr>
              <a:t> Asante!</a:t>
            </a:r>
          </a:p>
          <a:p>
            <a:pPr marL="0" indent="0" algn="ctr">
              <a:buNone/>
            </a:pPr>
            <a:r>
              <a:rPr lang="en-GB">
                <a:cs typeface="Arial"/>
              </a:rPr>
              <a:t> Gracias!</a:t>
            </a:r>
          </a:p>
          <a:p>
            <a:pPr marL="0" indent="0" algn="ctr">
              <a:buNone/>
            </a:pPr>
            <a:r>
              <a:rPr lang="en-GB">
                <a:cs typeface="Arial"/>
              </a:rPr>
              <a:t>Köszönöm!</a:t>
            </a:r>
          </a:p>
          <a:p>
            <a:pPr marL="0" indent="0" algn="ctr">
              <a:buNone/>
            </a:pPr>
            <a:r>
              <a:rPr lang="en-GB">
                <a:cs typeface="Arial"/>
              </a:rPr>
              <a:t>Спасибо!</a:t>
            </a:r>
            <a:endParaRPr lang="en-GB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GB">
                <a:ea typeface="+mn-lt"/>
                <a:cs typeface="+mn-lt"/>
              </a:rPr>
              <a:t>cảm ơn bạn!</a:t>
            </a:r>
            <a:endParaRPr lang="en-GB"/>
          </a:p>
          <a:p>
            <a:pPr marL="344170" indent="-344170"/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98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C836-089A-41CC-A2E0-922C965F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49" y="5599261"/>
            <a:ext cx="3013024" cy="1077229"/>
          </a:xfrm>
        </p:spPr>
        <p:txBody>
          <a:bodyPr>
            <a:normAutofit/>
          </a:bodyPr>
          <a:lstStyle/>
          <a:p>
            <a:pPr algn="l"/>
            <a:br>
              <a:rPr lang="en-GB">
                <a:cs typeface="Arial"/>
              </a:rPr>
            </a:br>
            <a:r>
              <a:rPr lang="en-GB" sz="1600">
                <a:cs typeface="Arial"/>
              </a:rPr>
              <a:t>By: Darth Vader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2E8882-FC66-4272-B2BB-FAC6AE30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21" y="733470"/>
            <a:ext cx="6939906" cy="475498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169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B53E-38D1-4020-96E0-9B84A62D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Background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3A1E-1C91-4EFE-987E-8FEDEABC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GB">
                <a:cs typeface="Arial"/>
              </a:rPr>
              <a:t>Uncleaned Dataset about the  US Data Science hires pulled from Kaggle</a:t>
            </a:r>
          </a:p>
        </p:txBody>
      </p:sp>
    </p:spTree>
    <p:extLst>
      <p:ext uri="{BB962C8B-B14F-4D97-AF65-F5344CB8AC3E}">
        <p14:creationId xmlns:p14="http://schemas.microsoft.com/office/powerpoint/2010/main" val="2075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B17E-9989-44B8-905E-62836018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GB">
                <a:cs typeface="Arial"/>
              </a:rPr>
            </a:br>
            <a:r>
              <a:rPr lang="en-GB">
                <a:cs typeface="Arial"/>
              </a:rPr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2DED-B413-417B-A047-A6A27FBE7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349" y="2156891"/>
            <a:ext cx="7796540" cy="399782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>
                <a:cs typeface="Arial" panose="020B0604020202020204"/>
              </a:rPr>
              <a:t>use Python to clean, wrangle &amp; re-shape data for clear analysis</a:t>
            </a:r>
            <a:endParaRPr lang="en-US"/>
          </a:p>
          <a:p>
            <a:pPr marL="457200" indent="-457200">
              <a:buAutoNum type="arabicPeriod"/>
            </a:pPr>
            <a:r>
              <a:rPr lang="en-GB">
                <a:cs typeface="Arial" panose="020B0604020202020204"/>
              </a:rPr>
              <a:t>export  the cleaned data to a csv</a:t>
            </a:r>
          </a:p>
          <a:p>
            <a:pPr marL="457200" indent="-457200">
              <a:buAutoNum type="arabicPeriod"/>
            </a:pPr>
            <a:r>
              <a:rPr lang="en-GB">
                <a:cs typeface="Arial" panose="020B0604020202020204"/>
              </a:rPr>
              <a:t>use excel to chart it</a:t>
            </a:r>
          </a:p>
          <a:p>
            <a:pPr marL="457200" indent="-457200">
              <a:buAutoNum type="arabicPeriod"/>
            </a:pPr>
            <a:r>
              <a:rPr lang="en-GB">
                <a:cs typeface="Arial" panose="020B0604020202020204"/>
              </a:rPr>
              <a:t>Or explore python to plot the dataset </a:t>
            </a:r>
          </a:p>
          <a:p>
            <a:pPr marL="457200" indent="-457200">
              <a:buAutoNum type="arabicPeriod"/>
            </a:pPr>
            <a:endParaRPr lang="en-GB">
              <a:cs typeface="Arial" panose="020B0604020202020204"/>
            </a:endParaRPr>
          </a:p>
          <a:p>
            <a:pPr marL="457200" indent="-457200">
              <a:buAutoNum type="arabicPeriod"/>
            </a:pPr>
            <a:endParaRPr lang="en-GB">
              <a:cs typeface="Arial" panose="020B0604020202020204"/>
            </a:endParaRPr>
          </a:p>
          <a:p>
            <a:pPr marL="457200" indent="-457200">
              <a:buAutoNum type="arabicPeriod"/>
            </a:pPr>
            <a:endParaRPr lang="en-GB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8243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6" name="Rectangle 1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2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42" name="Rectangle 24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32E1DA-2B82-40F5-B2BD-E264B6397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90972" y="643467"/>
            <a:ext cx="461005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34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52D8-9BAB-427E-9632-309C7540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GB">
                <a:cs typeface="Arial"/>
              </a:rPr>
            </a:br>
            <a:r>
              <a:rPr lang="en-GB">
                <a:cs typeface="Arial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2A3A-293F-48ED-BFC3-9530D98F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endParaRPr lang="en-GB">
              <a:cs typeface="Arial"/>
            </a:endParaRPr>
          </a:p>
          <a:p>
            <a:pPr marL="0" indent="0">
              <a:buNone/>
            </a:pPr>
            <a:r>
              <a:rPr lang="en-GB">
                <a:cs typeface="Arial"/>
              </a:rPr>
              <a:t>(What or which and why.....here)</a:t>
            </a:r>
          </a:p>
        </p:txBody>
      </p:sp>
    </p:spTree>
    <p:extLst>
      <p:ext uri="{BB962C8B-B14F-4D97-AF65-F5344CB8AC3E}">
        <p14:creationId xmlns:p14="http://schemas.microsoft.com/office/powerpoint/2010/main" val="217973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981E-5851-4DEB-BBBC-B05BF257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GB">
                <a:cs typeface="Arial"/>
              </a:rPr>
            </a:br>
            <a:endParaRPr lang="en-GB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2EB1-D6E1-4E09-8323-F0634A3D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3600" b="1">
                <a:ea typeface="+mn-lt"/>
                <a:cs typeface="+mn-lt"/>
              </a:rPr>
              <a:t>FINDINGS</a:t>
            </a:r>
            <a:endParaRPr lang="en-US" sz="3600" b="1">
              <a:cs typeface="Arial"/>
            </a:endParaRPr>
          </a:p>
          <a:p>
            <a:pPr marL="344170" indent="-344170"/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92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E6EA-53F1-4A1C-B085-A98CBE83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GB">
                <a:cs typeface="Arial"/>
              </a:rPr>
            </a:br>
            <a:r>
              <a:rPr lang="en-GB">
                <a:cs typeface="Arial"/>
              </a:rPr>
              <a:t>The Hired –Talent 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AEE0-AA43-4831-AD08-F3B8F975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cs typeface="Arial" panose="020B0604020202020204"/>
              </a:rPr>
              <a:t>(Info graphic etc...here)</a:t>
            </a:r>
          </a:p>
          <a:p>
            <a:pPr marL="0" indent="0">
              <a:buNone/>
            </a:pPr>
            <a:endParaRPr lang="en-GB">
              <a:cs typeface="Arial" panose="020B0604020202020204"/>
            </a:endParaRPr>
          </a:p>
          <a:p>
            <a:pPr marL="344170" indent="-344170">
              <a:buChar char="ü"/>
            </a:pPr>
            <a:endParaRPr lang="en-GB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6244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4BF4-9236-490D-8068-BEC2750D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>
                <a:cs typeface="Arial"/>
              </a:rPr>
              <a:t>Roles</a:t>
            </a:r>
            <a:br>
              <a:rPr lang="en-GB">
                <a:cs typeface="Arial"/>
              </a:rPr>
            </a:br>
            <a:endParaRPr lang="en-GB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71E4-E5FA-4224-A314-0EF4A219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Those closest to big financial Centers;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(Image....here)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GB">
                <a:ea typeface="+mn-lt"/>
                <a:cs typeface="+mn-lt"/>
              </a:rPr>
            </a:b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6568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Madison</vt:lpstr>
      <vt:lpstr>US Data Science Hires 2019</vt:lpstr>
      <vt:lpstr> By: Darth Vader</vt:lpstr>
      <vt:lpstr>Background</vt:lpstr>
      <vt:lpstr> The Challenge</vt:lpstr>
      <vt:lpstr>PowerPoint Presentation</vt:lpstr>
      <vt:lpstr> Methodology</vt:lpstr>
      <vt:lpstr> </vt:lpstr>
      <vt:lpstr> The Hired –Talent Requirements.</vt:lpstr>
      <vt:lpstr>Roles </vt:lpstr>
      <vt:lpstr>Roles Cont`d</vt:lpstr>
      <vt:lpstr>Description Job profiles, company, location, city location &amp; area </vt:lpstr>
      <vt:lpstr>Our take...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2021-03-27T13:55:57Z</dcterms:created>
  <dcterms:modified xsi:type="dcterms:W3CDTF">2021-03-27T17:35:10Z</dcterms:modified>
</cp:coreProperties>
</file>