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67" r:id="rId16"/>
  </p:sldIdLst>
  <p:sldSz cx="9144000" cy="6858000" type="screen4x3"/>
  <p:notesSz cx="6858000" cy="9144000"/>
  <p:defaultTextStyle>
    <a:defPPr>
      <a:defRPr lang="ta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7290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19114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275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540993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100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91982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27960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29767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9989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26051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6817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701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17864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63851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03608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7033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8FE28-021F-46A9-9D9C-F94B5995CBCD}" type="datetimeFigureOut">
              <a:rPr lang="ta-IN" smtClean="0"/>
              <a:pPr/>
              <a:t>31-08-2024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D0B7B2-176E-4D6C-8100-697A76C5630C}" type="slidenum">
              <a:rPr lang="ta-IN" smtClean="0"/>
              <a:pPr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600510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Bahnschrift Condensed" pitchFamily="34" charset="0"/>
              </a:rPr>
              <a:t>Employee Data Analysis Using Excel    </a:t>
            </a:r>
            <a:endParaRPr lang="ta-IN" sz="54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Bahnschrift SemiCondensed" pitchFamily="34" charset="0"/>
              </a:rPr>
              <a:t>STUDENT NAME:  THRESA JENIFER I 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Bahnschrift SemiCondensed" pitchFamily="34" charset="0"/>
              </a:rPr>
              <a:t>RIGISTER NO: 312206393, unm299bcom(g)47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Bahnschrift SemiCondensed" pitchFamily="34" charset="0"/>
              </a:rPr>
              <a:t>DEPARTMENT: B.COM(general)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Bahnschrift SemiCondensed" pitchFamily="34" charset="0"/>
              </a:rPr>
              <a:t>COLLEGE: SSKV COLLEGE ARTS &amp; SCIENCE FOR WOMEN, KANCHIPURAM.</a:t>
            </a:r>
          </a:p>
          <a:p>
            <a:pPr marL="109728" indent="0">
              <a:buNone/>
            </a:pPr>
            <a:endParaRPr lang="en-US" b="1" dirty="0" smtClean="0">
              <a:latin typeface="Bahnschrift SemiCondensed" pitchFamily="34" charset="0"/>
            </a:endParaRPr>
          </a:p>
          <a:p>
            <a:pPr marL="109728" indent="0">
              <a:buNone/>
            </a:pPr>
            <a:endParaRPr lang="en-US" b="1" dirty="0" smtClean="0">
              <a:latin typeface="Bahnschrift SemiCondensed" pitchFamily="34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hnschrift SemiCondensed" pitchFamily="34" charset="0"/>
              </a:rPr>
              <a:t>   </a:t>
            </a:r>
            <a:endParaRPr lang="en-US" b="1" dirty="0">
              <a:latin typeface="Bahnschrift Semi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065781"/>
            <a:ext cx="6347713" cy="1320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latin typeface="Bahnschrift Condensed" pitchFamily="34" charset="0"/>
              </a:rPr>
              <a:t>DATASET DESCRIPTION    </a:t>
            </a:r>
            <a:endParaRPr lang="ta-IN" sz="40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2209800"/>
            <a:ext cx="6347714" cy="3880773"/>
          </a:xfrm>
        </p:spPr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sz="2900" b="1" dirty="0" smtClean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 smtClean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 smtClean="0">
                <a:latin typeface="Baskerville Old Face" pitchFamily="18" charset="0"/>
              </a:rPr>
              <a:t>9 Features </a:t>
            </a:r>
          </a:p>
          <a:p>
            <a:pPr marL="109728" indent="0">
              <a:buNone/>
            </a:pPr>
            <a:endParaRPr lang="en-US" sz="2900" b="1" dirty="0" smtClean="0">
              <a:latin typeface="Baskerville Old Face" pitchFamily="18" charset="0"/>
            </a:endParaRP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ID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Name – Text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Type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Performance Level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Gender- Male, Female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Rating – NUM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Business Unit </a:t>
            </a:r>
          </a:p>
          <a:p>
            <a:pPr marL="109728" indent="0">
              <a:lnSpc>
                <a:spcPct val="120000"/>
              </a:lnSpc>
              <a:buNone/>
            </a:pPr>
            <a:r>
              <a:rPr lang="en-US" sz="2900" b="1" dirty="0" smtClean="0">
                <a:latin typeface="Baskerville Old Face" pitchFamily="18" charset="0"/>
              </a:rPr>
              <a:t>	Employee Status </a:t>
            </a:r>
            <a:endParaRPr lang="ta-IN" sz="2900" b="1" dirty="0">
              <a:latin typeface="Baskerville Old Face" pitchFamily="18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219200" y="3214914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0093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219200"/>
            <a:ext cx="6347713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Bahnschrift Condensed" pitchFamily="34" charset="0"/>
              </a:rPr>
              <a:t>THE “WOW” IN OUR SOLUTION </a:t>
            </a:r>
            <a:endParaRPr lang="ta-IN" sz="48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2988113"/>
            <a:ext cx="5257801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Performance level==IFS(Z4&gt;5,”VERY HIGH”,</a:t>
            </a:r>
          </a:p>
          <a:p>
            <a:pPr marL="0" indent="0">
              <a:buNone/>
            </a:pPr>
            <a:r>
              <a:rPr lang="en-US" dirty="0" smtClean="0"/>
              <a:t>       Z4&gt;=4,”HIGH”,Z4&gt;=3,”MED”,TRUE,”LOW”)      </a:t>
            </a:r>
          </a:p>
        </p:txBody>
      </p:sp>
    </p:spTree>
    <p:extLst>
      <p:ext uri="{BB962C8B-B14F-4D97-AF65-F5344CB8AC3E}">
        <p14:creationId xmlns:p14="http://schemas.microsoft.com/office/powerpoint/2010/main" val="135826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ahnschrift Light" pitchFamily="34" charset="0"/>
              </a:rPr>
              <a:t>MODELLING</a:t>
            </a:r>
            <a:r>
              <a:rPr lang="en-US" dirty="0" smtClean="0"/>
              <a:t> </a:t>
            </a:r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930400"/>
            <a:ext cx="6347714" cy="3880773"/>
          </a:xfr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109728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Data Collection </a:t>
            </a:r>
          </a:p>
          <a:p>
            <a:pPr marL="452628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Kaggale </a:t>
            </a:r>
          </a:p>
          <a:p>
            <a:pPr marL="452628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Search employment performance </a:t>
            </a:r>
          </a:p>
          <a:p>
            <a:pPr marL="452628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Then download employee data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Feature Collection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 Feature Identify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 Color filled blank Values 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Data Cleaning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 Missing Values Identify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  Missing Values Filter out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/>
              <a:t>   	</a:t>
            </a:r>
          </a:p>
        </p:txBody>
      </p:sp>
    </p:spTree>
    <p:extLst>
      <p:ext uri="{BB962C8B-B14F-4D97-AF65-F5344CB8AC3E}">
        <p14:creationId xmlns:p14="http://schemas.microsoft.com/office/powerpoint/2010/main" val="30861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524000"/>
            <a:ext cx="6347714" cy="4343400"/>
          </a:xfr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109728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Summary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Open pivot table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Remove the blank Option.</a:t>
            </a:r>
          </a:p>
          <a:p>
            <a:pPr marL="109728" indent="0">
              <a:buNone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Visulazation</a:t>
            </a:r>
            <a:endParaRPr lang="en-US" b="1" dirty="0">
              <a:solidFill>
                <a:schemeClr val="tx1"/>
              </a:solidFill>
              <a:latin typeface="Baskerville Old Face" pitchFamily="18" charset="0"/>
            </a:endParaRP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Put recommended Graph 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Filter Out the linear and exponential features</a:t>
            </a:r>
          </a:p>
          <a:p>
            <a:pPr marL="681228" indent="-5715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Baskerville Old Face" pitchFamily="18" charset="0"/>
              </a:rPr>
              <a:t>     To get pie chart for our reference.</a:t>
            </a:r>
            <a:endParaRPr lang="ta-IN" b="1" dirty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8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2895600"/>
            <a:ext cx="6347713" cy="1320800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Bahnschrift Light" pitchFamily="34" charset="0"/>
              </a:rPr>
              <a:t>RESULTS AND DISCUSSION </a:t>
            </a:r>
            <a:endParaRPr lang="ta-IN" dirty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dirty="0" smtClean="0"/>
              <a:t> </a:t>
            </a:r>
          </a:p>
          <a:p>
            <a:pPr marL="109728" indent="0">
              <a:buNone/>
            </a:pP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1540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 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          </a:t>
            </a:r>
            <a:r>
              <a:rPr lang="en-US" dirty="0" smtClean="0">
                <a:solidFill>
                  <a:srgbClr val="FF0000"/>
                </a:solidFill>
                <a:latin typeface="Bahnschrift Light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Light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2256" y="1600200"/>
            <a:ext cx="6347714" cy="388077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b="1" dirty="0" smtClean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  <a:endParaRPr lang="ta-IN" sz="28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3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371600"/>
            <a:ext cx="5826719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 </a:t>
            </a:r>
            <a:endParaRPr lang="ta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7772400" cy="109689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Excel.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endParaRPr lang="ta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2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6347713" cy="1320800"/>
          </a:xfrm>
        </p:spPr>
        <p:txBody>
          <a:bodyPr/>
          <a:lstStyle/>
          <a:p>
            <a:r>
              <a:rPr lang="en-US" sz="6000" dirty="0" smtClean="0">
                <a:solidFill>
                  <a:schemeClr val="tx1"/>
                </a:solidFill>
                <a:latin typeface="Bahnschrift Condensed" pitchFamily="34" charset="0"/>
              </a:rPr>
              <a:t>AGENDA</a:t>
            </a:r>
            <a:r>
              <a:rPr lang="en-US" dirty="0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lang="ta-IN" dirty="0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06600"/>
            <a:ext cx="6347714" cy="388077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dirty="0"/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Problem Statement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Project Overview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End Users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Our Solution and Proposition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Dataset Description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Modelling Approach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Results and Discussion </a:t>
            </a:r>
          </a:p>
          <a:p>
            <a:pPr marL="624078" indent="-514350">
              <a:buFont typeface="+mj-lt"/>
              <a:buAutoNum type="romanUcPeriod"/>
            </a:pPr>
            <a:r>
              <a:rPr lang="en-US" b="1" dirty="0" smtClean="0">
                <a:latin typeface="Baskerville Old Face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0889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9790"/>
            <a:ext cx="6347713" cy="13208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Bahnschrift Condensed" pitchFamily="34" charset="0"/>
              </a:rPr>
              <a:t>PROBLEM STATEMENT </a:t>
            </a:r>
            <a:endParaRPr lang="ta-IN" sz="48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2160590"/>
            <a:ext cx="6347714" cy="3880773"/>
          </a:xfrm>
        </p:spPr>
        <p:txBody>
          <a:bodyPr/>
          <a:lstStyle/>
          <a:p>
            <a:pPr marL="395478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Track employee performance rating overtime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Identify top performers and underperformers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Analyze performance by department, job role, and other categories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Visualize trends and correlations in performance data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  <a:ea typeface="PMingLiU-ExtB" pitchFamily="18" charset="-120"/>
              </a:rPr>
              <a:t>Enable filtering and drill-down capabilities for in-depth analysis </a:t>
            </a:r>
          </a:p>
        </p:txBody>
      </p:sp>
    </p:spTree>
    <p:extLst>
      <p:ext uri="{BB962C8B-B14F-4D97-AF65-F5344CB8AC3E}">
        <p14:creationId xmlns:p14="http://schemas.microsoft.com/office/powerpoint/2010/main" val="19569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5171" y="1143000"/>
            <a:ext cx="6347713" cy="13208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Bahnschrift Condensed" pitchFamily="34" charset="0"/>
              </a:rPr>
              <a:t>PROJECT OVERVIEW </a:t>
            </a:r>
            <a:endParaRPr lang="ta-IN" sz="54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6942" y="1930400"/>
            <a:ext cx="6347714" cy="3880773"/>
          </a:xfrm>
        </p:spPr>
        <p:txBody>
          <a:bodyPr/>
          <a:lstStyle/>
          <a:p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	</a:t>
            </a:r>
            <a:r>
              <a:rPr lang="en-US" b="1" dirty="0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863600"/>
            <a:ext cx="6347713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Bahnschrift Condensed" pitchFamily="34" charset="0"/>
              </a:rPr>
              <a:t>WHO ARE THE END USERS ? </a:t>
            </a:r>
            <a:endParaRPr lang="ta-IN" sz="44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HR Managers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Department Heads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Team Leads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Line Managers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Talent Management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Business Analysts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Executives </a:t>
            </a:r>
          </a:p>
        </p:txBody>
      </p:sp>
    </p:spTree>
    <p:extLst>
      <p:ext uri="{BB962C8B-B14F-4D97-AF65-F5344CB8AC3E}">
        <p14:creationId xmlns:p14="http://schemas.microsoft.com/office/powerpoint/2010/main" val="9812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6347713" cy="1320800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Bahnschrift Condensed" pitchFamily="34" charset="0"/>
              </a:rPr>
              <a:t>OUR SOLUTION AND  ITS VALUE PROPOSITION </a:t>
            </a:r>
            <a:endParaRPr lang="ta-IN" sz="4400" dirty="0">
              <a:solidFill>
                <a:schemeClr val="tx1"/>
              </a:solidFill>
              <a:latin typeface="Bahnschrift Condensed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057400"/>
            <a:ext cx="7620000" cy="4483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Filter-Remove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Pivot-summary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Baskerville Old Face" pitchFamily="18" charset="0"/>
              </a:rPr>
              <a:t>Graph-data visualization  </a:t>
            </a:r>
          </a:p>
          <a:p>
            <a:pPr marL="109728" indent="0">
              <a:buNone/>
            </a:pPr>
            <a:endParaRPr lang="en-US" b="1" dirty="0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marL="452628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Conditional formatting : </a:t>
            </a:r>
            <a:r>
              <a:rPr lang="en-US" b="1" dirty="0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lang="ta-IN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6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7827" y="1930400"/>
            <a:ext cx="6347714" cy="3880773"/>
          </a:xfrm>
        </p:spPr>
        <p:txBody>
          <a:bodyPr/>
          <a:lstStyle/>
          <a:p>
            <a:pPr marL="452628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Filter – Remove: </a:t>
            </a:r>
            <a:r>
              <a:rPr lang="en-US" b="1" dirty="0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395478" indent="-285750"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  <a:latin typeface="Baskerville Old Face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Formula – performance: </a:t>
            </a:r>
            <a:r>
              <a:rPr lang="en-US" b="1" dirty="0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ta-IN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a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3999"/>
            <a:ext cx="7162800" cy="4419601"/>
          </a:xfrm>
        </p:spPr>
        <p:txBody>
          <a:bodyPr>
            <a:normAutofit/>
          </a:bodyPr>
          <a:lstStyle/>
          <a:p>
            <a:pPr marL="452628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Pivot- summary:  </a:t>
            </a:r>
            <a:r>
              <a:rPr lang="en-US" b="1" dirty="0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728" indent="0">
              <a:buNone/>
            </a:pPr>
            <a:endParaRPr lang="en-US" b="1" dirty="0" smtClean="0">
              <a:latin typeface="Baskerville Old Face" pitchFamily="18" charset="0"/>
            </a:endParaRPr>
          </a:p>
          <a:p>
            <a:pPr marL="452628">
              <a:buFont typeface="Wingdings" panose="05000000000000000000" pitchFamily="2" charset="2"/>
              <a:buChar char="ü"/>
            </a:pPr>
            <a:r>
              <a:rPr lang="en-US" sz="2400" b="1" dirty="0" smtClean="0">
                <a:solidFill>
                  <a:schemeClr val="tx1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 smtClean="0">
                <a:latin typeface="Baskerville Old Face" pitchFamily="18" charset="0"/>
              </a:rPr>
              <a:t>By leveraging graphs and data visualization in excel</a:t>
            </a:r>
            <a:r>
              <a:rPr lang="en-US" b="1" dirty="0">
                <a:latin typeface="Baskerville Old Face" pitchFamily="18" charset="0"/>
              </a:rPr>
              <a:t> our solution provides a powerful </a:t>
            </a:r>
            <a:r>
              <a:rPr lang="en-US" b="1" dirty="0" smtClean="0">
                <a:latin typeface="Baskerville Old Face" pitchFamily="18" charset="0"/>
              </a:rPr>
              <a:t>and intuitive tool </a:t>
            </a:r>
            <a:r>
              <a:rPr lang="en-US" b="1" dirty="0">
                <a:latin typeface="Baskerville Old Face" pitchFamily="18" charset="0"/>
              </a:rPr>
              <a:t>for employee performance analysis, enabling HR managers and leaders to Make informed decisions and drive business success</a:t>
            </a:r>
            <a:r>
              <a:rPr lang="en-US" b="1" dirty="0" smtClean="0">
                <a:latin typeface="Baskerville Old Face" pitchFamily="18" charset="0"/>
              </a:rPr>
              <a:t>.</a:t>
            </a:r>
            <a:endParaRPr lang="en-US" b="1" dirty="0">
              <a:latin typeface="Baskerville Old Face" pitchFamily="18" charset="0"/>
            </a:endParaRPr>
          </a:p>
          <a:p>
            <a:pPr marL="109728" indent="0">
              <a:buNone/>
            </a:pPr>
            <a:r>
              <a:rPr lang="en-US" b="1" dirty="0" smtClean="0">
                <a:latin typeface="Baskerville Old Face" pitchFamily="18" charset="0"/>
              </a:rPr>
              <a:t>  </a:t>
            </a:r>
            <a:endParaRPr lang="ta-IN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8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751</TotalTime>
  <Words>502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PMingLiU-ExtB</vt:lpstr>
      <vt:lpstr>Arial</vt:lpstr>
      <vt:lpstr>Bahnschrift Condensed</vt:lpstr>
      <vt:lpstr>Bahnschrift Light</vt:lpstr>
      <vt:lpstr>Bahnschrift SemiCondensed</vt:lpstr>
      <vt:lpstr>Baskerville Old Face</vt:lpstr>
      <vt:lpstr>Latha</vt:lpstr>
      <vt:lpstr>Trebuchet MS</vt:lpstr>
      <vt:lpstr>Wingdings</vt:lpstr>
      <vt:lpstr>Wingdings 3</vt:lpstr>
      <vt:lpstr>Facet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thresan jawahar</cp:lastModifiedBy>
  <cp:revision>55</cp:revision>
  <dcterms:created xsi:type="dcterms:W3CDTF">2024-08-27T11:51:50Z</dcterms:created>
  <dcterms:modified xsi:type="dcterms:W3CDTF">2024-08-31T07:30:54Z</dcterms:modified>
</cp:coreProperties>
</file>