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88" r:id="rId2"/>
    <p:sldId id="260" r:id="rId3"/>
    <p:sldId id="263" r:id="rId4"/>
    <p:sldId id="289" r:id="rId5"/>
    <p:sldId id="290" r:id="rId6"/>
    <p:sldId id="291" r:id="rId7"/>
    <p:sldId id="292" r:id="rId8"/>
    <p:sldId id="294" r:id="rId9"/>
    <p:sldId id="271" r:id="rId10"/>
    <p:sldId id="272" r:id="rId11"/>
    <p:sldId id="273" r:id="rId12"/>
    <p:sldId id="274" r:id="rId13"/>
    <p:sldId id="275" r:id="rId14"/>
    <p:sldId id="287" r:id="rId15"/>
    <p:sldId id="267" r:id="rId16"/>
    <p:sldId id="284" r:id="rId17"/>
    <p:sldId id="268" r:id="rId18"/>
    <p:sldId id="257" r:id="rId19"/>
    <p:sldId id="286" r:id="rId20"/>
    <p:sldId id="276" r:id="rId21"/>
    <p:sldId id="277" r:id="rId22"/>
    <p:sldId id="278" r:id="rId23"/>
    <p:sldId id="279" r:id="rId24"/>
    <p:sldId id="285" r:id="rId25"/>
    <p:sldId id="280" r:id="rId26"/>
    <p:sldId id="281" r:id="rId27"/>
    <p:sldId id="282" r:id="rId28"/>
    <p:sldId id="265" r:id="rId29"/>
    <p:sldId id="295" r:id="rId30"/>
    <p:sldId id="266" r:id="rId31"/>
    <p:sldId id="264" r:id="rId32"/>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364D76"/>
    <a:srgbClr val="1D2E4B"/>
    <a:srgbClr val="2576B5"/>
    <a:srgbClr val="33B048"/>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01" autoAdjust="0"/>
    <p:restoredTop sz="94660"/>
  </p:normalViewPr>
  <p:slideViewPr>
    <p:cSldViewPr snapToGrid="0" showGuides="1">
      <p:cViewPr varScale="1">
        <p:scale>
          <a:sx n="119" d="100"/>
          <a:sy n="119" d="100"/>
        </p:scale>
        <p:origin x="156" y="10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29E850-7634-4A1C-9E9F-81039C7CA3DC}" type="datetimeFigureOut">
              <a:rPr lang="zh-CN" altLang="en-US" smtClean="0"/>
              <a:t>2021/1/12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8D6CD0-2F6D-4B3F-988D-53746408761F}" type="slidenum">
              <a:rPr lang="zh-CN" altLang="en-US" smtClean="0"/>
              <a:t>‹#›</a:t>
            </a:fld>
            <a:endParaRPr lang="zh-CN" altLang="en-US"/>
          </a:p>
        </p:txBody>
      </p:sp>
    </p:spTree>
    <p:extLst>
      <p:ext uri="{BB962C8B-B14F-4D97-AF65-F5344CB8AC3E}">
        <p14:creationId xmlns:p14="http://schemas.microsoft.com/office/powerpoint/2010/main" val="3827992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8D6CD0-2F6D-4B3F-988D-53746408761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97809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8D6CD0-2F6D-4B3F-988D-53746408761F}" type="slidenum">
              <a:rPr lang="zh-CN" altLang="en-US" smtClean="0"/>
              <a:t>10</a:t>
            </a:fld>
            <a:endParaRPr lang="zh-CN" altLang="en-US"/>
          </a:p>
        </p:txBody>
      </p:sp>
    </p:spTree>
    <p:extLst>
      <p:ext uri="{BB962C8B-B14F-4D97-AF65-F5344CB8AC3E}">
        <p14:creationId xmlns:p14="http://schemas.microsoft.com/office/powerpoint/2010/main" val="2144858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8D6CD0-2F6D-4B3F-988D-53746408761F}" type="slidenum">
              <a:rPr lang="zh-CN" altLang="en-US" smtClean="0"/>
              <a:t>11</a:t>
            </a:fld>
            <a:endParaRPr lang="zh-CN" altLang="en-US"/>
          </a:p>
        </p:txBody>
      </p:sp>
    </p:spTree>
    <p:extLst>
      <p:ext uri="{BB962C8B-B14F-4D97-AF65-F5344CB8AC3E}">
        <p14:creationId xmlns:p14="http://schemas.microsoft.com/office/powerpoint/2010/main" val="4195770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8D6CD0-2F6D-4B3F-988D-53746408761F}" type="slidenum">
              <a:rPr lang="zh-CN" altLang="en-US" smtClean="0"/>
              <a:t>12</a:t>
            </a:fld>
            <a:endParaRPr lang="zh-CN" altLang="en-US"/>
          </a:p>
        </p:txBody>
      </p:sp>
    </p:spTree>
    <p:extLst>
      <p:ext uri="{BB962C8B-B14F-4D97-AF65-F5344CB8AC3E}">
        <p14:creationId xmlns:p14="http://schemas.microsoft.com/office/powerpoint/2010/main" val="4072145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8D6CD0-2F6D-4B3F-988D-53746408761F}" type="slidenum">
              <a:rPr lang="zh-CN" altLang="en-US" smtClean="0"/>
              <a:t>13</a:t>
            </a:fld>
            <a:endParaRPr lang="zh-CN" altLang="en-US"/>
          </a:p>
        </p:txBody>
      </p:sp>
    </p:spTree>
    <p:extLst>
      <p:ext uri="{BB962C8B-B14F-4D97-AF65-F5344CB8AC3E}">
        <p14:creationId xmlns:p14="http://schemas.microsoft.com/office/powerpoint/2010/main" val="3189061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8D6CD0-2F6D-4B3F-988D-53746408761F}" type="slidenum">
              <a:rPr lang="zh-CN" altLang="en-US" smtClean="0"/>
              <a:t>14</a:t>
            </a:fld>
            <a:endParaRPr lang="zh-CN" altLang="en-US"/>
          </a:p>
        </p:txBody>
      </p:sp>
    </p:spTree>
    <p:extLst>
      <p:ext uri="{BB962C8B-B14F-4D97-AF65-F5344CB8AC3E}">
        <p14:creationId xmlns:p14="http://schemas.microsoft.com/office/powerpoint/2010/main" val="838875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8D6CD0-2F6D-4B3F-988D-53746408761F}" type="slidenum">
              <a:rPr lang="zh-CN" altLang="en-US" smtClean="0"/>
              <a:t>15</a:t>
            </a:fld>
            <a:endParaRPr lang="zh-CN" altLang="en-US"/>
          </a:p>
        </p:txBody>
      </p:sp>
    </p:spTree>
    <p:extLst>
      <p:ext uri="{BB962C8B-B14F-4D97-AF65-F5344CB8AC3E}">
        <p14:creationId xmlns:p14="http://schemas.microsoft.com/office/powerpoint/2010/main" val="5746823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8D6CD0-2F6D-4B3F-988D-53746408761F}" type="slidenum">
              <a:rPr lang="zh-CN" altLang="en-US" smtClean="0"/>
              <a:t>16</a:t>
            </a:fld>
            <a:endParaRPr lang="zh-CN" altLang="en-US"/>
          </a:p>
        </p:txBody>
      </p:sp>
    </p:spTree>
    <p:extLst>
      <p:ext uri="{BB962C8B-B14F-4D97-AF65-F5344CB8AC3E}">
        <p14:creationId xmlns:p14="http://schemas.microsoft.com/office/powerpoint/2010/main" val="3881725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8D6CD0-2F6D-4B3F-988D-53746408761F}" type="slidenum">
              <a:rPr lang="zh-CN" altLang="en-US" smtClean="0"/>
              <a:t>17</a:t>
            </a:fld>
            <a:endParaRPr lang="zh-CN" altLang="en-US"/>
          </a:p>
        </p:txBody>
      </p:sp>
    </p:spTree>
    <p:extLst>
      <p:ext uri="{BB962C8B-B14F-4D97-AF65-F5344CB8AC3E}">
        <p14:creationId xmlns:p14="http://schemas.microsoft.com/office/powerpoint/2010/main" val="1851833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8D6CD0-2F6D-4B3F-988D-53746408761F}" type="slidenum">
              <a:rPr lang="zh-CN" altLang="en-US" smtClean="0"/>
              <a:t>18</a:t>
            </a:fld>
            <a:endParaRPr lang="zh-CN" altLang="en-US"/>
          </a:p>
        </p:txBody>
      </p:sp>
    </p:spTree>
    <p:extLst>
      <p:ext uri="{BB962C8B-B14F-4D97-AF65-F5344CB8AC3E}">
        <p14:creationId xmlns:p14="http://schemas.microsoft.com/office/powerpoint/2010/main" val="915209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8D6CD0-2F6D-4B3F-988D-53746408761F}" type="slidenum">
              <a:rPr lang="zh-CN" altLang="en-US" smtClean="0"/>
              <a:t>19</a:t>
            </a:fld>
            <a:endParaRPr lang="zh-CN" altLang="en-US"/>
          </a:p>
        </p:txBody>
      </p:sp>
    </p:spTree>
    <p:extLst>
      <p:ext uri="{BB962C8B-B14F-4D97-AF65-F5344CB8AC3E}">
        <p14:creationId xmlns:p14="http://schemas.microsoft.com/office/powerpoint/2010/main" val="2062930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8D6CD0-2F6D-4B3F-988D-53746408761F}" type="slidenum">
              <a:rPr lang="zh-CN" altLang="en-US" smtClean="0"/>
              <a:t>2</a:t>
            </a:fld>
            <a:endParaRPr lang="zh-CN" altLang="en-US"/>
          </a:p>
        </p:txBody>
      </p:sp>
    </p:spTree>
    <p:extLst>
      <p:ext uri="{BB962C8B-B14F-4D97-AF65-F5344CB8AC3E}">
        <p14:creationId xmlns:p14="http://schemas.microsoft.com/office/powerpoint/2010/main" val="712953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8D6CD0-2F6D-4B3F-988D-53746408761F}" type="slidenum">
              <a:rPr lang="zh-CN" altLang="en-US" smtClean="0"/>
              <a:t>20</a:t>
            </a:fld>
            <a:endParaRPr lang="zh-CN" altLang="en-US"/>
          </a:p>
        </p:txBody>
      </p:sp>
    </p:spTree>
    <p:extLst>
      <p:ext uri="{BB962C8B-B14F-4D97-AF65-F5344CB8AC3E}">
        <p14:creationId xmlns:p14="http://schemas.microsoft.com/office/powerpoint/2010/main" val="22894547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8D6CD0-2F6D-4B3F-988D-53746408761F}" type="slidenum">
              <a:rPr lang="zh-CN" altLang="en-US" smtClean="0"/>
              <a:t>21</a:t>
            </a:fld>
            <a:endParaRPr lang="zh-CN" altLang="en-US"/>
          </a:p>
        </p:txBody>
      </p:sp>
    </p:spTree>
    <p:extLst>
      <p:ext uri="{BB962C8B-B14F-4D97-AF65-F5344CB8AC3E}">
        <p14:creationId xmlns:p14="http://schemas.microsoft.com/office/powerpoint/2010/main" val="3437572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8D6CD0-2F6D-4B3F-988D-53746408761F}" type="slidenum">
              <a:rPr lang="zh-CN" altLang="en-US" smtClean="0"/>
              <a:t>22</a:t>
            </a:fld>
            <a:endParaRPr lang="zh-CN" altLang="en-US"/>
          </a:p>
        </p:txBody>
      </p:sp>
    </p:spTree>
    <p:extLst>
      <p:ext uri="{BB962C8B-B14F-4D97-AF65-F5344CB8AC3E}">
        <p14:creationId xmlns:p14="http://schemas.microsoft.com/office/powerpoint/2010/main" val="25607249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8D6CD0-2F6D-4B3F-988D-53746408761F}" type="slidenum">
              <a:rPr lang="zh-CN" altLang="en-US" smtClean="0"/>
              <a:t>23</a:t>
            </a:fld>
            <a:endParaRPr lang="zh-CN" altLang="en-US"/>
          </a:p>
        </p:txBody>
      </p:sp>
    </p:spTree>
    <p:extLst>
      <p:ext uri="{BB962C8B-B14F-4D97-AF65-F5344CB8AC3E}">
        <p14:creationId xmlns:p14="http://schemas.microsoft.com/office/powerpoint/2010/main" val="1540813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8D6CD0-2F6D-4B3F-988D-53746408761F}" type="slidenum">
              <a:rPr lang="zh-CN" altLang="en-US" smtClean="0"/>
              <a:t>24</a:t>
            </a:fld>
            <a:endParaRPr lang="zh-CN" altLang="en-US"/>
          </a:p>
        </p:txBody>
      </p:sp>
    </p:spTree>
    <p:extLst>
      <p:ext uri="{BB962C8B-B14F-4D97-AF65-F5344CB8AC3E}">
        <p14:creationId xmlns:p14="http://schemas.microsoft.com/office/powerpoint/2010/main" val="19252068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8D6CD0-2F6D-4B3F-988D-53746408761F}" type="slidenum">
              <a:rPr lang="zh-CN" altLang="en-US" smtClean="0"/>
              <a:t>25</a:t>
            </a:fld>
            <a:endParaRPr lang="zh-CN" altLang="en-US"/>
          </a:p>
        </p:txBody>
      </p:sp>
    </p:spTree>
    <p:extLst>
      <p:ext uri="{BB962C8B-B14F-4D97-AF65-F5344CB8AC3E}">
        <p14:creationId xmlns:p14="http://schemas.microsoft.com/office/powerpoint/2010/main" val="184133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8D6CD0-2F6D-4B3F-988D-53746408761F}" type="slidenum">
              <a:rPr lang="zh-CN" altLang="en-US" smtClean="0"/>
              <a:t>26</a:t>
            </a:fld>
            <a:endParaRPr lang="zh-CN" altLang="en-US"/>
          </a:p>
        </p:txBody>
      </p:sp>
    </p:spTree>
    <p:extLst>
      <p:ext uri="{BB962C8B-B14F-4D97-AF65-F5344CB8AC3E}">
        <p14:creationId xmlns:p14="http://schemas.microsoft.com/office/powerpoint/2010/main" val="8822656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8D6CD0-2F6D-4B3F-988D-53746408761F}" type="slidenum">
              <a:rPr lang="zh-CN" altLang="en-US" smtClean="0"/>
              <a:t>27</a:t>
            </a:fld>
            <a:endParaRPr lang="zh-CN" altLang="en-US"/>
          </a:p>
        </p:txBody>
      </p:sp>
    </p:spTree>
    <p:extLst>
      <p:ext uri="{BB962C8B-B14F-4D97-AF65-F5344CB8AC3E}">
        <p14:creationId xmlns:p14="http://schemas.microsoft.com/office/powerpoint/2010/main" val="10999785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8D6CD0-2F6D-4B3F-988D-53746408761F}" type="slidenum">
              <a:rPr lang="zh-CN" altLang="en-US" smtClean="0"/>
              <a:t>28</a:t>
            </a:fld>
            <a:endParaRPr lang="zh-CN" altLang="en-US"/>
          </a:p>
        </p:txBody>
      </p:sp>
    </p:spTree>
    <p:extLst>
      <p:ext uri="{BB962C8B-B14F-4D97-AF65-F5344CB8AC3E}">
        <p14:creationId xmlns:p14="http://schemas.microsoft.com/office/powerpoint/2010/main" val="3401055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04B94B-3943-4D83-B90E-9CDA77096D88}" type="slidenum">
              <a:rPr lang="zh-CN" altLang="en-US" smtClean="0"/>
              <a:t>29</a:t>
            </a:fld>
            <a:endParaRPr lang="zh-CN" altLang="en-US"/>
          </a:p>
        </p:txBody>
      </p:sp>
    </p:spTree>
    <p:extLst>
      <p:ext uri="{BB962C8B-B14F-4D97-AF65-F5344CB8AC3E}">
        <p14:creationId xmlns:p14="http://schemas.microsoft.com/office/powerpoint/2010/main" val="2463225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8D6CD0-2F6D-4B3F-988D-53746408761F}" type="slidenum">
              <a:rPr lang="zh-CN" altLang="en-US" smtClean="0"/>
              <a:t>3</a:t>
            </a:fld>
            <a:endParaRPr lang="zh-CN" altLang="en-US"/>
          </a:p>
        </p:txBody>
      </p:sp>
    </p:spTree>
    <p:extLst>
      <p:ext uri="{BB962C8B-B14F-4D97-AF65-F5344CB8AC3E}">
        <p14:creationId xmlns:p14="http://schemas.microsoft.com/office/powerpoint/2010/main" val="35337192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8D6CD0-2F6D-4B3F-988D-53746408761F}" type="slidenum">
              <a:rPr lang="zh-CN" altLang="en-US" smtClean="0"/>
              <a:t>30</a:t>
            </a:fld>
            <a:endParaRPr lang="zh-CN" altLang="en-US"/>
          </a:p>
        </p:txBody>
      </p:sp>
    </p:spTree>
    <p:extLst>
      <p:ext uri="{BB962C8B-B14F-4D97-AF65-F5344CB8AC3E}">
        <p14:creationId xmlns:p14="http://schemas.microsoft.com/office/powerpoint/2010/main" val="29490352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8D6CD0-2F6D-4B3F-988D-53746408761F}" type="slidenum">
              <a:rPr lang="zh-CN" altLang="en-US" smtClean="0"/>
              <a:t>31</a:t>
            </a:fld>
            <a:endParaRPr lang="zh-CN" altLang="en-US"/>
          </a:p>
        </p:txBody>
      </p:sp>
    </p:spTree>
    <p:extLst>
      <p:ext uri="{BB962C8B-B14F-4D97-AF65-F5344CB8AC3E}">
        <p14:creationId xmlns:p14="http://schemas.microsoft.com/office/powerpoint/2010/main" val="3294812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04B94B-3943-4D83-B90E-9CDA77096D88}" type="slidenum">
              <a:rPr lang="zh-CN" altLang="en-US" smtClean="0"/>
              <a:t>4</a:t>
            </a:fld>
            <a:endParaRPr lang="zh-CN" altLang="en-US"/>
          </a:p>
        </p:txBody>
      </p:sp>
    </p:spTree>
    <p:extLst>
      <p:ext uri="{BB962C8B-B14F-4D97-AF65-F5344CB8AC3E}">
        <p14:creationId xmlns:p14="http://schemas.microsoft.com/office/powerpoint/2010/main" val="3112416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04B94B-3943-4D83-B90E-9CDA77096D88}" type="slidenum">
              <a:rPr lang="zh-CN" altLang="en-US" smtClean="0"/>
              <a:t>5</a:t>
            </a:fld>
            <a:endParaRPr lang="zh-CN" altLang="en-US"/>
          </a:p>
        </p:txBody>
      </p:sp>
    </p:spTree>
    <p:extLst>
      <p:ext uri="{BB962C8B-B14F-4D97-AF65-F5344CB8AC3E}">
        <p14:creationId xmlns:p14="http://schemas.microsoft.com/office/powerpoint/2010/main" val="1503327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04B94B-3943-4D83-B90E-9CDA77096D88}" type="slidenum">
              <a:rPr lang="zh-CN" altLang="en-US" smtClean="0"/>
              <a:t>6</a:t>
            </a:fld>
            <a:endParaRPr lang="zh-CN" altLang="en-US"/>
          </a:p>
        </p:txBody>
      </p:sp>
    </p:spTree>
    <p:extLst>
      <p:ext uri="{BB962C8B-B14F-4D97-AF65-F5344CB8AC3E}">
        <p14:creationId xmlns:p14="http://schemas.microsoft.com/office/powerpoint/2010/main" val="2029017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04B94B-3943-4D83-B90E-9CDA77096D88}" type="slidenum">
              <a:rPr lang="zh-CN" altLang="en-US" smtClean="0"/>
              <a:t>7</a:t>
            </a:fld>
            <a:endParaRPr lang="zh-CN" altLang="en-US"/>
          </a:p>
        </p:txBody>
      </p:sp>
    </p:spTree>
    <p:extLst>
      <p:ext uri="{BB962C8B-B14F-4D97-AF65-F5344CB8AC3E}">
        <p14:creationId xmlns:p14="http://schemas.microsoft.com/office/powerpoint/2010/main" val="2910446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04B94B-3943-4D83-B90E-9CDA77096D88}" type="slidenum">
              <a:rPr lang="zh-CN" altLang="en-US" smtClean="0"/>
              <a:t>8</a:t>
            </a:fld>
            <a:endParaRPr lang="zh-CN" altLang="en-US"/>
          </a:p>
        </p:txBody>
      </p:sp>
    </p:spTree>
    <p:extLst>
      <p:ext uri="{BB962C8B-B14F-4D97-AF65-F5344CB8AC3E}">
        <p14:creationId xmlns:p14="http://schemas.microsoft.com/office/powerpoint/2010/main" val="2859483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8D6CD0-2F6D-4B3F-988D-53746408761F}" type="slidenum">
              <a:rPr lang="zh-CN" altLang="en-US" smtClean="0"/>
              <a:t>9</a:t>
            </a:fld>
            <a:endParaRPr lang="zh-CN" altLang="en-US"/>
          </a:p>
        </p:txBody>
      </p:sp>
    </p:spTree>
    <p:extLst>
      <p:ext uri="{BB962C8B-B14F-4D97-AF65-F5344CB8AC3E}">
        <p14:creationId xmlns:p14="http://schemas.microsoft.com/office/powerpoint/2010/main" val="1861988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308717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87495766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44482479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6096002" y="0"/>
            <a:ext cx="6095999" cy="6858000"/>
          </a:xfrm>
          <a:custGeom>
            <a:avLst/>
            <a:gdLst>
              <a:gd name="connsiteX0" fmla="*/ 0 w 6095999"/>
              <a:gd name="connsiteY0" fmla="*/ 0 h 6858000"/>
              <a:gd name="connsiteX1" fmla="*/ 6095999 w 6095999"/>
              <a:gd name="connsiteY1" fmla="*/ 0 h 6858000"/>
              <a:gd name="connsiteX2" fmla="*/ 6095999 w 6095999"/>
              <a:gd name="connsiteY2" fmla="*/ 6858000 h 6858000"/>
              <a:gd name="connsiteX3" fmla="*/ 0 w 60959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5999" h="6858000">
                <a:moveTo>
                  <a:pt x="0" y="0"/>
                </a:moveTo>
                <a:lnTo>
                  <a:pt x="6095999" y="0"/>
                </a:lnTo>
                <a:lnTo>
                  <a:pt x="6095999" y="6858000"/>
                </a:lnTo>
                <a:lnTo>
                  <a:pt x="0" y="6858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09364729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874713" y="1901289"/>
            <a:ext cx="4408487" cy="1489956"/>
          </a:xfrm>
          <a:custGeom>
            <a:avLst/>
            <a:gdLst>
              <a:gd name="connsiteX0" fmla="*/ 0 w 4408487"/>
              <a:gd name="connsiteY0" fmla="*/ 0 h 1489956"/>
              <a:gd name="connsiteX1" fmla="*/ 4408487 w 4408487"/>
              <a:gd name="connsiteY1" fmla="*/ 0 h 1489956"/>
              <a:gd name="connsiteX2" fmla="*/ 4408487 w 4408487"/>
              <a:gd name="connsiteY2" fmla="*/ 1489956 h 1489956"/>
              <a:gd name="connsiteX3" fmla="*/ 0 w 4408487"/>
              <a:gd name="connsiteY3" fmla="*/ 1489956 h 1489956"/>
            </a:gdLst>
            <a:ahLst/>
            <a:cxnLst>
              <a:cxn ang="0">
                <a:pos x="connsiteX0" y="connsiteY0"/>
              </a:cxn>
              <a:cxn ang="0">
                <a:pos x="connsiteX1" y="connsiteY1"/>
              </a:cxn>
              <a:cxn ang="0">
                <a:pos x="connsiteX2" y="connsiteY2"/>
              </a:cxn>
              <a:cxn ang="0">
                <a:pos x="connsiteX3" y="connsiteY3"/>
              </a:cxn>
            </a:cxnLst>
            <a:rect l="l" t="t" r="r" b="b"/>
            <a:pathLst>
              <a:path w="4408487" h="1489956">
                <a:moveTo>
                  <a:pt x="0" y="0"/>
                </a:moveTo>
                <a:lnTo>
                  <a:pt x="4408487" y="0"/>
                </a:lnTo>
                <a:lnTo>
                  <a:pt x="4408487" y="1489956"/>
                </a:lnTo>
                <a:lnTo>
                  <a:pt x="0" y="1489956"/>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19733850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89691249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5466337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4180112" y="1890238"/>
            <a:ext cx="3831774" cy="3823650"/>
          </a:xfrm>
          <a:custGeom>
            <a:avLst/>
            <a:gdLst>
              <a:gd name="connsiteX0" fmla="*/ 2066086 w 3831774"/>
              <a:gd name="connsiteY0" fmla="*/ 2057965 h 3823650"/>
              <a:gd name="connsiteX1" fmla="*/ 2948930 w 3831774"/>
              <a:gd name="connsiteY1" fmla="*/ 2057965 h 3823650"/>
              <a:gd name="connsiteX2" fmla="*/ 3831774 w 3831774"/>
              <a:gd name="connsiteY2" fmla="*/ 2940808 h 3823650"/>
              <a:gd name="connsiteX3" fmla="*/ 2948930 w 3831774"/>
              <a:gd name="connsiteY3" fmla="*/ 3823650 h 3823650"/>
              <a:gd name="connsiteX4" fmla="*/ 2066086 w 3831774"/>
              <a:gd name="connsiteY4" fmla="*/ 2940808 h 3823650"/>
              <a:gd name="connsiteX5" fmla="*/ 882844 w 3831774"/>
              <a:gd name="connsiteY5" fmla="*/ 2057965 h 3823650"/>
              <a:gd name="connsiteX6" fmla="*/ 1765688 w 3831774"/>
              <a:gd name="connsiteY6" fmla="*/ 2057965 h 3823650"/>
              <a:gd name="connsiteX7" fmla="*/ 1765688 w 3831774"/>
              <a:gd name="connsiteY7" fmla="*/ 2940808 h 3823650"/>
              <a:gd name="connsiteX8" fmla="*/ 882844 w 3831774"/>
              <a:gd name="connsiteY8" fmla="*/ 3823650 h 3823650"/>
              <a:gd name="connsiteX9" fmla="*/ 0 w 3831774"/>
              <a:gd name="connsiteY9" fmla="*/ 2940808 h 3823650"/>
              <a:gd name="connsiteX10" fmla="*/ 882844 w 3831774"/>
              <a:gd name="connsiteY10" fmla="*/ 2057965 h 3823650"/>
              <a:gd name="connsiteX11" fmla="*/ 2948930 w 3831774"/>
              <a:gd name="connsiteY11" fmla="*/ 0 h 3823650"/>
              <a:gd name="connsiteX12" fmla="*/ 3831774 w 3831774"/>
              <a:gd name="connsiteY12" fmla="*/ 882843 h 3823650"/>
              <a:gd name="connsiteX13" fmla="*/ 2948930 w 3831774"/>
              <a:gd name="connsiteY13" fmla="*/ 1765685 h 3823650"/>
              <a:gd name="connsiteX14" fmla="*/ 2066086 w 3831774"/>
              <a:gd name="connsiteY14" fmla="*/ 1765685 h 3823650"/>
              <a:gd name="connsiteX15" fmla="*/ 2066086 w 3831774"/>
              <a:gd name="connsiteY15" fmla="*/ 882843 h 3823650"/>
              <a:gd name="connsiteX16" fmla="*/ 2948930 w 3831774"/>
              <a:gd name="connsiteY16" fmla="*/ 0 h 3823650"/>
              <a:gd name="connsiteX17" fmla="*/ 882844 w 3831774"/>
              <a:gd name="connsiteY17" fmla="*/ 0 h 3823650"/>
              <a:gd name="connsiteX18" fmla="*/ 1765688 w 3831774"/>
              <a:gd name="connsiteY18" fmla="*/ 882843 h 3823650"/>
              <a:gd name="connsiteX19" fmla="*/ 1765688 w 3831774"/>
              <a:gd name="connsiteY19" fmla="*/ 1765685 h 3823650"/>
              <a:gd name="connsiteX20" fmla="*/ 882844 w 3831774"/>
              <a:gd name="connsiteY20" fmla="*/ 1765685 h 3823650"/>
              <a:gd name="connsiteX21" fmla="*/ 0 w 3831774"/>
              <a:gd name="connsiteY21" fmla="*/ 882843 h 3823650"/>
              <a:gd name="connsiteX22" fmla="*/ 882844 w 3831774"/>
              <a:gd name="connsiteY22" fmla="*/ 0 h 382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831774" h="3823650">
                <a:moveTo>
                  <a:pt x="2066086" y="2057965"/>
                </a:moveTo>
                <a:lnTo>
                  <a:pt x="2948930" y="2057965"/>
                </a:lnTo>
                <a:cubicBezTo>
                  <a:pt x="3436511" y="2057965"/>
                  <a:pt x="3831774" y="2453227"/>
                  <a:pt x="3831774" y="2940808"/>
                </a:cubicBezTo>
                <a:cubicBezTo>
                  <a:pt x="3831774" y="3428388"/>
                  <a:pt x="3436511" y="3823650"/>
                  <a:pt x="2948930" y="3823650"/>
                </a:cubicBezTo>
                <a:cubicBezTo>
                  <a:pt x="2461349" y="3823650"/>
                  <a:pt x="2066086" y="3428388"/>
                  <a:pt x="2066086" y="2940808"/>
                </a:cubicBezTo>
                <a:close/>
                <a:moveTo>
                  <a:pt x="882844" y="2057965"/>
                </a:moveTo>
                <a:lnTo>
                  <a:pt x="1765688" y="2057965"/>
                </a:lnTo>
                <a:lnTo>
                  <a:pt x="1765688" y="2940808"/>
                </a:lnTo>
                <a:cubicBezTo>
                  <a:pt x="1765688" y="3428388"/>
                  <a:pt x="1370425" y="3823650"/>
                  <a:pt x="882844" y="3823650"/>
                </a:cubicBezTo>
                <a:cubicBezTo>
                  <a:pt x="395263" y="3823650"/>
                  <a:pt x="0" y="3428388"/>
                  <a:pt x="0" y="2940808"/>
                </a:cubicBezTo>
                <a:cubicBezTo>
                  <a:pt x="0" y="2453227"/>
                  <a:pt x="395263" y="2057965"/>
                  <a:pt x="882844" y="2057965"/>
                </a:cubicBezTo>
                <a:close/>
                <a:moveTo>
                  <a:pt x="2948930" y="0"/>
                </a:moveTo>
                <a:cubicBezTo>
                  <a:pt x="3436511" y="0"/>
                  <a:pt x="3831774" y="395262"/>
                  <a:pt x="3831774" y="882843"/>
                </a:cubicBezTo>
                <a:cubicBezTo>
                  <a:pt x="3831774" y="1370423"/>
                  <a:pt x="3436511" y="1765685"/>
                  <a:pt x="2948930" y="1765685"/>
                </a:cubicBezTo>
                <a:lnTo>
                  <a:pt x="2066086" y="1765685"/>
                </a:lnTo>
                <a:lnTo>
                  <a:pt x="2066086" y="882843"/>
                </a:lnTo>
                <a:cubicBezTo>
                  <a:pt x="2066086" y="395262"/>
                  <a:pt x="2461349" y="0"/>
                  <a:pt x="2948930" y="0"/>
                </a:cubicBezTo>
                <a:close/>
                <a:moveTo>
                  <a:pt x="882844" y="0"/>
                </a:moveTo>
                <a:cubicBezTo>
                  <a:pt x="1370425" y="0"/>
                  <a:pt x="1765688" y="395262"/>
                  <a:pt x="1765688" y="882843"/>
                </a:cubicBezTo>
                <a:lnTo>
                  <a:pt x="1765688" y="1765685"/>
                </a:lnTo>
                <a:lnTo>
                  <a:pt x="882844" y="1765685"/>
                </a:lnTo>
                <a:cubicBezTo>
                  <a:pt x="395263" y="1765685"/>
                  <a:pt x="0" y="1370423"/>
                  <a:pt x="0" y="882843"/>
                </a:cubicBezTo>
                <a:cubicBezTo>
                  <a:pt x="0" y="395262"/>
                  <a:pt x="395263" y="0"/>
                  <a:pt x="882844" y="0"/>
                </a:cubicBezTo>
                <a:close/>
              </a:path>
            </a:pathLst>
          </a:custGeom>
          <a:ln w="38100">
            <a:solidFill>
              <a:schemeClr val="accent1"/>
            </a:solidFill>
          </a:ln>
        </p:spPr>
        <p:txBody>
          <a:bodyPr wrap="square">
            <a:noAutofit/>
          </a:bodyPr>
          <a:lstStyle/>
          <a:p>
            <a:endParaRPr lang="zh-CN" altLang="en-US"/>
          </a:p>
        </p:txBody>
      </p:sp>
    </p:spTree>
    <p:extLst>
      <p:ext uri="{BB962C8B-B14F-4D97-AF65-F5344CB8AC3E}">
        <p14:creationId xmlns:p14="http://schemas.microsoft.com/office/powerpoint/2010/main" val="234050750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3476569" y="3690464"/>
            <a:ext cx="5153701" cy="2008692"/>
          </a:xfrm>
          <a:custGeom>
            <a:avLst/>
            <a:gdLst>
              <a:gd name="connsiteX0" fmla="*/ 3282886 w 5153701"/>
              <a:gd name="connsiteY0" fmla="*/ 0 h 2008692"/>
              <a:gd name="connsiteX1" fmla="*/ 5153701 w 5153701"/>
              <a:gd name="connsiteY1" fmla="*/ 725628 h 2008692"/>
              <a:gd name="connsiteX2" fmla="*/ 1870815 w 5153701"/>
              <a:gd name="connsiteY2" fmla="*/ 2008692 h 2008692"/>
              <a:gd name="connsiteX3" fmla="*/ 0 w 5153701"/>
              <a:gd name="connsiteY3" fmla="*/ 1283064 h 2008692"/>
            </a:gdLst>
            <a:ahLst/>
            <a:cxnLst>
              <a:cxn ang="0">
                <a:pos x="connsiteX0" y="connsiteY0"/>
              </a:cxn>
              <a:cxn ang="0">
                <a:pos x="connsiteX1" y="connsiteY1"/>
              </a:cxn>
              <a:cxn ang="0">
                <a:pos x="connsiteX2" y="connsiteY2"/>
              </a:cxn>
              <a:cxn ang="0">
                <a:pos x="connsiteX3" y="connsiteY3"/>
              </a:cxn>
            </a:cxnLst>
            <a:rect l="l" t="t" r="r" b="b"/>
            <a:pathLst>
              <a:path w="5153701" h="2008692">
                <a:moveTo>
                  <a:pt x="3282886" y="0"/>
                </a:moveTo>
                <a:lnTo>
                  <a:pt x="5153701" y="725628"/>
                </a:lnTo>
                <a:lnTo>
                  <a:pt x="1870815" y="2008692"/>
                </a:lnTo>
                <a:lnTo>
                  <a:pt x="0" y="1283064"/>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52801546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5469359" y="2830089"/>
            <a:ext cx="1272060" cy="1906431"/>
          </a:xfrm>
          <a:custGeom>
            <a:avLst/>
            <a:gdLst>
              <a:gd name="connsiteX0" fmla="*/ 0 w 1272060"/>
              <a:gd name="connsiteY0" fmla="*/ 0 h 1906431"/>
              <a:gd name="connsiteX1" fmla="*/ 1272060 w 1272060"/>
              <a:gd name="connsiteY1" fmla="*/ 0 h 1906431"/>
              <a:gd name="connsiteX2" fmla="*/ 1272060 w 1272060"/>
              <a:gd name="connsiteY2" fmla="*/ 1906431 h 1906431"/>
              <a:gd name="connsiteX3" fmla="*/ 0 w 1272060"/>
              <a:gd name="connsiteY3" fmla="*/ 1906431 h 1906431"/>
            </a:gdLst>
            <a:ahLst/>
            <a:cxnLst>
              <a:cxn ang="0">
                <a:pos x="connsiteX0" y="connsiteY0"/>
              </a:cxn>
              <a:cxn ang="0">
                <a:pos x="connsiteX1" y="connsiteY1"/>
              </a:cxn>
              <a:cxn ang="0">
                <a:pos x="connsiteX2" y="connsiteY2"/>
              </a:cxn>
              <a:cxn ang="0">
                <a:pos x="connsiteX3" y="connsiteY3"/>
              </a:cxn>
            </a:cxnLst>
            <a:rect l="l" t="t" r="r" b="b"/>
            <a:pathLst>
              <a:path w="1272060" h="1906431">
                <a:moveTo>
                  <a:pt x="0" y="0"/>
                </a:moveTo>
                <a:lnTo>
                  <a:pt x="1272060" y="0"/>
                </a:lnTo>
                <a:lnTo>
                  <a:pt x="1272060" y="1906431"/>
                </a:lnTo>
                <a:lnTo>
                  <a:pt x="0" y="1906431"/>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23786177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874714" y="2014539"/>
            <a:ext cx="3269691" cy="1774824"/>
          </a:xfrm>
          <a:custGeom>
            <a:avLst/>
            <a:gdLst>
              <a:gd name="connsiteX0" fmla="*/ 0 w 3269691"/>
              <a:gd name="connsiteY0" fmla="*/ 0 h 1774824"/>
              <a:gd name="connsiteX1" fmla="*/ 3269691 w 3269691"/>
              <a:gd name="connsiteY1" fmla="*/ 0 h 1774824"/>
              <a:gd name="connsiteX2" fmla="*/ 3269691 w 3269691"/>
              <a:gd name="connsiteY2" fmla="*/ 1774824 h 1774824"/>
              <a:gd name="connsiteX3" fmla="*/ 0 w 3269691"/>
              <a:gd name="connsiteY3" fmla="*/ 1774824 h 1774824"/>
            </a:gdLst>
            <a:ahLst/>
            <a:cxnLst>
              <a:cxn ang="0">
                <a:pos x="connsiteX0" y="connsiteY0"/>
              </a:cxn>
              <a:cxn ang="0">
                <a:pos x="connsiteX1" y="connsiteY1"/>
              </a:cxn>
              <a:cxn ang="0">
                <a:pos x="connsiteX2" y="connsiteY2"/>
              </a:cxn>
              <a:cxn ang="0">
                <a:pos x="connsiteX3" y="connsiteY3"/>
              </a:cxn>
            </a:cxnLst>
            <a:rect l="l" t="t" r="r" b="b"/>
            <a:pathLst>
              <a:path w="3269691" h="1774824">
                <a:moveTo>
                  <a:pt x="0" y="0"/>
                </a:moveTo>
                <a:lnTo>
                  <a:pt x="3269691" y="0"/>
                </a:lnTo>
                <a:lnTo>
                  <a:pt x="3269691" y="1774824"/>
                </a:lnTo>
                <a:lnTo>
                  <a:pt x="0" y="1774824"/>
                </a:lnTo>
                <a:close/>
              </a:path>
            </a:pathLst>
          </a:custGeom>
        </p:spPr>
        <p:txBody>
          <a:bodyPr wrap="square">
            <a:noAutofit/>
          </a:bodyPr>
          <a:lstStyle/>
          <a:p>
            <a:endParaRPr lang="zh-CN" altLang="en-US"/>
          </a:p>
        </p:txBody>
      </p:sp>
      <p:sp>
        <p:nvSpPr>
          <p:cNvPr id="10" name="图片占位符 9"/>
          <p:cNvSpPr>
            <a:spLocks noGrp="1"/>
          </p:cNvSpPr>
          <p:nvPr>
            <p:ph type="pic" sz="quarter" idx="11"/>
          </p:nvPr>
        </p:nvSpPr>
        <p:spPr>
          <a:xfrm>
            <a:off x="4461156" y="2014539"/>
            <a:ext cx="3269691" cy="1774824"/>
          </a:xfrm>
          <a:custGeom>
            <a:avLst/>
            <a:gdLst>
              <a:gd name="connsiteX0" fmla="*/ 0 w 3269691"/>
              <a:gd name="connsiteY0" fmla="*/ 0 h 1774824"/>
              <a:gd name="connsiteX1" fmla="*/ 3269691 w 3269691"/>
              <a:gd name="connsiteY1" fmla="*/ 0 h 1774824"/>
              <a:gd name="connsiteX2" fmla="*/ 3269691 w 3269691"/>
              <a:gd name="connsiteY2" fmla="*/ 1774824 h 1774824"/>
              <a:gd name="connsiteX3" fmla="*/ 0 w 3269691"/>
              <a:gd name="connsiteY3" fmla="*/ 1774824 h 1774824"/>
            </a:gdLst>
            <a:ahLst/>
            <a:cxnLst>
              <a:cxn ang="0">
                <a:pos x="connsiteX0" y="connsiteY0"/>
              </a:cxn>
              <a:cxn ang="0">
                <a:pos x="connsiteX1" y="connsiteY1"/>
              </a:cxn>
              <a:cxn ang="0">
                <a:pos x="connsiteX2" y="connsiteY2"/>
              </a:cxn>
              <a:cxn ang="0">
                <a:pos x="connsiteX3" y="connsiteY3"/>
              </a:cxn>
            </a:cxnLst>
            <a:rect l="l" t="t" r="r" b="b"/>
            <a:pathLst>
              <a:path w="3269691" h="1774824">
                <a:moveTo>
                  <a:pt x="0" y="0"/>
                </a:moveTo>
                <a:lnTo>
                  <a:pt x="3269691" y="0"/>
                </a:lnTo>
                <a:lnTo>
                  <a:pt x="3269691" y="1774824"/>
                </a:lnTo>
                <a:lnTo>
                  <a:pt x="0" y="1774824"/>
                </a:lnTo>
                <a:close/>
              </a:path>
            </a:pathLst>
          </a:custGeom>
        </p:spPr>
        <p:txBody>
          <a:bodyPr wrap="square">
            <a:noAutofit/>
          </a:bodyPr>
          <a:lstStyle/>
          <a:p>
            <a:endParaRPr lang="zh-CN" altLang="en-US"/>
          </a:p>
        </p:txBody>
      </p:sp>
      <p:sp>
        <p:nvSpPr>
          <p:cNvPr id="11" name="图片占位符 10"/>
          <p:cNvSpPr>
            <a:spLocks noGrp="1"/>
          </p:cNvSpPr>
          <p:nvPr>
            <p:ph type="pic" sz="quarter" idx="12"/>
          </p:nvPr>
        </p:nvSpPr>
        <p:spPr>
          <a:xfrm>
            <a:off x="8047598" y="2014539"/>
            <a:ext cx="3269691" cy="1774824"/>
          </a:xfrm>
          <a:custGeom>
            <a:avLst/>
            <a:gdLst>
              <a:gd name="connsiteX0" fmla="*/ 0 w 3269691"/>
              <a:gd name="connsiteY0" fmla="*/ 0 h 1774824"/>
              <a:gd name="connsiteX1" fmla="*/ 3269691 w 3269691"/>
              <a:gd name="connsiteY1" fmla="*/ 0 h 1774824"/>
              <a:gd name="connsiteX2" fmla="*/ 3269691 w 3269691"/>
              <a:gd name="connsiteY2" fmla="*/ 1774824 h 1774824"/>
              <a:gd name="connsiteX3" fmla="*/ 0 w 3269691"/>
              <a:gd name="connsiteY3" fmla="*/ 1774824 h 1774824"/>
            </a:gdLst>
            <a:ahLst/>
            <a:cxnLst>
              <a:cxn ang="0">
                <a:pos x="connsiteX0" y="connsiteY0"/>
              </a:cxn>
              <a:cxn ang="0">
                <a:pos x="connsiteX1" y="connsiteY1"/>
              </a:cxn>
              <a:cxn ang="0">
                <a:pos x="connsiteX2" y="connsiteY2"/>
              </a:cxn>
              <a:cxn ang="0">
                <a:pos x="connsiteX3" y="connsiteY3"/>
              </a:cxn>
            </a:cxnLst>
            <a:rect l="l" t="t" r="r" b="b"/>
            <a:pathLst>
              <a:path w="3269691" h="1774824">
                <a:moveTo>
                  <a:pt x="0" y="0"/>
                </a:moveTo>
                <a:lnTo>
                  <a:pt x="3269691" y="0"/>
                </a:lnTo>
                <a:lnTo>
                  <a:pt x="3269691" y="1774824"/>
                </a:lnTo>
                <a:lnTo>
                  <a:pt x="0" y="1774824"/>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39417233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1" name="图片占位符 10"/>
          <p:cNvSpPr>
            <a:spLocks noGrp="1"/>
          </p:cNvSpPr>
          <p:nvPr>
            <p:ph type="pic" sz="quarter" idx="10"/>
          </p:nvPr>
        </p:nvSpPr>
        <p:spPr>
          <a:xfrm>
            <a:off x="1108672" y="2127249"/>
            <a:ext cx="1859354" cy="1859354"/>
          </a:xfrm>
          <a:custGeom>
            <a:avLst/>
            <a:gdLst>
              <a:gd name="connsiteX0" fmla="*/ 929677 w 1859354"/>
              <a:gd name="connsiteY0" fmla="*/ 0 h 1859354"/>
              <a:gd name="connsiteX1" fmla="*/ 1859354 w 1859354"/>
              <a:gd name="connsiteY1" fmla="*/ 929677 h 1859354"/>
              <a:gd name="connsiteX2" fmla="*/ 929677 w 1859354"/>
              <a:gd name="connsiteY2" fmla="*/ 1859354 h 1859354"/>
              <a:gd name="connsiteX3" fmla="*/ 0 w 1859354"/>
              <a:gd name="connsiteY3" fmla="*/ 929677 h 1859354"/>
              <a:gd name="connsiteX4" fmla="*/ 929677 w 1859354"/>
              <a:gd name="connsiteY4" fmla="*/ 0 h 1859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9354" h="1859354">
                <a:moveTo>
                  <a:pt x="929677" y="0"/>
                </a:moveTo>
                <a:cubicBezTo>
                  <a:pt x="1443123" y="0"/>
                  <a:pt x="1859354" y="416231"/>
                  <a:pt x="1859354" y="929677"/>
                </a:cubicBezTo>
                <a:cubicBezTo>
                  <a:pt x="1859354" y="1443123"/>
                  <a:pt x="1443123" y="1859354"/>
                  <a:pt x="929677" y="1859354"/>
                </a:cubicBezTo>
                <a:cubicBezTo>
                  <a:pt x="416231" y="1859354"/>
                  <a:pt x="0" y="1443123"/>
                  <a:pt x="0" y="929677"/>
                </a:cubicBezTo>
                <a:cubicBezTo>
                  <a:pt x="0" y="416231"/>
                  <a:pt x="416231" y="0"/>
                  <a:pt x="929677" y="0"/>
                </a:cubicBezTo>
                <a:close/>
              </a:path>
            </a:pathLst>
          </a:custGeom>
        </p:spPr>
        <p:txBody>
          <a:bodyPr wrap="square">
            <a:noAutofit/>
          </a:bodyPr>
          <a:lstStyle/>
          <a:p>
            <a:endParaRPr lang="zh-CN" altLang="en-US"/>
          </a:p>
        </p:txBody>
      </p:sp>
      <p:sp>
        <p:nvSpPr>
          <p:cNvPr id="12" name="图片占位符 11"/>
          <p:cNvSpPr>
            <a:spLocks noGrp="1"/>
          </p:cNvSpPr>
          <p:nvPr>
            <p:ph type="pic" sz="quarter" idx="11"/>
          </p:nvPr>
        </p:nvSpPr>
        <p:spPr>
          <a:xfrm>
            <a:off x="3813771" y="2127249"/>
            <a:ext cx="1859354" cy="1859354"/>
          </a:xfrm>
          <a:custGeom>
            <a:avLst/>
            <a:gdLst>
              <a:gd name="connsiteX0" fmla="*/ 929677 w 1859354"/>
              <a:gd name="connsiteY0" fmla="*/ 0 h 1859354"/>
              <a:gd name="connsiteX1" fmla="*/ 1859354 w 1859354"/>
              <a:gd name="connsiteY1" fmla="*/ 929677 h 1859354"/>
              <a:gd name="connsiteX2" fmla="*/ 929677 w 1859354"/>
              <a:gd name="connsiteY2" fmla="*/ 1859354 h 1859354"/>
              <a:gd name="connsiteX3" fmla="*/ 0 w 1859354"/>
              <a:gd name="connsiteY3" fmla="*/ 929677 h 1859354"/>
              <a:gd name="connsiteX4" fmla="*/ 929677 w 1859354"/>
              <a:gd name="connsiteY4" fmla="*/ 0 h 1859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9354" h="1859354">
                <a:moveTo>
                  <a:pt x="929677" y="0"/>
                </a:moveTo>
                <a:cubicBezTo>
                  <a:pt x="1443123" y="0"/>
                  <a:pt x="1859354" y="416231"/>
                  <a:pt x="1859354" y="929677"/>
                </a:cubicBezTo>
                <a:cubicBezTo>
                  <a:pt x="1859354" y="1443123"/>
                  <a:pt x="1443123" y="1859354"/>
                  <a:pt x="929677" y="1859354"/>
                </a:cubicBezTo>
                <a:cubicBezTo>
                  <a:pt x="416231" y="1859354"/>
                  <a:pt x="0" y="1443123"/>
                  <a:pt x="0" y="929677"/>
                </a:cubicBezTo>
                <a:cubicBezTo>
                  <a:pt x="0" y="416231"/>
                  <a:pt x="416231" y="0"/>
                  <a:pt x="929677" y="0"/>
                </a:cubicBezTo>
                <a:close/>
              </a:path>
            </a:pathLst>
          </a:custGeom>
        </p:spPr>
        <p:txBody>
          <a:bodyPr wrap="square">
            <a:noAutofit/>
          </a:bodyPr>
          <a:lstStyle/>
          <a:p>
            <a:endParaRPr lang="zh-CN" altLang="en-US"/>
          </a:p>
        </p:txBody>
      </p:sp>
      <p:sp>
        <p:nvSpPr>
          <p:cNvPr id="13" name="图片占位符 12"/>
          <p:cNvSpPr>
            <a:spLocks noGrp="1"/>
          </p:cNvSpPr>
          <p:nvPr>
            <p:ph type="pic" sz="quarter" idx="12"/>
          </p:nvPr>
        </p:nvSpPr>
        <p:spPr>
          <a:xfrm>
            <a:off x="6518871" y="2127249"/>
            <a:ext cx="1859354" cy="1859354"/>
          </a:xfrm>
          <a:custGeom>
            <a:avLst/>
            <a:gdLst>
              <a:gd name="connsiteX0" fmla="*/ 929677 w 1859354"/>
              <a:gd name="connsiteY0" fmla="*/ 0 h 1859354"/>
              <a:gd name="connsiteX1" fmla="*/ 1859354 w 1859354"/>
              <a:gd name="connsiteY1" fmla="*/ 929677 h 1859354"/>
              <a:gd name="connsiteX2" fmla="*/ 929677 w 1859354"/>
              <a:gd name="connsiteY2" fmla="*/ 1859354 h 1859354"/>
              <a:gd name="connsiteX3" fmla="*/ 0 w 1859354"/>
              <a:gd name="connsiteY3" fmla="*/ 929677 h 1859354"/>
              <a:gd name="connsiteX4" fmla="*/ 929677 w 1859354"/>
              <a:gd name="connsiteY4" fmla="*/ 0 h 1859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9354" h="1859354">
                <a:moveTo>
                  <a:pt x="929677" y="0"/>
                </a:moveTo>
                <a:cubicBezTo>
                  <a:pt x="1443123" y="0"/>
                  <a:pt x="1859354" y="416231"/>
                  <a:pt x="1859354" y="929677"/>
                </a:cubicBezTo>
                <a:cubicBezTo>
                  <a:pt x="1859354" y="1443123"/>
                  <a:pt x="1443123" y="1859354"/>
                  <a:pt x="929677" y="1859354"/>
                </a:cubicBezTo>
                <a:cubicBezTo>
                  <a:pt x="416231" y="1859354"/>
                  <a:pt x="0" y="1443123"/>
                  <a:pt x="0" y="929677"/>
                </a:cubicBezTo>
                <a:cubicBezTo>
                  <a:pt x="0" y="416231"/>
                  <a:pt x="416231" y="0"/>
                  <a:pt x="929677" y="0"/>
                </a:cubicBezTo>
                <a:close/>
              </a:path>
            </a:pathLst>
          </a:custGeom>
        </p:spPr>
        <p:txBody>
          <a:bodyPr wrap="square">
            <a:noAutofit/>
          </a:bodyPr>
          <a:lstStyle/>
          <a:p>
            <a:endParaRPr lang="zh-CN" altLang="en-US"/>
          </a:p>
        </p:txBody>
      </p:sp>
      <p:sp>
        <p:nvSpPr>
          <p:cNvPr id="14" name="图片占位符 13"/>
          <p:cNvSpPr>
            <a:spLocks noGrp="1"/>
          </p:cNvSpPr>
          <p:nvPr>
            <p:ph type="pic" sz="quarter" idx="13"/>
          </p:nvPr>
        </p:nvSpPr>
        <p:spPr>
          <a:xfrm>
            <a:off x="9223971" y="2127249"/>
            <a:ext cx="1859354" cy="1859354"/>
          </a:xfrm>
          <a:custGeom>
            <a:avLst/>
            <a:gdLst>
              <a:gd name="connsiteX0" fmla="*/ 929677 w 1859354"/>
              <a:gd name="connsiteY0" fmla="*/ 0 h 1859354"/>
              <a:gd name="connsiteX1" fmla="*/ 1859354 w 1859354"/>
              <a:gd name="connsiteY1" fmla="*/ 929677 h 1859354"/>
              <a:gd name="connsiteX2" fmla="*/ 929677 w 1859354"/>
              <a:gd name="connsiteY2" fmla="*/ 1859354 h 1859354"/>
              <a:gd name="connsiteX3" fmla="*/ 0 w 1859354"/>
              <a:gd name="connsiteY3" fmla="*/ 929677 h 1859354"/>
              <a:gd name="connsiteX4" fmla="*/ 929677 w 1859354"/>
              <a:gd name="connsiteY4" fmla="*/ 0 h 1859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9354" h="1859354">
                <a:moveTo>
                  <a:pt x="929677" y="0"/>
                </a:moveTo>
                <a:cubicBezTo>
                  <a:pt x="1443123" y="0"/>
                  <a:pt x="1859354" y="416231"/>
                  <a:pt x="1859354" y="929677"/>
                </a:cubicBezTo>
                <a:cubicBezTo>
                  <a:pt x="1859354" y="1443123"/>
                  <a:pt x="1443123" y="1859354"/>
                  <a:pt x="929677" y="1859354"/>
                </a:cubicBezTo>
                <a:cubicBezTo>
                  <a:pt x="416231" y="1859354"/>
                  <a:pt x="0" y="1443123"/>
                  <a:pt x="0" y="929677"/>
                </a:cubicBezTo>
                <a:cubicBezTo>
                  <a:pt x="0" y="416231"/>
                  <a:pt x="416231" y="0"/>
                  <a:pt x="929677"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49301876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84459049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矩形 3"/>
          <p:cNvSpPr/>
          <p:nvPr userDrawn="1"/>
        </p:nvSpPr>
        <p:spPr>
          <a:xfrm>
            <a:off x="8325228" y="6473709"/>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val="333876313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23038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9" r:id="rId3"/>
    <p:sldLayoutId id="2147483668" r:id="rId4"/>
    <p:sldLayoutId id="2147483667" r:id="rId5"/>
    <p:sldLayoutId id="2147483666" r:id="rId6"/>
    <p:sldLayoutId id="2147483665" r:id="rId7"/>
    <p:sldLayoutId id="2147483671" r:id="rId8"/>
    <p:sldLayoutId id="2147483672" r:id="rId9"/>
    <p:sldLayoutId id="2147483673" r:id="rId10"/>
    <p:sldLayoutId id="2147483674" r:id="rId11"/>
    <p:sldLayoutId id="2147483664" r:id="rId12"/>
    <p:sldLayoutId id="2147483663" r:id="rId13"/>
    <p:sldLayoutId id="2147483670" r:id="rId14"/>
  </p:sldLayoutIdLst>
  <mc:AlternateContent xmlns:mc="http://schemas.openxmlformats.org/markup-compatibility/2006" xmlns:p14="http://schemas.microsoft.com/office/powerpoint/2010/main">
    <mc:Choice Requires="p14">
      <p:transition p14:dur="0" advTm="0"/>
    </mc:Choice>
    <mc:Fallback xmlns="">
      <p:transition advTm="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10.jpeg"/><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任意多边形 43"/>
          <p:cNvSpPr/>
          <p:nvPr/>
        </p:nvSpPr>
        <p:spPr>
          <a:xfrm>
            <a:off x="8020050" y="-19050"/>
            <a:ext cx="4181154" cy="6459852"/>
          </a:xfrm>
          <a:custGeom>
            <a:avLst/>
            <a:gdLst>
              <a:gd name="connsiteX0" fmla="*/ 2609850 w 4181154"/>
              <a:gd name="connsiteY0" fmla="*/ 0 h 6459852"/>
              <a:gd name="connsiteX1" fmla="*/ 3276600 w 4181154"/>
              <a:gd name="connsiteY1" fmla="*/ 419100 h 6459852"/>
              <a:gd name="connsiteX2" fmla="*/ 3543300 w 4181154"/>
              <a:gd name="connsiteY2" fmla="*/ 38100 h 6459852"/>
              <a:gd name="connsiteX3" fmla="*/ 4181154 w 4181154"/>
              <a:gd name="connsiteY3" fmla="*/ 406696 h 6459852"/>
              <a:gd name="connsiteX4" fmla="*/ 4181154 w 4181154"/>
              <a:gd name="connsiteY4" fmla="*/ 6459852 h 6459852"/>
              <a:gd name="connsiteX5" fmla="*/ 0 w 4181154"/>
              <a:gd name="connsiteY5" fmla="*/ 4019550 h 6459852"/>
              <a:gd name="connsiteX6" fmla="*/ 685800 w 4181154"/>
              <a:gd name="connsiteY6" fmla="*/ 19050 h 6459852"/>
              <a:gd name="connsiteX7" fmla="*/ 1409700 w 4181154"/>
              <a:gd name="connsiteY7" fmla="*/ 419100 h 6459852"/>
              <a:gd name="connsiteX8" fmla="*/ 1638300 w 4181154"/>
              <a:gd name="connsiteY8" fmla="*/ 19050 h 6459852"/>
              <a:gd name="connsiteX9" fmla="*/ 2324100 w 4181154"/>
              <a:gd name="connsiteY9" fmla="*/ 438150 h 6459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81154" h="6459852">
                <a:moveTo>
                  <a:pt x="2609850" y="0"/>
                </a:moveTo>
                <a:lnTo>
                  <a:pt x="3276600" y="419100"/>
                </a:lnTo>
                <a:lnTo>
                  <a:pt x="3543300" y="38100"/>
                </a:lnTo>
                <a:lnTo>
                  <a:pt x="4181154" y="406696"/>
                </a:lnTo>
                <a:lnTo>
                  <a:pt x="4181154" y="6459852"/>
                </a:lnTo>
                <a:lnTo>
                  <a:pt x="0" y="4019550"/>
                </a:lnTo>
                <a:lnTo>
                  <a:pt x="685800" y="19050"/>
                </a:lnTo>
                <a:lnTo>
                  <a:pt x="1409700" y="419100"/>
                </a:lnTo>
                <a:lnTo>
                  <a:pt x="1638300" y="19050"/>
                </a:lnTo>
                <a:lnTo>
                  <a:pt x="2324100" y="438150"/>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25"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0" name="矩形 29"/>
          <p:cNvSpPr/>
          <p:nvPr/>
        </p:nvSpPr>
        <p:spPr>
          <a:xfrm rot="1800000">
            <a:off x="1406482" y="2232215"/>
            <a:ext cx="1365206" cy="921256"/>
          </a:xfrm>
          <a:prstGeom prst="rect">
            <a:avLst/>
          </a:pr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25"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2" name="矩形 31"/>
          <p:cNvSpPr/>
          <p:nvPr/>
        </p:nvSpPr>
        <p:spPr>
          <a:xfrm rot="1800000">
            <a:off x="2683239" y="2232215"/>
            <a:ext cx="1365206" cy="921256"/>
          </a:xfrm>
          <a:prstGeom prst="rect">
            <a:avLst/>
          </a:pr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25"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3" name="矩形 32"/>
          <p:cNvSpPr/>
          <p:nvPr/>
        </p:nvSpPr>
        <p:spPr>
          <a:xfrm rot="1800000">
            <a:off x="3984787" y="2232215"/>
            <a:ext cx="1365206" cy="921256"/>
          </a:xfrm>
          <a:prstGeom prst="rect">
            <a:avLst/>
          </a:pr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25"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4" name="矩形 33"/>
          <p:cNvSpPr/>
          <p:nvPr/>
        </p:nvSpPr>
        <p:spPr>
          <a:xfrm rot="1800000">
            <a:off x="5245029" y="2232215"/>
            <a:ext cx="1365206" cy="921256"/>
          </a:xfrm>
          <a:prstGeom prst="rect">
            <a:avLst/>
          </a:pr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25"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5" name="矩形 34"/>
          <p:cNvSpPr/>
          <p:nvPr/>
        </p:nvSpPr>
        <p:spPr>
          <a:xfrm rot="1800000">
            <a:off x="1270393" y="4507538"/>
            <a:ext cx="2420648" cy="1316930"/>
          </a:xfrm>
          <a:custGeom>
            <a:avLst/>
            <a:gdLst>
              <a:gd name="connsiteX0" fmla="*/ 0 w 2422058"/>
              <a:gd name="connsiteY0" fmla="*/ 0 h 1314985"/>
              <a:gd name="connsiteX1" fmla="*/ 2422058 w 2422058"/>
              <a:gd name="connsiteY1" fmla="*/ 0 h 1314985"/>
              <a:gd name="connsiteX2" fmla="*/ 2422058 w 2422058"/>
              <a:gd name="connsiteY2" fmla="*/ 1314985 h 1314985"/>
              <a:gd name="connsiteX3" fmla="*/ 0 w 2422058"/>
              <a:gd name="connsiteY3" fmla="*/ 1314985 h 1314985"/>
              <a:gd name="connsiteX4" fmla="*/ 0 w 2422058"/>
              <a:gd name="connsiteY4" fmla="*/ 0 h 1314985"/>
              <a:gd name="connsiteX0" fmla="*/ 0 w 2422058"/>
              <a:gd name="connsiteY0" fmla="*/ 2712 h 1317697"/>
              <a:gd name="connsiteX1" fmla="*/ 1402269 w 2422058"/>
              <a:gd name="connsiteY1" fmla="*/ 0 h 1317697"/>
              <a:gd name="connsiteX2" fmla="*/ 2422058 w 2422058"/>
              <a:gd name="connsiteY2" fmla="*/ 2712 h 1317697"/>
              <a:gd name="connsiteX3" fmla="*/ 2422058 w 2422058"/>
              <a:gd name="connsiteY3" fmla="*/ 1317697 h 1317697"/>
              <a:gd name="connsiteX4" fmla="*/ 0 w 2422058"/>
              <a:gd name="connsiteY4" fmla="*/ 1317697 h 1317697"/>
              <a:gd name="connsiteX5" fmla="*/ 0 w 2422058"/>
              <a:gd name="connsiteY5" fmla="*/ 2712 h 1317697"/>
              <a:gd name="connsiteX0" fmla="*/ 0 w 2422058"/>
              <a:gd name="connsiteY0" fmla="*/ 1317697 h 1317697"/>
              <a:gd name="connsiteX1" fmla="*/ 1402269 w 2422058"/>
              <a:gd name="connsiteY1" fmla="*/ 0 h 1317697"/>
              <a:gd name="connsiteX2" fmla="*/ 2422058 w 2422058"/>
              <a:gd name="connsiteY2" fmla="*/ 2712 h 1317697"/>
              <a:gd name="connsiteX3" fmla="*/ 2422058 w 2422058"/>
              <a:gd name="connsiteY3" fmla="*/ 1317697 h 1317697"/>
              <a:gd name="connsiteX4" fmla="*/ 0 w 2422058"/>
              <a:gd name="connsiteY4" fmla="*/ 1317697 h 1317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058" h="1317697">
                <a:moveTo>
                  <a:pt x="0" y="1317697"/>
                </a:moveTo>
                <a:lnTo>
                  <a:pt x="1402269" y="0"/>
                </a:lnTo>
                <a:lnTo>
                  <a:pt x="2422058" y="2712"/>
                </a:lnTo>
                <a:lnTo>
                  <a:pt x="2422058" y="1317697"/>
                </a:lnTo>
                <a:lnTo>
                  <a:pt x="0" y="1317697"/>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25"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6" name="文本框 5"/>
          <p:cNvSpPr txBox="1"/>
          <p:nvPr/>
        </p:nvSpPr>
        <p:spPr>
          <a:xfrm>
            <a:off x="1006475" y="3200182"/>
            <a:ext cx="7013575" cy="769441"/>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4400" b="1" dirty="0">
                <a:solidFill>
                  <a:srgbClr val="3F3F3F"/>
                </a:solidFill>
                <a:latin typeface="微软雅黑 Light" panose="020B0502040204020203" pitchFamily="34" charset="-122"/>
                <a:ea typeface="微软雅黑" panose="020B0503020204020204" pitchFamily="34" charset="-122"/>
                <a:sym typeface="微软雅黑 Light" panose="020B0502040204020203" pitchFamily="34" charset="-122"/>
              </a:rPr>
              <a:t>简洁</a:t>
            </a:r>
            <a:r>
              <a:rPr kumimoji="0" lang="zh-CN" altLang="en-US" sz="4400" b="1" i="0" u="none" strike="noStrike" kern="1200" cap="none" spc="0" normalizeH="0" baseline="0" noProof="0" dirty="0" smtClean="0">
                <a:ln>
                  <a:noFill/>
                </a:ln>
                <a:solidFill>
                  <a:srgbClr val="3F3F3F"/>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蓝绿阴影商务模</a:t>
            </a:r>
            <a:r>
              <a:rPr kumimoji="0" lang="zh-CN" altLang="en-US" sz="4400" b="1" i="0" u="none" strike="noStrike" kern="1200" cap="none" spc="0" normalizeH="0" baseline="0" noProof="0" dirty="0">
                <a:ln>
                  <a:noFill/>
                </a:ln>
                <a:solidFill>
                  <a:srgbClr val="3F3F3F"/>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板</a:t>
            </a:r>
          </a:p>
        </p:txBody>
      </p:sp>
      <p:sp>
        <p:nvSpPr>
          <p:cNvPr id="7" name="文本框 6"/>
          <p:cNvSpPr txBox="1"/>
          <p:nvPr/>
        </p:nvSpPr>
        <p:spPr>
          <a:xfrm>
            <a:off x="1006476" y="3993659"/>
            <a:ext cx="6638924" cy="609398"/>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PRINT THE PRESENTATION AND MAKE IT INTO A FILM TO BE USED IN A WIDER FIELD</a:t>
            </a:r>
            <a:endParaRPr kumimoji="0" lang="en-US" altLang="zh-CN" sz="140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49" name="组合 48"/>
          <p:cNvGrpSpPr/>
          <p:nvPr/>
        </p:nvGrpSpPr>
        <p:grpSpPr>
          <a:xfrm>
            <a:off x="1095376" y="4686300"/>
            <a:ext cx="1889125" cy="452164"/>
            <a:chOff x="1095376" y="4686300"/>
            <a:chExt cx="1889125" cy="452164"/>
          </a:xfrm>
        </p:grpSpPr>
        <p:sp>
          <p:nvSpPr>
            <p:cNvPr id="9" name="矩形 8"/>
            <p:cNvSpPr/>
            <p:nvPr/>
          </p:nvSpPr>
          <p:spPr>
            <a:xfrm>
              <a:off x="1108077" y="4686300"/>
              <a:ext cx="1863724" cy="4521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2" name="文本框 11"/>
            <p:cNvSpPr txBox="1"/>
            <p:nvPr/>
          </p:nvSpPr>
          <p:spPr>
            <a:xfrm>
              <a:off x="1095376" y="4737100"/>
              <a:ext cx="1889125" cy="338554"/>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mn-ea"/>
                  <a:sym typeface="微软雅黑 Light" panose="020B0502040204020203" pitchFamily="34" charset="-122"/>
                </a:rPr>
                <a:t>汇报人</a:t>
              </a:r>
              <a:r>
                <a:rPr kumimoji="0" lang="zh-CN" altLang="en-US" sz="1600" b="0"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mn-ea"/>
                  <a:sym typeface="微软雅黑 Light" panose="020B0502040204020203" pitchFamily="34" charset="-122"/>
                </a:rPr>
                <a:t>：第一</a:t>
              </a:r>
              <a:r>
                <a:rPr kumimoji="0" lang="en-US" altLang="zh-CN" sz="1600" b="0"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mn-ea"/>
                  <a:sym typeface="微软雅黑 Light" panose="020B0502040204020203" pitchFamily="34" charset="-122"/>
                </a:rPr>
                <a:t>PPT</a:t>
              </a:r>
              <a:endParaRPr kumimoji="0" lang="zh-CN" altLang="en-US" sz="16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mn-ea"/>
                <a:sym typeface="微软雅黑 Light" panose="020B0502040204020203" pitchFamily="34" charset="-122"/>
              </a:endParaRPr>
            </a:p>
          </p:txBody>
        </p:sp>
      </p:grpSp>
      <p:grpSp>
        <p:nvGrpSpPr>
          <p:cNvPr id="45" name="组合 44"/>
          <p:cNvGrpSpPr/>
          <p:nvPr/>
        </p:nvGrpSpPr>
        <p:grpSpPr>
          <a:xfrm>
            <a:off x="1103313" y="1943100"/>
            <a:ext cx="891957" cy="891958"/>
            <a:chOff x="1103313" y="1943100"/>
            <a:chExt cx="891957" cy="891958"/>
          </a:xfrm>
        </p:grpSpPr>
        <p:sp>
          <p:nvSpPr>
            <p:cNvPr id="2" name="椭圆 1"/>
            <p:cNvSpPr/>
            <p:nvPr/>
          </p:nvSpPr>
          <p:spPr>
            <a:xfrm>
              <a:off x="1103313" y="1943100"/>
              <a:ext cx="891957" cy="891958"/>
            </a:xfrm>
            <a:prstGeom prst="ellipse">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B0503020202020204" pitchFamily="34" charset="0"/>
                <a:ea typeface="微软雅黑" panose="020B0503020204020204" pitchFamily="34" charset="-122"/>
                <a:sym typeface="微软雅黑 Light" panose="020B0502040204020203" pitchFamily="34" charset="-122"/>
              </a:endParaRPr>
            </a:p>
          </p:txBody>
        </p:sp>
        <p:sp>
          <p:nvSpPr>
            <p:cNvPr id="13" name="文本框 12"/>
            <p:cNvSpPr txBox="1"/>
            <p:nvPr/>
          </p:nvSpPr>
          <p:spPr>
            <a:xfrm>
              <a:off x="1103313" y="1973134"/>
              <a:ext cx="891957" cy="83099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srgbClr val="33B048"/>
                  </a:solidFill>
                  <a:effectLst/>
                  <a:uLnTx/>
                  <a:uFillTx/>
                  <a:latin typeface="Agency FB" panose="020B0503020202020204" pitchFamily="34" charset="0"/>
                  <a:ea typeface="微软雅黑" panose="020B0503020204020204" pitchFamily="34" charset="-122"/>
                  <a:cs typeface="Arial" panose="020B0604020202020204" pitchFamily="34" charset="0"/>
                  <a:sym typeface="微软雅黑 Light" panose="020B0502040204020203" pitchFamily="34" charset="-122"/>
                </a:rPr>
                <a:t>2</a:t>
              </a:r>
              <a:endParaRPr kumimoji="0" lang="zh-CN" altLang="en-US" sz="4800" b="0" i="0" u="none" strike="noStrike" kern="1200" cap="none" spc="0" normalizeH="0" baseline="0" noProof="0" dirty="0">
                <a:ln>
                  <a:noFill/>
                </a:ln>
                <a:solidFill>
                  <a:srgbClr val="33B048"/>
                </a:solidFill>
                <a:effectLst/>
                <a:uLnTx/>
                <a:uFillTx/>
                <a:latin typeface="Agency FB" panose="020B0503020202020204" pitchFamily="34" charset="0"/>
                <a:ea typeface="微软雅黑" panose="020B0503020204020204" pitchFamily="34" charset="-122"/>
                <a:cs typeface="Arial" panose="020B0604020202020204" pitchFamily="34" charset="0"/>
                <a:sym typeface="微软雅黑 Light" panose="020B0502040204020203" pitchFamily="34" charset="-122"/>
              </a:endParaRPr>
            </a:p>
          </p:txBody>
        </p:sp>
      </p:grpSp>
      <p:grpSp>
        <p:nvGrpSpPr>
          <p:cNvPr id="46" name="组合 45"/>
          <p:cNvGrpSpPr/>
          <p:nvPr/>
        </p:nvGrpSpPr>
        <p:grpSpPr>
          <a:xfrm>
            <a:off x="2389790" y="1943100"/>
            <a:ext cx="899576" cy="891958"/>
            <a:chOff x="2389790" y="1943100"/>
            <a:chExt cx="899576" cy="891958"/>
          </a:xfrm>
        </p:grpSpPr>
        <p:sp>
          <p:nvSpPr>
            <p:cNvPr id="3" name="椭圆 2"/>
            <p:cNvSpPr/>
            <p:nvPr/>
          </p:nvSpPr>
          <p:spPr>
            <a:xfrm>
              <a:off x="2389790" y="1943100"/>
              <a:ext cx="891957" cy="891958"/>
            </a:xfrm>
            <a:prstGeom prst="ellipse">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B0503020202020204" pitchFamily="34" charset="0"/>
                <a:ea typeface="微软雅黑" panose="020B0503020204020204" pitchFamily="34" charset="-122"/>
                <a:sym typeface="微软雅黑 Light" panose="020B0502040204020203" pitchFamily="34" charset="-122"/>
              </a:endParaRPr>
            </a:p>
          </p:txBody>
        </p:sp>
        <p:sp>
          <p:nvSpPr>
            <p:cNvPr id="14" name="文本框 13"/>
            <p:cNvSpPr txBox="1"/>
            <p:nvPr/>
          </p:nvSpPr>
          <p:spPr>
            <a:xfrm>
              <a:off x="2397409" y="1973134"/>
              <a:ext cx="891957" cy="83099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srgbClr val="33B048"/>
                  </a:solidFill>
                  <a:effectLst/>
                  <a:uLnTx/>
                  <a:uFillTx/>
                  <a:latin typeface="Agency FB" panose="020B0503020202020204" pitchFamily="34" charset="0"/>
                  <a:ea typeface="微软雅黑" panose="020B0503020204020204" pitchFamily="34" charset="-122"/>
                  <a:cs typeface="Arial" panose="020B0604020202020204" pitchFamily="34" charset="0"/>
                  <a:sym typeface="微软雅黑 Light" panose="020B0502040204020203" pitchFamily="34" charset="-122"/>
                </a:rPr>
                <a:t>0</a:t>
              </a:r>
              <a:endParaRPr kumimoji="0" lang="zh-CN" altLang="en-US" sz="4800" b="0" i="0" u="none" strike="noStrike" kern="1200" cap="none" spc="0" normalizeH="0" baseline="0" noProof="0" dirty="0">
                <a:ln>
                  <a:noFill/>
                </a:ln>
                <a:solidFill>
                  <a:srgbClr val="33B048"/>
                </a:solidFill>
                <a:effectLst/>
                <a:uLnTx/>
                <a:uFillTx/>
                <a:latin typeface="Agency FB" panose="020B0503020202020204" pitchFamily="34" charset="0"/>
                <a:ea typeface="微软雅黑" panose="020B0503020204020204" pitchFamily="34" charset="-122"/>
                <a:cs typeface="Arial" panose="020B0604020202020204" pitchFamily="34" charset="0"/>
                <a:sym typeface="微软雅黑 Light" panose="020B0502040204020203" pitchFamily="34" charset="-122"/>
              </a:endParaRPr>
            </a:p>
          </p:txBody>
        </p:sp>
      </p:grpSp>
      <p:grpSp>
        <p:nvGrpSpPr>
          <p:cNvPr id="47" name="组合 46"/>
          <p:cNvGrpSpPr/>
          <p:nvPr/>
        </p:nvGrpSpPr>
        <p:grpSpPr>
          <a:xfrm>
            <a:off x="3676266" y="1943100"/>
            <a:ext cx="900704" cy="891958"/>
            <a:chOff x="3676266" y="1943100"/>
            <a:chExt cx="900704" cy="891958"/>
          </a:xfrm>
        </p:grpSpPr>
        <p:sp>
          <p:nvSpPr>
            <p:cNvPr id="4" name="椭圆 3"/>
            <p:cNvSpPr/>
            <p:nvPr/>
          </p:nvSpPr>
          <p:spPr>
            <a:xfrm>
              <a:off x="3676266" y="1943100"/>
              <a:ext cx="891957" cy="891958"/>
            </a:xfrm>
            <a:prstGeom prst="ellipse">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B0503020202020204" pitchFamily="34" charset="0"/>
                <a:ea typeface="微软雅黑" panose="020B0503020204020204" pitchFamily="34" charset="-122"/>
                <a:sym typeface="微软雅黑 Light" panose="020B0502040204020203" pitchFamily="34" charset="-122"/>
              </a:endParaRPr>
            </a:p>
          </p:txBody>
        </p:sp>
        <p:sp>
          <p:nvSpPr>
            <p:cNvPr id="15" name="文本框 14"/>
            <p:cNvSpPr txBox="1"/>
            <p:nvPr/>
          </p:nvSpPr>
          <p:spPr>
            <a:xfrm>
              <a:off x="3685013" y="1973134"/>
              <a:ext cx="891957" cy="83099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800" dirty="0" smtClean="0">
                  <a:solidFill>
                    <a:srgbClr val="33B048"/>
                  </a:solidFill>
                  <a:latin typeface="Agency FB" panose="020B0503020202020204" pitchFamily="34" charset="0"/>
                  <a:ea typeface="微软雅黑" panose="020B0503020204020204" pitchFamily="34" charset="-122"/>
                  <a:cs typeface="Arial" panose="020B0604020202020204" pitchFamily="34" charset="0"/>
                  <a:sym typeface="微软雅黑 Light" panose="020B0502040204020203" pitchFamily="34" charset="-122"/>
                </a:rPr>
                <a:t>3</a:t>
              </a:r>
              <a:endParaRPr kumimoji="0" lang="zh-CN" altLang="en-US" sz="4800" b="0" i="0" u="none" strike="noStrike" kern="1200" cap="none" spc="0" normalizeH="0" baseline="0" noProof="0" dirty="0">
                <a:ln>
                  <a:noFill/>
                </a:ln>
                <a:solidFill>
                  <a:srgbClr val="33B048"/>
                </a:solidFill>
                <a:effectLst/>
                <a:uLnTx/>
                <a:uFillTx/>
                <a:latin typeface="Agency FB" panose="020B0503020202020204" pitchFamily="34" charset="0"/>
                <a:ea typeface="微软雅黑" panose="020B0503020204020204" pitchFamily="34" charset="-122"/>
                <a:cs typeface="Arial" panose="020B0604020202020204" pitchFamily="34" charset="0"/>
                <a:sym typeface="微软雅黑 Light" panose="020B0502040204020203" pitchFamily="34" charset="-122"/>
              </a:endParaRPr>
            </a:p>
          </p:txBody>
        </p:sp>
      </p:grpSp>
      <p:grpSp>
        <p:nvGrpSpPr>
          <p:cNvPr id="48" name="组合 47"/>
          <p:cNvGrpSpPr/>
          <p:nvPr/>
        </p:nvGrpSpPr>
        <p:grpSpPr>
          <a:xfrm>
            <a:off x="4962743" y="1943100"/>
            <a:ext cx="900528" cy="891958"/>
            <a:chOff x="4962743" y="1943100"/>
            <a:chExt cx="900528" cy="891958"/>
          </a:xfrm>
        </p:grpSpPr>
        <p:sp>
          <p:nvSpPr>
            <p:cNvPr id="5" name="椭圆 4"/>
            <p:cNvSpPr/>
            <p:nvPr/>
          </p:nvSpPr>
          <p:spPr>
            <a:xfrm>
              <a:off x="4962743" y="1943100"/>
              <a:ext cx="891957" cy="891958"/>
            </a:xfrm>
            <a:prstGeom prst="ellipse">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B0503020202020204" pitchFamily="34" charset="0"/>
                <a:ea typeface="微软雅黑" panose="020B0503020204020204" pitchFamily="34" charset="-122"/>
                <a:sym typeface="微软雅黑 Light" panose="020B0502040204020203" pitchFamily="34" charset="-122"/>
              </a:endParaRPr>
            </a:p>
          </p:txBody>
        </p:sp>
        <p:sp>
          <p:nvSpPr>
            <p:cNvPr id="16" name="文本框 15"/>
            <p:cNvSpPr txBox="1"/>
            <p:nvPr/>
          </p:nvSpPr>
          <p:spPr>
            <a:xfrm>
              <a:off x="4971314" y="1973134"/>
              <a:ext cx="891957" cy="83099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smtClean="0">
                  <a:ln>
                    <a:noFill/>
                  </a:ln>
                  <a:solidFill>
                    <a:srgbClr val="33B048"/>
                  </a:solidFill>
                  <a:effectLst/>
                  <a:uLnTx/>
                  <a:uFillTx/>
                  <a:latin typeface="Agency FB" panose="020B0503020202020204" pitchFamily="34" charset="0"/>
                  <a:ea typeface="微软雅黑" panose="020B0503020204020204" pitchFamily="34" charset="-122"/>
                  <a:cs typeface="Arial" panose="020B0604020202020204" pitchFamily="34" charset="0"/>
                  <a:sym typeface="微软雅黑 Light" panose="020B0502040204020203" pitchFamily="34" charset="-122"/>
                </a:rPr>
                <a:t>0</a:t>
              </a:r>
              <a:endParaRPr kumimoji="0" lang="zh-CN" altLang="en-US" sz="4800" b="0" i="0" u="none" strike="noStrike" kern="1200" cap="none" spc="0" normalizeH="0" baseline="0" noProof="0" dirty="0">
                <a:ln>
                  <a:noFill/>
                </a:ln>
                <a:solidFill>
                  <a:srgbClr val="33B048"/>
                </a:solidFill>
                <a:effectLst/>
                <a:uLnTx/>
                <a:uFillTx/>
                <a:latin typeface="Agency FB" panose="020B0503020202020204" pitchFamily="34" charset="0"/>
                <a:ea typeface="微软雅黑" panose="020B0503020204020204" pitchFamily="34" charset="-122"/>
                <a:cs typeface="Arial" panose="020B0604020202020204" pitchFamily="34" charset="0"/>
                <a:sym typeface="微软雅黑 Light" panose="020B0502040204020203" pitchFamily="34" charset="-122"/>
              </a:endParaRPr>
            </a:p>
          </p:txBody>
        </p:sp>
      </p:grpSp>
      <p:sp>
        <p:nvSpPr>
          <p:cNvPr id="29" name="任意多边形 28"/>
          <p:cNvSpPr/>
          <p:nvPr/>
        </p:nvSpPr>
        <p:spPr>
          <a:xfrm>
            <a:off x="7981947" y="0"/>
            <a:ext cx="756400" cy="4016827"/>
          </a:xfrm>
          <a:custGeom>
            <a:avLst/>
            <a:gdLst>
              <a:gd name="connsiteX0" fmla="*/ 0 w 756400"/>
              <a:gd name="connsiteY0" fmla="*/ 0 h 4016827"/>
              <a:gd name="connsiteX1" fmla="*/ 756400 w 756400"/>
              <a:gd name="connsiteY1" fmla="*/ 0 h 4016827"/>
              <a:gd name="connsiteX2" fmla="*/ 756400 w 756400"/>
              <a:gd name="connsiteY2" fmla="*/ 3736573 h 4016827"/>
              <a:gd name="connsiteX3" fmla="*/ 7181 w 756400"/>
              <a:gd name="connsiteY3" fmla="*/ 4016827 h 4016827"/>
              <a:gd name="connsiteX4" fmla="*/ 0 w 756400"/>
              <a:gd name="connsiteY4" fmla="*/ 4016827 h 40168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6400" h="4016827">
                <a:moveTo>
                  <a:pt x="0" y="0"/>
                </a:moveTo>
                <a:lnTo>
                  <a:pt x="756400" y="0"/>
                </a:lnTo>
                <a:lnTo>
                  <a:pt x="756400" y="3736573"/>
                </a:lnTo>
                <a:lnTo>
                  <a:pt x="7181" y="4016827"/>
                </a:lnTo>
                <a:lnTo>
                  <a:pt x="0" y="401682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8" name="任意多边形 27"/>
          <p:cNvSpPr/>
          <p:nvPr/>
        </p:nvSpPr>
        <p:spPr>
          <a:xfrm>
            <a:off x="8923615" y="1"/>
            <a:ext cx="756400" cy="4653883"/>
          </a:xfrm>
          <a:custGeom>
            <a:avLst/>
            <a:gdLst>
              <a:gd name="connsiteX0" fmla="*/ 0 w 756400"/>
              <a:gd name="connsiteY0" fmla="*/ 0 h 2407261"/>
              <a:gd name="connsiteX1" fmla="*/ 756400 w 756400"/>
              <a:gd name="connsiteY1" fmla="*/ 0 h 2407261"/>
              <a:gd name="connsiteX2" fmla="*/ 756400 w 756400"/>
              <a:gd name="connsiteY2" fmla="*/ 2124320 h 2407261"/>
              <a:gd name="connsiteX3" fmla="*/ 0 w 756400"/>
              <a:gd name="connsiteY3" fmla="*/ 2407261 h 2407261"/>
            </a:gdLst>
            <a:ahLst/>
            <a:cxnLst>
              <a:cxn ang="0">
                <a:pos x="connsiteX0" y="connsiteY0"/>
              </a:cxn>
              <a:cxn ang="0">
                <a:pos x="connsiteX1" y="connsiteY1"/>
              </a:cxn>
              <a:cxn ang="0">
                <a:pos x="connsiteX2" y="connsiteY2"/>
              </a:cxn>
              <a:cxn ang="0">
                <a:pos x="connsiteX3" y="connsiteY3"/>
              </a:cxn>
            </a:cxnLst>
            <a:rect l="l" t="t" r="r" b="b"/>
            <a:pathLst>
              <a:path w="756400" h="2407261">
                <a:moveTo>
                  <a:pt x="0" y="0"/>
                </a:moveTo>
                <a:lnTo>
                  <a:pt x="756400" y="0"/>
                </a:lnTo>
                <a:lnTo>
                  <a:pt x="756400" y="2124320"/>
                </a:lnTo>
                <a:lnTo>
                  <a:pt x="0" y="24072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7" name="任意多边形 26"/>
          <p:cNvSpPr/>
          <p:nvPr/>
        </p:nvSpPr>
        <p:spPr>
          <a:xfrm>
            <a:off x="9865281" y="0"/>
            <a:ext cx="756400" cy="2692843"/>
          </a:xfrm>
          <a:custGeom>
            <a:avLst/>
            <a:gdLst>
              <a:gd name="connsiteX0" fmla="*/ 0 w 756400"/>
              <a:gd name="connsiteY0" fmla="*/ 0 h 3248025"/>
              <a:gd name="connsiteX1" fmla="*/ 756400 w 756400"/>
              <a:gd name="connsiteY1" fmla="*/ 0 h 3248025"/>
              <a:gd name="connsiteX2" fmla="*/ 756400 w 756400"/>
              <a:gd name="connsiteY2" fmla="*/ 2983000 h 3248025"/>
              <a:gd name="connsiteX3" fmla="*/ 47893 w 756400"/>
              <a:gd name="connsiteY3" fmla="*/ 3248025 h 3248025"/>
              <a:gd name="connsiteX4" fmla="*/ 0 w 756400"/>
              <a:gd name="connsiteY4" fmla="*/ 3248025 h 324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6400" h="3248025">
                <a:moveTo>
                  <a:pt x="0" y="0"/>
                </a:moveTo>
                <a:lnTo>
                  <a:pt x="756400" y="0"/>
                </a:lnTo>
                <a:lnTo>
                  <a:pt x="756400" y="2983000"/>
                </a:lnTo>
                <a:lnTo>
                  <a:pt x="47893" y="3248025"/>
                </a:lnTo>
                <a:lnTo>
                  <a:pt x="0" y="32480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6" name="任意多边形 25"/>
          <p:cNvSpPr/>
          <p:nvPr/>
        </p:nvSpPr>
        <p:spPr>
          <a:xfrm>
            <a:off x="10806949" y="0"/>
            <a:ext cx="756400" cy="3210876"/>
          </a:xfrm>
          <a:custGeom>
            <a:avLst/>
            <a:gdLst>
              <a:gd name="connsiteX0" fmla="*/ 0 w 756400"/>
              <a:gd name="connsiteY0" fmla="*/ 0 h 4653884"/>
              <a:gd name="connsiteX1" fmla="*/ 756400 w 756400"/>
              <a:gd name="connsiteY1" fmla="*/ 0 h 4653884"/>
              <a:gd name="connsiteX2" fmla="*/ 756400 w 756400"/>
              <a:gd name="connsiteY2" fmla="*/ 4370943 h 4653884"/>
              <a:gd name="connsiteX3" fmla="*/ 0 w 756400"/>
              <a:gd name="connsiteY3" fmla="*/ 4653884 h 4653884"/>
            </a:gdLst>
            <a:ahLst/>
            <a:cxnLst>
              <a:cxn ang="0">
                <a:pos x="connsiteX0" y="connsiteY0"/>
              </a:cxn>
              <a:cxn ang="0">
                <a:pos x="connsiteX1" y="connsiteY1"/>
              </a:cxn>
              <a:cxn ang="0">
                <a:pos x="connsiteX2" y="connsiteY2"/>
              </a:cxn>
              <a:cxn ang="0">
                <a:pos x="connsiteX3" y="connsiteY3"/>
              </a:cxn>
            </a:cxnLst>
            <a:rect l="l" t="t" r="r" b="b"/>
            <a:pathLst>
              <a:path w="756400" h="4653884">
                <a:moveTo>
                  <a:pt x="0" y="0"/>
                </a:moveTo>
                <a:lnTo>
                  <a:pt x="756400" y="0"/>
                </a:lnTo>
                <a:lnTo>
                  <a:pt x="756400" y="4370943"/>
                </a:lnTo>
                <a:lnTo>
                  <a:pt x="0" y="465388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Tree>
    <p:extLst>
      <p:ext uri="{BB962C8B-B14F-4D97-AF65-F5344CB8AC3E}">
        <p14:creationId xmlns:p14="http://schemas.microsoft.com/office/powerpoint/2010/main" val="113013411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1000" fill="hold"/>
                                        <p:tgtEl>
                                          <p:spTgt spid="29"/>
                                        </p:tgtEl>
                                        <p:attrNameLst>
                                          <p:attrName>ppt_x</p:attrName>
                                        </p:attrNameLst>
                                      </p:cBhvr>
                                      <p:tavLst>
                                        <p:tav tm="0">
                                          <p:val>
                                            <p:strVal val="#ppt_x"/>
                                          </p:val>
                                        </p:tav>
                                        <p:tav tm="100000">
                                          <p:val>
                                            <p:strVal val="#ppt_x"/>
                                          </p:val>
                                        </p:tav>
                                      </p:tavLst>
                                    </p:anim>
                                    <p:anim calcmode="lin" valueType="num">
                                      <p:cBhvr additive="base">
                                        <p:cTn id="8" dur="100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1000" fill="hold"/>
                                        <p:tgtEl>
                                          <p:spTgt spid="27"/>
                                        </p:tgtEl>
                                        <p:attrNameLst>
                                          <p:attrName>ppt_x</p:attrName>
                                        </p:attrNameLst>
                                      </p:cBhvr>
                                      <p:tavLst>
                                        <p:tav tm="0">
                                          <p:val>
                                            <p:strVal val="#ppt_x"/>
                                          </p:val>
                                        </p:tav>
                                        <p:tav tm="100000">
                                          <p:val>
                                            <p:strVal val="#ppt_x"/>
                                          </p:val>
                                        </p:tav>
                                      </p:tavLst>
                                    </p:anim>
                                    <p:anim calcmode="lin" valueType="num">
                                      <p:cBhvr additive="base">
                                        <p:cTn id="16" dur="100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1000" fill="hold"/>
                                        <p:tgtEl>
                                          <p:spTgt spid="28"/>
                                        </p:tgtEl>
                                        <p:attrNameLst>
                                          <p:attrName>ppt_x</p:attrName>
                                        </p:attrNameLst>
                                      </p:cBhvr>
                                      <p:tavLst>
                                        <p:tav tm="0">
                                          <p:val>
                                            <p:strVal val="#ppt_x"/>
                                          </p:val>
                                        </p:tav>
                                        <p:tav tm="100000">
                                          <p:val>
                                            <p:strVal val="#ppt_x"/>
                                          </p:val>
                                        </p:tav>
                                      </p:tavLst>
                                    </p:anim>
                                    <p:anim calcmode="lin" valueType="num">
                                      <p:cBhvr additive="base">
                                        <p:cTn id="20" dur="1000" fill="hold"/>
                                        <p:tgtEl>
                                          <p:spTgt spid="28"/>
                                        </p:tgtEl>
                                        <p:attrNameLst>
                                          <p:attrName>ppt_y</p:attrName>
                                        </p:attrNameLst>
                                      </p:cBhvr>
                                      <p:tavLst>
                                        <p:tav tm="0">
                                          <p:val>
                                            <p:strVal val="0-#ppt_h/2"/>
                                          </p:val>
                                        </p:tav>
                                        <p:tav tm="100000">
                                          <p:val>
                                            <p:strVal val="#ppt_y"/>
                                          </p:val>
                                        </p:tav>
                                      </p:tavLst>
                                    </p:anim>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500"/>
                                        <p:tgtEl>
                                          <p:spTgt spid="44"/>
                                        </p:tgtEl>
                                      </p:cBhvr>
                                    </p:animEffect>
                                  </p:childTnLst>
                                </p:cTn>
                              </p:par>
                            </p:childTnLst>
                          </p:cTn>
                        </p:par>
                        <p:par>
                          <p:cTn id="25" fill="hold">
                            <p:stCondLst>
                              <p:cond delay="1500"/>
                            </p:stCondLst>
                            <p:childTnLst>
                              <p:par>
                                <p:cTn id="26" presetID="53" presetClass="entr" presetSubtype="16" fill="hold" nodeType="afterEffect">
                                  <p:stCondLst>
                                    <p:cond delay="0"/>
                                  </p:stCondLst>
                                  <p:childTnLst>
                                    <p:set>
                                      <p:cBhvr>
                                        <p:cTn id="27" dur="1" fill="hold">
                                          <p:stCondLst>
                                            <p:cond delay="0"/>
                                          </p:stCondLst>
                                        </p:cTn>
                                        <p:tgtEl>
                                          <p:spTgt spid="45"/>
                                        </p:tgtEl>
                                        <p:attrNameLst>
                                          <p:attrName>style.visibility</p:attrName>
                                        </p:attrNameLst>
                                      </p:cBhvr>
                                      <p:to>
                                        <p:strVal val="visible"/>
                                      </p:to>
                                    </p:set>
                                    <p:anim calcmode="lin" valueType="num">
                                      <p:cBhvr>
                                        <p:cTn id="28" dur="500" fill="hold"/>
                                        <p:tgtEl>
                                          <p:spTgt spid="45"/>
                                        </p:tgtEl>
                                        <p:attrNameLst>
                                          <p:attrName>ppt_w</p:attrName>
                                        </p:attrNameLst>
                                      </p:cBhvr>
                                      <p:tavLst>
                                        <p:tav tm="0">
                                          <p:val>
                                            <p:fltVal val="0"/>
                                          </p:val>
                                        </p:tav>
                                        <p:tav tm="100000">
                                          <p:val>
                                            <p:strVal val="#ppt_w"/>
                                          </p:val>
                                        </p:tav>
                                      </p:tavLst>
                                    </p:anim>
                                    <p:anim calcmode="lin" valueType="num">
                                      <p:cBhvr>
                                        <p:cTn id="29" dur="500" fill="hold"/>
                                        <p:tgtEl>
                                          <p:spTgt spid="45"/>
                                        </p:tgtEl>
                                        <p:attrNameLst>
                                          <p:attrName>ppt_h</p:attrName>
                                        </p:attrNameLst>
                                      </p:cBhvr>
                                      <p:tavLst>
                                        <p:tav tm="0">
                                          <p:val>
                                            <p:fltVal val="0"/>
                                          </p:val>
                                        </p:tav>
                                        <p:tav tm="100000">
                                          <p:val>
                                            <p:strVal val="#ppt_h"/>
                                          </p:val>
                                        </p:tav>
                                      </p:tavLst>
                                    </p:anim>
                                    <p:animEffect transition="in" filter="fade">
                                      <p:cBhvr>
                                        <p:cTn id="30" dur="500"/>
                                        <p:tgtEl>
                                          <p:spTgt spid="45"/>
                                        </p:tgtEl>
                                      </p:cBhvr>
                                    </p:animEffect>
                                  </p:childTnLst>
                                </p:cTn>
                              </p:par>
                              <p:par>
                                <p:cTn id="31" presetID="53" presetClass="entr" presetSubtype="16" fill="hold" nodeType="withEffect">
                                  <p:stCondLst>
                                    <p:cond delay="0"/>
                                  </p:stCondLst>
                                  <p:childTnLst>
                                    <p:set>
                                      <p:cBhvr>
                                        <p:cTn id="32" dur="1" fill="hold">
                                          <p:stCondLst>
                                            <p:cond delay="0"/>
                                          </p:stCondLst>
                                        </p:cTn>
                                        <p:tgtEl>
                                          <p:spTgt spid="46"/>
                                        </p:tgtEl>
                                        <p:attrNameLst>
                                          <p:attrName>style.visibility</p:attrName>
                                        </p:attrNameLst>
                                      </p:cBhvr>
                                      <p:to>
                                        <p:strVal val="visible"/>
                                      </p:to>
                                    </p:set>
                                    <p:anim calcmode="lin" valueType="num">
                                      <p:cBhvr>
                                        <p:cTn id="33" dur="500" fill="hold"/>
                                        <p:tgtEl>
                                          <p:spTgt spid="46"/>
                                        </p:tgtEl>
                                        <p:attrNameLst>
                                          <p:attrName>ppt_w</p:attrName>
                                        </p:attrNameLst>
                                      </p:cBhvr>
                                      <p:tavLst>
                                        <p:tav tm="0">
                                          <p:val>
                                            <p:fltVal val="0"/>
                                          </p:val>
                                        </p:tav>
                                        <p:tav tm="100000">
                                          <p:val>
                                            <p:strVal val="#ppt_w"/>
                                          </p:val>
                                        </p:tav>
                                      </p:tavLst>
                                    </p:anim>
                                    <p:anim calcmode="lin" valueType="num">
                                      <p:cBhvr>
                                        <p:cTn id="34" dur="500" fill="hold"/>
                                        <p:tgtEl>
                                          <p:spTgt spid="46"/>
                                        </p:tgtEl>
                                        <p:attrNameLst>
                                          <p:attrName>ppt_h</p:attrName>
                                        </p:attrNameLst>
                                      </p:cBhvr>
                                      <p:tavLst>
                                        <p:tav tm="0">
                                          <p:val>
                                            <p:fltVal val="0"/>
                                          </p:val>
                                        </p:tav>
                                        <p:tav tm="100000">
                                          <p:val>
                                            <p:strVal val="#ppt_h"/>
                                          </p:val>
                                        </p:tav>
                                      </p:tavLst>
                                    </p:anim>
                                    <p:animEffect transition="in" filter="fade">
                                      <p:cBhvr>
                                        <p:cTn id="35" dur="500"/>
                                        <p:tgtEl>
                                          <p:spTgt spid="46"/>
                                        </p:tgtEl>
                                      </p:cBhvr>
                                    </p:animEffect>
                                  </p:childTnLst>
                                </p:cTn>
                              </p:par>
                              <p:par>
                                <p:cTn id="36" presetID="53" presetClass="entr" presetSubtype="16" fill="hold" nodeType="withEffect">
                                  <p:stCondLst>
                                    <p:cond delay="0"/>
                                  </p:stCondLst>
                                  <p:childTnLst>
                                    <p:set>
                                      <p:cBhvr>
                                        <p:cTn id="37" dur="1" fill="hold">
                                          <p:stCondLst>
                                            <p:cond delay="0"/>
                                          </p:stCondLst>
                                        </p:cTn>
                                        <p:tgtEl>
                                          <p:spTgt spid="47"/>
                                        </p:tgtEl>
                                        <p:attrNameLst>
                                          <p:attrName>style.visibility</p:attrName>
                                        </p:attrNameLst>
                                      </p:cBhvr>
                                      <p:to>
                                        <p:strVal val="visible"/>
                                      </p:to>
                                    </p:set>
                                    <p:anim calcmode="lin" valueType="num">
                                      <p:cBhvr>
                                        <p:cTn id="38" dur="500" fill="hold"/>
                                        <p:tgtEl>
                                          <p:spTgt spid="47"/>
                                        </p:tgtEl>
                                        <p:attrNameLst>
                                          <p:attrName>ppt_w</p:attrName>
                                        </p:attrNameLst>
                                      </p:cBhvr>
                                      <p:tavLst>
                                        <p:tav tm="0">
                                          <p:val>
                                            <p:fltVal val="0"/>
                                          </p:val>
                                        </p:tav>
                                        <p:tav tm="100000">
                                          <p:val>
                                            <p:strVal val="#ppt_w"/>
                                          </p:val>
                                        </p:tav>
                                      </p:tavLst>
                                    </p:anim>
                                    <p:anim calcmode="lin" valueType="num">
                                      <p:cBhvr>
                                        <p:cTn id="39" dur="500" fill="hold"/>
                                        <p:tgtEl>
                                          <p:spTgt spid="47"/>
                                        </p:tgtEl>
                                        <p:attrNameLst>
                                          <p:attrName>ppt_h</p:attrName>
                                        </p:attrNameLst>
                                      </p:cBhvr>
                                      <p:tavLst>
                                        <p:tav tm="0">
                                          <p:val>
                                            <p:fltVal val="0"/>
                                          </p:val>
                                        </p:tav>
                                        <p:tav tm="100000">
                                          <p:val>
                                            <p:strVal val="#ppt_h"/>
                                          </p:val>
                                        </p:tav>
                                      </p:tavLst>
                                    </p:anim>
                                    <p:animEffect transition="in" filter="fade">
                                      <p:cBhvr>
                                        <p:cTn id="40" dur="500"/>
                                        <p:tgtEl>
                                          <p:spTgt spid="47"/>
                                        </p:tgtEl>
                                      </p:cBhvr>
                                    </p:animEffect>
                                  </p:childTnLst>
                                </p:cTn>
                              </p:par>
                              <p:par>
                                <p:cTn id="41" presetID="53" presetClass="entr" presetSubtype="16" fill="hold" nodeType="withEffect">
                                  <p:stCondLst>
                                    <p:cond delay="0"/>
                                  </p:stCondLst>
                                  <p:childTnLst>
                                    <p:set>
                                      <p:cBhvr>
                                        <p:cTn id="42" dur="1" fill="hold">
                                          <p:stCondLst>
                                            <p:cond delay="0"/>
                                          </p:stCondLst>
                                        </p:cTn>
                                        <p:tgtEl>
                                          <p:spTgt spid="48"/>
                                        </p:tgtEl>
                                        <p:attrNameLst>
                                          <p:attrName>style.visibility</p:attrName>
                                        </p:attrNameLst>
                                      </p:cBhvr>
                                      <p:to>
                                        <p:strVal val="visible"/>
                                      </p:to>
                                    </p:set>
                                    <p:anim calcmode="lin" valueType="num">
                                      <p:cBhvr>
                                        <p:cTn id="43" dur="500" fill="hold"/>
                                        <p:tgtEl>
                                          <p:spTgt spid="48"/>
                                        </p:tgtEl>
                                        <p:attrNameLst>
                                          <p:attrName>ppt_w</p:attrName>
                                        </p:attrNameLst>
                                      </p:cBhvr>
                                      <p:tavLst>
                                        <p:tav tm="0">
                                          <p:val>
                                            <p:fltVal val="0"/>
                                          </p:val>
                                        </p:tav>
                                        <p:tav tm="100000">
                                          <p:val>
                                            <p:strVal val="#ppt_w"/>
                                          </p:val>
                                        </p:tav>
                                      </p:tavLst>
                                    </p:anim>
                                    <p:anim calcmode="lin" valueType="num">
                                      <p:cBhvr>
                                        <p:cTn id="44" dur="500" fill="hold"/>
                                        <p:tgtEl>
                                          <p:spTgt spid="48"/>
                                        </p:tgtEl>
                                        <p:attrNameLst>
                                          <p:attrName>ppt_h</p:attrName>
                                        </p:attrNameLst>
                                      </p:cBhvr>
                                      <p:tavLst>
                                        <p:tav tm="0">
                                          <p:val>
                                            <p:fltVal val="0"/>
                                          </p:val>
                                        </p:tav>
                                        <p:tav tm="100000">
                                          <p:val>
                                            <p:strVal val="#ppt_h"/>
                                          </p:val>
                                        </p:tav>
                                      </p:tavLst>
                                    </p:anim>
                                    <p:animEffect transition="in" filter="fade">
                                      <p:cBhvr>
                                        <p:cTn id="45" dur="500"/>
                                        <p:tgtEl>
                                          <p:spTgt spid="48"/>
                                        </p:tgtEl>
                                      </p:cBhvr>
                                    </p:animEffect>
                                  </p:childTnLst>
                                </p:cTn>
                              </p:par>
                            </p:childTnLst>
                          </p:cTn>
                        </p:par>
                        <p:par>
                          <p:cTn id="46" fill="hold">
                            <p:stCondLst>
                              <p:cond delay="2000"/>
                            </p:stCondLst>
                            <p:childTnLst>
                              <p:par>
                                <p:cTn id="47" presetID="10" presetClass="entr" presetSubtype="0"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500"/>
                                        <p:tgtEl>
                                          <p:spTgt spid="3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500"/>
                                        <p:tgtEl>
                                          <p:spTgt spid="32"/>
                                        </p:tgtEl>
                                      </p:cBhvr>
                                    </p:animEffect>
                                  </p:childTnLst>
                                </p:cTn>
                              </p:par>
                            </p:childTnLst>
                          </p:cTn>
                        </p:par>
                        <p:par>
                          <p:cTn id="59" fill="hold">
                            <p:stCondLst>
                              <p:cond delay="2500"/>
                            </p:stCondLst>
                            <p:childTnLst>
                              <p:par>
                                <p:cTn id="60" presetID="22" presetClass="entr" presetSubtype="8" fill="hold" grpId="0" nodeType="after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wipe(left)">
                                      <p:cBhvr>
                                        <p:cTn id="62" dur="500"/>
                                        <p:tgtEl>
                                          <p:spTgt spid="6"/>
                                        </p:tgtEl>
                                      </p:cBhvr>
                                    </p:animEffect>
                                  </p:childTnLst>
                                </p:cTn>
                              </p:par>
                            </p:childTnLst>
                          </p:cTn>
                        </p:par>
                        <p:par>
                          <p:cTn id="63" fill="hold">
                            <p:stCondLst>
                              <p:cond delay="3000"/>
                            </p:stCondLst>
                            <p:childTnLst>
                              <p:par>
                                <p:cTn id="64" presetID="10" presetClass="entr" presetSubtype="0" fill="hold" grpId="0" nodeType="after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500"/>
                                        <p:tgtEl>
                                          <p:spTgt spid="7"/>
                                        </p:tgtEl>
                                      </p:cBhvr>
                                    </p:animEffect>
                                  </p:childTnLst>
                                </p:cTn>
                              </p:par>
                            </p:childTnLst>
                          </p:cTn>
                        </p:par>
                        <p:par>
                          <p:cTn id="67" fill="hold">
                            <p:stCondLst>
                              <p:cond delay="3500"/>
                            </p:stCondLst>
                            <p:childTnLst>
                              <p:par>
                                <p:cTn id="68" presetID="42" presetClass="entr" presetSubtype="0" fill="hold" nodeType="after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1000"/>
                                        <p:tgtEl>
                                          <p:spTgt spid="49"/>
                                        </p:tgtEl>
                                      </p:cBhvr>
                                    </p:animEffect>
                                    <p:anim calcmode="lin" valueType="num">
                                      <p:cBhvr>
                                        <p:cTn id="71" dur="1000" fill="hold"/>
                                        <p:tgtEl>
                                          <p:spTgt spid="49"/>
                                        </p:tgtEl>
                                        <p:attrNameLst>
                                          <p:attrName>ppt_x</p:attrName>
                                        </p:attrNameLst>
                                      </p:cBhvr>
                                      <p:tavLst>
                                        <p:tav tm="0">
                                          <p:val>
                                            <p:strVal val="#ppt_x"/>
                                          </p:val>
                                        </p:tav>
                                        <p:tav tm="100000">
                                          <p:val>
                                            <p:strVal val="#ppt_x"/>
                                          </p:val>
                                        </p:tav>
                                      </p:tavLst>
                                    </p:anim>
                                    <p:anim calcmode="lin" valueType="num">
                                      <p:cBhvr>
                                        <p:cTn id="72" dur="1000" fill="hold"/>
                                        <p:tgtEl>
                                          <p:spTgt spid="49"/>
                                        </p:tgtEl>
                                        <p:attrNameLst>
                                          <p:attrName>ppt_y</p:attrName>
                                        </p:attrNameLst>
                                      </p:cBhvr>
                                      <p:tavLst>
                                        <p:tav tm="0">
                                          <p:val>
                                            <p:strVal val="#ppt_y+.1"/>
                                          </p:val>
                                        </p:tav>
                                        <p:tav tm="100000">
                                          <p:val>
                                            <p:strVal val="#ppt_y"/>
                                          </p:val>
                                        </p:tav>
                                      </p:tavLst>
                                    </p:anim>
                                  </p:childTnLst>
                                </p:cTn>
                              </p:par>
                            </p:childTnLst>
                          </p:cTn>
                        </p:par>
                        <p:par>
                          <p:cTn id="73" fill="hold">
                            <p:stCondLst>
                              <p:cond delay="4500"/>
                            </p:stCondLst>
                            <p:childTnLst>
                              <p:par>
                                <p:cTn id="74" presetID="10" presetClass="entr" presetSubtype="0"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0" grpId="0" animBg="1"/>
      <p:bldP spid="32" grpId="0" animBg="1"/>
      <p:bldP spid="33" grpId="0" animBg="1"/>
      <p:bldP spid="34" grpId="0" animBg="1"/>
      <p:bldP spid="35" grpId="0" animBg="1"/>
      <p:bldP spid="6" grpId="0"/>
      <p:bldP spid="7" grpId="0"/>
      <p:bldP spid="29" grpId="0" animBg="1"/>
      <p:bldP spid="28" grpId="0" animBg="1"/>
      <p:bldP spid="27" grpId="0" animBg="1"/>
      <p:bldP spid="2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任意多边形 87"/>
          <p:cNvSpPr/>
          <p:nvPr/>
        </p:nvSpPr>
        <p:spPr>
          <a:xfrm>
            <a:off x="4151086" y="2278743"/>
            <a:ext cx="7852228" cy="5021943"/>
          </a:xfrm>
          <a:custGeom>
            <a:avLst/>
            <a:gdLst>
              <a:gd name="connsiteX0" fmla="*/ 7852228 w 7852228"/>
              <a:gd name="connsiteY0" fmla="*/ 2699657 h 5021943"/>
              <a:gd name="connsiteX1" fmla="*/ 7852228 w 7852228"/>
              <a:gd name="connsiteY1" fmla="*/ 2612571 h 5021943"/>
              <a:gd name="connsiteX2" fmla="*/ 4151085 w 7852228"/>
              <a:gd name="connsiteY2" fmla="*/ 5021943 h 5021943"/>
              <a:gd name="connsiteX3" fmla="*/ 696685 w 7852228"/>
              <a:gd name="connsiteY3" fmla="*/ 3004457 h 5021943"/>
              <a:gd name="connsiteX4" fmla="*/ 1059543 w 7852228"/>
              <a:gd name="connsiteY4" fmla="*/ 2452914 h 5021943"/>
              <a:gd name="connsiteX5" fmla="*/ 0 w 7852228"/>
              <a:gd name="connsiteY5" fmla="*/ 1828800 h 5021943"/>
              <a:gd name="connsiteX6" fmla="*/ 624114 w 7852228"/>
              <a:gd name="connsiteY6" fmla="*/ 1190171 h 5021943"/>
              <a:gd name="connsiteX7" fmla="*/ 2452914 w 7852228"/>
              <a:gd name="connsiteY7" fmla="*/ 217714 h 5021943"/>
              <a:gd name="connsiteX8" fmla="*/ 3222171 w 7852228"/>
              <a:gd name="connsiteY8" fmla="*/ 0 h 5021943"/>
              <a:gd name="connsiteX9" fmla="*/ 7852228 w 7852228"/>
              <a:gd name="connsiteY9" fmla="*/ 2699657 h 502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52228" h="5021943">
                <a:moveTo>
                  <a:pt x="7852228" y="2699657"/>
                </a:moveTo>
                <a:lnTo>
                  <a:pt x="7852228" y="2612571"/>
                </a:lnTo>
                <a:lnTo>
                  <a:pt x="4151085" y="5021943"/>
                </a:lnTo>
                <a:lnTo>
                  <a:pt x="696685" y="3004457"/>
                </a:lnTo>
                <a:lnTo>
                  <a:pt x="1059543" y="2452914"/>
                </a:lnTo>
                <a:lnTo>
                  <a:pt x="0" y="1828800"/>
                </a:lnTo>
                <a:lnTo>
                  <a:pt x="624114" y="1190171"/>
                </a:lnTo>
                <a:lnTo>
                  <a:pt x="2452914" y="217714"/>
                </a:lnTo>
                <a:lnTo>
                  <a:pt x="3222171" y="0"/>
                </a:lnTo>
                <a:lnTo>
                  <a:pt x="7852228" y="2699657"/>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75" name="组合 74"/>
          <p:cNvGrpSpPr/>
          <p:nvPr/>
        </p:nvGrpSpPr>
        <p:grpSpPr>
          <a:xfrm>
            <a:off x="3948745" y="2216090"/>
            <a:ext cx="4294509" cy="3146546"/>
            <a:chOff x="6207559" y="1931726"/>
            <a:chExt cx="4294509" cy="3146546"/>
          </a:xfrm>
        </p:grpSpPr>
        <p:sp>
          <p:nvSpPr>
            <p:cNvPr id="76" name="任意多边形 75"/>
            <p:cNvSpPr/>
            <p:nvPr/>
          </p:nvSpPr>
          <p:spPr>
            <a:xfrm rot="19800000">
              <a:off x="6786832" y="2447993"/>
              <a:ext cx="3128499" cy="2131620"/>
            </a:xfrm>
            <a:custGeom>
              <a:avLst/>
              <a:gdLst>
                <a:gd name="connsiteX0" fmla="*/ 2829996 w 3128499"/>
                <a:gd name="connsiteY0" fmla="*/ 88778 h 2131620"/>
                <a:gd name="connsiteX1" fmla="*/ 3123497 w 3128499"/>
                <a:gd name="connsiteY1" fmla="*/ 610124 h 2131620"/>
                <a:gd name="connsiteX2" fmla="*/ 2636752 w 3128499"/>
                <a:gd name="connsiteY2" fmla="*/ 1207339 h 2131620"/>
                <a:gd name="connsiteX3" fmla="*/ 2524057 w 3128499"/>
                <a:gd name="connsiteY3" fmla="*/ 1218700 h 2131620"/>
                <a:gd name="connsiteX4" fmla="*/ 2524057 w 3128499"/>
                <a:gd name="connsiteY4" fmla="*/ 1217152 h 2131620"/>
                <a:gd name="connsiteX5" fmla="*/ 603106 w 3128499"/>
                <a:gd name="connsiteY5" fmla="*/ 1217152 h 2131620"/>
                <a:gd name="connsiteX6" fmla="*/ 603106 w 3128499"/>
                <a:gd name="connsiteY6" fmla="*/ 1219269 h 2131620"/>
                <a:gd name="connsiteX7" fmla="*/ 551838 w 3128499"/>
                <a:gd name="connsiteY7" fmla="*/ 1224436 h 2131620"/>
                <a:gd name="connsiteX8" fmla="*/ 308466 w 3128499"/>
                <a:gd name="connsiteY8" fmla="*/ 1523044 h 2131620"/>
                <a:gd name="connsiteX9" fmla="*/ 551838 w 3128499"/>
                <a:gd name="connsiteY9" fmla="*/ 1821652 h 2131620"/>
                <a:gd name="connsiteX10" fmla="*/ 598659 w 3128499"/>
                <a:gd name="connsiteY10" fmla="*/ 1826371 h 2131620"/>
                <a:gd name="connsiteX11" fmla="*/ 598658 w 3128499"/>
                <a:gd name="connsiteY11" fmla="*/ 1825509 h 2131620"/>
                <a:gd name="connsiteX12" fmla="*/ 3128499 w 3128499"/>
                <a:gd name="connsiteY12" fmla="*/ 1825509 h 2131620"/>
                <a:gd name="connsiteX13" fmla="*/ 3128499 w 3128499"/>
                <a:gd name="connsiteY13" fmla="*/ 2130309 h 2131620"/>
                <a:gd name="connsiteX14" fmla="*/ 603106 w 3128499"/>
                <a:gd name="connsiteY14" fmla="*/ 2130309 h 2131620"/>
                <a:gd name="connsiteX15" fmla="*/ 603106 w 3128499"/>
                <a:gd name="connsiteY15" fmla="*/ 2131620 h 2131620"/>
                <a:gd name="connsiteX16" fmla="*/ 490410 w 3128499"/>
                <a:gd name="connsiteY16" fmla="*/ 2120259 h 2131620"/>
                <a:gd name="connsiteX17" fmla="*/ 3666 w 3128499"/>
                <a:gd name="connsiteY17" fmla="*/ 1523044 h 2131620"/>
                <a:gd name="connsiteX18" fmla="*/ 490410 w 3128499"/>
                <a:gd name="connsiteY18" fmla="*/ 925829 h 2131620"/>
                <a:gd name="connsiteX19" fmla="*/ 599440 w 3128499"/>
                <a:gd name="connsiteY19" fmla="*/ 914838 h 2131620"/>
                <a:gd name="connsiteX20" fmla="*/ 599440 w 3128499"/>
                <a:gd name="connsiteY20" fmla="*/ 912352 h 2131620"/>
                <a:gd name="connsiteX21" fmla="*/ 2529840 w 3128499"/>
                <a:gd name="connsiteY21" fmla="*/ 912352 h 2131620"/>
                <a:gd name="connsiteX22" fmla="*/ 2529841 w 3128499"/>
                <a:gd name="connsiteY22" fmla="*/ 913317 h 2131620"/>
                <a:gd name="connsiteX23" fmla="*/ 2575325 w 3128499"/>
                <a:gd name="connsiteY23" fmla="*/ 908732 h 2131620"/>
                <a:gd name="connsiteX24" fmla="*/ 2818697 w 3128499"/>
                <a:gd name="connsiteY24" fmla="*/ 610124 h 2131620"/>
                <a:gd name="connsiteX25" fmla="*/ 2575325 w 3128499"/>
                <a:gd name="connsiteY25" fmla="*/ 311517 h 2131620"/>
                <a:gd name="connsiteX26" fmla="*/ 2524057 w 3128499"/>
                <a:gd name="connsiteY26" fmla="*/ 306349 h 2131620"/>
                <a:gd name="connsiteX27" fmla="*/ 2524057 w 3128499"/>
                <a:gd name="connsiteY27" fmla="*/ 304800 h 2131620"/>
                <a:gd name="connsiteX28" fmla="*/ 0 w 3128499"/>
                <a:gd name="connsiteY28" fmla="*/ 304800 h 2131620"/>
                <a:gd name="connsiteX29" fmla="*/ 0 w 3128499"/>
                <a:gd name="connsiteY29" fmla="*/ 0 h 2131620"/>
                <a:gd name="connsiteX30" fmla="*/ 2529840 w 3128499"/>
                <a:gd name="connsiteY30" fmla="*/ 0 h 2131620"/>
                <a:gd name="connsiteX31" fmla="*/ 2529840 w 3128499"/>
                <a:gd name="connsiteY31" fmla="*/ 2132 h 2131620"/>
                <a:gd name="connsiteX32" fmla="*/ 2636752 w 3128499"/>
                <a:gd name="connsiteY32" fmla="*/ 12909 h 2131620"/>
                <a:gd name="connsiteX33" fmla="*/ 2829996 w 3128499"/>
                <a:gd name="connsiteY33" fmla="*/ 88778 h 2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28499" h="2131620">
                  <a:moveTo>
                    <a:pt x="2829996" y="88778"/>
                  </a:moveTo>
                  <a:cubicBezTo>
                    <a:pt x="3005957" y="195694"/>
                    <a:pt x="3123497" y="389183"/>
                    <a:pt x="3123497" y="610124"/>
                  </a:cubicBezTo>
                  <a:cubicBezTo>
                    <a:pt x="3123497" y="904713"/>
                    <a:pt x="2914537" y="1150496"/>
                    <a:pt x="2636752" y="1207339"/>
                  </a:cubicBezTo>
                  <a:lnTo>
                    <a:pt x="2524057" y="1218700"/>
                  </a:lnTo>
                  <a:lnTo>
                    <a:pt x="2524057" y="1217152"/>
                  </a:lnTo>
                  <a:lnTo>
                    <a:pt x="603106" y="1217152"/>
                  </a:lnTo>
                  <a:lnTo>
                    <a:pt x="603106" y="1219269"/>
                  </a:lnTo>
                  <a:lnTo>
                    <a:pt x="551838" y="1224436"/>
                  </a:lnTo>
                  <a:cubicBezTo>
                    <a:pt x="412946" y="1252858"/>
                    <a:pt x="308466" y="1375750"/>
                    <a:pt x="308466" y="1523044"/>
                  </a:cubicBezTo>
                  <a:cubicBezTo>
                    <a:pt x="308466" y="1670339"/>
                    <a:pt x="412946" y="1793230"/>
                    <a:pt x="551838" y="1821652"/>
                  </a:cubicBezTo>
                  <a:lnTo>
                    <a:pt x="598659" y="1826371"/>
                  </a:lnTo>
                  <a:lnTo>
                    <a:pt x="598658" y="1825509"/>
                  </a:lnTo>
                  <a:lnTo>
                    <a:pt x="3128499" y="1825509"/>
                  </a:lnTo>
                  <a:lnTo>
                    <a:pt x="3128499" y="2130309"/>
                  </a:lnTo>
                  <a:lnTo>
                    <a:pt x="603106" y="2130309"/>
                  </a:lnTo>
                  <a:lnTo>
                    <a:pt x="603106" y="2131620"/>
                  </a:lnTo>
                  <a:lnTo>
                    <a:pt x="490410" y="2120259"/>
                  </a:lnTo>
                  <a:cubicBezTo>
                    <a:pt x="212626" y="2063416"/>
                    <a:pt x="3666" y="1817633"/>
                    <a:pt x="3666" y="1523044"/>
                  </a:cubicBezTo>
                  <a:cubicBezTo>
                    <a:pt x="3666" y="1228455"/>
                    <a:pt x="212626" y="982672"/>
                    <a:pt x="490410" y="925829"/>
                  </a:cubicBezTo>
                  <a:lnTo>
                    <a:pt x="599440" y="914838"/>
                  </a:lnTo>
                  <a:lnTo>
                    <a:pt x="599440" y="912352"/>
                  </a:lnTo>
                  <a:lnTo>
                    <a:pt x="2529840" y="912352"/>
                  </a:lnTo>
                  <a:lnTo>
                    <a:pt x="2529841" y="913317"/>
                  </a:lnTo>
                  <a:lnTo>
                    <a:pt x="2575325" y="908732"/>
                  </a:lnTo>
                  <a:cubicBezTo>
                    <a:pt x="2714217" y="880310"/>
                    <a:pt x="2818697" y="757419"/>
                    <a:pt x="2818697" y="610124"/>
                  </a:cubicBezTo>
                  <a:cubicBezTo>
                    <a:pt x="2818697" y="462829"/>
                    <a:pt x="2714217" y="339938"/>
                    <a:pt x="2575325" y="311517"/>
                  </a:cubicBezTo>
                  <a:lnTo>
                    <a:pt x="2524057" y="306349"/>
                  </a:lnTo>
                  <a:lnTo>
                    <a:pt x="2524057" y="304800"/>
                  </a:lnTo>
                  <a:lnTo>
                    <a:pt x="0" y="304800"/>
                  </a:lnTo>
                  <a:lnTo>
                    <a:pt x="0" y="0"/>
                  </a:lnTo>
                  <a:lnTo>
                    <a:pt x="2529840" y="0"/>
                  </a:lnTo>
                  <a:lnTo>
                    <a:pt x="2529840" y="2132"/>
                  </a:lnTo>
                  <a:lnTo>
                    <a:pt x="2636752" y="12909"/>
                  </a:lnTo>
                  <a:cubicBezTo>
                    <a:pt x="2706199" y="27120"/>
                    <a:pt x="2771343" y="53139"/>
                    <a:pt x="2829996" y="8877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77" name="Oval 11"/>
            <p:cNvSpPr/>
            <p:nvPr/>
          </p:nvSpPr>
          <p:spPr>
            <a:xfrm rot="19800000">
              <a:off x="8876658" y="1931726"/>
              <a:ext cx="935006" cy="935006"/>
            </a:xfrm>
            <a:prstGeom prst="ellipse">
              <a:avLst/>
            </a:prstGeom>
            <a:solidFill>
              <a:schemeClr val="accent2"/>
            </a:solid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78" name="Oval 12"/>
            <p:cNvSpPr/>
            <p:nvPr/>
          </p:nvSpPr>
          <p:spPr>
            <a:xfrm rot="19800000">
              <a:off x="6891160" y="4143266"/>
              <a:ext cx="935006" cy="935006"/>
            </a:xfrm>
            <a:prstGeom prst="ellipse">
              <a:avLst/>
            </a:prstGeom>
            <a:solidFill>
              <a:schemeClr val="accent3"/>
            </a:solid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79" name="Oval 13"/>
            <p:cNvSpPr/>
            <p:nvPr/>
          </p:nvSpPr>
          <p:spPr>
            <a:xfrm rot="19800000">
              <a:off x="6207559" y="2959234"/>
              <a:ext cx="935006" cy="935006"/>
            </a:xfrm>
            <a:prstGeom prst="ellipse">
              <a:avLst/>
            </a:prstGeom>
            <a:solidFill>
              <a:schemeClr val="accent1"/>
            </a:solid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80" name="Oval 14"/>
            <p:cNvSpPr/>
            <p:nvPr/>
          </p:nvSpPr>
          <p:spPr>
            <a:xfrm rot="19800000">
              <a:off x="9567062" y="3127541"/>
              <a:ext cx="935006" cy="935006"/>
            </a:xfrm>
            <a:prstGeom prst="ellipse">
              <a:avLst/>
            </a:prstGeom>
            <a:solidFill>
              <a:schemeClr val="accent4"/>
            </a:solid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81" name="Oval 11"/>
            <p:cNvSpPr/>
            <p:nvPr/>
          </p:nvSpPr>
          <p:spPr>
            <a:xfrm>
              <a:off x="9157182" y="2199097"/>
              <a:ext cx="373957" cy="400266"/>
            </a:xfrm>
            <a:custGeom>
              <a:avLst/>
              <a:gdLst>
                <a:gd name="connsiteX0" fmla="*/ 270013 w 315913"/>
                <a:gd name="connsiteY0" fmla="*/ 244475 h 338138"/>
                <a:gd name="connsiteX1" fmla="*/ 315913 w 315913"/>
                <a:gd name="connsiteY1" fmla="*/ 290647 h 338138"/>
                <a:gd name="connsiteX2" fmla="*/ 315913 w 315913"/>
                <a:gd name="connsiteY2" fmla="*/ 331542 h 338138"/>
                <a:gd name="connsiteX3" fmla="*/ 313290 w 315913"/>
                <a:gd name="connsiteY3" fmla="*/ 335500 h 338138"/>
                <a:gd name="connsiteX4" fmla="*/ 309356 w 315913"/>
                <a:gd name="connsiteY4" fmla="*/ 338138 h 338138"/>
                <a:gd name="connsiteX5" fmla="*/ 231982 w 315913"/>
                <a:gd name="connsiteY5" fmla="*/ 338138 h 338138"/>
                <a:gd name="connsiteX6" fmla="*/ 225425 w 315913"/>
                <a:gd name="connsiteY6" fmla="*/ 331542 h 338138"/>
                <a:gd name="connsiteX7" fmla="*/ 225425 w 315913"/>
                <a:gd name="connsiteY7" fmla="*/ 290647 h 338138"/>
                <a:gd name="connsiteX8" fmla="*/ 270013 w 315913"/>
                <a:gd name="connsiteY8" fmla="*/ 244475 h 338138"/>
                <a:gd name="connsiteX9" fmla="*/ 157956 w 315913"/>
                <a:gd name="connsiteY9" fmla="*/ 244475 h 338138"/>
                <a:gd name="connsiteX10" fmla="*/ 203200 w 315913"/>
                <a:gd name="connsiteY10" fmla="*/ 290647 h 338138"/>
                <a:gd name="connsiteX11" fmla="*/ 203200 w 315913"/>
                <a:gd name="connsiteY11" fmla="*/ 331542 h 338138"/>
                <a:gd name="connsiteX12" fmla="*/ 201869 w 315913"/>
                <a:gd name="connsiteY12" fmla="*/ 335500 h 338138"/>
                <a:gd name="connsiteX13" fmla="*/ 196546 w 315913"/>
                <a:gd name="connsiteY13" fmla="*/ 338138 h 338138"/>
                <a:gd name="connsiteX14" fmla="*/ 119365 w 315913"/>
                <a:gd name="connsiteY14" fmla="*/ 338138 h 338138"/>
                <a:gd name="connsiteX15" fmla="*/ 112712 w 315913"/>
                <a:gd name="connsiteY15" fmla="*/ 331542 h 338138"/>
                <a:gd name="connsiteX16" fmla="*/ 112712 w 315913"/>
                <a:gd name="connsiteY16" fmla="*/ 290647 h 338138"/>
                <a:gd name="connsiteX17" fmla="*/ 157956 w 315913"/>
                <a:gd name="connsiteY17" fmla="*/ 244475 h 338138"/>
                <a:gd name="connsiteX18" fmla="*/ 45900 w 315913"/>
                <a:gd name="connsiteY18" fmla="*/ 244475 h 338138"/>
                <a:gd name="connsiteX19" fmla="*/ 90488 w 315913"/>
                <a:gd name="connsiteY19" fmla="*/ 290647 h 338138"/>
                <a:gd name="connsiteX20" fmla="*/ 90488 w 315913"/>
                <a:gd name="connsiteY20" fmla="*/ 331542 h 338138"/>
                <a:gd name="connsiteX21" fmla="*/ 89176 w 315913"/>
                <a:gd name="connsiteY21" fmla="*/ 335500 h 338138"/>
                <a:gd name="connsiteX22" fmla="*/ 83931 w 315913"/>
                <a:gd name="connsiteY22" fmla="*/ 338138 h 338138"/>
                <a:gd name="connsiteX23" fmla="*/ 6557 w 315913"/>
                <a:gd name="connsiteY23" fmla="*/ 338138 h 338138"/>
                <a:gd name="connsiteX24" fmla="*/ 0 w 315913"/>
                <a:gd name="connsiteY24" fmla="*/ 331542 h 338138"/>
                <a:gd name="connsiteX25" fmla="*/ 0 w 315913"/>
                <a:gd name="connsiteY25" fmla="*/ 290647 h 338138"/>
                <a:gd name="connsiteX26" fmla="*/ 45900 w 315913"/>
                <a:gd name="connsiteY26" fmla="*/ 244475 h 338138"/>
                <a:gd name="connsiteX27" fmla="*/ 271463 w 315913"/>
                <a:gd name="connsiteY27" fmla="*/ 180975 h 338138"/>
                <a:gd name="connsiteX28" fmla="*/ 301625 w 315913"/>
                <a:gd name="connsiteY28" fmla="*/ 211138 h 338138"/>
                <a:gd name="connsiteX29" fmla="*/ 271463 w 315913"/>
                <a:gd name="connsiteY29" fmla="*/ 241300 h 338138"/>
                <a:gd name="connsiteX30" fmla="*/ 241300 w 315913"/>
                <a:gd name="connsiteY30" fmla="*/ 211138 h 338138"/>
                <a:gd name="connsiteX31" fmla="*/ 271463 w 315913"/>
                <a:gd name="connsiteY31" fmla="*/ 180975 h 338138"/>
                <a:gd name="connsiteX32" fmla="*/ 159420 w 315913"/>
                <a:gd name="connsiteY32" fmla="*/ 180975 h 338138"/>
                <a:gd name="connsiteX33" fmla="*/ 188912 w 315913"/>
                <a:gd name="connsiteY33" fmla="*/ 211138 h 338138"/>
                <a:gd name="connsiteX34" fmla="*/ 159420 w 315913"/>
                <a:gd name="connsiteY34" fmla="*/ 241300 h 338138"/>
                <a:gd name="connsiteX35" fmla="*/ 128587 w 315913"/>
                <a:gd name="connsiteY35" fmla="*/ 211138 h 338138"/>
                <a:gd name="connsiteX36" fmla="*/ 159420 w 315913"/>
                <a:gd name="connsiteY36" fmla="*/ 180975 h 338138"/>
                <a:gd name="connsiteX37" fmla="*/ 46038 w 315913"/>
                <a:gd name="connsiteY37" fmla="*/ 180975 h 338138"/>
                <a:gd name="connsiteX38" fmla="*/ 76201 w 315913"/>
                <a:gd name="connsiteY38" fmla="*/ 211138 h 338138"/>
                <a:gd name="connsiteX39" fmla="*/ 46038 w 315913"/>
                <a:gd name="connsiteY39" fmla="*/ 241301 h 338138"/>
                <a:gd name="connsiteX40" fmla="*/ 15875 w 315913"/>
                <a:gd name="connsiteY40" fmla="*/ 211138 h 338138"/>
                <a:gd name="connsiteX41" fmla="*/ 46038 w 315913"/>
                <a:gd name="connsiteY41" fmla="*/ 180975 h 338138"/>
                <a:gd name="connsiteX42" fmla="*/ 270005 w 315913"/>
                <a:gd name="connsiteY42" fmla="*/ 77788 h 338138"/>
                <a:gd name="connsiteX43" fmla="*/ 238125 w 315913"/>
                <a:gd name="connsiteY43" fmla="*/ 109792 h 338138"/>
                <a:gd name="connsiteX44" fmla="*/ 238125 w 315913"/>
                <a:gd name="connsiteY44" fmla="*/ 144463 h 338138"/>
                <a:gd name="connsiteX45" fmla="*/ 303213 w 315913"/>
                <a:gd name="connsiteY45" fmla="*/ 144463 h 338138"/>
                <a:gd name="connsiteX46" fmla="*/ 303213 w 315913"/>
                <a:gd name="connsiteY46" fmla="*/ 109792 h 338138"/>
                <a:gd name="connsiteX47" fmla="*/ 270005 w 315913"/>
                <a:gd name="connsiteY47" fmla="*/ 77788 h 338138"/>
                <a:gd name="connsiteX48" fmla="*/ 270013 w 315913"/>
                <a:gd name="connsiteY48" fmla="*/ 65088 h 338138"/>
                <a:gd name="connsiteX49" fmla="*/ 315913 w 315913"/>
                <a:gd name="connsiteY49" fmla="*/ 109941 h 338138"/>
                <a:gd name="connsiteX50" fmla="*/ 315913 w 315913"/>
                <a:gd name="connsiteY50" fmla="*/ 150836 h 338138"/>
                <a:gd name="connsiteX51" fmla="*/ 313290 w 315913"/>
                <a:gd name="connsiteY51" fmla="*/ 156113 h 338138"/>
                <a:gd name="connsiteX52" fmla="*/ 309356 w 315913"/>
                <a:gd name="connsiteY52" fmla="*/ 158751 h 338138"/>
                <a:gd name="connsiteX53" fmla="*/ 231982 w 315913"/>
                <a:gd name="connsiteY53" fmla="*/ 158751 h 338138"/>
                <a:gd name="connsiteX54" fmla="*/ 225425 w 315913"/>
                <a:gd name="connsiteY54" fmla="*/ 150836 h 338138"/>
                <a:gd name="connsiteX55" fmla="*/ 225425 w 315913"/>
                <a:gd name="connsiteY55" fmla="*/ 109941 h 338138"/>
                <a:gd name="connsiteX56" fmla="*/ 270013 w 315913"/>
                <a:gd name="connsiteY56" fmla="*/ 65088 h 338138"/>
                <a:gd name="connsiteX57" fmla="*/ 157956 w 315913"/>
                <a:gd name="connsiteY57" fmla="*/ 65088 h 338138"/>
                <a:gd name="connsiteX58" fmla="*/ 203200 w 315913"/>
                <a:gd name="connsiteY58" fmla="*/ 109941 h 338138"/>
                <a:gd name="connsiteX59" fmla="*/ 203200 w 315913"/>
                <a:gd name="connsiteY59" fmla="*/ 150836 h 338138"/>
                <a:gd name="connsiteX60" fmla="*/ 201869 w 315913"/>
                <a:gd name="connsiteY60" fmla="*/ 156113 h 338138"/>
                <a:gd name="connsiteX61" fmla="*/ 196546 w 315913"/>
                <a:gd name="connsiteY61" fmla="*/ 158751 h 338138"/>
                <a:gd name="connsiteX62" fmla="*/ 119365 w 315913"/>
                <a:gd name="connsiteY62" fmla="*/ 158751 h 338138"/>
                <a:gd name="connsiteX63" fmla="*/ 112712 w 315913"/>
                <a:gd name="connsiteY63" fmla="*/ 150836 h 338138"/>
                <a:gd name="connsiteX64" fmla="*/ 112712 w 315913"/>
                <a:gd name="connsiteY64" fmla="*/ 109941 h 338138"/>
                <a:gd name="connsiteX65" fmla="*/ 157956 w 315913"/>
                <a:gd name="connsiteY65" fmla="*/ 65088 h 338138"/>
                <a:gd name="connsiteX66" fmla="*/ 45900 w 315913"/>
                <a:gd name="connsiteY66" fmla="*/ 65088 h 338138"/>
                <a:gd name="connsiteX67" fmla="*/ 90488 w 315913"/>
                <a:gd name="connsiteY67" fmla="*/ 109941 h 338138"/>
                <a:gd name="connsiteX68" fmla="*/ 90488 w 315913"/>
                <a:gd name="connsiteY68" fmla="*/ 150836 h 338138"/>
                <a:gd name="connsiteX69" fmla="*/ 89176 w 315913"/>
                <a:gd name="connsiteY69" fmla="*/ 156113 h 338138"/>
                <a:gd name="connsiteX70" fmla="*/ 83931 w 315913"/>
                <a:gd name="connsiteY70" fmla="*/ 158751 h 338138"/>
                <a:gd name="connsiteX71" fmla="*/ 6557 w 315913"/>
                <a:gd name="connsiteY71" fmla="*/ 158751 h 338138"/>
                <a:gd name="connsiteX72" fmla="*/ 0 w 315913"/>
                <a:gd name="connsiteY72" fmla="*/ 150836 h 338138"/>
                <a:gd name="connsiteX73" fmla="*/ 0 w 315913"/>
                <a:gd name="connsiteY73" fmla="*/ 109941 h 338138"/>
                <a:gd name="connsiteX74" fmla="*/ 45900 w 315913"/>
                <a:gd name="connsiteY74" fmla="*/ 65088 h 338138"/>
                <a:gd name="connsiteX75" fmla="*/ 270669 w 315913"/>
                <a:gd name="connsiteY75" fmla="*/ 14288 h 338138"/>
                <a:gd name="connsiteX76" fmla="*/ 254000 w 315913"/>
                <a:gd name="connsiteY76" fmla="*/ 30957 h 338138"/>
                <a:gd name="connsiteX77" fmla="*/ 270669 w 315913"/>
                <a:gd name="connsiteY77" fmla="*/ 47626 h 338138"/>
                <a:gd name="connsiteX78" fmla="*/ 287338 w 315913"/>
                <a:gd name="connsiteY78" fmla="*/ 30957 h 338138"/>
                <a:gd name="connsiteX79" fmla="*/ 270669 w 315913"/>
                <a:gd name="connsiteY79" fmla="*/ 14288 h 338138"/>
                <a:gd name="connsiteX80" fmla="*/ 271463 w 315913"/>
                <a:gd name="connsiteY80" fmla="*/ 0 h 338138"/>
                <a:gd name="connsiteX81" fmla="*/ 301625 w 315913"/>
                <a:gd name="connsiteY81" fmla="*/ 30957 h 338138"/>
                <a:gd name="connsiteX82" fmla="*/ 271463 w 315913"/>
                <a:gd name="connsiteY82" fmla="*/ 61913 h 338138"/>
                <a:gd name="connsiteX83" fmla="*/ 241300 w 315913"/>
                <a:gd name="connsiteY83" fmla="*/ 30957 h 338138"/>
                <a:gd name="connsiteX84" fmla="*/ 271463 w 315913"/>
                <a:gd name="connsiteY84" fmla="*/ 0 h 338138"/>
                <a:gd name="connsiteX85" fmla="*/ 159420 w 315913"/>
                <a:gd name="connsiteY85" fmla="*/ 0 h 338138"/>
                <a:gd name="connsiteX86" fmla="*/ 188912 w 315913"/>
                <a:gd name="connsiteY86" fmla="*/ 30957 h 338138"/>
                <a:gd name="connsiteX87" fmla="*/ 159420 w 315913"/>
                <a:gd name="connsiteY87" fmla="*/ 61913 h 338138"/>
                <a:gd name="connsiteX88" fmla="*/ 128587 w 315913"/>
                <a:gd name="connsiteY88" fmla="*/ 30957 h 338138"/>
                <a:gd name="connsiteX89" fmla="*/ 159420 w 315913"/>
                <a:gd name="connsiteY89" fmla="*/ 0 h 338138"/>
                <a:gd name="connsiteX90" fmla="*/ 46037 w 315913"/>
                <a:gd name="connsiteY90" fmla="*/ 0 h 338138"/>
                <a:gd name="connsiteX91" fmla="*/ 76200 w 315913"/>
                <a:gd name="connsiteY91" fmla="*/ 30957 h 338138"/>
                <a:gd name="connsiteX92" fmla="*/ 46037 w 315913"/>
                <a:gd name="connsiteY92" fmla="*/ 61913 h 338138"/>
                <a:gd name="connsiteX93" fmla="*/ 15875 w 315913"/>
                <a:gd name="connsiteY93" fmla="*/ 30957 h 338138"/>
                <a:gd name="connsiteX94" fmla="*/ 46037 w 315913"/>
                <a:gd name="connsiteY9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5913" h="338138">
                  <a:moveTo>
                    <a:pt x="270013" y="244475"/>
                  </a:moveTo>
                  <a:cubicBezTo>
                    <a:pt x="294930" y="244475"/>
                    <a:pt x="315913" y="265582"/>
                    <a:pt x="315913" y="290647"/>
                  </a:cubicBezTo>
                  <a:cubicBezTo>
                    <a:pt x="315913" y="290647"/>
                    <a:pt x="315913" y="290647"/>
                    <a:pt x="315913" y="331542"/>
                  </a:cubicBezTo>
                  <a:cubicBezTo>
                    <a:pt x="315913" y="332861"/>
                    <a:pt x="314602" y="335500"/>
                    <a:pt x="313290" y="335500"/>
                  </a:cubicBezTo>
                  <a:cubicBezTo>
                    <a:pt x="313290" y="336819"/>
                    <a:pt x="310667" y="338138"/>
                    <a:pt x="309356" y="338138"/>
                  </a:cubicBezTo>
                  <a:cubicBezTo>
                    <a:pt x="309356" y="338138"/>
                    <a:pt x="309356" y="338138"/>
                    <a:pt x="231982" y="338138"/>
                  </a:cubicBezTo>
                  <a:cubicBezTo>
                    <a:pt x="228048" y="338138"/>
                    <a:pt x="225425" y="335500"/>
                    <a:pt x="225425" y="331542"/>
                  </a:cubicBezTo>
                  <a:cubicBezTo>
                    <a:pt x="225425" y="331542"/>
                    <a:pt x="225425" y="331542"/>
                    <a:pt x="225425" y="290647"/>
                  </a:cubicBezTo>
                  <a:cubicBezTo>
                    <a:pt x="225425" y="265582"/>
                    <a:pt x="246408" y="244475"/>
                    <a:pt x="270013" y="244475"/>
                  </a:cubicBezTo>
                  <a:close/>
                  <a:moveTo>
                    <a:pt x="157956" y="244475"/>
                  </a:moveTo>
                  <a:cubicBezTo>
                    <a:pt x="183239" y="244475"/>
                    <a:pt x="203200" y="265582"/>
                    <a:pt x="203200" y="290647"/>
                  </a:cubicBezTo>
                  <a:cubicBezTo>
                    <a:pt x="203200" y="290647"/>
                    <a:pt x="203200" y="290647"/>
                    <a:pt x="203200" y="331542"/>
                  </a:cubicBezTo>
                  <a:cubicBezTo>
                    <a:pt x="203200" y="332861"/>
                    <a:pt x="203200" y="335500"/>
                    <a:pt x="201869" y="335500"/>
                  </a:cubicBezTo>
                  <a:cubicBezTo>
                    <a:pt x="200538" y="336819"/>
                    <a:pt x="199208" y="338138"/>
                    <a:pt x="196546" y="338138"/>
                  </a:cubicBezTo>
                  <a:cubicBezTo>
                    <a:pt x="196546" y="338138"/>
                    <a:pt x="196546" y="338138"/>
                    <a:pt x="119365" y="338138"/>
                  </a:cubicBezTo>
                  <a:cubicBezTo>
                    <a:pt x="115373" y="338138"/>
                    <a:pt x="112712" y="335500"/>
                    <a:pt x="112712" y="331542"/>
                  </a:cubicBezTo>
                  <a:cubicBezTo>
                    <a:pt x="112712" y="331542"/>
                    <a:pt x="112712" y="331542"/>
                    <a:pt x="112712" y="290647"/>
                  </a:cubicBezTo>
                  <a:cubicBezTo>
                    <a:pt x="112712" y="265582"/>
                    <a:pt x="132672" y="244475"/>
                    <a:pt x="157956" y="244475"/>
                  </a:cubicBezTo>
                  <a:close/>
                  <a:moveTo>
                    <a:pt x="45900" y="244475"/>
                  </a:moveTo>
                  <a:cubicBezTo>
                    <a:pt x="69505" y="244475"/>
                    <a:pt x="90488" y="265582"/>
                    <a:pt x="90488" y="290647"/>
                  </a:cubicBezTo>
                  <a:cubicBezTo>
                    <a:pt x="90488" y="290647"/>
                    <a:pt x="90488" y="290647"/>
                    <a:pt x="90488" y="331542"/>
                  </a:cubicBezTo>
                  <a:cubicBezTo>
                    <a:pt x="90488" y="332861"/>
                    <a:pt x="90488" y="335500"/>
                    <a:pt x="89176" y="335500"/>
                  </a:cubicBezTo>
                  <a:cubicBezTo>
                    <a:pt x="87865" y="336819"/>
                    <a:pt x="85242" y="338138"/>
                    <a:pt x="83931" y="338138"/>
                  </a:cubicBezTo>
                  <a:cubicBezTo>
                    <a:pt x="83931" y="338138"/>
                    <a:pt x="83931" y="338138"/>
                    <a:pt x="6557" y="338138"/>
                  </a:cubicBezTo>
                  <a:cubicBezTo>
                    <a:pt x="3934" y="338138"/>
                    <a:pt x="0" y="335500"/>
                    <a:pt x="0" y="331542"/>
                  </a:cubicBezTo>
                  <a:cubicBezTo>
                    <a:pt x="0" y="331542"/>
                    <a:pt x="0" y="331542"/>
                    <a:pt x="0" y="290647"/>
                  </a:cubicBezTo>
                  <a:cubicBezTo>
                    <a:pt x="0" y="265582"/>
                    <a:pt x="20983" y="244475"/>
                    <a:pt x="45900" y="244475"/>
                  </a:cubicBezTo>
                  <a:close/>
                  <a:moveTo>
                    <a:pt x="271463" y="180975"/>
                  </a:moveTo>
                  <a:cubicBezTo>
                    <a:pt x="287200" y="180975"/>
                    <a:pt x="301625" y="194089"/>
                    <a:pt x="301625" y="211138"/>
                  </a:cubicBezTo>
                  <a:cubicBezTo>
                    <a:pt x="301625" y="228186"/>
                    <a:pt x="287200" y="241300"/>
                    <a:pt x="271463" y="241300"/>
                  </a:cubicBezTo>
                  <a:cubicBezTo>
                    <a:pt x="254414" y="241300"/>
                    <a:pt x="241300" y="228186"/>
                    <a:pt x="241300" y="211138"/>
                  </a:cubicBezTo>
                  <a:cubicBezTo>
                    <a:pt x="241300" y="194089"/>
                    <a:pt x="254414" y="180975"/>
                    <a:pt x="271463" y="180975"/>
                  </a:cubicBezTo>
                  <a:close/>
                  <a:moveTo>
                    <a:pt x="159420" y="180975"/>
                  </a:moveTo>
                  <a:cubicBezTo>
                    <a:pt x="175506" y="180975"/>
                    <a:pt x="188912" y="194089"/>
                    <a:pt x="188912" y="211138"/>
                  </a:cubicBezTo>
                  <a:cubicBezTo>
                    <a:pt x="188912" y="228186"/>
                    <a:pt x="175506" y="241300"/>
                    <a:pt x="159420" y="241300"/>
                  </a:cubicBezTo>
                  <a:cubicBezTo>
                    <a:pt x="141992" y="241300"/>
                    <a:pt x="128587" y="228186"/>
                    <a:pt x="128587" y="211138"/>
                  </a:cubicBezTo>
                  <a:cubicBezTo>
                    <a:pt x="128587" y="194089"/>
                    <a:pt x="141992" y="180975"/>
                    <a:pt x="159420" y="180975"/>
                  </a:cubicBezTo>
                  <a:close/>
                  <a:moveTo>
                    <a:pt x="46038" y="180975"/>
                  </a:moveTo>
                  <a:cubicBezTo>
                    <a:pt x="62697" y="180975"/>
                    <a:pt x="76201" y="194479"/>
                    <a:pt x="76201" y="211138"/>
                  </a:cubicBezTo>
                  <a:cubicBezTo>
                    <a:pt x="76201" y="227797"/>
                    <a:pt x="62697" y="241301"/>
                    <a:pt x="46038" y="241301"/>
                  </a:cubicBezTo>
                  <a:cubicBezTo>
                    <a:pt x="29379" y="241301"/>
                    <a:pt x="15875" y="227797"/>
                    <a:pt x="15875" y="211138"/>
                  </a:cubicBezTo>
                  <a:cubicBezTo>
                    <a:pt x="15875" y="194479"/>
                    <a:pt x="29379" y="180975"/>
                    <a:pt x="46038" y="180975"/>
                  </a:cubicBezTo>
                  <a:close/>
                  <a:moveTo>
                    <a:pt x="270005" y="77788"/>
                  </a:moveTo>
                  <a:cubicBezTo>
                    <a:pt x="252736" y="77788"/>
                    <a:pt x="238125" y="92457"/>
                    <a:pt x="238125" y="109792"/>
                  </a:cubicBezTo>
                  <a:cubicBezTo>
                    <a:pt x="238125" y="109792"/>
                    <a:pt x="238125" y="109792"/>
                    <a:pt x="238125" y="144463"/>
                  </a:cubicBezTo>
                  <a:cubicBezTo>
                    <a:pt x="238125" y="144463"/>
                    <a:pt x="238125" y="144463"/>
                    <a:pt x="303213" y="144463"/>
                  </a:cubicBezTo>
                  <a:lnTo>
                    <a:pt x="303213" y="109792"/>
                  </a:lnTo>
                  <a:cubicBezTo>
                    <a:pt x="303213" y="92457"/>
                    <a:pt x="288602" y="77788"/>
                    <a:pt x="270005" y="77788"/>
                  </a:cubicBezTo>
                  <a:close/>
                  <a:moveTo>
                    <a:pt x="270013" y="65088"/>
                  </a:moveTo>
                  <a:cubicBezTo>
                    <a:pt x="294930" y="65088"/>
                    <a:pt x="315913" y="84876"/>
                    <a:pt x="315913" y="109941"/>
                  </a:cubicBezTo>
                  <a:cubicBezTo>
                    <a:pt x="315913" y="109941"/>
                    <a:pt x="315913" y="109941"/>
                    <a:pt x="315913" y="150836"/>
                  </a:cubicBezTo>
                  <a:cubicBezTo>
                    <a:pt x="315913" y="153474"/>
                    <a:pt x="314602" y="154794"/>
                    <a:pt x="313290" y="156113"/>
                  </a:cubicBezTo>
                  <a:cubicBezTo>
                    <a:pt x="313290" y="157432"/>
                    <a:pt x="310667" y="158751"/>
                    <a:pt x="309356" y="158751"/>
                  </a:cubicBezTo>
                  <a:cubicBezTo>
                    <a:pt x="309356" y="158751"/>
                    <a:pt x="309356" y="158751"/>
                    <a:pt x="231982" y="158751"/>
                  </a:cubicBezTo>
                  <a:cubicBezTo>
                    <a:pt x="228048" y="158751"/>
                    <a:pt x="225425" y="154794"/>
                    <a:pt x="225425" y="150836"/>
                  </a:cubicBezTo>
                  <a:cubicBezTo>
                    <a:pt x="225425" y="150836"/>
                    <a:pt x="225425" y="150836"/>
                    <a:pt x="225425" y="109941"/>
                  </a:cubicBezTo>
                  <a:cubicBezTo>
                    <a:pt x="225425" y="84876"/>
                    <a:pt x="246408" y="65088"/>
                    <a:pt x="270013" y="65088"/>
                  </a:cubicBezTo>
                  <a:close/>
                  <a:moveTo>
                    <a:pt x="157956" y="65088"/>
                  </a:moveTo>
                  <a:cubicBezTo>
                    <a:pt x="183239" y="65088"/>
                    <a:pt x="203200" y="84876"/>
                    <a:pt x="203200" y="109941"/>
                  </a:cubicBezTo>
                  <a:cubicBezTo>
                    <a:pt x="203200" y="109941"/>
                    <a:pt x="203200" y="109941"/>
                    <a:pt x="203200" y="150836"/>
                  </a:cubicBezTo>
                  <a:cubicBezTo>
                    <a:pt x="203200" y="153474"/>
                    <a:pt x="203200" y="154794"/>
                    <a:pt x="201869" y="156113"/>
                  </a:cubicBezTo>
                  <a:cubicBezTo>
                    <a:pt x="200538" y="157432"/>
                    <a:pt x="199208" y="158751"/>
                    <a:pt x="196546" y="158751"/>
                  </a:cubicBezTo>
                  <a:cubicBezTo>
                    <a:pt x="196546" y="158751"/>
                    <a:pt x="196546" y="158751"/>
                    <a:pt x="119365" y="158751"/>
                  </a:cubicBezTo>
                  <a:cubicBezTo>
                    <a:pt x="115373" y="158751"/>
                    <a:pt x="112712" y="154794"/>
                    <a:pt x="112712" y="150836"/>
                  </a:cubicBezTo>
                  <a:cubicBezTo>
                    <a:pt x="112712" y="150836"/>
                    <a:pt x="112712" y="150836"/>
                    <a:pt x="112712" y="109941"/>
                  </a:cubicBezTo>
                  <a:cubicBezTo>
                    <a:pt x="112712" y="84876"/>
                    <a:pt x="132672" y="65088"/>
                    <a:pt x="157956" y="65088"/>
                  </a:cubicBezTo>
                  <a:close/>
                  <a:moveTo>
                    <a:pt x="45900" y="65088"/>
                  </a:moveTo>
                  <a:cubicBezTo>
                    <a:pt x="69505" y="65088"/>
                    <a:pt x="90488" y="84876"/>
                    <a:pt x="90488" y="109941"/>
                  </a:cubicBezTo>
                  <a:cubicBezTo>
                    <a:pt x="90488" y="109941"/>
                    <a:pt x="90488" y="109941"/>
                    <a:pt x="90488" y="150836"/>
                  </a:cubicBezTo>
                  <a:cubicBezTo>
                    <a:pt x="90488" y="153474"/>
                    <a:pt x="90488" y="154794"/>
                    <a:pt x="89176" y="156113"/>
                  </a:cubicBezTo>
                  <a:cubicBezTo>
                    <a:pt x="87865" y="157432"/>
                    <a:pt x="85242" y="158751"/>
                    <a:pt x="83931" y="158751"/>
                  </a:cubicBezTo>
                  <a:cubicBezTo>
                    <a:pt x="83931" y="158751"/>
                    <a:pt x="83931" y="158751"/>
                    <a:pt x="6557" y="158751"/>
                  </a:cubicBezTo>
                  <a:cubicBezTo>
                    <a:pt x="3934" y="158751"/>
                    <a:pt x="0" y="154794"/>
                    <a:pt x="0" y="150836"/>
                  </a:cubicBezTo>
                  <a:cubicBezTo>
                    <a:pt x="0" y="150836"/>
                    <a:pt x="0" y="150836"/>
                    <a:pt x="0" y="109941"/>
                  </a:cubicBezTo>
                  <a:cubicBezTo>
                    <a:pt x="0" y="84876"/>
                    <a:pt x="20983" y="65088"/>
                    <a:pt x="45900" y="65088"/>
                  </a:cubicBezTo>
                  <a:close/>
                  <a:moveTo>
                    <a:pt x="270669" y="14288"/>
                  </a:moveTo>
                  <a:cubicBezTo>
                    <a:pt x="261463" y="14288"/>
                    <a:pt x="254000" y="21751"/>
                    <a:pt x="254000" y="30957"/>
                  </a:cubicBezTo>
                  <a:cubicBezTo>
                    <a:pt x="254000" y="40163"/>
                    <a:pt x="261463" y="47626"/>
                    <a:pt x="270669" y="47626"/>
                  </a:cubicBezTo>
                  <a:cubicBezTo>
                    <a:pt x="279875" y="47626"/>
                    <a:pt x="287338" y="40163"/>
                    <a:pt x="287338" y="30957"/>
                  </a:cubicBezTo>
                  <a:cubicBezTo>
                    <a:pt x="287338" y="21751"/>
                    <a:pt x="279875" y="14288"/>
                    <a:pt x="270669" y="14288"/>
                  </a:cubicBezTo>
                  <a:close/>
                  <a:moveTo>
                    <a:pt x="271463" y="0"/>
                  </a:moveTo>
                  <a:cubicBezTo>
                    <a:pt x="287200" y="0"/>
                    <a:pt x="301625" y="13459"/>
                    <a:pt x="301625" y="30957"/>
                  </a:cubicBezTo>
                  <a:cubicBezTo>
                    <a:pt x="301625" y="48454"/>
                    <a:pt x="287200" y="61913"/>
                    <a:pt x="271463" y="61913"/>
                  </a:cubicBezTo>
                  <a:cubicBezTo>
                    <a:pt x="254414" y="61913"/>
                    <a:pt x="241300" y="48454"/>
                    <a:pt x="241300" y="30957"/>
                  </a:cubicBezTo>
                  <a:cubicBezTo>
                    <a:pt x="241300" y="13459"/>
                    <a:pt x="254414" y="0"/>
                    <a:pt x="271463" y="0"/>
                  </a:cubicBezTo>
                  <a:close/>
                  <a:moveTo>
                    <a:pt x="159420" y="0"/>
                  </a:moveTo>
                  <a:cubicBezTo>
                    <a:pt x="175506" y="0"/>
                    <a:pt x="188912" y="13459"/>
                    <a:pt x="188912" y="30957"/>
                  </a:cubicBezTo>
                  <a:cubicBezTo>
                    <a:pt x="188912" y="48454"/>
                    <a:pt x="175506" y="61913"/>
                    <a:pt x="159420" y="61913"/>
                  </a:cubicBezTo>
                  <a:cubicBezTo>
                    <a:pt x="141992" y="61913"/>
                    <a:pt x="128587" y="48454"/>
                    <a:pt x="128587" y="30957"/>
                  </a:cubicBezTo>
                  <a:cubicBezTo>
                    <a:pt x="128587" y="13459"/>
                    <a:pt x="141992" y="0"/>
                    <a:pt x="159420" y="0"/>
                  </a:cubicBezTo>
                  <a:close/>
                  <a:moveTo>
                    <a:pt x="46037" y="0"/>
                  </a:moveTo>
                  <a:cubicBezTo>
                    <a:pt x="63086" y="0"/>
                    <a:pt x="76200" y="13459"/>
                    <a:pt x="76200" y="30957"/>
                  </a:cubicBezTo>
                  <a:cubicBezTo>
                    <a:pt x="76200" y="48454"/>
                    <a:pt x="63086" y="61913"/>
                    <a:pt x="46037" y="61913"/>
                  </a:cubicBezTo>
                  <a:cubicBezTo>
                    <a:pt x="28989" y="61913"/>
                    <a:pt x="15875" y="48454"/>
                    <a:pt x="15875" y="30957"/>
                  </a:cubicBezTo>
                  <a:cubicBezTo>
                    <a:pt x="15875" y="13459"/>
                    <a:pt x="28989" y="0"/>
                    <a:pt x="46037" y="0"/>
                  </a:cubicBezTo>
                  <a:close/>
                </a:path>
              </a:pathLst>
            </a:cu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82" name="Oval 12"/>
            <p:cNvSpPr/>
            <p:nvPr/>
          </p:nvSpPr>
          <p:spPr>
            <a:xfrm>
              <a:off x="7158530" y="4462315"/>
              <a:ext cx="400266" cy="296910"/>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83" name="Oval 13"/>
            <p:cNvSpPr/>
            <p:nvPr/>
          </p:nvSpPr>
          <p:spPr>
            <a:xfrm>
              <a:off x="6501260" y="3226605"/>
              <a:ext cx="347603" cy="400266"/>
            </a:xfrm>
            <a:custGeom>
              <a:avLst/>
              <a:gdLst>
                <a:gd name="connsiteX0" fmla="*/ 184010 w 292270"/>
                <a:gd name="connsiteY0" fmla="*/ 131763 h 336550"/>
                <a:gd name="connsiteX1" fmla="*/ 178567 w 292270"/>
                <a:gd name="connsiteY1" fmla="*/ 141923 h 336550"/>
                <a:gd name="connsiteX2" fmla="*/ 184010 w 292270"/>
                <a:gd name="connsiteY2" fmla="*/ 150813 h 336550"/>
                <a:gd name="connsiteX3" fmla="*/ 188092 w 292270"/>
                <a:gd name="connsiteY3" fmla="*/ 141923 h 336550"/>
                <a:gd name="connsiteX4" fmla="*/ 184010 w 292270"/>
                <a:gd name="connsiteY4" fmla="*/ 131763 h 336550"/>
                <a:gd name="connsiteX5" fmla="*/ 141147 w 292270"/>
                <a:gd name="connsiteY5" fmla="*/ 131763 h 336550"/>
                <a:gd name="connsiteX6" fmla="*/ 135704 w 292270"/>
                <a:gd name="connsiteY6" fmla="*/ 141923 h 336550"/>
                <a:gd name="connsiteX7" fmla="*/ 141147 w 292270"/>
                <a:gd name="connsiteY7" fmla="*/ 150813 h 336550"/>
                <a:gd name="connsiteX8" fmla="*/ 145229 w 292270"/>
                <a:gd name="connsiteY8" fmla="*/ 141923 h 336550"/>
                <a:gd name="connsiteX9" fmla="*/ 141147 w 292270"/>
                <a:gd name="connsiteY9" fmla="*/ 131763 h 336550"/>
                <a:gd name="connsiteX10" fmla="*/ 96811 w 292270"/>
                <a:gd name="connsiteY10" fmla="*/ 131763 h 336550"/>
                <a:gd name="connsiteX11" fmla="*/ 92842 w 292270"/>
                <a:gd name="connsiteY11" fmla="*/ 134938 h 336550"/>
                <a:gd name="connsiteX12" fmla="*/ 100780 w 292270"/>
                <a:gd name="connsiteY12" fmla="*/ 134938 h 336550"/>
                <a:gd name="connsiteX13" fmla="*/ 96811 w 292270"/>
                <a:gd name="connsiteY13" fmla="*/ 131763 h 336550"/>
                <a:gd name="connsiteX14" fmla="*/ 225310 w 292270"/>
                <a:gd name="connsiteY14" fmla="*/ 127000 h 336550"/>
                <a:gd name="connsiteX15" fmla="*/ 226721 w 292270"/>
                <a:gd name="connsiteY15" fmla="*/ 127000 h 336550"/>
                <a:gd name="connsiteX16" fmla="*/ 229543 w 292270"/>
                <a:gd name="connsiteY16" fmla="*/ 127000 h 336550"/>
                <a:gd name="connsiteX17" fmla="*/ 230954 w 292270"/>
                <a:gd name="connsiteY17" fmla="*/ 127000 h 336550"/>
                <a:gd name="connsiteX18" fmla="*/ 230954 w 292270"/>
                <a:gd name="connsiteY18" fmla="*/ 155792 h 336550"/>
                <a:gd name="connsiteX19" fmla="*/ 229543 w 292270"/>
                <a:gd name="connsiteY19" fmla="*/ 157163 h 336550"/>
                <a:gd name="connsiteX20" fmla="*/ 225310 w 292270"/>
                <a:gd name="connsiteY20" fmla="*/ 157163 h 336550"/>
                <a:gd name="connsiteX21" fmla="*/ 225310 w 292270"/>
                <a:gd name="connsiteY21" fmla="*/ 155792 h 336550"/>
                <a:gd name="connsiteX22" fmla="*/ 225310 w 292270"/>
                <a:gd name="connsiteY22" fmla="*/ 132484 h 336550"/>
                <a:gd name="connsiteX23" fmla="*/ 221076 w 292270"/>
                <a:gd name="connsiteY23" fmla="*/ 133855 h 336550"/>
                <a:gd name="connsiteX24" fmla="*/ 221076 w 292270"/>
                <a:gd name="connsiteY24" fmla="*/ 135227 h 336550"/>
                <a:gd name="connsiteX25" fmla="*/ 219665 w 292270"/>
                <a:gd name="connsiteY25" fmla="*/ 133855 h 336550"/>
                <a:gd name="connsiteX26" fmla="*/ 219665 w 292270"/>
                <a:gd name="connsiteY26" fmla="*/ 131113 h 336550"/>
                <a:gd name="connsiteX27" fmla="*/ 219665 w 292270"/>
                <a:gd name="connsiteY27" fmla="*/ 129742 h 336550"/>
                <a:gd name="connsiteX28" fmla="*/ 225310 w 292270"/>
                <a:gd name="connsiteY28" fmla="*/ 127000 h 336550"/>
                <a:gd name="connsiteX29" fmla="*/ 203791 w 292270"/>
                <a:gd name="connsiteY29" fmla="*/ 127000 h 336550"/>
                <a:gd name="connsiteX30" fmla="*/ 207495 w 292270"/>
                <a:gd name="connsiteY30" fmla="*/ 127000 h 336550"/>
                <a:gd name="connsiteX31" fmla="*/ 208730 w 292270"/>
                <a:gd name="connsiteY31" fmla="*/ 127000 h 336550"/>
                <a:gd name="connsiteX32" fmla="*/ 208730 w 292270"/>
                <a:gd name="connsiteY32" fmla="*/ 155792 h 336550"/>
                <a:gd name="connsiteX33" fmla="*/ 207495 w 292270"/>
                <a:gd name="connsiteY33" fmla="*/ 157163 h 336550"/>
                <a:gd name="connsiteX34" fmla="*/ 203791 w 292270"/>
                <a:gd name="connsiteY34" fmla="*/ 157163 h 336550"/>
                <a:gd name="connsiteX35" fmla="*/ 202556 w 292270"/>
                <a:gd name="connsiteY35" fmla="*/ 155792 h 336550"/>
                <a:gd name="connsiteX36" fmla="*/ 202556 w 292270"/>
                <a:gd name="connsiteY36" fmla="*/ 132484 h 336550"/>
                <a:gd name="connsiteX37" fmla="*/ 200086 w 292270"/>
                <a:gd name="connsiteY37" fmla="*/ 133855 h 336550"/>
                <a:gd name="connsiteX38" fmla="*/ 198852 w 292270"/>
                <a:gd name="connsiteY38" fmla="*/ 135227 h 336550"/>
                <a:gd name="connsiteX39" fmla="*/ 198852 w 292270"/>
                <a:gd name="connsiteY39" fmla="*/ 133855 h 336550"/>
                <a:gd name="connsiteX40" fmla="*/ 197617 w 292270"/>
                <a:gd name="connsiteY40" fmla="*/ 131113 h 336550"/>
                <a:gd name="connsiteX41" fmla="*/ 198852 w 292270"/>
                <a:gd name="connsiteY41" fmla="*/ 129742 h 336550"/>
                <a:gd name="connsiteX42" fmla="*/ 203791 w 292270"/>
                <a:gd name="connsiteY42" fmla="*/ 127000 h 336550"/>
                <a:gd name="connsiteX43" fmla="*/ 183964 w 292270"/>
                <a:gd name="connsiteY43" fmla="*/ 127000 h 336550"/>
                <a:gd name="connsiteX44" fmla="*/ 192854 w 292270"/>
                <a:gd name="connsiteY44" fmla="*/ 141426 h 336550"/>
                <a:gd name="connsiteX45" fmla="*/ 182694 w 292270"/>
                <a:gd name="connsiteY45" fmla="*/ 157163 h 336550"/>
                <a:gd name="connsiteX46" fmla="*/ 173804 w 292270"/>
                <a:gd name="connsiteY46" fmla="*/ 142737 h 336550"/>
                <a:gd name="connsiteX47" fmla="*/ 183964 w 292270"/>
                <a:gd name="connsiteY47" fmla="*/ 127000 h 336550"/>
                <a:gd name="connsiteX48" fmla="*/ 161699 w 292270"/>
                <a:gd name="connsiteY48" fmla="*/ 127000 h 336550"/>
                <a:gd name="connsiteX49" fmla="*/ 164478 w 292270"/>
                <a:gd name="connsiteY49" fmla="*/ 127000 h 336550"/>
                <a:gd name="connsiteX50" fmla="*/ 165867 w 292270"/>
                <a:gd name="connsiteY50" fmla="*/ 127000 h 336550"/>
                <a:gd name="connsiteX51" fmla="*/ 165867 w 292270"/>
                <a:gd name="connsiteY51" fmla="*/ 155792 h 336550"/>
                <a:gd name="connsiteX52" fmla="*/ 164478 w 292270"/>
                <a:gd name="connsiteY52" fmla="*/ 157163 h 336550"/>
                <a:gd name="connsiteX53" fmla="*/ 161699 w 292270"/>
                <a:gd name="connsiteY53" fmla="*/ 157163 h 336550"/>
                <a:gd name="connsiteX54" fmla="*/ 160310 w 292270"/>
                <a:gd name="connsiteY54" fmla="*/ 155792 h 336550"/>
                <a:gd name="connsiteX55" fmla="*/ 160310 w 292270"/>
                <a:gd name="connsiteY55" fmla="*/ 132484 h 336550"/>
                <a:gd name="connsiteX56" fmla="*/ 156143 w 292270"/>
                <a:gd name="connsiteY56" fmla="*/ 133855 h 336550"/>
                <a:gd name="connsiteX57" fmla="*/ 156143 w 292270"/>
                <a:gd name="connsiteY57" fmla="*/ 135227 h 336550"/>
                <a:gd name="connsiteX58" fmla="*/ 154754 w 292270"/>
                <a:gd name="connsiteY58" fmla="*/ 133855 h 336550"/>
                <a:gd name="connsiteX59" fmla="*/ 154754 w 292270"/>
                <a:gd name="connsiteY59" fmla="*/ 131113 h 336550"/>
                <a:gd name="connsiteX60" fmla="*/ 154754 w 292270"/>
                <a:gd name="connsiteY60" fmla="*/ 129742 h 336550"/>
                <a:gd name="connsiteX61" fmla="*/ 161699 w 292270"/>
                <a:gd name="connsiteY61" fmla="*/ 127000 h 336550"/>
                <a:gd name="connsiteX62" fmla="*/ 141261 w 292270"/>
                <a:gd name="connsiteY62" fmla="*/ 127000 h 336550"/>
                <a:gd name="connsiteX63" fmla="*/ 151580 w 292270"/>
                <a:gd name="connsiteY63" fmla="*/ 141426 h 336550"/>
                <a:gd name="connsiteX64" fmla="*/ 141261 w 292270"/>
                <a:gd name="connsiteY64" fmla="*/ 157163 h 336550"/>
                <a:gd name="connsiteX65" fmla="*/ 130942 w 292270"/>
                <a:gd name="connsiteY65" fmla="*/ 142737 h 336550"/>
                <a:gd name="connsiteX66" fmla="*/ 141261 w 292270"/>
                <a:gd name="connsiteY66" fmla="*/ 127000 h 336550"/>
                <a:gd name="connsiteX67" fmla="*/ 247736 w 292270"/>
                <a:gd name="connsiteY67" fmla="*/ 80963 h 336550"/>
                <a:gd name="connsiteX68" fmla="*/ 243654 w 292270"/>
                <a:gd name="connsiteY68" fmla="*/ 91970 h 336550"/>
                <a:gd name="connsiteX69" fmla="*/ 247736 w 292270"/>
                <a:gd name="connsiteY69" fmla="*/ 101601 h 336550"/>
                <a:gd name="connsiteX70" fmla="*/ 253179 w 292270"/>
                <a:gd name="connsiteY70" fmla="*/ 90594 h 336550"/>
                <a:gd name="connsiteX71" fmla="*/ 247736 w 292270"/>
                <a:gd name="connsiteY71" fmla="*/ 80963 h 336550"/>
                <a:gd name="connsiteX72" fmla="*/ 205328 w 292270"/>
                <a:gd name="connsiteY72" fmla="*/ 80963 h 336550"/>
                <a:gd name="connsiteX73" fmla="*/ 200792 w 292270"/>
                <a:gd name="connsiteY73" fmla="*/ 91970 h 336550"/>
                <a:gd name="connsiteX74" fmla="*/ 205328 w 292270"/>
                <a:gd name="connsiteY74" fmla="*/ 101601 h 336550"/>
                <a:gd name="connsiteX75" fmla="*/ 208730 w 292270"/>
                <a:gd name="connsiteY75" fmla="*/ 90594 h 336550"/>
                <a:gd name="connsiteX76" fmla="*/ 205328 w 292270"/>
                <a:gd name="connsiteY76" fmla="*/ 80963 h 336550"/>
                <a:gd name="connsiteX77" fmla="*/ 184010 w 292270"/>
                <a:gd name="connsiteY77" fmla="*/ 80963 h 336550"/>
                <a:gd name="connsiteX78" fmla="*/ 178567 w 292270"/>
                <a:gd name="connsiteY78" fmla="*/ 91970 h 336550"/>
                <a:gd name="connsiteX79" fmla="*/ 184010 w 292270"/>
                <a:gd name="connsiteY79" fmla="*/ 101601 h 336550"/>
                <a:gd name="connsiteX80" fmla="*/ 188092 w 292270"/>
                <a:gd name="connsiteY80" fmla="*/ 90594 h 336550"/>
                <a:gd name="connsiteX81" fmla="*/ 184010 w 292270"/>
                <a:gd name="connsiteY81" fmla="*/ 80963 h 336550"/>
                <a:gd name="connsiteX82" fmla="*/ 162011 w 292270"/>
                <a:gd name="connsiteY82" fmla="*/ 80963 h 336550"/>
                <a:gd name="connsiteX83" fmla="*/ 157929 w 292270"/>
                <a:gd name="connsiteY83" fmla="*/ 91970 h 336550"/>
                <a:gd name="connsiteX84" fmla="*/ 162011 w 292270"/>
                <a:gd name="connsiteY84" fmla="*/ 101601 h 336550"/>
                <a:gd name="connsiteX85" fmla="*/ 167454 w 292270"/>
                <a:gd name="connsiteY85" fmla="*/ 90594 h 336550"/>
                <a:gd name="connsiteX86" fmla="*/ 162011 w 292270"/>
                <a:gd name="connsiteY86" fmla="*/ 80963 h 336550"/>
                <a:gd name="connsiteX87" fmla="*/ 76173 w 292270"/>
                <a:gd name="connsiteY87" fmla="*/ 80963 h 336550"/>
                <a:gd name="connsiteX88" fmla="*/ 72204 w 292270"/>
                <a:gd name="connsiteY88" fmla="*/ 91970 h 336550"/>
                <a:gd name="connsiteX89" fmla="*/ 76173 w 292270"/>
                <a:gd name="connsiteY89" fmla="*/ 101601 h 336550"/>
                <a:gd name="connsiteX90" fmla="*/ 80142 w 292270"/>
                <a:gd name="connsiteY90" fmla="*/ 90594 h 336550"/>
                <a:gd name="connsiteX91" fmla="*/ 76173 w 292270"/>
                <a:gd name="connsiteY91" fmla="*/ 80963 h 336550"/>
                <a:gd name="connsiteX92" fmla="*/ 225310 w 292270"/>
                <a:gd name="connsiteY92" fmla="*/ 76200 h 336550"/>
                <a:gd name="connsiteX93" fmla="*/ 226721 w 292270"/>
                <a:gd name="connsiteY93" fmla="*/ 76200 h 336550"/>
                <a:gd name="connsiteX94" fmla="*/ 229543 w 292270"/>
                <a:gd name="connsiteY94" fmla="*/ 76200 h 336550"/>
                <a:gd name="connsiteX95" fmla="*/ 230954 w 292270"/>
                <a:gd name="connsiteY95" fmla="*/ 77511 h 336550"/>
                <a:gd name="connsiteX96" fmla="*/ 230954 w 292270"/>
                <a:gd name="connsiteY96" fmla="*/ 105052 h 336550"/>
                <a:gd name="connsiteX97" fmla="*/ 229543 w 292270"/>
                <a:gd name="connsiteY97" fmla="*/ 106363 h 336550"/>
                <a:gd name="connsiteX98" fmla="*/ 225310 w 292270"/>
                <a:gd name="connsiteY98" fmla="*/ 106363 h 336550"/>
                <a:gd name="connsiteX99" fmla="*/ 225310 w 292270"/>
                <a:gd name="connsiteY99" fmla="*/ 105052 h 336550"/>
                <a:gd name="connsiteX100" fmla="*/ 225310 w 292270"/>
                <a:gd name="connsiteY100" fmla="*/ 82757 h 336550"/>
                <a:gd name="connsiteX101" fmla="*/ 221076 w 292270"/>
                <a:gd name="connsiteY101" fmla="*/ 84069 h 336550"/>
                <a:gd name="connsiteX102" fmla="*/ 219665 w 292270"/>
                <a:gd name="connsiteY102" fmla="*/ 84069 h 336550"/>
                <a:gd name="connsiteX103" fmla="*/ 219665 w 292270"/>
                <a:gd name="connsiteY103" fmla="*/ 81446 h 336550"/>
                <a:gd name="connsiteX104" fmla="*/ 219665 w 292270"/>
                <a:gd name="connsiteY104" fmla="*/ 80134 h 336550"/>
                <a:gd name="connsiteX105" fmla="*/ 225310 w 292270"/>
                <a:gd name="connsiteY105" fmla="*/ 76200 h 336550"/>
                <a:gd name="connsiteX106" fmla="*/ 205555 w 292270"/>
                <a:gd name="connsiteY106" fmla="*/ 76200 h 336550"/>
                <a:gd name="connsiteX107" fmla="*/ 216667 w 292270"/>
                <a:gd name="connsiteY107" fmla="*/ 90626 h 336550"/>
                <a:gd name="connsiteX108" fmla="*/ 205555 w 292270"/>
                <a:gd name="connsiteY108" fmla="*/ 106363 h 336550"/>
                <a:gd name="connsiteX109" fmla="*/ 194442 w 292270"/>
                <a:gd name="connsiteY109" fmla="*/ 91937 h 336550"/>
                <a:gd name="connsiteX110" fmla="*/ 205555 w 292270"/>
                <a:gd name="connsiteY110" fmla="*/ 76200 h 336550"/>
                <a:gd name="connsiteX111" fmla="*/ 183964 w 292270"/>
                <a:gd name="connsiteY111" fmla="*/ 76200 h 336550"/>
                <a:gd name="connsiteX112" fmla="*/ 192854 w 292270"/>
                <a:gd name="connsiteY112" fmla="*/ 90626 h 336550"/>
                <a:gd name="connsiteX113" fmla="*/ 182694 w 292270"/>
                <a:gd name="connsiteY113" fmla="*/ 106363 h 336550"/>
                <a:gd name="connsiteX114" fmla="*/ 173804 w 292270"/>
                <a:gd name="connsiteY114" fmla="*/ 91937 h 336550"/>
                <a:gd name="connsiteX115" fmla="*/ 183964 w 292270"/>
                <a:gd name="connsiteY115" fmla="*/ 76200 h 336550"/>
                <a:gd name="connsiteX116" fmla="*/ 161898 w 292270"/>
                <a:gd name="connsiteY116" fmla="*/ 76200 h 336550"/>
                <a:gd name="connsiteX117" fmla="*/ 172217 w 292270"/>
                <a:gd name="connsiteY117" fmla="*/ 90626 h 336550"/>
                <a:gd name="connsiteX118" fmla="*/ 161898 w 292270"/>
                <a:gd name="connsiteY118" fmla="*/ 106363 h 336550"/>
                <a:gd name="connsiteX119" fmla="*/ 151579 w 292270"/>
                <a:gd name="connsiteY119" fmla="*/ 91937 h 336550"/>
                <a:gd name="connsiteX120" fmla="*/ 161898 w 292270"/>
                <a:gd name="connsiteY120" fmla="*/ 76200 h 336550"/>
                <a:gd name="connsiteX121" fmla="*/ 139584 w 292270"/>
                <a:gd name="connsiteY121" fmla="*/ 76200 h 336550"/>
                <a:gd name="connsiteX122" fmla="*/ 140996 w 292270"/>
                <a:gd name="connsiteY122" fmla="*/ 76200 h 336550"/>
                <a:gd name="connsiteX123" fmla="*/ 143818 w 292270"/>
                <a:gd name="connsiteY123" fmla="*/ 76200 h 336550"/>
                <a:gd name="connsiteX124" fmla="*/ 145229 w 292270"/>
                <a:gd name="connsiteY124" fmla="*/ 77511 h 336550"/>
                <a:gd name="connsiteX125" fmla="*/ 145229 w 292270"/>
                <a:gd name="connsiteY125" fmla="*/ 105052 h 336550"/>
                <a:gd name="connsiteX126" fmla="*/ 143818 w 292270"/>
                <a:gd name="connsiteY126" fmla="*/ 106363 h 336550"/>
                <a:gd name="connsiteX127" fmla="*/ 139584 w 292270"/>
                <a:gd name="connsiteY127" fmla="*/ 106363 h 336550"/>
                <a:gd name="connsiteX128" fmla="*/ 139584 w 292270"/>
                <a:gd name="connsiteY128" fmla="*/ 105052 h 336550"/>
                <a:gd name="connsiteX129" fmla="*/ 139584 w 292270"/>
                <a:gd name="connsiteY129" fmla="*/ 82757 h 336550"/>
                <a:gd name="connsiteX130" fmla="*/ 135351 w 292270"/>
                <a:gd name="connsiteY130" fmla="*/ 84069 h 336550"/>
                <a:gd name="connsiteX131" fmla="*/ 133940 w 292270"/>
                <a:gd name="connsiteY131" fmla="*/ 84069 h 336550"/>
                <a:gd name="connsiteX132" fmla="*/ 132529 w 292270"/>
                <a:gd name="connsiteY132" fmla="*/ 81446 h 336550"/>
                <a:gd name="connsiteX133" fmla="*/ 133940 w 292270"/>
                <a:gd name="connsiteY133" fmla="*/ 80134 h 336550"/>
                <a:gd name="connsiteX134" fmla="*/ 139584 w 292270"/>
                <a:gd name="connsiteY134" fmla="*/ 76200 h 336550"/>
                <a:gd name="connsiteX135" fmla="*/ 118837 w 292270"/>
                <a:gd name="connsiteY135" fmla="*/ 76200 h 336550"/>
                <a:gd name="connsiteX136" fmla="*/ 123005 w 292270"/>
                <a:gd name="connsiteY136" fmla="*/ 76200 h 336550"/>
                <a:gd name="connsiteX137" fmla="*/ 123005 w 292270"/>
                <a:gd name="connsiteY137" fmla="*/ 77511 h 336550"/>
                <a:gd name="connsiteX138" fmla="*/ 123005 w 292270"/>
                <a:gd name="connsiteY138" fmla="*/ 105052 h 336550"/>
                <a:gd name="connsiteX139" fmla="*/ 123005 w 292270"/>
                <a:gd name="connsiteY139" fmla="*/ 106363 h 336550"/>
                <a:gd name="connsiteX140" fmla="*/ 118837 w 292270"/>
                <a:gd name="connsiteY140" fmla="*/ 106363 h 336550"/>
                <a:gd name="connsiteX141" fmla="*/ 117448 w 292270"/>
                <a:gd name="connsiteY141" fmla="*/ 105052 h 336550"/>
                <a:gd name="connsiteX142" fmla="*/ 117448 w 292270"/>
                <a:gd name="connsiteY142" fmla="*/ 82757 h 336550"/>
                <a:gd name="connsiteX143" fmla="*/ 114670 w 292270"/>
                <a:gd name="connsiteY143" fmla="*/ 84069 h 336550"/>
                <a:gd name="connsiteX144" fmla="*/ 113281 w 292270"/>
                <a:gd name="connsiteY144" fmla="*/ 84069 h 336550"/>
                <a:gd name="connsiteX145" fmla="*/ 111892 w 292270"/>
                <a:gd name="connsiteY145" fmla="*/ 81446 h 336550"/>
                <a:gd name="connsiteX146" fmla="*/ 111892 w 292270"/>
                <a:gd name="connsiteY146" fmla="*/ 80134 h 336550"/>
                <a:gd name="connsiteX147" fmla="*/ 118837 w 292270"/>
                <a:gd name="connsiteY147" fmla="*/ 76200 h 336550"/>
                <a:gd name="connsiteX148" fmla="*/ 97207 w 292270"/>
                <a:gd name="connsiteY148" fmla="*/ 76200 h 336550"/>
                <a:gd name="connsiteX149" fmla="*/ 99588 w 292270"/>
                <a:gd name="connsiteY149" fmla="*/ 76200 h 336550"/>
                <a:gd name="connsiteX150" fmla="*/ 100779 w 292270"/>
                <a:gd name="connsiteY150" fmla="*/ 77511 h 336550"/>
                <a:gd name="connsiteX151" fmla="*/ 100779 w 292270"/>
                <a:gd name="connsiteY151" fmla="*/ 105052 h 336550"/>
                <a:gd name="connsiteX152" fmla="*/ 99588 w 292270"/>
                <a:gd name="connsiteY152" fmla="*/ 106363 h 336550"/>
                <a:gd name="connsiteX153" fmla="*/ 97207 w 292270"/>
                <a:gd name="connsiteY153" fmla="*/ 106363 h 336550"/>
                <a:gd name="connsiteX154" fmla="*/ 96016 w 292270"/>
                <a:gd name="connsiteY154" fmla="*/ 105052 h 336550"/>
                <a:gd name="connsiteX155" fmla="*/ 96016 w 292270"/>
                <a:gd name="connsiteY155" fmla="*/ 82757 h 336550"/>
                <a:gd name="connsiteX156" fmla="*/ 92444 w 292270"/>
                <a:gd name="connsiteY156" fmla="*/ 84069 h 336550"/>
                <a:gd name="connsiteX157" fmla="*/ 91254 w 292270"/>
                <a:gd name="connsiteY157" fmla="*/ 84069 h 336550"/>
                <a:gd name="connsiteX158" fmla="*/ 91254 w 292270"/>
                <a:gd name="connsiteY158" fmla="*/ 81446 h 336550"/>
                <a:gd name="connsiteX159" fmla="*/ 91254 w 292270"/>
                <a:gd name="connsiteY159" fmla="*/ 80134 h 336550"/>
                <a:gd name="connsiteX160" fmla="*/ 97207 w 292270"/>
                <a:gd name="connsiteY160" fmla="*/ 76200 h 336550"/>
                <a:gd name="connsiteX161" fmla="*/ 201926 w 292270"/>
                <a:gd name="connsiteY161" fmla="*/ 36513 h 336550"/>
                <a:gd name="connsiteX162" fmla="*/ 200792 w 292270"/>
                <a:gd name="connsiteY162" fmla="*/ 40409 h 336550"/>
                <a:gd name="connsiteX163" fmla="*/ 205328 w 292270"/>
                <a:gd name="connsiteY163" fmla="*/ 50801 h 336550"/>
                <a:gd name="connsiteX164" fmla="*/ 208730 w 292270"/>
                <a:gd name="connsiteY164" fmla="*/ 40409 h 336550"/>
                <a:gd name="connsiteX165" fmla="*/ 208730 w 292270"/>
                <a:gd name="connsiteY165" fmla="*/ 39111 h 336550"/>
                <a:gd name="connsiteX166" fmla="*/ 201926 w 292270"/>
                <a:gd name="connsiteY166" fmla="*/ 36513 h 336550"/>
                <a:gd name="connsiteX167" fmla="*/ 123005 w 292270"/>
                <a:gd name="connsiteY167" fmla="*/ 34925 h 336550"/>
                <a:gd name="connsiteX168" fmla="*/ 116201 w 292270"/>
                <a:gd name="connsiteY168" fmla="*/ 37571 h 336550"/>
                <a:gd name="connsiteX169" fmla="*/ 115067 w 292270"/>
                <a:gd name="connsiteY169" fmla="*/ 38894 h 336550"/>
                <a:gd name="connsiteX170" fmla="*/ 115067 w 292270"/>
                <a:gd name="connsiteY170" fmla="*/ 40216 h 336550"/>
                <a:gd name="connsiteX171" fmla="*/ 119603 w 292270"/>
                <a:gd name="connsiteY171" fmla="*/ 50800 h 336550"/>
                <a:gd name="connsiteX172" fmla="*/ 123005 w 292270"/>
                <a:gd name="connsiteY172" fmla="*/ 40216 h 336550"/>
                <a:gd name="connsiteX173" fmla="*/ 123005 w 292270"/>
                <a:gd name="connsiteY173" fmla="*/ 34925 h 336550"/>
                <a:gd name="connsiteX174" fmla="*/ 162011 w 292270"/>
                <a:gd name="connsiteY174" fmla="*/ 31750 h 336550"/>
                <a:gd name="connsiteX175" fmla="*/ 157929 w 292270"/>
                <a:gd name="connsiteY175" fmla="*/ 40640 h 336550"/>
                <a:gd name="connsiteX176" fmla="*/ 162011 w 292270"/>
                <a:gd name="connsiteY176" fmla="*/ 50800 h 336550"/>
                <a:gd name="connsiteX177" fmla="*/ 167454 w 292270"/>
                <a:gd name="connsiteY177" fmla="*/ 40640 h 336550"/>
                <a:gd name="connsiteX178" fmla="*/ 162011 w 292270"/>
                <a:gd name="connsiteY178" fmla="*/ 31750 h 336550"/>
                <a:gd name="connsiteX179" fmla="*/ 144703 w 292270"/>
                <a:gd name="connsiteY179" fmla="*/ 28575 h 336550"/>
                <a:gd name="connsiteX180" fmla="*/ 144703 w 292270"/>
                <a:gd name="connsiteY180" fmla="*/ 55075 h 336550"/>
                <a:gd name="connsiteX181" fmla="*/ 143389 w 292270"/>
                <a:gd name="connsiteY181" fmla="*/ 55075 h 336550"/>
                <a:gd name="connsiteX182" fmla="*/ 139447 w 292270"/>
                <a:gd name="connsiteY182" fmla="*/ 55075 h 336550"/>
                <a:gd name="connsiteX183" fmla="*/ 139447 w 292270"/>
                <a:gd name="connsiteY183" fmla="*/ 32550 h 336550"/>
                <a:gd name="connsiteX184" fmla="*/ 135504 w 292270"/>
                <a:gd name="connsiteY184" fmla="*/ 33875 h 336550"/>
                <a:gd name="connsiteX185" fmla="*/ 134190 w 292270"/>
                <a:gd name="connsiteY185" fmla="*/ 33875 h 336550"/>
                <a:gd name="connsiteX186" fmla="*/ 132876 w 292270"/>
                <a:gd name="connsiteY186" fmla="*/ 31225 h 336550"/>
                <a:gd name="connsiteX187" fmla="*/ 127619 w 292270"/>
                <a:gd name="connsiteY187" fmla="*/ 32550 h 336550"/>
                <a:gd name="connsiteX188" fmla="*/ 128934 w 292270"/>
                <a:gd name="connsiteY188" fmla="*/ 40500 h 336550"/>
                <a:gd name="connsiteX189" fmla="*/ 118420 w 292270"/>
                <a:gd name="connsiteY189" fmla="*/ 56400 h 336550"/>
                <a:gd name="connsiteX190" fmla="*/ 109221 w 292270"/>
                <a:gd name="connsiteY190" fmla="*/ 41825 h 336550"/>
                <a:gd name="connsiteX191" fmla="*/ 101336 w 292270"/>
                <a:gd name="connsiteY191" fmla="*/ 47125 h 336550"/>
                <a:gd name="connsiteX192" fmla="*/ 101336 w 292270"/>
                <a:gd name="connsiteY192" fmla="*/ 55075 h 336550"/>
                <a:gd name="connsiteX193" fmla="*/ 100022 w 292270"/>
                <a:gd name="connsiteY193" fmla="*/ 55075 h 336550"/>
                <a:gd name="connsiteX194" fmla="*/ 97394 w 292270"/>
                <a:gd name="connsiteY194" fmla="*/ 55075 h 336550"/>
                <a:gd name="connsiteX195" fmla="*/ 96080 w 292270"/>
                <a:gd name="connsiteY195" fmla="*/ 55075 h 336550"/>
                <a:gd name="connsiteX196" fmla="*/ 96080 w 292270"/>
                <a:gd name="connsiteY196" fmla="*/ 49775 h 336550"/>
                <a:gd name="connsiteX197" fmla="*/ 72425 w 292270"/>
                <a:gd name="connsiteY197" fmla="*/ 77600 h 336550"/>
                <a:gd name="connsiteX198" fmla="*/ 76367 w 292270"/>
                <a:gd name="connsiteY198" fmla="*/ 76275 h 336550"/>
                <a:gd name="connsiteX199" fmla="*/ 86880 w 292270"/>
                <a:gd name="connsiteY199" fmla="*/ 90850 h 336550"/>
                <a:gd name="connsiteX200" fmla="*/ 76367 w 292270"/>
                <a:gd name="connsiteY200" fmla="*/ 106750 h 336550"/>
                <a:gd name="connsiteX201" fmla="*/ 67168 w 292270"/>
                <a:gd name="connsiteY201" fmla="*/ 97475 h 336550"/>
                <a:gd name="connsiteX202" fmla="*/ 75053 w 292270"/>
                <a:gd name="connsiteY202" fmla="*/ 127950 h 336550"/>
                <a:gd name="connsiteX203" fmla="*/ 76367 w 292270"/>
                <a:gd name="connsiteY203" fmla="*/ 127950 h 336550"/>
                <a:gd name="connsiteX204" fmla="*/ 78995 w 292270"/>
                <a:gd name="connsiteY204" fmla="*/ 127950 h 336550"/>
                <a:gd name="connsiteX205" fmla="*/ 80310 w 292270"/>
                <a:gd name="connsiteY205" fmla="*/ 127950 h 336550"/>
                <a:gd name="connsiteX206" fmla="*/ 80310 w 292270"/>
                <a:gd name="connsiteY206" fmla="*/ 133250 h 336550"/>
                <a:gd name="connsiteX207" fmla="*/ 88195 w 292270"/>
                <a:gd name="connsiteY207" fmla="*/ 135900 h 336550"/>
                <a:gd name="connsiteX208" fmla="*/ 97394 w 292270"/>
                <a:gd name="connsiteY208" fmla="*/ 126625 h 336550"/>
                <a:gd name="connsiteX209" fmla="*/ 107907 w 292270"/>
                <a:gd name="connsiteY209" fmla="*/ 135900 h 336550"/>
                <a:gd name="connsiteX210" fmla="*/ 114478 w 292270"/>
                <a:gd name="connsiteY210" fmla="*/ 145175 h 336550"/>
                <a:gd name="connsiteX211" fmla="*/ 117106 w 292270"/>
                <a:gd name="connsiteY211" fmla="*/ 151800 h 336550"/>
                <a:gd name="connsiteX212" fmla="*/ 117106 w 292270"/>
                <a:gd name="connsiteY212" fmla="*/ 133250 h 336550"/>
                <a:gd name="connsiteX213" fmla="*/ 114478 w 292270"/>
                <a:gd name="connsiteY213" fmla="*/ 134575 h 336550"/>
                <a:gd name="connsiteX214" fmla="*/ 113164 w 292270"/>
                <a:gd name="connsiteY214" fmla="*/ 135900 h 336550"/>
                <a:gd name="connsiteX215" fmla="*/ 113164 w 292270"/>
                <a:gd name="connsiteY215" fmla="*/ 134575 h 336550"/>
                <a:gd name="connsiteX216" fmla="*/ 111849 w 292270"/>
                <a:gd name="connsiteY216" fmla="*/ 131925 h 336550"/>
                <a:gd name="connsiteX217" fmla="*/ 111849 w 292270"/>
                <a:gd name="connsiteY217" fmla="*/ 130600 h 336550"/>
                <a:gd name="connsiteX218" fmla="*/ 118420 w 292270"/>
                <a:gd name="connsiteY218" fmla="*/ 127950 h 336550"/>
                <a:gd name="connsiteX219" fmla="*/ 122363 w 292270"/>
                <a:gd name="connsiteY219" fmla="*/ 127950 h 336550"/>
                <a:gd name="connsiteX220" fmla="*/ 122363 w 292270"/>
                <a:gd name="connsiteY220" fmla="*/ 155775 h 336550"/>
                <a:gd name="connsiteX221" fmla="*/ 122363 w 292270"/>
                <a:gd name="connsiteY221" fmla="*/ 157100 h 336550"/>
                <a:gd name="connsiteX222" fmla="*/ 121049 w 292270"/>
                <a:gd name="connsiteY222" fmla="*/ 157100 h 336550"/>
                <a:gd name="connsiteX223" fmla="*/ 135504 w 292270"/>
                <a:gd name="connsiteY223" fmla="*/ 162400 h 336550"/>
                <a:gd name="connsiteX224" fmla="*/ 161787 w 292270"/>
                <a:gd name="connsiteY224" fmla="*/ 159750 h 336550"/>
                <a:gd name="connsiteX225" fmla="*/ 181500 w 292270"/>
                <a:gd name="connsiteY225" fmla="*/ 191550 h 336550"/>
                <a:gd name="connsiteX226" fmla="*/ 181500 w 292270"/>
                <a:gd name="connsiteY226" fmla="*/ 183600 h 336550"/>
                <a:gd name="connsiteX227" fmla="*/ 178872 w 292270"/>
                <a:gd name="connsiteY227" fmla="*/ 186250 h 336550"/>
                <a:gd name="connsiteX228" fmla="*/ 177557 w 292270"/>
                <a:gd name="connsiteY228" fmla="*/ 186250 h 336550"/>
                <a:gd name="connsiteX229" fmla="*/ 176243 w 292270"/>
                <a:gd name="connsiteY229" fmla="*/ 184925 h 336550"/>
                <a:gd name="connsiteX230" fmla="*/ 176243 w 292270"/>
                <a:gd name="connsiteY230" fmla="*/ 182275 h 336550"/>
                <a:gd name="connsiteX231" fmla="*/ 176243 w 292270"/>
                <a:gd name="connsiteY231" fmla="*/ 180950 h 336550"/>
                <a:gd name="connsiteX232" fmla="*/ 182814 w 292270"/>
                <a:gd name="connsiteY232" fmla="*/ 178300 h 336550"/>
                <a:gd name="connsiteX233" fmla="*/ 186756 w 292270"/>
                <a:gd name="connsiteY233" fmla="*/ 178300 h 336550"/>
                <a:gd name="connsiteX234" fmla="*/ 186756 w 292270"/>
                <a:gd name="connsiteY234" fmla="*/ 194200 h 336550"/>
                <a:gd name="connsiteX235" fmla="*/ 199898 w 292270"/>
                <a:gd name="connsiteY235" fmla="*/ 186250 h 336550"/>
                <a:gd name="connsiteX236" fmla="*/ 198584 w 292270"/>
                <a:gd name="connsiteY236" fmla="*/ 186250 h 336550"/>
                <a:gd name="connsiteX237" fmla="*/ 198584 w 292270"/>
                <a:gd name="connsiteY237" fmla="*/ 184925 h 336550"/>
                <a:gd name="connsiteX238" fmla="*/ 197270 w 292270"/>
                <a:gd name="connsiteY238" fmla="*/ 182275 h 336550"/>
                <a:gd name="connsiteX239" fmla="*/ 198584 w 292270"/>
                <a:gd name="connsiteY239" fmla="*/ 180950 h 336550"/>
                <a:gd name="connsiteX240" fmla="*/ 199898 w 292270"/>
                <a:gd name="connsiteY240" fmla="*/ 180950 h 336550"/>
                <a:gd name="connsiteX241" fmla="*/ 199898 w 292270"/>
                <a:gd name="connsiteY241" fmla="*/ 166375 h 336550"/>
                <a:gd name="connsiteX242" fmla="*/ 234066 w 292270"/>
                <a:gd name="connsiteY242" fmla="*/ 161075 h 336550"/>
                <a:gd name="connsiteX243" fmla="*/ 241951 w 292270"/>
                <a:gd name="connsiteY243" fmla="*/ 146500 h 336550"/>
                <a:gd name="connsiteX244" fmla="*/ 245894 w 292270"/>
                <a:gd name="connsiteY244" fmla="*/ 143850 h 336550"/>
                <a:gd name="connsiteX245" fmla="*/ 245894 w 292270"/>
                <a:gd name="connsiteY245" fmla="*/ 133250 h 336550"/>
                <a:gd name="connsiteX246" fmla="*/ 241951 w 292270"/>
                <a:gd name="connsiteY246" fmla="*/ 134575 h 336550"/>
                <a:gd name="connsiteX247" fmla="*/ 241951 w 292270"/>
                <a:gd name="connsiteY247" fmla="*/ 135900 h 336550"/>
                <a:gd name="connsiteX248" fmla="*/ 240637 w 292270"/>
                <a:gd name="connsiteY248" fmla="*/ 134575 h 336550"/>
                <a:gd name="connsiteX249" fmla="*/ 240637 w 292270"/>
                <a:gd name="connsiteY249" fmla="*/ 131925 h 336550"/>
                <a:gd name="connsiteX250" fmla="*/ 240637 w 292270"/>
                <a:gd name="connsiteY250" fmla="*/ 130600 h 336550"/>
                <a:gd name="connsiteX251" fmla="*/ 247208 w 292270"/>
                <a:gd name="connsiteY251" fmla="*/ 127950 h 336550"/>
                <a:gd name="connsiteX252" fmla="*/ 249836 w 292270"/>
                <a:gd name="connsiteY252" fmla="*/ 127950 h 336550"/>
                <a:gd name="connsiteX253" fmla="*/ 251151 w 292270"/>
                <a:gd name="connsiteY253" fmla="*/ 127950 h 336550"/>
                <a:gd name="connsiteX254" fmla="*/ 251151 w 292270"/>
                <a:gd name="connsiteY254" fmla="*/ 143850 h 336550"/>
                <a:gd name="connsiteX255" fmla="*/ 252465 w 292270"/>
                <a:gd name="connsiteY255" fmla="*/ 143850 h 336550"/>
                <a:gd name="connsiteX256" fmla="*/ 257721 w 292270"/>
                <a:gd name="connsiteY256" fmla="*/ 94825 h 336550"/>
                <a:gd name="connsiteX257" fmla="*/ 247208 w 292270"/>
                <a:gd name="connsiteY257" fmla="*/ 106750 h 336550"/>
                <a:gd name="connsiteX258" fmla="*/ 238009 w 292270"/>
                <a:gd name="connsiteY258" fmla="*/ 92175 h 336550"/>
                <a:gd name="connsiteX259" fmla="*/ 248522 w 292270"/>
                <a:gd name="connsiteY259" fmla="*/ 76275 h 336550"/>
                <a:gd name="connsiteX260" fmla="*/ 249836 w 292270"/>
                <a:gd name="connsiteY260" fmla="*/ 76275 h 336550"/>
                <a:gd name="connsiteX261" fmla="*/ 230124 w 292270"/>
                <a:gd name="connsiteY261" fmla="*/ 52425 h 336550"/>
                <a:gd name="connsiteX262" fmla="*/ 230124 w 292270"/>
                <a:gd name="connsiteY262" fmla="*/ 55075 h 336550"/>
                <a:gd name="connsiteX263" fmla="*/ 228810 w 292270"/>
                <a:gd name="connsiteY263" fmla="*/ 55075 h 336550"/>
                <a:gd name="connsiteX264" fmla="*/ 224867 w 292270"/>
                <a:gd name="connsiteY264" fmla="*/ 55075 h 336550"/>
                <a:gd name="connsiteX265" fmla="*/ 224867 w 292270"/>
                <a:gd name="connsiteY265" fmla="*/ 48450 h 336550"/>
                <a:gd name="connsiteX266" fmla="*/ 215668 w 292270"/>
                <a:gd name="connsiteY266" fmla="*/ 43150 h 336550"/>
                <a:gd name="connsiteX267" fmla="*/ 205155 w 292270"/>
                <a:gd name="connsiteY267" fmla="*/ 56400 h 336550"/>
                <a:gd name="connsiteX268" fmla="*/ 194641 w 292270"/>
                <a:gd name="connsiteY268" fmla="*/ 40500 h 336550"/>
                <a:gd name="connsiteX269" fmla="*/ 195956 w 292270"/>
                <a:gd name="connsiteY269" fmla="*/ 33875 h 336550"/>
                <a:gd name="connsiteX270" fmla="*/ 186756 w 292270"/>
                <a:gd name="connsiteY270" fmla="*/ 31225 h 336550"/>
                <a:gd name="connsiteX271" fmla="*/ 186756 w 292270"/>
                <a:gd name="connsiteY271" fmla="*/ 55075 h 336550"/>
                <a:gd name="connsiteX272" fmla="*/ 182814 w 292270"/>
                <a:gd name="connsiteY272" fmla="*/ 55075 h 336550"/>
                <a:gd name="connsiteX273" fmla="*/ 181500 w 292270"/>
                <a:gd name="connsiteY273" fmla="*/ 55075 h 336550"/>
                <a:gd name="connsiteX274" fmla="*/ 181500 w 292270"/>
                <a:gd name="connsiteY274" fmla="*/ 32550 h 336550"/>
                <a:gd name="connsiteX275" fmla="*/ 178872 w 292270"/>
                <a:gd name="connsiteY275" fmla="*/ 33875 h 336550"/>
                <a:gd name="connsiteX276" fmla="*/ 177557 w 292270"/>
                <a:gd name="connsiteY276" fmla="*/ 33875 h 336550"/>
                <a:gd name="connsiteX277" fmla="*/ 176243 w 292270"/>
                <a:gd name="connsiteY277" fmla="*/ 33875 h 336550"/>
                <a:gd name="connsiteX278" fmla="*/ 176243 w 292270"/>
                <a:gd name="connsiteY278" fmla="*/ 31225 h 336550"/>
                <a:gd name="connsiteX279" fmla="*/ 176243 w 292270"/>
                <a:gd name="connsiteY279" fmla="*/ 29900 h 336550"/>
                <a:gd name="connsiteX280" fmla="*/ 177557 w 292270"/>
                <a:gd name="connsiteY280" fmla="*/ 29900 h 336550"/>
                <a:gd name="connsiteX281" fmla="*/ 168358 w 292270"/>
                <a:gd name="connsiteY281" fmla="*/ 28575 h 336550"/>
                <a:gd name="connsiteX282" fmla="*/ 172301 w 292270"/>
                <a:gd name="connsiteY282" fmla="*/ 40500 h 336550"/>
                <a:gd name="connsiteX283" fmla="*/ 161787 w 292270"/>
                <a:gd name="connsiteY283" fmla="*/ 56400 h 336550"/>
                <a:gd name="connsiteX284" fmla="*/ 151274 w 292270"/>
                <a:gd name="connsiteY284" fmla="*/ 40500 h 336550"/>
                <a:gd name="connsiteX285" fmla="*/ 156531 w 292270"/>
                <a:gd name="connsiteY285" fmla="*/ 28575 h 336550"/>
                <a:gd name="connsiteX286" fmla="*/ 144703 w 292270"/>
                <a:gd name="connsiteY286" fmla="*/ 28575 h 336550"/>
                <a:gd name="connsiteX287" fmla="*/ 164533 w 292270"/>
                <a:gd name="connsiteY287" fmla="*/ 0 h 336550"/>
                <a:gd name="connsiteX288" fmla="*/ 266895 w 292270"/>
                <a:gd name="connsiteY288" fmla="*/ 48642 h 336550"/>
                <a:gd name="connsiteX289" fmla="*/ 291829 w 292270"/>
                <a:gd name="connsiteY289" fmla="*/ 130150 h 336550"/>
                <a:gd name="connsiteX290" fmla="*/ 269520 w 292270"/>
                <a:gd name="connsiteY290" fmla="*/ 206400 h 336550"/>
                <a:gd name="connsiteX291" fmla="*/ 257709 w 292270"/>
                <a:gd name="connsiteY291" fmla="*/ 324718 h 336550"/>
                <a:gd name="connsiteX292" fmla="*/ 256396 w 292270"/>
                <a:gd name="connsiteY292" fmla="*/ 332606 h 336550"/>
                <a:gd name="connsiteX293" fmla="*/ 249835 w 292270"/>
                <a:gd name="connsiteY293" fmla="*/ 336550 h 336550"/>
                <a:gd name="connsiteX294" fmla="*/ 105478 w 292270"/>
                <a:gd name="connsiteY294" fmla="*/ 336550 h 336550"/>
                <a:gd name="connsiteX295" fmla="*/ 97604 w 292270"/>
                <a:gd name="connsiteY295" fmla="*/ 331292 h 336550"/>
                <a:gd name="connsiteX296" fmla="*/ 96292 w 292270"/>
                <a:gd name="connsiteY296" fmla="*/ 315516 h 336550"/>
                <a:gd name="connsiteX297" fmla="*/ 96292 w 292270"/>
                <a:gd name="connsiteY297" fmla="*/ 312887 h 336550"/>
                <a:gd name="connsiteX298" fmla="*/ 71357 w 292270"/>
                <a:gd name="connsiteY298" fmla="*/ 294481 h 336550"/>
                <a:gd name="connsiteX299" fmla="*/ 31987 w 292270"/>
                <a:gd name="connsiteY299" fmla="*/ 278706 h 336550"/>
                <a:gd name="connsiteX300" fmla="*/ 25426 w 292270"/>
                <a:gd name="connsiteY300" fmla="*/ 236637 h 336550"/>
                <a:gd name="connsiteX301" fmla="*/ 21489 w 292270"/>
                <a:gd name="connsiteY301" fmla="*/ 209029 h 336550"/>
                <a:gd name="connsiteX302" fmla="*/ 16239 w 292270"/>
                <a:gd name="connsiteY302" fmla="*/ 205085 h 336550"/>
                <a:gd name="connsiteX303" fmla="*/ 491 w 292270"/>
                <a:gd name="connsiteY303" fmla="*/ 191939 h 336550"/>
                <a:gd name="connsiteX304" fmla="*/ 4428 w 292270"/>
                <a:gd name="connsiteY304" fmla="*/ 177478 h 336550"/>
                <a:gd name="connsiteX305" fmla="*/ 24113 w 292270"/>
                <a:gd name="connsiteY305" fmla="*/ 126206 h 336550"/>
                <a:gd name="connsiteX306" fmla="*/ 29363 w 292270"/>
                <a:gd name="connsiteY306" fmla="*/ 97284 h 336550"/>
                <a:gd name="connsiteX307" fmla="*/ 81856 w 292270"/>
                <a:gd name="connsiteY307" fmla="*/ 26293 h 336550"/>
                <a:gd name="connsiteX308" fmla="*/ 164533 w 292270"/>
                <a:gd name="connsiteY308"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Lst>
              <a:rect l="l" t="t" r="r" b="b"/>
              <a:pathLst>
                <a:path w="292270" h="336550">
                  <a:moveTo>
                    <a:pt x="184010" y="131763"/>
                  </a:moveTo>
                  <a:cubicBezTo>
                    <a:pt x="179928" y="131763"/>
                    <a:pt x="178567" y="135573"/>
                    <a:pt x="178567" y="141923"/>
                  </a:cubicBezTo>
                  <a:cubicBezTo>
                    <a:pt x="178567" y="147003"/>
                    <a:pt x="179928" y="150813"/>
                    <a:pt x="184010" y="150813"/>
                  </a:cubicBezTo>
                  <a:cubicBezTo>
                    <a:pt x="188092" y="150813"/>
                    <a:pt x="188092" y="144463"/>
                    <a:pt x="188092" y="141923"/>
                  </a:cubicBezTo>
                  <a:cubicBezTo>
                    <a:pt x="188092" y="138113"/>
                    <a:pt x="188092" y="131763"/>
                    <a:pt x="184010" y="131763"/>
                  </a:cubicBezTo>
                  <a:close/>
                  <a:moveTo>
                    <a:pt x="141147" y="131763"/>
                  </a:moveTo>
                  <a:cubicBezTo>
                    <a:pt x="138425" y="131763"/>
                    <a:pt x="135704" y="135573"/>
                    <a:pt x="135704" y="141923"/>
                  </a:cubicBezTo>
                  <a:cubicBezTo>
                    <a:pt x="135704" y="147003"/>
                    <a:pt x="138425" y="150813"/>
                    <a:pt x="141147" y="150813"/>
                  </a:cubicBezTo>
                  <a:cubicBezTo>
                    <a:pt x="145229" y="150813"/>
                    <a:pt x="145229" y="144463"/>
                    <a:pt x="145229" y="141923"/>
                  </a:cubicBezTo>
                  <a:cubicBezTo>
                    <a:pt x="145229" y="138113"/>
                    <a:pt x="145229" y="131763"/>
                    <a:pt x="141147" y="131763"/>
                  </a:cubicBezTo>
                  <a:close/>
                  <a:moveTo>
                    <a:pt x="96811" y="131763"/>
                  </a:moveTo>
                  <a:cubicBezTo>
                    <a:pt x="95488" y="131763"/>
                    <a:pt x="94165" y="132822"/>
                    <a:pt x="92842" y="134938"/>
                  </a:cubicBezTo>
                  <a:cubicBezTo>
                    <a:pt x="95488" y="134938"/>
                    <a:pt x="98134" y="134938"/>
                    <a:pt x="100780" y="134938"/>
                  </a:cubicBezTo>
                  <a:cubicBezTo>
                    <a:pt x="100780" y="132822"/>
                    <a:pt x="99457" y="131763"/>
                    <a:pt x="96811" y="131763"/>
                  </a:cubicBezTo>
                  <a:close/>
                  <a:moveTo>
                    <a:pt x="225310" y="127000"/>
                  </a:moveTo>
                  <a:cubicBezTo>
                    <a:pt x="226721" y="127000"/>
                    <a:pt x="226721" y="127000"/>
                    <a:pt x="226721" y="127000"/>
                  </a:cubicBezTo>
                  <a:cubicBezTo>
                    <a:pt x="226721" y="127000"/>
                    <a:pt x="226721" y="127000"/>
                    <a:pt x="229543" y="127000"/>
                  </a:cubicBezTo>
                  <a:cubicBezTo>
                    <a:pt x="230954" y="127000"/>
                    <a:pt x="230954" y="127000"/>
                    <a:pt x="230954" y="127000"/>
                  </a:cubicBezTo>
                  <a:cubicBezTo>
                    <a:pt x="230954" y="127000"/>
                    <a:pt x="230954" y="127000"/>
                    <a:pt x="230954" y="155792"/>
                  </a:cubicBezTo>
                  <a:cubicBezTo>
                    <a:pt x="230954" y="155792"/>
                    <a:pt x="230954" y="157163"/>
                    <a:pt x="229543" y="157163"/>
                  </a:cubicBezTo>
                  <a:cubicBezTo>
                    <a:pt x="229543" y="157163"/>
                    <a:pt x="229543" y="157163"/>
                    <a:pt x="225310" y="157163"/>
                  </a:cubicBezTo>
                  <a:cubicBezTo>
                    <a:pt x="225310" y="157163"/>
                    <a:pt x="225310" y="155792"/>
                    <a:pt x="225310" y="155792"/>
                  </a:cubicBezTo>
                  <a:cubicBezTo>
                    <a:pt x="225310" y="155792"/>
                    <a:pt x="225310" y="155792"/>
                    <a:pt x="225310" y="132484"/>
                  </a:cubicBezTo>
                  <a:cubicBezTo>
                    <a:pt x="225310" y="132484"/>
                    <a:pt x="225310" y="132484"/>
                    <a:pt x="221076" y="133855"/>
                  </a:cubicBezTo>
                  <a:cubicBezTo>
                    <a:pt x="221076" y="135227"/>
                    <a:pt x="221076" y="135227"/>
                    <a:pt x="221076" y="135227"/>
                  </a:cubicBezTo>
                  <a:cubicBezTo>
                    <a:pt x="219665" y="133855"/>
                    <a:pt x="219665" y="133855"/>
                    <a:pt x="219665" y="133855"/>
                  </a:cubicBezTo>
                  <a:cubicBezTo>
                    <a:pt x="219665" y="133855"/>
                    <a:pt x="219665" y="133855"/>
                    <a:pt x="219665" y="131113"/>
                  </a:cubicBezTo>
                  <a:cubicBezTo>
                    <a:pt x="218254" y="131113"/>
                    <a:pt x="219665" y="129742"/>
                    <a:pt x="219665" y="129742"/>
                  </a:cubicBezTo>
                  <a:cubicBezTo>
                    <a:pt x="219665" y="129742"/>
                    <a:pt x="219665" y="129742"/>
                    <a:pt x="225310" y="127000"/>
                  </a:cubicBezTo>
                  <a:close/>
                  <a:moveTo>
                    <a:pt x="203791" y="127000"/>
                  </a:moveTo>
                  <a:cubicBezTo>
                    <a:pt x="203791" y="127000"/>
                    <a:pt x="203791" y="127000"/>
                    <a:pt x="207495" y="127000"/>
                  </a:cubicBezTo>
                  <a:cubicBezTo>
                    <a:pt x="207495" y="127000"/>
                    <a:pt x="208730" y="127000"/>
                    <a:pt x="208730" y="127000"/>
                  </a:cubicBezTo>
                  <a:cubicBezTo>
                    <a:pt x="208730" y="127000"/>
                    <a:pt x="208730" y="127000"/>
                    <a:pt x="208730" y="155792"/>
                  </a:cubicBezTo>
                  <a:cubicBezTo>
                    <a:pt x="208730" y="155792"/>
                    <a:pt x="207495" y="157163"/>
                    <a:pt x="207495" y="157163"/>
                  </a:cubicBezTo>
                  <a:cubicBezTo>
                    <a:pt x="207495" y="157163"/>
                    <a:pt x="207495" y="157163"/>
                    <a:pt x="203791" y="157163"/>
                  </a:cubicBezTo>
                  <a:cubicBezTo>
                    <a:pt x="203791" y="157163"/>
                    <a:pt x="202556" y="155792"/>
                    <a:pt x="202556" y="155792"/>
                  </a:cubicBezTo>
                  <a:cubicBezTo>
                    <a:pt x="202556" y="155792"/>
                    <a:pt x="202556" y="155792"/>
                    <a:pt x="202556" y="132484"/>
                  </a:cubicBezTo>
                  <a:cubicBezTo>
                    <a:pt x="202556" y="132484"/>
                    <a:pt x="202556" y="132484"/>
                    <a:pt x="200086" y="133855"/>
                  </a:cubicBezTo>
                  <a:cubicBezTo>
                    <a:pt x="200086" y="135227"/>
                    <a:pt x="198852" y="135227"/>
                    <a:pt x="198852" y="135227"/>
                  </a:cubicBezTo>
                  <a:cubicBezTo>
                    <a:pt x="198852" y="133855"/>
                    <a:pt x="198852" y="133855"/>
                    <a:pt x="198852" y="133855"/>
                  </a:cubicBezTo>
                  <a:cubicBezTo>
                    <a:pt x="198852" y="133855"/>
                    <a:pt x="198852" y="133855"/>
                    <a:pt x="197617" y="131113"/>
                  </a:cubicBezTo>
                  <a:cubicBezTo>
                    <a:pt x="197617" y="131113"/>
                    <a:pt x="197617" y="129742"/>
                    <a:pt x="198852" y="129742"/>
                  </a:cubicBezTo>
                  <a:cubicBezTo>
                    <a:pt x="198852" y="129742"/>
                    <a:pt x="198852" y="129742"/>
                    <a:pt x="203791" y="127000"/>
                  </a:cubicBezTo>
                  <a:close/>
                  <a:moveTo>
                    <a:pt x="183964" y="127000"/>
                  </a:moveTo>
                  <a:cubicBezTo>
                    <a:pt x="189044" y="127000"/>
                    <a:pt x="192854" y="132246"/>
                    <a:pt x="192854" y="141426"/>
                  </a:cubicBezTo>
                  <a:cubicBezTo>
                    <a:pt x="192854" y="151918"/>
                    <a:pt x="189044" y="157163"/>
                    <a:pt x="182694" y="157163"/>
                  </a:cubicBezTo>
                  <a:cubicBezTo>
                    <a:pt x="177614" y="157163"/>
                    <a:pt x="173804" y="151918"/>
                    <a:pt x="173804" y="142737"/>
                  </a:cubicBezTo>
                  <a:cubicBezTo>
                    <a:pt x="173804" y="133557"/>
                    <a:pt x="177614" y="127000"/>
                    <a:pt x="183964" y="127000"/>
                  </a:cubicBezTo>
                  <a:close/>
                  <a:moveTo>
                    <a:pt x="161699" y="127000"/>
                  </a:moveTo>
                  <a:cubicBezTo>
                    <a:pt x="161699" y="127000"/>
                    <a:pt x="161699" y="127000"/>
                    <a:pt x="164478" y="127000"/>
                  </a:cubicBezTo>
                  <a:cubicBezTo>
                    <a:pt x="165867" y="127000"/>
                    <a:pt x="165867" y="127000"/>
                    <a:pt x="165867" y="127000"/>
                  </a:cubicBezTo>
                  <a:cubicBezTo>
                    <a:pt x="165867" y="127000"/>
                    <a:pt x="165867" y="127000"/>
                    <a:pt x="165867" y="155792"/>
                  </a:cubicBezTo>
                  <a:cubicBezTo>
                    <a:pt x="165867" y="155792"/>
                    <a:pt x="165867" y="157163"/>
                    <a:pt x="164478" y="157163"/>
                  </a:cubicBezTo>
                  <a:cubicBezTo>
                    <a:pt x="164478" y="157163"/>
                    <a:pt x="164478" y="157163"/>
                    <a:pt x="161699" y="157163"/>
                  </a:cubicBezTo>
                  <a:cubicBezTo>
                    <a:pt x="160310" y="157163"/>
                    <a:pt x="160310" y="155792"/>
                    <a:pt x="160310" y="155792"/>
                  </a:cubicBezTo>
                  <a:cubicBezTo>
                    <a:pt x="160310" y="155792"/>
                    <a:pt x="160310" y="155792"/>
                    <a:pt x="160310" y="132484"/>
                  </a:cubicBezTo>
                  <a:cubicBezTo>
                    <a:pt x="160310" y="132484"/>
                    <a:pt x="160310" y="132484"/>
                    <a:pt x="156143" y="133855"/>
                  </a:cubicBezTo>
                  <a:cubicBezTo>
                    <a:pt x="156143" y="135227"/>
                    <a:pt x="156143" y="135227"/>
                    <a:pt x="156143" y="135227"/>
                  </a:cubicBezTo>
                  <a:cubicBezTo>
                    <a:pt x="154754" y="133855"/>
                    <a:pt x="154754" y="133855"/>
                    <a:pt x="154754" y="133855"/>
                  </a:cubicBezTo>
                  <a:cubicBezTo>
                    <a:pt x="154754" y="133855"/>
                    <a:pt x="154754" y="133855"/>
                    <a:pt x="154754" y="131113"/>
                  </a:cubicBezTo>
                  <a:cubicBezTo>
                    <a:pt x="154754" y="131113"/>
                    <a:pt x="154754" y="129742"/>
                    <a:pt x="154754" y="129742"/>
                  </a:cubicBezTo>
                  <a:cubicBezTo>
                    <a:pt x="154754" y="129742"/>
                    <a:pt x="154754" y="129742"/>
                    <a:pt x="161699" y="127000"/>
                  </a:cubicBezTo>
                  <a:close/>
                  <a:moveTo>
                    <a:pt x="141261" y="127000"/>
                  </a:moveTo>
                  <a:cubicBezTo>
                    <a:pt x="147710" y="127000"/>
                    <a:pt x="151580" y="132246"/>
                    <a:pt x="151580" y="141426"/>
                  </a:cubicBezTo>
                  <a:cubicBezTo>
                    <a:pt x="151580" y="151918"/>
                    <a:pt x="147710" y="157163"/>
                    <a:pt x="141261" y="157163"/>
                  </a:cubicBezTo>
                  <a:cubicBezTo>
                    <a:pt x="134811" y="157163"/>
                    <a:pt x="130942" y="151918"/>
                    <a:pt x="130942" y="142737"/>
                  </a:cubicBezTo>
                  <a:cubicBezTo>
                    <a:pt x="130942" y="133557"/>
                    <a:pt x="134811" y="127000"/>
                    <a:pt x="141261" y="127000"/>
                  </a:cubicBezTo>
                  <a:close/>
                  <a:moveTo>
                    <a:pt x="247736" y="80963"/>
                  </a:moveTo>
                  <a:cubicBezTo>
                    <a:pt x="245015" y="80963"/>
                    <a:pt x="243654" y="85091"/>
                    <a:pt x="243654" y="91970"/>
                  </a:cubicBezTo>
                  <a:cubicBezTo>
                    <a:pt x="243654" y="97474"/>
                    <a:pt x="245015" y="101601"/>
                    <a:pt x="247736" y="101601"/>
                  </a:cubicBezTo>
                  <a:cubicBezTo>
                    <a:pt x="251818" y="101601"/>
                    <a:pt x="253179" y="94722"/>
                    <a:pt x="253179" y="90594"/>
                  </a:cubicBezTo>
                  <a:cubicBezTo>
                    <a:pt x="253179" y="87843"/>
                    <a:pt x="251818" y="80963"/>
                    <a:pt x="247736" y="80963"/>
                  </a:cubicBezTo>
                  <a:close/>
                  <a:moveTo>
                    <a:pt x="205328" y="80963"/>
                  </a:moveTo>
                  <a:cubicBezTo>
                    <a:pt x="203060" y="80963"/>
                    <a:pt x="200792" y="85091"/>
                    <a:pt x="200792" y="91970"/>
                  </a:cubicBezTo>
                  <a:cubicBezTo>
                    <a:pt x="200792" y="97474"/>
                    <a:pt x="203060" y="101601"/>
                    <a:pt x="205328" y="101601"/>
                  </a:cubicBezTo>
                  <a:cubicBezTo>
                    <a:pt x="208730" y="101601"/>
                    <a:pt x="208730" y="94722"/>
                    <a:pt x="208730" y="90594"/>
                  </a:cubicBezTo>
                  <a:cubicBezTo>
                    <a:pt x="208730" y="87843"/>
                    <a:pt x="208730" y="80963"/>
                    <a:pt x="205328" y="80963"/>
                  </a:cubicBezTo>
                  <a:close/>
                  <a:moveTo>
                    <a:pt x="184010" y="80963"/>
                  </a:moveTo>
                  <a:cubicBezTo>
                    <a:pt x="179928" y="80963"/>
                    <a:pt x="178567" y="85091"/>
                    <a:pt x="178567" y="91970"/>
                  </a:cubicBezTo>
                  <a:cubicBezTo>
                    <a:pt x="178567" y="97474"/>
                    <a:pt x="179928" y="101601"/>
                    <a:pt x="184010" y="101601"/>
                  </a:cubicBezTo>
                  <a:cubicBezTo>
                    <a:pt x="188092" y="101601"/>
                    <a:pt x="188092" y="94722"/>
                    <a:pt x="188092" y="90594"/>
                  </a:cubicBezTo>
                  <a:cubicBezTo>
                    <a:pt x="188092" y="87843"/>
                    <a:pt x="188092" y="80963"/>
                    <a:pt x="184010" y="80963"/>
                  </a:cubicBezTo>
                  <a:close/>
                  <a:moveTo>
                    <a:pt x="162011" y="80963"/>
                  </a:moveTo>
                  <a:cubicBezTo>
                    <a:pt x="159290" y="80963"/>
                    <a:pt x="157929" y="85091"/>
                    <a:pt x="157929" y="91970"/>
                  </a:cubicBezTo>
                  <a:cubicBezTo>
                    <a:pt x="157929" y="97474"/>
                    <a:pt x="159290" y="101601"/>
                    <a:pt x="162011" y="101601"/>
                  </a:cubicBezTo>
                  <a:cubicBezTo>
                    <a:pt x="166093" y="101601"/>
                    <a:pt x="167454" y="94722"/>
                    <a:pt x="167454" y="90594"/>
                  </a:cubicBezTo>
                  <a:cubicBezTo>
                    <a:pt x="167454" y="87843"/>
                    <a:pt x="166093" y="80963"/>
                    <a:pt x="162011" y="80963"/>
                  </a:cubicBezTo>
                  <a:close/>
                  <a:moveTo>
                    <a:pt x="76173" y="80963"/>
                  </a:moveTo>
                  <a:cubicBezTo>
                    <a:pt x="73527" y="80963"/>
                    <a:pt x="72204" y="85091"/>
                    <a:pt x="72204" y="91970"/>
                  </a:cubicBezTo>
                  <a:cubicBezTo>
                    <a:pt x="72204" y="97474"/>
                    <a:pt x="73527" y="101601"/>
                    <a:pt x="76173" y="101601"/>
                  </a:cubicBezTo>
                  <a:cubicBezTo>
                    <a:pt x="80142" y="101601"/>
                    <a:pt x="80142" y="94722"/>
                    <a:pt x="80142" y="90594"/>
                  </a:cubicBezTo>
                  <a:cubicBezTo>
                    <a:pt x="80142" y="87843"/>
                    <a:pt x="80142" y="80963"/>
                    <a:pt x="76173" y="80963"/>
                  </a:cubicBezTo>
                  <a:close/>
                  <a:moveTo>
                    <a:pt x="225310" y="76200"/>
                  </a:moveTo>
                  <a:cubicBezTo>
                    <a:pt x="226721" y="76200"/>
                    <a:pt x="226721" y="76200"/>
                    <a:pt x="226721" y="76200"/>
                  </a:cubicBezTo>
                  <a:cubicBezTo>
                    <a:pt x="226721" y="76200"/>
                    <a:pt x="226721" y="76200"/>
                    <a:pt x="229543" y="76200"/>
                  </a:cubicBezTo>
                  <a:cubicBezTo>
                    <a:pt x="230954" y="76200"/>
                    <a:pt x="230954" y="77511"/>
                    <a:pt x="230954" y="77511"/>
                  </a:cubicBezTo>
                  <a:cubicBezTo>
                    <a:pt x="230954" y="77511"/>
                    <a:pt x="230954" y="77511"/>
                    <a:pt x="230954" y="105052"/>
                  </a:cubicBezTo>
                  <a:cubicBezTo>
                    <a:pt x="230954" y="105052"/>
                    <a:pt x="230954" y="106363"/>
                    <a:pt x="229543" y="106363"/>
                  </a:cubicBezTo>
                  <a:cubicBezTo>
                    <a:pt x="229543" y="106363"/>
                    <a:pt x="229543" y="106363"/>
                    <a:pt x="225310" y="106363"/>
                  </a:cubicBezTo>
                  <a:cubicBezTo>
                    <a:pt x="225310" y="106363"/>
                    <a:pt x="225310" y="105052"/>
                    <a:pt x="225310" y="105052"/>
                  </a:cubicBezTo>
                  <a:cubicBezTo>
                    <a:pt x="225310" y="105052"/>
                    <a:pt x="225310" y="105052"/>
                    <a:pt x="225310" y="82757"/>
                  </a:cubicBezTo>
                  <a:cubicBezTo>
                    <a:pt x="225310" y="82757"/>
                    <a:pt x="225310" y="82757"/>
                    <a:pt x="221076" y="84069"/>
                  </a:cubicBezTo>
                  <a:cubicBezTo>
                    <a:pt x="219665" y="84069"/>
                    <a:pt x="219665" y="84069"/>
                    <a:pt x="219665" y="84069"/>
                  </a:cubicBezTo>
                  <a:cubicBezTo>
                    <a:pt x="219665" y="84069"/>
                    <a:pt x="219665" y="84069"/>
                    <a:pt x="219665" y="81446"/>
                  </a:cubicBezTo>
                  <a:cubicBezTo>
                    <a:pt x="218254" y="80134"/>
                    <a:pt x="219665" y="80134"/>
                    <a:pt x="219665" y="80134"/>
                  </a:cubicBezTo>
                  <a:cubicBezTo>
                    <a:pt x="219665" y="80134"/>
                    <a:pt x="219665" y="80134"/>
                    <a:pt x="225310" y="76200"/>
                  </a:cubicBezTo>
                  <a:close/>
                  <a:moveTo>
                    <a:pt x="205555" y="76200"/>
                  </a:moveTo>
                  <a:cubicBezTo>
                    <a:pt x="212500" y="76200"/>
                    <a:pt x="216667" y="81446"/>
                    <a:pt x="216667" y="90626"/>
                  </a:cubicBezTo>
                  <a:cubicBezTo>
                    <a:pt x="216667" y="101118"/>
                    <a:pt x="212500" y="106363"/>
                    <a:pt x="205555" y="106363"/>
                  </a:cubicBezTo>
                  <a:cubicBezTo>
                    <a:pt x="198609" y="106363"/>
                    <a:pt x="194442" y="101118"/>
                    <a:pt x="194442" y="91937"/>
                  </a:cubicBezTo>
                  <a:cubicBezTo>
                    <a:pt x="194442" y="81446"/>
                    <a:pt x="198609" y="76200"/>
                    <a:pt x="205555" y="76200"/>
                  </a:cubicBezTo>
                  <a:close/>
                  <a:moveTo>
                    <a:pt x="183964" y="76200"/>
                  </a:moveTo>
                  <a:cubicBezTo>
                    <a:pt x="189044" y="76200"/>
                    <a:pt x="192854" y="81446"/>
                    <a:pt x="192854" y="90626"/>
                  </a:cubicBezTo>
                  <a:cubicBezTo>
                    <a:pt x="192854" y="101118"/>
                    <a:pt x="189044" y="106363"/>
                    <a:pt x="182694" y="106363"/>
                  </a:cubicBezTo>
                  <a:cubicBezTo>
                    <a:pt x="177614" y="106363"/>
                    <a:pt x="173804" y="101118"/>
                    <a:pt x="173804" y="91937"/>
                  </a:cubicBezTo>
                  <a:cubicBezTo>
                    <a:pt x="173804" y="81446"/>
                    <a:pt x="177614" y="76200"/>
                    <a:pt x="183964" y="76200"/>
                  </a:cubicBezTo>
                  <a:close/>
                  <a:moveTo>
                    <a:pt x="161898" y="76200"/>
                  </a:moveTo>
                  <a:cubicBezTo>
                    <a:pt x="168347" y="76200"/>
                    <a:pt x="172217" y="81446"/>
                    <a:pt x="172217" y="90626"/>
                  </a:cubicBezTo>
                  <a:cubicBezTo>
                    <a:pt x="172217" y="101118"/>
                    <a:pt x="168347" y="106363"/>
                    <a:pt x="161898" y="106363"/>
                  </a:cubicBezTo>
                  <a:cubicBezTo>
                    <a:pt x="155448" y="106363"/>
                    <a:pt x="152869" y="101118"/>
                    <a:pt x="151579" y="91937"/>
                  </a:cubicBezTo>
                  <a:cubicBezTo>
                    <a:pt x="151579" y="81446"/>
                    <a:pt x="156738" y="76200"/>
                    <a:pt x="161898" y="76200"/>
                  </a:cubicBezTo>
                  <a:close/>
                  <a:moveTo>
                    <a:pt x="139584" y="76200"/>
                  </a:moveTo>
                  <a:cubicBezTo>
                    <a:pt x="139584" y="76200"/>
                    <a:pt x="139584" y="76200"/>
                    <a:pt x="140996" y="76200"/>
                  </a:cubicBezTo>
                  <a:cubicBezTo>
                    <a:pt x="140996" y="76200"/>
                    <a:pt x="140996" y="76200"/>
                    <a:pt x="143818" y="76200"/>
                  </a:cubicBezTo>
                  <a:cubicBezTo>
                    <a:pt x="143818" y="76200"/>
                    <a:pt x="145229" y="77511"/>
                    <a:pt x="145229" y="77511"/>
                  </a:cubicBezTo>
                  <a:cubicBezTo>
                    <a:pt x="145229" y="77511"/>
                    <a:pt x="145229" y="77511"/>
                    <a:pt x="145229" y="105052"/>
                  </a:cubicBezTo>
                  <a:cubicBezTo>
                    <a:pt x="145229" y="105052"/>
                    <a:pt x="143818" y="106363"/>
                    <a:pt x="143818" y="106363"/>
                  </a:cubicBezTo>
                  <a:cubicBezTo>
                    <a:pt x="143818" y="106363"/>
                    <a:pt x="143818" y="106363"/>
                    <a:pt x="139584" y="106363"/>
                  </a:cubicBezTo>
                  <a:cubicBezTo>
                    <a:pt x="139584" y="106363"/>
                    <a:pt x="139584" y="105052"/>
                    <a:pt x="139584" y="105052"/>
                  </a:cubicBezTo>
                  <a:cubicBezTo>
                    <a:pt x="139584" y="105052"/>
                    <a:pt x="139584" y="105052"/>
                    <a:pt x="139584" y="82757"/>
                  </a:cubicBezTo>
                  <a:cubicBezTo>
                    <a:pt x="139584" y="82757"/>
                    <a:pt x="139584" y="82757"/>
                    <a:pt x="135351" y="84069"/>
                  </a:cubicBezTo>
                  <a:cubicBezTo>
                    <a:pt x="135351" y="84069"/>
                    <a:pt x="135351" y="84069"/>
                    <a:pt x="133940" y="84069"/>
                  </a:cubicBezTo>
                  <a:lnTo>
                    <a:pt x="132529" y="81446"/>
                  </a:lnTo>
                  <a:cubicBezTo>
                    <a:pt x="132529" y="80134"/>
                    <a:pt x="132529" y="80134"/>
                    <a:pt x="133940" y="80134"/>
                  </a:cubicBezTo>
                  <a:cubicBezTo>
                    <a:pt x="133940" y="80134"/>
                    <a:pt x="133940" y="80134"/>
                    <a:pt x="139584" y="76200"/>
                  </a:cubicBezTo>
                  <a:close/>
                  <a:moveTo>
                    <a:pt x="118837" y="76200"/>
                  </a:moveTo>
                  <a:cubicBezTo>
                    <a:pt x="118837" y="76200"/>
                    <a:pt x="118837" y="76200"/>
                    <a:pt x="123005" y="76200"/>
                  </a:cubicBezTo>
                  <a:cubicBezTo>
                    <a:pt x="123005" y="76200"/>
                    <a:pt x="123005" y="77511"/>
                    <a:pt x="123005" y="77511"/>
                  </a:cubicBezTo>
                  <a:cubicBezTo>
                    <a:pt x="123005" y="77511"/>
                    <a:pt x="123005" y="77511"/>
                    <a:pt x="123005" y="105052"/>
                  </a:cubicBezTo>
                  <a:cubicBezTo>
                    <a:pt x="123005" y="105052"/>
                    <a:pt x="123005" y="106363"/>
                    <a:pt x="123005" y="106363"/>
                  </a:cubicBezTo>
                  <a:cubicBezTo>
                    <a:pt x="123005" y="106363"/>
                    <a:pt x="123005" y="106363"/>
                    <a:pt x="118837" y="106363"/>
                  </a:cubicBezTo>
                  <a:cubicBezTo>
                    <a:pt x="118837" y="106363"/>
                    <a:pt x="117448" y="105052"/>
                    <a:pt x="117448" y="105052"/>
                  </a:cubicBezTo>
                  <a:cubicBezTo>
                    <a:pt x="117448" y="105052"/>
                    <a:pt x="117448" y="105052"/>
                    <a:pt x="117448" y="82757"/>
                  </a:cubicBezTo>
                  <a:cubicBezTo>
                    <a:pt x="117448" y="82757"/>
                    <a:pt x="117448" y="82757"/>
                    <a:pt x="114670" y="84069"/>
                  </a:cubicBezTo>
                  <a:cubicBezTo>
                    <a:pt x="113281" y="84069"/>
                    <a:pt x="113281" y="84069"/>
                    <a:pt x="113281" y="84069"/>
                  </a:cubicBezTo>
                  <a:cubicBezTo>
                    <a:pt x="113281" y="84069"/>
                    <a:pt x="113281" y="84069"/>
                    <a:pt x="111892" y="81446"/>
                  </a:cubicBezTo>
                  <a:cubicBezTo>
                    <a:pt x="111892" y="80134"/>
                    <a:pt x="111892" y="80134"/>
                    <a:pt x="111892" y="80134"/>
                  </a:cubicBezTo>
                  <a:cubicBezTo>
                    <a:pt x="111892" y="80134"/>
                    <a:pt x="111892" y="80134"/>
                    <a:pt x="118837" y="76200"/>
                  </a:cubicBezTo>
                  <a:close/>
                  <a:moveTo>
                    <a:pt x="97207" y="76200"/>
                  </a:moveTo>
                  <a:cubicBezTo>
                    <a:pt x="97207" y="76200"/>
                    <a:pt x="97207" y="76200"/>
                    <a:pt x="99588" y="76200"/>
                  </a:cubicBezTo>
                  <a:cubicBezTo>
                    <a:pt x="100779" y="76200"/>
                    <a:pt x="100779" y="77511"/>
                    <a:pt x="100779" y="77511"/>
                  </a:cubicBezTo>
                  <a:cubicBezTo>
                    <a:pt x="100779" y="77511"/>
                    <a:pt x="100779" y="77511"/>
                    <a:pt x="100779" y="105052"/>
                  </a:cubicBezTo>
                  <a:cubicBezTo>
                    <a:pt x="100779" y="105052"/>
                    <a:pt x="100779" y="106363"/>
                    <a:pt x="99588" y="106363"/>
                  </a:cubicBezTo>
                  <a:cubicBezTo>
                    <a:pt x="99588" y="106363"/>
                    <a:pt x="99588" y="106363"/>
                    <a:pt x="97207" y="106363"/>
                  </a:cubicBezTo>
                  <a:cubicBezTo>
                    <a:pt x="96016" y="106363"/>
                    <a:pt x="96016" y="105052"/>
                    <a:pt x="96016" y="105052"/>
                  </a:cubicBezTo>
                  <a:cubicBezTo>
                    <a:pt x="96016" y="105052"/>
                    <a:pt x="96016" y="105052"/>
                    <a:pt x="96016" y="82757"/>
                  </a:cubicBezTo>
                  <a:cubicBezTo>
                    <a:pt x="96016" y="82757"/>
                    <a:pt x="96016" y="82757"/>
                    <a:pt x="92444" y="84069"/>
                  </a:cubicBezTo>
                  <a:cubicBezTo>
                    <a:pt x="91254" y="84069"/>
                    <a:pt x="91254" y="84069"/>
                    <a:pt x="91254" y="84069"/>
                  </a:cubicBezTo>
                  <a:cubicBezTo>
                    <a:pt x="91254" y="84069"/>
                    <a:pt x="91254" y="84069"/>
                    <a:pt x="91254" y="81446"/>
                  </a:cubicBezTo>
                  <a:cubicBezTo>
                    <a:pt x="91254" y="80134"/>
                    <a:pt x="91254" y="80134"/>
                    <a:pt x="91254" y="80134"/>
                  </a:cubicBezTo>
                  <a:cubicBezTo>
                    <a:pt x="91254" y="80134"/>
                    <a:pt x="91254" y="80134"/>
                    <a:pt x="97207" y="76200"/>
                  </a:cubicBezTo>
                  <a:close/>
                  <a:moveTo>
                    <a:pt x="201926" y="36513"/>
                  </a:moveTo>
                  <a:cubicBezTo>
                    <a:pt x="200792" y="37812"/>
                    <a:pt x="200792" y="39111"/>
                    <a:pt x="200792" y="40409"/>
                  </a:cubicBezTo>
                  <a:cubicBezTo>
                    <a:pt x="200792" y="46904"/>
                    <a:pt x="203060" y="50801"/>
                    <a:pt x="205328" y="50801"/>
                  </a:cubicBezTo>
                  <a:cubicBezTo>
                    <a:pt x="208730" y="50801"/>
                    <a:pt x="208730" y="44306"/>
                    <a:pt x="208730" y="40409"/>
                  </a:cubicBezTo>
                  <a:cubicBezTo>
                    <a:pt x="208730" y="40409"/>
                    <a:pt x="208730" y="40409"/>
                    <a:pt x="208730" y="39111"/>
                  </a:cubicBezTo>
                  <a:cubicBezTo>
                    <a:pt x="206462" y="37812"/>
                    <a:pt x="204194" y="36513"/>
                    <a:pt x="201926" y="36513"/>
                  </a:cubicBezTo>
                  <a:close/>
                  <a:moveTo>
                    <a:pt x="123005" y="34925"/>
                  </a:moveTo>
                  <a:cubicBezTo>
                    <a:pt x="120737" y="34925"/>
                    <a:pt x="118469" y="36248"/>
                    <a:pt x="116201" y="37571"/>
                  </a:cubicBezTo>
                  <a:cubicBezTo>
                    <a:pt x="116201" y="38894"/>
                    <a:pt x="115067" y="38894"/>
                    <a:pt x="115067" y="38894"/>
                  </a:cubicBezTo>
                  <a:cubicBezTo>
                    <a:pt x="115067" y="38894"/>
                    <a:pt x="115067" y="40216"/>
                    <a:pt x="115067" y="40216"/>
                  </a:cubicBezTo>
                  <a:cubicBezTo>
                    <a:pt x="115067" y="46831"/>
                    <a:pt x="116201" y="50800"/>
                    <a:pt x="119603" y="50800"/>
                  </a:cubicBezTo>
                  <a:cubicBezTo>
                    <a:pt x="123005" y="50800"/>
                    <a:pt x="123005" y="44185"/>
                    <a:pt x="123005" y="40216"/>
                  </a:cubicBezTo>
                  <a:cubicBezTo>
                    <a:pt x="123005" y="38894"/>
                    <a:pt x="123005" y="36248"/>
                    <a:pt x="123005" y="34925"/>
                  </a:cubicBezTo>
                  <a:close/>
                  <a:moveTo>
                    <a:pt x="162011" y="31750"/>
                  </a:moveTo>
                  <a:cubicBezTo>
                    <a:pt x="159290" y="31750"/>
                    <a:pt x="157929" y="35560"/>
                    <a:pt x="157929" y="40640"/>
                  </a:cubicBezTo>
                  <a:cubicBezTo>
                    <a:pt x="157929" y="46990"/>
                    <a:pt x="159290" y="50800"/>
                    <a:pt x="162011" y="50800"/>
                  </a:cubicBezTo>
                  <a:cubicBezTo>
                    <a:pt x="166093" y="50800"/>
                    <a:pt x="167454" y="44450"/>
                    <a:pt x="167454" y="40640"/>
                  </a:cubicBezTo>
                  <a:cubicBezTo>
                    <a:pt x="167454" y="36830"/>
                    <a:pt x="166093" y="31750"/>
                    <a:pt x="162011" y="31750"/>
                  </a:cubicBezTo>
                  <a:close/>
                  <a:moveTo>
                    <a:pt x="144703" y="28575"/>
                  </a:moveTo>
                  <a:cubicBezTo>
                    <a:pt x="144703" y="28575"/>
                    <a:pt x="144703" y="28575"/>
                    <a:pt x="144703" y="55075"/>
                  </a:cubicBezTo>
                  <a:cubicBezTo>
                    <a:pt x="144703" y="55075"/>
                    <a:pt x="143389" y="55075"/>
                    <a:pt x="143389" y="55075"/>
                  </a:cubicBezTo>
                  <a:cubicBezTo>
                    <a:pt x="143389" y="55075"/>
                    <a:pt x="143389" y="55075"/>
                    <a:pt x="139447" y="55075"/>
                  </a:cubicBezTo>
                  <a:cubicBezTo>
                    <a:pt x="139447" y="55075"/>
                    <a:pt x="139447" y="55075"/>
                    <a:pt x="139447" y="32550"/>
                  </a:cubicBezTo>
                  <a:cubicBezTo>
                    <a:pt x="139447" y="32550"/>
                    <a:pt x="139447" y="32550"/>
                    <a:pt x="135504" y="33875"/>
                  </a:cubicBezTo>
                  <a:cubicBezTo>
                    <a:pt x="135504" y="33875"/>
                    <a:pt x="135504" y="33875"/>
                    <a:pt x="134190" y="33875"/>
                  </a:cubicBezTo>
                  <a:cubicBezTo>
                    <a:pt x="134190" y="33875"/>
                    <a:pt x="134190" y="33875"/>
                    <a:pt x="132876" y="31225"/>
                  </a:cubicBezTo>
                  <a:cubicBezTo>
                    <a:pt x="131562" y="31225"/>
                    <a:pt x="130248" y="32550"/>
                    <a:pt x="127619" y="32550"/>
                  </a:cubicBezTo>
                  <a:cubicBezTo>
                    <a:pt x="128934" y="35200"/>
                    <a:pt x="128934" y="37850"/>
                    <a:pt x="128934" y="40500"/>
                  </a:cubicBezTo>
                  <a:cubicBezTo>
                    <a:pt x="128934" y="51100"/>
                    <a:pt x="124991" y="56400"/>
                    <a:pt x="118420" y="56400"/>
                  </a:cubicBezTo>
                  <a:cubicBezTo>
                    <a:pt x="113164" y="56400"/>
                    <a:pt x="109221" y="51100"/>
                    <a:pt x="109221" y="41825"/>
                  </a:cubicBezTo>
                  <a:cubicBezTo>
                    <a:pt x="106593" y="43150"/>
                    <a:pt x="103964" y="44475"/>
                    <a:pt x="101336" y="47125"/>
                  </a:cubicBezTo>
                  <a:cubicBezTo>
                    <a:pt x="101336" y="47125"/>
                    <a:pt x="101336" y="47125"/>
                    <a:pt x="101336" y="55075"/>
                  </a:cubicBezTo>
                  <a:cubicBezTo>
                    <a:pt x="101336" y="55075"/>
                    <a:pt x="101336" y="55075"/>
                    <a:pt x="100022" y="55075"/>
                  </a:cubicBezTo>
                  <a:cubicBezTo>
                    <a:pt x="100022" y="55075"/>
                    <a:pt x="100022" y="55075"/>
                    <a:pt x="97394" y="55075"/>
                  </a:cubicBezTo>
                  <a:cubicBezTo>
                    <a:pt x="96080" y="55075"/>
                    <a:pt x="96080" y="55075"/>
                    <a:pt x="96080" y="55075"/>
                  </a:cubicBezTo>
                  <a:cubicBezTo>
                    <a:pt x="96080" y="55075"/>
                    <a:pt x="96080" y="55075"/>
                    <a:pt x="96080" y="49775"/>
                  </a:cubicBezTo>
                  <a:cubicBezTo>
                    <a:pt x="85566" y="57725"/>
                    <a:pt x="77681" y="65675"/>
                    <a:pt x="72425" y="77600"/>
                  </a:cubicBezTo>
                  <a:cubicBezTo>
                    <a:pt x="73739" y="76275"/>
                    <a:pt x="75053" y="76275"/>
                    <a:pt x="76367" y="76275"/>
                  </a:cubicBezTo>
                  <a:cubicBezTo>
                    <a:pt x="82938" y="76275"/>
                    <a:pt x="86880" y="81575"/>
                    <a:pt x="86880" y="90850"/>
                  </a:cubicBezTo>
                  <a:cubicBezTo>
                    <a:pt x="86880" y="101450"/>
                    <a:pt x="82938" y="106750"/>
                    <a:pt x="76367" y="106750"/>
                  </a:cubicBezTo>
                  <a:cubicBezTo>
                    <a:pt x="71111" y="106750"/>
                    <a:pt x="68482" y="102775"/>
                    <a:pt x="67168" y="97475"/>
                  </a:cubicBezTo>
                  <a:cubicBezTo>
                    <a:pt x="65854" y="106750"/>
                    <a:pt x="69796" y="120000"/>
                    <a:pt x="75053" y="127950"/>
                  </a:cubicBezTo>
                  <a:cubicBezTo>
                    <a:pt x="75053" y="127950"/>
                    <a:pt x="76367" y="127950"/>
                    <a:pt x="76367" y="127950"/>
                  </a:cubicBezTo>
                  <a:cubicBezTo>
                    <a:pt x="76367" y="127950"/>
                    <a:pt x="76367" y="127950"/>
                    <a:pt x="78995" y="127950"/>
                  </a:cubicBezTo>
                  <a:cubicBezTo>
                    <a:pt x="78995" y="127950"/>
                    <a:pt x="80310" y="127950"/>
                    <a:pt x="80310" y="127950"/>
                  </a:cubicBezTo>
                  <a:cubicBezTo>
                    <a:pt x="80310" y="127950"/>
                    <a:pt x="80310" y="127950"/>
                    <a:pt x="80310" y="133250"/>
                  </a:cubicBezTo>
                  <a:cubicBezTo>
                    <a:pt x="82938" y="134575"/>
                    <a:pt x="85566" y="135900"/>
                    <a:pt x="88195" y="135900"/>
                  </a:cubicBezTo>
                  <a:cubicBezTo>
                    <a:pt x="89509" y="130600"/>
                    <a:pt x="93451" y="126625"/>
                    <a:pt x="97394" y="126625"/>
                  </a:cubicBezTo>
                  <a:cubicBezTo>
                    <a:pt x="102650" y="126625"/>
                    <a:pt x="106593" y="130600"/>
                    <a:pt x="107907" y="135900"/>
                  </a:cubicBezTo>
                  <a:cubicBezTo>
                    <a:pt x="110535" y="137225"/>
                    <a:pt x="113164" y="138550"/>
                    <a:pt x="114478" y="145175"/>
                  </a:cubicBezTo>
                  <a:cubicBezTo>
                    <a:pt x="115792" y="147825"/>
                    <a:pt x="115792" y="150475"/>
                    <a:pt x="117106" y="151800"/>
                  </a:cubicBezTo>
                  <a:cubicBezTo>
                    <a:pt x="117106" y="151800"/>
                    <a:pt x="117106" y="151800"/>
                    <a:pt x="117106" y="133250"/>
                  </a:cubicBezTo>
                  <a:cubicBezTo>
                    <a:pt x="117106" y="133250"/>
                    <a:pt x="117106" y="133250"/>
                    <a:pt x="114478" y="134575"/>
                  </a:cubicBezTo>
                  <a:cubicBezTo>
                    <a:pt x="113164" y="135900"/>
                    <a:pt x="113164" y="135900"/>
                    <a:pt x="113164" y="135900"/>
                  </a:cubicBezTo>
                  <a:cubicBezTo>
                    <a:pt x="113164" y="134575"/>
                    <a:pt x="113164" y="134575"/>
                    <a:pt x="113164" y="134575"/>
                  </a:cubicBezTo>
                  <a:cubicBezTo>
                    <a:pt x="113164" y="134575"/>
                    <a:pt x="113164" y="134575"/>
                    <a:pt x="111849" y="131925"/>
                  </a:cubicBezTo>
                  <a:cubicBezTo>
                    <a:pt x="111849" y="131925"/>
                    <a:pt x="111849" y="130600"/>
                    <a:pt x="111849" y="130600"/>
                  </a:cubicBezTo>
                  <a:cubicBezTo>
                    <a:pt x="111849" y="130600"/>
                    <a:pt x="111849" y="130600"/>
                    <a:pt x="118420" y="127950"/>
                  </a:cubicBezTo>
                  <a:cubicBezTo>
                    <a:pt x="118420" y="127950"/>
                    <a:pt x="118420" y="127950"/>
                    <a:pt x="122363" y="127950"/>
                  </a:cubicBezTo>
                  <a:cubicBezTo>
                    <a:pt x="122363" y="127950"/>
                    <a:pt x="122363" y="127950"/>
                    <a:pt x="122363" y="155775"/>
                  </a:cubicBezTo>
                  <a:cubicBezTo>
                    <a:pt x="122363" y="155775"/>
                    <a:pt x="122363" y="157100"/>
                    <a:pt x="122363" y="157100"/>
                  </a:cubicBezTo>
                  <a:cubicBezTo>
                    <a:pt x="122363" y="157100"/>
                    <a:pt x="122363" y="157100"/>
                    <a:pt x="121049" y="157100"/>
                  </a:cubicBezTo>
                  <a:cubicBezTo>
                    <a:pt x="123677" y="159750"/>
                    <a:pt x="128934" y="161075"/>
                    <a:pt x="135504" y="162400"/>
                  </a:cubicBezTo>
                  <a:cubicBezTo>
                    <a:pt x="144703" y="165050"/>
                    <a:pt x="159159" y="151800"/>
                    <a:pt x="161787" y="159750"/>
                  </a:cubicBezTo>
                  <a:cubicBezTo>
                    <a:pt x="164416" y="175650"/>
                    <a:pt x="173615" y="186250"/>
                    <a:pt x="181500" y="191550"/>
                  </a:cubicBezTo>
                  <a:cubicBezTo>
                    <a:pt x="181500" y="191550"/>
                    <a:pt x="181500" y="191550"/>
                    <a:pt x="181500" y="183600"/>
                  </a:cubicBezTo>
                  <a:cubicBezTo>
                    <a:pt x="181500" y="183600"/>
                    <a:pt x="181500" y="183600"/>
                    <a:pt x="178872" y="186250"/>
                  </a:cubicBezTo>
                  <a:cubicBezTo>
                    <a:pt x="177557" y="186250"/>
                    <a:pt x="177557" y="186250"/>
                    <a:pt x="177557" y="186250"/>
                  </a:cubicBezTo>
                  <a:cubicBezTo>
                    <a:pt x="177557" y="186250"/>
                    <a:pt x="177557" y="184925"/>
                    <a:pt x="176243" y="184925"/>
                  </a:cubicBezTo>
                  <a:cubicBezTo>
                    <a:pt x="176243" y="184925"/>
                    <a:pt x="176243" y="184925"/>
                    <a:pt x="176243" y="182275"/>
                  </a:cubicBezTo>
                  <a:cubicBezTo>
                    <a:pt x="176243" y="182275"/>
                    <a:pt x="176243" y="180950"/>
                    <a:pt x="176243" y="180950"/>
                  </a:cubicBezTo>
                  <a:cubicBezTo>
                    <a:pt x="176243" y="180950"/>
                    <a:pt x="176243" y="180950"/>
                    <a:pt x="182814" y="178300"/>
                  </a:cubicBezTo>
                  <a:cubicBezTo>
                    <a:pt x="182814" y="178300"/>
                    <a:pt x="182814" y="178300"/>
                    <a:pt x="186756" y="178300"/>
                  </a:cubicBezTo>
                  <a:cubicBezTo>
                    <a:pt x="186756" y="178300"/>
                    <a:pt x="186756" y="178300"/>
                    <a:pt x="186756" y="194200"/>
                  </a:cubicBezTo>
                  <a:cubicBezTo>
                    <a:pt x="194641" y="196850"/>
                    <a:pt x="201213" y="194200"/>
                    <a:pt x="199898" y="186250"/>
                  </a:cubicBezTo>
                  <a:cubicBezTo>
                    <a:pt x="199898" y="186250"/>
                    <a:pt x="198584" y="186250"/>
                    <a:pt x="198584" y="186250"/>
                  </a:cubicBezTo>
                  <a:cubicBezTo>
                    <a:pt x="198584" y="186250"/>
                    <a:pt x="198584" y="184925"/>
                    <a:pt x="198584" y="184925"/>
                  </a:cubicBezTo>
                  <a:cubicBezTo>
                    <a:pt x="198584" y="184925"/>
                    <a:pt x="198584" y="184925"/>
                    <a:pt x="197270" y="182275"/>
                  </a:cubicBezTo>
                  <a:cubicBezTo>
                    <a:pt x="197270" y="182275"/>
                    <a:pt x="197270" y="180950"/>
                    <a:pt x="198584" y="180950"/>
                  </a:cubicBezTo>
                  <a:cubicBezTo>
                    <a:pt x="198584" y="180950"/>
                    <a:pt x="198584" y="180950"/>
                    <a:pt x="199898" y="180950"/>
                  </a:cubicBezTo>
                  <a:cubicBezTo>
                    <a:pt x="198584" y="167700"/>
                    <a:pt x="199898" y="166375"/>
                    <a:pt x="199898" y="166375"/>
                  </a:cubicBezTo>
                  <a:cubicBezTo>
                    <a:pt x="199898" y="166375"/>
                    <a:pt x="226182" y="169025"/>
                    <a:pt x="234066" y="161075"/>
                  </a:cubicBezTo>
                  <a:cubicBezTo>
                    <a:pt x="238009" y="157100"/>
                    <a:pt x="240637" y="151800"/>
                    <a:pt x="241951" y="146500"/>
                  </a:cubicBezTo>
                  <a:cubicBezTo>
                    <a:pt x="243266" y="145175"/>
                    <a:pt x="244580" y="143850"/>
                    <a:pt x="245894" y="143850"/>
                  </a:cubicBezTo>
                  <a:cubicBezTo>
                    <a:pt x="245894" y="143850"/>
                    <a:pt x="245894" y="143850"/>
                    <a:pt x="245894" y="133250"/>
                  </a:cubicBezTo>
                  <a:cubicBezTo>
                    <a:pt x="245894" y="133250"/>
                    <a:pt x="245894" y="133250"/>
                    <a:pt x="241951" y="134575"/>
                  </a:cubicBezTo>
                  <a:cubicBezTo>
                    <a:pt x="241951" y="135900"/>
                    <a:pt x="241951" y="135900"/>
                    <a:pt x="241951" y="135900"/>
                  </a:cubicBezTo>
                  <a:cubicBezTo>
                    <a:pt x="241951" y="134575"/>
                    <a:pt x="240637" y="134575"/>
                    <a:pt x="240637" y="134575"/>
                  </a:cubicBezTo>
                  <a:cubicBezTo>
                    <a:pt x="240637" y="134575"/>
                    <a:pt x="240637" y="134575"/>
                    <a:pt x="240637" y="131925"/>
                  </a:cubicBezTo>
                  <a:cubicBezTo>
                    <a:pt x="240637" y="131925"/>
                    <a:pt x="240637" y="130600"/>
                    <a:pt x="240637" y="130600"/>
                  </a:cubicBezTo>
                  <a:cubicBezTo>
                    <a:pt x="240637" y="130600"/>
                    <a:pt x="240637" y="130600"/>
                    <a:pt x="247208" y="127950"/>
                  </a:cubicBezTo>
                  <a:cubicBezTo>
                    <a:pt x="247208" y="127950"/>
                    <a:pt x="247208" y="127950"/>
                    <a:pt x="249836" y="127950"/>
                  </a:cubicBezTo>
                  <a:cubicBezTo>
                    <a:pt x="251151" y="127950"/>
                    <a:pt x="251151" y="127950"/>
                    <a:pt x="251151" y="127950"/>
                  </a:cubicBezTo>
                  <a:cubicBezTo>
                    <a:pt x="251151" y="127950"/>
                    <a:pt x="251151" y="127950"/>
                    <a:pt x="251151" y="143850"/>
                  </a:cubicBezTo>
                  <a:cubicBezTo>
                    <a:pt x="251151" y="143850"/>
                    <a:pt x="252465" y="143850"/>
                    <a:pt x="252465" y="143850"/>
                  </a:cubicBezTo>
                  <a:cubicBezTo>
                    <a:pt x="264292" y="137225"/>
                    <a:pt x="262978" y="113375"/>
                    <a:pt x="257721" y="94825"/>
                  </a:cubicBezTo>
                  <a:cubicBezTo>
                    <a:pt x="256407" y="102775"/>
                    <a:pt x="253779" y="106750"/>
                    <a:pt x="247208" y="106750"/>
                  </a:cubicBezTo>
                  <a:cubicBezTo>
                    <a:pt x="241951" y="106750"/>
                    <a:pt x="238009" y="101450"/>
                    <a:pt x="238009" y="92175"/>
                  </a:cubicBezTo>
                  <a:cubicBezTo>
                    <a:pt x="238009" y="81575"/>
                    <a:pt x="241951" y="76275"/>
                    <a:pt x="248522" y="76275"/>
                  </a:cubicBezTo>
                  <a:cubicBezTo>
                    <a:pt x="248522" y="76275"/>
                    <a:pt x="249836" y="76275"/>
                    <a:pt x="249836" y="76275"/>
                  </a:cubicBezTo>
                  <a:cubicBezTo>
                    <a:pt x="244580" y="67000"/>
                    <a:pt x="238009" y="59050"/>
                    <a:pt x="230124" y="52425"/>
                  </a:cubicBezTo>
                  <a:cubicBezTo>
                    <a:pt x="230124" y="52425"/>
                    <a:pt x="230124" y="52425"/>
                    <a:pt x="230124" y="55075"/>
                  </a:cubicBezTo>
                  <a:cubicBezTo>
                    <a:pt x="230124" y="55075"/>
                    <a:pt x="230124" y="55075"/>
                    <a:pt x="228810" y="55075"/>
                  </a:cubicBezTo>
                  <a:cubicBezTo>
                    <a:pt x="228810" y="55075"/>
                    <a:pt x="228810" y="55075"/>
                    <a:pt x="224867" y="55075"/>
                  </a:cubicBezTo>
                  <a:cubicBezTo>
                    <a:pt x="224867" y="55075"/>
                    <a:pt x="224867" y="55075"/>
                    <a:pt x="224867" y="48450"/>
                  </a:cubicBezTo>
                  <a:cubicBezTo>
                    <a:pt x="220925" y="47125"/>
                    <a:pt x="218297" y="44475"/>
                    <a:pt x="215668" y="43150"/>
                  </a:cubicBezTo>
                  <a:cubicBezTo>
                    <a:pt x="214354" y="51100"/>
                    <a:pt x="210412" y="56400"/>
                    <a:pt x="205155" y="56400"/>
                  </a:cubicBezTo>
                  <a:cubicBezTo>
                    <a:pt x="198584" y="56400"/>
                    <a:pt x="194641" y="49775"/>
                    <a:pt x="194641" y="40500"/>
                  </a:cubicBezTo>
                  <a:cubicBezTo>
                    <a:pt x="194641" y="37850"/>
                    <a:pt x="194641" y="36525"/>
                    <a:pt x="195956" y="33875"/>
                  </a:cubicBezTo>
                  <a:cubicBezTo>
                    <a:pt x="193327" y="32550"/>
                    <a:pt x="189385" y="32550"/>
                    <a:pt x="186756" y="31225"/>
                  </a:cubicBezTo>
                  <a:cubicBezTo>
                    <a:pt x="186756" y="31225"/>
                    <a:pt x="186756" y="31225"/>
                    <a:pt x="186756" y="55075"/>
                  </a:cubicBezTo>
                  <a:cubicBezTo>
                    <a:pt x="186756" y="55075"/>
                    <a:pt x="186756" y="55075"/>
                    <a:pt x="182814" y="55075"/>
                  </a:cubicBezTo>
                  <a:cubicBezTo>
                    <a:pt x="181500" y="55075"/>
                    <a:pt x="181500" y="55075"/>
                    <a:pt x="181500" y="55075"/>
                  </a:cubicBezTo>
                  <a:cubicBezTo>
                    <a:pt x="181500" y="55075"/>
                    <a:pt x="181500" y="55075"/>
                    <a:pt x="181500" y="32550"/>
                  </a:cubicBezTo>
                  <a:cubicBezTo>
                    <a:pt x="181500" y="32550"/>
                    <a:pt x="181500" y="32550"/>
                    <a:pt x="178872" y="33875"/>
                  </a:cubicBezTo>
                  <a:cubicBezTo>
                    <a:pt x="177557" y="33875"/>
                    <a:pt x="177557" y="33875"/>
                    <a:pt x="177557" y="33875"/>
                  </a:cubicBezTo>
                  <a:cubicBezTo>
                    <a:pt x="177557" y="33875"/>
                    <a:pt x="177557" y="33875"/>
                    <a:pt x="176243" y="33875"/>
                  </a:cubicBezTo>
                  <a:cubicBezTo>
                    <a:pt x="176243" y="33875"/>
                    <a:pt x="176243" y="33875"/>
                    <a:pt x="176243" y="31225"/>
                  </a:cubicBezTo>
                  <a:cubicBezTo>
                    <a:pt x="176243" y="29900"/>
                    <a:pt x="176243" y="29900"/>
                    <a:pt x="176243" y="29900"/>
                  </a:cubicBezTo>
                  <a:cubicBezTo>
                    <a:pt x="176243" y="29900"/>
                    <a:pt x="176243" y="29900"/>
                    <a:pt x="177557" y="29900"/>
                  </a:cubicBezTo>
                  <a:cubicBezTo>
                    <a:pt x="173615" y="28575"/>
                    <a:pt x="170987" y="28575"/>
                    <a:pt x="168358" y="28575"/>
                  </a:cubicBezTo>
                  <a:cubicBezTo>
                    <a:pt x="170987" y="31225"/>
                    <a:pt x="172301" y="35200"/>
                    <a:pt x="172301" y="40500"/>
                  </a:cubicBezTo>
                  <a:cubicBezTo>
                    <a:pt x="172301" y="51100"/>
                    <a:pt x="168358" y="56400"/>
                    <a:pt x="161787" y="56400"/>
                  </a:cubicBezTo>
                  <a:cubicBezTo>
                    <a:pt x="155217" y="56400"/>
                    <a:pt x="152588" y="49775"/>
                    <a:pt x="151274" y="40500"/>
                  </a:cubicBezTo>
                  <a:cubicBezTo>
                    <a:pt x="151274" y="35200"/>
                    <a:pt x="153903" y="29900"/>
                    <a:pt x="156531" y="28575"/>
                  </a:cubicBezTo>
                  <a:cubicBezTo>
                    <a:pt x="152588" y="28575"/>
                    <a:pt x="148646" y="28575"/>
                    <a:pt x="144703" y="28575"/>
                  </a:cubicBezTo>
                  <a:close/>
                  <a:moveTo>
                    <a:pt x="164533" y="0"/>
                  </a:moveTo>
                  <a:cubicBezTo>
                    <a:pt x="205215" y="0"/>
                    <a:pt x="240648" y="17090"/>
                    <a:pt x="266895" y="48642"/>
                  </a:cubicBezTo>
                  <a:cubicBezTo>
                    <a:pt x="285268" y="72305"/>
                    <a:pt x="294454" y="99914"/>
                    <a:pt x="291829" y="130150"/>
                  </a:cubicBezTo>
                  <a:cubicBezTo>
                    <a:pt x="289205" y="155129"/>
                    <a:pt x="278706" y="181422"/>
                    <a:pt x="269520" y="206400"/>
                  </a:cubicBezTo>
                  <a:cubicBezTo>
                    <a:pt x="253772" y="247154"/>
                    <a:pt x="239336" y="286594"/>
                    <a:pt x="257709" y="324718"/>
                  </a:cubicBezTo>
                  <a:cubicBezTo>
                    <a:pt x="257709" y="327348"/>
                    <a:pt x="257709" y="329977"/>
                    <a:pt x="256396" y="332606"/>
                  </a:cubicBezTo>
                  <a:cubicBezTo>
                    <a:pt x="255084" y="335236"/>
                    <a:pt x="252459" y="336550"/>
                    <a:pt x="249835" y="336550"/>
                  </a:cubicBezTo>
                  <a:cubicBezTo>
                    <a:pt x="249835" y="336550"/>
                    <a:pt x="249835" y="336550"/>
                    <a:pt x="105478" y="336550"/>
                  </a:cubicBezTo>
                  <a:cubicBezTo>
                    <a:pt x="101541" y="336550"/>
                    <a:pt x="98916" y="333921"/>
                    <a:pt x="97604" y="331292"/>
                  </a:cubicBezTo>
                  <a:cubicBezTo>
                    <a:pt x="96292" y="328662"/>
                    <a:pt x="96292" y="327348"/>
                    <a:pt x="96292" y="315516"/>
                  </a:cubicBezTo>
                  <a:cubicBezTo>
                    <a:pt x="96292" y="314201"/>
                    <a:pt x="96292" y="312887"/>
                    <a:pt x="96292" y="312887"/>
                  </a:cubicBezTo>
                  <a:cubicBezTo>
                    <a:pt x="94979" y="294481"/>
                    <a:pt x="87105" y="294481"/>
                    <a:pt x="71357" y="294481"/>
                  </a:cubicBezTo>
                  <a:cubicBezTo>
                    <a:pt x="58234" y="294481"/>
                    <a:pt x="42486" y="294481"/>
                    <a:pt x="31987" y="278706"/>
                  </a:cubicBezTo>
                  <a:cubicBezTo>
                    <a:pt x="24113" y="266874"/>
                    <a:pt x="24113" y="251098"/>
                    <a:pt x="25426" y="236637"/>
                  </a:cubicBezTo>
                  <a:cubicBezTo>
                    <a:pt x="25426" y="224805"/>
                    <a:pt x="25426" y="212973"/>
                    <a:pt x="21489" y="209029"/>
                  </a:cubicBezTo>
                  <a:cubicBezTo>
                    <a:pt x="21489" y="207715"/>
                    <a:pt x="17552" y="206400"/>
                    <a:pt x="16239" y="205085"/>
                  </a:cubicBezTo>
                  <a:cubicBezTo>
                    <a:pt x="10990" y="202456"/>
                    <a:pt x="3116" y="199827"/>
                    <a:pt x="491" y="191939"/>
                  </a:cubicBezTo>
                  <a:cubicBezTo>
                    <a:pt x="-821" y="187995"/>
                    <a:pt x="491" y="182736"/>
                    <a:pt x="4428" y="177478"/>
                  </a:cubicBezTo>
                  <a:cubicBezTo>
                    <a:pt x="17552" y="156443"/>
                    <a:pt x="20176" y="144612"/>
                    <a:pt x="24113" y="126206"/>
                  </a:cubicBezTo>
                  <a:cubicBezTo>
                    <a:pt x="25426" y="118319"/>
                    <a:pt x="26738" y="109116"/>
                    <a:pt x="29363" y="97284"/>
                  </a:cubicBezTo>
                  <a:cubicBezTo>
                    <a:pt x="38549" y="68361"/>
                    <a:pt x="55609" y="43383"/>
                    <a:pt x="81856" y="26293"/>
                  </a:cubicBezTo>
                  <a:cubicBezTo>
                    <a:pt x="105478" y="9202"/>
                    <a:pt x="135662" y="0"/>
                    <a:pt x="164533" y="0"/>
                  </a:cubicBezTo>
                  <a:close/>
                </a:path>
              </a:pathLst>
            </a:cu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84" name="Oval 14"/>
            <p:cNvSpPr/>
            <p:nvPr/>
          </p:nvSpPr>
          <p:spPr>
            <a:xfrm>
              <a:off x="9834432" y="3394913"/>
              <a:ext cx="400266" cy="400264"/>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nvGrpSpPr>
          <p:cNvPr id="24" name="组合 23"/>
          <p:cNvGrpSpPr/>
          <p:nvPr/>
        </p:nvGrpSpPr>
        <p:grpSpPr>
          <a:xfrm>
            <a:off x="849087" y="344656"/>
            <a:ext cx="4885993" cy="716067"/>
            <a:chOff x="5402407" y="1247256"/>
            <a:chExt cx="4885993" cy="716067"/>
          </a:xfrm>
        </p:grpSpPr>
        <p:sp>
          <p:nvSpPr>
            <p:cNvPr id="25" name="文本框 24"/>
            <p:cNvSpPr txBox="1"/>
            <p:nvPr/>
          </p:nvSpPr>
          <p:spPr>
            <a:xfrm>
              <a:off x="5402407" y="1247256"/>
              <a:ext cx="3295317"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标题文字添加此处</a:t>
              </a:r>
            </a:p>
          </p:txBody>
        </p:sp>
        <p:sp>
          <p:nvSpPr>
            <p:cNvPr id="26" name="文本框 25"/>
            <p:cNvSpPr txBox="1"/>
            <p:nvPr/>
          </p:nvSpPr>
          <p:spPr>
            <a:xfrm>
              <a:off x="5402408" y="1693506"/>
              <a:ext cx="4885992" cy="26981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print the presentation and make it into </a:t>
              </a:r>
              <a:r>
                <a:rPr kumimoji="0" lang="en-US" altLang="zh-CN" sz="105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a film </a:t>
              </a:r>
              <a:r>
                <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to be used in a </a:t>
              </a:r>
              <a:r>
                <a:rPr kumimoji="0" lang="en-US" altLang="zh-CN" sz="105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wider field</a:t>
              </a:r>
              <a:endPar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sp>
        <p:nvSpPr>
          <p:cNvPr id="27" name="矩形 26"/>
          <p:cNvSpPr/>
          <p:nvPr/>
        </p:nvSpPr>
        <p:spPr>
          <a:xfrm>
            <a:off x="274320" y="329203"/>
            <a:ext cx="444137"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8" name="矩形 27"/>
          <p:cNvSpPr/>
          <p:nvPr/>
        </p:nvSpPr>
        <p:spPr>
          <a:xfrm>
            <a:off x="0" y="329203"/>
            <a:ext cx="195941"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29" name="组合 28"/>
          <p:cNvGrpSpPr/>
          <p:nvPr/>
        </p:nvGrpSpPr>
        <p:grpSpPr>
          <a:xfrm>
            <a:off x="7815518" y="2034129"/>
            <a:ext cx="3081083" cy="834815"/>
            <a:chOff x="7483989" y="3433235"/>
            <a:chExt cx="3081083" cy="834815"/>
          </a:xfrm>
        </p:grpSpPr>
        <p:sp>
          <p:nvSpPr>
            <p:cNvPr id="30" name="矩形 29"/>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31" name="矩形 30"/>
            <p:cNvSpPr/>
            <p:nvPr/>
          </p:nvSpPr>
          <p:spPr>
            <a:xfrm>
              <a:off x="7483989"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grpSp>
        <p:nvGrpSpPr>
          <p:cNvPr id="32" name="组合 31"/>
          <p:cNvGrpSpPr/>
          <p:nvPr/>
        </p:nvGrpSpPr>
        <p:grpSpPr>
          <a:xfrm>
            <a:off x="7815518" y="4841717"/>
            <a:ext cx="3081083" cy="834815"/>
            <a:chOff x="7483989" y="3433235"/>
            <a:chExt cx="3081083" cy="834815"/>
          </a:xfrm>
        </p:grpSpPr>
        <p:sp>
          <p:nvSpPr>
            <p:cNvPr id="33" name="矩形 32"/>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34" name="矩形 33"/>
            <p:cNvSpPr/>
            <p:nvPr/>
          </p:nvSpPr>
          <p:spPr>
            <a:xfrm>
              <a:off x="7483989"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grpSp>
        <p:nvGrpSpPr>
          <p:cNvPr id="35" name="组合 34"/>
          <p:cNvGrpSpPr/>
          <p:nvPr/>
        </p:nvGrpSpPr>
        <p:grpSpPr>
          <a:xfrm>
            <a:off x="1359466" y="2034129"/>
            <a:ext cx="3081082" cy="834815"/>
            <a:chOff x="7483990" y="3433235"/>
            <a:chExt cx="3081082" cy="834815"/>
          </a:xfrm>
        </p:grpSpPr>
        <p:sp>
          <p:nvSpPr>
            <p:cNvPr id="36" name="矩形 35"/>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37" name="矩形 36"/>
            <p:cNvSpPr/>
            <p:nvPr/>
          </p:nvSpPr>
          <p:spPr>
            <a:xfrm>
              <a:off x="8514520"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grpSp>
        <p:nvGrpSpPr>
          <p:cNvPr id="38" name="组合 37"/>
          <p:cNvGrpSpPr/>
          <p:nvPr/>
        </p:nvGrpSpPr>
        <p:grpSpPr>
          <a:xfrm>
            <a:off x="1359466" y="4841717"/>
            <a:ext cx="3081082" cy="834815"/>
            <a:chOff x="7483990" y="3433235"/>
            <a:chExt cx="3081082" cy="834815"/>
          </a:xfrm>
        </p:grpSpPr>
        <p:sp>
          <p:nvSpPr>
            <p:cNvPr id="39" name="矩形 38"/>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40" name="矩形 39"/>
            <p:cNvSpPr/>
            <p:nvPr/>
          </p:nvSpPr>
          <p:spPr>
            <a:xfrm>
              <a:off x="8514520"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spTree>
    <p:extLst>
      <p:ext uri="{BB962C8B-B14F-4D97-AF65-F5344CB8AC3E}">
        <p14:creationId xmlns:p14="http://schemas.microsoft.com/office/powerpoint/2010/main" val="312742352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1000" fill="hold"/>
                                        <p:tgtEl>
                                          <p:spTgt spid="75"/>
                                        </p:tgtEl>
                                        <p:attrNameLst>
                                          <p:attrName>ppt_w</p:attrName>
                                        </p:attrNameLst>
                                      </p:cBhvr>
                                      <p:tavLst>
                                        <p:tav tm="0">
                                          <p:val>
                                            <p:fltVal val="0"/>
                                          </p:val>
                                        </p:tav>
                                        <p:tav tm="100000">
                                          <p:val>
                                            <p:strVal val="#ppt_w"/>
                                          </p:val>
                                        </p:tav>
                                      </p:tavLst>
                                    </p:anim>
                                    <p:anim calcmode="lin" valueType="num">
                                      <p:cBhvr>
                                        <p:cTn id="8" dur="1000" fill="hold"/>
                                        <p:tgtEl>
                                          <p:spTgt spid="75"/>
                                        </p:tgtEl>
                                        <p:attrNameLst>
                                          <p:attrName>ppt_h</p:attrName>
                                        </p:attrNameLst>
                                      </p:cBhvr>
                                      <p:tavLst>
                                        <p:tav tm="0">
                                          <p:val>
                                            <p:fltVal val="0"/>
                                          </p:val>
                                        </p:tav>
                                        <p:tav tm="100000">
                                          <p:val>
                                            <p:strVal val="#ppt_h"/>
                                          </p:val>
                                        </p:tav>
                                      </p:tavLst>
                                    </p:anim>
                                    <p:anim calcmode="lin" valueType="num">
                                      <p:cBhvr>
                                        <p:cTn id="9" dur="1000" fill="hold"/>
                                        <p:tgtEl>
                                          <p:spTgt spid="75"/>
                                        </p:tgtEl>
                                        <p:attrNameLst>
                                          <p:attrName>style.rotation</p:attrName>
                                        </p:attrNameLst>
                                      </p:cBhvr>
                                      <p:tavLst>
                                        <p:tav tm="0">
                                          <p:val>
                                            <p:fltVal val="90"/>
                                          </p:val>
                                        </p:tav>
                                        <p:tav tm="100000">
                                          <p:val>
                                            <p:fltVal val="0"/>
                                          </p:val>
                                        </p:tav>
                                      </p:tavLst>
                                    </p:anim>
                                    <p:animEffect transition="in" filter="fade">
                                      <p:cBhvr>
                                        <p:cTn id="10" dur="1000"/>
                                        <p:tgtEl>
                                          <p:spTgt spid="75"/>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88"/>
                                        </p:tgtEl>
                                        <p:attrNameLst>
                                          <p:attrName>style.visibility</p:attrName>
                                        </p:attrNameLst>
                                      </p:cBhvr>
                                      <p:to>
                                        <p:strVal val="visible"/>
                                      </p:to>
                                    </p:set>
                                    <p:animEffect transition="in" filter="fade">
                                      <p:cBhvr>
                                        <p:cTn id="14" dur="500"/>
                                        <p:tgtEl>
                                          <p:spTgt spid="88"/>
                                        </p:tgtEl>
                                      </p:cBhvr>
                                    </p:animEffect>
                                  </p:childTnLst>
                                </p:cTn>
                              </p:par>
                            </p:childTnLst>
                          </p:cTn>
                        </p:par>
                        <p:par>
                          <p:cTn id="15" fill="hold">
                            <p:stCondLst>
                              <p:cond delay="1500"/>
                            </p:stCondLst>
                            <p:childTnLst>
                              <p:par>
                                <p:cTn id="16" presetID="2" presetClass="entr" presetSubtype="8" fill="hold" nodeType="afterEffect">
                                  <p:stCondLst>
                                    <p:cond delay="0"/>
                                  </p:stCondLst>
                                  <p:childTnLst>
                                    <p:set>
                                      <p:cBhvr>
                                        <p:cTn id="17" dur="1" fill="hold">
                                          <p:stCondLst>
                                            <p:cond delay="0"/>
                                          </p:stCondLst>
                                        </p:cTn>
                                        <p:tgtEl>
                                          <p:spTgt spid="35"/>
                                        </p:tgtEl>
                                        <p:attrNameLst>
                                          <p:attrName>style.visibility</p:attrName>
                                        </p:attrNameLst>
                                      </p:cBhvr>
                                      <p:to>
                                        <p:strVal val="visible"/>
                                      </p:to>
                                    </p:set>
                                    <p:anim calcmode="lin" valueType="num">
                                      <p:cBhvr additive="base">
                                        <p:cTn id="18" dur="500" fill="hold"/>
                                        <p:tgtEl>
                                          <p:spTgt spid="35"/>
                                        </p:tgtEl>
                                        <p:attrNameLst>
                                          <p:attrName>ppt_x</p:attrName>
                                        </p:attrNameLst>
                                      </p:cBhvr>
                                      <p:tavLst>
                                        <p:tav tm="0">
                                          <p:val>
                                            <p:strVal val="0-#ppt_w/2"/>
                                          </p:val>
                                        </p:tav>
                                        <p:tav tm="100000">
                                          <p:val>
                                            <p:strVal val="#ppt_x"/>
                                          </p:val>
                                        </p:tav>
                                      </p:tavLst>
                                    </p:anim>
                                    <p:anim calcmode="lin" valueType="num">
                                      <p:cBhvr additive="base">
                                        <p:cTn id="19" dur="500" fill="hold"/>
                                        <p:tgtEl>
                                          <p:spTgt spid="3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500" fill="hold"/>
                                        <p:tgtEl>
                                          <p:spTgt spid="38"/>
                                        </p:tgtEl>
                                        <p:attrNameLst>
                                          <p:attrName>ppt_x</p:attrName>
                                        </p:attrNameLst>
                                      </p:cBhvr>
                                      <p:tavLst>
                                        <p:tav tm="0">
                                          <p:val>
                                            <p:strVal val="0-#ppt_w/2"/>
                                          </p:val>
                                        </p:tav>
                                        <p:tav tm="100000">
                                          <p:val>
                                            <p:strVal val="#ppt_x"/>
                                          </p:val>
                                        </p:tav>
                                      </p:tavLst>
                                    </p:anim>
                                    <p:anim calcmode="lin" valueType="num">
                                      <p:cBhvr additive="base">
                                        <p:cTn id="23" dur="500" fill="hold"/>
                                        <p:tgtEl>
                                          <p:spTgt spid="38"/>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29"/>
                                        </p:tgtEl>
                                        <p:attrNameLst>
                                          <p:attrName>style.visibility</p:attrName>
                                        </p:attrNameLst>
                                      </p:cBhvr>
                                      <p:to>
                                        <p:strVal val="visible"/>
                                      </p:to>
                                    </p:set>
                                    <p:anim calcmode="lin" valueType="num">
                                      <p:cBhvr additive="base">
                                        <p:cTn id="26" dur="500" fill="hold"/>
                                        <p:tgtEl>
                                          <p:spTgt spid="29"/>
                                        </p:tgtEl>
                                        <p:attrNameLst>
                                          <p:attrName>ppt_x</p:attrName>
                                        </p:attrNameLst>
                                      </p:cBhvr>
                                      <p:tavLst>
                                        <p:tav tm="0">
                                          <p:val>
                                            <p:strVal val="1+#ppt_w/2"/>
                                          </p:val>
                                        </p:tav>
                                        <p:tav tm="100000">
                                          <p:val>
                                            <p:strVal val="#ppt_x"/>
                                          </p:val>
                                        </p:tav>
                                      </p:tavLst>
                                    </p:anim>
                                    <p:anim calcmode="lin" valueType="num">
                                      <p:cBhvr additive="base">
                                        <p:cTn id="27" dur="500" fill="hold"/>
                                        <p:tgtEl>
                                          <p:spTgt spid="29"/>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32"/>
                                        </p:tgtEl>
                                        <p:attrNameLst>
                                          <p:attrName>style.visibility</p:attrName>
                                        </p:attrNameLst>
                                      </p:cBhvr>
                                      <p:to>
                                        <p:strVal val="visible"/>
                                      </p:to>
                                    </p:set>
                                    <p:anim calcmode="lin" valueType="num">
                                      <p:cBhvr additive="base">
                                        <p:cTn id="30" dur="500" fill="hold"/>
                                        <p:tgtEl>
                                          <p:spTgt spid="32"/>
                                        </p:tgtEl>
                                        <p:attrNameLst>
                                          <p:attrName>ppt_x</p:attrName>
                                        </p:attrNameLst>
                                      </p:cBhvr>
                                      <p:tavLst>
                                        <p:tav tm="0">
                                          <p:val>
                                            <p:strVal val="1+#ppt_w/2"/>
                                          </p:val>
                                        </p:tav>
                                        <p:tav tm="100000">
                                          <p:val>
                                            <p:strVal val="#ppt_x"/>
                                          </p:val>
                                        </p:tav>
                                      </p:tavLst>
                                    </p:anim>
                                    <p:anim calcmode="lin" valueType="num">
                                      <p:cBhvr additive="base">
                                        <p:cTn id="31"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rot="1800000">
            <a:off x="5843749" y="3087180"/>
            <a:ext cx="4471173" cy="3660202"/>
          </a:xfrm>
          <a:prstGeom prst="rect">
            <a:avLst/>
          </a:pr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4" name="Group 2"/>
          <p:cNvGrpSpPr/>
          <p:nvPr/>
        </p:nvGrpSpPr>
        <p:grpSpPr>
          <a:xfrm>
            <a:off x="4287858" y="1957497"/>
            <a:ext cx="3636942" cy="3636942"/>
            <a:chOff x="4717231" y="2195767"/>
            <a:chExt cx="2881002" cy="2881002"/>
          </a:xfrm>
        </p:grpSpPr>
        <p:sp>
          <p:nvSpPr>
            <p:cNvPr id="21" name="Oval 56"/>
            <p:cNvSpPr/>
            <p:nvPr/>
          </p:nvSpPr>
          <p:spPr>
            <a:xfrm>
              <a:off x="4717231" y="2195767"/>
              <a:ext cx="2881002" cy="2881002"/>
            </a:xfrm>
            <a:prstGeom prst="ellipse">
              <a:avLst/>
            </a:prstGeom>
            <a:solidFill>
              <a:schemeClr val="bg1"/>
            </a:solidFill>
            <a:ln w="285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2" name="Partial Circle 58"/>
            <p:cNvSpPr/>
            <p:nvPr/>
          </p:nvSpPr>
          <p:spPr>
            <a:xfrm>
              <a:off x="4831488" y="2320279"/>
              <a:ext cx="1296303" cy="1296303"/>
            </a:xfrm>
            <a:prstGeom prst="pieWedge">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3" name="Freeform: Shape 59"/>
            <p:cNvSpPr>
              <a:spLocks/>
            </p:cNvSpPr>
            <p:nvPr/>
          </p:nvSpPr>
          <p:spPr bwMode="auto">
            <a:xfrm>
              <a:off x="5331209" y="2890277"/>
              <a:ext cx="473341" cy="473345"/>
            </a:xfrm>
            <a:custGeom>
              <a:avLst/>
              <a:gdLst/>
              <a:ahLst/>
              <a:cxnLst>
                <a:cxn ang="0">
                  <a:pos x="55" y="31"/>
                </a:cxn>
                <a:cxn ang="0">
                  <a:pos x="54" y="33"/>
                </a:cxn>
                <a:cxn ang="0">
                  <a:pos x="47" y="34"/>
                </a:cxn>
                <a:cxn ang="0">
                  <a:pos x="46" y="37"/>
                </a:cxn>
                <a:cxn ang="0">
                  <a:pos x="49" y="42"/>
                </a:cxn>
                <a:cxn ang="0">
                  <a:pos x="50" y="43"/>
                </a:cxn>
                <a:cxn ang="0">
                  <a:pos x="49" y="44"/>
                </a:cxn>
                <a:cxn ang="0">
                  <a:pos x="43" y="50"/>
                </a:cxn>
                <a:cxn ang="0">
                  <a:pos x="42" y="50"/>
                </a:cxn>
                <a:cxn ang="0">
                  <a:pos x="37" y="46"/>
                </a:cxn>
                <a:cxn ang="0">
                  <a:pos x="33" y="47"/>
                </a:cxn>
                <a:cxn ang="0">
                  <a:pos x="32" y="54"/>
                </a:cxn>
                <a:cxn ang="0">
                  <a:pos x="31" y="55"/>
                </a:cxn>
                <a:cxn ang="0">
                  <a:pos x="23" y="55"/>
                </a:cxn>
                <a:cxn ang="0">
                  <a:pos x="22" y="54"/>
                </a:cxn>
                <a:cxn ang="0">
                  <a:pos x="21" y="47"/>
                </a:cxn>
                <a:cxn ang="0">
                  <a:pos x="18" y="46"/>
                </a:cxn>
                <a:cxn ang="0">
                  <a:pos x="13" y="50"/>
                </a:cxn>
                <a:cxn ang="0">
                  <a:pos x="12" y="50"/>
                </a:cxn>
                <a:cxn ang="0">
                  <a:pos x="11" y="50"/>
                </a:cxn>
                <a:cxn ang="0">
                  <a:pos x="5" y="44"/>
                </a:cxn>
                <a:cxn ang="0">
                  <a:pos x="5" y="43"/>
                </a:cxn>
                <a:cxn ang="0">
                  <a:pos x="5" y="42"/>
                </a:cxn>
                <a:cxn ang="0">
                  <a:pos x="9" y="37"/>
                </a:cxn>
                <a:cxn ang="0">
                  <a:pos x="7" y="33"/>
                </a:cxn>
                <a:cxn ang="0">
                  <a:pos x="1" y="33"/>
                </a:cxn>
                <a:cxn ang="0">
                  <a:pos x="0" y="31"/>
                </a:cxn>
                <a:cxn ang="0">
                  <a:pos x="0" y="23"/>
                </a:cxn>
                <a:cxn ang="0">
                  <a:pos x="1" y="22"/>
                </a:cxn>
                <a:cxn ang="0">
                  <a:pos x="7" y="21"/>
                </a:cxn>
                <a:cxn ang="0">
                  <a:pos x="9" y="18"/>
                </a:cxn>
                <a:cxn ang="0">
                  <a:pos x="5" y="13"/>
                </a:cxn>
                <a:cxn ang="0">
                  <a:pos x="5" y="12"/>
                </a:cxn>
                <a:cxn ang="0">
                  <a:pos x="5" y="11"/>
                </a:cxn>
                <a:cxn ang="0">
                  <a:pos x="12" y="5"/>
                </a:cxn>
                <a:cxn ang="0">
                  <a:pos x="13" y="5"/>
                </a:cxn>
                <a:cxn ang="0">
                  <a:pos x="18" y="9"/>
                </a:cxn>
                <a:cxn ang="0">
                  <a:pos x="21" y="8"/>
                </a:cxn>
                <a:cxn ang="0">
                  <a:pos x="22" y="1"/>
                </a:cxn>
                <a:cxn ang="0">
                  <a:pos x="23" y="0"/>
                </a:cxn>
                <a:cxn ang="0">
                  <a:pos x="31" y="0"/>
                </a:cxn>
                <a:cxn ang="0">
                  <a:pos x="32" y="1"/>
                </a:cxn>
                <a:cxn ang="0">
                  <a:pos x="33" y="8"/>
                </a:cxn>
                <a:cxn ang="0">
                  <a:pos x="37" y="9"/>
                </a:cxn>
                <a:cxn ang="0">
                  <a:pos x="42" y="5"/>
                </a:cxn>
                <a:cxn ang="0">
                  <a:pos x="43" y="5"/>
                </a:cxn>
                <a:cxn ang="0">
                  <a:pos x="43" y="5"/>
                </a:cxn>
                <a:cxn ang="0">
                  <a:pos x="49" y="11"/>
                </a:cxn>
                <a:cxn ang="0">
                  <a:pos x="50" y="12"/>
                </a:cxn>
                <a:cxn ang="0">
                  <a:pos x="49" y="13"/>
                </a:cxn>
                <a:cxn ang="0">
                  <a:pos x="46" y="18"/>
                </a:cxn>
                <a:cxn ang="0">
                  <a:pos x="47" y="21"/>
                </a:cxn>
                <a:cxn ang="0">
                  <a:pos x="54" y="22"/>
                </a:cxn>
                <a:cxn ang="0">
                  <a:pos x="55" y="23"/>
                </a:cxn>
                <a:cxn ang="0">
                  <a:pos x="55" y="31"/>
                </a:cxn>
                <a:cxn ang="0">
                  <a:pos x="27" y="18"/>
                </a:cxn>
                <a:cxn ang="0">
                  <a:pos x="18" y="27"/>
                </a:cxn>
                <a:cxn ang="0">
                  <a:pos x="27" y="36"/>
                </a:cxn>
                <a:cxn ang="0">
                  <a:pos x="36" y="27"/>
                </a:cxn>
                <a:cxn ang="0">
                  <a:pos x="27" y="18"/>
                </a:cxn>
              </a:cxnLst>
              <a:rect l="0" t="0" r="r" b="b"/>
              <a:pathLst>
                <a:path w="55" h="55">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solidFill>
              <a:schemeClr val="bg1"/>
            </a:solidFill>
            <a:ln w="9525">
              <a:noFill/>
              <a:round/>
              <a:headEnd/>
              <a:tailEnd/>
            </a:ln>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4" name="Partial Circle 61"/>
            <p:cNvSpPr/>
            <p:nvPr/>
          </p:nvSpPr>
          <p:spPr>
            <a:xfrm rot="5400000">
              <a:off x="6187668" y="2320280"/>
              <a:ext cx="1296303" cy="1296303"/>
            </a:xfrm>
            <a:prstGeom prst="pieWedg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5" name="Freeform: Shape 62"/>
            <p:cNvSpPr>
              <a:spLocks/>
            </p:cNvSpPr>
            <p:nvPr/>
          </p:nvSpPr>
          <p:spPr bwMode="auto">
            <a:xfrm>
              <a:off x="6408472" y="2890135"/>
              <a:ext cx="628470" cy="433569"/>
            </a:xfrm>
            <a:custGeom>
              <a:avLst/>
              <a:gdLst/>
              <a:ahLst/>
              <a:cxnLst>
                <a:cxn ang="0">
                  <a:pos x="73" y="36"/>
                </a:cxn>
                <a:cxn ang="0">
                  <a:pos x="58" y="50"/>
                </a:cxn>
                <a:cxn ang="0">
                  <a:pos x="58" y="50"/>
                </a:cxn>
                <a:cxn ang="0">
                  <a:pos x="15" y="50"/>
                </a:cxn>
                <a:cxn ang="0">
                  <a:pos x="15" y="50"/>
                </a:cxn>
                <a:cxn ang="0">
                  <a:pos x="14" y="50"/>
                </a:cxn>
                <a:cxn ang="0">
                  <a:pos x="14" y="50"/>
                </a:cxn>
                <a:cxn ang="0">
                  <a:pos x="0" y="35"/>
                </a:cxn>
                <a:cxn ang="0">
                  <a:pos x="7" y="23"/>
                </a:cxn>
                <a:cxn ang="0">
                  <a:pos x="7" y="20"/>
                </a:cxn>
                <a:cxn ang="0">
                  <a:pos x="17" y="10"/>
                </a:cxn>
                <a:cxn ang="0">
                  <a:pos x="23" y="12"/>
                </a:cxn>
                <a:cxn ang="0">
                  <a:pos x="42" y="0"/>
                </a:cxn>
                <a:cxn ang="0">
                  <a:pos x="64" y="21"/>
                </a:cxn>
                <a:cxn ang="0">
                  <a:pos x="64" y="23"/>
                </a:cxn>
                <a:cxn ang="0">
                  <a:pos x="73" y="36"/>
                </a:cxn>
                <a:cxn ang="0">
                  <a:pos x="27" y="42"/>
                </a:cxn>
                <a:cxn ang="0">
                  <a:pos x="35" y="38"/>
                </a:cxn>
                <a:cxn ang="0">
                  <a:pos x="32" y="34"/>
                </a:cxn>
                <a:cxn ang="0">
                  <a:pos x="27" y="37"/>
                </a:cxn>
                <a:cxn ang="0">
                  <a:pos x="22" y="32"/>
                </a:cxn>
                <a:cxn ang="0">
                  <a:pos x="27" y="28"/>
                </a:cxn>
                <a:cxn ang="0">
                  <a:pos x="48" y="42"/>
                </a:cxn>
                <a:cxn ang="0">
                  <a:pos x="58" y="32"/>
                </a:cxn>
                <a:cxn ang="0">
                  <a:pos x="48" y="23"/>
                </a:cxn>
                <a:cxn ang="0">
                  <a:pos x="39" y="26"/>
                </a:cxn>
                <a:cxn ang="0">
                  <a:pos x="43" y="30"/>
                </a:cxn>
                <a:cxn ang="0">
                  <a:pos x="48" y="28"/>
                </a:cxn>
                <a:cxn ang="0">
                  <a:pos x="52" y="32"/>
                </a:cxn>
                <a:cxn ang="0">
                  <a:pos x="48" y="37"/>
                </a:cxn>
                <a:cxn ang="0">
                  <a:pos x="27" y="23"/>
                </a:cxn>
                <a:cxn ang="0">
                  <a:pos x="16" y="32"/>
                </a:cxn>
                <a:cxn ang="0">
                  <a:pos x="27" y="42"/>
                </a:cxn>
              </a:cxnLst>
              <a:rect l="0" t="0" r="r" b="b"/>
              <a:pathLst>
                <a:path w="73" h="50">
                  <a:moveTo>
                    <a:pt x="73" y="36"/>
                  </a:moveTo>
                  <a:cubicBezTo>
                    <a:pt x="73" y="44"/>
                    <a:pt x="66" y="50"/>
                    <a:pt x="58" y="50"/>
                  </a:cubicBezTo>
                  <a:cubicBezTo>
                    <a:pt x="58" y="50"/>
                    <a:pt x="58" y="50"/>
                    <a:pt x="58" y="50"/>
                  </a:cubicBezTo>
                  <a:cubicBezTo>
                    <a:pt x="15" y="50"/>
                    <a:pt x="15" y="50"/>
                    <a:pt x="15" y="50"/>
                  </a:cubicBezTo>
                  <a:cubicBezTo>
                    <a:pt x="15" y="50"/>
                    <a:pt x="15" y="50"/>
                    <a:pt x="15" y="50"/>
                  </a:cubicBezTo>
                  <a:cubicBezTo>
                    <a:pt x="14" y="50"/>
                    <a:pt x="14" y="50"/>
                    <a:pt x="14" y="50"/>
                  </a:cubicBezTo>
                  <a:cubicBezTo>
                    <a:pt x="14" y="50"/>
                    <a:pt x="14" y="50"/>
                    <a:pt x="14" y="50"/>
                  </a:cubicBezTo>
                  <a:cubicBezTo>
                    <a:pt x="6" y="50"/>
                    <a:pt x="0" y="43"/>
                    <a:pt x="0" y="35"/>
                  </a:cubicBezTo>
                  <a:cubicBezTo>
                    <a:pt x="0" y="30"/>
                    <a:pt x="3" y="26"/>
                    <a:pt x="7" y="23"/>
                  </a:cubicBezTo>
                  <a:cubicBezTo>
                    <a:pt x="7" y="22"/>
                    <a:pt x="7" y="21"/>
                    <a:pt x="7" y="20"/>
                  </a:cubicBezTo>
                  <a:cubicBezTo>
                    <a:pt x="7" y="15"/>
                    <a:pt x="11" y="10"/>
                    <a:pt x="17" y="10"/>
                  </a:cubicBezTo>
                  <a:cubicBezTo>
                    <a:pt x="19" y="10"/>
                    <a:pt x="21" y="11"/>
                    <a:pt x="23" y="12"/>
                  </a:cubicBezTo>
                  <a:cubicBezTo>
                    <a:pt x="26" y="5"/>
                    <a:pt x="34" y="0"/>
                    <a:pt x="42" y="0"/>
                  </a:cubicBezTo>
                  <a:cubicBezTo>
                    <a:pt x="54" y="0"/>
                    <a:pt x="64" y="10"/>
                    <a:pt x="64" y="21"/>
                  </a:cubicBezTo>
                  <a:cubicBezTo>
                    <a:pt x="64" y="22"/>
                    <a:pt x="64" y="22"/>
                    <a:pt x="64" y="23"/>
                  </a:cubicBezTo>
                  <a:cubicBezTo>
                    <a:pt x="69" y="25"/>
                    <a:pt x="73" y="30"/>
                    <a:pt x="73" y="36"/>
                  </a:cubicBezTo>
                  <a:close/>
                  <a:moveTo>
                    <a:pt x="27" y="42"/>
                  </a:moveTo>
                  <a:cubicBezTo>
                    <a:pt x="30" y="42"/>
                    <a:pt x="33" y="41"/>
                    <a:pt x="35" y="38"/>
                  </a:cubicBezTo>
                  <a:cubicBezTo>
                    <a:pt x="34" y="37"/>
                    <a:pt x="33" y="36"/>
                    <a:pt x="32" y="34"/>
                  </a:cubicBezTo>
                  <a:cubicBezTo>
                    <a:pt x="31" y="36"/>
                    <a:pt x="29" y="37"/>
                    <a:pt x="27" y="37"/>
                  </a:cubicBezTo>
                  <a:cubicBezTo>
                    <a:pt x="25" y="37"/>
                    <a:pt x="22" y="35"/>
                    <a:pt x="22" y="32"/>
                  </a:cubicBezTo>
                  <a:cubicBezTo>
                    <a:pt x="22" y="30"/>
                    <a:pt x="25" y="28"/>
                    <a:pt x="27" y="28"/>
                  </a:cubicBezTo>
                  <a:cubicBezTo>
                    <a:pt x="35" y="28"/>
                    <a:pt x="37" y="42"/>
                    <a:pt x="48" y="42"/>
                  </a:cubicBezTo>
                  <a:cubicBezTo>
                    <a:pt x="54" y="42"/>
                    <a:pt x="58" y="38"/>
                    <a:pt x="58" y="32"/>
                  </a:cubicBezTo>
                  <a:cubicBezTo>
                    <a:pt x="58" y="26"/>
                    <a:pt x="53" y="23"/>
                    <a:pt x="48" y="23"/>
                  </a:cubicBezTo>
                  <a:cubicBezTo>
                    <a:pt x="44" y="23"/>
                    <a:pt x="42" y="24"/>
                    <a:pt x="39" y="26"/>
                  </a:cubicBezTo>
                  <a:cubicBezTo>
                    <a:pt x="40" y="28"/>
                    <a:pt x="41" y="29"/>
                    <a:pt x="43" y="30"/>
                  </a:cubicBezTo>
                  <a:cubicBezTo>
                    <a:pt x="44" y="29"/>
                    <a:pt x="46" y="28"/>
                    <a:pt x="48" y="28"/>
                  </a:cubicBezTo>
                  <a:cubicBezTo>
                    <a:pt x="50" y="28"/>
                    <a:pt x="52" y="30"/>
                    <a:pt x="52" y="32"/>
                  </a:cubicBezTo>
                  <a:cubicBezTo>
                    <a:pt x="52" y="35"/>
                    <a:pt x="50" y="37"/>
                    <a:pt x="48" y="37"/>
                  </a:cubicBezTo>
                  <a:cubicBezTo>
                    <a:pt x="40" y="37"/>
                    <a:pt x="38" y="23"/>
                    <a:pt x="27" y="23"/>
                  </a:cubicBezTo>
                  <a:cubicBezTo>
                    <a:pt x="21" y="23"/>
                    <a:pt x="16" y="26"/>
                    <a:pt x="16" y="32"/>
                  </a:cubicBezTo>
                  <a:cubicBezTo>
                    <a:pt x="16" y="38"/>
                    <a:pt x="21" y="42"/>
                    <a:pt x="27" y="42"/>
                  </a:cubicBezTo>
                  <a:close/>
                </a:path>
              </a:pathLst>
            </a:custGeom>
            <a:solidFill>
              <a:schemeClr val="bg1"/>
            </a:solidFill>
            <a:ln w="9525">
              <a:noFill/>
              <a:round/>
              <a:headEnd/>
              <a:tailEnd/>
            </a:ln>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6" name="Partial Circle 64"/>
            <p:cNvSpPr/>
            <p:nvPr/>
          </p:nvSpPr>
          <p:spPr>
            <a:xfrm rot="16200000">
              <a:off x="4831489" y="3676454"/>
              <a:ext cx="1296303" cy="1296303"/>
            </a:xfrm>
            <a:prstGeom prst="pieWedge">
              <a:avLst/>
            </a:pr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7" name="Freeform: Shape 65"/>
            <p:cNvSpPr>
              <a:spLocks/>
            </p:cNvSpPr>
            <p:nvPr/>
          </p:nvSpPr>
          <p:spPr bwMode="auto">
            <a:xfrm>
              <a:off x="5252277" y="3935879"/>
              <a:ext cx="509139" cy="441523"/>
            </a:xfrm>
            <a:custGeom>
              <a:avLst/>
              <a:gdLst/>
              <a:ahLst/>
              <a:cxnLst>
                <a:cxn ang="0">
                  <a:pos x="59" y="26"/>
                </a:cxn>
                <a:cxn ang="0">
                  <a:pos x="57" y="28"/>
                </a:cxn>
                <a:cxn ang="0">
                  <a:pos x="20" y="32"/>
                </a:cxn>
                <a:cxn ang="0">
                  <a:pos x="20" y="35"/>
                </a:cxn>
                <a:cxn ang="0">
                  <a:pos x="19" y="37"/>
                </a:cxn>
                <a:cxn ang="0">
                  <a:pos x="52" y="37"/>
                </a:cxn>
                <a:cxn ang="0">
                  <a:pos x="55" y="39"/>
                </a:cxn>
                <a:cxn ang="0">
                  <a:pos x="52" y="42"/>
                </a:cxn>
                <a:cxn ang="0">
                  <a:pos x="16" y="42"/>
                </a:cxn>
                <a:cxn ang="0">
                  <a:pos x="13" y="39"/>
                </a:cxn>
                <a:cxn ang="0">
                  <a:pos x="16" y="34"/>
                </a:cxn>
                <a:cxn ang="0">
                  <a:pos x="9" y="5"/>
                </a:cxn>
                <a:cxn ang="0">
                  <a:pos x="2" y="5"/>
                </a:cxn>
                <a:cxn ang="0">
                  <a:pos x="0" y="3"/>
                </a:cxn>
                <a:cxn ang="0">
                  <a:pos x="2" y="0"/>
                </a:cxn>
                <a:cxn ang="0">
                  <a:pos x="11" y="0"/>
                </a:cxn>
                <a:cxn ang="0">
                  <a:pos x="14" y="5"/>
                </a:cxn>
                <a:cxn ang="0">
                  <a:pos x="57" y="5"/>
                </a:cxn>
                <a:cxn ang="0">
                  <a:pos x="59" y="7"/>
                </a:cxn>
                <a:cxn ang="0">
                  <a:pos x="59" y="26"/>
                </a:cxn>
                <a:cxn ang="0">
                  <a:pos x="18" y="51"/>
                </a:cxn>
                <a:cxn ang="0">
                  <a:pos x="13" y="46"/>
                </a:cxn>
                <a:cxn ang="0">
                  <a:pos x="18" y="42"/>
                </a:cxn>
                <a:cxn ang="0">
                  <a:pos x="23" y="46"/>
                </a:cxn>
                <a:cxn ang="0">
                  <a:pos x="18" y="51"/>
                </a:cxn>
                <a:cxn ang="0">
                  <a:pos x="50" y="51"/>
                </a:cxn>
                <a:cxn ang="0">
                  <a:pos x="45" y="46"/>
                </a:cxn>
                <a:cxn ang="0">
                  <a:pos x="50" y="42"/>
                </a:cxn>
                <a:cxn ang="0">
                  <a:pos x="55" y="46"/>
                </a:cxn>
                <a:cxn ang="0">
                  <a:pos x="50" y="51"/>
                </a:cxn>
              </a:cxnLst>
              <a:rect l="0" t="0" r="r" b="b"/>
              <a:pathLst>
                <a:path w="59" h="51">
                  <a:moveTo>
                    <a:pt x="59" y="26"/>
                  </a:moveTo>
                  <a:cubicBezTo>
                    <a:pt x="59" y="27"/>
                    <a:pt x="58" y="28"/>
                    <a:pt x="57" y="28"/>
                  </a:cubicBezTo>
                  <a:cubicBezTo>
                    <a:pt x="20" y="32"/>
                    <a:pt x="20" y="32"/>
                    <a:pt x="20" y="32"/>
                  </a:cubicBezTo>
                  <a:cubicBezTo>
                    <a:pt x="20" y="33"/>
                    <a:pt x="20" y="34"/>
                    <a:pt x="20" y="35"/>
                  </a:cubicBezTo>
                  <a:cubicBezTo>
                    <a:pt x="20" y="36"/>
                    <a:pt x="20" y="36"/>
                    <a:pt x="19" y="37"/>
                  </a:cubicBezTo>
                  <a:cubicBezTo>
                    <a:pt x="52" y="37"/>
                    <a:pt x="52" y="37"/>
                    <a:pt x="52" y="37"/>
                  </a:cubicBezTo>
                  <a:cubicBezTo>
                    <a:pt x="54" y="37"/>
                    <a:pt x="55" y="38"/>
                    <a:pt x="55" y="39"/>
                  </a:cubicBezTo>
                  <a:cubicBezTo>
                    <a:pt x="55" y="41"/>
                    <a:pt x="54" y="42"/>
                    <a:pt x="52" y="42"/>
                  </a:cubicBezTo>
                  <a:cubicBezTo>
                    <a:pt x="16" y="42"/>
                    <a:pt x="16" y="42"/>
                    <a:pt x="16" y="42"/>
                  </a:cubicBezTo>
                  <a:cubicBezTo>
                    <a:pt x="15" y="42"/>
                    <a:pt x="13" y="41"/>
                    <a:pt x="13" y="39"/>
                  </a:cubicBezTo>
                  <a:cubicBezTo>
                    <a:pt x="13" y="38"/>
                    <a:pt x="15" y="35"/>
                    <a:pt x="16" y="34"/>
                  </a:cubicBezTo>
                  <a:cubicBezTo>
                    <a:pt x="9" y="5"/>
                    <a:pt x="9" y="5"/>
                    <a:pt x="9" y="5"/>
                  </a:cubicBezTo>
                  <a:cubicBezTo>
                    <a:pt x="2" y="5"/>
                    <a:pt x="2" y="5"/>
                    <a:pt x="2" y="5"/>
                  </a:cubicBezTo>
                  <a:cubicBezTo>
                    <a:pt x="1" y="5"/>
                    <a:pt x="0" y="4"/>
                    <a:pt x="0" y="3"/>
                  </a:cubicBezTo>
                  <a:cubicBezTo>
                    <a:pt x="0" y="2"/>
                    <a:pt x="1" y="0"/>
                    <a:pt x="2" y="0"/>
                  </a:cubicBezTo>
                  <a:cubicBezTo>
                    <a:pt x="11" y="0"/>
                    <a:pt x="11" y="0"/>
                    <a:pt x="11" y="0"/>
                  </a:cubicBezTo>
                  <a:cubicBezTo>
                    <a:pt x="14" y="0"/>
                    <a:pt x="14" y="3"/>
                    <a:pt x="14" y="5"/>
                  </a:cubicBezTo>
                  <a:cubicBezTo>
                    <a:pt x="57" y="5"/>
                    <a:pt x="57" y="5"/>
                    <a:pt x="57" y="5"/>
                  </a:cubicBezTo>
                  <a:cubicBezTo>
                    <a:pt x="58" y="5"/>
                    <a:pt x="59" y="6"/>
                    <a:pt x="59" y="7"/>
                  </a:cubicBezTo>
                  <a:lnTo>
                    <a:pt x="59" y="26"/>
                  </a:lnTo>
                  <a:close/>
                  <a:moveTo>
                    <a:pt x="18" y="51"/>
                  </a:moveTo>
                  <a:cubicBezTo>
                    <a:pt x="16" y="51"/>
                    <a:pt x="13" y="49"/>
                    <a:pt x="13" y="46"/>
                  </a:cubicBezTo>
                  <a:cubicBezTo>
                    <a:pt x="13" y="44"/>
                    <a:pt x="16" y="42"/>
                    <a:pt x="18" y="42"/>
                  </a:cubicBezTo>
                  <a:cubicBezTo>
                    <a:pt x="21" y="42"/>
                    <a:pt x="23" y="44"/>
                    <a:pt x="23" y="46"/>
                  </a:cubicBezTo>
                  <a:cubicBezTo>
                    <a:pt x="23" y="49"/>
                    <a:pt x="21" y="51"/>
                    <a:pt x="18" y="51"/>
                  </a:cubicBezTo>
                  <a:close/>
                  <a:moveTo>
                    <a:pt x="50" y="51"/>
                  </a:moveTo>
                  <a:cubicBezTo>
                    <a:pt x="47" y="51"/>
                    <a:pt x="45" y="49"/>
                    <a:pt x="45" y="46"/>
                  </a:cubicBezTo>
                  <a:cubicBezTo>
                    <a:pt x="45" y="44"/>
                    <a:pt x="47" y="42"/>
                    <a:pt x="50" y="42"/>
                  </a:cubicBezTo>
                  <a:cubicBezTo>
                    <a:pt x="53" y="42"/>
                    <a:pt x="55" y="44"/>
                    <a:pt x="55" y="46"/>
                  </a:cubicBezTo>
                  <a:cubicBezTo>
                    <a:pt x="55" y="49"/>
                    <a:pt x="53" y="51"/>
                    <a:pt x="50" y="51"/>
                  </a:cubicBezTo>
                  <a:close/>
                </a:path>
              </a:pathLst>
            </a:custGeom>
            <a:solidFill>
              <a:schemeClr val="bg1"/>
            </a:solidFill>
            <a:ln w="9525">
              <a:noFill/>
              <a:round/>
              <a:headEnd/>
              <a:tailEnd/>
            </a:ln>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8" name="Partial Circle 67"/>
            <p:cNvSpPr/>
            <p:nvPr/>
          </p:nvSpPr>
          <p:spPr>
            <a:xfrm rot="10800000">
              <a:off x="6187669" y="3676455"/>
              <a:ext cx="1296303" cy="1296303"/>
            </a:xfrm>
            <a:prstGeom prst="pieWedg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9" name="Freeform: Shape 68"/>
            <p:cNvSpPr>
              <a:spLocks/>
            </p:cNvSpPr>
            <p:nvPr/>
          </p:nvSpPr>
          <p:spPr bwMode="auto">
            <a:xfrm>
              <a:off x="6411053" y="3932495"/>
              <a:ext cx="548916" cy="473346"/>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headEnd/>
              <a:tailEnd/>
            </a:ln>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nvGrpSpPr>
          <p:cNvPr id="30" name="组合 29"/>
          <p:cNvGrpSpPr/>
          <p:nvPr/>
        </p:nvGrpSpPr>
        <p:grpSpPr>
          <a:xfrm>
            <a:off x="849087" y="344656"/>
            <a:ext cx="4885993" cy="716067"/>
            <a:chOff x="5402407" y="1247256"/>
            <a:chExt cx="4885993" cy="716067"/>
          </a:xfrm>
        </p:grpSpPr>
        <p:sp>
          <p:nvSpPr>
            <p:cNvPr id="31" name="文本框 30"/>
            <p:cNvSpPr txBox="1"/>
            <p:nvPr/>
          </p:nvSpPr>
          <p:spPr>
            <a:xfrm>
              <a:off x="5402407" y="1247256"/>
              <a:ext cx="3295317"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标题文字添加此处</a:t>
              </a:r>
            </a:p>
          </p:txBody>
        </p:sp>
        <p:sp>
          <p:nvSpPr>
            <p:cNvPr id="32" name="文本框 31"/>
            <p:cNvSpPr txBox="1"/>
            <p:nvPr/>
          </p:nvSpPr>
          <p:spPr>
            <a:xfrm>
              <a:off x="5402408" y="1693506"/>
              <a:ext cx="4885992" cy="26981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print the presentation and make it into </a:t>
              </a:r>
              <a:r>
                <a:rPr kumimoji="0" lang="en-US" altLang="zh-CN" sz="105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a film </a:t>
              </a:r>
              <a:r>
                <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to be used in a </a:t>
              </a:r>
              <a:r>
                <a:rPr kumimoji="0" lang="en-US" altLang="zh-CN" sz="105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wider field</a:t>
              </a:r>
              <a:endPar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sp>
        <p:nvSpPr>
          <p:cNvPr id="33" name="矩形 32"/>
          <p:cNvSpPr/>
          <p:nvPr/>
        </p:nvSpPr>
        <p:spPr>
          <a:xfrm>
            <a:off x="274320" y="329203"/>
            <a:ext cx="444137"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4" name="矩形 33"/>
          <p:cNvSpPr/>
          <p:nvPr/>
        </p:nvSpPr>
        <p:spPr>
          <a:xfrm>
            <a:off x="0" y="329203"/>
            <a:ext cx="195941"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35" name="组合 34"/>
          <p:cNvGrpSpPr/>
          <p:nvPr/>
        </p:nvGrpSpPr>
        <p:grpSpPr>
          <a:xfrm>
            <a:off x="7815518" y="1999244"/>
            <a:ext cx="3081083" cy="834815"/>
            <a:chOff x="7483989" y="3433235"/>
            <a:chExt cx="3081083" cy="834815"/>
          </a:xfrm>
        </p:grpSpPr>
        <p:sp>
          <p:nvSpPr>
            <p:cNvPr id="36" name="矩形 35"/>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37" name="矩形 36"/>
            <p:cNvSpPr/>
            <p:nvPr/>
          </p:nvSpPr>
          <p:spPr>
            <a:xfrm>
              <a:off x="7483989"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grpSp>
        <p:nvGrpSpPr>
          <p:cNvPr id="38" name="组合 37"/>
          <p:cNvGrpSpPr/>
          <p:nvPr/>
        </p:nvGrpSpPr>
        <p:grpSpPr>
          <a:xfrm>
            <a:off x="7815518" y="4806832"/>
            <a:ext cx="3081083" cy="834815"/>
            <a:chOff x="7483989" y="3433235"/>
            <a:chExt cx="3081083" cy="834815"/>
          </a:xfrm>
        </p:grpSpPr>
        <p:sp>
          <p:nvSpPr>
            <p:cNvPr id="39" name="矩形 38"/>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40" name="矩形 39"/>
            <p:cNvSpPr/>
            <p:nvPr/>
          </p:nvSpPr>
          <p:spPr>
            <a:xfrm>
              <a:off x="7483989"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grpSp>
        <p:nvGrpSpPr>
          <p:cNvPr id="41" name="组合 40"/>
          <p:cNvGrpSpPr/>
          <p:nvPr/>
        </p:nvGrpSpPr>
        <p:grpSpPr>
          <a:xfrm>
            <a:off x="1359466" y="1999244"/>
            <a:ext cx="3081082" cy="834815"/>
            <a:chOff x="7483990" y="3433235"/>
            <a:chExt cx="3081082" cy="834815"/>
          </a:xfrm>
        </p:grpSpPr>
        <p:sp>
          <p:nvSpPr>
            <p:cNvPr id="42" name="矩形 41"/>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43" name="矩形 42"/>
            <p:cNvSpPr/>
            <p:nvPr/>
          </p:nvSpPr>
          <p:spPr>
            <a:xfrm>
              <a:off x="8514520"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grpSp>
        <p:nvGrpSpPr>
          <p:cNvPr id="44" name="组合 43"/>
          <p:cNvGrpSpPr/>
          <p:nvPr/>
        </p:nvGrpSpPr>
        <p:grpSpPr>
          <a:xfrm>
            <a:off x="1359466" y="4806832"/>
            <a:ext cx="3081082" cy="834815"/>
            <a:chOff x="7483990" y="3433235"/>
            <a:chExt cx="3081082" cy="834815"/>
          </a:xfrm>
        </p:grpSpPr>
        <p:sp>
          <p:nvSpPr>
            <p:cNvPr id="45" name="矩形 44"/>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46" name="矩形 45"/>
            <p:cNvSpPr/>
            <p:nvPr/>
          </p:nvSpPr>
          <p:spPr>
            <a:xfrm>
              <a:off x="8514520"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spTree>
    <p:extLst>
      <p:ext uri="{BB962C8B-B14F-4D97-AF65-F5344CB8AC3E}">
        <p14:creationId xmlns:p14="http://schemas.microsoft.com/office/powerpoint/2010/main" val="100803733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500" fill="hold"/>
                                        <p:tgtEl>
                                          <p:spTgt spid="41"/>
                                        </p:tgtEl>
                                        <p:attrNameLst>
                                          <p:attrName>ppt_x</p:attrName>
                                        </p:attrNameLst>
                                      </p:cBhvr>
                                      <p:tavLst>
                                        <p:tav tm="0">
                                          <p:val>
                                            <p:strVal val="0-#ppt_w/2"/>
                                          </p:val>
                                        </p:tav>
                                        <p:tav tm="100000">
                                          <p:val>
                                            <p:strVal val="#ppt_x"/>
                                          </p:val>
                                        </p:tav>
                                      </p:tavLst>
                                    </p:anim>
                                    <p:anim calcmode="lin" valueType="num">
                                      <p:cBhvr additive="base">
                                        <p:cTn id="18" dur="500" fill="hold"/>
                                        <p:tgtEl>
                                          <p:spTgt spid="41"/>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anim calcmode="lin" valueType="num">
                                      <p:cBhvr additive="base">
                                        <p:cTn id="21" dur="500" fill="hold"/>
                                        <p:tgtEl>
                                          <p:spTgt spid="44"/>
                                        </p:tgtEl>
                                        <p:attrNameLst>
                                          <p:attrName>ppt_x</p:attrName>
                                        </p:attrNameLst>
                                      </p:cBhvr>
                                      <p:tavLst>
                                        <p:tav tm="0">
                                          <p:val>
                                            <p:strVal val="0-#ppt_w/2"/>
                                          </p:val>
                                        </p:tav>
                                        <p:tav tm="100000">
                                          <p:val>
                                            <p:strVal val="#ppt_x"/>
                                          </p:val>
                                        </p:tav>
                                      </p:tavLst>
                                    </p:anim>
                                    <p:anim calcmode="lin" valueType="num">
                                      <p:cBhvr additive="base">
                                        <p:cTn id="22" dur="500" fill="hold"/>
                                        <p:tgtEl>
                                          <p:spTgt spid="44"/>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additive="base">
                                        <p:cTn id="25" dur="500" fill="hold"/>
                                        <p:tgtEl>
                                          <p:spTgt spid="35"/>
                                        </p:tgtEl>
                                        <p:attrNameLst>
                                          <p:attrName>ppt_x</p:attrName>
                                        </p:attrNameLst>
                                      </p:cBhvr>
                                      <p:tavLst>
                                        <p:tav tm="0">
                                          <p:val>
                                            <p:strVal val="1+#ppt_w/2"/>
                                          </p:val>
                                        </p:tav>
                                        <p:tav tm="100000">
                                          <p:val>
                                            <p:strVal val="#ppt_x"/>
                                          </p:val>
                                        </p:tav>
                                      </p:tavLst>
                                    </p:anim>
                                    <p:anim calcmode="lin" valueType="num">
                                      <p:cBhvr additive="base">
                                        <p:cTn id="26" dur="500" fill="hold"/>
                                        <p:tgtEl>
                                          <p:spTgt spid="35"/>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anim calcmode="lin" valueType="num">
                                      <p:cBhvr additive="base">
                                        <p:cTn id="29" dur="500" fill="hold"/>
                                        <p:tgtEl>
                                          <p:spTgt spid="38"/>
                                        </p:tgtEl>
                                        <p:attrNameLst>
                                          <p:attrName>ppt_x</p:attrName>
                                        </p:attrNameLst>
                                      </p:cBhvr>
                                      <p:tavLst>
                                        <p:tav tm="0">
                                          <p:val>
                                            <p:strVal val="1+#ppt_w/2"/>
                                          </p:val>
                                        </p:tav>
                                        <p:tav tm="100000">
                                          <p:val>
                                            <p:strVal val="#ppt_x"/>
                                          </p:val>
                                        </p:tav>
                                      </p:tavLst>
                                    </p:anim>
                                    <p:anim calcmode="lin" valueType="num">
                                      <p:cBhvr additive="base">
                                        <p:cTn id="30"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任意多边形 65"/>
          <p:cNvSpPr/>
          <p:nvPr/>
        </p:nvSpPr>
        <p:spPr>
          <a:xfrm>
            <a:off x="3991429" y="2061029"/>
            <a:ext cx="8200571" cy="5167085"/>
          </a:xfrm>
          <a:custGeom>
            <a:avLst/>
            <a:gdLst>
              <a:gd name="connsiteX0" fmla="*/ 8200571 w 8200571"/>
              <a:gd name="connsiteY0" fmla="*/ 2336800 h 5167085"/>
              <a:gd name="connsiteX1" fmla="*/ 8200571 w 8200571"/>
              <a:gd name="connsiteY1" fmla="*/ 2264228 h 5167085"/>
              <a:gd name="connsiteX2" fmla="*/ 2946400 w 8200571"/>
              <a:gd name="connsiteY2" fmla="*/ 5167085 h 5167085"/>
              <a:gd name="connsiteX3" fmla="*/ 0 w 8200571"/>
              <a:gd name="connsiteY3" fmla="*/ 3454400 h 5167085"/>
              <a:gd name="connsiteX4" fmla="*/ 4165600 w 8200571"/>
              <a:gd name="connsiteY4" fmla="*/ 0 h 5167085"/>
              <a:gd name="connsiteX5" fmla="*/ 8200571 w 8200571"/>
              <a:gd name="connsiteY5" fmla="*/ 2336800 h 5167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00571" h="5167085">
                <a:moveTo>
                  <a:pt x="8200571" y="2336800"/>
                </a:moveTo>
                <a:lnTo>
                  <a:pt x="8200571" y="2264228"/>
                </a:lnTo>
                <a:lnTo>
                  <a:pt x="2946400" y="5167085"/>
                </a:lnTo>
                <a:lnTo>
                  <a:pt x="0" y="3454400"/>
                </a:lnTo>
                <a:lnTo>
                  <a:pt x="4165600" y="0"/>
                </a:lnTo>
                <a:lnTo>
                  <a:pt x="8200571" y="2336800"/>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5" name="椭圆 24"/>
          <p:cNvSpPr/>
          <p:nvPr/>
        </p:nvSpPr>
        <p:spPr>
          <a:xfrm>
            <a:off x="3969576" y="1665353"/>
            <a:ext cx="4252845" cy="4252848"/>
          </a:xfrm>
          <a:prstGeom prst="ellipse">
            <a:avLst/>
          </a:prstGeom>
          <a:solidFill>
            <a:schemeClr val="bg1"/>
          </a:solidFill>
          <a:ln w="9525" cap="flat" cmpd="sng">
            <a:solidFill>
              <a:schemeClr val="bg2">
                <a:lumMod val="90000"/>
              </a:schemeClr>
            </a:solidFill>
            <a:prstDash val="dash"/>
            <a:round/>
            <a:headEnd type="none" w="med" len="med"/>
            <a:tailEnd type="none" w="med" len="med"/>
          </a:ln>
        </p:spPr>
        <p:txBody>
          <a:bodyPr anchor="ctr">
            <a:scene3d>
              <a:camera prst="orthographicFront"/>
              <a:lightRig rig="threePt" dir="t"/>
            </a:scene3d>
            <a:sp3d contourW="12700"/>
          </a:bodyP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6" name="椭圆 25"/>
          <p:cNvSpPr/>
          <p:nvPr/>
        </p:nvSpPr>
        <p:spPr>
          <a:xfrm>
            <a:off x="3717310" y="1954860"/>
            <a:ext cx="1256450" cy="1256451"/>
          </a:xfrm>
          <a:prstGeom prst="ellipse">
            <a:avLst/>
          </a:prstGeom>
          <a:solidFill>
            <a:schemeClr val="accent1"/>
          </a:solidFill>
          <a:ln>
            <a:solidFill>
              <a:schemeClr val="bg1"/>
            </a:solidFill>
          </a:ln>
        </p:spPr>
        <p:txBody>
          <a:bodyPr anchor="ctr">
            <a:scene3d>
              <a:camera prst="orthographicFront"/>
              <a:lightRig rig="threePt" dir="t"/>
            </a:scene3d>
            <a:sp3d contourW="12700"/>
          </a:bodyP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7" name="文本框 5"/>
          <p:cNvSpPr txBox="1"/>
          <p:nvPr/>
        </p:nvSpPr>
        <p:spPr>
          <a:xfrm>
            <a:off x="3757695" y="2233790"/>
            <a:ext cx="1175681" cy="598613"/>
          </a:xfrm>
          <a:prstGeom prst="rect">
            <a:avLst/>
          </a:prstGeom>
          <a:noFill/>
          <a:ln>
            <a:noFill/>
          </a:ln>
        </p:spPr>
        <p:txBody>
          <a:bodyPr lIns="0" tIns="0" rIns="0" bIns="0" anchor="t" anchorCtr="0">
            <a:normAutofit/>
            <a:scene3d>
              <a:camera prst="orthographicFront"/>
              <a:lightRig rig="threePt" dir="t"/>
            </a:scene3d>
            <a:sp3d contourW="12700"/>
          </a:bodyPr>
          <a:lstStyle/>
          <a:p>
            <a:pPr marL="0" marR="0" lvl="0" indent="0" algn="ctr" rtl="0">
              <a:buSzPct val="25000"/>
              <a:buNone/>
            </a:pPr>
            <a:r>
              <a:rPr lang="en-US" sz="2800" b="0" i="0" u="none" strike="noStrike" cap="none" baseline="0">
                <a:solidFill>
                  <a:schemeClr val="lt1"/>
                </a:solidFill>
                <a:latin typeface="微软雅黑 Light" panose="020B0502040204020203" pitchFamily="34" charset="-122"/>
                <a:ea typeface="微软雅黑" panose="020B0503020204020204" pitchFamily="34" charset="-122"/>
                <a:sym typeface="微软雅黑 Light" panose="020B0502040204020203" pitchFamily="34" charset="-122"/>
              </a:rPr>
              <a:t>90</a:t>
            </a:r>
          </a:p>
        </p:txBody>
      </p:sp>
      <p:sp>
        <p:nvSpPr>
          <p:cNvPr id="28" name="文本框 6"/>
          <p:cNvSpPr txBox="1"/>
          <p:nvPr/>
        </p:nvSpPr>
        <p:spPr>
          <a:xfrm>
            <a:off x="3757695" y="2736321"/>
            <a:ext cx="1175681" cy="230234"/>
          </a:xfrm>
          <a:prstGeom prst="rect">
            <a:avLst/>
          </a:prstGeom>
          <a:noFill/>
          <a:ln>
            <a:noFill/>
          </a:ln>
        </p:spPr>
        <p:txBody>
          <a:bodyPr lIns="0" tIns="0" rIns="0" bIns="0" anchor="t" anchorCtr="0">
            <a:normAutofit/>
            <a:scene3d>
              <a:camera prst="orthographicFront"/>
              <a:lightRig rig="threePt" dir="t"/>
            </a:scene3d>
            <a:sp3d contourW="12700"/>
          </a:bodyPr>
          <a:lstStyle/>
          <a:p>
            <a:pPr marL="0" marR="0" lvl="0" indent="0" algn="ctr" rtl="0">
              <a:buSzPct val="25000"/>
              <a:buNone/>
            </a:pPr>
            <a:r>
              <a:rPr lang="en-US" sz="1200" b="0" i="0" u="none" strike="noStrike" cap="none" baseline="0">
                <a:solidFill>
                  <a:schemeClr val="lt1"/>
                </a:solidFill>
                <a:latin typeface="微软雅黑 Light" panose="020B0502040204020203" pitchFamily="34" charset="-122"/>
                <a:ea typeface="微软雅黑" panose="020B0503020204020204" pitchFamily="34" charset="-122"/>
                <a:sym typeface="微软雅黑 Light" panose="020B0502040204020203" pitchFamily="34" charset="-122"/>
              </a:rPr>
              <a:t>Millions</a:t>
            </a:r>
          </a:p>
        </p:txBody>
      </p:sp>
      <p:sp>
        <p:nvSpPr>
          <p:cNvPr id="29" name="椭圆 28"/>
          <p:cNvSpPr/>
          <p:nvPr/>
        </p:nvSpPr>
        <p:spPr>
          <a:xfrm>
            <a:off x="3717310" y="4372242"/>
            <a:ext cx="1256450" cy="1256451"/>
          </a:xfrm>
          <a:prstGeom prst="ellipse">
            <a:avLst/>
          </a:prstGeom>
          <a:solidFill>
            <a:schemeClr val="accent4"/>
          </a:solidFill>
          <a:ln>
            <a:solidFill>
              <a:schemeClr val="bg1"/>
            </a:solidFill>
          </a:ln>
        </p:spPr>
        <p:txBody>
          <a:bodyPr anchor="ctr">
            <a:scene3d>
              <a:camera prst="orthographicFront"/>
              <a:lightRig rig="threePt" dir="t"/>
            </a:scene3d>
            <a:sp3d contourW="12700"/>
          </a:bodyP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0" name="文本框 8"/>
          <p:cNvSpPr txBox="1"/>
          <p:nvPr/>
        </p:nvSpPr>
        <p:spPr>
          <a:xfrm>
            <a:off x="3757695" y="4651172"/>
            <a:ext cx="1175681" cy="598613"/>
          </a:xfrm>
          <a:prstGeom prst="rect">
            <a:avLst/>
          </a:prstGeom>
          <a:noFill/>
          <a:ln>
            <a:noFill/>
          </a:ln>
        </p:spPr>
        <p:txBody>
          <a:bodyPr lIns="0" tIns="0" rIns="0" bIns="0" anchor="t" anchorCtr="0">
            <a:normAutofit/>
            <a:scene3d>
              <a:camera prst="orthographicFront"/>
              <a:lightRig rig="threePt" dir="t"/>
            </a:scene3d>
            <a:sp3d contourW="12700"/>
          </a:bodyPr>
          <a:lstStyle/>
          <a:p>
            <a:pPr marL="0" marR="0" lvl="0" indent="0" algn="ctr" rtl="0">
              <a:buSzPct val="25000"/>
              <a:buNone/>
            </a:pPr>
            <a:r>
              <a:rPr lang="en-US" sz="2800" b="0" i="0" u="none" strike="noStrike" cap="none" baseline="0" dirty="0">
                <a:solidFill>
                  <a:schemeClr val="lt1"/>
                </a:solidFill>
                <a:latin typeface="微软雅黑 Light" panose="020B0502040204020203" pitchFamily="34" charset="-122"/>
                <a:ea typeface="微软雅黑" panose="020B0503020204020204" pitchFamily="34" charset="-122"/>
                <a:sym typeface="微软雅黑 Light" panose="020B0502040204020203" pitchFamily="34" charset="-122"/>
              </a:rPr>
              <a:t>276</a:t>
            </a:r>
          </a:p>
        </p:txBody>
      </p:sp>
      <p:sp>
        <p:nvSpPr>
          <p:cNvPr id="31" name="文本框 9"/>
          <p:cNvSpPr txBox="1"/>
          <p:nvPr/>
        </p:nvSpPr>
        <p:spPr>
          <a:xfrm>
            <a:off x="3757695" y="5153703"/>
            <a:ext cx="1175681" cy="230234"/>
          </a:xfrm>
          <a:prstGeom prst="rect">
            <a:avLst/>
          </a:prstGeom>
          <a:noFill/>
          <a:ln>
            <a:noFill/>
          </a:ln>
        </p:spPr>
        <p:txBody>
          <a:bodyPr lIns="0" tIns="0" rIns="0" bIns="0" anchor="t" anchorCtr="0">
            <a:normAutofit/>
            <a:scene3d>
              <a:camera prst="orthographicFront"/>
              <a:lightRig rig="threePt" dir="t"/>
            </a:scene3d>
            <a:sp3d contourW="12700"/>
          </a:bodyPr>
          <a:lstStyle/>
          <a:p>
            <a:pPr marL="0" marR="0" lvl="0" indent="0" algn="ctr" rtl="0">
              <a:buSzPct val="25000"/>
              <a:buNone/>
            </a:pPr>
            <a:r>
              <a:rPr lang="en-US" sz="1200" b="0" i="0" u="none" strike="noStrike" cap="none" baseline="0">
                <a:solidFill>
                  <a:schemeClr val="lt1"/>
                </a:solidFill>
                <a:latin typeface="微软雅黑 Light" panose="020B0502040204020203" pitchFamily="34" charset="-122"/>
                <a:ea typeface="微软雅黑" panose="020B0503020204020204" pitchFamily="34" charset="-122"/>
                <a:sym typeface="微软雅黑 Light" panose="020B0502040204020203" pitchFamily="34" charset="-122"/>
              </a:rPr>
              <a:t>Millions</a:t>
            </a:r>
          </a:p>
        </p:txBody>
      </p:sp>
      <p:sp>
        <p:nvSpPr>
          <p:cNvPr id="32" name="椭圆 31"/>
          <p:cNvSpPr/>
          <p:nvPr/>
        </p:nvSpPr>
        <p:spPr>
          <a:xfrm>
            <a:off x="7218240" y="1954860"/>
            <a:ext cx="1256450" cy="1256451"/>
          </a:xfrm>
          <a:prstGeom prst="ellipse">
            <a:avLst/>
          </a:prstGeom>
          <a:solidFill>
            <a:schemeClr val="accent2"/>
          </a:solidFill>
          <a:ln>
            <a:solidFill>
              <a:schemeClr val="bg1"/>
            </a:solidFill>
          </a:ln>
        </p:spPr>
        <p:txBody>
          <a:bodyPr anchor="ctr">
            <a:scene3d>
              <a:camera prst="orthographicFront"/>
              <a:lightRig rig="threePt" dir="t"/>
            </a:scene3d>
            <a:sp3d contourW="12700"/>
          </a:bodyP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3" name="文本框 11"/>
          <p:cNvSpPr txBox="1"/>
          <p:nvPr/>
        </p:nvSpPr>
        <p:spPr>
          <a:xfrm>
            <a:off x="7256742" y="2233790"/>
            <a:ext cx="1175681" cy="598613"/>
          </a:xfrm>
          <a:prstGeom prst="rect">
            <a:avLst/>
          </a:prstGeom>
          <a:noFill/>
          <a:ln>
            <a:noFill/>
          </a:ln>
        </p:spPr>
        <p:txBody>
          <a:bodyPr lIns="0" tIns="0" rIns="0" bIns="0" anchor="t" anchorCtr="0">
            <a:normAutofit/>
            <a:scene3d>
              <a:camera prst="orthographicFront"/>
              <a:lightRig rig="threePt" dir="t"/>
            </a:scene3d>
            <a:sp3d contourW="12700"/>
          </a:bodyPr>
          <a:lstStyle/>
          <a:p>
            <a:pPr marL="0" marR="0" lvl="0" indent="0" algn="ctr" rtl="0">
              <a:buSzPct val="25000"/>
              <a:buNone/>
            </a:pPr>
            <a:r>
              <a:rPr lang="en-US" sz="2800" b="0" i="0" u="none" strike="noStrike" cap="none" baseline="0">
                <a:solidFill>
                  <a:schemeClr val="lt1"/>
                </a:solidFill>
                <a:latin typeface="微软雅黑 Light" panose="020B0502040204020203" pitchFamily="34" charset="-122"/>
                <a:ea typeface="微软雅黑" panose="020B0503020204020204" pitchFamily="34" charset="-122"/>
                <a:sym typeface="微软雅黑 Light" panose="020B0502040204020203" pitchFamily="34" charset="-122"/>
              </a:rPr>
              <a:t>443</a:t>
            </a:r>
          </a:p>
        </p:txBody>
      </p:sp>
      <p:sp>
        <p:nvSpPr>
          <p:cNvPr id="34" name="文本框 12"/>
          <p:cNvSpPr txBox="1"/>
          <p:nvPr/>
        </p:nvSpPr>
        <p:spPr>
          <a:xfrm>
            <a:off x="7256742" y="2736321"/>
            <a:ext cx="1175681" cy="230234"/>
          </a:xfrm>
          <a:prstGeom prst="rect">
            <a:avLst/>
          </a:prstGeom>
          <a:noFill/>
          <a:ln>
            <a:noFill/>
          </a:ln>
        </p:spPr>
        <p:txBody>
          <a:bodyPr lIns="0" tIns="0" rIns="0" bIns="0" anchor="t" anchorCtr="0">
            <a:normAutofit/>
            <a:scene3d>
              <a:camera prst="orthographicFront"/>
              <a:lightRig rig="threePt" dir="t"/>
            </a:scene3d>
            <a:sp3d contourW="12700"/>
          </a:bodyPr>
          <a:lstStyle/>
          <a:p>
            <a:pPr marL="0" marR="0" lvl="0" indent="0" algn="ctr" rtl="0">
              <a:buSzPct val="25000"/>
              <a:buNone/>
            </a:pPr>
            <a:r>
              <a:rPr lang="en-US" sz="1200" b="0" i="0" u="none" strike="noStrike" cap="none" baseline="0">
                <a:solidFill>
                  <a:schemeClr val="lt1"/>
                </a:solidFill>
                <a:latin typeface="微软雅黑 Light" panose="020B0502040204020203" pitchFamily="34" charset="-122"/>
                <a:ea typeface="微软雅黑" panose="020B0503020204020204" pitchFamily="34" charset="-122"/>
                <a:sym typeface="微软雅黑 Light" panose="020B0502040204020203" pitchFamily="34" charset="-122"/>
              </a:rPr>
              <a:t>Millions</a:t>
            </a:r>
          </a:p>
        </p:txBody>
      </p:sp>
      <p:sp>
        <p:nvSpPr>
          <p:cNvPr id="35" name="椭圆 34"/>
          <p:cNvSpPr/>
          <p:nvPr/>
        </p:nvSpPr>
        <p:spPr>
          <a:xfrm>
            <a:off x="7218240" y="4372242"/>
            <a:ext cx="1256450" cy="1256451"/>
          </a:xfrm>
          <a:prstGeom prst="ellipse">
            <a:avLst/>
          </a:prstGeom>
          <a:solidFill>
            <a:schemeClr val="accent3"/>
          </a:solidFill>
          <a:ln>
            <a:solidFill>
              <a:schemeClr val="bg1"/>
            </a:solidFill>
          </a:ln>
        </p:spPr>
        <p:txBody>
          <a:bodyPr anchor="ctr">
            <a:scene3d>
              <a:camera prst="orthographicFront"/>
              <a:lightRig rig="threePt" dir="t"/>
            </a:scene3d>
            <a:sp3d contourW="12700"/>
          </a:bodyP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6" name="文本框 14"/>
          <p:cNvSpPr txBox="1"/>
          <p:nvPr/>
        </p:nvSpPr>
        <p:spPr>
          <a:xfrm>
            <a:off x="7256742" y="4651172"/>
            <a:ext cx="1175681" cy="598613"/>
          </a:xfrm>
          <a:prstGeom prst="rect">
            <a:avLst/>
          </a:prstGeom>
          <a:noFill/>
          <a:ln>
            <a:noFill/>
          </a:ln>
        </p:spPr>
        <p:txBody>
          <a:bodyPr lIns="0" tIns="0" rIns="0" bIns="0" anchor="t" anchorCtr="0">
            <a:normAutofit/>
            <a:scene3d>
              <a:camera prst="orthographicFront"/>
              <a:lightRig rig="threePt" dir="t"/>
            </a:scene3d>
            <a:sp3d contourW="12700"/>
          </a:bodyPr>
          <a:lstStyle/>
          <a:p>
            <a:pPr marL="0" marR="0" lvl="0" indent="0" algn="ctr" rtl="0">
              <a:buSzPct val="25000"/>
              <a:buNone/>
            </a:pPr>
            <a:r>
              <a:rPr lang="en-US" sz="2800" b="0" i="0" u="none" strike="noStrike" cap="none" baseline="0">
                <a:solidFill>
                  <a:schemeClr val="lt1"/>
                </a:solidFill>
                <a:latin typeface="微软雅黑 Light" panose="020B0502040204020203" pitchFamily="34" charset="-122"/>
                <a:ea typeface="微软雅黑" panose="020B0503020204020204" pitchFamily="34" charset="-122"/>
                <a:sym typeface="微软雅黑 Light" panose="020B0502040204020203" pitchFamily="34" charset="-122"/>
              </a:rPr>
              <a:t>786</a:t>
            </a:r>
          </a:p>
        </p:txBody>
      </p:sp>
      <p:sp>
        <p:nvSpPr>
          <p:cNvPr id="37" name="文本框 15"/>
          <p:cNvSpPr txBox="1"/>
          <p:nvPr/>
        </p:nvSpPr>
        <p:spPr>
          <a:xfrm>
            <a:off x="7256742" y="5153703"/>
            <a:ext cx="1175681" cy="230234"/>
          </a:xfrm>
          <a:prstGeom prst="rect">
            <a:avLst/>
          </a:prstGeom>
          <a:noFill/>
          <a:ln>
            <a:noFill/>
          </a:ln>
        </p:spPr>
        <p:txBody>
          <a:bodyPr lIns="0" tIns="0" rIns="0" bIns="0" anchor="t" anchorCtr="0">
            <a:normAutofit/>
            <a:scene3d>
              <a:camera prst="orthographicFront"/>
              <a:lightRig rig="threePt" dir="t"/>
            </a:scene3d>
            <a:sp3d contourW="12700"/>
          </a:bodyPr>
          <a:lstStyle/>
          <a:p>
            <a:pPr marL="0" marR="0" lvl="0" indent="0" algn="ctr" rtl="0">
              <a:buSzPct val="25000"/>
              <a:buNone/>
            </a:pPr>
            <a:r>
              <a:rPr lang="en-US" sz="1200" b="0" i="0" u="none" strike="noStrike" cap="none" baseline="0">
                <a:solidFill>
                  <a:schemeClr val="lt1"/>
                </a:solidFill>
                <a:latin typeface="微软雅黑 Light" panose="020B0502040204020203" pitchFamily="34" charset="-122"/>
                <a:ea typeface="微软雅黑" panose="020B0503020204020204" pitchFamily="34" charset="-122"/>
                <a:sym typeface="微软雅黑 Light" panose="020B0502040204020203" pitchFamily="34" charset="-122"/>
              </a:rPr>
              <a:t>Millions</a:t>
            </a:r>
          </a:p>
        </p:txBody>
      </p:sp>
      <p:grpSp>
        <p:nvGrpSpPr>
          <p:cNvPr id="41" name="组合 40"/>
          <p:cNvGrpSpPr/>
          <p:nvPr/>
        </p:nvGrpSpPr>
        <p:grpSpPr>
          <a:xfrm>
            <a:off x="849087" y="344656"/>
            <a:ext cx="4885993" cy="716067"/>
            <a:chOff x="5402407" y="1247256"/>
            <a:chExt cx="4885993" cy="716067"/>
          </a:xfrm>
        </p:grpSpPr>
        <p:sp>
          <p:nvSpPr>
            <p:cNvPr id="42" name="文本框 41"/>
            <p:cNvSpPr txBox="1"/>
            <p:nvPr/>
          </p:nvSpPr>
          <p:spPr>
            <a:xfrm>
              <a:off x="5402407" y="1247256"/>
              <a:ext cx="3295317"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标题文字添加此处</a:t>
              </a:r>
            </a:p>
          </p:txBody>
        </p:sp>
        <p:sp>
          <p:nvSpPr>
            <p:cNvPr id="43" name="文本框 42"/>
            <p:cNvSpPr txBox="1"/>
            <p:nvPr/>
          </p:nvSpPr>
          <p:spPr>
            <a:xfrm>
              <a:off x="5402408" y="1693506"/>
              <a:ext cx="4885992" cy="26981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print the presentation and make it into </a:t>
              </a:r>
              <a:r>
                <a:rPr kumimoji="0" lang="en-US" altLang="zh-CN" sz="105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a film </a:t>
              </a:r>
              <a:r>
                <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to be used in a </a:t>
              </a:r>
              <a:r>
                <a:rPr kumimoji="0" lang="en-US" altLang="zh-CN" sz="105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wider field</a:t>
              </a:r>
              <a:endPar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sp>
        <p:nvSpPr>
          <p:cNvPr id="44" name="矩形 43"/>
          <p:cNvSpPr/>
          <p:nvPr/>
        </p:nvSpPr>
        <p:spPr>
          <a:xfrm>
            <a:off x="274320" y="329203"/>
            <a:ext cx="444137"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5" name="矩形 44"/>
          <p:cNvSpPr/>
          <p:nvPr/>
        </p:nvSpPr>
        <p:spPr>
          <a:xfrm>
            <a:off x="0" y="329203"/>
            <a:ext cx="195941"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7" name="矩形 46"/>
          <p:cNvSpPr/>
          <p:nvPr/>
        </p:nvSpPr>
        <p:spPr>
          <a:xfrm>
            <a:off x="8432423" y="3303331"/>
            <a:ext cx="2756277" cy="97872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用户可以在投影仪或者计算机上进行演示也可以将演示文稿打印出来制作成胶片用户可以在投影仪或者计算机上进行演示也可以将演示文稿</a:t>
            </a:r>
          </a:p>
        </p:txBody>
      </p:sp>
      <p:sp>
        <p:nvSpPr>
          <p:cNvPr id="48" name="矩形 47"/>
          <p:cNvSpPr/>
          <p:nvPr/>
        </p:nvSpPr>
        <p:spPr>
          <a:xfrm>
            <a:off x="8585009" y="2368656"/>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sp>
        <p:nvSpPr>
          <p:cNvPr id="58" name="矩形 57"/>
          <p:cNvSpPr/>
          <p:nvPr/>
        </p:nvSpPr>
        <p:spPr>
          <a:xfrm>
            <a:off x="8585009" y="4816634"/>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sp>
        <p:nvSpPr>
          <p:cNvPr id="59" name="矩形 58"/>
          <p:cNvSpPr/>
          <p:nvPr/>
        </p:nvSpPr>
        <p:spPr>
          <a:xfrm>
            <a:off x="1595766" y="2368656"/>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sp>
        <p:nvSpPr>
          <p:cNvPr id="60" name="矩形 59"/>
          <p:cNvSpPr/>
          <p:nvPr/>
        </p:nvSpPr>
        <p:spPr>
          <a:xfrm>
            <a:off x="1595766" y="4816634"/>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sp>
        <p:nvSpPr>
          <p:cNvPr id="61" name="矩形 60"/>
          <p:cNvSpPr/>
          <p:nvPr/>
        </p:nvSpPr>
        <p:spPr>
          <a:xfrm>
            <a:off x="1014118" y="3303331"/>
            <a:ext cx="2756277" cy="97872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用户可以在投影仪或者计算机上进行演示也可以将演示文稿打印出来制作成胶片用户可以在投影仪或者计算机上进行演示也可以将演示文稿</a:t>
            </a:r>
          </a:p>
        </p:txBody>
      </p:sp>
      <p:pic>
        <p:nvPicPr>
          <p:cNvPr id="63" name="图片占位符 62"/>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40" name="任意多边形: 形状 18"/>
          <p:cNvSpPr/>
          <p:nvPr/>
        </p:nvSpPr>
        <p:spPr>
          <a:xfrm>
            <a:off x="5357440" y="2364297"/>
            <a:ext cx="1477119" cy="2897716"/>
          </a:xfrm>
          <a:custGeom>
            <a:avLst/>
            <a:gdLst/>
            <a:ahLst/>
            <a:cxnLst/>
            <a:rect l="0" t="0" r="0" b="0"/>
            <a:pathLst>
              <a:path w="120000" h="120000" extrusionOk="0">
                <a:moveTo>
                  <a:pt x="81072" y="0"/>
                </a:moveTo>
                <a:cubicBezTo>
                  <a:pt x="80400" y="0"/>
                  <a:pt x="79855" y="277"/>
                  <a:pt x="79855" y="616"/>
                </a:cubicBezTo>
                <a:lnTo>
                  <a:pt x="79855" y="794"/>
                </a:lnTo>
                <a:lnTo>
                  <a:pt x="17300" y="794"/>
                </a:lnTo>
                <a:cubicBezTo>
                  <a:pt x="8583" y="794"/>
                  <a:pt x="1522" y="4394"/>
                  <a:pt x="1522" y="8838"/>
                </a:cubicBezTo>
                <a:lnTo>
                  <a:pt x="1522" y="10722"/>
                </a:lnTo>
                <a:lnTo>
                  <a:pt x="1211" y="10722"/>
                </a:lnTo>
                <a:cubicBezTo>
                  <a:pt x="544" y="10722"/>
                  <a:pt x="0" y="11000"/>
                  <a:pt x="0" y="11338"/>
                </a:cubicBezTo>
                <a:lnTo>
                  <a:pt x="0" y="16183"/>
                </a:lnTo>
                <a:cubicBezTo>
                  <a:pt x="0" y="16522"/>
                  <a:pt x="544" y="16800"/>
                  <a:pt x="1211" y="16800"/>
                </a:cubicBezTo>
                <a:lnTo>
                  <a:pt x="1522" y="16800"/>
                </a:lnTo>
                <a:lnTo>
                  <a:pt x="1522" y="22950"/>
                </a:lnTo>
                <a:lnTo>
                  <a:pt x="1211" y="22950"/>
                </a:lnTo>
                <a:cubicBezTo>
                  <a:pt x="544" y="22950"/>
                  <a:pt x="0" y="23227"/>
                  <a:pt x="0" y="23566"/>
                </a:cubicBezTo>
                <a:lnTo>
                  <a:pt x="0" y="27127"/>
                </a:lnTo>
                <a:cubicBezTo>
                  <a:pt x="0" y="27472"/>
                  <a:pt x="544" y="27755"/>
                  <a:pt x="1211" y="27755"/>
                </a:cubicBezTo>
                <a:lnTo>
                  <a:pt x="1522" y="27755"/>
                </a:lnTo>
                <a:lnTo>
                  <a:pt x="1522" y="33516"/>
                </a:lnTo>
                <a:lnTo>
                  <a:pt x="1211" y="33516"/>
                </a:lnTo>
                <a:cubicBezTo>
                  <a:pt x="544" y="33516"/>
                  <a:pt x="0" y="33788"/>
                  <a:pt x="0" y="34133"/>
                </a:cubicBezTo>
                <a:lnTo>
                  <a:pt x="0" y="37694"/>
                </a:lnTo>
                <a:cubicBezTo>
                  <a:pt x="0" y="38033"/>
                  <a:pt x="544" y="38316"/>
                  <a:pt x="1211" y="38316"/>
                </a:cubicBezTo>
                <a:lnTo>
                  <a:pt x="1522" y="38316"/>
                </a:lnTo>
                <a:lnTo>
                  <a:pt x="1522" y="111950"/>
                </a:lnTo>
                <a:cubicBezTo>
                  <a:pt x="1522" y="116394"/>
                  <a:pt x="8583" y="120000"/>
                  <a:pt x="17300" y="120000"/>
                </a:cubicBezTo>
                <a:lnTo>
                  <a:pt x="104222" y="120000"/>
                </a:lnTo>
                <a:cubicBezTo>
                  <a:pt x="112938" y="120000"/>
                  <a:pt x="120000" y="116394"/>
                  <a:pt x="120000" y="111950"/>
                </a:cubicBezTo>
                <a:lnTo>
                  <a:pt x="120000" y="8838"/>
                </a:lnTo>
                <a:cubicBezTo>
                  <a:pt x="120000" y="4394"/>
                  <a:pt x="112938" y="794"/>
                  <a:pt x="104222" y="794"/>
                </a:cubicBezTo>
                <a:lnTo>
                  <a:pt x="99550" y="794"/>
                </a:lnTo>
                <a:lnTo>
                  <a:pt x="99550" y="616"/>
                </a:lnTo>
                <a:cubicBezTo>
                  <a:pt x="99550" y="277"/>
                  <a:pt x="99005" y="0"/>
                  <a:pt x="98333" y="0"/>
                </a:cubicBezTo>
                <a:lnTo>
                  <a:pt x="81072" y="0"/>
                </a:lnTo>
                <a:close/>
                <a:moveTo>
                  <a:pt x="52894" y="9055"/>
                </a:moveTo>
                <a:lnTo>
                  <a:pt x="68638" y="9055"/>
                </a:lnTo>
                <a:cubicBezTo>
                  <a:pt x="70100" y="9055"/>
                  <a:pt x="71277" y="9655"/>
                  <a:pt x="71277" y="10400"/>
                </a:cubicBezTo>
                <a:cubicBezTo>
                  <a:pt x="71277" y="11150"/>
                  <a:pt x="70100" y="11755"/>
                  <a:pt x="68638" y="11755"/>
                </a:cubicBezTo>
                <a:lnTo>
                  <a:pt x="52894" y="11755"/>
                </a:lnTo>
                <a:cubicBezTo>
                  <a:pt x="51433" y="11755"/>
                  <a:pt x="50244" y="11150"/>
                  <a:pt x="50244" y="10400"/>
                </a:cubicBezTo>
                <a:cubicBezTo>
                  <a:pt x="50244" y="9655"/>
                  <a:pt x="51433" y="9055"/>
                  <a:pt x="52894" y="9055"/>
                </a:cubicBezTo>
                <a:close/>
                <a:moveTo>
                  <a:pt x="40550" y="9272"/>
                </a:moveTo>
                <a:cubicBezTo>
                  <a:pt x="41183" y="9272"/>
                  <a:pt x="41811" y="9394"/>
                  <a:pt x="42294" y="9644"/>
                </a:cubicBezTo>
                <a:cubicBezTo>
                  <a:pt x="43261" y="10133"/>
                  <a:pt x="43261" y="10933"/>
                  <a:pt x="42294" y="11427"/>
                </a:cubicBezTo>
                <a:cubicBezTo>
                  <a:pt x="41327" y="11916"/>
                  <a:pt x="39766" y="11916"/>
                  <a:pt x="38800" y="11427"/>
                </a:cubicBezTo>
                <a:cubicBezTo>
                  <a:pt x="37833" y="10933"/>
                  <a:pt x="37833" y="10133"/>
                  <a:pt x="38800" y="9644"/>
                </a:cubicBezTo>
                <a:cubicBezTo>
                  <a:pt x="39283" y="9394"/>
                  <a:pt x="39911" y="9272"/>
                  <a:pt x="40550" y="9272"/>
                </a:cubicBezTo>
                <a:close/>
                <a:moveTo>
                  <a:pt x="9088" y="19516"/>
                </a:moveTo>
                <a:lnTo>
                  <a:pt x="112433" y="19516"/>
                </a:lnTo>
                <a:lnTo>
                  <a:pt x="112433" y="98238"/>
                </a:lnTo>
                <a:lnTo>
                  <a:pt x="9088" y="98238"/>
                </a:lnTo>
                <a:lnTo>
                  <a:pt x="9088" y="19516"/>
                </a:lnTo>
                <a:close/>
                <a:moveTo>
                  <a:pt x="60761" y="103300"/>
                </a:moveTo>
                <a:cubicBezTo>
                  <a:pt x="63661" y="103300"/>
                  <a:pt x="66566" y="103861"/>
                  <a:pt x="68777" y="104988"/>
                </a:cubicBezTo>
                <a:cubicBezTo>
                  <a:pt x="73211" y="107244"/>
                  <a:pt x="73211" y="110905"/>
                  <a:pt x="68777" y="113166"/>
                </a:cubicBezTo>
                <a:cubicBezTo>
                  <a:pt x="64350" y="115422"/>
                  <a:pt x="57172" y="115422"/>
                  <a:pt x="52744" y="113166"/>
                </a:cubicBezTo>
                <a:cubicBezTo>
                  <a:pt x="48316" y="110905"/>
                  <a:pt x="48316" y="107244"/>
                  <a:pt x="52744" y="104988"/>
                </a:cubicBezTo>
                <a:cubicBezTo>
                  <a:pt x="54955" y="103861"/>
                  <a:pt x="57861" y="103300"/>
                  <a:pt x="60761" y="103300"/>
                </a:cubicBezTo>
                <a:close/>
              </a:path>
            </a:pathLst>
          </a:custGeom>
          <a:noFill/>
          <a:ln w="19050" cap="flat" cmpd="sng">
            <a:solidFill>
              <a:schemeClr val="tx2"/>
            </a:solidFill>
            <a:prstDash val="solid"/>
            <a:miter/>
            <a:headEnd type="none" w="med" len="med"/>
            <a:tailEnd type="none" w="med" len="med"/>
          </a:ln>
        </p:spPr>
        <p:txBody>
          <a:bodyPr anchor="ctr">
            <a:scene3d>
              <a:camera prst="orthographicFront"/>
              <a:lightRig rig="threePt" dir="t"/>
            </a:scene3d>
            <a:sp3d contourW="12700"/>
          </a:bodyP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Tree>
    <p:extLst>
      <p:ext uri="{BB962C8B-B14F-4D97-AF65-F5344CB8AC3E}">
        <p14:creationId xmlns:p14="http://schemas.microsoft.com/office/powerpoint/2010/main" val="201663901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anim calcmode="lin" valueType="num">
                                      <p:cBhvr>
                                        <p:cTn id="10" dur="500" fill="hold"/>
                                        <p:tgtEl>
                                          <p:spTgt spid="25"/>
                                        </p:tgtEl>
                                        <p:attrNameLst>
                                          <p:attrName>ppt_x</p:attrName>
                                        </p:attrNameLst>
                                      </p:cBhvr>
                                      <p:tavLst>
                                        <p:tav tm="0">
                                          <p:val>
                                            <p:fltVal val="0.5"/>
                                          </p:val>
                                        </p:tav>
                                        <p:tav tm="100000">
                                          <p:val>
                                            <p:strVal val="#ppt_x"/>
                                          </p:val>
                                        </p:tav>
                                      </p:tavLst>
                                    </p:anim>
                                    <p:anim calcmode="lin" valueType="num">
                                      <p:cBhvr>
                                        <p:cTn id="11" dur="500" fill="hold"/>
                                        <p:tgtEl>
                                          <p:spTgt spid="25"/>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anim calcmode="lin" valueType="num">
                                      <p:cBhvr>
                                        <p:cTn id="17" dur="500" fill="hold"/>
                                        <p:tgtEl>
                                          <p:spTgt spid="26"/>
                                        </p:tgtEl>
                                        <p:attrNameLst>
                                          <p:attrName>ppt_x</p:attrName>
                                        </p:attrNameLst>
                                      </p:cBhvr>
                                      <p:tavLst>
                                        <p:tav tm="0">
                                          <p:val>
                                            <p:fltVal val="0.5"/>
                                          </p:val>
                                        </p:tav>
                                        <p:tav tm="100000">
                                          <p:val>
                                            <p:strVal val="#ppt_x"/>
                                          </p:val>
                                        </p:tav>
                                      </p:tavLst>
                                    </p:anim>
                                    <p:anim calcmode="lin" valueType="num">
                                      <p:cBhvr>
                                        <p:cTn id="18" dur="500" fill="hold"/>
                                        <p:tgtEl>
                                          <p:spTgt spid="26"/>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p:cTn id="21" dur="500" fill="hold"/>
                                        <p:tgtEl>
                                          <p:spTgt spid="27"/>
                                        </p:tgtEl>
                                        <p:attrNameLst>
                                          <p:attrName>ppt_w</p:attrName>
                                        </p:attrNameLst>
                                      </p:cBhvr>
                                      <p:tavLst>
                                        <p:tav tm="0">
                                          <p:val>
                                            <p:fltVal val="0"/>
                                          </p:val>
                                        </p:tav>
                                        <p:tav tm="100000">
                                          <p:val>
                                            <p:strVal val="#ppt_w"/>
                                          </p:val>
                                        </p:tav>
                                      </p:tavLst>
                                    </p:anim>
                                    <p:anim calcmode="lin" valueType="num">
                                      <p:cBhvr>
                                        <p:cTn id="22" dur="500" fill="hold"/>
                                        <p:tgtEl>
                                          <p:spTgt spid="27"/>
                                        </p:tgtEl>
                                        <p:attrNameLst>
                                          <p:attrName>ppt_h</p:attrName>
                                        </p:attrNameLst>
                                      </p:cBhvr>
                                      <p:tavLst>
                                        <p:tav tm="0">
                                          <p:val>
                                            <p:fltVal val="0"/>
                                          </p:val>
                                        </p:tav>
                                        <p:tav tm="100000">
                                          <p:val>
                                            <p:strVal val="#ppt_h"/>
                                          </p:val>
                                        </p:tav>
                                      </p:tavLst>
                                    </p:anim>
                                    <p:animEffect transition="in" filter="fade">
                                      <p:cBhvr>
                                        <p:cTn id="23" dur="500"/>
                                        <p:tgtEl>
                                          <p:spTgt spid="27"/>
                                        </p:tgtEl>
                                      </p:cBhvr>
                                    </p:animEffect>
                                    <p:anim calcmode="lin" valueType="num">
                                      <p:cBhvr>
                                        <p:cTn id="24" dur="500" fill="hold"/>
                                        <p:tgtEl>
                                          <p:spTgt spid="27"/>
                                        </p:tgtEl>
                                        <p:attrNameLst>
                                          <p:attrName>ppt_x</p:attrName>
                                        </p:attrNameLst>
                                      </p:cBhvr>
                                      <p:tavLst>
                                        <p:tav tm="0">
                                          <p:val>
                                            <p:fltVal val="0.5"/>
                                          </p:val>
                                        </p:tav>
                                        <p:tav tm="100000">
                                          <p:val>
                                            <p:strVal val="#ppt_x"/>
                                          </p:val>
                                        </p:tav>
                                      </p:tavLst>
                                    </p:anim>
                                    <p:anim calcmode="lin" valueType="num">
                                      <p:cBhvr>
                                        <p:cTn id="25" dur="500" fill="hold"/>
                                        <p:tgtEl>
                                          <p:spTgt spid="27"/>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p:cTn id="28" dur="500" fill="hold"/>
                                        <p:tgtEl>
                                          <p:spTgt spid="28"/>
                                        </p:tgtEl>
                                        <p:attrNameLst>
                                          <p:attrName>ppt_w</p:attrName>
                                        </p:attrNameLst>
                                      </p:cBhvr>
                                      <p:tavLst>
                                        <p:tav tm="0">
                                          <p:val>
                                            <p:fltVal val="0"/>
                                          </p:val>
                                        </p:tav>
                                        <p:tav tm="100000">
                                          <p:val>
                                            <p:strVal val="#ppt_w"/>
                                          </p:val>
                                        </p:tav>
                                      </p:tavLst>
                                    </p:anim>
                                    <p:anim calcmode="lin" valueType="num">
                                      <p:cBhvr>
                                        <p:cTn id="29" dur="500" fill="hold"/>
                                        <p:tgtEl>
                                          <p:spTgt spid="28"/>
                                        </p:tgtEl>
                                        <p:attrNameLst>
                                          <p:attrName>ppt_h</p:attrName>
                                        </p:attrNameLst>
                                      </p:cBhvr>
                                      <p:tavLst>
                                        <p:tav tm="0">
                                          <p:val>
                                            <p:fltVal val="0"/>
                                          </p:val>
                                        </p:tav>
                                        <p:tav tm="100000">
                                          <p:val>
                                            <p:strVal val="#ppt_h"/>
                                          </p:val>
                                        </p:tav>
                                      </p:tavLst>
                                    </p:anim>
                                    <p:animEffect transition="in" filter="fade">
                                      <p:cBhvr>
                                        <p:cTn id="30" dur="500"/>
                                        <p:tgtEl>
                                          <p:spTgt spid="28"/>
                                        </p:tgtEl>
                                      </p:cBhvr>
                                    </p:animEffect>
                                    <p:anim calcmode="lin" valueType="num">
                                      <p:cBhvr>
                                        <p:cTn id="31" dur="500" fill="hold"/>
                                        <p:tgtEl>
                                          <p:spTgt spid="28"/>
                                        </p:tgtEl>
                                        <p:attrNameLst>
                                          <p:attrName>ppt_x</p:attrName>
                                        </p:attrNameLst>
                                      </p:cBhvr>
                                      <p:tavLst>
                                        <p:tav tm="0">
                                          <p:val>
                                            <p:fltVal val="0.5"/>
                                          </p:val>
                                        </p:tav>
                                        <p:tav tm="100000">
                                          <p:val>
                                            <p:strVal val="#ppt_x"/>
                                          </p:val>
                                        </p:tav>
                                      </p:tavLst>
                                    </p:anim>
                                    <p:anim calcmode="lin" valueType="num">
                                      <p:cBhvr>
                                        <p:cTn id="32" dur="500" fill="hold"/>
                                        <p:tgtEl>
                                          <p:spTgt spid="28"/>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p:cTn id="35" dur="500" fill="hold"/>
                                        <p:tgtEl>
                                          <p:spTgt spid="29"/>
                                        </p:tgtEl>
                                        <p:attrNameLst>
                                          <p:attrName>ppt_w</p:attrName>
                                        </p:attrNameLst>
                                      </p:cBhvr>
                                      <p:tavLst>
                                        <p:tav tm="0">
                                          <p:val>
                                            <p:fltVal val="0"/>
                                          </p:val>
                                        </p:tav>
                                        <p:tav tm="100000">
                                          <p:val>
                                            <p:strVal val="#ppt_w"/>
                                          </p:val>
                                        </p:tav>
                                      </p:tavLst>
                                    </p:anim>
                                    <p:anim calcmode="lin" valueType="num">
                                      <p:cBhvr>
                                        <p:cTn id="36" dur="500" fill="hold"/>
                                        <p:tgtEl>
                                          <p:spTgt spid="29"/>
                                        </p:tgtEl>
                                        <p:attrNameLst>
                                          <p:attrName>ppt_h</p:attrName>
                                        </p:attrNameLst>
                                      </p:cBhvr>
                                      <p:tavLst>
                                        <p:tav tm="0">
                                          <p:val>
                                            <p:fltVal val="0"/>
                                          </p:val>
                                        </p:tav>
                                        <p:tav tm="100000">
                                          <p:val>
                                            <p:strVal val="#ppt_h"/>
                                          </p:val>
                                        </p:tav>
                                      </p:tavLst>
                                    </p:anim>
                                    <p:animEffect transition="in" filter="fade">
                                      <p:cBhvr>
                                        <p:cTn id="37" dur="500"/>
                                        <p:tgtEl>
                                          <p:spTgt spid="29"/>
                                        </p:tgtEl>
                                      </p:cBhvr>
                                    </p:animEffect>
                                    <p:anim calcmode="lin" valueType="num">
                                      <p:cBhvr>
                                        <p:cTn id="38" dur="500" fill="hold"/>
                                        <p:tgtEl>
                                          <p:spTgt spid="29"/>
                                        </p:tgtEl>
                                        <p:attrNameLst>
                                          <p:attrName>ppt_x</p:attrName>
                                        </p:attrNameLst>
                                      </p:cBhvr>
                                      <p:tavLst>
                                        <p:tav tm="0">
                                          <p:val>
                                            <p:fltVal val="0.5"/>
                                          </p:val>
                                        </p:tav>
                                        <p:tav tm="100000">
                                          <p:val>
                                            <p:strVal val="#ppt_x"/>
                                          </p:val>
                                        </p:tav>
                                      </p:tavLst>
                                    </p:anim>
                                    <p:anim calcmode="lin" valueType="num">
                                      <p:cBhvr>
                                        <p:cTn id="39" dur="500" fill="hold"/>
                                        <p:tgtEl>
                                          <p:spTgt spid="29"/>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p:cTn id="42" dur="500" fill="hold"/>
                                        <p:tgtEl>
                                          <p:spTgt spid="30"/>
                                        </p:tgtEl>
                                        <p:attrNameLst>
                                          <p:attrName>ppt_w</p:attrName>
                                        </p:attrNameLst>
                                      </p:cBhvr>
                                      <p:tavLst>
                                        <p:tav tm="0">
                                          <p:val>
                                            <p:fltVal val="0"/>
                                          </p:val>
                                        </p:tav>
                                        <p:tav tm="100000">
                                          <p:val>
                                            <p:strVal val="#ppt_w"/>
                                          </p:val>
                                        </p:tav>
                                      </p:tavLst>
                                    </p:anim>
                                    <p:anim calcmode="lin" valueType="num">
                                      <p:cBhvr>
                                        <p:cTn id="43" dur="500" fill="hold"/>
                                        <p:tgtEl>
                                          <p:spTgt spid="30"/>
                                        </p:tgtEl>
                                        <p:attrNameLst>
                                          <p:attrName>ppt_h</p:attrName>
                                        </p:attrNameLst>
                                      </p:cBhvr>
                                      <p:tavLst>
                                        <p:tav tm="0">
                                          <p:val>
                                            <p:fltVal val="0"/>
                                          </p:val>
                                        </p:tav>
                                        <p:tav tm="100000">
                                          <p:val>
                                            <p:strVal val="#ppt_h"/>
                                          </p:val>
                                        </p:tav>
                                      </p:tavLst>
                                    </p:anim>
                                    <p:animEffect transition="in" filter="fade">
                                      <p:cBhvr>
                                        <p:cTn id="44" dur="500"/>
                                        <p:tgtEl>
                                          <p:spTgt spid="30"/>
                                        </p:tgtEl>
                                      </p:cBhvr>
                                    </p:animEffect>
                                    <p:anim calcmode="lin" valueType="num">
                                      <p:cBhvr>
                                        <p:cTn id="45" dur="500" fill="hold"/>
                                        <p:tgtEl>
                                          <p:spTgt spid="30"/>
                                        </p:tgtEl>
                                        <p:attrNameLst>
                                          <p:attrName>ppt_x</p:attrName>
                                        </p:attrNameLst>
                                      </p:cBhvr>
                                      <p:tavLst>
                                        <p:tav tm="0">
                                          <p:val>
                                            <p:fltVal val="0.5"/>
                                          </p:val>
                                        </p:tav>
                                        <p:tav tm="100000">
                                          <p:val>
                                            <p:strVal val="#ppt_x"/>
                                          </p:val>
                                        </p:tav>
                                      </p:tavLst>
                                    </p:anim>
                                    <p:anim calcmode="lin" valueType="num">
                                      <p:cBhvr>
                                        <p:cTn id="46" dur="500" fill="hold"/>
                                        <p:tgtEl>
                                          <p:spTgt spid="30"/>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p:cTn id="49" dur="500" fill="hold"/>
                                        <p:tgtEl>
                                          <p:spTgt spid="31"/>
                                        </p:tgtEl>
                                        <p:attrNameLst>
                                          <p:attrName>ppt_w</p:attrName>
                                        </p:attrNameLst>
                                      </p:cBhvr>
                                      <p:tavLst>
                                        <p:tav tm="0">
                                          <p:val>
                                            <p:fltVal val="0"/>
                                          </p:val>
                                        </p:tav>
                                        <p:tav tm="100000">
                                          <p:val>
                                            <p:strVal val="#ppt_w"/>
                                          </p:val>
                                        </p:tav>
                                      </p:tavLst>
                                    </p:anim>
                                    <p:anim calcmode="lin" valueType="num">
                                      <p:cBhvr>
                                        <p:cTn id="50" dur="500" fill="hold"/>
                                        <p:tgtEl>
                                          <p:spTgt spid="31"/>
                                        </p:tgtEl>
                                        <p:attrNameLst>
                                          <p:attrName>ppt_h</p:attrName>
                                        </p:attrNameLst>
                                      </p:cBhvr>
                                      <p:tavLst>
                                        <p:tav tm="0">
                                          <p:val>
                                            <p:fltVal val="0"/>
                                          </p:val>
                                        </p:tav>
                                        <p:tav tm="100000">
                                          <p:val>
                                            <p:strVal val="#ppt_h"/>
                                          </p:val>
                                        </p:tav>
                                      </p:tavLst>
                                    </p:anim>
                                    <p:animEffect transition="in" filter="fade">
                                      <p:cBhvr>
                                        <p:cTn id="51" dur="500"/>
                                        <p:tgtEl>
                                          <p:spTgt spid="31"/>
                                        </p:tgtEl>
                                      </p:cBhvr>
                                    </p:animEffect>
                                    <p:anim calcmode="lin" valueType="num">
                                      <p:cBhvr>
                                        <p:cTn id="52" dur="500" fill="hold"/>
                                        <p:tgtEl>
                                          <p:spTgt spid="31"/>
                                        </p:tgtEl>
                                        <p:attrNameLst>
                                          <p:attrName>ppt_x</p:attrName>
                                        </p:attrNameLst>
                                      </p:cBhvr>
                                      <p:tavLst>
                                        <p:tav tm="0">
                                          <p:val>
                                            <p:fltVal val="0.5"/>
                                          </p:val>
                                        </p:tav>
                                        <p:tav tm="100000">
                                          <p:val>
                                            <p:strVal val="#ppt_x"/>
                                          </p:val>
                                        </p:tav>
                                      </p:tavLst>
                                    </p:anim>
                                    <p:anim calcmode="lin" valueType="num">
                                      <p:cBhvr>
                                        <p:cTn id="53" dur="500" fill="hold"/>
                                        <p:tgtEl>
                                          <p:spTgt spid="31"/>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0"/>
                                  </p:stCondLst>
                                  <p:childTnLst>
                                    <p:set>
                                      <p:cBhvr>
                                        <p:cTn id="55" dur="1" fill="hold">
                                          <p:stCondLst>
                                            <p:cond delay="0"/>
                                          </p:stCondLst>
                                        </p:cTn>
                                        <p:tgtEl>
                                          <p:spTgt spid="32"/>
                                        </p:tgtEl>
                                        <p:attrNameLst>
                                          <p:attrName>style.visibility</p:attrName>
                                        </p:attrNameLst>
                                      </p:cBhvr>
                                      <p:to>
                                        <p:strVal val="visible"/>
                                      </p:to>
                                    </p:set>
                                    <p:anim calcmode="lin" valueType="num">
                                      <p:cBhvr>
                                        <p:cTn id="56" dur="500" fill="hold"/>
                                        <p:tgtEl>
                                          <p:spTgt spid="32"/>
                                        </p:tgtEl>
                                        <p:attrNameLst>
                                          <p:attrName>ppt_w</p:attrName>
                                        </p:attrNameLst>
                                      </p:cBhvr>
                                      <p:tavLst>
                                        <p:tav tm="0">
                                          <p:val>
                                            <p:fltVal val="0"/>
                                          </p:val>
                                        </p:tav>
                                        <p:tav tm="100000">
                                          <p:val>
                                            <p:strVal val="#ppt_w"/>
                                          </p:val>
                                        </p:tav>
                                      </p:tavLst>
                                    </p:anim>
                                    <p:anim calcmode="lin" valueType="num">
                                      <p:cBhvr>
                                        <p:cTn id="57" dur="500" fill="hold"/>
                                        <p:tgtEl>
                                          <p:spTgt spid="32"/>
                                        </p:tgtEl>
                                        <p:attrNameLst>
                                          <p:attrName>ppt_h</p:attrName>
                                        </p:attrNameLst>
                                      </p:cBhvr>
                                      <p:tavLst>
                                        <p:tav tm="0">
                                          <p:val>
                                            <p:fltVal val="0"/>
                                          </p:val>
                                        </p:tav>
                                        <p:tav tm="100000">
                                          <p:val>
                                            <p:strVal val="#ppt_h"/>
                                          </p:val>
                                        </p:tav>
                                      </p:tavLst>
                                    </p:anim>
                                    <p:animEffect transition="in" filter="fade">
                                      <p:cBhvr>
                                        <p:cTn id="58" dur="500"/>
                                        <p:tgtEl>
                                          <p:spTgt spid="32"/>
                                        </p:tgtEl>
                                      </p:cBhvr>
                                    </p:animEffect>
                                    <p:anim calcmode="lin" valueType="num">
                                      <p:cBhvr>
                                        <p:cTn id="59" dur="500" fill="hold"/>
                                        <p:tgtEl>
                                          <p:spTgt spid="32"/>
                                        </p:tgtEl>
                                        <p:attrNameLst>
                                          <p:attrName>ppt_x</p:attrName>
                                        </p:attrNameLst>
                                      </p:cBhvr>
                                      <p:tavLst>
                                        <p:tav tm="0">
                                          <p:val>
                                            <p:fltVal val="0.5"/>
                                          </p:val>
                                        </p:tav>
                                        <p:tav tm="100000">
                                          <p:val>
                                            <p:strVal val="#ppt_x"/>
                                          </p:val>
                                        </p:tav>
                                      </p:tavLst>
                                    </p:anim>
                                    <p:anim calcmode="lin" valueType="num">
                                      <p:cBhvr>
                                        <p:cTn id="60" dur="500" fill="hold"/>
                                        <p:tgtEl>
                                          <p:spTgt spid="32"/>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 calcmode="lin" valueType="num">
                                      <p:cBhvr>
                                        <p:cTn id="63" dur="500" fill="hold"/>
                                        <p:tgtEl>
                                          <p:spTgt spid="33"/>
                                        </p:tgtEl>
                                        <p:attrNameLst>
                                          <p:attrName>ppt_w</p:attrName>
                                        </p:attrNameLst>
                                      </p:cBhvr>
                                      <p:tavLst>
                                        <p:tav tm="0">
                                          <p:val>
                                            <p:fltVal val="0"/>
                                          </p:val>
                                        </p:tav>
                                        <p:tav tm="100000">
                                          <p:val>
                                            <p:strVal val="#ppt_w"/>
                                          </p:val>
                                        </p:tav>
                                      </p:tavLst>
                                    </p:anim>
                                    <p:anim calcmode="lin" valueType="num">
                                      <p:cBhvr>
                                        <p:cTn id="64" dur="500" fill="hold"/>
                                        <p:tgtEl>
                                          <p:spTgt spid="33"/>
                                        </p:tgtEl>
                                        <p:attrNameLst>
                                          <p:attrName>ppt_h</p:attrName>
                                        </p:attrNameLst>
                                      </p:cBhvr>
                                      <p:tavLst>
                                        <p:tav tm="0">
                                          <p:val>
                                            <p:fltVal val="0"/>
                                          </p:val>
                                        </p:tav>
                                        <p:tav tm="100000">
                                          <p:val>
                                            <p:strVal val="#ppt_h"/>
                                          </p:val>
                                        </p:tav>
                                      </p:tavLst>
                                    </p:anim>
                                    <p:animEffect transition="in" filter="fade">
                                      <p:cBhvr>
                                        <p:cTn id="65" dur="500"/>
                                        <p:tgtEl>
                                          <p:spTgt spid="33"/>
                                        </p:tgtEl>
                                      </p:cBhvr>
                                    </p:animEffect>
                                    <p:anim calcmode="lin" valueType="num">
                                      <p:cBhvr>
                                        <p:cTn id="66" dur="500" fill="hold"/>
                                        <p:tgtEl>
                                          <p:spTgt spid="33"/>
                                        </p:tgtEl>
                                        <p:attrNameLst>
                                          <p:attrName>ppt_x</p:attrName>
                                        </p:attrNameLst>
                                      </p:cBhvr>
                                      <p:tavLst>
                                        <p:tav tm="0">
                                          <p:val>
                                            <p:fltVal val="0.5"/>
                                          </p:val>
                                        </p:tav>
                                        <p:tav tm="100000">
                                          <p:val>
                                            <p:strVal val="#ppt_x"/>
                                          </p:val>
                                        </p:tav>
                                      </p:tavLst>
                                    </p:anim>
                                    <p:anim calcmode="lin" valueType="num">
                                      <p:cBhvr>
                                        <p:cTn id="67" dur="500" fill="hold"/>
                                        <p:tgtEl>
                                          <p:spTgt spid="33"/>
                                        </p:tgtEl>
                                        <p:attrNameLst>
                                          <p:attrName>ppt_y</p:attrName>
                                        </p:attrNameLst>
                                      </p:cBhvr>
                                      <p:tavLst>
                                        <p:tav tm="0">
                                          <p:val>
                                            <p:fltVal val="0.5"/>
                                          </p:val>
                                        </p:tav>
                                        <p:tav tm="100000">
                                          <p:val>
                                            <p:strVal val="#ppt_y"/>
                                          </p:val>
                                        </p:tav>
                                      </p:tavLst>
                                    </p:anim>
                                  </p:childTnLst>
                                </p:cTn>
                              </p:par>
                              <p:par>
                                <p:cTn id="68" presetID="53" presetClass="entr" presetSubtype="528"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 calcmode="lin" valueType="num">
                                      <p:cBhvr>
                                        <p:cTn id="70" dur="500" fill="hold"/>
                                        <p:tgtEl>
                                          <p:spTgt spid="34"/>
                                        </p:tgtEl>
                                        <p:attrNameLst>
                                          <p:attrName>ppt_w</p:attrName>
                                        </p:attrNameLst>
                                      </p:cBhvr>
                                      <p:tavLst>
                                        <p:tav tm="0">
                                          <p:val>
                                            <p:fltVal val="0"/>
                                          </p:val>
                                        </p:tav>
                                        <p:tav tm="100000">
                                          <p:val>
                                            <p:strVal val="#ppt_w"/>
                                          </p:val>
                                        </p:tav>
                                      </p:tavLst>
                                    </p:anim>
                                    <p:anim calcmode="lin" valueType="num">
                                      <p:cBhvr>
                                        <p:cTn id="71" dur="500" fill="hold"/>
                                        <p:tgtEl>
                                          <p:spTgt spid="34"/>
                                        </p:tgtEl>
                                        <p:attrNameLst>
                                          <p:attrName>ppt_h</p:attrName>
                                        </p:attrNameLst>
                                      </p:cBhvr>
                                      <p:tavLst>
                                        <p:tav tm="0">
                                          <p:val>
                                            <p:fltVal val="0"/>
                                          </p:val>
                                        </p:tav>
                                        <p:tav tm="100000">
                                          <p:val>
                                            <p:strVal val="#ppt_h"/>
                                          </p:val>
                                        </p:tav>
                                      </p:tavLst>
                                    </p:anim>
                                    <p:animEffect transition="in" filter="fade">
                                      <p:cBhvr>
                                        <p:cTn id="72" dur="500"/>
                                        <p:tgtEl>
                                          <p:spTgt spid="34"/>
                                        </p:tgtEl>
                                      </p:cBhvr>
                                    </p:animEffect>
                                    <p:anim calcmode="lin" valueType="num">
                                      <p:cBhvr>
                                        <p:cTn id="73" dur="500" fill="hold"/>
                                        <p:tgtEl>
                                          <p:spTgt spid="34"/>
                                        </p:tgtEl>
                                        <p:attrNameLst>
                                          <p:attrName>ppt_x</p:attrName>
                                        </p:attrNameLst>
                                      </p:cBhvr>
                                      <p:tavLst>
                                        <p:tav tm="0">
                                          <p:val>
                                            <p:fltVal val="0.5"/>
                                          </p:val>
                                        </p:tav>
                                        <p:tav tm="100000">
                                          <p:val>
                                            <p:strVal val="#ppt_x"/>
                                          </p:val>
                                        </p:tav>
                                      </p:tavLst>
                                    </p:anim>
                                    <p:anim calcmode="lin" valueType="num">
                                      <p:cBhvr>
                                        <p:cTn id="74" dur="500" fill="hold"/>
                                        <p:tgtEl>
                                          <p:spTgt spid="34"/>
                                        </p:tgtEl>
                                        <p:attrNameLst>
                                          <p:attrName>ppt_y</p:attrName>
                                        </p:attrNameLst>
                                      </p:cBhvr>
                                      <p:tavLst>
                                        <p:tav tm="0">
                                          <p:val>
                                            <p:fltVal val="0.5"/>
                                          </p:val>
                                        </p:tav>
                                        <p:tav tm="100000">
                                          <p:val>
                                            <p:strVal val="#ppt_y"/>
                                          </p:val>
                                        </p:tav>
                                      </p:tavLst>
                                    </p:anim>
                                  </p:childTnLst>
                                </p:cTn>
                              </p:par>
                              <p:par>
                                <p:cTn id="75" presetID="53" presetClass="entr" presetSubtype="528" fill="hold" grpId="0" nodeType="withEffect">
                                  <p:stCondLst>
                                    <p:cond delay="0"/>
                                  </p:stCondLst>
                                  <p:childTnLst>
                                    <p:set>
                                      <p:cBhvr>
                                        <p:cTn id="76" dur="1" fill="hold">
                                          <p:stCondLst>
                                            <p:cond delay="0"/>
                                          </p:stCondLst>
                                        </p:cTn>
                                        <p:tgtEl>
                                          <p:spTgt spid="35"/>
                                        </p:tgtEl>
                                        <p:attrNameLst>
                                          <p:attrName>style.visibility</p:attrName>
                                        </p:attrNameLst>
                                      </p:cBhvr>
                                      <p:to>
                                        <p:strVal val="visible"/>
                                      </p:to>
                                    </p:set>
                                    <p:anim calcmode="lin" valueType="num">
                                      <p:cBhvr>
                                        <p:cTn id="77" dur="500" fill="hold"/>
                                        <p:tgtEl>
                                          <p:spTgt spid="35"/>
                                        </p:tgtEl>
                                        <p:attrNameLst>
                                          <p:attrName>ppt_w</p:attrName>
                                        </p:attrNameLst>
                                      </p:cBhvr>
                                      <p:tavLst>
                                        <p:tav tm="0">
                                          <p:val>
                                            <p:fltVal val="0"/>
                                          </p:val>
                                        </p:tav>
                                        <p:tav tm="100000">
                                          <p:val>
                                            <p:strVal val="#ppt_w"/>
                                          </p:val>
                                        </p:tav>
                                      </p:tavLst>
                                    </p:anim>
                                    <p:anim calcmode="lin" valueType="num">
                                      <p:cBhvr>
                                        <p:cTn id="78" dur="500" fill="hold"/>
                                        <p:tgtEl>
                                          <p:spTgt spid="35"/>
                                        </p:tgtEl>
                                        <p:attrNameLst>
                                          <p:attrName>ppt_h</p:attrName>
                                        </p:attrNameLst>
                                      </p:cBhvr>
                                      <p:tavLst>
                                        <p:tav tm="0">
                                          <p:val>
                                            <p:fltVal val="0"/>
                                          </p:val>
                                        </p:tav>
                                        <p:tav tm="100000">
                                          <p:val>
                                            <p:strVal val="#ppt_h"/>
                                          </p:val>
                                        </p:tav>
                                      </p:tavLst>
                                    </p:anim>
                                    <p:animEffect transition="in" filter="fade">
                                      <p:cBhvr>
                                        <p:cTn id="79" dur="500"/>
                                        <p:tgtEl>
                                          <p:spTgt spid="35"/>
                                        </p:tgtEl>
                                      </p:cBhvr>
                                    </p:animEffect>
                                    <p:anim calcmode="lin" valueType="num">
                                      <p:cBhvr>
                                        <p:cTn id="80" dur="500" fill="hold"/>
                                        <p:tgtEl>
                                          <p:spTgt spid="35"/>
                                        </p:tgtEl>
                                        <p:attrNameLst>
                                          <p:attrName>ppt_x</p:attrName>
                                        </p:attrNameLst>
                                      </p:cBhvr>
                                      <p:tavLst>
                                        <p:tav tm="0">
                                          <p:val>
                                            <p:fltVal val="0.5"/>
                                          </p:val>
                                        </p:tav>
                                        <p:tav tm="100000">
                                          <p:val>
                                            <p:strVal val="#ppt_x"/>
                                          </p:val>
                                        </p:tav>
                                      </p:tavLst>
                                    </p:anim>
                                    <p:anim calcmode="lin" valueType="num">
                                      <p:cBhvr>
                                        <p:cTn id="81" dur="500" fill="hold"/>
                                        <p:tgtEl>
                                          <p:spTgt spid="35"/>
                                        </p:tgtEl>
                                        <p:attrNameLst>
                                          <p:attrName>ppt_y</p:attrName>
                                        </p:attrNameLst>
                                      </p:cBhvr>
                                      <p:tavLst>
                                        <p:tav tm="0">
                                          <p:val>
                                            <p:fltVal val="0.5"/>
                                          </p:val>
                                        </p:tav>
                                        <p:tav tm="100000">
                                          <p:val>
                                            <p:strVal val="#ppt_y"/>
                                          </p:val>
                                        </p:tav>
                                      </p:tavLst>
                                    </p:anim>
                                  </p:childTnLst>
                                </p:cTn>
                              </p:par>
                              <p:par>
                                <p:cTn id="82" presetID="53" presetClass="entr" presetSubtype="528" fill="hold" grpId="0" nodeType="withEffect">
                                  <p:stCondLst>
                                    <p:cond delay="0"/>
                                  </p:stCondLst>
                                  <p:childTnLst>
                                    <p:set>
                                      <p:cBhvr>
                                        <p:cTn id="83" dur="1" fill="hold">
                                          <p:stCondLst>
                                            <p:cond delay="0"/>
                                          </p:stCondLst>
                                        </p:cTn>
                                        <p:tgtEl>
                                          <p:spTgt spid="36"/>
                                        </p:tgtEl>
                                        <p:attrNameLst>
                                          <p:attrName>style.visibility</p:attrName>
                                        </p:attrNameLst>
                                      </p:cBhvr>
                                      <p:to>
                                        <p:strVal val="visible"/>
                                      </p:to>
                                    </p:set>
                                    <p:anim calcmode="lin" valueType="num">
                                      <p:cBhvr>
                                        <p:cTn id="84" dur="500" fill="hold"/>
                                        <p:tgtEl>
                                          <p:spTgt spid="36"/>
                                        </p:tgtEl>
                                        <p:attrNameLst>
                                          <p:attrName>ppt_w</p:attrName>
                                        </p:attrNameLst>
                                      </p:cBhvr>
                                      <p:tavLst>
                                        <p:tav tm="0">
                                          <p:val>
                                            <p:fltVal val="0"/>
                                          </p:val>
                                        </p:tav>
                                        <p:tav tm="100000">
                                          <p:val>
                                            <p:strVal val="#ppt_w"/>
                                          </p:val>
                                        </p:tav>
                                      </p:tavLst>
                                    </p:anim>
                                    <p:anim calcmode="lin" valueType="num">
                                      <p:cBhvr>
                                        <p:cTn id="85" dur="500" fill="hold"/>
                                        <p:tgtEl>
                                          <p:spTgt spid="36"/>
                                        </p:tgtEl>
                                        <p:attrNameLst>
                                          <p:attrName>ppt_h</p:attrName>
                                        </p:attrNameLst>
                                      </p:cBhvr>
                                      <p:tavLst>
                                        <p:tav tm="0">
                                          <p:val>
                                            <p:fltVal val="0"/>
                                          </p:val>
                                        </p:tav>
                                        <p:tav tm="100000">
                                          <p:val>
                                            <p:strVal val="#ppt_h"/>
                                          </p:val>
                                        </p:tav>
                                      </p:tavLst>
                                    </p:anim>
                                    <p:animEffect transition="in" filter="fade">
                                      <p:cBhvr>
                                        <p:cTn id="86" dur="500"/>
                                        <p:tgtEl>
                                          <p:spTgt spid="36"/>
                                        </p:tgtEl>
                                      </p:cBhvr>
                                    </p:animEffect>
                                    <p:anim calcmode="lin" valueType="num">
                                      <p:cBhvr>
                                        <p:cTn id="87" dur="500" fill="hold"/>
                                        <p:tgtEl>
                                          <p:spTgt spid="36"/>
                                        </p:tgtEl>
                                        <p:attrNameLst>
                                          <p:attrName>ppt_x</p:attrName>
                                        </p:attrNameLst>
                                      </p:cBhvr>
                                      <p:tavLst>
                                        <p:tav tm="0">
                                          <p:val>
                                            <p:fltVal val="0.5"/>
                                          </p:val>
                                        </p:tav>
                                        <p:tav tm="100000">
                                          <p:val>
                                            <p:strVal val="#ppt_x"/>
                                          </p:val>
                                        </p:tav>
                                      </p:tavLst>
                                    </p:anim>
                                    <p:anim calcmode="lin" valueType="num">
                                      <p:cBhvr>
                                        <p:cTn id="88" dur="500" fill="hold"/>
                                        <p:tgtEl>
                                          <p:spTgt spid="36"/>
                                        </p:tgtEl>
                                        <p:attrNameLst>
                                          <p:attrName>ppt_y</p:attrName>
                                        </p:attrNameLst>
                                      </p:cBhvr>
                                      <p:tavLst>
                                        <p:tav tm="0">
                                          <p:val>
                                            <p:fltVal val="0.5"/>
                                          </p:val>
                                        </p:tav>
                                        <p:tav tm="100000">
                                          <p:val>
                                            <p:strVal val="#ppt_y"/>
                                          </p:val>
                                        </p:tav>
                                      </p:tavLst>
                                    </p:anim>
                                  </p:childTnLst>
                                </p:cTn>
                              </p:par>
                              <p:par>
                                <p:cTn id="89" presetID="53" presetClass="entr" presetSubtype="528" fill="hold" grpId="0" nodeType="withEffect">
                                  <p:stCondLst>
                                    <p:cond delay="0"/>
                                  </p:stCondLst>
                                  <p:childTnLst>
                                    <p:set>
                                      <p:cBhvr>
                                        <p:cTn id="90" dur="1" fill="hold">
                                          <p:stCondLst>
                                            <p:cond delay="0"/>
                                          </p:stCondLst>
                                        </p:cTn>
                                        <p:tgtEl>
                                          <p:spTgt spid="37"/>
                                        </p:tgtEl>
                                        <p:attrNameLst>
                                          <p:attrName>style.visibility</p:attrName>
                                        </p:attrNameLst>
                                      </p:cBhvr>
                                      <p:to>
                                        <p:strVal val="visible"/>
                                      </p:to>
                                    </p:set>
                                    <p:anim calcmode="lin" valueType="num">
                                      <p:cBhvr>
                                        <p:cTn id="91" dur="500" fill="hold"/>
                                        <p:tgtEl>
                                          <p:spTgt spid="37"/>
                                        </p:tgtEl>
                                        <p:attrNameLst>
                                          <p:attrName>ppt_w</p:attrName>
                                        </p:attrNameLst>
                                      </p:cBhvr>
                                      <p:tavLst>
                                        <p:tav tm="0">
                                          <p:val>
                                            <p:fltVal val="0"/>
                                          </p:val>
                                        </p:tav>
                                        <p:tav tm="100000">
                                          <p:val>
                                            <p:strVal val="#ppt_w"/>
                                          </p:val>
                                        </p:tav>
                                      </p:tavLst>
                                    </p:anim>
                                    <p:anim calcmode="lin" valueType="num">
                                      <p:cBhvr>
                                        <p:cTn id="92" dur="500" fill="hold"/>
                                        <p:tgtEl>
                                          <p:spTgt spid="37"/>
                                        </p:tgtEl>
                                        <p:attrNameLst>
                                          <p:attrName>ppt_h</p:attrName>
                                        </p:attrNameLst>
                                      </p:cBhvr>
                                      <p:tavLst>
                                        <p:tav tm="0">
                                          <p:val>
                                            <p:fltVal val="0"/>
                                          </p:val>
                                        </p:tav>
                                        <p:tav tm="100000">
                                          <p:val>
                                            <p:strVal val="#ppt_h"/>
                                          </p:val>
                                        </p:tav>
                                      </p:tavLst>
                                    </p:anim>
                                    <p:animEffect transition="in" filter="fade">
                                      <p:cBhvr>
                                        <p:cTn id="93" dur="500"/>
                                        <p:tgtEl>
                                          <p:spTgt spid="37"/>
                                        </p:tgtEl>
                                      </p:cBhvr>
                                    </p:animEffect>
                                    <p:anim calcmode="lin" valueType="num">
                                      <p:cBhvr>
                                        <p:cTn id="94" dur="500" fill="hold"/>
                                        <p:tgtEl>
                                          <p:spTgt spid="37"/>
                                        </p:tgtEl>
                                        <p:attrNameLst>
                                          <p:attrName>ppt_x</p:attrName>
                                        </p:attrNameLst>
                                      </p:cBhvr>
                                      <p:tavLst>
                                        <p:tav tm="0">
                                          <p:val>
                                            <p:fltVal val="0.5"/>
                                          </p:val>
                                        </p:tav>
                                        <p:tav tm="100000">
                                          <p:val>
                                            <p:strVal val="#ppt_x"/>
                                          </p:val>
                                        </p:tav>
                                      </p:tavLst>
                                    </p:anim>
                                    <p:anim calcmode="lin" valueType="num">
                                      <p:cBhvr>
                                        <p:cTn id="95" dur="500" fill="hold"/>
                                        <p:tgtEl>
                                          <p:spTgt spid="37"/>
                                        </p:tgtEl>
                                        <p:attrNameLst>
                                          <p:attrName>ppt_y</p:attrName>
                                        </p:attrNameLst>
                                      </p:cBhvr>
                                      <p:tavLst>
                                        <p:tav tm="0">
                                          <p:val>
                                            <p:fltVal val="0.5"/>
                                          </p:val>
                                        </p:tav>
                                        <p:tav tm="100000">
                                          <p:val>
                                            <p:strVal val="#ppt_y"/>
                                          </p:val>
                                        </p:tav>
                                      </p:tavLst>
                                    </p:anim>
                                  </p:childTnLst>
                                </p:cTn>
                              </p:par>
                              <p:par>
                                <p:cTn id="96" presetID="53" presetClass="entr" presetSubtype="528" fill="hold" nodeType="withEffect">
                                  <p:stCondLst>
                                    <p:cond delay="0"/>
                                  </p:stCondLst>
                                  <p:childTnLst>
                                    <p:set>
                                      <p:cBhvr>
                                        <p:cTn id="97" dur="1" fill="hold">
                                          <p:stCondLst>
                                            <p:cond delay="0"/>
                                          </p:stCondLst>
                                        </p:cTn>
                                        <p:tgtEl>
                                          <p:spTgt spid="63"/>
                                        </p:tgtEl>
                                        <p:attrNameLst>
                                          <p:attrName>style.visibility</p:attrName>
                                        </p:attrNameLst>
                                      </p:cBhvr>
                                      <p:to>
                                        <p:strVal val="visible"/>
                                      </p:to>
                                    </p:set>
                                    <p:anim calcmode="lin" valueType="num">
                                      <p:cBhvr>
                                        <p:cTn id="98" dur="500" fill="hold"/>
                                        <p:tgtEl>
                                          <p:spTgt spid="63"/>
                                        </p:tgtEl>
                                        <p:attrNameLst>
                                          <p:attrName>ppt_w</p:attrName>
                                        </p:attrNameLst>
                                      </p:cBhvr>
                                      <p:tavLst>
                                        <p:tav tm="0">
                                          <p:val>
                                            <p:fltVal val="0"/>
                                          </p:val>
                                        </p:tav>
                                        <p:tav tm="100000">
                                          <p:val>
                                            <p:strVal val="#ppt_w"/>
                                          </p:val>
                                        </p:tav>
                                      </p:tavLst>
                                    </p:anim>
                                    <p:anim calcmode="lin" valueType="num">
                                      <p:cBhvr>
                                        <p:cTn id="99" dur="500" fill="hold"/>
                                        <p:tgtEl>
                                          <p:spTgt spid="63"/>
                                        </p:tgtEl>
                                        <p:attrNameLst>
                                          <p:attrName>ppt_h</p:attrName>
                                        </p:attrNameLst>
                                      </p:cBhvr>
                                      <p:tavLst>
                                        <p:tav tm="0">
                                          <p:val>
                                            <p:fltVal val="0"/>
                                          </p:val>
                                        </p:tav>
                                        <p:tav tm="100000">
                                          <p:val>
                                            <p:strVal val="#ppt_h"/>
                                          </p:val>
                                        </p:tav>
                                      </p:tavLst>
                                    </p:anim>
                                    <p:animEffect transition="in" filter="fade">
                                      <p:cBhvr>
                                        <p:cTn id="100" dur="500"/>
                                        <p:tgtEl>
                                          <p:spTgt spid="63"/>
                                        </p:tgtEl>
                                      </p:cBhvr>
                                    </p:animEffect>
                                    <p:anim calcmode="lin" valueType="num">
                                      <p:cBhvr>
                                        <p:cTn id="101" dur="500" fill="hold"/>
                                        <p:tgtEl>
                                          <p:spTgt spid="63"/>
                                        </p:tgtEl>
                                        <p:attrNameLst>
                                          <p:attrName>ppt_x</p:attrName>
                                        </p:attrNameLst>
                                      </p:cBhvr>
                                      <p:tavLst>
                                        <p:tav tm="0">
                                          <p:val>
                                            <p:fltVal val="0.5"/>
                                          </p:val>
                                        </p:tav>
                                        <p:tav tm="100000">
                                          <p:val>
                                            <p:strVal val="#ppt_x"/>
                                          </p:val>
                                        </p:tav>
                                      </p:tavLst>
                                    </p:anim>
                                    <p:anim calcmode="lin" valueType="num">
                                      <p:cBhvr>
                                        <p:cTn id="102" dur="500" fill="hold"/>
                                        <p:tgtEl>
                                          <p:spTgt spid="63"/>
                                        </p:tgtEl>
                                        <p:attrNameLst>
                                          <p:attrName>ppt_y</p:attrName>
                                        </p:attrNameLst>
                                      </p:cBhvr>
                                      <p:tavLst>
                                        <p:tav tm="0">
                                          <p:val>
                                            <p:fltVal val="0.5"/>
                                          </p:val>
                                        </p:tav>
                                        <p:tav tm="100000">
                                          <p:val>
                                            <p:strVal val="#ppt_y"/>
                                          </p:val>
                                        </p:tav>
                                      </p:tavLst>
                                    </p:anim>
                                  </p:childTnLst>
                                </p:cTn>
                              </p:par>
                              <p:par>
                                <p:cTn id="103" presetID="53" presetClass="entr" presetSubtype="528" fill="hold" grpId="0" nodeType="withEffect">
                                  <p:stCondLst>
                                    <p:cond delay="0"/>
                                  </p:stCondLst>
                                  <p:childTnLst>
                                    <p:set>
                                      <p:cBhvr>
                                        <p:cTn id="104" dur="1" fill="hold">
                                          <p:stCondLst>
                                            <p:cond delay="0"/>
                                          </p:stCondLst>
                                        </p:cTn>
                                        <p:tgtEl>
                                          <p:spTgt spid="40"/>
                                        </p:tgtEl>
                                        <p:attrNameLst>
                                          <p:attrName>style.visibility</p:attrName>
                                        </p:attrNameLst>
                                      </p:cBhvr>
                                      <p:to>
                                        <p:strVal val="visible"/>
                                      </p:to>
                                    </p:set>
                                    <p:anim calcmode="lin" valueType="num">
                                      <p:cBhvr>
                                        <p:cTn id="105" dur="500" fill="hold"/>
                                        <p:tgtEl>
                                          <p:spTgt spid="40"/>
                                        </p:tgtEl>
                                        <p:attrNameLst>
                                          <p:attrName>ppt_w</p:attrName>
                                        </p:attrNameLst>
                                      </p:cBhvr>
                                      <p:tavLst>
                                        <p:tav tm="0">
                                          <p:val>
                                            <p:fltVal val="0"/>
                                          </p:val>
                                        </p:tav>
                                        <p:tav tm="100000">
                                          <p:val>
                                            <p:strVal val="#ppt_w"/>
                                          </p:val>
                                        </p:tav>
                                      </p:tavLst>
                                    </p:anim>
                                    <p:anim calcmode="lin" valueType="num">
                                      <p:cBhvr>
                                        <p:cTn id="106" dur="500" fill="hold"/>
                                        <p:tgtEl>
                                          <p:spTgt spid="40"/>
                                        </p:tgtEl>
                                        <p:attrNameLst>
                                          <p:attrName>ppt_h</p:attrName>
                                        </p:attrNameLst>
                                      </p:cBhvr>
                                      <p:tavLst>
                                        <p:tav tm="0">
                                          <p:val>
                                            <p:fltVal val="0"/>
                                          </p:val>
                                        </p:tav>
                                        <p:tav tm="100000">
                                          <p:val>
                                            <p:strVal val="#ppt_h"/>
                                          </p:val>
                                        </p:tav>
                                      </p:tavLst>
                                    </p:anim>
                                    <p:animEffect transition="in" filter="fade">
                                      <p:cBhvr>
                                        <p:cTn id="107" dur="500"/>
                                        <p:tgtEl>
                                          <p:spTgt spid="40"/>
                                        </p:tgtEl>
                                      </p:cBhvr>
                                    </p:animEffect>
                                    <p:anim calcmode="lin" valueType="num">
                                      <p:cBhvr>
                                        <p:cTn id="108" dur="500" fill="hold"/>
                                        <p:tgtEl>
                                          <p:spTgt spid="40"/>
                                        </p:tgtEl>
                                        <p:attrNameLst>
                                          <p:attrName>ppt_x</p:attrName>
                                        </p:attrNameLst>
                                      </p:cBhvr>
                                      <p:tavLst>
                                        <p:tav tm="0">
                                          <p:val>
                                            <p:fltVal val="0.5"/>
                                          </p:val>
                                        </p:tav>
                                        <p:tav tm="100000">
                                          <p:val>
                                            <p:strVal val="#ppt_x"/>
                                          </p:val>
                                        </p:tav>
                                      </p:tavLst>
                                    </p:anim>
                                    <p:anim calcmode="lin" valueType="num">
                                      <p:cBhvr>
                                        <p:cTn id="109" dur="500" fill="hold"/>
                                        <p:tgtEl>
                                          <p:spTgt spid="40"/>
                                        </p:tgtEl>
                                        <p:attrNameLst>
                                          <p:attrName>ppt_y</p:attrName>
                                        </p:attrNameLst>
                                      </p:cBhvr>
                                      <p:tavLst>
                                        <p:tav tm="0">
                                          <p:val>
                                            <p:fltVal val="0.5"/>
                                          </p:val>
                                        </p:tav>
                                        <p:tav tm="100000">
                                          <p:val>
                                            <p:strVal val="#ppt_y"/>
                                          </p:val>
                                        </p:tav>
                                      </p:tavLst>
                                    </p:anim>
                                  </p:childTnLst>
                                </p:cTn>
                              </p:par>
                            </p:childTnLst>
                          </p:cTn>
                        </p:par>
                        <p:par>
                          <p:cTn id="110" fill="hold">
                            <p:stCondLst>
                              <p:cond delay="500"/>
                            </p:stCondLst>
                            <p:childTnLst>
                              <p:par>
                                <p:cTn id="111" presetID="10" presetClass="entr" presetSubtype="0" fill="hold" grpId="0" nodeType="afterEffect">
                                  <p:stCondLst>
                                    <p:cond delay="0"/>
                                  </p:stCondLst>
                                  <p:childTnLst>
                                    <p:set>
                                      <p:cBhvr>
                                        <p:cTn id="112" dur="1" fill="hold">
                                          <p:stCondLst>
                                            <p:cond delay="0"/>
                                          </p:stCondLst>
                                        </p:cTn>
                                        <p:tgtEl>
                                          <p:spTgt spid="66"/>
                                        </p:tgtEl>
                                        <p:attrNameLst>
                                          <p:attrName>style.visibility</p:attrName>
                                        </p:attrNameLst>
                                      </p:cBhvr>
                                      <p:to>
                                        <p:strVal val="visible"/>
                                      </p:to>
                                    </p:set>
                                    <p:animEffect transition="in" filter="fade">
                                      <p:cBhvr>
                                        <p:cTn id="113" dur="500"/>
                                        <p:tgtEl>
                                          <p:spTgt spid="66"/>
                                        </p:tgtEl>
                                      </p:cBhvr>
                                    </p:animEffect>
                                  </p:childTnLst>
                                </p:cTn>
                              </p:par>
                            </p:childTnLst>
                          </p:cTn>
                        </p:par>
                        <p:par>
                          <p:cTn id="114" fill="hold">
                            <p:stCondLst>
                              <p:cond delay="1000"/>
                            </p:stCondLst>
                            <p:childTnLst>
                              <p:par>
                                <p:cTn id="115" presetID="53" presetClass="entr" presetSubtype="16" fill="hold" grpId="0" nodeType="afterEffect">
                                  <p:stCondLst>
                                    <p:cond delay="0"/>
                                  </p:stCondLst>
                                  <p:childTnLst>
                                    <p:set>
                                      <p:cBhvr>
                                        <p:cTn id="116" dur="1" fill="hold">
                                          <p:stCondLst>
                                            <p:cond delay="0"/>
                                          </p:stCondLst>
                                        </p:cTn>
                                        <p:tgtEl>
                                          <p:spTgt spid="59"/>
                                        </p:tgtEl>
                                        <p:attrNameLst>
                                          <p:attrName>style.visibility</p:attrName>
                                        </p:attrNameLst>
                                      </p:cBhvr>
                                      <p:to>
                                        <p:strVal val="visible"/>
                                      </p:to>
                                    </p:set>
                                    <p:anim calcmode="lin" valueType="num">
                                      <p:cBhvr>
                                        <p:cTn id="117" dur="500" fill="hold"/>
                                        <p:tgtEl>
                                          <p:spTgt spid="59"/>
                                        </p:tgtEl>
                                        <p:attrNameLst>
                                          <p:attrName>ppt_w</p:attrName>
                                        </p:attrNameLst>
                                      </p:cBhvr>
                                      <p:tavLst>
                                        <p:tav tm="0">
                                          <p:val>
                                            <p:fltVal val="0"/>
                                          </p:val>
                                        </p:tav>
                                        <p:tav tm="100000">
                                          <p:val>
                                            <p:strVal val="#ppt_w"/>
                                          </p:val>
                                        </p:tav>
                                      </p:tavLst>
                                    </p:anim>
                                    <p:anim calcmode="lin" valueType="num">
                                      <p:cBhvr>
                                        <p:cTn id="118" dur="500" fill="hold"/>
                                        <p:tgtEl>
                                          <p:spTgt spid="59"/>
                                        </p:tgtEl>
                                        <p:attrNameLst>
                                          <p:attrName>ppt_h</p:attrName>
                                        </p:attrNameLst>
                                      </p:cBhvr>
                                      <p:tavLst>
                                        <p:tav tm="0">
                                          <p:val>
                                            <p:fltVal val="0"/>
                                          </p:val>
                                        </p:tav>
                                        <p:tav tm="100000">
                                          <p:val>
                                            <p:strVal val="#ppt_h"/>
                                          </p:val>
                                        </p:tav>
                                      </p:tavLst>
                                    </p:anim>
                                    <p:animEffect transition="in" filter="fade">
                                      <p:cBhvr>
                                        <p:cTn id="119" dur="500"/>
                                        <p:tgtEl>
                                          <p:spTgt spid="59"/>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60"/>
                                        </p:tgtEl>
                                        <p:attrNameLst>
                                          <p:attrName>style.visibility</p:attrName>
                                        </p:attrNameLst>
                                      </p:cBhvr>
                                      <p:to>
                                        <p:strVal val="visible"/>
                                      </p:to>
                                    </p:set>
                                    <p:anim calcmode="lin" valueType="num">
                                      <p:cBhvr>
                                        <p:cTn id="122" dur="500" fill="hold"/>
                                        <p:tgtEl>
                                          <p:spTgt spid="60"/>
                                        </p:tgtEl>
                                        <p:attrNameLst>
                                          <p:attrName>ppt_w</p:attrName>
                                        </p:attrNameLst>
                                      </p:cBhvr>
                                      <p:tavLst>
                                        <p:tav tm="0">
                                          <p:val>
                                            <p:fltVal val="0"/>
                                          </p:val>
                                        </p:tav>
                                        <p:tav tm="100000">
                                          <p:val>
                                            <p:strVal val="#ppt_w"/>
                                          </p:val>
                                        </p:tav>
                                      </p:tavLst>
                                    </p:anim>
                                    <p:anim calcmode="lin" valueType="num">
                                      <p:cBhvr>
                                        <p:cTn id="123" dur="500" fill="hold"/>
                                        <p:tgtEl>
                                          <p:spTgt spid="60"/>
                                        </p:tgtEl>
                                        <p:attrNameLst>
                                          <p:attrName>ppt_h</p:attrName>
                                        </p:attrNameLst>
                                      </p:cBhvr>
                                      <p:tavLst>
                                        <p:tav tm="0">
                                          <p:val>
                                            <p:fltVal val="0"/>
                                          </p:val>
                                        </p:tav>
                                        <p:tav tm="100000">
                                          <p:val>
                                            <p:strVal val="#ppt_h"/>
                                          </p:val>
                                        </p:tav>
                                      </p:tavLst>
                                    </p:anim>
                                    <p:animEffect transition="in" filter="fade">
                                      <p:cBhvr>
                                        <p:cTn id="124" dur="500"/>
                                        <p:tgtEl>
                                          <p:spTgt spid="60"/>
                                        </p:tgtEl>
                                      </p:cBhvr>
                                    </p:animEffect>
                                  </p:childTnLst>
                                </p:cTn>
                              </p:par>
                              <p:par>
                                <p:cTn id="125" presetID="53" presetClass="entr" presetSubtype="16" fill="hold" grpId="0" nodeType="withEffect">
                                  <p:stCondLst>
                                    <p:cond delay="0"/>
                                  </p:stCondLst>
                                  <p:childTnLst>
                                    <p:set>
                                      <p:cBhvr>
                                        <p:cTn id="126" dur="1" fill="hold">
                                          <p:stCondLst>
                                            <p:cond delay="0"/>
                                          </p:stCondLst>
                                        </p:cTn>
                                        <p:tgtEl>
                                          <p:spTgt spid="48"/>
                                        </p:tgtEl>
                                        <p:attrNameLst>
                                          <p:attrName>style.visibility</p:attrName>
                                        </p:attrNameLst>
                                      </p:cBhvr>
                                      <p:to>
                                        <p:strVal val="visible"/>
                                      </p:to>
                                    </p:set>
                                    <p:anim calcmode="lin" valueType="num">
                                      <p:cBhvr>
                                        <p:cTn id="127" dur="500" fill="hold"/>
                                        <p:tgtEl>
                                          <p:spTgt spid="48"/>
                                        </p:tgtEl>
                                        <p:attrNameLst>
                                          <p:attrName>ppt_w</p:attrName>
                                        </p:attrNameLst>
                                      </p:cBhvr>
                                      <p:tavLst>
                                        <p:tav tm="0">
                                          <p:val>
                                            <p:fltVal val="0"/>
                                          </p:val>
                                        </p:tav>
                                        <p:tav tm="100000">
                                          <p:val>
                                            <p:strVal val="#ppt_w"/>
                                          </p:val>
                                        </p:tav>
                                      </p:tavLst>
                                    </p:anim>
                                    <p:anim calcmode="lin" valueType="num">
                                      <p:cBhvr>
                                        <p:cTn id="128" dur="500" fill="hold"/>
                                        <p:tgtEl>
                                          <p:spTgt spid="48"/>
                                        </p:tgtEl>
                                        <p:attrNameLst>
                                          <p:attrName>ppt_h</p:attrName>
                                        </p:attrNameLst>
                                      </p:cBhvr>
                                      <p:tavLst>
                                        <p:tav tm="0">
                                          <p:val>
                                            <p:fltVal val="0"/>
                                          </p:val>
                                        </p:tav>
                                        <p:tav tm="100000">
                                          <p:val>
                                            <p:strVal val="#ppt_h"/>
                                          </p:val>
                                        </p:tav>
                                      </p:tavLst>
                                    </p:anim>
                                    <p:animEffect transition="in" filter="fade">
                                      <p:cBhvr>
                                        <p:cTn id="129" dur="500"/>
                                        <p:tgtEl>
                                          <p:spTgt spid="48"/>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58"/>
                                        </p:tgtEl>
                                        <p:attrNameLst>
                                          <p:attrName>style.visibility</p:attrName>
                                        </p:attrNameLst>
                                      </p:cBhvr>
                                      <p:to>
                                        <p:strVal val="visible"/>
                                      </p:to>
                                    </p:set>
                                    <p:anim calcmode="lin" valueType="num">
                                      <p:cBhvr>
                                        <p:cTn id="132" dur="500" fill="hold"/>
                                        <p:tgtEl>
                                          <p:spTgt spid="58"/>
                                        </p:tgtEl>
                                        <p:attrNameLst>
                                          <p:attrName>ppt_w</p:attrName>
                                        </p:attrNameLst>
                                      </p:cBhvr>
                                      <p:tavLst>
                                        <p:tav tm="0">
                                          <p:val>
                                            <p:fltVal val="0"/>
                                          </p:val>
                                        </p:tav>
                                        <p:tav tm="100000">
                                          <p:val>
                                            <p:strVal val="#ppt_w"/>
                                          </p:val>
                                        </p:tav>
                                      </p:tavLst>
                                    </p:anim>
                                    <p:anim calcmode="lin" valueType="num">
                                      <p:cBhvr>
                                        <p:cTn id="133" dur="500" fill="hold"/>
                                        <p:tgtEl>
                                          <p:spTgt spid="58"/>
                                        </p:tgtEl>
                                        <p:attrNameLst>
                                          <p:attrName>ppt_h</p:attrName>
                                        </p:attrNameLst>
                                      </p:cBhvr>
                                      <p:tavLst>
                                        <p:tav tm="0">
                                          <p:val>
                                            <p:fltVal val="0"/>
                                          </p:val>
                                        </p:tav>
                                        <p:tav tm="100000">
                                          <p:val>
                                            <p:strVal val="#ppt_h"/>
                                          </p:val>
                                        </p:tav>
                                      </p:tavLst>
                                    </p:anim>
                                    <p:animEffect transition="in" filter="fade">
                                      <p:cBhvr>
                                        <p:cTn id="134" dur="500"/>
                                        <p:tgtEl>
                                          <p:spTgt spid="58"/>
                                        </p:tgtEl>
                                      </p:cBhvr>
                                    </p:animEffect>
                                  </p:childTnLst>
                                </p:cTn>
                              </p:par>
                            </p:childTnLst>
                          </p:cTn>
                        </p:par>
                        <p:par>
                          <p:cTn id="135" fill="hold">
                            <p:stCondLst>
                              <p:cond delay="1500"/>
                            </p:stCondLst>
                            <p:childTnLst>
                              <p:par>
                                <p:cTn id="136" presetID="2" presetClass="entr" presetSubtype="8" fill="hold" grpId="0" nodeType="afterEffect">
                                  <p:stCondLst>
                                    <p:cond delay="0"/>
                                  </p:stCondLst>
                                  <p:childTnLst>
                                    <p:set>
                                      <p:cBhvr>
                                        <p:cTn id="137" dur="1" fill="hold">
                                          <p:stCondLst>
                                            <p:cond delay="0"/>
                                          </p:stCondLst>
                                        </p:cTn>
                                        <p:tgtEl>
                                          <p:spTgt spid="61"/>
                                        </p:tgtEl>
                                        <p:attrNameLst>
                                          <p:attrName>style.visibility</p:attrName>
                                        </p:attrNameLst>
                                      </p:cBhvr>
                                      <p:to>
                                        <p:strVal val="visible"/>
                                      </p:to>
                                    </p:set>
                                    <p:anim calcmode="lin" valueType="num">
                                      <p:cBhvr additive="base">
                                        <p:cTn id="138" dur="500" fill="hold"/>
                                        <p:tgtEl>
                                          <p:spTgt spid="61"/>
                                        </p:tgtEl>
                                        <p:attrNameLst>
                                          <p:attrName>ppt_x</p:attrName>
                                        </p:attrNameLst>
                                      </p:cBhvr>
                                      <p:tavLst>
                                        <p:tav tm="0">
                                          <p:val>
                                            <p:strVal val="0-#ppt_w/2"/>
                                          </p:val>
                                        </p:tav>
                                        <p:tav tm="100000">
                                          <p:val>
                                            <p:strVal val="#ppt_x"/>
                                          </p:val>
                                        </p:tav>
                                      </p:tavLst>
                                    </p:anim>
                                    <p:anim calcmode="lin" valueType="num">
                                      <p:cBhvr additive="base">
                                        <p:cTn id="139" dur="500" fill="hold"/>
                                        <p:tgtEl>
                                          <p:spTgt spid="61"/>
                                        </p:tgtEl>
                                        <p:attrNameLst>
                                          <p:attrName>ppt_y</p:attrName>
                                        </p:attrNameLst>
                                      </p:cBhvr>
                                      <p:tavLst>
                                        <p:tav tm="0">
                                          <p:val>
                                            <p:strVal val="#ppt_y"/>
                                          </p:val>
                                        </p:tav>
                                        <p:tav tm="100000">
                                          <p:val>
                                            <p:strVal val="#ppt_y"/>
                                          </p:val>
                                        </p:tav>
                                      </p:tavLst>
                                    </p:anim>
                                  </p:childTnLst>
                                </p:cTn>
                              </p:par>
                              <p:par>
                                <p:cTn id="140" presetID="2" presetClass="entr" presetSubtype="2" fill="hold" grpId="0" nodeType="withEffect">
                                  <p:stCondLst>
                                    <p:cond delay="0"/>
                                  </p:stCondLst>
                                  <p:childTnLst>
                                    <p:set>
                                      <p:cBhvr>
                                        <p:cTn id="141" dur="1" fill="hold">
                                          <p:stCondLst>
                                            <p:cond delay="0"/>
                                          </p:stCondLst>
                                        </p:cTn>
                                        <p:tgtEl>
                                          <p:spTgt spid="47"/>
                                        </p:tgtEl>
                                        <p:attrNameLst>
                                          <p:attrName>style.visibility</p:attrName>
                                        </p:attrNameLst>
                                      </p:cBhvr>
                                      <p:to>
                                        <p:strVal val="visible"/>
                                      </p:to>
                                    </p:set>
                                    <p:anim calcmode="lin" valueType="num">
                                      <p:cBhvr additive="base">
                                        <p:cTn id="142" dur="500" fill="hold"/>
                                        <p:tgtEl>
                                          <p:spTgt spid="47"/>
                                        </p:tgtEl>
                                        <p:attrNameLst>
                                          <p:attrName>ppt_x</p:attrName>
                                        </p:attrNameLst>
                                      </p:cBhvr>
                                      <p:tavLst>
                                        <p:tav tm="0">
                                          <p:val>
                                            <p:strVal val="1+#ppt_w/2"/>
                                          </p:val>
                                        </p:tav>
                                        <p:tav tm="100000">
                                          <p:val>
                                            <p:strVal val="#ppt_x"/>
                                          </p:val>
                                        </p:tav>
                                      </p:tavLst>
                                    </p:anim>
                                    <p:anim calcmode="lin" valueType="num">
                                      <p:cBhvr additive="base">
                                        <p:cTn id="143" dur="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25" grpId="0" animBg="1"/>
      <p:bldP spid="26" grpId="0" animBg="1"/>
      <p:bldP spid="27" grpId="0"/>
      <p:bldP spid="28" grpId="0"/>
      <p:bldP spid="29" grpId="0" animBg="1"/>
      <p:bldP spid="30" grpId="0"/>
      <p:bldP spid="31" grpId="0"/>
      <p:bldP spid="32" grpId="0" animBg="1"/>
      <p:bldP spid="33" grpId="0"/>
      <p:bldP spid="34" grpId="0"/>
      <p:bldP spid="35" grpId="0" animBg="1"/>
      <p:bldP spid="36" grpId="0"/>
      <p:bldP spid="37" grpId="0"/>
      <p:bldP spid="47" grpId="0"/>
      <p:bldP spid="48" grpId="0"/>
      <p:bldP spid="58" grpId="0"/>
      <p:bldP spid="59" grpId="0"/>
      <p:bldP spid="60" grpId="0"/>
      <p:bldP spid="61" grpId="0"/>
      <p:bldP spid="4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矩形 72"/>
          <p:cNvSpPr/>
          <p:nvPr/>
        </p:nvSpPr>
        <p:spPr>
          <a:xfrm rot="1800000">
            <a:off x="1667546" y="3674808"/>
            <a:ext cx="2100601" cy="1381437"/>
          </a:xfrm>
          <a:prstGeom prst="rect">
            <a:avLst/>
          </a:pr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74" name="矩形 73"/>
          <p:cNvSpPr/>
          <p:nvPr/>
        </p:nvSpPr>
        <p:spPr>
          <a:xfrm rot="1800000">
            <a:off x="3755213" y="3977361"/>
            <a:ext cx="2100601" cy="1381437"/>
          </a:xfrm>
          <a:prstGeom prst="rect">
            <a:avLst/>
          </a:pr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75" name="矩形 74"/>
          <p:cNvSpPr/>
          <p:nvPr/>
        </p:nvSpPr>
        <p:spPr>
          <a:xfrm rot="1800000">
            <a:off x="5918936" y="3372906"/>
            <a:ext cx="2100601" cy="1381437"/>
          </a:xfrm>
          <a:prstGeom prst="rect">
            <a:avLst/>
          </a:pr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76" name="矩形 75"/>
          <p:cNvSpPr/>
          <p:nvPr/>
        </p:nvSpPr>
        <p:spPr>
          <a:xfrm rot="1800000">
            <a:off x="8152193" y="4033501"/>
            <a:ext cx="2100601" cy="1381437"/>
          </a:xfrm>
          <a:prstGeom prst="rect">
            <a:avLst/>
          </a:pr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77" name="矩形 76"/>
          <p:cNvSpPr/>
          <p:nvPr/>
        </p:nvSpPr>
        <p:spPr>
          <a:xfrm rot="1800000">
            <a:off x="10252030" y="3674807"/>
            <a:ext cx="2100601" cy="1381437"/>
          </a:xfrm>
          <a:prstGeom prst="rect">
            <a:avLst/>
          </a:pr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78" name="组合 77"/>
          <p:cNvGrpSpPr/>
          <p:nvPr/>
        </p:nvGrpSpPr>
        <p:grpSpPr>
          <a:xfrm>
            <a:off x="1105654" y="2862042"/>
            <a:ext cx="9980692" cy="2006277"/>
            <a:chOff x="1105654" y="2862042"/>
            <a:chExt cx="9980692" cy="2006277"/>
          </a:xfrm>
        </p:grpSpPr>
        <p:sp>
          <p:nvSpPr>
            <p:cNvPr id="45" name="Oval 30"/>
            <p:cNvSpPr/>
            <p:nvPr/>
          </p:nvSpPr>
          <p:spPr>
            <a:xfrm>
              <a:off x="1105654" y="3139041"/>
              <a:ext cx="1391234" cy="139123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1" name="Oval 36"/>
            <p:cNvSpPr/>
            <p:nvPr/>
          </p:nvSpPr>
          <p:spPr>
            <a:xfrm>
              <a:off x="3253019" y="3477085"/>
              <a:ext cx="1391234" cy="139123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7" name="Oval 51"/>
            <p:cNvSpPr/>
            <p:nvPr/>
          </p:nvSpPr>
          <p:spPr>
            <a:xfrm>
              <a:off x="7547749" y="3477085"/>
              <a:ext cx="1391234" cy="139123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3" name="Oval 67"/>
            <p:cNvSpPr/>
            <p:nvPr/>
          </p:nvSpPr>
          <p:spPr>
            <a:xfrm>
              <a:off x="9695112" y="3139041"/>
              <a:ext cx="1391234" cy="139123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9" name="Oval 42"/>
            <p:cNvSpPr/>
            <p:nvPr/>
          </p:nvSpPr>
          <p:spPr>
            <a:xfrm>
              <a:off x="5400384" y="2862042"/>
              <a:ext cx="1391234" cy="139123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4" name="Oval 29"/>
            <p:cNvSpPr/>
            <p:nvPr/>
          </p:nvSpPr>
          <p:spPr>
            <a:xfrm>
              <a:off x="1242368" y="3275755"/>
              <a:ext cx="1117805" cy="111780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3" name="Freeform: Shape 78"/>
            <p:cNvSpPr>
              <a:spLocks noChangeAspect="1"/>
            </p:cNvSpPr>
            <p:nvPr/>
          </p:nvSpPr>
          <p:spPr bwMode="auto">
            <a:xfrm>
              <a:off x="1512020" y="3545407"/>
              <a:ext cx="578503" cy="578503"/>
            </a:xfrm>
            <a:custGeom>
              <a:avLst/>
              <a:gdLst/>
              <a:ahLst/>
              <a:cxnLst>
                <a:cxn ang="0">
                  <a:pos x="68" y="34"/>
                </a:cxn>
                <a:cxn ang="0">
                  <a:pos x="34" y="68"/>
                </a:cxn>
                <a:cxn ang="0">
                  <a:pos x="0" y="34"/>
                </a:cxn>
                <a:cxn ang="0">
                  <a:pos x="34" y="0"/>
                </a:cxn>
                <a:cxn ang="0">
                  <a:pos x="68" y="34"/>
                </a:cxn>
                <a:cxn ang="0">
                  <a:pos x="66" y="34"/>
                </a:cxn>
                <a:cxn ang="0">
                  <a:pos x="34" y="1"/>
                </a:cxn>
                <a:cxn ang="0">
                  <a:pos x="1" y="34"/>
                </a:cxn>
                <a:cxn ang="0">
                  <a:pos x="34" y="66"/>
                </a:cxn>
                <a:cxn ang="0">
                  <a:pos x="66" y="34"/>
                </a:cxn>
                <a:cxn ang="0">
                  <a:pos x="7" y="22"/>
                </a:cxn>
                <a:cxn ang="0">
                  <a:pos x="21" y="60"/>
                </a:cxn>
                <a:cxn ang="0">
                  <a:pos x="5" y="34"/>
                </a:cxn>
                <a:cxn ang="0">
                  <a:pos x="7" y="22"/>
                </a:cxn>
                <a:cxn ang="0">
                  <a:pos x="51" y="42"/>
                </a:cxn>
                <a:cxn ang="0">
                  <a:pos x="48" y="51"/>
                </a:cxn>
                <a:cxn ang="0">
                  <a:pos x="38" y="20"/>
                </a:cxn>
                <a:cxn ang="0">
                  <a:pos x="41" y="20"/>
                </a:cxn>
                <a:cxn ang="0">
                  <a:pos x="41" y="17"/>
                </a:cxn>
                <a:cxn ang="0">
                  <a:pos x="33" y="18"/>
                </a:cxn>
                <a:cxn ang="0">
                  <a:pos x="25" y="17"/>
                </a:cxn>
                <a:cxn ang="0">
                  <a:pos x="25" y="20"/>
                </a:cxn>
                <a:cxn ang="0">
                  <a:pos x="28" y="20"/>
                </a:cxn>
                <a:cxn ang="0">
                  <a:pos x="33" y="32"/>
                </a:cxn>
                <a:cxn ang="0">
                  <a:pos x="27" y="52"/>
                </a:cxn>
                <a:cxn ang="0">
                  <a:pos x="16" y="20"/>
                </a:cxn>
                <a:cxn ang="0">
                  <a:pos x="19" y="20"/>
                </a:cxn>
                <a:cxn ang="0">
                  <a:pos x="19" y="17"/>
                </a:cxn>
                <a:cxn ang="0">
                  <a:pos x="11" y="18"/>
                </a:cxn>
                <a:cxn ang="0">
                  <a:pos x="9" y="18"/>
                </a:cxn>
                <a:cxn ang="0">
                  <a:pos x="34" y="5"/>
                </a:cxn>
                <a:cxn ang="0">
                  <a:pos x="53" y="12"/>
                </a:cxn>
                <a:cxn ang="0">
                  <a:pos x="53" y="12"/>
                </a:cxn>
                <a:cxn ang="0">
                  <a:pos x="48" y="17"/>
                </a:cxn>
                <a:cxn ang="0">
                  <a:pos x="51" y="24"/>
                </a:cxn>
                <a:cxn ang="0">
                  <a:pos x="53" y="32"/>
                </a:cxn>
                <a:cxn ang="0">
                  <a:pos x="51" y="42"/>
                </a:cxn>
                <a:cxn ang="0">
                  <a:pos x="43" y="61"/>
                </a:cxn>
                <a:cxn ang="0">
                  <a:pos x="43" y="61"/>
                </a:cxn>
                <a:cxn ang="0">
                  <a:pos x="34" y="63"/>
                </a:cxn>
                <a:cxn ang="0">
                  <a:pos x="26" y="62"/>
                </a:cxn>
                <a:cxn ang="0">
                  <a:pos x="34" y="36"/>
                </a:cxn>
                <a:cxn ang="0">
                  <a:pos x="43" y="61"/>
                </a:cxn>
                <a:cxn ang="0">
                  <a:pos x="63" y="34"/>
                </a:cxn>
                <a:cxn ang="0">
                  <a:pos x="48" y="59"/>
                </a:cxn>
                <a:cxn ang="0">
                  <a:pos x="57" y="33"/>
                </a:cxn>
                <a:cxn ang="0">
                  <a:pos x="60" y="23"/>
                </a:cxn>
                <a:cxn ang="0">
                  <a:pos x="59" y="20"/>
                </a:cxn>
                <a:cxn ang="0">
                  <a:pos x="63" y="34"/>
                </a:cxn>
              </a:cxnLst>
              <a:rect l="0" t="0" r="r" b="b"/>
              <a:pathLst>
                <a:path w="68" h="68">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66" y="34"/>
                  </a:moveTo>
                  <a:cubicBezTo>
                    <a:pt x="66" y="16"/>
                    <a:pt x="52" y="1"/>
                    <a:pt x="34" y="1"/>
                  </a:cubicBezTo>
                  <a:cubicBezTo>
                    <a:pt x="16" y="1"/>
                    <a:pt x="1" y="16"/>
                    <a:pt x="1" y="34"/>
                  </a:cubicBezTo>
                  <a:cubicBezTo>
                    <a:pt x="1" y="52"/>
                    <a:pt x="16" y="66"/>
                    <a:pt x="34" y="66"/>
                  </a:cubicBezTo>
                  <a:cubicBezTo>
                    <a:pt x="52" y="66"/>
                    <a:pt x="66" y="52"/>
                    <a:pt x="66" y="34"/>
                  </a:cubicBezTo>
                  <a:close/>
                  <a:moveTo>
                    <a:pt x="7" y="22"/>
                  </a:moveTo>
                  <a:cubicBezTo>
                    <a:pt x="21" y="60"/>
                    <a:pt x="21" y="60"/>
                    <a:pt x="21" y="60"/>
                  </a:cubicBezTo>
                  <a:cubicBezTo>
                    <a:pt x="11" y="55"/>
                    <a:pt x="5" y="45"/>
                    <a:pt x="5" y="34"/>
                  </a:cubicBezTo>
                  <a:cubicBezTo>
                    <a:pt x="5" y="29"/>
                    <a:pt x="5" y="25"/>
                    <a:pt x="7" y="22"/>
                  </a:cubicBezTo>
                  <a:close/>
                  <a:moveTo>
                    <a:pt x="51" y="42"/>
                  </a:moveTo>
                  <a:cubicBezTo>
                    <a:pt x="48" y="51"/>
                    <a:pt x="48" y="51"/>
                    <a:pt x="48" y="51"/>
                  </a:cubicBezTo>
                  <a:cubicBezTo>
                    <a:pt x="38" y="20"/>
                    <a:pt x="38" y="20"/>
                    <a:pt x="38" y="20"/>
                  </a:cubicBezTo>
                  <a:cubicBezTo>
                    <a:pt x="38" y="20"/>
                    <a:pt x="40" y="20"/>
                    <a:pt x="41" y="20"/>
                  </a:cubicBezTo>
                  <a:cubicBezTo>
                    <a:pt x="43" y="20"/>
                    <a:pt x="43" y="17"/>
                    <a:pt x="41" y="17"/>
                  </a:cubicBezTo>
                  <a:cubicBezTo>
                    <a:pt x="36" y="18"/>
                    <a:pt x="33" y="18"/>
                    <a:pt x="33" y="18"/>
                  </a:cubicBezTo>
                  <a:cubicBezTo>
                    <a:pt x="33" y="18"/>
                    <a:pt x="30" y="18"/>
                    <a:pt x="25" y="17"/>
                  </a:cubicBezTo>
                  <a:cubicBezTo>
                    <a:pt x="24" y="17"/>
                    <a:pt x="24" y="20"/>
                    <a:pt x="25" y="20"/>
                  </a:cubicBezTo>
                  <a:cubicBezTo>
                    <a:pt x="27" y="20"/>
                    <a:pt x="28" y="20"/>
                    <a:pt x="28" y="20"/>
                  </a:cubicBezTo>
                  <a:cubicBezTo>
                    <a:pt x="33" y="32"/>
                    <a:pt x="33" y="32"/>
                    <a:pt x="33" y="32"/>
                  </a:cubicBezTo>
                  <a:cubicBezTo>
                    <a:pt x="27" y="52"/>
                    <a:pt x="27" y="52"/>
                    <a:pt x="27" y="52"/>
                  </a:cubicBezTo>
                  <a:cubicBezTo>
                    <a:pt x="16" y="20"/>
                    <a:pt x="16" y="20"/>
                    <a:pt x="16" y="20"/>
                  </a:cubicBezTo>
                  <a:cubicBezTo>
                    <a:pt x="16" y="20"/>
                    <a:pt x="18" y="20"/>
                    <a:pt x="19" y="20"/>
                  </a:cubicBezTo>
                  <a:cubicBezTo>
                    <a:pt x="21" y="20"/>
                    <a:pt x="21" y="17"/>
                    <a:pt x="19" y="17"/>
                  </a:cubicBezTo>
                  <a:cubicBezTo>
                    <a:pt x="14" y="18"/>
                    <a:pt x="11" y="18"/>
                    <a:pt x="11" y="18"/>
                  </a:cubicBezTo>
                  <a:cubicBezTo>
                    <a:pt x="11" y="18"/>
                    <a:pt x="10" y="18"/>
                    <a:pt x="9" y="18"/>
                  </a:cubicBezTo>
                  <a:cubicBezTo>
                    <a:pt x="15" y="10"/>
                    <a:pt x="24" y="5"/>
                    <a:pt x="34" y="5"/>
                  </a:cubicBezTo>
                  <a:cubicBezTo>
                    <a:pt x="41" y="5"/>
                    <a:pt x="48" y="7"/>
                    <a:pt x="53" y="12"/>
                  </a:cubicBezTo>
                  <a:cubicBezTo>
                    <a:pt x="53" y="12"/>
                    <a:pt x="53" y="12"/>
                    <a:pt x="53" y="12"/>
                  </a:cubicBezTo>
                  <a:cubicBezTo>
                    <a:pt x="50" y="12"/>
                    <a:pt x="48" y="15"/>
                    <a:pt x="48" y="17"/>
                  </a:cubicBezTo>
                  <a:cubicBezTo>
                    <a:pt x="48" y="20"/>
                    <a:pt x="50" y="22"/>
                    <a:pt x="51" y="24"/>
                  </a:cubicBezTo>
                  <a:cubicBezTo>
                    <a:pt x="52" y="26"/>
                    <a:pt x="53" y="29"/>
                    <a:pt x="53" y="32"/>
                  </a:cubicBezTo>
                  <a:cubicBezTo>
                    <a:pt x="53" y="35"/>
                    <a:pt x="52" y="38"/>
                    <a:pt x="51" y="42"/>
                  </a:cubicBezTo>
                  <a:close/>
                  <a:moveTo>
                    <a:pt x="43" y="61"/>
                  </a:moveTo>
                  <a:cubicBezTo>
                    <a:pt x="43" y="61"/>
                    <a:pt x="43" y="61"/>
                    <a:pt x="43" y="61"/>
                  </a:cubicBezTo>
                  <a:cubicBezTo>
                    <a:pt x="40" y="62"/>
                    <a:pt x="37" y="63"/>
                    <a:pt x="34" y="63"/>
                  </a:cubicBezTo>
                  <a:cubicBezTo>
                    <a:pt x="31" y="63"/>
                    <a:pt x="28" y="62"/>
                    <a:pt x="26" y="62"/>
                  </a:cubicBezTo>
                  <a:cubicBezTo>
                    <a:pt x="34" y="36"/>
                    <a:pt x="34" y="36"/>
                    <a:pt x="34" y="36"/>
                  </a:cubicBezTo>
                  <a:lnTo>
                    <a:pt x="43" y="61"/>
                  </a:lnTo>
                  <a:close/>
                  <a:moveTo>
                    <a:pt x="63" y="34"/>
                  </a:moveTo>
                  <a:cubicBezTo>
                    <a:pt x="63" y="44"/>
                    <a:pt x="57" y="54"/>
                    <a:pt x="48" y="59"/>
                  </a:cubicBezTo>
                  <a:cubicBezTo>
                    <a:pt x="57" y="33"/>
                    <a:pt x="57" y="33"/>
                    <a:pt x="57" y="33"/>
                  </a:cubicBezTo>
                  <a:cubicBezTo>
                    <a:pt x="59" y="29"/>
                    <a:pt x="60" y="26"/>
                    <a:pt x="60" y="23"/>
                  </a:cubicBezTo>
                  <a:cubicBezTo>
                    <a:pt x="60" y="22"/>
                    <a:pt x="60" y="21"/>
                    <a:pt x="59" y="20"/>
                  </a:cubicBezTo>
                  <a:cubicBezTo>
                    <a:pt x="62" y="24"/>
                    <a:pt x="63" y="29"/>
                    <a:pt x="63" y="34"/>
                  </a:cubicBezTo>
                  <a:close/>
                </a:path>
              </a:pathLst>
            </a:custGeom>
            <a:solidFill>
              <a:schemeClr val="bg1"/>
            </a:solidFill>
            <a:ln w="9525">
              <a:noFill/>
              <a:round/>
              <a:headEnd/>
              <a:tailEnd/>
            </a:ln>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0" name="Oval 35"/>
            <p:cNvSpPr/>
            <p:nvPr/>
          </p:nvSpPr>
          <p:spPr>
            <a:xfrm>
              <a:off x="3389733" y="3613799"/>
              <a:ext cx="1117805" cy="111780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9" name="Freeform: Shape 79"/>
            <p:cNvSpPr>
              <a:spLocks/>
            </p:cNvSpPr>
            <p:nvPr/>
          </p:nvSpPr>
          <p:spPr bwMode="auto">
            <a:xfrm>
              <a:off x="3726090" y="3900143"/>
              <a:ext cx="445095" cy="545117"/>
            </a:xfrm>
            <a:custGeom>
              <a:avLst/>
              <a:gdLst/>
              <a:ahLst/>
              <a:cxnLst>
                <a:cxn ang="0">
                  <a:pos x="41" y="44"/>
                </a:cxn>
                <a:cxn ang="0">
                  <a:pos x="35" y="50"/>
                </a:cxn>
                <a:cxn ang="0">
                  <a:pos x="5" y="50"/>
                </a:cxn>
                <a:cxn ang="0">
                  <a:pos x="0" y="44"/>
                </a:cxn>
                <a:cxn ang="0">
                  <a:pos x="0" y="5"/>
                </a:cxn>
                <a:cxn ang="0">
                  <a:pos x="5" y="0"/>
                </a:cxn>
                <a:cxn ang="0">
                  <a:pos x="35" y="0"/>
                </a:cxn>
                <a:cxn ang="0">
                  <a:pos x="41" y="5"/>
                </a:cxn>
                <a:cxn ang="0">
                  <a:pos x="41" y="44"/>
                </a:cxn>
                <a:cxn ang="0">
                  <a:pos x="36" y="5"/>
                </a:cxn>
                <a:cxn ang="0">
                  <a:pos x="35" y="4"/>
                </a:cxn>
                <a:cxn ang="0">
                  <a:pos x="5" y="4"/>
                </a:cxn>
                <a:cxn ang="0">
                  <a:pos x="4" y="5"/>
                </a:cxn>
                <a:cxn ang="0">
                  <a:pos x="4" y="40"/>
                </a:cxn>
                <a:cxn ang="0">
                  <a:pos x="5" y="41"/>
                </a:cxn>
                <a:cxn ang="0">
                  <a:pos x="35" y="41"/>
                </a:cxn>
                <a:cxn ang="0">
                  <a:pos x="36" y="40"/>
                </a:cxn>
                <a:cxn ang="0">
                  <a:pos x="36" y="5"/>
                </a:cxn>
                <a:cxn ang="0">
                  <a:pos x="20" y="43"/>
                </a:cxn>
                <a:cxn ang="0">
                  <a:pos x="18" y="45"/>
                </a:cxn>
                <a:cxn ang="0">
                  <a:pos x="20" y="48"/>
                </a:cxn>
                <a:cxn ang="0">
                  <a:pos x="23" y="45"/>
                </a:cxn>
                <a:cxn ang="0">
                  <a:pos x="20" y="43"/>
                </a:cxn>
              </a:cxnLst>
              <a:rect l="0" t="0" r="r" b="b"/>
              <a:pathLst>
                <a:path w="41" h="5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chemeClr val="bg1"/>
            </a:solidFill>
            <a:ln w="9525">
              <a:noFill/>
              <a:round/>
              <a:headEnd/>
              <a:tailEnd/>
            </a:ln>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6" name="Oval 50"/>
            <p:cNvSpPr/>
            <p:nvPr/>
          </p:nvSpPr>
          <p:spPr>
            <a:xfrm>
              <a:off x="7684463" y="3613799"/>
              <a:ext cx="1117805" cy="111780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5" name="Freeform: Shape 80"/>
            <p:cNvSpPr>
              <a:spLocks/>
            </p:cNvSpPr>
            <p:nvPr/>
          </p:nvSpPr>
          <p:spPr bwMode="auto">
            <a:xfrm>
              <a:off x="7975766" y="3905102"/>
              <a:ext cx="535199" cy="535199"/>
            </a:xfrm>
            <a:custGeom>
              <a:avLst/>
              <a:gdLst/>
              <a:ahLst/>
              <a:cxnLst>
                <a:cxn ang="0">
                  <a:pos x="0" y="31"/>
                </a:cxn>
                <a:cxn ang="0">
                  <a:pos x="41" y="22"/>
                </a:cxn>
                <a:cxn ang="0">
                  <a:pos x="45" y="20"/>
                </a:cxn>
                <a:cxn ang="0">
                  <a:pos x="49" y="19"/>
                </a:cxn>
                <a:cxn ang="0">
                  <a:pos x="48" y="17"/>
                </a:cxn>
                <a:cxn ang="0">
                  <a:pos x="45" y="15"/>
                </a:cxn>
                <a:cxn ang="0">
                  <a:pos x="43" y="15"/>
                </a:cxn>
                <a:cxn ang="0">
                  <a:pos x="42" y="14"/>
                </a:cxn>
                <a:cxn ang="0">
                  <a:pos x="38" y="12"/>
                </a:cxn>
                <a:cxn ang="0">
                  <a:pos x="38" y="16"/>
                </a:cxn>
                <a:cxn ang="0">
                  <a:pos x="37" y="19"/>
                </a:cxn>
                <a:cxn ang="0">
                  <a:pos x="33" y="17"/>
                </a:cxn>
                <a:cxn ang="0">
                  <a:pos x="29" y="15"/>
                </a:cxn>
                <a:cxn ang="0">
                  <a:pos x="30" y="11"/>
                </a:cxn>
                <a:cxn ang="0">
                  <a:pos x="35" y="10"/>
                </a:cxn>
                <a:cxn ang="0">
                  <a:pos x="34" y="8"/>
                </a:cxn>
                <a:cxn ang="0">
                  <a:pos x="31" y="9"/>
                </a:cxn>
                <a:cxn ang="0">
                  <a:pos x="27" y="6"/>
                </a:cxn>
                <a:cxn ang="0">
                  <a:pos x="28" y="9"/>
                </a:cxn>
                <a:cxn ang="0">
                  <a:pos x="26" y="9"/>
                </a:cxn>
                <a:cxn ang="0">
                  <a:pos x="23" y="7"/>
                </a:cxn>
                <a:cxn ang="0">
                  <a:pos x="21" y="8"/>
                </a:cxn>
                <a:cxn ang="0">
                  <a:pos x="23" y="9"/>
                </a:cxn>
                <a:cxn ang="0">
                  <a:pos x="22" y="10"/>
                </a:cxn>
                <a:cxn ang="0">
                  <a:pos x="10" y="18"/>
                </a:cxn>
                <a:cxn ang="0">
                  <a:pos x="11" y="19"/>
                </a:cxn>
                <a:cxn ang="0">
                  <a:pos x="13" y="22"/>
                </a:cxn>
                <a:cxn ang="0">
                  <a:pos x="12" y="26"/>
                </a:cxn>
                <a:cxn ang="0">
                  <a:pos x="15" y="30"/>
                </a:cxn>
                <a:cxn ang="0">
                  <a:pos x="18" y="35"/>
                </a:cxn>
                <a:cxn ang="0">
                  <a:pos x="19" y="37"/>
                </a:cxn>
                <a:cxn ang="0">
                  <a:pos x="17" y="32"/>
                </a:cxn>
                <a:cxn ang="0">
                  <a:pos x="21" y="37"/>
                </a:cxn>
                <a:cxn ang="0">
                  <a:pos x="25" y="41"/>
                </a:cxn>
                <a:cxn ang="0">
                  <a:pos x="30" y="44"/>
                </a:cxn>
                <a:cxn ang="0">
                  <a:pos x="35" y="47"/>
                </a:cxn>
                <a:cxn ang="0">
                  <a:pos x="36" y="47"/>
                </a:cxn>
                <a:cxn ang="0">
                  <a:pos x="34" y="43"/>
                </a:cxn>
                <a:cxn ang="0">
                  <a:pos x="32" y="42"/>
                </a:cxn>
                <a:cxn ang="0">
                  <a:pos x="32" y="39"/>
                </a:cxn>
                <a:cxn ang="0">
                  <a:pos x="28" y="41"/>
                </a:cxn>
                <a:cxn ang="0">
                  <a:pos x="27" y="34"/>
                </a:cxn>
                <a:cxn ang="0">
                  <a:pos x="30" y="34"/>
                </a:cxn>
                <a:cxn ang="0">
                  <a:pos x="32" y="33"/>
                </a:cxn>
                <a:cxn ang="0">
                  <a:pos x="35" y="34"/>
                </a:cxn>
                <a:cxn ang="0">
                  <a:pos x="36" y="33"/>
                </a:cxn>
                <a:cxn ang="0">
                  <a:pos x="38" y="29"/>
                </a:cxn>
                <a:cxn ang="0">
                  <a:pos x="38" y="28"/>
                </a:cxn>
                <a:cxn ang="0">
                  <a:pos x="41" y="26"/>
                </a:cxn>
                <a:cxn ang="0">
                  <a:pos x="43" y="23"/>
                </a:cxn>
                <a:cxn ang="0">
                  <a:pos x="44" y="22"/>
                </a:cxn>
                <a:cxn ang="0">
                  <a:pos x="41" y="22"/>
                </a:cxn>
                <a:cxn ang="0">
                  <a:pos x="48" y="48"/>
                </a:cxn>
                <a:cxn ang="0">
                  <a:pos x="44" y="47"/>
                </a:cxn>
                <a:cxn ang="0">
                  <a:pos x="41" y="47"/>
                </a:cxn>
                <a:cxn ang="0">
                  <a:pos x="38" y="46"/>
                </a:cxn>
                <a:cxn ang="0">
                  <a:pos x="37" y="50"/>
                </a:cxn>
                <a:cxn ang="0">
                  <a:pos x="36" y="54"/>
                </a:cxn>
                <a:cxn ang="0">
                  <a:pos x="50" y="49"/>
                </a:cxn>
              </a:cxnLst>
              <a:rect l="0" t="0" r="r" b="b"/>
              <a:pathLst>
                <a:path w="62" h="62">
                  <a:moveTo>
                    <a:pt x="62" y="31"/>
                  </a:moveTo>
                  <a:cubicBezTo>
                    <a:pt x="62" y="48"/>
                    <a:pt x="48" y="62"/>
                    <a:pt x="31" y="62"/>
                  </a:cubicBezTo>
                  <a:cubicBezTo>
                    <a:pt x="14" y="62"/>
                    <a:pt x="0" y="48"/>
                    <a:pt x="0" y="31"/>
                  </a:cubicBezTo>
                  <a:cubicBezTo>
                    <a:pt x="0" y="14"/>
                    <a:pt x="14" y="0"/>
                    <a:pt x="31" y="0"/>
                  </a:cubicBezTo>
                  <a:cubicBezTo>
                    <a:pt x="48" y="0"/>
                    <a:pt x="62" y="14"/>
                    <a:pt x="62" y="31"/>
                  </a:cubicBezTo>
                  <a:close/>
                  <a:moveTo>
                    <a:pt x="41" y="22"/>
                  </a:moveTo>
                  <a:cubicBezTo>
                    <a:pt x="42" y="22"/>
                    <a:pt x="42" y="21"/>
                    <a:pt x="42" y="21"/>
                  </a:cubicBezTo>
                  <a:cubicBezTo>
                    <a:pt x="42" y="21"/>
                    <a:pt x="42" y="21"/>
                    <a:pt x="43" y="21"/>
                  </a:cubicBezTo>
                  <a:cubicBezTo>
                    <a:pt x="43" y="20"/>
                    <a:pt x="44" y="20"/>
                    <a:pt x="45" y="20"/>
                  </a:cubicBezTo>
                  <a:cubicBezTo>
                    <a:pt x="46" y="20"/>
                    <a:pt x="46" y="20"/>
                    <a:pt x="47" y="21"/>
                  </a:cubicBezTo>
                  <a:cubicBezTo>
                    <a:pt x="47" y="20"/>
                    <a:pt x="48" y="20"/>
                    <a:pt x="48" y="20"/>
                  </a:cubicBezTo>
                  <a:cubicBezTo>
                    <a:pt x="48" y="19"/>
                    <a:pt x="49" y="19"/>
                    <a:pt x="49" y="19"/>
                  </a:cubicBezTo>
                  <a:cubicBezTo>
                    <a:pt x="49" y="19"/>
                    <a:pt x="49" y="18"/>
                    <a:pt x="49" y="18"/>
                  </a:cubicBezTo>
                  <a:cubicBezTo>
                    <a:pt x="49" y="18"/>
                    <a:pt x="48" y="18"/>
                    <a:pt x="48" y="17"/>
                  </a:cubicBezTo>
                  <a:cubicBezTo>
                    <a:pt x="48" y="17"/>
                    <a:pt x="48" y="17"/>
                    <a:pt x="48" y="17"/>
                  </a:cubicBezTo>
                  <a:cubicBezTo>
                    <a:pt x="48" y="17"/>
                    <a:pt x="47" y="17"/>
                    <a:pt x="47" y="17"/>
                  </a:cubicBezTo>
                  <a:cubicBezTo>
                    <a:pt x="46" y="17"/>
                    <a:pt x="46" y="16"/>
                    <a:pt x="46" y="16"/>
                  </a:cubicBezTo>
                  <a:cubicBezTo>
                    <a:pt x="46" y="15"/>
                    <a:pt x="45" y="15"/>
                    <a:pt x="45" y="15"/>
                  </a:cubicBezTo>
                  <a:cubicBezTo>
                    <a:pt x="45" y="15"/>
                    <a:pt x="45" y="14"/>
                    <a:pt x="45" y="14"/>
                  </a:cubicBezTo>
                  <a:cubicBezTo>
                    <a:pt x="44" y="14"/>
                    <a:pt x="44" y="15"/>
                    <a:pt x="44" y="15"/>
                  </a:cubicBezTo>
                  <a:cubicBezTo>
                    <a:pt x="43" y="15"/>
                    <a:pt x="43" y="15"/>
                    <a:pt x="43" y="15"/>
                  </a:cubicBezTo>
                  <a:cubicBezTo>
                    <a:pt x="43" y="15"/>
                    <a:pt x="43" y="15"/>
                    <a:pt x="42" y="15"/>
                  </a:cubicBezTo>
                  <a:cubicBezTo>
                    <a:pt x="43" y="15"/>
                    <a:pt x="42" y="15"/>
                    <a:pt x="42" y="15"/>
                  </a:cubicBezTo>
                  <a:cubicBezTo>
                    <a:pt x="42" y="14"/>
                    <a:pt x="42" y="14"/>
                    <a:pt x="42" y="14"/>
                  </a:cubicBezTo>
                  <a:cubicBezTo>
                    <a:pt x="42" y="14"/>
                    <a:pt x="42" y="14"/>
                    <a:pt x="42" y="14"/>
                  </a:cubicBezTo>
                  <a:cubicBezTo>
                    <a:pt x="42" y="13"/>
                    <a:pt x="41" y="13"/>
                    <a:pt x="40" y="13"/>
                  </a:cubicBezTo>
                  <a:cubicBezTo>
                    <a:pt x="40" y="12"/>
                    <a:pt x="38" y="12"/>
                    <a:pt x="38" y="12"/>
                  </a:cubicBezTo>
                  <a:cubicBezTo>
                    <a:pt x="37" y="13"/>
                    <a:pt x="38" y="13"/>
                    <a:pt x="38" y="14"/>
                  </a:cubicBezTo>
                  <a:cubicBezTo>
                    <a:pt x="38" y="14"/>
                    <a:pt x="37" y="14"/>
                    <a:pt x="37" y="15"/>
                  </a:cubicBezTo>
                  <a:cubicBezTo>
                    <a:pt x="37" y="15"/>
                    <a:pt x="38" y="15"/>
                    <a:pt x="38" y="16"/>
                  </a:cubicBezTo>
                  <a:cubicBezTo>
                    <a:pt x="38" y="17"/>
                    <a:pt x="37" y="17"/>
                    <a:pt x="37" y="17"/>
                  </a:cubicBezTo>
                  <a:cubicBezTo>
                    <a:pt x="37" y="18"/>
                    <a:pt x="37" y="18"/>
                    <a:pt x="37" y="19"/>
                  </a:cubicBezTo>
                  <a:cubicBezTo>
                    <a:pt x="38" y="19"/>
                    <a:pt x="37" y="19"/>
                    <a:pt x="37" y="19"/>
                  </a:cubicBezTo>
                  <a:cubicBezTo>
                    <a:pt x="36" y="20"/>
                    <a:pt x="35" y="19"/>
                    <a:pt x="35" y="18"/>
                  </a:cubicBezTo>
                  <a:cubicBezTo>
                    <a:pt x="35" y="18"/>
                    <a:pt x="35" y="17"/>
                    <a:pt x="34" y="17"/>
                  </a:cubicBezTo>
                  <a:cubicBezTo>
                    <a:pt x="34" y="17"/>
                    <a:pt x="33" y="17"/>
                    <a:pt x="33" y="17"/>
                  </a:cubicBezTo>
                  <a:cubicBezTo>
                    <a:pt x="33" y="16"/>
                    <a:pt x="32" y="16"/>
                    <a:pt x="32" y="16"/>
                  </a:cubicBezTo>
                  <a:cubicBezTo>
                    <a:pt x="31" y="16"/>
                    <a:pt x="30" y="16"/>
                    <a:pt x="29" y="16"/>
                  </a:cubicBezTo>
                  <a:cubicBezTo>
                    <a:pt x="30" y="16"/>
                    <a:pt x="29" y="15"/>
                    <a:pt x="29" y="15"/>
                  </a:cubicBezTo>
                  <a:cubicBezTo>
                    <a:pt x="29" y="14"/>
                    <a:pt x="29" y="14"/>
                    <a:pt x="29" y="14"/>
                  </a:cubicBezTo>
                  <a:cubicBezTo>
                    <a:pt x="29" y="13"/>
                    <a:pt x="29" y="13"/>
                    <a:pt x="29" y="13"/>
                  </a:cubicBezTo>
                  <a:cubicBezTo>
                    <a:pt x="29" y="12"/>
                    <a:pt x="30" y="11"/>
                    <a:pt x="30" y="11"/>
                  </a:cubicBezTo>
                  <a:cubicBezTo>
                    <a:pt x="31" y="12"/>
                    <a:pt x="31" y="12"/>
                    <a:pt x="32" y="11"/>
                  </a:cubicBezTo>
                  <a:cubicBezTo>
                    <a:pt x="32" y="11"/>
                    <a:pt x="32" y="10"/>
                    <a:pt x="33" y="10"/>
                  </a:cubicBezTo>
                  <a:cubicBezTo>
                    <a:pt x="33" y="9"/>
                    <a:pt x="34" y="10"/>
                    <a:pt x="35" y="10"/>
                  </a:cubicBezTo>
                  <a:cubicBezTo>
                    <a:pt x="35" y="10"/>
                    <a:pt x="35" y="9"/>
                    <a:pt x="35" y="9"/>
                  </a:cubicBezTo>
                  <a:cubicBezTo>
                    <a:pt x="35" y="9"/>
                    <a:pt x="35" y="8"/>
                    <a:pt x="35" y="8"/>
                  </a:cubicBezTo>
                  <a:cubicBezTo>
                    <a:pt x="34" y="7"/>
                    <a:pt x="33" y="8"/>
                    <a:pt x="34" y="8"/>
                  </a:cubicBezTo>
                  <a:cubicBezTo>
                    <a:pt x="34" y="8"/>
                    <a:pt x="33" y="10"/>
                    <a:pt x="32" y="9"/>
                  </a:cubicBezTo>
                  <a:cubicBezTo>
                    <a:pt x="32" y="9"/>
                    <a:pt x="32" y="8"/>
                    <a:pt x="31" y="8"/>
                  </a:cubicBezTo>
                  <a:cubicBezTo>
                    <a:pt x="31" y="8"/>
                    <a:pt x="31" y="8"/>
                    <a:pt x="31" y="9"/>
                  </a:cubicBezTo>
                  <a:cubicBezTo>
                    <a:pt x="31" y="8"/>
                    <a:pt x="30" y="8"/>
                    <a:pt x="29" y="8"/>
                  </a:cubicBezTo>
                  <a:cubicBezTo>
                    <a:pt x="30" y="7"/>
                    <a:pt x="29" y="7"/>
                    <a:pt x="29" y="7"/>
                  </a:cubicBezTo>
                  <a:cubicBezTo>
                    <a:pt x="29" y="6"/>
                    <a:pt x="28" y="6"/>
                    <a:pt x="27" y="6"/>
                  </a:cubicBezTo>
                  <a:cubicBezTo>
                    <a:pt x="27" y="7"/>
                    <a:pt x="28" y="8"/>
                    <a:pt x="29" y="8"/>
                  </a:cubicBezTo>
                  <a:cubicBezTo>
                    <a:pt x="29" y="8"/>
                    <a:pt x="29" y="8"/>
                    <a:pt x="29" y="8"/>
                  </a:cubicBezTo>
                  <a:cubicBezTo>
                    <a:pt x="29" y="8"/>
                    <a:pt x="28" y="9"/>
                    <a:pt x="28" y="9"/>
                  </a:cubicBezTo>
                  <a:cubicBezTo>
                    <a:pt x="28" y="9"/>
                    <a:pt x="28" y="10"/>
                    <a:pt x="28" y="10"/>
                  </a:cubicBezTo>
                  <a:cubicBezTo>
                    <a:pt x="27" y="10"/>
                    <a:pt x="27" y="9"/>
                    <a:pt x="27" y="9"/>
                  </a:cubicBezTo>
                  <a:cubicBezTo>
                    <a:pt x="28" y="9"/>
                    <a:pt x="26" y="9"/>
                    <a:pt x="26" y="9"/>
                  </a:cubicBezTo>
                  <a:cubicBezTo>
                    <a:pt x="25" y="9"/>
                    <a:pt x="24" y="9"/>
                    <a:pt x="24" y="9"/>
                  </a:cubicBezTo>
                  <a:cubicBezTo>
                    <a:pt x="24" y="8"/>
                    <a:pt x="24" y="7"/>
                    <a:pt x="24" y="8"/>
                  </a:cubicBezTo>
                  <a:cubicBezTo>
                    <a:pt x="24" y="7"/>
                    <a:pt x="23" y="7"/>
                    <a:pt x="23" y="7"/>
                  </a:cubicBezTo>
                  <a:cubicBezTo>
                    <a:pt x="22" y="7"/>
                    <a:pt x="21" y="8"/>
                    <a:pt x="19" y="9"/>
                  </a:cubicBezTo>
                  <a:cubicBezTo>
                    <a:pt x="19" y="9"/>
                    <a:pt x="20" y="9"/>
                    <a:pt x="20" y="9"/>
                  </a:cubicBezTo>
                  <a:cubicBezTo>
                    <a:pt x="20" y="8"/>
                    <a:pt x="20" y="8"/>
                    <a:pt x="21" y="8"/>
                  </a:cubicBezTo>
                  <a:cubicBezTo>
                    <a:pt x="21" y="8"/>
                    <a:pt x="22" y="7"/>
                    <a:pt x="22" y="8"/>
                  </a:cubicBezTo>
                  <a:cubicBezTo>
                    <a:pt x="22" y="8"/>
                    <a:pt x="23" y="8"/>
                    <a:pt x="23" y="8"/>
                  </a:cubicBezTo>
                  <a:cubicBezTo>
                    <a:pt x="23" y="8"/>
                    <a:pt x="23" y="8"/>
                    <a:pt x="23" y="9"/>
                  </a:cubicBezTo>
                  <a:cubicBezTo>
                    <a:pt x="23" y="8"/>
                    <a:pt x="23" y="9"/>
                    <a:pt x="22" y="9"/>
                  </a:cubicBezTo>
                  <a:cubicBezTo>
                    <a:pt x="22" y="9"/>
                    <a:pt x="21" y="9"/>
                    <a:pt x="21" y="9"/>
                  </a:cubicBezTo>
                  <a:cubicBezTo>
                    <a:pt x="21" y="9"/>
                    <a:pt x="22" y="10"/>
                    <a:pt x="22" y="10"/>
                  </a:cubicBezTo>
                  <a:cubicBezTo>
                    <a:pt x="21" y="9"/>
                    <a:pt x="21" y="9"/>
                    <a:pt x="20" y="9"/>
                  </a:cubicBezTo>
                  <a:cubicBezTo>
                    <a:pt x="20" y="9"/>
                    <a:pt x="19" y="9"/>
                    <a:pt x="19" y="9"/>
                  </a:cubicBezTo>
                  <a:cubicBezTo>
                    <a:pt x="15" y="11"/>
                    <a:pt x="12" y="14"/>
                    <a:pt x="10" y="18"/>
                  </a:cubicBezTo>
                  <a:cubicBezTo>
                    <a:pt x="10" y="18"/>
                    <a:pt x="10" y="18"/>
                    <a:pt x="10" y="18"/>
                  </a:cubicBezTo>
                  <a:cubicBezTo>
                    <a:pt x="10" y="18"/>
                    <a:pt x="10" y="19"/>
                    <a:pt x="11" y="19"/>
                  </a:cubicBezTo>
                  <a:cubicBezTo>
                    <a:pt x="11" y="19"/>
                    <a:pt x="11" y="19"/>
                    <a:pt x="11" y="19"/>
                  </a:cubicBezTo>
                  <a:cubicBezTo>
                    <a:pt x="11" y="19"/>
                    <a:pt x="13" y="20"/>
                    <a:pt x="13" y="21"/>
                  </a:cubicBezTo>
                  <a:cubicBezTo>
                    <a:pt x="13" y="21"/>
                    <a:pt x="13" y="21"/>
                    <a:pt x="14" y="21"/>
                  </a:cubicBezTo>
                  <a:cubicBezTo>
                    <a:pt x="14" y="22"/>
                    <a:pt x="13" y="22"/>
                    <a:pt x="13" y="22"/>
                  </a:cubicBezTo>
                  <a:cubicBezTo>
                    <a:pt x="13" y="22"/>
                    <a:pt x="12" y="21"/>
                    <a:pt x="12" y="22"/>
                  </a:cubicBezTo>
                  <a:cubicBezTo>
                    <a:pt x="12" y="22"/>
                    <a:pt x="12" y="23"/>
                    <a:pt x="13" y="23"/>
                  </a:cubicBezTo>
                  <a:cubicBezTo>
                    <a:pt x="12" y="23"/>
                    <a:pt x="12" y="25"/>
                    <a:pt x="12" y="26"/>
                  </a:cubicBezTo>
                  <a:cubicBezTo>
                    <a:pt x="12" y="26"/>
                    <a:pt x="12" y="26"/>
                    <a:pt x="12" y="26"/>
                  </a:cubicBezTo>
                  <a:cubicBezTo>
                    <a:pt x="12" y="26"/>
                    <a:pt x="13" y="28"/>
                    <a:pt x="13" y="28"/>
                  </a:cubicBezTo>
                  <a:cubicBezTo>
                    <a:pt x="13" y="28"/>
                    <a:pt x="14" y="30"/>
                    <a:pt x="15" y="30"/>
                  </a:cubicBezTo>
                  <a:cubicBezTo>
                    <a:pt x="15" y="30"/>
                    <a:pt x="16" y="31"/>
                    <a:pt x="16" y="31"/>
                  </a:cubicBezTo>
                  <a:cubicBezTo>
                    <a:pt x="17" y="32"/>
                    <a:pt x="17" y="33"/>
                    <a:pt x="17" y="33"/>
                  </a:cubicBezTo>
                  <a:cubicBezTo>
                    <a:pt x="17" y="34"/>
                    <a:pt x="18" y="34"/>
                    <a:pt x="18" y="35"/>
                  </a:cubicBezTo>
                  <a:cubicBezTo>
                    <a:pt x="18" y="35"/>
                    <a:pt x="18" y="35"/>
                    <a:pt x="18" y="35"/>
                  </a:cubicBezTo>
                  <a:cubicBezTo>
                    <a:pt x="18" y="35"/>
                    <a:pt x="19" y="35"/>
                    <a:pt x="19" y="36"/>
                  </a:cubicBezTo>
                  <a:cubicBezTo>
                    <a:pt x="19" y="36"/>
                    <a:pt x="19" y="37"/>
                    <a:pt x="19" y="37"/>
                  </a:cubicBezTo>
                  <a:cubicBezTo>
                    <a:pt x="20" y="36"/>
                    <a:pt x="19" y="35"/>
                    <a:pt x="18" y="34"/>
                  </a:cubicBezTo>
                  <a:cubicBezTo>
                    <a:pt x="18" y="34"/>
                    <a:pt x="18" y="34"/>
                    <a:pt x="18" y="33"/>
                  </a:cubicBezTo>
                  <a:cubicBezTo>
                    <a:pt x="18" y="33"/>
                    <a:pt x="18" y="32"/>
                    <a:pt x="17" y="32"/>
                  </a:cubicBezTo>
                  <a:cubicBezTo>
                    <a:pt x="18" y="32"/>
                    <a:pt x="18" y="32"/>
                    <a:pt x="18" y="33"/>
                  </a:cubicBezTo>
                  <a:cubicBezTo>
                    <a:pt x="18" y="33"/>
                    <a:pt x="20" y="35"/>
                    <a:pt x="20" y="35"/>
                  </a:cubicBezTo>
                  <a:cubicBezTo>
                    <a:pt x="20" y="35"/>
                    <a:pt x="21" y="37"/>
                    <a:pt x="21" y="37"/>
                  </a:cubicBezTo>
                  <a:cubicBezTo>
                    <a:pt x="21" y="37"/>
                    <a:pt x="22" y="37"/>
                    <a:pt x="22" y="38"/>
                  </a:cubicBezTo>
                  <a:cubicBezTo>
                    <a:pt x="22" y="38"/>
                    <a:pt x="22" y="39"/>
                    <a:pt x="23" y="40"/>
                  </a:cubicBezTo>
                  <a:cubicBezTo>
                    <a:pt x="23" y="41"/>
                    <a:pt x="24" y="41"/>
                    <a:pt x="25" y="41"/>
                  </a:cubicBezTo>
                  <a:cubicBezTo>
                    <a:pt x="25" y="42"/>
                    <a:pt x="26" y="42"/>
                    <a:pt x="26" y="42"/>
                  </a:cubicBezTo>
                  <a:cubicBezTo>
                    <a:pt x="27" y="43"/>
                    <a:pt x="27" y="42"/>
                    <a:pt x="28" y="42"/>
                  </a:cubicBezTo>
                  <a:cubicBezTo>
                    <a:pt x="29" y="42"/>
                    <a:pt x="29" y="43"/>
                    <a:pt x="30" y="44"/>
                  </a:cubicBezTo>
                  <a:cubicBezTo>
                    <a:pt x="31" y="44"/>
                    <a:pt x="32" y="44"/>
                    <a:pt x="32" y="44"/>
                  </a:cubicBezTo>
                  <a:cubicBezTo>
                    <a:pt x="32" y="44"/>
                    <a:pt x="33" y="46"/>
                    <a:pt x="33" y="46"/>
                  </a:cubicBezTo>
                  <a:cubicBezTo>
                    <a:pt x="34" y="46"/>
                    <a:pt x="34" y="47"/>
                    <a:pt x="35" y="47"/>
                  </a:cubicBezTo>
                  <a:cubicBezTo>
                    <a:pt x="35" y="47"/>
                    <a:pt x="35" y="47"/>
                    <a:pt x="35" y="47"/>
                  </a:cubicBezTo>
                  <a:cubicBezTo>
                    <a:pt x="35" y="47"/>
                    <a:pt x="36" y="48"/>
                    <a:pt x="36" y="48"/>
                  </a:cubicBezTo>
                  <a:cubicBezTo>
                    <a:pt x="36" y="48"/>
                    <a:pt x="36" y="47"/>
                    <a:pt x="36" y="47"/>
                  </a:cubicBezTo>
                  <a:cubicBezTo>
                    <a:pt x="36" y="47"/>
                    <a:pt x="35" y="47"/>
                    <a:pt x="34" y="46"/>
                  </a:cubicBezTo>
                  <a:cubicBezTo>
                    <a:pt x="34" y="46"/>
                    <a:pt x="34" y="45"/>
                    <a:pt x="34" y="45"/>
                  </a:cubicBezTo>
                  <a:cubicBezTo>
                    <a:pt x="35" y="45"/>
                    <a:pt x="35" y="44"/>
                    <a:pt x="34" y="43"/>
                  </a:cubicBezTo>
                  <a:cubicBezTo>
                    <a:pt x="34" y="43"/>
                    <a:pt x="34" y="43"/>
                    <a:pt x="34" y="42"/>
                  </a:cubicBezTo>
                  <a:cubicBezTo>
                    <a:pt x="33" y="43"/>
                    <a:pt x="33" y="42"/>
                    <a:pt x="32" y="42"/>
                  </a:cubicBezTo>
                  <a:cubicBezTo>
                    <a:pt x="32" y="42"/>
                    <a:pt x="32" y="42"/>
                    <a:pt x="32" y="42"/>
                  </a:cubicBezTo>
                  <a:cubicBezTo>
                    <a:pt x="32" y="42"/>
                    <a:pt x="32" y="43"/>
                    <a:pt x="32" y="42"/>
                  </a:cubicBezTo>
                  <a:cubicBezTo>
                    <a:pt x="32" y="42"/>
                    <a:pt x="32" y="41"/>
                    <a:pt x="32" y="41"/>
                  </a:cubicBezTo>
                  <a:cubicBezTo>
                    <a:pt x="32" y="40"/>
                    <a:pt x="33" y="39"/>
                    <a:pt x="32" y="39"/>
                  </a:cubicBezTo>
                  <a:cubicBezTo>
                    <a:pt x="31" y="39"/>
                    <a:pt x="31" y="39"/>
                    <a:pt x="31" y="40"/>
                  </a:cubicBezTo>
                  <a:cubicBezTo>
                    <a:pt x="30" y="40"/>
                    <a:pt x="30" y="40"/>
                    <a:pt x="30" y="41"/>
                  </a:cubicBezTo>
                  <a:cubicBezTo>
                    <a:pt x="30" y="41"/>
                    <a:pt x="28" y="41"/>
                    <a:pt x="28" y="41"/>
                  </a:cubicBezTo>
                  <a:cubicBezTo>
                    <a:pt x="27" y="40"/>
                    <a:pt x="27" y="39"/>
                    <a:pt x="27" y="38"/>
                  </a:cubicBezTo>
                  <a:cubicBezTo>
                    <a:pt x="27" y="37"/>
                    <a:pt x="27" y="36"/>
                    <a:pt x="27" y="35"/>
                  </a:cubicBezTo>
                  <a:cubicBezTo>
                    <a:pt x="27" y="35"/>
                    <a:pt x="27" y="34"/>
                    <a:pt x="27" y="34"/>
                  </a:cubicBezTo>
                  <a:cubicBezTo>
                    <a:pt x="28" y="34"/>
                    <a:pt x="28" y="34"/>
                    <a:pt x="28" y="34"/>
                  </a:cubicBezTo>
                  <a:cubicBezTo>
                    <a:pt x="28" y="34"/>
                    <a:pt x="28" y="34"/>
                    <a:pt x="28" y="34"/>
                  </a:cubicBezTo>
                  <a:cubicBezTo>
                    <a:pt x="28" y="34"/>
                    <a:pt x="29" y="33"/>
                    <a:pt x="30" y="34"/>
                  </a:cubicBezTo>
                  <a:cubicBezTo>
                    <a:pt x="30" y="34"/>
                    <a:pt x="31" y="34"/>
                    <a:pt x="31" y="33"/>
                  </a:cubicBezTo>
                  <a:cubicBezTo>
                    <a:pt x="31" y="33"/>
                    <a:pt x="31" y="33"/>
                    <a:pt x="31" y="33"/>
                  </a:cubicBezTo>
                  <a:cubicBezTo>
                    <a:pt x="31" y="33"/>
                    <a:pt x="31" y="33"/>
                    <a:pt x="32" y="33"/>
                  </a:cubicBezTo>
                  <a:cubicBezTo>
                    <a:pt x="32" y="33"/>
                    <a:pt x="33" y="33"/>
                    <a:pt x="33" y="33"/>
                  </a:cubicBezTo>
                  <a:cubicBezTo>
                    <a:pt x="34" y="34"/>
                    <a:pt x="34" y="34"/>
                    <a:pt x="34" y="33"/>
                  </a:cubicBezTo>
                  <a:cubicBezTo>
                    <a:pt x="35" y="34"/>
                    <a:pt x="35" y="34"/>
                    <a:pt x="35" y="34"/>
                  </a:cubicBezTo>
                  <a:cubicBezTo>
                    <a:pt x="35" y="35"/>
                    <a:pt x="35" y="36"/>
                    <a:pt x="36" y="36"/>
                  </a:cubicBezTo>
                  <a:cubicBezTo>
                    <a:pt x="36" y="37"/>
                    <a:pt x="36" y="35"/>
                    <a:pt x="36" y="35"/>
                  </a:cubicBezTo>
                  <a:cubicBezTo>
                    <a:pt x="36" y="35"/>
                    <a:pt x="36" y="33"/>
                    <a:pt x="36" y="33"/>
                  </a:cubicBezTo>
                  <a:cubicBezTo>
                    <a:pt x="35" y="33"/>
                    <a:pt x="35" y="32"/>
                    <a:pt x="36" y="31"/>
                  </a:cubicBezTo>
                  <a:cubicBezTo>
                    <a:pt x="36" y="31"/>
                    <a:pt x="37" y="31"/>
                    <a:pt x="37" y="31"/>
                  </a:cubicBezTo>
                  <a:cubicBezTo>
                    <a:pt x="38" y="30"/>
                    <a:pt x="38" y="30"/>
                    <a:pt x="38" y="29"/>
                  </a:cubicBezTo>
                  <a:cubicBezTo>
                    <a:pt x="38" y="29"/>
                    <a:pt x="38" y="29"/>
                    <a:pt x="38" y="29"/>
                  </a:cubicBezTo>
                  <a:cubicBezTo>
                    <a:pt x="38" y="29"/>
                    <a:pt x="38" y="28"/>
                    <a:pt x="38" y="29"/>
                  </a:cubicBezTo>
                  <a:cubicBezTo>
                    <a:pt x="38" y="28"/>
                    <a:pt x="38" y="28"/>
                    <a:pt x="38" y="28"/>
                  </a:cubicBezTo>
                  <a:cubicBezTo>
                    <a:pt x="38" y="28"/>
                    <a:pt x="38" y="27"/>
                    <a:pt x="38" y="27"/>
                  </a:cubicBezTo>
                  <a:cubicBezTo>
                    <a:pt x="39" y="28"/>
                    <a:pt x="40" y="27"/>
                    <a:pt x="39" y="26"/>
                  </a:cubicBezTo>
                  <a:cubicBezTo>
                    <a:pt x="40" y="26"/>
                    <a:pt x="41" y="26"/>
                    <a:pt x="41" y="26"/>
                  </a:cubicBezTo>
                  <a:cubicBezTo>
                    <a:pt x="41" y="26"/>
                    <a:pt x="41" y="25"/>
                    <a:pt x="41" y="25"/>
                  </a:cubicBezTo>
                  <a:cubicBezTo>
                    <a:pt x="42" y="24"/>
                    <a:pt x="42" y="24"/>
                    <a:pt x="42" y="24"/>
                  </a:cubicBezTo>
                  <a:cubicBezTo>
                    <a:pt x="42" y="24"/>
                    <a:pt x="43" y="24"/>
                    <a:pt x="43" y="23"/>
                  </a:cubicBezTo>
                  <a:cubicBezTo>
                    <a:pt x="44" y="24"/>
                    <a:pt x="45" y="23"/>
                    <a:pt x="44" y="22"/>
                  </a:cubicBezTo>
                  <a:cubicBezTo>
                    <a:pt x="44" y="22"/>
                    <a:pt x="44" y="22"/>
                    <a:pt x="43" y="22"/>
                  </a:cubicBezTo>
                  <a:cubicBezTo>
                    <a:pt x="44" y="22"/>
                    <a:pt x="44" y="22"/>
                    <a:pt x="44" y="22"/>
                  </a:cubicBezTo>
                  <a:cubicBezTo>
                    <a:pt x="45" y="21"/>
                    <a:pt x="44" y="21"/>
                    <a:pt x="44" y="21"/>
                  </a:cubicBezTo>
                  <a:cubicBezTo>
                    <a:pt x="43" y="21"/>
                    <a:pt x="43" y="21"/>
                    <a:pt x="42" y="21"/>
                  </a:cubicBezTo>
                  <a:cubicBezTo>
                    <a:pt x="42" y="22"/>
                    <a:pt x="42" y="22"/>
                    <a:pt x="41" y="22"/>
                  </a:cubicBezTo>
                  <a:close/>
                  <a:moveTo>
                    <a:pt x="50" y="49"/>
                  </a:moveTo>
                  <a:cubicBezTo>
                    <a:pt x="50" y="49"/>
                    <a:pt x="49" y="49"/>
                    <a:pt x="49" y="49"/>
                  </a:cubicBezTo>
                  <a:cubicBezTo>
                    <a:pt x="49" y="49"/>
                    <a:pt x="48" y="48"/>
                    <a:pt x="48" y="48"/>
                  </a:cubicBezTo>
                  <a:cubicBezTo>
                    <a:pt x="48" y="48"/>
                    <a:pt x="47" y="47"/>
                    <a:pt x="47" y="47"/>
                  </a:cubicBezTo>
                  <a:cubicBezTo>
                    <a:pt x="46" y="46"/>
                    <a:pt x="46" y="46"/>
                    <a:pt x="45" y="46"/>
                  </a:cubicBezTo>
                  <a:cubicBezTo>
                    <a:pt x="45" y="46"/>
                    <a:pt x="44" y="47"/>
                    <a:pt x="44" y="47"/>
                  </a:cubicBezTo>
                  <a:cubicBezTo>
                    <a:pt x="44" y="46"/>
                    <a:pt x="43" y="46"/>
                    <a:pt x="43" y="46"/>
                  </a:cubicBezTo>
                  <a:cubicBezTo>
                    <a:pt x="42" y="46"/>
                    <a:pt x="42" y="45"/>
                    <a:pt x="41" y="46"/>
                  </a:cubicBezTo>
                  <a:cubicBezTo>
                    <a:pt x="41" y="46"/>
                    <a:pt x="41" y="46"/>
                    <a:pt x="41" y="47"/>
                  </a:cubicBezTo>
                  <a:cubicBezTo>
                    <a:pt x="40" y="46"/>
                    <a:pt x="41" y="46"/>
                    <a:pt x="41" y="45"/>
                  </a:cubicBezTo>
                  <a:cubicBezTo>
                    <a:pt x="40" y="45"/>
                    <a:pt x="39" y="46"/>
                    <a:pt x="39" y="46"/>
                  </a:cubicBezTo>
                  <a:cubicBezTo>
                    <a:pt x="39" y="46"/>
                    <a:pt x="39" y="46"/>
                    <a:pt x="38" y="46"/>
                  </a:cubicBezTo>
                  <a:cubicBezTo>
                    <a:pt x="38" y="47"/>
                    <a:pt x="38" y="47"/>
                    <a:pt x="38" y="47"/>
                  </a:cubicBezTo>
                  <a:cubicBezTo>
                    <a:pt x="38" y="47"/>
                    <a:pt x="37" y="47"/>
                    <a:pt x="37" y="47"/>
                  </a:cubicBezTo>
                  <a:cubicBezTo>
                    <a:pt x="37" y="48"/>
                    <a:pt x="37" y="49"/>
                    <a:pt x="37" y="50"/>
                  </a:cubicBezTo>
                  <a:cubicBezTo>
                    <a:pt x="38" y="50"/>
                    <a:pt x="37" y="51"/>
                    <a:pt x="37" y="52"/>
                  </a:cubicBezTo>
                  <a:cubicBezTo>
                    <a:pt x="37" y="52"/>
                    <a:pt x="36" y="53"/>
                    <a:pt x="36" y="53"/>
                  </a:cubicBezTo>
                  <a:cubicBezTo>
                    <a:pt x="36" y="54"/>
                    <a:pt x="36" y="54"/>
                    <a:pt x="36" y="54"/>
                  </a:cubicBezTo>
                  <a:cubicBezTo>
                    <a:pt x="36" y="55"/>
                    <a:pt x="36" y="55"/>
                    <a:pt x="36" y="56"/>
                  </a:cubicBezTo>
                  <a:cubicBezTo>
                    <a:pt x="36" y="56"/>
                    <a:pt x="36" y="56"/>
                    <a:pt x="36" y="57"/>
                  </a:cubicBezTo>
                  <a:cubicBezTo>
                    <a:pt x="41" y="56"/>
                    <a:pt x="46" y="53"/>
                    <a:pt x="50" y="49"/>
                  </a:cubicBezTo>
                  <a:close/>
                </a:path>
              </a:pathLst>
            </a:custGeom>
            <a:solidFill>
              <a:schemeClr val="bg1"/>
            </a:solidFill>
            <a:ln w="9525">
              <a:noFill/>
              <a:round/>
              <a:headEnd/>
              <a:tailEnd/>
            </a:ln>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2" name="Oval 63"/>
            <p:cNvSpPr/>
            <p:nvPr/>
          </p:nvSpPr>
          <p:spPr>
            <a:xfrm>
              <a:off x="9831826" y="3275755"/>
              <a:ext cx="1117805" cy="111780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1" name="Freeform: Shape 81"/>
            <p:cNvSpPr>
              <a:spLocks noChangeAspect="1"/>
            </p:cNvSpPr>
            <p:nvPr/>
          </p:nvSpPr>
          <p:spPr bwMode="auto">
            <a:xfrm>
              <a:off x="10095337" y="3612177"/>
              <a:ext cx="590784" cy="444961"/>
            </a:xfrm>
            <a:custGeom>
              <a:avLst/>
              <a:gdLst/>
              <a:ahLst/>
              <a:cxnLst>
                <a:cxn ang="0">
                  <a:pos x="158" y="119"/>
                </a:cxn>
                <a:cxn ang="0">
                  <a:pos x="0" y="119"/>
                </a:cxn>
                <a:cxn ang="0">
                  <a:pos x="0" y="0"/>
                </a:cxn>
                <a:cxn ang="0">
                  <a:pos x="8" y="0"/>
                </a:cxn>
                <a:cxn ang="0">
                  <a:pos x="8" y="108"/>
                </a:cxn>
                <a:cxn ang="0">
                  <a:pos x="158" y="108"/>
                </a:cxn>
                <a:cxn ang="0">
                  <a:pos x="158" y="119"/>
                </a:cxn>
                <a:cxn ang="0">
                  <a:pos x="147" y="98"/>
                </a:cxn>
                <a:cxn ang="0">
                  <a:pos x="19" y="98"/>
                </a:cxn>
                <a:cxn ang="0">
                  <a:pos x="19" y="54"/>
                </a:cxn>
                <a:cxn ang="0">
                  <a:pos x="54" y="9"/>
                </a:cxn>
                <a:cxn ang="0">
                  <a:pos x="97" y="54"/>
                </a:cxn>
                <a:cxn ang="0">
                  <a:pos x="127" y="28"/>
                </a:cxn>
                <a:cxn ang="0">
                  <a:pos x="147" y="98"/>
                </a:cxn>
              </a:cxnLst>
              <a:rect l="0" t="0" r="r" b="b"/>
              <a:pathLst>
                <a:path w="158" h="119">
                  <a:moveTo>
                    <a:pt x="158" y="119"/>
                  </a:moveTo>
                  <a:lnTo>
                    <a:pt x="0" y="119"/>
                  </a:lnTo>
                  <a:lnTo>
                    <a:pt x="0" y="0"/>
                  </a:lnTo>
                  <a:lnTo>
                    <a:pt x="8" y="0"/>
                  </a:lnTo>
                  <a:lnTo>
                    <a:pt x="8" y="108"/>
                  </a:lnTo>
                  <a:lnTo>
                    <a:pt x="158" y="108"/>
                  </a:lnTo>
                  <a:lnTo>
                    <a:pt x="158" y="119"/>
                  </a:lnTo>
                  <a:close/>
                  <a:moveTo>
                    <a:pt x="147" y="98"/>
                  </a:moveTo>
                  <a:lnTo>
                    <a:pt x="19" y="98"/>
                  </a:lnTo>
                  <a:lnTo>
                    <a:pt x="19" y="54"/>
                  </a:lnTo>
                  <a:lnTo>
                    <a:pt x="54" y="9"/>
                  </a:lnTo>
                  <a:lnTo>
                    <a:pt x="97" y="54"/>
                  </a:lnTo>
                  <a:lnTo>
                    <a:pt x="127" y="28"/>
                  </a:lnTo>
                  <a:lnTo>
                    <a:pt x="147" y="98"/>
                  </a:lnTo>
                  <a:close/>
                </a:path>
              </a:pathLst>
            </a:custGeom>
            <a:solidFill>
              <a:schemeClr val="bg1"/>
            </a:solidFill>
            <a:ln w="9525">
              <a:noFill/>
              <a:round/>
              <a:headEnd/>
              <a:tailEnd/>
            </a:ln>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8" name="Oval 41"/>
            <p:cNvSpPr/>
            <p:nvPr/>
          </p:nvSpPr>
          <p:spPr>
            <a:xfrm>
              <a:off x="5537098" y="2998756"/>
              <a:ext cx="1117805" cy="11178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7" name="Freeform: Shape 82"/>
            <p:cNvSpPr>
              <a:spLocks/>
            </p:cNvSpPr>
            <p:nvPr/>
          </p:nvSpPr>
          <p:spPr bwMode="auto">
            <a:xfrm>
              <a:off x="5817537" y="3318976"/>
              <a:ext cx="556928" cy="477366"/>
            </a:xfrm>
            <a:custGeom>
              <a:avLst/>
              <a:gdLst/>
              <a:ahLst/>
              <a:cxnLst>
                <a:cxn ang="0">
                  <a:pos x="68" y="30"/>
                </a:cxn>
                <a:cxn ang="0">
                  <a:pos x="0" y="30"/>
                </a:cxn>
                <a:cxn ang="0">
                  <a:pos x="0" y="15"/>
                </a:cxn>
                <a:cxn ang="0">
                  <a:pos x="7" y="9"/>
                </a:cxn>
                <a:cxn ang="0">
                  <a:pos x="20" y="9"/>
                </a:cxn>
                <a:cxn ang="0">
                  <a:pos x="20" y="3"/>
                </a:cxn>
                <a:cxn ang="0">
                  <a:pos x="24" y="0"/>
                </a:cxn>
                <a:cxn ang="0">
                  <a:pos x="45" y="0"/>
                </a:cxn>
                <a:cxn ang="0">
                  <a:pos x="49" y="3"/>
                </a:cxn>
                <a:cxn ang="0">
                  <a:pos x="49" y="9"/>
                </a:cxn>
                <a:cxn ang="0">
                  <a:pos x="62" y="9"/>
                </a:cxn>
                <a:cxn ang="0">
                  <a:pos x="68" y="15"/>
                </a:cxn>
                <a:cxn ang="0">
                  <a:pos x="68" y="30"/>
                </a:cxn>
                <a:cxn ang="0">
                  <a:pos x="68" y="52"/>
                </a:cxn>
                <a:cxn ang="0">
                  <a:pos x="62" y="58"/>
                </a:cxn>
                <a:cxn ang="0">
                  <a:pos x="7" y="58"/>
                </a:cxn>
                <a:cxn ang="0">
                  <a:pos x="0" y="52"/>
                </a:cxn>
                <a:cxn ang="0">
                  <a:pos x="0" y="34"/>
                </a:cxn>
                <a:cxn ang="0">
                  <a:pos x="26" y="34"/>
                </a:cxn>
                <a:cxn ang="0">
                  <a:pos x="26" y="40"/>
                </a:cxn>
                <a:cxn ang="0">
                  <a:pos x="28" y="42"/>
                </a:cxn>
                <a:cxn ang="0">
                  <a:pos x="41" y="42"/>
                </a:cxn>
                <a:cxn ang="0">
                  <a:pos x="43" y="40"/>
                </a:cxn>
                <a:cxn ang="0">
                  <a:pos x="43" y="34"/>
                </a:cxn>
                <a:cxn ang="0">
                  <a:pos x="68" y="34"/>
                </a:cxn>
                <a:cxn ang="0">
                  <a:pos x="68" y="52"/>
                </a:cxn>
                <a:cxn ang="0">
                  <a:pos x="44" y="9"/>
                </a:cxn>
                <a:cxn ang="0">
                  <a:pos x="44" y="5"/>
                </a:cxn>
                <a:cxn ang="0">
                  <a:pos x="25" y="5"/>
                </a:cxn>
                <a:cxn ang="0">
                  <a:pos x="25" y="9"/>
                </a:cxn>
                <a:cxn ang="0">
                  <a:pos x="44" y="9"/>
                </a:cxn>
                <a:cxn ang="0">
                  <a:pos x="39" y="39"/>
                </a:cxn>
                <a:cxn ang="0">
                  <a:pos x="30" y="39"/>
                </a:cxn>
                <a:cxn ang="0">
                  <a:pos x="30" y="34"/>
                </a:cxn>
                <a:cxn ang="0">
                  <a:pos x="39" y="34"/>
                </a:cxn>
                <a:cxn ang="0">
                  <a:pos x="39" y="39"/>
                </a:cxn>
              </a:cxnLst>
              <a:rect l="0" t="0" r="r" b="b"/>
              <a:pathLst>
                <a:path w="68" h="58">
                  <a:moveTo>
                    <a:pt x="68" y="30"/>
                  </a:moveTo>
                  <a:cubicBezTo>
                    <a:pt x="0" y="30"/>
                    <a:pt x="0" y="30"/>
                    <a:pt x="0" y="30"/>
                  </a:cubicBezTo>
                  <a:cubicBezTo>
                    <a:pt x="0" y="15"/>
                    <a:pt x="0" y="15"/>
                    <a:pt x="0" y="15"/>
                  </a:cubicBezTo>
                  <a:cubicBezTo>
                    <a:pt x="0" y="12"/>
                    <a:pt x="3" y="9"/>
                    <a:pt x="7" y="9"/>
                  </a:cubicBezTo>
                  <a:cubicBezTo>
                    <a:pt x="20" y="9"/>
                    <a:pt x="20" y="9"/>
                    <a:pt x="20" y="9"/>
                  </a:cubicBezTo>
                  <a:cubicBezTo>
                    <a:pt x="20" y="3"/>
                    <a:pt x="20" y="3"/>
                    <a:pt x="20" y="3"/>
                  </a:cubicBezTo>
                  <a:cubicBezTo>
                    <a:pt x="20" y="1"/>
                    <a:pt x="22" y="0"/>
                    <a:pt x="24" y="0"/>
                  </a:cubicBezTo>
                  <a:cubicBezTo>
                    <a:pt x="45" y="0"/>
                    <a:pt x="45" y="0"/>
                    <a:pt x="45" y="0"/>
                  </a:cubicBezTo>
                  <a:cubicBezTo>
                    <a:pt x="47" y="0"/>
                    <a:pt x="49" y="1"/>
                    <a:pt x="49" y="3"/>
                  </a:cubicBezTo>
                  <a:cubicBezTo>
                    <a:pt x="49" y="9"/>
                    <a:pt x="49" y="9"/>
                    <a:pt x="49" y="9"/>
                  </a:cubicBezTo>
                  <a:cubicBezTo>
                    <a:pt x="62" y="9"/>
                    <a:pt x="62" y="9"/>
                    <a:pt x="62" y="9"/>
                  </a:cubicBezTo>
                  <a:cubicBezTo>
                    <a:pt x="66" y="9"/>
                    <a:pt x="68" y="12"/>
                    <a:pt x="68" y="15"/>
                  </a:cubicBezTo>
                  <a:lnTo>
                    <a:pt x="68" y="30"/>
                  </a:lnTo>
                  <a:close/>
                  <a:moveTo>
                    <a:pt x="68" y="52"/>
                  </a:moveTo>
                  <a:cubicBezTo>
                    <a:pt x="68" y="55"/>
                    <a:pt x="66" y="58"/>
                    <a:pt x="62" y="58"/>
                  </a:cubicBezTo>
                  <a:cubicBezTo>
                    <a:pt x="7" y="58"/>
                    <a:pt x="7" y="58"/>
                    <a:pt x="7" y="58"/>
                  </a:cubicBezTo>
                  <a:cubicBezTo>
                    <a:pt x="3" y="58"/>
                    <a:pt x="0" y="55"/>
                    <a:pt x="0" y="52"/>
                  </a:cubicBezTo>
                  <a:cubicBezTo>
                    <a:pt x="0" y="34"/>
                    <a:pt x="0" y="34"/>
                    <a:pt x="0" y="34"/>
                  </a:cubicBezTo>
                  <a:cubicBezTo>
                    <a:pt x="26" y="34"/>
                    <a:pt x="26" y="34"/>
                    <a:pt x="26" y="34"/>
                  </a:cubicBezTo>
                  <a:cubicBezTo>
                    <a:pt x="26" y="40"/>
                    <a:pt x="26" y="40"/>
                    <a:pt x="26" y="40"/>
                  </a:cubicBezTo>
                  <a:cubicBezTo>
                    <a:pt x="26" y="41"/>
                    <a:pt x="27" y="42"/>
                    <a:pt x="28" y="42"/>
                  </a:cubicBezTo>
                  <a:cubicBezTo>
                    <a:pt x="41" y="42"/>
                    <a:pt x="41" y="42"/>
                    <a:pt x="41" y="42"/>
                  </a:cubicBezTo>
                  <a:cubicBezTo>
                    <a:pt x="42" y="42"/>
                    <a:pt x="43" y="41"/>
                    <a:pt x="43" y="40"/>
                  </a:cubicBezTo>
                  <a:cubicBezTo>
                    <a:pt x="43" y="34"/>
                    <a:pt x="43" y="34"/>
                    <a:pt x="43" y="34"/>
                  </a:cubicBezTo>
                  <a:cubicBezTo>
                    <a:pt x="68" y="34"/>
                    <a:pt x="68" y="34"/>
                    <a:pt x="68" y="34"/>
                  </a:cubicBezTo>
                  <a:lnTo>
                    <a:pt x="68" y="52"/>
                  </a:lnTo>
                  <a:close/>
                  <a:moveTo>
                    <a:pt x="44" y="9"/>
                  </a:moveTo>
                  <a:cubicBezTo>
                    <a:pt x="44" y="5"/>
                    <a:pt x="44" y="5"/>
                    <a:pt x="44" y="5"/>
                  </a:cubicBezTo>
                  <a:cubicBezTo>
                    <a:pt x="25" y="5"/>
                    <a:pt x="25" y="5"/>
                    <a:pt x="25" y="5"/>
                  </a:cubicBezTo>
                  <a:cubicBezTo>
                    <a:pt x="25" y="9"/>
                    <a:pt x="25" y="9"/>
                    <a:pt x="25" y="9"/>
                  </a:cubicBezTo>
                  <a:lnTo>
                    <a:pt x="44" y="9"/>
                  </a:lnTo>
                  <a:close/>
                  <a:moveTo>
                    <a:pt x="39" y="39"/>
                  </a:moveTo>
                  <a:cubicBezTo>
                    <a:pt x="30" y="39"/>
                    <a:pt x="30" y="39"/>
                    <a:pt x="30" y="39"/>
                  </a:cubicBezTo>
                  <a:cubicBezTo>
                    <a:pt x="30" y="34"/>
                    <a:pt x="30" y="34"/>
                    <a:pt x="30" y="34"/>
                  </a:cubicBezTo>
                  <a:cubicBezTo>
                    <a:pt x="39" y="34"/>
                    <a:pt x="39" y="34"/>
                    <a:pt x="39" y="34"/>
                  </a:cubicBezTo>
                  <a:lnTo>
                    <a:pt x="39" y="39"/>
                  </a:lnTo>
                  <a:close/>
                </a:path>
              </a:pathLst>
            </a:custGeom>
            <a:solidFill>
              <a:schemeClr val="bg1"/>
            </a:solidFill>
            <a:ln w="9525">
              <a:noFill/>
              <a:round/>
              <a:headEnd/>
              <a:tailEnd/>
            </a:ln>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cxnSp>
          <p:nvCxnSpPr>
            <p:cNvPr id="14" name="Straight Connector 2"/>
            <p:cNvCxnSpPr>
              <a:stCxn id="45" idx="6"/>
              <a:endCxn id="41" idx="2"/>
            </p:cNvCxnSpPr>
            <p:nvPr/>
          </p:nvCxnSpPr>
          <p:spPr>
            <a:xfrm>
              <a:off x="2496888" y="3834658"/>
              <a:ext cx="756131" cy="338044"/>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43"/>
            <p:cNvCxnSpPr>
              <a:stCxn id="41" idx="6"/>
              <a:endCxn id="29" idx="2"/>
            </p:cNvCxnSpPr>
            <p:nvPr/>
          </p:nvCxnSpPr>
          <p:spPr>
            <a:xfrm flipV="1">
              <a:off x="4644253" y="3557659"/>
              <a:ext cx="756131" cy="615043"/>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46"/>
            <p:cNvCxnSpPr>
              <a:stCxn id="29" idx="6"/>
              <a:endCxn id="37" idx="2"/>
            </p:cNvCxnSpPr>
            <p:nvPr/>
          </p:nvCxnSpPr>
          <p:spPr>
            <a:xfrm>
              <a:off x="6791618" y="3557659"/>
              <a:ext cx="756131" cy="615043"/>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49"/>
            <p:cNvCxnSpPr>
              <a:stCxn id="37" idx="6"/>
              <a:endCxn id="33" idx="2"/>
            </p:cNvCxnSpPr>
            <p:nvPr/>
          </p:nvCxnSpPr>
          <p:spPr>
            <a:xfrm flipV="1">
              <a:off x="8938983" y="3834658"/>
              <a:ext cx="756129" cy="338044"/>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Oval 19"/>
            <p:cNvSpPr/>
            <p:nvPr/>
          </p:nvSpPr>
          <p:spPr bwMode="auto">
            <a:xfrm>
              <a:off x="2441359" y="3773256"/>
              <a:ext cx="124288" cy="124288"/>
            </a:xfrm>
            <a:prstGeom prst="ellipse">
              <a:avLst/>
            </a:prstGeom>
            <a:solidFill>
              <a:schemeClr val="bg1"/>
            </a:solidFill>
            <a:ln w="19050">
              <a:solidFill>
                <a:schemeClr val="bg2">
                  <a:lumMod val="75000"/>
                </a:schemeClr>
              </a:solidFill>
              <a:round/>
              <a:headEnd/>
              <a:tailEnd/>
            </a:ln>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9" name="Oval 56"/>
            <p:cNvSpPr/>
            <p:nvPr/>
          </p:nvSpPr>
          <p:spPr bwMode="auto">
            <a:xfrm>
              <a:off x="3187083" y="4110607"/>
              <a:ext cx="124288" cy="124288"/>
            </a:xfrm>
            <a:prstGeom prst="ellipse">
              <a:avLst/>
            </a:prstGeom>
            <a:solidFill>
              <a:schemeClr val="bg1"/>
            </a:solidFill>
            <a:ln w="19050">
              <a:solidFill>
                <a:schemeClr val="bg2">
                  <a:lumMod val="75000"/>
                </a:schemeClr>
              </a:solidFill>
              <a:round/>
              <a:headEnd/>
              <a:tailEnd/>
            </a:ln>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0" name="Oval 57"/>
            <p:cNvSpPr/>
            <p:nvPr/>
          </p:nvSpPr>
          <p:spPr bwMode="auto">
            <a:xfrm>
              <a:off x="4571999" y="4119484"/>
              <a:ext cx="124288" cy="124288"/>
            </a:xfrm>
            <a:prstGeom prst="ellipse">
              <a:avLst/>
            </a:prstGeom>
            <a:solidFill>
              <a:schemeClr val="bg1"/>
            </a:solidFill>
            <a:ln w="19050">
              <a:solidFill>
                <a:schemeClr val="bg2">
                  <a:lumMod val="75000"/>
                </a:schemeClr>
              </a:solidFill>
              <a:round/>
              <a:headEnd/>
              <a:tailEnd/>
            </a:ln>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1" name="Oval 58"/>
            <p:cNvSpPr/>
            <p:nvPr/>
          </p:nvSpPr>
          <p:spPr bwMode="auto">
            <a:xfrm>
              <a:off x="5326601" y="3498048"/>
              <a:ext cx="124288" cy="124288"/>
            </a:xfrm>
            <a:prstGeom prst="ellipse">
              <a:avLst/>
            </a:prstGeom>
            <a:solidFill>
              <a:schemeClr val="bg1"/>
            </a:solidFill>
            <a:ln w="19050">
              <a:solidFill>
                <a:schemeClr val="bg2">
                  <a:lumMod val="75000"/>
                </a:schemeClr>
              </a:solidFill>
              <a:round/>
              <a:headEnd/>
              <a:tailEnd/>
            </a:ln>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2" name="Oval 59"/>
            <p:cNvSpPr/>
            <p:nvPr/>
          </p:nvSpPr>
          <p:spPr bwMode="auto">
            <a:xfrm>
              <a:off x="6738151" y="3498048"/>
              <a:ext cx="124288" cy="124288"/>
            </a:xfrm>
            <a:prstGeom prst="ellipse">
              <a:avLst/>
            </a:prstGeom>
            <a:solidFill>
              <a:schemeClr val="bg1"/>
            </a:solidFill>
            <a:ln w="19050">
              <a:solidFill>
                <a:schemeClr val="bg2">
                  <a:lumMod val="75000"/>
                </a:schemeClr>
              </a:solidFill>
              <a:round/>
              <a:headEnd/>
              <a:tailEnd/>
            </a:ln>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3" name="Oval 60"/>
            <p:cNvSpPr/>
            <p:nvPr/>
          </p:nvSpPr>
          <p:spPr bwMode="auto">
            <a:xfrm>
              <a:off x="7483875" y="4119484"/>
              <a:ext cx="124288" cy="124288"/>
            </a:xfrm>
            <a:prstGeom prst="ellipse">
              <a:avLst/>
            </a:prstGeom>
            <a:solidFill>
              <a:schemeClr val="bg1"/>
            </a:solidFill>
            <a:ln w="19050">
              <a:solidFill>
                <a:schemeClr val="bg2">
                  <a:lumMod val="75000"/>
                </a:schemeClr>
              </a:solidFill>
              <a:round/>
              <a:headEnd/>
              <a:tailEnd/>
            </a:ln>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4" name="Oval 61"/>
            <p:cNvSpPr/>
            <p:nvPr/>
          </p:nvSpPr>
          <p:spPr bwMode="auto">
            <a:xfrm>
              <a:off x="8904302" y="4110607"/>
              <a:ext cx="124288" cy="124288"/>
            </a:xfrm>
            <a:prstGeom prst="ellipse">
              <a:avLst/>
            </a:prstGeom>
            <a:solidFill>
              <a:schemeClr val="bg1"/>
            </a:solidFill>
            <a:ln w="19050">
              <a:solidFill>
                <a:schemeClr val="bg2">
                  <a:lumMod val="75000"/>
                </a:schemeClr>
              </a:solidFill>
              <a:round/>
              <a:headEnd/>
              <a:tailEnd/>
            </a:ln>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5" name="Oval 62"/>
            <p:cNvSpPr/>
            <p:nvPr/>
          </p:nvSpPr>
          <p:spPr bwMode="auto">
            <a:xfrm>
              <a:off x="9623394" y="3773256"/>
              <a:ext cx="124288" cy="124288"/>
            </a:xfrm>
            <a:prstGeom prst="ellipse">
              <a:avLst/>
            </a:prstGeom>
            <a:solidFill>
              <a:schemeClr val="bg1"/>
            </a:solidFill>
            <a:ln w="19050">
              <a:solidFill>
                <a:schemeClr val="bg2">
                  <a:lumMod val="75000"/>
                </a:schemeClr>
              </a:solidFill>
              <a:round/>
              <a:headEnd/>
              <a:tailEnd/>
            </a:ln>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nvGrpSpPr>
          <p:cNvPr id="56" name="组合 55"/>
          <p:cNvGrpSpPr/>
          <p:nvPr/>
        </p:nvGrpSpPr>
        <p:grpSpPr>
          <a:xfrm>
            <a:off x="849087" y="344656"/>
            <a:ext cx="4885993" cy="716067"/>
            <a:chOff x="5402407" y="1247256"/>
            <a:chExt cx="4885993" cy="716067"/>
          </a:xfrm>
        </p:grpSpPr>
        <p:sp>
          <p:nvSpPr>
            <p:cNvPr id="57" name="文本框 56"/>
            <p:cNvSpPr txBox="1"/>
            <p:nvPr/>
          </p:nvSpPr>
          <p:spPr>
            <a:xfrm>
              <a:off x="5402407" y="1247256"/>
              <a:ext cx="3295317"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标题文字添加此处</a:t>
              </a:r>
            </a:p>
          </p:txBody>
        </p:sp>
        <p:sp>
          <p:nvSpPr>
            <p:cNvPr id="58" name="文本框 57"/>
            <p:cNvSpPr txBox="1"/>
            <p:nvPr/>
          </p:nvSpPr>
          <p:spPr>
            <a:xfrm>
              <a:off x="5402408" y="1693506"/>
              <a:ext cx="4885992" cy="26981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print the presentation and make it into </a:t>
              </a:r>
              <a:r>
                <a:rPr kumimoji="0" lang="en-US" altLang="zh-CN" sz="105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a film </a:t>
              </a:r>
              <a:r>
                <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to be used in a </a:t>
              </a:r>
              <a:r>
                <a:rPr kumimoji="0" lang="en-US" altLang="zh-CN" sz="105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wider field</a:t>
              </a:r>
              <a:endPar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sp>
        <p:nvSpPr>
          <p:cNvPr id="59" name="矩形 58"/>
          <p:cNvSpPr/>
          <p:nvPr/>
        </p:nvSpPr>
        <p:spPr>
          <a:xfrm>
            <a:off x="274320" y="329203"/>
            <a:ext cx="444137"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60" name="矩形 59"/>
          <p:cNvSpPr/>
          <p:nvPr/>
        </p:nvSpPr>
        <p:spPr>
          <a:xfrm>
            <a:off x="0" y="329203"/>
            <a:ext cx="195941"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61" name="组合 60"/>
          <p:cNvGrpSpPr/>
          <p:nvPr/>
        </p:nvGrpSpPr>
        <p:grpSpPr>
          <a:xfrm>
            <a:off x="900817" y="2135654"/>
            <a:ext cx="3081083" cy="834815"/>
            <a:chOff x="7483989" y="3433235"/>
            <a:chExt cx="3081083" cy="834815"/>
          </a:xfrm>
        </p:grpSpPr>
        <p:sp>
          <p:nvSpPr>
            <p:cNvPr id="62" name="矩形 61"/>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63" name="矩形 62"/>
            <p:cNvSpPr/>
            <p:nvPr/>
          </p:nvSpPr>
          <p:spPr>
            <a:xfrm>
              <a:off x="7483989"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grpSp>
        <p:nvGrpSpPr>
          <p:cNvPr id="64" name="组合 63"/>
          <p:cNvGrpSpPr/>
          <p:nvPr/>
        </p:nvGrpSpPr>
        <p:grpSpPr>
          <a:xfrm>
            <a:off x="3249227" y="4956595"/>
            <a:ext cx="3081083" cy="834815"/>
            <a:chOff x="7483989" y="3433235"/>
            <a:chExt cx="3081083" cy="834815"/>
          </a:xfrm>
        </p:grpSpPr>
        <p:sp>
          <p:nvSpPr>
            <p:cNvPr id="65" name="矩形 64"/>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66" name="矩形 65"/>
            <p:cNvSpPr/>
            <p:nvPr/>
          </p:nvSpPr>
          <p:spPr>
            <a:xfrm>
              <a:off x="7483989"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grpSp>
        <p:nvGrpSpPr>
          <p:cNvPr id="67" name="组合 66"/>
          <p:cNvGrpSpPr/>
          <p:nvPr/>
        </p:nvGrpSpPr>
        <p:grpSpPr>
          <a:xfrm>
            <a:off x="5400384" y="1935468"/>
            <a:ext cx="3081083" cy="834815"/>
            <a:chOff x="7483989" y="3433235"/>
            <a:chExt cx="3081083" cy="834815"/>
          </a:xfrm>
        </p:grpSpPr>
        <p:sp>
          <p:nvSpPr>
            <p:cNvPr id="68" name="矩形 67"/>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69" name="矩形 68"/>
            <p:cNvSpPr/>
            <p:nvPr/>
          </p:nvSpPr>
          <p:spPr>
            <a:xfrm>
              <a:off x="7483989"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grpSp>
        <p:nvGrpSpPr>
          <p:cNvPr id="70" name="组合 69"/>
          <p:cNvGrpSpPr/>
          <p:nvPr/>
        </p:nvGrpSpPr>
        <p:grpSpPr>
          <a:xfrm>
            <a:off x="7608163" y="5012736"/>
            <a:ext cx="3081083" cy="834815"/>
            <a:chOff x="7483989" y="3433235"/>
            <a:chExt cx="3081083" cy="834815"/>
          </a:xfrm>
        </p:grpSpPr>
        <p:sp>
          <p:nvSpPr>
            <p:cNvPr id="71" name="矩形 70"/>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72" name="矩形 71"/>
            <p:cNvSpPr/>
            <p:nvPr/>
          </p:nvSpPr>
          <p:spPr>
            <a:xfrm>
              <a:off x="7483989"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spTree>
    <p:extLst>
      <p:ext uri="{BB962C8B-B14F-4D97-AF65-F5344CB8AC3E}">
        <p14:creationId xmlns:p14="http://schemas.microsoft.com/office/powerpoint/2010/main" val="162241214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wipe(left)">
                                      <p:cBhvr>
                                        <p:cTn id="7" dur="1000"/>
                                        <p:tgtEl>
                                          <p:spTgt spid="7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75"/>
                                        </p:tgtEl>
                                        <p:attrNameLst>
                                          <p:attrName>style.visibility</p:attrName>
                                        </p:attrNameLst>
                                      </p:cBhvr>
                                      <p:to>
                                        <p:strVal val="visible"/>
                                      </p:to>
                                    </p:set>
                                    <p:animEffect transition="in" filter="fade">
                                      <p:cBhvr>
                                        <p:cTn id="11" dur="500"/>
                                        <p:tgtEl>
                                          <p:spTgt spid="7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4"/>
                                        </p:tgtEl>
                                        <p:attrNameLst>
                                          <p:attrName>style.visibility</p:attrName>
                                        </p:attrNameLst>
                                      </p:cBhvr>
                                      <p:to>
                                        <p:strVal val="visible"/>
                                      </p:to>
                                    </p:set>
                                    <p:animEffect transition="in" filter="fade">
                                      <p:cBhvr>
                                        <p:cTn id="14" dur="500"/>
                                        <p:tgtEl>
                                          <p:spTgt spid="7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6"/>
                                        </p:tgtEl>
                                        <p:attrNameLst>
                                          <p:attrName>style.visibility</p:attrName>
                                        </p:attrNameLst>
                                      </p:cBhvr>
                                      <p:to>
                                        <p:strVal val="visible"/>
                                      </p:to>
                                    </p:set>
                                    <p:animEffect transition="in" filter="fade">
                                      <p:cBhvr>
                                        <p:cTn id="20" dur="500"/>
                                        <p:tgtEl>
                                          <p:spTgt spid="7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animEffect transition="in" filter="fade">
                                      <p:cBhvr>
                                        <p:cTn id="23" dur="500"/>
                                        <p:tgtEl>
                                          <p:spTgt spid="77"/>
                                        </p:tgtEl>
                                      </p:cBhvr>
                                    </p:animEffect>
                                  </p:childTnLst>
                                </p:cTn>
                              </p:par>
                            </p:childTnLst>
                          </p:cTn>
                        </p:par>
                        <p:par>
                          <p:cTn id="24" fill="hold">
                            <p:stCondLst>
                              <p:cond delay="1500"/>
                            </p:stCondLst>
                            <p:childTnLst>
                              <p:par>
                                <p:cTn id="25" presetID="12" presetClass="entr" presetSubtype="8" fill="hold" nodeType="afterEffect">
                                  <p:stCondLst>
                                    <p:cond delay="0"/>
                                  </p:stCondLst>
                                  <p:childTnLst>
                                    <p:set>
                                      <p:cBhvr>
                                        <p:cTn id="26" dur="1" fill="hold">
                                          <p:stCondLst>
                                            <p:cond delay="0"/>
                                          </p:stCondLst>
                                        </p:cTn>
                                        <p:tgtEl>
                                          <p:spTgt spid="61"/>
                                        </p:tgtEl>
                                        <p:attrNameLst>
                                          <p:attrName>style.visibility</p:attrName>
                                        </p:attrNameLst>
                                      </p:cBhvr>
                                      <p:to>
                                        <p:strVal val="visible"/>
                                      </p:to>
                                    </p:set>
                                    <p:anim calcmode="lin" valueType="num">
                                      <p:cBhvr additive="base">
                                        <p:cTn id="27" dur="500"/>
                                        <p:tgtEl>
                                          <p:spTgt spid="61"/>
                                        </p:tgtEl>
                                        <p:attrNameLst>
                                          <p:attrName>ppt_x</p:attrName>
                                        </p:attrNameLst>
                                      </p:cBhvr>
                                      <p:tavLst>
                                        <p:tav tm="0">
                                          <p:val>
                                            <p:strVal val="#ppt_x-#ppt_w*1.125000"/>
                                          </p:val>
                                        </p:tav>
                                        <p:tav tm="100000">
                                          <p:val>
                                            <p:strVal val="#ppt_x"/>
                                          </p:val>
                                        </p:tav>
                                      </p:tavLst>
                                    </p:anim>
                                    <p:animEffect transition="in" filter="wipe(right)">
                                      <p:cBhvr>
                                        <p:cTn id="28" dur="500"/>
                                        <p:tgtEl>
                                          <p:spTgt spid="61"/>
                                        </p:tgtEl>
                                      </p:cBhvr>
                                    </p:animEffect>
                                  </p:childTnLst>
                                </p:cTn>
                              </p:par>
                            </p:childTnLst>
                          </p:cTn>
                        </p:par>
                        <p:par>
                          <p:cTn id="29" fill="hold">
                            <p:stCondLst>
                              <p:cond delay="2000"/>
                            </p:stCondLst>
                            <p:childTnLst>
                              <p:par>
                                <p:cTn id="30" presetID="12" presetClass="entr" presetSubtype="8" fill="hold" nodeType="afterEffect">
                                  <p:stCondLst>
                                    <p:cond delay="0"/>
                                  </p:stCondLst>
                                  <p:childTnLst>
                                    <p:set>
                                      <p:cBhvr>
                                        <p:cTn id="31" dur="1" fill="hold">
                                          <p:stCondLst>
                                            <p:cond delay="0"/>
                                          </p:stCondLst>
                                        </p:cTn>
                                        <p:tgtEl>
                                          <p:spTgt spid="64"/>
                                        </p:tgtEl>
                                        <p:attrNameLst>
                                          <p:attrName>style.visibility</p:attrName>
                                        </p:attrNameLst>
                                      </p:cBhvr>
                                      <p:to>
                                        <p:strVal val="visible"/>
                                      </p:to>
                                    </p:set>
                                    <p:anim calcmode="lin" valueType="num">
                                      <p:cBhvr additive="base">
                                        <p:cTn id="32" dur="500"/>
                                        <p:tgtEl>
                                          <p:spTgt spid="64"/>
                                        </p:tgtEl>
                                        <p:attrNameLst>
                                          <p:attrName>ppt_x</p:attrName>
                                        </p:attrNameLst>
                                      </p:cBhvr>
                                      <p:tavLst>
                                        <p:tav tm="0">
                                          <p:val>
                                            <p:strVal val="#ppt_x-#ppt_w*1.125000"/>
                                          </p:val>
                                        </p:tav>
                                        <p:tav tm="100000">
                                          <p:val>
                                            <p:strVal val="#ppt_x"/>
                                          </p:val>
                                        </p:tav>
                                      </p:tavLst>
                                    </p:anim>
                                    <p:animEffect transition="in" filter="wipe(right)">
                                      <p:cBhvr>
                                        <p:cTn id="33" dur="500"/>
                                        <p:tgtEl>
                                          <p:spTgt spid="64"/>
                                        </p:tgtEl>
                                      </p:cBhvr>
                                    </p:animEffect>
                                  </p:childTnLst>
                                </p:cTn>
                              </p:par>
                            </p:childTnLst>
                          </p:cTn>
                        </p:par>
                        <p:par>
                          <p:cTn id="34" fill="hold">
                            <p:stCondLst>
                              <p:cond delay="2500"/>
                            </p:stCondLst>
                            <p:childTnLst>
                              <p:par>
                                <p:cTn id="35" presetID="12" presetClass="entr" presetSubtype="8" fill="hold" nodeType="afterEffect">
                                  <p:stCondLst>
                                    <p:cond delay="0"/>
                                  </p:stCondLst>
                                  <p:childTnLst>
                                    <p:set>
                                      <p:cBhvr>
                                        <p:cTn id="36" dur="1" fill="hold">
                                          <p:stCondLst>
                                            <p:cond delay="0"/>
                                          </p:stCondLst>
                                        </p:cTn>
                                        <p:tgtEl>
                                          <p:spTgt spid="67"/>
                                        </p:tgtEl>
                                        <p:attrNameLst>
                                          <p:attrName>style.visibility</p:attrName>
                                        </p:attrNameLst>
                                      </p:cBhvr>
                                      <p:to>
                                        <p:strVal val="visible"/>
                                      </p:to>
                                    </p:set>
                                    <p:anim calcmode="lin" valueType="num">
                                      <p:cBhvr additive="base">
                                        <p:cTn id="37" dur="500"/>
                                        <p:tgtEl>
                                          <p:spTgt spid="67"/>
                                        </p:tgtEl>
                                        <p:attrNameLst>
                                          <p:attrName>ppt_x</p:attrName>
                                        </p:attrNameLst>
                                      </p:cBhvr>
                                      <p:tavLst>
                                        <p:tav tm="0">
                                          <p:val>
                                            <p:strVal val="#ppt_x-#ppt_w*1.125000"/>
                                          </p:val>
                                        </p:tav>
                                        <p:tav tm="100000">
                                          <p:val>
                                            <p:strVal val="#ppt_x"/>
                                          </p:val>
                                        </p:tav>
                                      </p:tavLst>
                                    </p:anim>
                                    <p:animEffect transition="in" filter="wipe(right)">
                                      <p:cBhvr>
                                        <p:cTn id="38" dur="500"/>
                                        <p:tgtEl>
                                          <p:spTgt spid="67"/>
                                        </p:tgtEl>
                                      </p:cBhvr>
                                    </p:animEffect>
                                  </p:childTnLst>
                                </p:cTn>
                              </p:par>
                            </p:childTnLst>
                          </p:cTn>
                        </p:par>
                        <p:par>
                          <p:cTn id="39" fill="hold">
                            <p:stCondLst>
                              <p:cond delay="3000"/>
                            </p:stCondLst>
                            <p:childTnLst>
                              <p:par>
                                <p:cTn id="40" presetID="12" presetClass="entr" presetSubtype="8" fill="hold" nodeType="afterEffect">
                                  <p:stCondLst>
                                    <p:cond delay="0"/>
                                  </p:stCondLst>
                                  <p:childTnLst>
                                    <p:set>
                                      <p:cBhvr>
                                        <p:cTn id="41" dur="1" fill="hold">
                                          <p:stCondLst>
                                            <p:cond delay="0"/>
                                          </p:stCondLst>
                                        </p:cTn>
                                        <p:tgtEl>
                                          <p:spTgt spid="70"/>
                                        </p:tgtEl>
                                        <p:attrNameLst>
                                          <p:attrName>style.visibility</p:attrName>
                                        </p:attrNameLst>
                                      </p:cBhvr>
                                      <p:to>
                                        <p:strVal val="visible"/>
                                      </p:to>
                                    </p:set>
                                    <p:anim calcmode="lin" valueType="num">
                                      <p:cBhvr additive="base">
                                        <p:cTn id="42" dur="500"/>
                                        <p:tgtEl>
                                          <p:spTgt spid="70"/>
                                        </p:tgtEl>
                                        <p:attrNameLst>
                                          <p:attrName>ppt_x</p:attrName>
                                        </p:attrNameLst>
                                      </p:cBhvr>
                                      <p:tavLst>
                                        <p:tav tm="0">
                                          <p:val>
                                            <p:strVal val="#ppt_x-#ppt_w*1.125000"/>
                                          </p:val>
                                        </p:tav>
                                        <p:tav tm="100000">
                                          <p:val>
                                            <p:strVal val="#ppt_x"/>
                                          </p:val>
                                        </p:tav>
                                      </p:tavLst>
                                    </p:anim>
                                    <p:animEffect transition="in" filter="wipe(right)">
                                      <p:cBhvr>
                                        <p:cTn id="43"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4" grpId="0" animBg="1"/>
      <p:bldP spid="75" grpId="0" animBg="1"/>
      <p:bldP spid="76" grpId="0" animBg="1"/>
      <p:bldP spid="7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rot="1800000">
            <a:off x="5591882" y="2424528"/>
            <a:ext cx="5143384" cy="4404645"/>
          </a:xfrm>
          <a:prstGeom prst="rect">
            <a:avLst/>
          </a:prstGeom>
          <a:gradFill flip="none" rotWithShape="0">
            <a:gsLst>
              <a:gs pos="0">
                <a:schemeClr val="tx1">
                  <a:alpha val="15000"/>
                </a:schemeClr>
              </a:gs>
              <a:gs pos="100000">
                <a:srgbClr val="F2F2F2">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25"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21" name="组合 20"/>
          <p:cNvGrpSpPr/>
          <p:nvPr/>
        </p:nvGrpSpPr>
        <p:grpSpPr>
          <a:xfrm>
            <a:off x="3886200" y="1219200"/>
            <a:ext cx="4419600" cy="4419600"/>
            <a:chOff x="4365171" y="1698171"/>
            <a:chExt cx="3461658" cy="3461658"/>
          </a:xfrm>
        </p:grpSpPr>
        <p:sp>
          <p:nvSpPr>
            <p:cNvPr id="2" name="椭圆 1"/>
            <p:cNvSpPr/>
            <p:nvPr/>
          </p:nvSpPr>
          <p:spPr>
            <a:xfrm>
              <a:off x="4365171" y="1698171"/>
              <a:ext cx="3461658" cy="3461658"/>
            </a:xfrm>
            <a:prstGeom prst="ellipse">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cxnSp>
          <p:nvCxnSpPr>
            <p:cNvPr id="10" name="直接连接符 9"/>
            <p:cNvCxnSpPr/>
            <p:nvPr/>
          </p:nvCxnSpPr>
          <p:spPr>
            <a:xfrm>
              <a:off x="6792685" y="3346450"/>
              <a:ext cx="10287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612490" y="3744344"/>
              <a:ext cx="2924779" cy="477312"/>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print the presentation and make it into </a:t>
              </a:r>
              <a:r>
                <a:rPr kumimoji="0" lang="en-US" altLang="zh-CN" sz="140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a film </a:t>
              </a:r>
              <a:r>
                <a:rPr kumimoji="0" lang="en-US" altLang="zh-CN" sz="140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to be used in a </a:t>
              </a:r>
              <a:r>
                <a:rPr kumimoji="0" lang="en-US" altLang="zh-CN" sz="140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wider field</a:t>
              </a:r>
              <a:endParaRPr kumimoji="0" lang="en-US" altLang="zh-CN" sz="140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6" name="矩形 5"/>
            <p:cNvSpPr/>
            <p:nvPr/>
          </p:nvSpPr>
          <p:spPr>
            <a:xfrm>
              <a:off x="4702628" y="3226526"/>
              <a:ext cx="2090057" cy="4376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7" name="文本框 6"/>
            <p:cNvSpPr txBox="1"/>
            <p:nvPr/>
          </p:nvSpPr>
          <p:spPr>
            <a:xfrm>
              <a:off x="4702628" y="3266587"/>
              <a:ext cx="2090057" cy="36160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标题文字添加此处</a:t>
              </a:r>
            </a:p>
          </p:txBody>
        </p:sp>
        <p:sp>
          <p:nvSpPr>
            <p:cNvPr id="8" name="文本框 7"/>
            <p:cNvSpPr txBox="1"/>
            <p:nvPr/>
          </p:nvSpPr>
          <p:spPr>
            <a:xfrm>
              <a:off x="4612490" y="2388274"/>
              <a:ext cx="1038511" cy="867839"/>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dirty="0">
                  <a:ln>
                    <a:noFill/>
                  </a:ln>
                  <a:solidFill>
                    <a:srgbClr val="33B048"/>
                  </a:solidFill>
                  <a:effectLst/>
                  <a:uLnTx/>
                  <a:uFillTx/>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02</a:t>
              </a:r>
              <a:endParaRPr kumimoji="0" lang="zh-CN" altLang="en-US" sz="6600" b="0" i="0" u="none" strike="noStrike" kern="1200" cap="none" spc="0" normalizeH="0" baseline="0" noProof="0" dirty="0">
                <a:ln>
                  <a:noFill/>
                </a:ln>
                <a:solidFill>
                  <a:srgbClr val="33B048"/>
                </a:solidFill>
                <a:effectLst/>
                <a:uLnTx/>
                <a:uFillTx/>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endParaRPr>
            </a:p>
          </p:txBody>
        </p:sp>
        <p:grpSp>
          <p:nvGrpSpPr>
            <p:cNvPr id="16" name="组合 15"/>
            <p:cNvGrpSpPr/>
            <p:nvPr/>
          </p:nvGrpSpPr>
          <p:grpSpPr>
            <a:xfrm>
              <a:off x="5651001" y="4523457"/>
              <a:ext cx="889997" cy="128815"/>
              <a:chOff x="5701303" y="5663148"/>
              <a:chExt cx="889997" cy="128815"/>
            </a:xfrm>
          </p:grpSpPr>
          <p:sp>
            <p:nvSpPr>
              <p:cNvPr id="17" name="椭圆 16"/>
              <p:cNvSpPr/>
              <p:nvPr/>
            </p:nvSpPr>
            <p:spPr>
              <a:xfrm>
                <a:off x="5701303" y="5663148"/>
                <a:ext cx="128815" cy="12881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8" name="椭圆 17"/>
              <p:cNvSpPr/>
              <p:nvPr/>
            </p:nvSpPr>
            <p:spPr>
              <a:xfrm>
                <a:off x="5955030" y="5663148"/>
                <a:ext cx="128815" cy="1288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9" name="椭圆 18"/>
              <p:cNvSpPr/>
              <p:nvPr/>
            </p:nvSpPr>
            <p:spPr>
              <a:xfrm>
                <a:off x="6208757" y="5663148"/>
                <a:ext cx="128815" cy="1288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0" name="椭圆 19"/>
              <p:cNvSpPr/>
              <p:nvPr/>
            </p:nvSpPr>
            <p:spPr>
              <a:xfrm>
                <a:off x="6462485" y="5663148"/>
                <a:ext cx="128815" cy="12881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spTree>
    <p:extLst>
      <p:ext uri="{BB962C8B-B14F-4D97-AF65-F5344CB8AC3E}">
        <p14:creationId xmlns:p14="http://schemas.microsoft.com/office/powerpoint/2010/main" val="404307182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rot="1800000">
            <a:off x="1066391" y="2269288"/>
            <a:ext cx="1539042" cy="856030"/>
          </a:xfrm>
          <a:custGeom>
            <a:avLst/>
            <a:gdLst>
              <a:gd name="connsiteX0" fmla="*/ 0 w 1683153"/>
              <a:gd name="connsiteY0" fmla="*/ 0 h 853814"/>
              <a:gd name="connsiteX1" fmla="*/ 1683153 w 1683153"/>
              <a:gd name="connsiteY1" fmla="*/ 0 h 853814"/>
              <a:gd name="connsiteX2" fmla="*/ 1683153 w 1683153"/>
              <a:gd name="connsiteY2" fmla="*/ 853814 h 853814"/>
              <a:gd name="connsiteX3" fmla="*/ 0 w 1683153"/>
              <a:gd name="connsiteY3" fmla="*/ 853814 h 853814"/>
              <a:gd name="connsiteX4" fmla="*/ 0 w 1683153"/>
              <a:gd name="connsiteY4" fmla="*/ 0 h 853814"/>
              <a:gd name="connsiteX0" fmla="*/ 0 w 1683153"/>
              <a:gd name="connsiteY0" fmla="*/ 2216 h 856030"/>
              <a:gd name="connsiteX1" fmla="*/ 559319 w 1683153"/>
              <a:gd name="connsiteY1" fmla="*/ 0 h 856030"/>
              <a:gd name="connsiteX2" fmla="*/ 1683153 w 1683153"/>
              <a:gd name="connsiteY2" fmla="*/ 2216 h 856030"/>
              <a:gd name="connsiteX3" fmla="*/ 1683153 w 1683153"/>
              <a:gd name="connsiteY3" fmla="*/ 856030 h 856030"/>
              <a:gd name="connsiteX4" fmla="*/ 0 w 1683153"/>
              <a:gd name="connsiteY4" fmla="*/ 856030 h 856030"/>
              <a:gd name="connsiteX5" fmla="*/ 0 w 1683153"/>
              <a:gd name="connsiteY5" fmla="*/ 2216 h 856030"/>
              <a:gd name="connsiteX0" fmla="*/ 0 w 1683153"/>
              <a:gd name="connsiteY0" fmla="*/ 2216 h 856030"/>
              <a:gd name="connsiteX1" fmla="*/ 559319 w 1683153"/>
              <a:gd name="connsiteY1" fmla="*/ 0 h 856030"/>
              <a:gd name="connsiteX2" fmla="*/ 1683153 w 1683153"/>
              <a:gd name="connsiteY2" fmla="*/ 2216 h 856030"/>
              <a:gd name="connsiteX3" fmla="*/ 1683153 w 1683153"/>
              <a:gd name="connsiteY3" fmla="*/ 856030 h 856030"/>
              <a:gd name="connsiteX4" fmla="*/ 144111 w 1683153"/>
              <a:gd name="connsiteY4" fmla="*/ 855638 h 856030"/>
              <a:gd name="connsiteX5" fmla="*/ 0 w 1683153"/>
              <a:gd name="connsiteY5" fmla="*/ 856030 h 856030"/>
              <a:gd name="connsiteX6" fmla="*/ 0 w 1683153"/>
              <a:gd name="connsiteY6" fmla="*/ 2216 h 856030"/>
              <a:gd name="connsiteX0" fmla="*/ 0 w 1683153"/>
              <a:gd name="connsiteY0" fmla="*/ 2216 h 856030"/>
              <a:gd name="connsiteX1" fmla="*/ 559319 w 1683153"/>
              <a:gd name="connsiteY1" fmla="*/ 0 h 856030"/>
              <a:gd name="connsiteX2" fmla="*/ 1683153 w 1683153"/>
              <a:gd name="connsiteY2" fmla="*/ 2216 h 856030"/>
              <a:gd name="connsiteX3" fmla="*/ 1683153 w 1683153"/>
              <a:gd name="connsiteY3" fmla="*/ 856030 h 856030"/>
              <a:gd name="connsiteX4" fmla="*/ 144111 w 1683153"/>
              <a:gd name="connsiteY4" fmla="*/ 855638 h 856030"/>
              <a:gd name="connsiteX5" fmla="*/ 0 w 1683153"/>
              <a:gd name="connsiteY5" fmla="*/ 2216 h 856030"/>
              <a:gd name="connsiteX0" fmla="*/ 0 w 1539042"/>
              <a:gd name="connsiteY0" fmla="*/ 855638 h 856030"/>
              <a:gd name="connsiteX1" fmla="*/ 415208 w 1539042"/>
              <a:gd name="connsiteY1" fmla="*/ 0 h 856030"/>
              <a:gd name="connsiteX2" fmla="*/ 1539042 w 1539042"/>
              <a:gd name="connsiteY2" fmla="*/ 2216 h 856030"/>
              <a:gd name="connsiteX3" fmla="*/ 1539042 w 1539042"/>
              <a:gd name="connsiteY3" fmla="*/ 856030 h 856030"/>
              <a:gd name="connsiteX4" fmla="*/ 0 w 1539042"/>
              <a:gd name="connsiteY4" fmla="*/ 855638 h 856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9042" h="856030">
                <a:moveTo>
                  <a:pt x="0" y="855638"/>
                </a:moveTo>
                <a:lnTo>
                  <a:pt x="415208" y="0"/>
                </a:lnTo>
                <a:lnTo>
                  <a:pt x="1539042" y="2216"/>
                </a:lnTo>
                <a:lnTo>
                  <a:pt x="1539042" y="856030"/>
                </a:lnTo>
                <a:lnTo>
                  <a:pt x="0" y="855638"/>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3" name="矩形 31"/>
          <p:cNvSpPr/>
          <p:nvPr/>
        </p:nvSpPr>
        <p:spPr>
          <a:xfrm rot="1800000">
            <a:off x="1066391" y="3642324"/>
            <a:ext cx="1539042" cy="856030"/>
          </a:xfrm>
          <a:custGeom>
            <a:avLst/>
            <a:gdLst>
              <a:gd name="connsiteX0" fmla="*/ 0 w 1683153"/>
              <a:gd name="connsiteY0" fmla="*/ 0 h 853814"/>
              <a:gd name="connsiteX1" fmla="*/ 1683153 w 1683153"/>
              <a:gd name="connsiteY1" fmla="*/ 0 h 853814"/>
              <a:gd name="connsiteX2" fmla="*/ 1683153 w 1683153"/>
              <a:gd name="connsiteY2" fmla="*/ 853814 h 853814"/>
              <a:gd name="connsiteX3" fmla="*/ 0 w 1683153"/>
              <a:gd name="connsiteY3" fmla="*/ 853814 h 853814"/>
              <a:gd name="connsiteX4" fmla="*/ 0 w 1683153"/>
              <a:gd name="connsiteY4" fmla="*/ 0 h 853814"/>
              <a:gd name="connsiteX0" fmla="*/ 0 w 1683153"/>
              <a:gd name="connsiteY0" fmla="*/ 2216 h 856030"/>
              <a:gd name="connsiteX1" fmla="*/ 559319 w 1683153"/>
              <a:gd name="connsiteY1" fmla="*/ 0 h 856030"/>
              <a:gd name="connsiteX2" fmla="*/ 1683153 w 1683153"/>
              <a:gd name="connsiteY2" fmla="*/ 2216 h 856030"/>
              <a:gd name="connsiteX3" fmla="*/ 1683153 w 1683153"/>
              <a:gd name="connsiteY3" fmla="*/ 856030 h 856030"/>
              <a:gd name="connsiteX4" fmla="*/ 0 w 1683153"/>
              <a:gd name="connsiteY4" fmla="*/ 856030 h 856030"/>
              <a:gd name="connsiteX5" fmla="*/ 0 w 1683153"/>
              <a:gd name="connsiteY5" fmla="*/ 2216 h 856030"/>
              <a:gd name="connsiteX0" fmla="*/ 0 w 1683153"/>
              <a:gd name="connsiteY0" fmla="*/ 2216 h 856030"/>
              <a:gd name="connsiteX1" fmla="*/ 559319 w 1683153"/>
              <a:gd name="connsiteY1" fmla="*/ 0 h 856030"/>
              <a:gd name="connsiteX2" fmla="*/ 1683153 w 1683153"/>
              <a:gd name="connsiteY2" fmla="*/ 2216 h 856030"/>
              <a:gd name="connsiteX3" fmla="*/ 1683153 w 1683153"/>
              <a:gd name="connsiteY3" fmla="*/ 856030 h 856030"/>
              <a:gd name="connsiteX4" fmla="*/ 144111 w 1683153"/>
              <a:gd name="connsiteY4" fmla="*/ 855638 h 856030"/>
              <a:gd name="connsiteX5" fmla="*/ 0 w 1683153"/>
              <a:gd name="connsiteY5" fmla="*/ 856030 h 856030"/>
              <a:gd name="connsiteX6" fmla="*/ 0 w 1683153"/>
              <a:gd name="connsiteY6" fmla="*/ 2216 h 856030"/>
              <a:gd name="connsiteX0" fmla="*/ 0 w 1683153"/>
              <a:gd name="connsiteY0" fmla="*/ 2216 h 856030"/>
              <a:gd name="connsiteX1" fmla="*/ 559319 w 1683153"/>
              <a:gd name="connsiteY1" fmla="*/ 0 h 856030"/>
              <a:gd name="connsiteX2" fmla="*/ 1683153 w 1683153"/>
              <a:gd name="connsiteY2" fmla="*/ 2216 h 856030"/>
              <a:gd name="connsiteX3" fmla="*/ 1683153 w 1683153"/>
              <a:gd name="connsiteY3" fmla="*/ 856030 h 856030"/>
              <a:gd name="connsiteX4" fmla="*/ 144111 w 1683153"/>
              <a:gd name="connsiteY4" fmla="*/ 855638 h 856030"/>
              <a:gd name="connsiteX5" fmla="*/ 0 w 1683153"/>
              <a:gd name="connsiteY5" fmla="*/ 2216 h 856030"/>
              <a:gd name="connsiteX0" fmla="*/ 0 w 1539042"/>
              <a:gd name="connsiteY0" fmla="*/ 855638 h 856030"/>
              <a:gd name="connsiteX1" fmla="*/ 415208 w 1539042"/>
              <a:gd name="connsiteY1" fmla="*/ 0 h 856030"/>
              <a:gd name="connsiteX2" fmla="*/ 1539042 w 1539042"/>
              <a:gd name="connsiteY2" fmla="*/ 2216 h 856030"/>
              <a:gd name="connsiteX3" fmla="*/ 1539042 w 1539042"/>
              <a:gd name="connsiteY3" fmla="*/ 856030 h 856030"/>
              <a:gd name="connsiteX4" fmla="*/ 0 w 1539042"/>
              <a:gd name="connsiteY4" fmla="*/ 855638 h 856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9042" h="856030">
                <a:moveTo>
                  <a:pt x="0" y="855638"/>
                </a:moveTo>
                <a:lnTo>
                  <a:pt x="415208" y="0"/>
                </a:lnTo>
                <a:lnTo>
                  <a:pt x="1539042" y="2216"/>
                </a:lnTo>
                <a:lnTo>
                  <a:pt x="1539042" y="856030"/>
                </a:lnTo>
                <a:lnTo>
                  <a:pt x="0" y="855638"/>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4" name="矩形 31"/>
          <p:cNvSpPr/>
          <p:nvPr/>
        </p:nvSpPr>
        <p:spPr>
          <a:xfrm rot="1800000">
            <a:off x="1066391" y="5020356"/>
            <a:ext cx="1539042" cy="856030"/>
          </a:xfrm>
          <a:custGeom>
            <a:avLst/>
            <a:gdLst>
              <a:gd name="connsiteX0" fmla="*/ 0 w 1683153"/>
              <a:gd name="connsiteY0" fmla="*/ 0 h 853814"/>
              <a:gd name="connsiteX1" fmla="*/ 1683153 w 1683153"/>
              <a:gd name="connsiteY1" fmla="*/ 0 h 853814"/>
              <a:gd name="connsiteX2" fmla="*/ 1683153 w 1683153"/>
              <a:gd name="connsiteY2" fmla="*/ 853814 h 853814"/>
              <a:gd name="connsiteX3" fmla="*/ 0 w 1683153"/>
              <a:gd name="connsiteY3" fmla="*/ 853814 h 853814"/>
              <a:gd name="connsiteX4" fmla="*/ 0 w 1683153"/>
              <a:gd name="connsiteY4" fmla="*/ 0 h 853814"/>
              <a:gd name="connsiteX0" fmla="*/ 0 w 1683153"/>
              <a:gd name="connsiteY0" fmla="*/ 2216 h 856030"/>
              <a:gd name="connsiteX1" fmla="*/ 559319 w 1683153"/>
              <a:gd name="connsiteY1" fmla="*/ 0 h 856030"/>
              <a:gd name="connsiteX2" fmla="*/ 1683153 w 1683153"/>
              <a:gd name="connsiteY2" fmla="*/ 2216 h 856030"/>
              <a:gd name="connsiteX3" fmla="*/ 1683153 w 1683153"/>
              <a:gd name="connsiteY3" fmla="*/ 856030 h 856030"/>
              <a:gd name="connsiteX4" fmla="*/ 0 w 1683153"/>
              <a:gd name="connsiteY4" fmla="*/ 856030 h 856030"/>
              <a:gd name="connsiteX5" fmla="*/ 0 w 1683153"/>
              <a:gd name="connsiteY5" fmla="*/ 2216 h 856030"/>
              <a:gd name="connsiteX0" fmla="*/ 0 w 1683153"/>
              <a:gd name="connsiteY0" fmla="*/ 2216 h 856030"/>
              <a:gd name="connsiteX1" fmla="*/ 559319 w 1683153"/>
              <a:gd name="connsiteY1" fmla="*/ 0 h 856030"/>
              <a:gd name="connsiteX2" fmla="*/ 1683153 w 1683153"/>
              <a:gd name="connsiteY2" fmla="*/ 2216 h 856030"/>
              <a:gd name="connsiteX3" fmla="*/ 1683153 w 1683153"/>
              <a:gd name="connsiteY3" fmla="*/ 856030 h 856030"/>
              <a:gd name="connsiteX4" fmla="*/ 144111 w 1683153"/>
              <a:gd name="connsiteY4" fmla="*/ 855638 h 856030"/>
              <a:gd name="connsiteX5" fmla="*/ 0 w 1683153"/>
              <a:gd name="connsiteY5" fmla="*/ 856030 h 856030"/>
              <a:gd name="connsiteX6" fmla="*/ 0 w 1683153"/>
              <a:gd name="connsiteY6" fmla="*/ 2216 h 856030"/>
              <a:gd name="connsiteX0" fmla="*/ 0 w 1683153"/>
              <a:gd name="connsiteY0" fmla="*/ 2216 h 856030"/>
              <a:gd name="connsiteX1" fmla="*/ 559319 w 1683153"/>
              <a:gd name="connsiteY1" fmla="*/ 0 h 856030"/>
              <a:gd name="connsiteX2" fmla="*/ 1683153 w 1683153"/>
              <a:gd name="connsiteY2" fmla="*/ 2216 h 856030"/>
              <a:gd name="connsiteX3" fmla="*/ 1683153 w 1683153"/>
              <a:gd name="connsiteY3" fmla="*/ 856030 h 856030"/>
              <a:gd name="connsiteX4" fmla="*/ 144111 w 1683153"/>
              <a:gd name="connsiteY4" fmla="*/ 855638 h 856030"/>
              <a:gd name="connsiteX5" fmla="*/ 0 w 1683153"/>
              <a:gd name="connsiteY5" fmla="*/ 2216 h 856030"/>
              <a:gd name="connsiteX0" fmla="*/ 0 w 1539042"/>
              <a:gd name="connsiteY0" fmla="*/ 855638 h 856030"/>
              <a:gd name="connsiteX1" fmla="*/ 415208 w 1539042"/>
              <a:gd name="connsiteY1" fmla="*/ 0 h 856030"/>
              <a:gd name="connsiteX2" fmla="*/ 1539042 w 1539042"/>
              <a:gd name="connsiteY2" fmla="*/ 2216 h 856030"/>
              <a:gd name="connsiteX3" fmla="*/ 1539042 w 1539042"/>
              <a:gd name="connsiteY3" fmla="*/ 856030 h 856030"/>
              <a:gd name="connsiteX4" fmla="*/ 0 w 1539042"/>
              <a:gd name="connsiteY4" fmla="*/ 855638 h 856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9042" h="856030">
                <a:moveTo>
                  <a:pt x="0" y="855638"/>
                </a:moveTo>
                <a:lnTo>
                  <a:pt x="415208" y="0"/>
                </a:lnTo>
                <a:lnTo>
                  <a:pt x="1539042" y="2216"/>
                </a:lnTo>
                <a:lnTo>
                  <a:pt x="1539042" y="856030"/>
                </a:lnTo>
                <a:lnTo>
                  <a:pt x="0" y="855638"/>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pic>
        <p:nvPicPr>
          <p:cNvPr id="31" name="图片占位符 30"/>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六边形 2"/>
          <p:cNvSpPr/>
          <p:nvPr/>
        </p:nvSpPr>
        <p:spPr>
          <a:xfrm rot="5400000">
            <a:off x="890070" y="2017067"/>
            <a:ext cx="926421" cy="798639"/>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 name="六边形 3"/>
          <p:cNvSpPr/>
          <p:nvPr/>
        </p:nvSpPr>
        <p:spPr>
          <a:xfrm rot="5400000">
            <a:off x="890070" y="3390043"/>
            <a:ext cx="926421" cy="798639"/>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5" name="六边形 4"/>
          <p:cNvSpPr/>
          <p:nvPr/>
        </p:nvSpPr>
        <p:spPr>
          <a:xfrm rot="5400000">
            <a:off x="890070" y="4763019"/>
            <a:ext cx="926421" cy="798639"/>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7" name="六边形 5"/>
          <p:cNvSpPr/>
          <p:nvPr/>
        </p:nvSpPr>
        <p:spPr>
          <a:xfrm>
            <a:off x="1203627" y="2268166"/>
            <a:ext cx="299306" cy="296442"/>
          </a:xfrm>
          <a:custGeom>
            <a:avLst/>
            <a:gdLst>
              <a:gd name="connsiteX0" fmla="*/ 292147 w 331788"/>
              <a:gd name="connsiteY0" fmla="*/ 109538 h 328613"/>
              <a:gd name="connsiteX1" fmla="*/ 327025 w 331788"/>
              <a:gd name="connsiteY1" fmla="*/ 145621 h 328613"/>
              <a:gd name="connsiteX2" fmla="*/ 327025 w 331788"/>
              <a:gd name="connsiteY2" fmla="*/ 229385 h 328613"/>
              <a:gd name="connsiteX3" fmla="*/ 293438 w 331788"/>
              <a:gd name="connsiteY3" fmla="*/ 264179 h 328613"/>
              <a:gd name="connsiteX4" fmla="*/ 252101 w 331788"/>
              <a:gd name="connsiteY4" fmla="*/ 264179 h 328613"/>
              <a:gd name="connsiteX5" fmla="*/ 252101 w 331788"/>
              <a:gd name="connsiteY5" fmla="*/ 319593 h 328613"/>
              <a:gd name="connsiteX6" fmla="*/ 243059 w 331788"/>
              <a:gd name="connsiteY6" fmla="*/ 328613 h 328613"/>
              <a:gd name="connsiteX7" fmla="*/ 205596 w 331788"/>
              <a:gd name="connsiteY7" fmla="*/ 328613 h 328613"/>
              <a:gd name="connsiteX8" fmla="*/ 195262 w 331788"/>
              <a:gd name="connsiteY8" fmla="*/ 319593 h 328613"/>
              <a:gd name="connsiteX9" fmla="*/ 195262 w 331788"/>
              <a:gd name="connsiteY9" fmla="*/ 235829 h 328613"/>
              <a:gd name="connsiteX10" fmla="*/ 224973 w 331788"/>
              <a:gd name="connsiteY10" fmla="*/ 207478 h 328613"/>
              <a:gd name="connsiteX11" fmla="*/ 255976 w 331788"/>
              <a:gd name="connsiteY11" fmla="*/ 207478 h 328613"/>
              <a:gd name="connsiteX12" fmla="*/ 255976 w 331788"/>
              <a:gd name="connsiteY12" fmla="*/ 145621 h 328613"/>
              <a:gd name="connsiteX13" fmla="*/ 292147 w 331788"/>
              <a:gd name="connsiteY13" fmla="*/ 109538 h 328613"/>
              <a:gd name="connsiteX14" fmla="*/ 38473 w 331788"/>
              <a:gd name="connsiteY14" fmla="*/ 109538 h 328613"/>
              <a:gd name="connsiteX15" fmla="*/ 75079 w 331788"/>
              <a:gd name="connsiteY15" fmla="*/ 145621 h 328613"/>
              <a:gd name="connsiteX16" fmla="*/ 75079 w 331788"/>
              <a:gd name="connsiteY16" fmla="*/ 207478 h 328613"/>
              <a:gd name="connsiteX17" fmla="*/ 106456 w 331788"/>
              <a:gd name="connsiteY17" fmla="*/ 207478 h 328613"/>
              <a:gd name="connsiteX18" fmla="*/ 136525 w 331788"/>
              <a:gd name="connsiteY18" fmla="*/ 235829 h 328613"/>
              <a:gd name="connsiteX19" fmla="*/ 136525 w 331788"/>
              <a:gd name="connsiteY19" fmla="*/ 319593 h 328613"/>
              <a:gd name="connsiteX20" fmla="*/ 126066 w 331788"/>
              <a:gd name="connsiteY20" fmla="*/ 328613 h 328613"/>
              <a:gd name="connsiteX21" fmla="*/ 88153 w 331788"/>
              <a:gd name="connsiteY21" fmla="*/ 328613 h 328613"/>
              <a:gd name="connsiteX22" fmla="*/ 79001 w 331788"/>
              <a:gd name="connsiteY22" fmla="*/ 319593 h 328613"/>
              <a:gd name="connsiteX23" fmla="*/ 79001 w 331788"/>
              <a:gd name="connsiteY23" fmla="*/ 264179 h 328613"/>
              <a:gd name="connsiteX24" fmla="*/ 37166 w 331788"/>
              <a:gd name="connsiteY24" fmla="*/ 264179 h 328613"/>
              <a:gd name="connsiteX25" fmla="*/ 3175 w 331788"/>
              <a:gd name="connsiteY25" fmla="*/ 229385 h 328613"/>
              <a:gd name="connsiteX26" fmla="*/ 3175 w 331788"/>
              <a:gd name="connsiteY26" fmla="*/ 145621 h 328613"/>
              <a:gd name="connsiteX27" fmla="*/ 38473 w 331788"/>
              <a:gd name="connsiteY27" fmla="*/ 109538 h 328613"/>
              <a:gd name="connsiteX28" fmla="*/ 160734 w 331788"/>
              <a:gd name="connsiteY28" fmla="*/ 88900 h 328613"/>
              <a:gd name="connsiteX29" fmla="*/ 171053 w 331788"/>
              <a:gd name="connsiteY29" fmla="*/ 88900 h 328613"/>
              <a:gd name="connsiteX30" fmla="*/ 173633 w 331788"/>
              <a:gd name="connsiteY30" fmla="*/ 90195 h 328613"/>
              <a:gd name="connsiteX31" fmla="*/ 174923 w 331788"/>
              <a:gd name="connsiteY31" fmla="*/ 95375 h 328613"/>
              <a:gd name="connsiteX32" fmla="*/ 169763 w 331788"/>
              <a:gd name="connsiteY32" fmla="*/ 103146 h 328613"/>
              <a:gd name="connsiteX33" fmla="*/ 172343 w 331788"/>
              <a:gd name="connsiteY33" fmla="*/ 123867 h 328613"/>
              <a:gd name="connsiteX34" fmla="*/ 167184 w 331788"/>
              <a:gd name="connsiteY34" fmla="*/ 136818 h 328613"/>
              <a:gd name="connsiteX35" fmla="*/ 164604 w 331788"/>
              <a:gd name="connsiteY35" fmla="*/ 136818 h 328613"/>
              <a:gd name="connsiteX36" fmla="*/ 159444 w 331788"/>
              <a:gd name="connsiteY36" fmla="*/ 123867 h 328613"/>
              <a:gd name="connsiteX37" fmla="*/ 162024 w 331788"/>
              <a:gd name="connsiteY37" fmla="*/ 103146 h 328613"/>
              <a:gd name="connsiteX38" fmla="*/ 156865 w 331788"/>
              <a:gd name="connsiteY38" fmla="*/ 95375 h 328613"/>
              <a:gd name="connsiteX39" fmla="*/ 158155 w 331788"/>
              <a:gd name="connsiteY39" fmla="*/ 90195 h 328613"/>
              <a:gd name="connsiteX40" fmla="*/ 160734 w 331788"/>
              <a:gd name="connsiteY40" fmla="*/ 88900 h 328613"/>
              <a:gd name="connsiteX41" fmla="*/ 136182 w 331788"/>
              <a:gd name="connsiteY41" fmla="*/ 88900 h 328613"/>
              <a:gd name="connsiteX42" fmla="*/ 138766 w 331788"/>
              <a:gd name="connsiteY42" fmla="*/ 91502 h 328613"/>
              <a:gd name="connsiteX43" fmla="*/ 165893 w 331788"/>
              <a:gd name="connsiteY43" fmla="*/ 165652 h 328613"/>
              <a:gd name="connsiteX44" fmla="*/ 193021 w 331788"/>
              <a:gd name="connsiteY44" fmla="*/ 91502 h 328613"/>
              <a:gd name="connsiteX45" fmla="*/ 196897 w 331788"/>
              <a:gd name="connsiteY45" fmla="*/ 90201 h 328613"/>
              <a:gd name="connsiteX46" fmla="*/ 208523 w 331788"/>
              <a:gd name="connsiteY46" fmla="*/ 92802 h 328613"/>
              <a:gd name="connsiteX47" fmla="*/ 231775 w 331788"/>
              <a:gd name="connsiteY47" fmla="*/ 125325 h 328613"/>
              <a:gd name="connsiteX48" fmla="*/ 231775 w 331788"/>
              <a:gd name="connsiteY48" fmla="*/ 176059 h 328613"/>
              <a:gd name="connsiteX49" fmla="*/ 226608 w 331788"/>
              <a:gd name="connsiteY49" fmla="*/ 182563 h 328613"/>
              <a:gd name="connsiteX50" fmla="*/ 105179 w 331788"/>
              <a:gd name="connsiteY50" fmla="*/ 182563 h 328613"/>
              <a:gd name="connsiteX51" fmla="*/ 100012 w 331788"/>
              <a:gd name="connsiteY51" fmla="*/ 176059 h 328613"/>
              <a:gd name="connsiteX52" fmla="*/ 100012 w 331788"/>
              <a:gd name="connsiteY52" fmla="*/ 125325 h 328613"/>
              <a:gd name="connsiteX53" fmla="*/ 123264 w 331788"/>
              <a:gd name="connsiteY53" fmla="*/ 92802 h 328613"/>
              <a:gd name="connsiteX54" fmla="*/ 134890 w 331788"/>
              <a:gd name="connsiteY54" fmla="*/ 90201 h 328613"/>
              <a:gd name="connsiteX55" fmla="*/ 136182 w 331788"/>
              <a:gd name="connsiteY55" fmla="*/ 88900 h 328613"/>
              <a:gd name="connsiteX56" fmla="*/ 292100 w 331788"/>
              <a:gd name="connsiteY56" fmla="*/ 19050 h 328613"/>
              <a:gd name="connsiteX57" fmla="*/ 331788 w 331788"/>
              <a:gd name="connsiteY57" fmla="*/ 58738 h 328613"/>
              <a:gd name="connsiteX58" fmla="*/ 292100 w 331788"/>
              <a:gd name="connsiteY58" fmla="*/ 98426 h 328613"/>
              <a:gd name="connsiteX59" fmla="*/ 252412 w 331788"/>
              <a:gd name="connsiteY59" fmla="*/ 58738 h 328613"/>
              <a:gd name="connsiteX60" fmla="*/ 292100 w 331788"/>
              <a:gd name="connsiteY60" fmla="*/ 19050 h 328613"/>
              <a:gd name="connsiteX61" fmla="*/ 39688 w 331788"/>
              <a:gd name="connsiteY61" fmla="*/ 19050 h 328613"/>
              <a:gd name="connsiteX62" fmla="*/ 79376 w 331788"/>
              <a:gd name="connsiteY62" fmla="*/ 58738 h 328613"/>
              <a:gd name="connsiteX63" fmla="*/ 39688 w 331788"/>
              <a:gd name="connsiteY63" fmla="*/ 98426 h 328613"/>
              <a:gd name="connsiteX64" fmla="*/ 0 w 331788"/>
              <a:gd name="connsiteY64" fmla="*/ 58738 h 328613"/>
              <a:gd name="connsiteX65" fmla="*/ 39688 w 331788"/>
              <a:gd name="connsiteY65" fmla="*/ 19050 h 328613"/>
              <a:gd name="connsiteX66" fmla="*/ 165894 w 331788"/>
              <a:gd name="connsiteY66" fmla="*/ 0 h 328613"/>
              <a:gd name="connsiteX67" fmla="*/ 204788 w 331788"/>
              <a:gd name="connsiteY67" fmla="*/ 39688 h 328613"/>
              <a:gd name="connsiteX68" fmla="*/ 165894 w 331788"/>
              <a:gd name="connsiteY68" fmla="*/ 79376 h 328613"/>
              <a:gd name="connsiteX69" fmla="*/ 127000 w 331788"/>
              <a:gd name="connsiteY69" fmla="*/ 39688 h 328613"/>
              <a:gd name="connsiteX70" fmla="*/ 165894 w 331788"/>
              <a:gd name="connsiteY70"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31788" h="328613">
                <a:moveTo>
                  <a:pt x="292147" y="109538"/>
                </a:moveTo>
                <a:cubicBezTo>
                  <a:pt x="311524" y="109538"/>
                  <a:pt x="327025" y="126291"/>
                  <a:pt x="327025" y="145621"/>
                </a:cubicBezTo>
                <a:cubicBezTo>
                  <a:pt x="327025" y="145621"/>
                  <a:pt x="327025" y="145621"/>
                  <a:pt x="327025" y="229385"/>
                </a:cubicBezTo>
                <a:cubicBezTo>
                  <a:pt x="327025" y="248715"/>
                  <a:pt x="311524" y="264179"/>
                  <a:pt x="293438" y="264179"/>
                </a:cubicBezTo>
                <a:cubicBezTo>
                  <a:pt x="293438" y="264179"/>
                  <a:pt x="293438" y="264179"/>
                  <a:pt x="252101" y="264179"/>
                </a:cubicBezTo>
                <a:cubicBezTo>
                  <a:pt x="252101" y="264179"/>
                  <a:pt x="252101" y="264179"/>
                  <a:pt x="252101" y="319593"/>
                </a:cubicBezTo>
                <a:cubicBezTo>
                  <a:pt x="252101" y="324747"/>
                  <a:pt x="248226" y="328613"/>
                  <a:pt x="243059" y="328613"/>
                </a:cubicBezTo>
                <a:cubicBezTo>
                  <a:pt x="243059" y="328613"/>
                  <a:pt x="243059" y="328613"/>
                  <a:pt x="205596" y="328613"/>
                </a:cubicBezTo>
                <a:cubicBezTo>
                  <a:pt x="199138" y="328613"/>
                  <a:pt x="195262" y="324747"/>
                  <a:pt x="195262" y="319593"/>
                </a:cubicBezTo>
                <a:cubicBezTo>
                  <a:pt x="195262" y="319593"/>
                  <a:pt x="195262" y="319593"/>
                  <a:pt x="195262" y="235829"/>
                </a:cubicBezTo>
                <a:cubicBezTo>
                  <a:pt x="195262" y="220364"/>
                  <a:pt x="208180" y="207478"/>
                  <a:pt x="224973" y="207478"/>
                </a:cubicBezTo>
                <a:cubicBezTo>
                  <a:pt x="224973" y="207478"/>
                  <a:pt x="224973" y="207478"/>
                  <a:pt x="255976" y="207478"/>
                </a:cubicBezTo>
                <a:cubicBezTo>
                  <a:pt x="255976" y="207478"/>
                  <a:pt x="255976" y="207478"/>
                  <a:pt x="255976" y="145621"/>
                </a:cubicBezTo>
                <a:cubicBezTo>
                  <a:pt x="255976" y="126291"/>
                  <a:pt x="271478" y="109538"/>
                  <a:pt x="292147" y="109538"/>
                </a:cubicBezTo>
                <a:close/>
                <a:moveTo>
                  <a:pt x="38473" y="109538"/>
                </a:moveTo>
                <a:cubicBezTo>
                  <a:pt x="59391" y="109538"/>
                  <a:pt x="75079" y="126291"/>
                  <a:pt x="75079" y="145621"/>
                </a:cubicBezTo>
                <a:cubicBezTo>
                  <a:pt x="75079" y="145621"/>
                  <a:pt x="75079" y="145621"/>
                  <a:pt x="75079" y="207478"/>
                </a:cubicBezTo>
                <a:cubicBezTo>
                  <a:pt x="75079" y="207478"/>
                  <a:pt x="75079" y="207478"/>
                  <a:pt x="106456" y="207478"/>
                </a:cubicBezTo>
                <a:cubicBezTo>
                  <a:pt x="123451" y="207478"/>
                  <a:pt x="136525" y="220364"/>
                  <a:pt x="136525" y="235829"/>
                </a:cubicBezTo>
                <a:cubicBezTo>
                  <a:pt x="136525" y="235829"/>
                  <a:pt x="136525" y="235829"/>
                  <a:pt x="136525" y="319593"/>
                </a:cubicBezTo>
                <a:cubicBezTo>
                  <a:pt x="136525" y="324747"/>
                  <a:pt x="132603" y="328613"/>
                  <a:pt x="126066" y="328613"/>
                </a:cubicBezTo>
                <a:cubicBezTo>
                  <a:pt x="126066" y="328613"/>
                  <a:pt x="126066" y="328613"/>
                  <a:pt x="88153" y="328613"/>
                </a:cubicBezTo>
                <a:cubicBezTo>
                  <a:pt x="82923" y="328613"/>
                  <a:pt x="79001" y="324747"/>
                  <a:pt x="79001" y="319593"/>
                </a:cubicBezTo>
                <a:cubicBezTo>
                  <a:pt x="79001" y="319593"/>
                  <a:pt x="79001" y="319593"/>
                  <a:pt x="79001" y="264179"/>
                </a:cubicBezTo>
                <a:cubicBezTo>
                  <a:pt x="79001" y="264179"/>
                  <a:pt x="79001" y="264179"/>
                  <a:pt x="37166" y="264179"/>
                </a:cubicBezTo>
                <a:cubicBezTo>
                  <a:pt x="18863" y="264179"/>
                  <a:pt x="3175" y="248715"/>
                  <a:pt x="3175" y="229385"/>
                </a:cubicBezTo>
                <a:cubicBezTo>
                  <a:pt x="3175" y="229385"/>
                  <a:pt x="3175" y="229385"/>
                  <a:pt x="3175" y="145621"/>
                </a:cubicBezTo>
                <a:cubicBezTo>
                  <a:pt x="3175" y="126291"/>
                  <a:pt x="18863" y="109538"/>
                  <a:pt x="38473" y="109538"/>
                </a:cubicBezTo>
                <a:close/>
                <a:moveTo>
                  <a:pt x="160734" y="88900"/>
                </a:moveTo>
                <a:cubicBezTo>
                  <a:pt x="160734" y="88900"/>
                  <a:pt x="160734" y="88900"/>
                  <a:pt x="171053" y="88900"/>
                </a:cubicBezTo>
                <a:cubicBezTo>
                  <a:pt x="172343" y="88900"/>
                  <a:pt x="173633" y="90195"/>
                  <a:pt x="173633" y="90195"/>
                </a:cubicBezTo>
                <a:cubicBezTo>
                  <a:pt x="174923" y="92785"/>
                  <a:pt x="176213" y="94080"/>
                  <a:pt x="174923" y="95375"/>
                </a:cubicBezTo>
                <a:cubicBezTo>
                  <a:pt x="174923" y="95375"/>
                  <a:pt x="174923" y="95375"/>
                  <a:pt x="169763" y="103146"/>
                </a:cubicBezTo>
                <a:cubicBezTo>
                  <a:pt x="169763" y="103146"/>
                  <a:pt x="169763" y="103146"/>
                  <a:pt x="172343" y="123867"/>
                </a:cubicBezTo>
                <a:cubicBezTo>
                  <a:pt x="172343" y="123867"/>
                  <a:pt x="172343" y="123867"/>
                  <a:pt x="167184" y="136818"/>
                </a:cubicBezTo>
                <a:cubicBezTo>
                  <a:pt x="167184" y="138113"/>
                  <a:pt x="164604" y="138113"/>
                  <a:pt x="164604" y="136818"/>
                </a:cubicBezTo>
                <a:cubicBezTo>
                  <a:pt x="164604" y="136818"/>
                  <a:pt x="164604" y="136818"/>
                  <a:pt x="159444" y="123867"/>
                </a:cubicBezTo>
                <a:cubicBezTo>
                  <a:pt x="159444" y="123867"/>
                  <a:pt x="159444" y="123867"/>
                  <a:pt x="162024" y="103146"/>
                </a:cubicBezTo>
                <a:cubicBezTo>
                  <a:pt x="162024" y="103146"/>
                  <a:pt x="162024" y="103146"/>
                  <a:pt x="156865" y="95375"/>
                </a:cubicBezTo>
                <a:cubicBezTo>
                  <a:pt x="155575" y="94080"/>
                  <a:pt x="156865" y="92785"/>
                  <a:pt x="158155" y="90195"/>
                </a:cubicBezTo>
                <a:cubicBezTo>
                  <a:pt x="158155" y="90195"/>
                  <a:pt x="159444" y="88900"/>
                  <a:pt x="160734" y="88900"/>
                </a:cubicBezTo>
                <a:close/>
                <a:moveTo>
                  <a:pt x="136182" y="88900"/>
                </a:moveTo>
                <a:cubicBezTo>
                  <a:pt x="137474" y="88900"/>
                  <a:pt x="138766" y="90201"/>
                  <a:pt x="138766" y="91502"/>
                </a:cubicBezTo>
                <a:cubicBezTo>
                  <a:pt x="138766" y="91502"/>
                  <a:pt x="138766" y="91502"/>
                  <a:pt x="165893" y="165652"/>
                </a:cubicBezTo>
                <a:cubicBezTo>
                  <a:pt x="165893" y="165652"/>
                  <a:pt x="165893" y="165652"/>
                  <a:pt x="193021" y="91502"/>
                </a:cubicBezTo>
                <a:cubicBezTo>
                  <a:pt x="193021" y="90201"/>
                  <a:pt x="195605" y="88900"/>
                  <a:pt x="196897" y="90201"/>
                </a:cubicBezTo>
                <a:cubicBezTo>
                  <a:pt x="196897" y="90201"/>
                  <a:pt x="196897" y="90201"/>
                  <a:pt x="208523" y="92802"/>
                </a:cubicBezTo>
                <a:cubicBezTo>
                  <a:pt x="222733" y="98006"/>
                  <a:pt x="231775" y="111015"/>
                  <a:pt x="231775" y="125325"/>
                </a:cubicBezTo>
                <a:cubicBezTo>
                  <a:pt x="231775" y="125325"/>
                  <a:pt x="231775" y="125325"/>
                  <a:pt x="231775" y="176059"/>
                </a:cubicBezTo>
                <a:cubicBezTo>
                  <a:pt x="231775" y="179961"/>
                  <a:pt x="229192" y="182563"/>
                  <a:pt x="226608" y="182563"/>
                </a:cubicBezTo>
                <a:cubicBezTo>
                  <a:pt x="226608" y="182563"/>
                  <a:pt x="226608" y="182563"/>
                  <a:pt x="105179" y="182563"/>
                </a:cubicBezTo>
                <a:cubicBezTo>
                  <a:pt x="102595" y="182563"/>
                  <a:pt x="100012" y="179961"/>
                  <a:pt x="100012" y="176059"/>
                </a:cubicBezTo>
                <a:cubicBezTo>
                  <a:pt x="100012" y="176059"/>
                  <a:pt x="100012" y="176059"/>
                  <a:pt x="100012" y="125325"/>
                </a:cubicBezTo>
                <a:cubicBezTo>
                  <a:pt x="100012" y="111015"/>
                  <a:pt x="109054" y="98006"/>
                  <a:pt x="123264" y="92802"/>
                </a:cubicBezTo>
                <a:cubicBezTo>
                  <a:pt x="123264" y="92802"/>
                  <a:pt x="123264" y="92802"/>
                  <a:pt x="134890" y="90201"/>
                </a:cubicBezTo>
                <a:cubicBezTo>
                  <a:pt x="134890" y="88900"/>
                  <a:pt x="134890" y="88900"/>
                  <a:pt x="136182" y="88900"/>
                </a:cubicBezTo>
                <a:close/>
                <a:moveTo>
                  <a:pt x="292100" y="19050"/>
                </a:moveTo>
                <a:cubicBezTo>
                  <a:pt x="314019" y="19050"/>
                  <a:pt x="331788" y="36819"/>
                  <a:pt x="331788" y="58738"/>
                </a:cubicBezTo>
                <a:cubicBezTo>
                  <a:pt x="331788" y="80657"/>
                  <a:pt x="314019" y="98426"/>
                  <a:pt x="292100" y="98426"/>
                </a:cubicBezTo>
                <a:cubicBezTo>
                  <a:pt x="270181" y="98426"/>
                  <a:pt x="252412" y="80657"/>
                  <a:pt x="252412" y="58738"/>
                </a:cubicBezTo>
                <a:cubicBezTo>
                  <a:pt x="252412" y="36819"/>
                  <a:pt x="270181" y="19050"/>
                  <a:pt x="292100" y="19050"/>
                </a:cubicBezTo>
                <a:close/>
                <a:moveTo>
                  <a:pt x="39688" y="19050"/>
                </a:moveTo>
                <a:cubicBezTo>
                  <a:pt x="61607" y="19050"/>
                  <a:pt x="79376" y="36819"/>
                  <a:pt x="79376" y="58738"/>
                </a:cubicBezTo>
                <a:cubicBezTo>
                  <a:pt x="79376" y="80657"/>
                  <a:pt x="61607" y="98426"/>
                  <a:pt x="39688" y="98426"/>
                </a:cubicBezTo>
                <a:cubicBezTo>
                  <a:pt x="17769" y="98426"/>
                  <a:pt x="0" y="80657"/>
                  <a:pt x="0" y="58738"/>
                </a:cubicBezTo>
                <a:cubicBezTo>
                  <a:pt x="0" y="36819"/>
                  <a:pt x="17769" y="19050"/>
                  <a:pt x="39688" y="19050"/>
                </a:cubicBezTo>
                <a:close/>
                <a:moveTo>
                  <a:pt x="165894" y="0"/>
                </a:moveTo>
                <a:cubicBezTo>
                  <a:pt x="187375" y="0"/>
                  <a:pt x="204788" y="17769"/>
                  <a:pt x="204788" y="39688"/>
                </a:cubicBezTo>
                <a:cubicBezTo>
                  <a:pt x="204788" y="61607"/>
                  <a:pt x="187375" y="79376"/>
                  <a:pt x="165894" y="79376"/>
                </a:cubicBezTo>
                <a:cubicBezTo>
                  <a:pt x="144413" y="79376"/>
                  <a:pt x="127000" y="61607"/>
                  <a:pt x="127000" y="39688"/>
                </a:cubicBezTo>
                <a:cubicBezTo>
                  <a:pt x="127000" y="17769"/>
                  <a:pt x="144413" y="0"/>
                  <a:pt x="16589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8" name="六边形 6"/>
          <p:cNvSpPr/>
          <p:nvPr/>
        </p:nvSpPr>
        <p:spPr>
          <a:xfrm>
            <a:off x="1213463" y="3639710"/>
            <a:ext cx="279634" cy="299306"/>
          </a:xfrm>
          <a:custGeom>
            <a:avLst/>
            <a:gdLst>
              <a:gd name="connsiteX0" fmla="*/ 270013 w 315913"/>
              <a:gd name="connsiteY0" fmla="*/ 244475 h 338138"/>
              <a:gd name="connsiteX1" fmla="*/ 315913 w 315913"/>
              <a:gd name="connsiteY1" fmla="*/ 290647 h 338138"/>
              <a:gd name="connsiteX2" fmla="*/ 315913 w 315913"/>
              <a:gd name="connsiteY2" fmla="*/ 331542 h 338138"/>
              <a:gd name="connsiteX3" fmla="*/ 313290 w 315913"/>
              <a:gd name="connsiteY3" fmla="*/ 335500 h 338138"/>
              <a:gd name="connsiteX4" fmla="*/ 309356 w 315913"/>
              <a:gd name="connsiteY4" fmla="*/ 338138 h 338138"/>
              <a:gd name="connsiteX5" fmla="*/ 231982 w 315913"/>
              <a:gd name="connsiteY5" fmla="*/ 338138 h 338138"/>
              <a:gd name="connsiteX6" fmla="*/ 225425 w 315913"/>
              <a:gd name="connsiteY6" fmla="*/ 331542 h 338138"/>
              <a:gd name="connsiteX7" fmla="*/ 225425 w 315913"/>
              <a:gd name="connsiteY7" fmla="*/ 290647 h 338138"/>
              <a:gd name="connsiteX8" fmla="*/ 270013 w 315913"/>
              <a:gd name="connsiteY8" fmla="*/ 244475 h 338138"/>
              <a:gd name="connsiteX9" fmla="*/ 157956 w 315913"/>
              <a:gd name="connsiteY9" fmla="*/ 244475 h 338138"/>
              <a:gd name="connsiteX10" fmla="*/ 203200 w 315913"/>
              <a:gd name="connsiteY10" fmla="*/ 290647 h 338138"/>
              <a:gd name="connsiteX11" fmla="*/ 203200 w 315913"/>
              <a:gd name="connsiteY11" fmla="*/ 331542 h 338138"/>
              <a:gd name="connsiteX12" fmla="*/ 201869 w 315913"/>
              <a:gd name="connsiteY12" fmla="*/ 335500 h 338138"/>
              <a:gd name="connsiteX13" fmla="*/ 196546 w 315913"/>
              <a:gd name="connsiteY13" fmla="*/ 338138 h 338138"/>
              <a:gd name="connsiteX14" fmla="*/ 119365 w 315913"/>
              <a:gd name="connsiteY14" fmla="*/ 338138 h 338138"/>
              <a:gd name="connsiteX15" fmla="*/ 112712 w 315913"/>
              <a:gd name="connsiteY15" fmla="*/ 331542 h 338138"/>
              <a:gd name="connsiteX16" fmla="*/ 112712 w 315913"/>
              <a:gd name="connsiteY16" fmla="*/ 290647 h 338138"/>
              <a:gd name="connsiteX17" fmla="*/ 157956 w 315913"/>
              <a:gd name="connsiteY17" fmla="*/ 244475 h 338138"/>
              <a:gd name="connsiteX18" fmla="*/ 45900 w 315913"/>
              <a:gd name="connsiteY18" fmla="*/ 244475 h 338138"/>
              <a:gd name="connsiteX19" fmla="*/ 90488 w 315913"/>
              <a:gd name="connsiteY19" fmla="*/ 290647 h 338138"/>
              <a:gd name="connsiteX20" fmla="*/ 90488 w 315913"/>
              <a:gd name="connsiteY20" fmla="*/ 331542 h 338138"/>
              <a:gd name="connsiteX21" fmla="*/ 89176 w 315913"/>
              <a:gd name="connsiteY21" fmla="*/ 335500 h 338138"/>
              <a:gd name="connsiteX22" fmla="*/ 83931 w 315913"/>
              <a:gd name="connsiteY22" fmla="*/ 338138 h 338138"/>
              <a:gd name="connsiteX23" fmla="*/ 6557 w 315913"/>
              <a:gd name="connsiteY23" fmla="*/ 338138 h 338138"/>
              <a:gd name="connsiteX24" fmla="*/ 0 w 315913"/>
              <a:gd name="connsiteY24" fmla="*/ 331542 h 338138"/>
              <a:gd name="connsiteX25" fmla="*/ 0 w 315913"/>
              <a:gd name="connsiteY25" fmla="*/ 290647 h 338138"/>
              <a:gd name="connsiteX26" fmla="*/ 45900 w 315913"/>
              <a:gd name="connsiteY26" fmla="*/ 244475 h 338138"/>
              <a:gd name="connsiteX27" fmla="*/ 271463 w 315913"/>
              <a:gd name="connsiteY27" fmla="*/ 180975 h 338138"/>
              <a:gd name="connsiteX28" fmla="*/ 301625 w 315913"/>
              <a:gd name="connsiteY28" fmla="*/ 211138 h 338138"/>
              <a:gd name="connsiteX29" fmla="*/ 271463 w 315913"/>
              <a:gd name="connsiteY29" fmla="*/ 241300 h 338138"/>
              <a:gd name="connsiteX30" fmla="*/ 241300 w 315913"/>
              <a:gd name="connsiteY30" fmla="*/ 211138 h 338138"/>
              <a:gd name="connsiteX31" fmla="*/ 271463 w 315913"/>
              <a:gd name="connsiteY31" fmla="*/ 180975 h 338138"/>
              <a:gd name="connsiteX32" fmla="*/ 159420 w 315913"/>
              <a:gd name="connsiteY32" fmla="*/ 180975 h 338138"/>
              <a:gd name="connsiteX33" fmla="*/ 188912 w 315913"/>
              <a:gd name="connsiteY33" fmla="*/ 211138 h 338138"/>
              <a:gd name="connsiteX34" fmla="*/ 159420 w 315913"/>
              <a:gd name="connsiteY34" fmla="*/ 241300 h 338138"/>
              <a:gd name="connsiteX35" fmla="*/ 128587 w 315913"/>
              <a:gd name="connsiteY35" fmla="*/ 211138 h 338138"/>
              <a:gd name="connsiteX36" fmla="*/ 159420 w 315913"/>
              <a:gd name="connsiteY36" fmla="*/ 180975 h 338138"/>
              <a:gd name="connsiteX37" fmla="*/ 46038 w 315913"/>
              <a:gd name="connsiteY37" fmla="*/ 180975 h 338138"/>
              <a:gd name="connsiteX38" fmla="*/ 76201 w 315913"/>
              <a:gd name="connsiteY38" fmla="*/ 211138 h 338138"/>
              <a:gd name="connsiteX39" fmla="*/ 46038 w 315913"/>
              <a:gd name="connsiteY39" fmla="*/ 241301 h 338138"/>
              <a:gd name="connsiteX40" fmla="*/ 15875 w 315913"/>
              <a:gd name="connsiteY40" fmla="*/ 211138 h 338138"/>
              <a:gd name="connsiteX41" fmla="*/ 46038 w 315913"/>
              <a:gd name="connsiteY41" fmla="*/ 180975 h 338138"/>
              <a:gd name="connsiteX42" fmla="*/ 270005 w 315913"/>
              <a:gd name="connsiteY42" fmla="*/ 77788 h 338138"/>
              <a:gd name="connsiteX43" fmla="*/ 238125 w 315913"/>
              <a:gd name="connsiteY43" fmla="*/ 109792 h 338138"/>
              <a:gd name="connsiteX44" fmla="*/ 238125 w 315913"/>
              <a:gd name="connsiteY44" fmla="*/ 144463 h 338138"/>
              <a:gd name="connsiteX45" fmla="*/ 303213 w 315913"/>
              <a:gd name="connsiteY45" fmla="*/ 144463 h 338138"/>
              <a:gd name="connsiteX46" fmla="*/ 303213 w 315913"/>
              <a:gd name="connsiteY46" fmla="*/ 109792 h 338138"/>
              <a:gd name="connsiteX47" fmla="*/ 270005 w 315913"/>
              <a:gd name="connsiteY47" fmla="*/ 77788 h 338138"/>
              <a:gd name="connsiteX48" fmla="*/ 270013 w 315913"/>
              <a:gd name="connsiteY48" fmla="*/ 65088 h 338138"/>
              <a:gd name="connsiteX49" fmla="*/ 315913 w 315913"/>
              <a:gd name="connsiteY49" fmla="*/ 109941 h 338138"/>
              <a:gd name="connsiteX50" fmla="*/ 315913 w 315913"/>
              <a:gd name="connsiteY50" fmla="*/ 150836 h 338138"/>
              <a:gd name="connsiteX51" fmla="*/ 313290 w 315913"/>
              <a:gd name="connsiteY51" fmla="*/ 156113 h 338138"/>
              <a:gd name="connsiteX52" fmla="*/ 309356 w 315913"/>
              <a:gd name="connsiteY52" fmla="*/ 158751 h 338138"/>
              <a:gd name="connsiteX53" fmla="*/ 231982 w 315913"/>
              <a:gd name="connsiteY53" fmla="*/ 158751 h 338138"/>
              <a:gd name="connsiteX54" fmla="*/ 225425 w 315913"/>
              <a:gd name="connsiteY54" fmla="*/ 150836 h 338138"/>
              <a:gd name="connsiteX55" fmla="*/ 225425 w 315913"/>
              <a:gd name="connsiteY55" fmla="*/ 109941 h 338138"/>
              <a:gd name="connsiteX56" fmla="*/ 270013 w 315913"/>
              <a:gd name="connsiteY56" fmla="*/ 65088 h 338138"/>
              <a:gd name="connsiteX57" fmla="*/ 157956 w 315913"/>
              <a:gd name="connsiteY57" fmla="*/ 65088 h 338138"/>
              <a:gd name="connsiteX58" fmla="*/ 203200 w 315913"/>
              <a:gd name="connsiteY58" fmla="*/ 109941 h 338138"/>
              <a:gd name="connsiteX59" fmla="*/ 203200 w 315913"/>
              <a:gd name="connsiteY59" fmla="*/ 150836 h 338138"/>
              <a:gd name="connsiteX60" fmla="*/ 201869 w 315913"/>
              <a:gd name="connsiteY60" fmla="*/ 156113 h 338138"/>
              <a:gd name="connsiteX61" fmla="*/ 196546 w 315913"/>
              <a:gd name="connsiteY61" fmla="*/ 158751 h 338138"/>
              <a:gd name="connsiteX62" fmla="*/ 119365 w 315913"/>
              <a:gd name="connsiteY62" fmla="*/ 158751 h 338138"/>
              <a:gd name="connsiteX63" fmla="*/ 112712 w 315913"/>
              <a:gd name="connsiteY63" fmla="*/ 150836 h 338138"/>
              <a:gd name="connsiteX64" fmla="*/ 112712 w 315913"/>
              <a:gd name="connsiteY64" fmla="*/ 109941 h 338138"/>
              <a:gd name="connsiteX65" fmla="*/ 157956 w 315913"/>
              <a:gd name="connsiteY65" fmla="*/ 65088 h 338138"/>
              <a:gd name="connsiteX66" fmla="*/ 45900 w 315913"/>
              <a:gd name="connsiteY66" fmla="*/ 65088 h 338138"/>
              <a:gd name="connsiteX67" fmla="*/ 90488 w 315913"/>
              <a:gd name="connsiteY67" fmla="*/ 109941 h 338138"/>
              <a:gd name="connsiteX68" fmla="*/ 90488 w 315913"/>
              <a:gd name="connsiteY68" fmla="*/ 150836 h 338138"/>
              <a:gd name="connsiteX69" fmla="*/ 89176 w 315913"/>
              <a:gd name="connsiteY69" fmla="*/ 156113 h 338138"/>
              <a:gd name="connsiteX70" fmla="*/ 83931 w 315913"/>
              <a:gd name="connsiteY70" fmla="*/ 158751 h 338138"/>
              <a:gd name="connsiteX71" fmla="*/ 6557 w 315913"/>
              <a:gd name="connsiteY71" fmla="*/ 158751 h 338138"/>
              <a:gd name="connsiteX72" fmla="*/ 0 w 315913"/>
              <a:gd name="connsiteY72" fmla="*/ 150836 h 338138"/>
              <a:gd name="connsiteX73" fmla="*/ 0 w 315913"/>
              <a:gd name="connsiteY73" fmla="*/ 109941 h 338138"/>
              <a:gd name="connsiteX74" fmla="*/ 45900 w 315913"/>
              <a:gd name="connsiteY74" fmla="*/ 65088 h 338138"/>
              <a:gd name="connsiteX75" fmla="*/ 270669 w 315913"/>
              <a:gd name="connsiteY75" fmla="*/ 14288 h 338138"/>
              <a:gd name="connsiteX76" fmla="*/ 254000 w 315913"/>
              <a:gd name="connsiteY76" fmla="*/ 30957 h 338138"/>
              <a:gd name="connsiteX77" fmla="*/ 270669 w 315913"/>
              <a:gd name="connsiteY77" fmla="*/ 47626 h 338138"/>
              <a:gd name="connsiteX78" fmla="*/ 287338 w 315913"/>
              <a:gd name="connsiteY78" fmla="*/ 30957 h 338138"/>
              <a:gd name="connsiteX79" fmla="*/ 270669 w 315913"/>
              <a:gd name="connsiteY79" fmla="*/ 14288 h 338138"/>
              <a:gd name="connsiteX80" fmla="*/ 271463 w 315913"/>
              <a:gd name="connsiteY80" fmla="*/ 0 h 338138"/>
              <a:gd name="connsiteX81" fmla="*/ 301625 w 315913"/>
              <a:gd name="connsiteY81" fmla="*/ 30957 h 338138"/>
              <a:gd name="connsiteX82" fmla="*/ 271463 w 315913"/>
              <a:gd name="connsiteY82" fmla="*/ 61913 h 338138"/>
              <a:gd name="connsiteX83" fmla="*/ 241300 w 315913"/>
              <a:gd name="connsiteY83" fmla="*/ 30957 h 338138"/>
              <a:gd name="connsiteX84" fmla="*/ 271463 w 315913"/>
              <a:gd name="connsiteY84" fmla="*/ 0 h 338138"/>
              <a:gd name="connsiteX85" fmla="*/ 159420 w 315913"/>
              <a:gd name="connsiteY85" fmla="*/ 0 h 338138"/>
              <a:gd name="connsiteX86" fmla="*/ 188912 w 315913"/>
              <a:gd name="connsiteY86" fmla="*/ 30957 h 338138"/>
              <a:gd name="connsiteX87" fmla="*/ 159420 w 315913"/>
              <a:gd name="connsiteY87" fmla="*/ 61913 h 338138"/>
              <a:gd name="connsiteX88" fmla="*/ 128587 w 315913"/>
              <a:gd name="connsiteY88" fmla="*/ 30957 h 338138"/>
              <a:gd name="connsiteX89" fmla="*/ 159420 w 315913"/>
              <a:gd name="connsiteY89" fmla="*/ 0 h 338138"/>
              <a:gd name="connsiteX90" fmla="*/ 46037 w 315913"/>
              <a:gd name="connsiteY90" fmla="*/ 0 h 338138"/>
              <a:gd name="connsiteX91" fmla="*/ 76200 w 315913"/>
              <a:gd name="connsiteY91" fmla="*/ 30957 h 338138"/>
              <a:gd name="connsiteX92" fmla="*/ 46037 w 315913"/>
              <a:gd name="connsiteY92" fmla="*/ 61913 h 338138"/>
              <a:gd name="connsiteX93" fmla="*/ 15875 w 315913"/>
              <a:gd name="connsiteY93" fmla="*/ 30957 h 338138"/>
              <a:gd name="connsiteX94" fmla="*/ 46037 w 315913"/>
              <a:gd name="connsiteY9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5913" h="338138">
                <a:moveTo>
                  <a:pt x="270013" y="244475"/>
                </a:moveTo>
                <a:cubicBezTo>
                  <a:pt x="294930" y="244475"/>
                  <a:pt x="315913" y="265582"/>
                  <a:pt x="315913" y="290647"/>
                </a:cubicBezTo>
                <a:cubicBezTo>
                  <a:pt x="315913" y="290647"/>
                  <a:pt x="315913" y="290647"/>
                  <a:pt x="315913" y="331542"/>
                </a:cubicBezTo>
                <a:cubicBezTo>
                  <a:pt x="315913" y="332861"/>
                  <a:pt x="314602" y="335500"/>
                  <a:pt x="313290" y="335500"/>
                </a:cubicBezTo>
                <a:cubicBezTo>
                  <a:pt x="313290" y="336819"/>
                  <a:pt x="310667" y="338138"/>
                  <a:pt x="309356" y="338138"/>
                </a:cubicBezTo>
                <a:cubicBezTo>
                  <a:pt x="309356" y="338138"/>
                  <a:pt x="309356" y="338138"/>
                  <a:pt x="231982" y="338138"/>
                </a:cubicBezTo>
                <a:cubicBezTo>
                  <a:pt x="228048" y="338138"/>
                  <a:pt x="225425" y="335500"/>
                  <a:pt x="225425" y="331542"/>
                </a:cubicBezTo>
                <a:cubicBezTo>
                  <a:pt x="225425" y="331542"/>
                  <a:pt x="225425" y="331542"/>
                  <a:pt x="225425" y="290647"/>
                </a:cubicBezTo>
                <a:cubicBezTo>
                  <a:pt x="225425" y="265582"/>
                  <a:pt x="246408" y="244475"/>
                  <a:pt x="270013" y="244475"/>
                </a:cubicBezTo>
                <a:close/>
                <a:moveTo>
                  <a:pt x="157956" y="244475"/>
                </a:moveTo>
                <a:cubicBezTo>
                  <a:pt x="183239" y="244475"/>
                  <a:pt x="203200" y="265582"/>
                  <a:pt x="203200" y="290647"/>
                </a:cubicBezTo>
                <a:cubicBezTo>
                  <a:pt x="203200" y="290647"/>
                  <a:pt x="203200" y="290647"/>
                  <a:pt x="203200" y="331542"/>
                </a:cubicBezTo>
                <a:cubicBezTo>
                  <a:pt x="203200" y="332861"/>
                  <a:pt x="203200" y="335500"/>
                  <a:pt x="201869" y="335500"/>
                </a:cubicBezTo>
                <a:cubicBezTo>
                  <a:pt x="200538" y="336819"/>
                  <a:pt x="199208" y="338138"/>
                  <a:pt x="196546" y="338138"/>
                </a:cubicBezTo>
                <a:cubicBezTo>
                  <a:pt x="196546" y="338138"/>
                  <a:pt x="196546" y="338138"/>
                  <a:pt x="119365" y="338138"/>
                </a:cubicBezTo>
                <a:cubicBezTo>
                  <a:pt x="115373" y="338138"/>
                  <a:pt x="112712" y="335500"/>
                  <a:pt x="112712" y="331542"/>
                </a:cubicBezTo>
                <a:cubicBezTo>
                  <a:pt x="112712" y="331542"/>
                  <a:pt x="112712" y="331542"/>
                  <a:pt x="112712" y="290647"/>
                </a:cubicBezTo>
                <a:cubicBezTo>
                  <a:pt x="112712" y="265582"/>
                  <a:pt x="132672" y="244475"/>
                  <a:pt x="157956" y="244475"/>
                </a:cubicBezTo>
                <a:close/>
                <a:moveTo>
                  <a:pt x="45900" y="244475"/>
                </a:moveTo>
                <a:cubicBezTo>
                  <a:pt x="69505" y="244475"/>
                  <a:pt x="90488" y="265582"/>
                  <a:pt x="90488" y="290647"/>
                </a:cubicBezTo>
                <a:cubicBezTo>
                  <a:pt x="90488" y="290647"/>
                  <a:pt x="90488" y="290647"/>
                  <a:pt x="90488" y="331542"/>
                </a:cubicBezTo>
                <a:cubicBezTo>
                  <a:pt x="90488" y="332861"/>
                  <a:pt x="90488" y="335500"/>
                  <a:pt x="89176" y="335500"/>
                </a:cubicBezTo>
                <a:cubicBezTo>
                  <a:pt x="87865" y="336819"/>
                  <a:pt x="85242" y="338138"/>
                  <a:pt x="83931" y="338138"/>
                </a:cubicBezTo>
                <a:cubicBezTo>
                  <a:pt x="83931" y="338138"/>
                  <a:pt x="83931" y="338138"/>
                  <a:pt x="6557" y="338138"/>
                </a:cubicBezTo>
                <a:cubicBezTo>
                  <a:pt x="3934" y="338138"/>
                  <a:pt x="0" y="335500"/>
                  <a:pt x="0" y="331542"/>
                </a:cubicBezTo>
                <a:cubicBezTo>
                  <a:pt x="0" y="331542"/>
                  <a:pt x="0" y="331542"/>
                  <a:pt x="0" y="290647"/>
                </a:cubicBezTo>
                <a:cubicBezTo>
                  <a:pt x="0" y="265582"/>
                  <a:pt x="20983" y="244475"/>
                  <a:pt x="45900" y="244475"/>
                </a:cubicBezTo>
                <a:close/>
                <a:moveTo>
                  <a:pt x="271463" y="180975"/>
                </a:moveTo>
                <a:cubicBezTo>
                  <a:pt x="287200" y="180975"/>
                  <a:pt x="301625" y="194089"/>
                  <a:pt x="301625" y="211138"/>
                </a:cubicBezTo>
                <a:cubicBezTo>
                  <a:pt x="301625" y="228186"/>
                  <a:pt x="287200" y="241300"/>
                  <a:pt x="271463" y="241300"/>
                </a:cubicBezTo>
                <a:cubicBezTo>
                  <a:pt x="254414" y="241300"/>
                  <a:pt x="241300" y="228186"/>
                  <a:pt x="241300" y="211138"/>
                </a:cubicBezTo>
                <a:cubicBezTo>
                  <a:pt x="241300" y="194089"/>
                  <a:pt x="254414" y="180975"/>
                  <a:pt x="271463" y="180975"/>
                </a:cubicBezTo>
                <a:close/>
                <a:moveTo>
                  <a:pt x="159420" y="180975"/>
                </a:moveTo>
                <a:cubicBezTo>
                  <a:pt x="175506" y="180975"/>
                  <a:pt x="188912" y="194089"/>
                  <a:pt x="188912" y="211138"/>
                </a:cubicBezTo>
                <a:cubicBezTo>
                  <a:pt x="188912" y="228186"/>
                  <a:pt x="175506" y="241300"/>
                  <a:pt x="159420" y="241300"/>
                </a:cubicBezTo>
                <a:cubicBezTo>
                  <a:pt x="141992" y="241300"/>
                  <a:pt x="128587" y="228186"/>
                  <a:pt x="128587" y="211138"/>
                </a:cubicBezTo>
                <a:cubicBezTo>
                  <a:pt x="128587" y="194089"/>
                  <a:pt x="141992" y="180975"/>
                  <a:pt x="159420" y="180975"/>
                </a:cubicBezTo>
                <a:close/>
                <a:moveTo>
                  <a:pt x="46038" y="180975"/>
                </a:moveTo>
                <a:cubicBezTo>
                  <a:pt x="62697" y="180975"/>
                  <a:pt x="76201" y="194479"/>
                  <a:pt x="76201" y="211138"/>
                </a:cubicBezTo>
                <a:cubicBezTo>
                  <a:pt x="76201" y="227797"/>
                  <a:pt x="62697" y="241301"/>
                  <a:pt x="46038" y="241301"/>
                </a:cubicBezTo>
                <a:cubicBezTo>
                  <a:pt x="29379" y="241301"/>
                  <a:pt x="15875" y="227797"/>
                  <a:pt x="15875" y="211138"/>
                </a:cubicBezTo>
                <a:cubicBezTo>
                  <a:pt x="15875" y="194479"/>
                  <a:pt x="29379" y="180975"/>
                  <a:pt x="46038" y="180975"/>
                </a:cubicBezTo>
                <a:close/>
                <a:moveTo>
                  <a:pt x="270005" y="77788"/>
                </a:moveTo>
                <a:cubicBezTo>
                  <a:pt x="252736" y="77788"/>
                  <a:pt x="238125" y="92457"/>
                  <a:pt x="238125" y="109792"/>
                </a:cubicBezTo>
                <a:cubicBezTo>
                  <a:pt x="238125" y="109792"/>
                  <a:pt x="238125" y="109792"/>
                  <a:pt x="238125" y="144463"/>
                </a:cubicBezTo>
                <a:cubicBezTo>
                  <a:pt x="238125" y="144463"/>
                  <a:pt x="238125" y="144463"/>
                  <a:pt x="303213" y="144463"/>
                </a:cubicBezTo>
                <a:lnTo>
                  <a:pt x="303213" y="109792"/>
                </a:lnTo>
                <a:cubicBezTo>
                  <a:pt x="303213" y="92457"/>
                  <a:pt x="288602" y="77788"/>
                  <a:pt x="270005" y="77788"/>
                </a:cubicBezTo>
                <a:close/>
                <a:moveTo>
                  <a:pt x="270013" y="65088"/>
                </a:moveTo>
                <a:cubicBezTo>
                  <a:pt x="294930" y="65088"/>
                  <a:pt x="315913" y="84876"/>
                  <a:pt x="315913" y="109941"/>
                </a:cubicBezTo>
                <a:cubicBezTo>
                  <a:pt x="315913" y="109941"/>
                  <a:pt x="315913" y="109941"/>
                  <a:pt x="315913" y="150836"/>
                </a:cubicBezTo>
                <a:cubicBezTo>
                  <a:pt x="315913" y="153474"/>
                  <a:pt x="314602" y="154794"/>
                  <a:pt x="313290" y="156113"/>
                </a:cubicBezTo>
                <a:cubicBezTo>
                  <a:pt x="313290" y="157432"/>
                  <a:pt x="310667" y="158751"/>
                  <a:pt x="309356" y="158751"/>
                </a:cubicBezTo>
                <a:cubicBezTo>
                  <a:pt x="309356" y="158751"/>
                  <a:pt x="309356" y="158751"/>
                  <a:pt x="231982" y="158751"/>
                </a:cubicBezTo>
                <a:cubicBezTo>
                  <a:pt x="228048" y="158751"/>
                  <a:pt x="225425" y="154794"/>
                  <a:pt x="225425" y="150836"/>
                </a:cubicBezTo>
                <a:cubicBezTo>
                  <a:pt x="225425" y="150836"/>
                  <a:pt x="225425" y="150836"/>
                  <a:pt x="225425" y="109941"/>
                </a:cubicBezTo>
                <a:cubicBezTo>
                  <a:pt x="225425" y="84876"/>
                  <a:pt x="246408" y="65088"/>
                  <a:pt x="270013" y="65088"/>
                </a:cubicBezTo>
                <a:close/>
                <a:moveTo>
                  <a:pt x="157956" y="65088"/>
                </a:moveTo>
                <a:cubicBezTo>
                  <a:pt x="183239" y="65088"/>
                  <a:pt x="203200" y="84876"/>
                  <a:pt x="203200" y="109941"/>
                </a:cubicBezTo>
                <a:cubicBezTo>
                  <a:pt x="203200" y="109941"/>
                  <a:pt x="203200" y="109941"/>
                  <a:pt x="203200" y="150836"/>
                </a:cubicBezTo>
                <a:cubicBezTo>
                  <a:pt x="203200" y="153474"/>
                  <a:pt x="203200" y="154794"/>
                  <a:pt x="201869" y="156113"/>
                </a:cubicBezTo>
                <a:cubicBezTo>
                  <a:pt x="200538" y="157432"/>
                  <a:pt x="199208" y="158751"/>
                  <a:pt x="196546" y="158751"/>
                </a:cubicBezTo>
                <a:cubicBezTo>
                  <a:pt x="196546" y="158751"/>
                  <a:pt x="196546" y="158751"/>
                  <a:pt x="119365" y="158751"/>
                </a:cubicBezTo>
                <a:cubicBezTo>
                  <a:pt x="115373" y="158751"/>
                  <a:pt x="112712" y="154794"/>
                  <a:pt x="112712" y="150836"/>
                </a:cubicBezTo>
                <a:cubicBezTo>
                  <a:pt x="112712" y="150836"/>
                  <a:pt x="112712" y="150836"/>
                  <a:pt x="112712" y="109941"/>
                </a:cubicBezTo>
                <a:cubicBezTo>
                  <a:pt x="112712" y="84876"/>
                  <a:pt x="132672" y="65088"/>
                  <a:pt x="157956" y="65088"/>
                </a:cubicBezTo>
                <a:close/>
                <a:moveTo>
                  <a:pt x="45900" y="65088"/>
                </a:moveTo>
                <a:cubicBezTo>
                  <a:pt x="69505" y="65088"/>
                  <a:pt x="90488" y="84876"/>
                  <a:pt x="90488" y="109941"/>
                </a:cubicBezTo>
                <a:cubicBezTo>
                  <a:pt x="90488" y="109941"/>
                  <a:pt x="90488" y="109941"/>
                  <a:pt x="90488" y="150836"/>
                </a:cubicBezTo>
                <a:cubicBezTo>
                  <a:pt x="90488" y="153474"/>
                  <a:pt x="90488" y="154794"/>
                  <a:pt x="89176" y="156113"/>
                </a:cubicBezTo>
                <a:cubicBezTo>
                  <a:pt x="87865" y="157432"/>
                  <a:pt x="85242" y="158751"/>
                  <a:pt x="83931" y="158751"/>
                </a:cubicBezTo>
                <a:cubicBezTo>
                  <a:pt x="83931" y="158751"/>
                  <a:pt x="83931" y="158751"/>
                  <a:pt x="6557" y="158751"/>
                </a:cubicBezTo>
                <a:cubicBezTo>
                  <a:pt x="3934" y="158751"/>
                  <a:pt x="0" y="154794"/>
                  <a:pt x="0" y="150836"/>
                </a:cubicBezTo>
                <a:cubicBezTo>
                  <a:pt x="0" y="150836"/>
                  <a:pt x="0" y="150836"/>
                  <a:pt x="0" y="109941"/>
                </a:cubicBezTo>
                <a:cubicBezTo>
                  <a:pt x="0" y="84876"/>
                  <a:pt x="20983" y="65088"/>
                  <a:pt x="45900" y="65088"/>
                </a:cubicBezTo>
                <a:close/>
                <a:moveTo>
                  <a:pt x="270669" y="14288"/>
                </a:moveTo>
                <a:cubicBezTo>
                  <a:pt x="261463" y="14288"/>
                  <a:pt x="254000" y="21751"/>
                  <a:pt x="254000" y="30957"/>
                </a:cubicBezTo>
                <a:cubicBezTo>
                  <a:pt x="254000" y="40163"/>
                  <a:pt x="261463" y="47626"/>
                  <a:pt x="270669" y="47626"/>
                </a:cubicBezTo>
                <a:cubicBezTo>
                  <a:pt x="279875" y="47626"/>
                  <a:pt x="287338" y="40163"/>
                  <a:pt x="287338" y="30957"/>
                </a:cubicBezTo>
                <a:cubicBezTo>
                  <a:pt x="287338" y="21751"/>
                  <a:pt x="279875" y="14288"/>
                  <a:pt x="270669" y="14288"/>
                </a:cubicBezTo>
                <a:close/>
                <a:moveTo>
                  <a:pt x="271463" y="0"/>
                </a:moveTo>
                <a:cubicBezTo>
                  <a:pt x="287200" y="0"/>
                  <a:pt x="301625" y="13459"/>
                  <a:pt x="301625" y="30957"/>
                </a:cubicBezTo>
                <a:cubicBezTo>
                  <a:pt x="301625" y="48454"/>
                  <a:pt x="287200" y="61913"/>
                  <a:pt x="271463" y="61913"/>
                </a:cubicBezTo>
                <a:cubicBezTo>
                  <a:pt x="254414" y="61913"/>
                  <a:pt x="241300" y="48454"/>
                  <a:pt x="241300" y="30957"/>
                </a:cubicBezTo>
                <a:cubicBezTo>
                  <a:pt x="241300" y="13459"/>
                  <a:pt x="254414" y="0"/>
                  <a:pt x="271463" y="0"/>
                </a:cubicBezTo>
                <a:close/>
                <a:moveTo>
                  <a:pt x="159420" y="0"/>
                </a:moveTo>
                <a:cubicBezTo>
                  <a:pt x="175506" y="0"/>
                  <a:pt x="188912" y="13459"/>
                  <a:pt x="188912" y="30957"/>
                </a:cubicBezTo>
                <a:cubicBezTo>
                  <a:pt x="188912" y="48454"/>
                  <a:pt x="175506" y="61913"/>
                  <a:pt x="159420" y="61913"/>
                </a:cubicBezTo>
                <a:cubicBezTo>
                  <a:pt x="141992" y="61913"/>
                  <a:pt x="128587" y="48454"/>
                  <a:pt x="128587" y="30957"/>
                </a:cubicBezTo>
                <a:cubicBezTo>
                  <a:pt x="128587" y="13459"/>
                  <a:pt x="141992" y="0"/>
                  <a:pt x="159420" y="0"/>
                </a:cubicBezTo>
                <a:close/>
                <a:moveTo>
                  <a:pt x="46037" y="0"/>
                </a:moveTo>
                <a:cubicBezTo>
                  <a:pt x="63086" y="0"/>
                  <a:pt x="76200" y="13459"/>
                  <a:pt x="76200" y="30957"/>
                </a:cubicBezTo>
                <a:cubicBezTo>
                  <a:pt x="76200" y="48454"/>
                  <a:pt x="63086" y="61913"/>
                  <a:pt x="46037" y="61913"/>
                </a:cubicBezTo>
                <a:cubicBezTo>
                  <a:pt x="28989" y="61913"/>
                  <a:pt x="15875" y="48454"/>
                  <a:pt x="15875" y="30957"/>
                </a:cubicBezTo>
                <a:cubicBezTo>
                  <a:pt x="15875" y="13459"/>
                  <a:pt x="28989" y="0"/>
                  <a:pt x="4603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9" name="六边形 7"/>
          <p:cNvSpPr/>
          <p:nvPr/>
        </p:nvSpPr>
        <p:spPr>
          <a:xfrm>
            <a:off x="1208645" y="5012685"/>
            <a:ext cx="289270" cy="299308"/>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10" name="组合 9"/>
          <p:cNvGrpSpPr/>
          <p:nvPr/>
        </p:nvGrpSpPr>
        <p:grpSpPr>
          <a:xfrm>
            <a:off x="1923143" y="1998978"/>
            <a:ext cx="3742811" cy="834815"/>
            <a:chOff x="7483989" y="3433235"/>
            <a:chExt cx="3742811" cy="834815"/>
          </a:xfrm>
        </p:grpSpPr>
        <p:sp>
          <p:nvSpPr>
            <p:cNvPr id="11" name="矩形 10"/>
            <p:cNvSpPr/>
            <p:nvPr/>
          </p:nvSpPr>
          <p:spPr>
            <a:xfrm>
              <a:off x="7483989" y="3732519"/>
              <a:ext cx="374281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12" name="矩形 11"/>
            <p:cNvSpPr/>
            <p:nvPr/>
          </p:nvSpPr>
          <p:spPr>
            <a:xfrm>
              <a:off x="7483989"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grpSp>
        <p:nvGrpSpPr>
          <p:cNvPr id="13" name="组合 12"/>
          <p:cNvGrpSpPr/>
          <p:nvPr/>
        </p:nvGrpSpPr>
        <p:grpSpPr>
          <a:xfrm>
            <a:off x="1923143" y="3429000"/>
            <a:ext cx="3742811" cy="834815"/>
            <a:chOff x="7483989" y="3433235"/>
            <a:chExt cx="3742811" cy="834815"/>
          </a:xfrm>
        </p:grpSpPr>
        <p:sp>
          <p:nvSpPr>
            <p:cNvPr id="14" name="矩形 13"/>
            <p:cNvSpPr/>
            <p:nvPr/>
          </p:nvSpPr>
          <p:spPr>
            <a:xfrm>
              <a:off x="7483989" y="3732519"/>
              <a:ext cx="374281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15" name="矩形 14"/>
            <p:cNvSpPr/>
            <p:nvPr/>
          </p:nvSpPr>
          <p:spPr>
            <a:xfrm>
              <a:off x="7483989"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grpSp>
        <p:nvGrpSpPr>
          <p:cNvPr id="16" name="组合 15"/>
          <p:cNvGrpSpPr/>
          <p:nvPr/>
        </p:nvGrpSpPr>
        <p:grpSpPr>
          <a:xfrm>
            <a:off x="1923143" y="4744930"/>
            <a:ext cx="3742811" cy="834815"/>
            <a:chOff x="7483989" y="3433235"/>
            <a:chExt cx="3742811" cy="834815"/>
          </a:xfrm>
        </p:grpSpPr>
        <p:sp>
          <p:nvSpPr>
            <p:cNvPr id="17" name="矩形 16"/>
            <p:cNvSpPr/>
            <p:nvPr/>
          </p:nvSpPr>
          <p:spPr>
            <a:xfrm>
              <a:off x="7483989" y="3732519"/>
              <a:ext cx="374281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18" name="矩形 17"/>
            <p:cNvSpPr/>
            <p:nvPr/>
          </p:nvSpPr>
          <p:spPr>
            <a:xfrm>
              <a:off x="7483989"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grpSp>
        <p:nvGrpSpPr>
          <p:cNvPr id="35" name="组合 34"/>
          <p:cNvGrpSpPr/>
          <p:nvPr/>
        </p:nvGrpSpPr>
        <p:grpSpPr>
          <a:xfrm>
            <a:off x="6096000" y="4699128"/>
            <a:ext cx="6096000" cy="1377207"/>
            <a:chOff x="6096000" y="4699128"/>
            <a:chExt cx="6096000" cy="1377207"/>
          </a:xfrm>
        </p:grpSpPr>
        <p:sp>
          <p:nvSpPr>
            <p:cNvPr id="9" name="矩形 8"/>
            <p:cNvSpPr/>
            <p:nvPr/>
          </p:nvSpPr>
          <p:spPr>
            <a:xfrm>
              <a:off x="6096000" y="4699128"/>
              <a:ext cx="6096000" cy="13772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19" name="组合 18"/>
            <p:cNvGrpSpPr/>
            <p:nvPr/>
          </p:nvGrpSpPr>
          <p:grpSpPr>
            <a:xfrm>
              <a:off x="6703090" y="4948921"/>
              <a:ext cx="4553857" cy="908682"/>
              <a:chOff x="7483989" y="3433235"/>
              <a:chExt cx="4553857" cy="908682"/>
            </a:xfrm>
          </p:grpSpPr>
          <p:sp>
            <p:nvSpPr>
              <p:cNvPr id="20" name="矩形 19"/>
              <p:cNvSpPr/>
              <p:nvPr/>
            </p:nvSpPr>
            <p:spPr>
              <a:xfrm>
                <a:off x="7483989" y="3732519"/>
                <a:ext cx="4553857" cy="6093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400" dirty="0">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21" name="矩形 20"/>
              <p:cNvSpPr/>
              <p:nvPr/>
            </p:nvSpPr>
            <p:spPr>
              <a:xfrm>
                <a:off x="7483989" y="3433235"/>
                <a:ext cx="2050552" cy="39658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b="1" dirty="0">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grpSp>
      <p:grpSp>
        <p:nvGrpSpPr>
          <p:cNvPr id="22" name="组合 21"/>
          <p:cNvGrpSpPr/>
          <p:nvPr/>
        </p:nvGrpSpPr>
        <p:grpSpPr>
          <a:xfrm>
            <a:off x="849087" y="344656"/>
            <a:ext cx="4885993" cy="716067"/>
            <a:chOff x="5402407" y="1247256"/>
            <a:chExt cx="4885993" cy="716067"/>
          </a:xfrm>
        </p:grpSpPr>
        <p:sp>
          <p:nvSpPr>
            <p:cNvPr id="23" name="文本框 22"/>
            <p:cNvSpPr txBox="1"/>
            <p:nvPr/>
          </p:nvSpPr>
          <p:spPr>
            <a:xfrm>
              <a:off x="5402407" y="1247256"/>
              <a:ext cx="3295317" cy="523220"/>
            </a:xfrm>
            <a:prstGeom prst="rect">
              <a:avLst/>
            </a:prstGeom>
            <a:noFill/>
          </p:spPr>
          <p:txBody>
            <a:bodyPr wrap="squar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标题文字添加此处</a:t>
              </a:r>
            </a:p>
          </p:txBody>
        </p:sp>
        <p:sp>
          <p:nvSpPr>
            <p:cNvPr id="24" name="文本框 23"/>
            <p:cNvSpPr txBox="1"/>
            <p:nvPr/>
          </p:nvSpPr>
          <p:spPr>
            <a:xfrm>
              <a:off x="5402408" y="1693506"/>
              <a:ext cx="4885992" cy="269817"/>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50" dirty="0">
                  <a:solidFill>
                    <a:schemeClr val="bg1">
                      <a:lumMod val="50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print the presentation and make it into </a:t>
              </a:r>
              <a:r>
                <a:rPr lang="en-US" altLang="zh-CN" sz="1050">
                  <a:solidFill>
                    <a:schemeClr val="bg1">
                      <a:lumMod val="50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a film </a:t>
              </a:r>
              <a:r>
                <a:rPr lang="en-US" altLang="zh-CN" sz="1050" dirty="0">
                  <a:solidFill>
                    <a:schemeClr val="bg1">
                      <a:lumMod val="50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to be used in a </a:t>
              </a:r>
              <a:r>
                <a:rPr lang="en-US" altLang="zh-CN" sz="1050">
                  <a:solidFill>
                    <a:schemeClr val="bg1">
                      <a:lumMod val="50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wider field</a:t>
              </a:r>
              <a:endParaRPr lang="en-US" altLang="zh-CN" sz="1050" dirty="0">
                <a:solidFill>
                  <a:schemeClr val="bg1">
                    <a:lumMod val="50000"/>
                  </a:schemeClr>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sp>
        <p:nvSpPr>
          <p:cNvPr id="25" name="矩形 24"/>
          <p:cNvSpPr/>
          <p:nvPr/>
        </p:nvSpPr>
        <p:spPr>
          <a:xfrm>
            <a:off x="274320" y="329203"/>
            <a:ext cx="444137"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6" name="矩形 25"/>
          <p:cNvSpPr/>
          <p:nvPr/>
        </p:nvSpPr>
        <p:spPr>
          <a:xfrm>
            <a:off x="0" y="329203"/>
            <a:ext cx="195941"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Tree>
    <p:extLst>
      <p:ext uri="{BB962C8B-B14F-4D97-AF65-F5344CB8AC3E}">
        <p14:creationId xmlns:p14="http://schemas.microsoft.com/office/powerpoint/2010/main" val="371117306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p:cTn id="22" dur="500" fill="hold"/>
                                        <p:tgtEl>
                                          <p:spTgt spid="27"/>
                                        </p:tgtEl>
                                        <p:attrNameLst>
                                          <p:attrName>ppt_w</p:attrName>
                                        </p:attrNameLst>
                                      </p:cBhvr>
                                      <p:tavLst>
                                        <p:tav tm="0">
                                          <p:val>
                                            <p:fltVal val="0"/>
                                          </p:val>
                                        </p:tav>
                                        <p:tav tm="100000">
                                          <p:val>
                                            <p:strVal val="#ppt_w"/>
                                          </p:val>
                                        </p:tav>
                                      </p:tavLst>
                                    </p:anim>
                                    <p:anim calcmode="lin" valueType="num">
                                      <p:cBhvr>
                                        <p:cTn id="23" dur="500" fill="hold"/>
                                        <p:tgtEl>
                                          <p:spTgt spid="27"/>
                                        </p:tgtEl>
                                        <p:attrNameLst>
                                          <p:attrName>ppt_h</p:attrName>
                                        </p:attrNameLst>
                                      </p:cBhvr>
                                      <p:tavLst>
                                        <p:tav tm="0">
                                          <p:val>
                                            <p:fltVal val="0"/>
                                          </p:val>
                                        </p:tav>
                                        <p:tav tm="100000">
                                          <p:val>
                                            <p:strVal val="#ppt_h"/>
                                          </p:val>
                                        </p:tav>
                                      </p:tavLst>
                                    </p:anim>
                                    <p:animEffect transition="in" filter="fade">
                                      <p:cBhvr>
                                        <p:cTn id="24" dur="500"/>
                                        <p:tgtEl>
                                          <p:spTgt spid="2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p:cTn id="27" dur="500" fill="hold"/>
                                        <p:tgtEl>
                                          <p:spTgt spid="28"/>
                                        </p:tgtEl>
                                        <p:attrNameLst>
                                          <p:attrName>ppt_w</p:attrName>
                                        </p:attrNameLst>
                                      </p:cBhvr>
                                      <p:tavLst>
                                        <p:tav tm="0">
                                          <p:val>
                                            <p:fltVal val="0"/>
                                          </p:val>
                                        </p:tav>
                                        <p:tav tm="100000">
                                          <p:val>
                                            <p:strVal val="#ppt_w"/>
                                          </p:val>
                                        </p:tav>
                                      </p:tavLst>
                                    </p:anim>
                                    <p:anim calcmode="lin" valueType="num">
                                      <p:cBhvr>
                                        <p:cTn id="28" dur="500" fill="hold"/>
                                        <p:tgtEl>
                                          <p:spTgt spid="28"/>
                                        </p:tgtEl>
                                        <p:attrNameLst>
                                          <p:attrName>ppt_h</p:attrName>
                                        </p:attrNameLst>
                                      </p:cBhvr>
                                      <p:tavLst>
                                        <p:tav tm="0">
                                          <p:val>
                                            <p:fltVal val="0"/>
                                          </p:val>
                                        </p:tav>
                                        <p:tav tm="100000">
                                          <p:val>
                                            <p:strVal val="#ppt_h"/>
                                          </p:val>
                                        </p:tav>
                                      </p:tavLst>
                                    </p:anim>
                                    <p:animEffect transition="in" filter="fade">
                                      <p:cBhvr>
                                        <p:cTn id="29" dur="500"/>
                                        <p:tgtEl>
                                          <p:spTgt spid="2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cBhvr>
                                        <p:cTn id="32" dur="500" fill="hold"/>
                                        <p:tgtEl>
                                          <p:spTgt spid="29"/>
                                        </p:tgtEl>
                                        <p:attrNameLst>
                                          <p:attrName>ppt_w</p:attrName>
                                        </p:attrNameLst>
                                      </p:cBhvr>
                                      <p:tavLst>
                                        <p:tav tm="0">
                                          <p:val>
                                            <p:fltVal val="0"/>
                                          </p:val>
                                        </p:tav>
                                        <p:tav tm="100000">
                                          <p:val>
                                            <p:strVal val="#ppt_w"/>
                                          </p:val>
                                        </p:tav>
                                      </p:tavLst>
                                    </p:anim>
                                    <p:anim calcmode="lin" valueType="num">
                                      <p:cBhvr>
                                        <p:cTn id="33" dur="500" fill="hold"/>
                                        <p:tgtEl>
                                          <p:spTgt spid="29"/>
                                        </p:tgtEl>
                                        <p:attrNameLst>
                                          <p:attrName>ppt_h</p:attrName>
                                        </p:attrNameLst>
                                      </p:cBhvr>
                                      <p:tavLst>
                                        <p:tav tm="0">
                                          <p:val>
                                            <p:fltVal val="0"/>
                                          </p:val>
                                        </p:tav>
                                        <p:tav tm="100000">
                                          <p:val>
                                            <p:strVal val="#ppt_h"/>
                                          </p:val>
                                        </p:tav>
                                      </p:tavLst>
                                    </p:anim>
                                    <p:animEffect transition="in" filter="fade">
                                      <p:cBhvr>
                                        <p:cTn id="34" dur="500"/>
                                        <p:tgtEl>
                                          <p:spTgt spid="29"/>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500"/>
                                        <p:tgtEl>
                                          <p:spTgt spid="3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500"/>
                                        <p:tgtEl>
                                          <p:spTgt spid="3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childTnLst>
                          </p:cTn>
                        </p:par>
                        <p:par>
                          <p:cTn id="45" fill="hold">
                            <p:stCondLst>
                              <p:cond delay="1000"/>
                            </p:stCondLst>
                            <p:childTnLst>
                              <p:par>
                                <p:cTn id="46" presetID="12" presetClass="entr" presetSubtype="8" fill="hold" nodeType="after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500"/>
                                        <p:tgtEl>
                                          <p:spTgt spid="10"/>
                                        </p:tgtEl>
                                        <p:attrNameLst>
                                          <p:attrName>ppt_x</p:attrName>
                                        </p:attrNameLst>
                                      </p:cBhvr>
                                      <p:tavLst>
                                        <p:tav tm="0">
                                          <p:val>
                                            <p:strVal val="#ppt_x-#ppt_w*1.125000"/>
                                          </p:val>
                                        </p:tav>
                                        <p:tav tm="100000">
                                          <p:val>
                                            <p:strVal val="#ppt_x"/>
                                          </p:val>
                                        </p:tav>
                                      </p:tavLst>
                                    </p:anim>
                                    <p:animEffect transition="in" filter="wipe(right)">
                                      <p:cBhvr>
                                        <p:cTn id="49" dur="500"/>
                                        <p:tgtEl>
                                          <p:spTgt spid="10"/>
                                        </p:tgtEl>
                                      </p:cBhvr>
                                    </p:animEffect>
                                  </p:childTnLst>
                                </p:cTn>
                              </p:par>
                            </p:childTnLst>
                          </p:cTn>
                        </p:par>
                        <p:par>
                          <p:cTn id="50" fill="hold">
                            <p:stCondLst>
                              <p:cond delay="1500"/>
                            </p:stCondLst>
                            <p:childTnLst>
                              <p:par>
                                <p:cTn id="51" presetID="12" presetClass="entr" presetSubtype="8" fill="hold" nodeType="after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additive="base">
                                        <p:cTn id="53" dur="500"/>
                                        <p:tgtEl>
                                          <p:spTgt spid="13"/>
                                        </p:tgtEl>
                                        <p:attrNameLst>
                                          <p:attrName>ppt_x</p:attrName>
                                        </p:attrNameLst>
                                      </p:cBhvr>
                                      <p:tavLst>
                                        <p:tav tm="0">
                                          <p:val>
                                            <p:strVal val="#ppt_x-#ppt_w*1.125000"/>
                                          </p:val>
                                        </p:tav>
                                        <p:tav tm="100000">
                                          <p:val>
                                            <p:strVal val="#ppt_x"/>
                                          </p:val>
                                        </p:tav>
                                      </p:tavLst>
                                    </p:anim>
                                    <p:animEffect transition="in" filter="wipe(right)">
                                      <p:cBhvr>
                                        <p:cTn id="54" dur="500"/>
                                        <p:tgtEl>
                                          <p:spTgt spid="13"/>
                                        </p:tgtEl>
                                      </p:cBhvr>
                                    </p:animEffect>
                                  </p:childTnLst>
                                </p:cTn>
                              </p:par>
                            </p:childTnLst>
                          </p:cTn>
                        </p:par>
                        <p:par>
                          <p:cTn id="55" fill="hold">
                            <p:stCondLst>
                              <p:cond delay="2000"/>
                            </p:stCondLst>
                            <p:childTnLst>
                              <p:par>
                                <p:cTn id="56" presetID="12" presetClass="entr" presetSubtype="8" fill="hold" nodeType="after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additive="base">
                                        <p:cTn id="58" dur="500"/>
                                        <p:tgtEl>
                                          <p:spTgt spid="16"/>
                                        </p:tgtEl>
                                        <p:attrNameLst>
                                          <p:attrName>ppt_x</p:attrName>
                                        </p:attrNameLst>
                                      </p:cBhvr>
                                      <p:tavLst>
                                        <p:tav tm="0">
                                          <p:val>
                                            <p:strVal val="#ppt_x-#ppt_w*1.125000"/>
                                          </p:val>
                                        </p:tav>
                                        <p:tav tm="100000">
                                          <p:val>
                                            <p:strVal val="#ppt_x"/>
                                          </p:val>
                                        </p:tav>
                                      </p:tavLst>
                                    </p:anim>
                                    <p:animEffect transition="in" filter="wipe(right)">
                                      <p:cBhvr>
                                        <p:cTn id="59" dur="500"/>
                                        <p:tgtEl>
                                          <p:spTgt spid="16"/>
                                        </p:tgtEl>
                                      </p:cBhvr>
                                    </p:animEffect>
                                  </p:childTnLst>
                                </p:cTn>
                              </p:par>
                            </p:childTnLst>
                          </p:cTn>
                        </p:par>
                        <p:par>
                          <p:cTn id="60" fill="hold">
                            <p:stCondLst>
                              <p:cond delay="2500"/>
                            </p:stCondLst>
                            <p:childTnLst>
                              <p:par>
                                <p:cTn id="61" presetID="2" presetClass="entr" presetSubtype="2" fill="hold" nodeType="after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additive="base">
                                        <p:cTn id="63" dur="500" fill="hold"/>
                                        <p:tgtEl>
                                          <p:spTgt spid="31"/>
                                        </p:tgtEl>
                                        <p:attrNameLst>
                                          <p:attrName>ppt_x</p:attrName>
                                        </p:attrNameLst>
                                      </p:cBhvr>
                                      <p:tavLst>
                                        <p:tav tm="0">
                                          <p:val>
                                            <p:strVal val="1+#ppt_w/2"/>
                                          </p:val>
                                        </p:tav>
                                        <p:tav tm="100000">
                                          <p:val>
                                            <p:strVal val="#ppt_x"/>
                                          </p:val>
                                        </p:tav>
                                      </p:tavLst>
                                    </p:anim>
                                    <p:anim calcmode="lin" valueType="num">
                                      <p:cBhvr additive="base">
                                        <p:cTn id="64" dur="500" fill="hold"/>
                                        <p:tgtEl>
                                          <p:spTgt spid="31"/>
                                        </p:tgtEl>
                                        <p:attrNameLst>
                                          <p:attrName>ppt_y</p:attrName>
                                        </p:attrNameLst>
                                      </p:cBhvr>
                                      <p:tavLst>
                                        <p:tav tm="0">
                                          <p:val>
                                            <p:strVal val="#ppt_y"/>
                                          </p:val>
                                        </p:tav>
                                        <p:tav tm="100000">
                                          <p:val>
                                            <p:strVal val="#ppt_y"/>
                                          </p:val>
                                        </p:tav>
                                      </p:tavLst>
                                    </p:anim>
                                  </p:childTnLst>
                                </p:cTn>
                              </p:par>
                            </p:childTnLst>
                          </p:cTn>
                        </p:par>
                        <p:par>
                          <p:cTn id="65" fill="hold">
                            <p:stCondLst>
                              <p:cond delay="3000"/>
                            </p:stCondLst>
                            <p:childTnLst>
                              <p:par>
                                <p:cTn id="66" presetID="22" presetClass="entr" presetSubtype="8" fill="hold" nodeType="after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wipe(left)">
                                      <p:cBhvr>
                                        <p:cTn id="6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 grpId="0" animBg="1"/>
      <p:bldP spid="4" grpId="0" animBg="1"/>
      <p:bldP spid="5" grpId="0" animBg="1"/>
      <p:bldP spid="27" grpId="0" animBg="1"/>
      <p:bldP spid="28" grpId="0" animBg="1"/>
      <p:bldP spid="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任意多边形 43"/>
          <p:cNvSpPr/>
          <p:nvPr/>
        </p:nvSpPr>
        <p:spPr>
          <a:xfrm>
            <a:off x="4591050" y="1924050"/>
            <a:ext cx="7448550" cy="5905500"/>
          </a:xfrm>
          <a:custGeom>
            <a:avLst/>
            <a:gdLst>
              <a:gd name="connsiteX0" fmla="*/ 7448550 w 7448550"/>
              <a:gd name="connsiteY0" fmla="*/ 2609850 h 5905500"/>
              <a:gd name="connsiteX1" fmla="*/ 7372350 w 7448550"/>
              <a:gd name="connsiteY1" fmla="*/ 2647950 h 5905500"/>
              <a:gd name="connsiteX2" fmla="*/ 3771900 w 7448550"/>
              <a:gd name="connsiteY2" fmla="*/ 5905500 h 5905500"/>
              <a:gd name="connsiteX3" fmla="*/ 0 w 7448550"/>
              <a:gd name="connsiteY3" fmla="*/ 3695700 h 5905500"/>
              <a:gd name="connsiteX4" fmla="*/ 742950 w 7448550"/>
              <a:gd name="connsiteY4" fmla="*/ 2057400 h 5905500"/>
              <a:gd name="connsiteX5" fmla="*/ 0 w 7448550"/>
              <a:gd name="connsiteY5" fmla="*/ 1619250 h 5905500"/>
              <a:gd name="connsiteX6" fmla="*/ 781050 w 7448550"/>
              <a:gd name="connsiteY6" fmla="*/ 0 h 5905500"/>
              <a:gd name="connsiteX7" fmla="*/ 2057400 w 7448550"/>
              <a:gd name="connsiteY7" fmla="*/ 704850 h 5905500"/>
              <a:gd name="connsiteX8" fmla="*/ 2971800 w 7448550"/>
              <a:gd name="connsiteY8" fmla="*/ 19050 h 5905500"/>
              <a:gd name="connsiteX9" fmla="*/ 7448550 w 7448550"/>
              <a:gd name="connsiteY9" fmla="*/ 2609850 h 590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48550" h="5905500">
                <a:moveTo>
                  <a:pt x="7448550" y="2609850"/>
                </a:moveTo>
                <a:lnTo>
                  <a:pt x="7372350" y="2647950"/>
                </a:lnTo>
                <a:lnTo>
                  <a:pt x="3771900" y="5905500"/>
                </a:lnTo>
                <a:lnTo>
                  <a:pt x="0" y="3695700"/>
                </a:lnTo>
                <a:lnTo>
                  <a:pt x="742950" y="2057400"/>
                </a:lnTo>
                <a:lnTo>
                  <a:pt x="0" y="1619250"/>
                </a:lnTo>
                <a:lnTo>
                  <a:pt x="781050" y="0"/>
                </a:lnTo>
                <a:lnTo>
                  <a:pt x="2057400" y="704850"/>
                </a:lnTo>
                <a:lnTo>
                  <a:pt x="2971800" y="19050"/>
                </a:lnTo>
                <a:lnTo>
                  <a:pt x="7448550" y="2609850"/>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20" name="组合 19"/>
          <p:cNvGrpSpPr/>
          <p:nvPr/>
        </p:nvGrpSpPr>
        <p:grpSpPr>
          <a:xfrm>
            <a:off x="849087" y="344656"/>
            <a:ext cx="4885993" cy="716067"/>
            <a:chOff x="5402407" y="1247256"/>
            <a:chExt cx="4885993" cy="716067"/>
          </a:xfrm>
        </p:grpSpPr>
        <p:sp>
          <p:nvSpPr>
            <p:cNvPr id="21" name="文本框 20"/>
            <p:cNvSpPr txBox="1"/>
            <p:nvPr/>
          </p:nvSpPr>
          <p:spPr>
            <a:xfrm>
              <a:off x="5402407" y="1247256"/>
              <a:ext cx="3295317"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标题文字添加此处</a:t>
              </a:r>
            </a:p>
          </p:txBody>
        </p:sp>
        <p:sp>
          <p:nvSpPr>
            <p:cNvPr id="22" name="文本框 21"/>
            <p:cNvSpPr txBox="1"/>
            <p:nvPr/>
          </p:nvSpPr>
          <p:spPr>
            <a:xfrm>
              <a:off x="5402408" y="1693506"/>
              <a:ext cx="4885992" cy="26981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print the presentation and make it into </a:t>
              </a:r>
              <a:r>
                <a:rPr kumimoji="0" lang="en-US" altLang="zh-CN" sz="105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a film </a:t>
              </a:r>
              <a:r>
                <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to be used in a </a:t>
              </a:r>
              <a:r>
                <a:rPr kumimoji="0" lang="en-US" altLang="zh-CN" sz="105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wider field</a:t>
              </a:r>
              <a:endPar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sp>
        <p:nvSpPr>
          <p:cNvPr id="23" name="矩形 22"/>
          <p:cNvSpPr/>
          <p:nvPr/>
        </p:nvSpPr>
        <p:spPr>
          <a:xfrm>
            <a:off x="274320" y="329203"/>
            <a:ext cx="444137"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4" name="矩形 23"/>
          <p:cNvSpPr/>
          <p:nvPr/>
        </p:nvSpPr>
        <p:spPr>
          <a:xfrm>
            <a:off x="0" y="329203"/>
            <a:ext cx="195941"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25" name="组合 24"/>
          <p:cNvGrpSpPr/>
          <p:nvPr/>
        </p:nvGrpSpPr>
        <p:grpSpPr>
          <a:xfrm>
            <a:off x="8056818" y="2046829"/>
            <a:ext cx="3081083" cy="834815"/>
            <a:chOff x="7483989" y="3433235"/>
            <a:chExt cx="3081083" cy="834815"/>
          </a:xfrm>
        </p:grpSpPr>
        <p:sp>
          <p:nvSpPr>
            <p:cNvPr id="26" name="矩形 25"/>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27" name="矩形 26"/>
            <p:cNvSpPr/>
            <p:nvPr/>
          </p:nvSpPr>
          <p:spPr>
            <a:xfrm>
              <a:off x="7483989"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grpSp>
        <p:nvGrpSpPr>
          <p:cNvPr id="28" name="组合 27"/>
          <p:cNvGrpSpPr/>
          <p:nvPr/>
        </p:nvGrpSpPr>
        <p:grpSpPr>
          <a:xfrm>
            <a:off x="8056818" y="4587717"/>
            <a:ext cx="3081083" cy="834815"/>
            <a:chOff x="7483989" y="3433235"/>
            <a:chExt cx="3081083" cy="834815"/>
          </a:xfrm>
        </p:grpSpPr>
        <p:sp>
          <p:nvSpPr>
            <p:cNvPr id="29" name="矩形 28"/>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30" name="矩形 29"/>
            <p:cNvSpPr/>
            <p:nvPr/>
          </p:nvSpPr>
          <p:spPr>
            <a:xfrm>
              <a:off x="7483989"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grpSp>
        <p:nvGrpSpPr>
          <p:cNvPr id="31" name="组合 30"/>
          <p:cNvGrpSpPr/>
          <p:nvPr/>
        </p:nvGrpSpPr>
        <p:grpSpPr>
          <a:xfrm>
            <a:off x="1054666" y="2046829"/>
            <a:ext cx="3081082" cy="834815"/>
            <a:chOff x="7483990" y="3433235"/>
            <a:chExt cx="3081082" cy="834815"/>
          </a:xfrm>
        </p:grpSpPr>
        <p:sp>
          <p:nvSpPr>
            <p:cNvPr id="32" name="矩形 31"/>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33" name="矩形 32"/>
            <p:cNvSpPr/>
            <p:nvPr/>
          </p:nvSpPr>
          <p:spPr>
            <a:xfrm>
              <a:off x="8514520"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grpSp>
        <p:nvGrpSpPr>
          <p:cNvPr id="34" name="组合 33"/>
          <p:cNvGrpSpPr/>
          <p:nvPr/>
        </p:nvGrpSpPr>
        <p:grpSpPr>
          <a:xfrm>
            <a:off x="1054666" y="4587717"/>
            <a:ext cx="3081082" cy="834815"/>
            <a:chOff x="7483990" y="3433235"/>
            <a:chExt cx="3081082" cy="834815"/>
          </a:xfrm>
        </p:grpSpPr>
        <p:sp>
          <p:nvSpPr>
            <p:cNvPr id="35" name="矩形 34"/>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36" name="矩形 35"/>
            <p:cNvSpPr/>
            <p:nvPr/>
          </p:nvSpPr>
          <p:spPr>
            <a:xfrm>
              <a:off x="8514520"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pic>
        <p:nvPicPr>
          <p:cNvPr id="38" name="图片占位符 37"/>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22742826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1000" fill="hold"/>
                                        <p:tgtEl>
                                          <p:spTgt spid="38"/>
                                        </p:tgtEl>
                                        <p:attrNameLst>
                                          <p:attrName>ppt_w</p:attrName>
                                        </p:attrNameLst>
                                      </p:cBhvr>
                                      <p:tavLst>
                                        <p:tav tm="0">
                                          <p:val>
                                            <p:fltVal val="0"/>
                                          </p:val>
                                        </p:tav>
                                        <p:tav tm="100000">
                                          <p:val>
                                            <p:strVal val="#ppt_w"/>
                                          </p:val>
                                        </p:tav>
                                      </p:tavLst>
                                    </p:anim>
                                    <p:anim calcmode="lin" valueType="num">
                                      <p:cBhvr>
                                        <p:cTn id="8" dur="1000" fill="hold"/>
                                        <p:tgtEl>
                                          <p:spTgt spid="38"/>
                                        </p:tgtEl>
                                        <p:attrNameLst>
                                          <p:attrName>ppt_h</p:attrName>
                                        </p:attrNameLst>
                                      </p:cBhvr>
                                      <p:tavLst>
                                        <p:tav tm="0">
                                          <p:val>
                                            <p:fltVal val="0"/>
                                          </p:val>
                                        </p:tav>
                                        <p:tav tm="100000">
                                          <p:val>
                                            <p:strVal val="#ppt_h"/>
                                          </p:val>
                                        </p:tav>
                                      </p:tavLst>
                                    </p:anim>
                                    <p:anim calcmode="lin" valueType="num">
                                      <p:cBhvr>
                                        <p:cTn id="9" dur="1000" fill="hold"/>
                                        <p:tgtEl>
                                          <p:spTgt spid="38"/>
                                        </p:tgtEl>
                                        <p:attrNameLst>
                                          <p:attrName>style.rotation</p:attrName>
                                        </p:attrNameLst>
                                      </p:cBhvr>
                                      <p:tavLst>
                                        <p:tav tm="0">
                                          <p:val>
                                            <p:fltVal val="90"/>
                                          </p:val>
                                        </p:tav>
                                        <p:tav tm="100000">
                                          <p:val>
                                            <p:fltVal val="0"/>
                                          </p:val>
                                        </p:tav>
                                      </p:tavLst>
                                    </p:anim>
                                    <p:animEffect transition="in" filter="fade">
                                      <p:cBhvr>
                                        <p:cTn id="10" dur="1000"/>
                                        <p:tgtEl>
                                          <p:spTgt spid="38"/>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fade">
                                      <p:cBhvr>
                                        <p:cTn id="14" dur="500"/>
                                        <p:tgtEl>
                                          <p:spTgt spid="44"/>
                                        </p:tgtEl>
                                      </p:cBhvr>
                                    </p:animEffect>
                                  </p:childTnLst>
                                </p:cTn>
                              </p:par>
                            </p:childTnLst>
                          </p:cTn>
                        </p:par>
                        <p:par>
                          <p:cTn id="15" fill="hold">
                            <p:stCondLst>
                              <p:cond delay="1500"/>
                            </p:stCondLst>
                            <p:childTnLst>
                              <p:par>
                                <p:cTn id="16" presetID="12" presetClass="entr" presetSubtype="2" fill="hold" nodeType="afterEffect">
                                  <p:stCondLst>
                                    <p:cond delay="0"/>
                                  </p:stCondLst>
                                  <p:childTnLst>
                                    <p:set>
                                      <p:cBhvr>
                                        <p:cTn id="17" dur="1" fill="hold">
                                          <p:stCondLst>
                                            <p:cond delay="0"/>
                                          </p:stCondLst>
                                        </p:cTn>
                                        <p:tgtEl>
                                          <p:spTgt spid="31"/>
                                        </p:tgtEl>
                                        <p:attrNameLst>
                                          <p:attrName>style.visibility</p:attrName>
                                        </p:attrNameLst>
                                      </p:cBhvr>
                                      <p:to>
                                        <p:strVal val="visible"/>
                                      </p:to>
                                    </p:set>
                                    <p:anim calcmode="lin" valueType="num">
                                      <p:cBhvr additive="base">
                                        <p:cTn id="18" dur="500"/>
                                        <p:tgtEl>
                                          <p:spTgt spid="31"/>
                                        </p:tgtEl>
                                        <p:attrNameLst>
                                          <p:attrName>ppt_x</p:attrName>
                                        </p:attrNameLst>
                                      </p:cBhvr>
                                      <p:tavLst>
                                        <p:tav tm="0">
                                          <p:val>
                                            <p:strVal val="#ppt_x+#ppt_w*1.125000"/>
                                          </p:val>
                                        </p:tav>
                                        <p:tav tm="100000">
                                          <p:val>
                                            <p:strVal val="#ppt_x"/>
                                          </p:val>
                                        </p:tav>
                                      </p:tavLst>
                                    </p:anim>
                                    <p:animEffect transition="in" filter="wipe(left)">
                                      <p:cBhvr>
                                        <p:cTn id="19" dur="500"/>
                                        <p:tgtEl>
                                          <p:spTgt spid="31"/>
                                        </p:tgtEl>
                                      </p:cBhvr>
                                    </p:animEffect>
                                  </p:childTnLst>
                                </p:cTn>
                              </p:par>
                            </p:childTnLst>
                          </p:cTn>
                        </p:par>
                        <p:par>
                          <p:cTn id="20" fill="hold">
                            <p:stCondLst>
                              <p:cond delay="2000"/>
                            </p:stCondLst>
                            <p:childTnLst>
                              <p:par>
                                <p:cTn id="21" presetID="12" presetClass="entr" presetSubtype="2"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p:tgtEl>
                                          <p:spTgt spid="34"/>
                                        </p:tgtEl>
                                        <p:attrNameLst>
                                          <p:attrName>ppt_x</p:attrName>
                                        </p:attrNameLst>
                                      </p:cBhvr>
                                      <p:tavLst>
                                        <p:tav tm="0">
                                          <p:val>
                                            <p:strVal val="#ppt_x+#ppt_w*1.125000"/>
                                          </p:val>
                                        </p:tav>
                                        <p:tav tm="100000">
                                          <p:val>
                                            <p:strVal val="#ppt_x"/>
                                          </p:val>
                                        </p:tav>
                                      </p:tavLst>
                                    </p:anim>
                                    <p:animEffect transition="in" filter="wipe(left)">
                                      <p:cBhvr>
                                        <p:cTn id="24" dur="500"/>
                                        <p:tgtEl>
                                          <p:spTgt spid="34"/>
                                        </p:tgtEl>
                                      </p:cBhvr>
                                    </p:animEffect>
                                  </p:childTnLst>
                                </p:cTn>
                              </p:par>
                            </p:childTnLst>
                          </p:cTn>
                        </p:par>
                        <p:par>
                          <p:cTn id="25" fill="hold">
                            <p:stCondLst>
                              <p:cond delay="2500"/>
                            </p:stCondLst>
                            <p:childTnLst>
                              <p:par>
                                <p:cTn id="26" presetID="12" presetClass="entr" presetSubtype="8"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500"/>
                                        <p:tgtEl>
                                          <p:spTgt spid="25"/>
                                        </p:tgtEl>
                                        <p:attrNameLst>
                                          <p:attrName>ppt_x</p:attrName>
                                        </p:attrNameLst>
                                      </p:cBhvr>
                                      <p:tavLst>
                                        <p:tav tm="0">
                                          <p:val>
                                            <p:strVal val="#ppt_x-#ppt_w*1.125000"/>
                                          </p:val>
                                        </p:tav>
                                        <p:tav tm="100000">
                                          <p:val>
                                            <p:strVal val="#ppt_x"/>
                                          </p:val>
                                        </p:tav>
                                      </p:tavLst>
                                    </p:anim>
                                    <p:animEffect transition="in" filter="wipe(right)">
                                      <p:cBhvr>
                                        <p:cTn id="29" dur="500"/>
                                        <p:tgtEl>
                                          <p:spTgt spid="25"/>
                                        </p:tgtEl>
                                      </p:cBhvr>
                                    </p:animEffect>
                                  </p:childTnLst>
                                </p:cTn>
                              </p:par>
                            </p:childTnLst>
                          </p:cTn>
                        </p:par>
                        <p:par>
                          <p:cTn id="30" fill="hold">
                            <p:stCondLst>
                              <p:cond delay="3000"/>
                            </p:stCondLst>
                            <p:childTnLst>
                              <p:par>
                                <p:cTn id="31" presetID="12" presetClass="entr" presetSubtype="8" fill="hold" nodeType="after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p:tgtEl>
                                          <p:spTgt spid="28"/>
                                        </p:tgtEl>
                                        <p:attrNameLst>
                                          <p:attrName>ppt_x</p:attrName>
                                        </p:attrNameLst>
                                      </p:cBhvr>
                                      <p:tavLst>
                                        <p:tav tm="0">
                                          <p:val>
                                            <p:strVal val="#ppt_x-#ppt_w*1.125000"/>
                                          </p:val>
                                        </p:tav>
                                        <p:tav tm="100000">
                                          <p:val>
                                            <p:strVal val="#ppt_x"/>
                                          </p:val>
                                        </p:tav>
                                      </p:tavLst>
                                    </p:anim>
                                    <p:animEffect transition="in" filter="wipe(right)">
                                      <p:cBhvr>
                                        <p:cTn id="3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p:cNvSpPr/>
          <p:nvPr/>
        </p:nvSpPr>
        <p:spPr>
          <a:xfrm rot="1800000">
            <a:off x="1815709" y="2664481"/>
            <a:ext cx="2280950" cy="1839259"/>
          </a:xfrm>
          <a:prstGeom prst="rect">
            <a:avLst/>
          </a:pr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62" name="矩形 61"/>
          <p:cNvSpPr/>
          <p:nvPr/>
        </p:nvSpPr>
        <p:spPr>
          <a:xfrm rot="1800000">
            <a:off x="4517776" y="2664480"/>
            <a:ext cx="2280950" cy="1839259"/>
          </a:xfrm>
          <a:prstGeom prst="rect">
            <a:avLst/>
          </a:pr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63" name="矩形 62"/>
          <p:cNvSpPr/>
          <p:nvPr/>
        </p:nvSpPr>
        <p:spPr>
          <a:xfrm rot="1800000">
            <a:off x="7225718" y="2664480"/>
            <a:ext cx="2280950" cy="1839259"/>
          </a:xfrm>
          <a:prstGeom prst="rect">
            <a:avLst/>
          </a:pr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64" name="矩形 63"/>
          <p:cNvSpPr/>
          <p:nvPr/>
        </p:nvSpPr>
        <p:spPr>
          <a:xfrm rot="1800000">
            <a:off x="9904959" y="2664480"/>
            <a:ext cx="2280950" cy="1839259"/>
          </a:xfrm>
          <a:prstGeom prst="rect">
            <a:avLst/>
          </a:pr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pic>
        <p:nvPicPr>
          <p:cNvPr id="57" name="图片占位符 56"/>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pic>
        <p:nvPicPr>
          <p:cNvPr id="58" name="图片占位符 57"/>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pic>
        <p:nvPicPr>
          <p:cNvPr id="59" name="图片占位符 58"/>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p:pic>
      <p:pic>
        <p:nvPicPr>
          <p:cNvPr id="60" name="图片占位符 59"/>
          <p:cNvPicPr>
            <a:picLocks noGrp="1" noChangeAspect="1"/>
          </p:cNvPicPr>
          <p:nvPr>
            <p:ph type="pic" sz="quarter" idx="13"/>
          </p:nvPr>
        </p:nvPicPr>
        <p:blipFill>
          <a:blip r:embed="rId6" cstate="screen">
            <a:extLst>
              <a:ext uri="{28A0092B-C50C-407E-A947-70E740481C1C}">
                <a14:useLocalDpi xmlns:a14="http://schemas.microsoft.com/office/drawing/2010/main"/>
              </a:ext>
            </a:extLst>
          </a:blip>
          <a:srcRect/>
          <a:stretch>
            <a:fillRect/>
          </a:stretch>
        </p:blipFill>
        <p:spPr/>
      </p:pic>
      <p:grpSp>
        <p:nvGrpSpPr>
          <p:cNvPr id="4" name="组合 3"/>
          <p:cNvGrpSpPr/>
          <p:nvPr/>
        </p:nvGrpSpPr>
        <p:grpSpPr>
          <a:xfrm>
            <a:off x="849087" y="344656"/>
            <a:ext cx="4885993" cy="716067"/>
            <a:chOff x="5402407" y="1247256"/>
            <a:chExt cx="4885993" cy="716067"/>
          </a:xfrm>
        </p:grpSpPr>
        <p:sp>
          <p:nvSpPr>
            <p:cNvPr id="5" name="文本框 4"/>
            <p:cNvSpPr txBox="1"/>
            <p:nvPr/>
          </p:nvSpPr>
          <p:spPr>
            <a:xfrm>
              <a:off x="5402407" y="1247256"/>
              <a:ext cx="3295317"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标题文字添加此处</a:t>
              </a:r>
            </a:p>
          </p:txBody>
        </p:sp>
        <p:sp>
          <p:nvSpPr>
            <p:cNvPr id="6" name="文本框 5"/>
            <p:cNvSpPr txBox="1"/>
            <p:nvPr/>
          </p:nvSpPr>
          <p:spPr>
            <a:xfrm>
              <a:off x="5402408" y="1693506"/>
              <a:ext cx="4885992" cy="26981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print the presentation and make it into </a:t>
              </a:r>
              <a:r>
                <a:rPr kumimoji="0" lang="en-US" altLang="zh-CN" sz="105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a film </a:t>
              </a:r>
              <a:r>
                <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to be used in a </a:t>
              </a:r>
              <a:r>
                <a:rPr kumimoji="0" lang="en-US" altLang="zh-CN" sz="105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wider field</a:t>
              </a:r>
              <a:endPar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sp>
        <p:nvSpPr>
          <p:cNvPr id="17" name="矩形 16"/>
          <p:cNvSpPr/>
          <p:nvPr/>
        </p:nvSpPr>
        <p:spPr>
          <a:xfrm>
            <a:off x="274320" y="329203"/>
            <a:ext cx="444137"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8" name="矩形 17"/>
          <p:cNvSpPr/>
          <p:nvPr/>
        </p:nvSpPr>
        <p:spPr>
          <a:xfrm>
            <a:off x="0" y="329203"/>
            <a:ext cx="195941"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cxnSp>
        <p:nvCxnSpPr>
          <p:cNvPr id="3" name="直接连接符 2"/>
          <p:cNvCxnSpPr/>
          <p:nvPr/>
        </p:nvCxnSpPr>
        <p:spPr>
          <a:xfrm>
            <a:off x="3390899" y="2171700"/>
            <a:ext cx="0" cy="30861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095999" y="2171700"/>
            <a:ext cx="0" cy="30861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801098" y="2171700"/>
            <a:ext cx="0" cy="30861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2496745" y="3309844"/>
            <a:ext cx="568419" cy="5684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2" name="椭圆 21"/>
          <p:cNvSpPr/>
          <p:nvPr/>
        </p:nvSpPr>
        <p:spPr>
          <a:xfrm>
            <a:off x="5201844" y="3309844"/>
            <a:ext cx="568419" cy="5684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5" name="椭圆 24"/>
          <p:cNvSpPr/>
          <p:nvPr/>
        </p:nvSpPr>
        <p:spPr>
          <a:xfrm>
            <a:off x="7906944" y="3309844"/>
            <a:ext cx="568419" cy="5684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8" name="椭圆 27"/>
          <p:cNvSpPr/>
          <p:nvPr/>
        </p:nvSpPr>
        <p:spPr>
          <a:xfrm>
            <a:off x="10612044" y="3309844"/>
            <a:ext cx="568419" cy="56841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29" name="组合 28"/>
          <p:cNvGrpSpPr/>
          <p:nvPr/>
        </p:nvGrpSpPr>
        <p:grpSpPr>
          <a:xfrm>
            <a:off x="1019073" y="4333222"/>
            <a:ext cx="2050553" cy="1075464"/>
            <a:chOff x="8330118" y="3433235"/>
            <a:chExt cx="2050553" cy="1075464"/>
          </a:xfrm>
        </p:grpSpPr>
        <p:sp>
          <p:nvSpPr>
            <p:cNvPr id="30" name="矩形 29"/>
            <p:cNvSpPr/>
            <p:nvPr/>
          </p:nvSpPr>
          <p:spPr>
            <a:xfrm>
              <a:off x="8330119" y="3751569"/>
              <a:ext cx="2050552" cy="7571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用户可以在投影仪或者计算机上进行演示也可以的将演示文稿打印出来制作成胶片</a:t>
              </a:r>
            </a:p>
          </p:txBody>
        </p:sp>
        <p:sp>
          <p:nvSpPr>
            <p:cNvPr id="31" name="矩形 30"/>
            <p:cNvSpPr/>
            <p:nvPr/>
          </p:nvSpPr>
          <p:spPr>
            <a:xfrm>
              <a:off x="8330118"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sp>
        <p:nvSpPr>
          <p:cNvPr id="49" name="椭圆 31"/>
          <p:cNvSpPr/>
          <p:nvPr/>
        </p:nvSpPr>
        <p:spPr>
          <a:xfrm>
            <a:off x="2631775" y="3444874"/>
            <a:ext cx="298360" cy="298359"/>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50" name="椭圆 32"/>
          <p:cNvSpPr/>
          <p:nvPr/>
        </p:nvSpPr>
        <p:spPr>
          <a:xfrm>
            <a:off x="5336874" y="3457106"/>
            <a:ext cx="298360" cy="273896"/>
          </a:xfrm>
          <a:custGeom>
            <a:avLst/>
            <a:gdLst>
              <a:gd name="connsiteX0" fmla="*/ 117399 w 337212"/>
              <a:gd name="connsiteY0" fmla="*/ 192088 h 309563"/>
              <a:gd name="connsiteX1" fmla="*/ 130099 w 337212"/>
              <a:gd name="connsiteY1" fmla="*/ 196036 h 309563"/>
              <a:gd name="connsiteX2" fmla="*/ 130099 w 337212"/>
              <a:gd name="connsiteY2" fmla="*/ 278941 h 309563"/>
              <a:gd name="connsiteX3" fmla="*/ 117399 w 337212"/>
              <a:gd name="connsiteY3" fmla="*/ 292101 h 309563"/>
              <a:gd name="connsiteX4" fmla="*/ 176137 w 337212"/>
              <a:gd name="connsiteY4" fmla="*/ 187325 h 309563"/>
              <a:gd name="connsiteX5" fmla="*/ 187250 w 337212"/>
              <a:gd name="connsiteY5" fmla="*/ 191271 h 309563"/>
              <a:gd name="connsiteX6" fmla="*/ 187250 w 337212"/>
              <a:gd name="connsiteY6" fmla="*/ 267562 h 309563"/>
              <a:gd name="connsiteX7" fmla="*/ 176137 w 337212"/>
              <a:gd name="connsiteY7" fmla="*/ 279400 h 309563"/>
              <a:gd name="connsiteX8" fmla="*/ 176137 w 337212"/>
              <a:gd name="connsiteY8" fmla="*/ 187325 h 309563"/>
              <a:gd name="connsiteX9" fmla="*/ 231699 w 337212"/>
              <a:gd name="connsiteY9" fmla="*/ 180975 h 309563"/>
              <a:gd name="connsiteX10" fmla="*/ 239637 w 337212"/>
              <a:gd name="connsiteY10" fmla="*/ 184982 h 309563"/>
              <a:gd name="connsiteX11" fmla="*/ 239637 w 337212"/>
              <a:gd name="connsiteY11" fmla="*/ 254429 h 309563"/>
              <a:gd name="connsiteX12" fmla="*/ 231699 w 337212"/>
              <a:gd name="connsiteY12" fmla="*/ 265113 h 309563"/>
              <a:gd name="connsiteX13" fmla="*/ 277737 w 337212"/>
              <a:gd name="connsiteY13" fmla="*/ 177800 h 309563"/>
              <a:gd name="connsiteX14" fmla="*/ 287262 w 337212"/>
              <a:gd name="connsiteY14" fmla="*/ 180398 h 309563"/>
              <a:gd name="connsiteX15" fmla="*/ 287262 w 337212"/>
              <a:gd name="connsiteY15" fmla="*/ 238847 h 309563"/>
              <a:gd name="connsiteX16" fmla="*/ 277737 w 337212"/>
              <a:gd name="connsiteY16" fmla="*/ 249238 h 309563"/>
              <a:gd name="connsiteX17" fmla="*/ 280912 w 337212"/>
              <a:gd name="connsiteY17" fmla="*/ 92075 h 309563"/>
              <a:gd name="connsiteX18" fmla="*/ 307493 w 337212"/>
              <a:gd name="connsiteY18" fmla="*/ 92075 h 309563"/>
              <a:gd name="connsiteX19" fmla="*/ 315468 w 337212"/>
              <a:gd name="connsiteY19" fmla="*/ 97314 h 309563"/>
              <a:gd name="connsiteX20" fmla="*/ 336733 w 337212"/>
              <a:gd name="connsiteY20" fmla="*/ 158869 h 309563"/>
              <a:gd name="connsiteX21" fmla="*/ 331417 w 337212"/>
              <a:gd name="connsiteY21" fmla="*/ 169347 h 309563"/>
              <a:gd name="connsiteX22" fmla="*/ 320784 w 337212"/>
              <a:gd name="connsiteY22" fmla="*/ 164108 h 309563"/>
              <a:gd name="connsiteX23" fmla="*/ 314139 w 337212"/>
              <a:gd name="connsiteY23" fmla="*/ 145772 h 309563"/>
              <a:gd name="connsiteX24" fmla="*/ 314139 w 337212"/>
              <a:gd name="connsiteY24" fmla="*/ 238761 h 309563"/>
              <a:gd name="connsiteX25" fmla="*/ 304835 w 337212"/>
              <a:gd name="connsiteY25" fmla="*/ 249238 h 309563"/>
              <a:gd name="connsiteX26" fmla="*/ 294203 w 337212"/>
              <a:gd name="connsiteY26" fmla="*/ 238761 h 309563"/>
              <a:gd name="connsiteX27" fmla="*/ 294203 w 337212"/>
              <a:gd name="connsiteY27" fmla="*/ 179824 h 309563"/>
              <a:gd name="connsiteX28" fmla="*/ 288886 w 337212"/>
              <a:gd name="connsiteY28" fmla="*/ 179824 h 309563"/>
              <a:gd name="connsiteX29" fmla="*/ 294203 w 337212"/>
              <a:gd name="connsiteY29" fmla="*/ 178515 h 309563"/>
              <a:gd name="connsiteX30" fmla="*/ 304835 w 337212"/>
              <a:gd name="connsiteY30" fmla="*/ 157560 h 309563"/>
              <a:gd name="connsiteX31" fmla="*/ 280912 w 337212"/>
              <a:gd name="connsiteY31" fmla="*/ 92075 h 309563"/>
              <a:gd name="connsiteX32" fmla="*/ 231699 w 337212"/>
              <a:gd name="connsiteY32" fmla="*/ 82550 h 309563"/>
              <a:gd name="connsiteX33" fmla="*/ 243745 w 337212"/>
              <a:gd name="connsiteY33" fmla="*/ 82550 h 309563"/>
              <a:gd name="connsiteX34" fmla="*/ 262484 w 337212"/>
              <a:gd name="connsiteY34" fmla="*/ 82550 h 309563"/>
              <a:gd name="connsiteX35" fmla="*/ 273192 w 337212"/>
              <a:gd name="connsiteY35" fmla="*/ 89117 h 309563"/>
              <a:gd name="connsiteX36" fmla="*/ 297285 w 337212"/>
              <a:gd name="connsiteY36" fmla="*/ 160041 h 309563"/>
              <a:gd name="connsiteX37" fmla="*/ 291931 w 337212"/>
              <a:gd name="connsiteY37" fmla="*/ 171861 h 309563"/>
              <a:gd name="connsiteX38" fmla="*/ 279885 w 337212"/>
              <a:gd name="connsiteY38" fmla="*/ 166608 h 309563"/>
              <a:gd name="connsiteX39" fmla="*/ 271854 w 337212"/>
              <a:gd name="connsiteY39" fmla="*/ 144280 h 309563"/>
              <a:gd name="connsiteX40" fmla="*/ 271854 w 337212"/>
              <a:gd name="connsiteY40" fmla="*/ 253292 h 309563"/>
              <a:gd name="connsiteX41" fmla="*/ 259807 w 337212"/>
              <a:gd name="connsiteY41" fmla="*/ 265113 h 309563"/>
              <a:gd name="connsiteX42" fmla="*/ 247761 w 337212"/>
              <a:gd name="connsiteY42" fmla="*/ 253292 h 309563"/>
              <a:gd name="connsiteX43" fmla="*/ 247761 w 337212"/>
              <a:gd name="connsiteY43" fmla="*/ 183682 h 309563"/>
              <a:gd name="connsiteX44" fmla="*/ 258469 w 337212"/>
              <a:gd name="connsiteY44" fmla="*/ 160041 h 309563"/>
              <a:gd name="connsiteX45" fmla="*/ 231699 w 337212"/>
              <a:gd name="connsiteY45" fmla="*/ 82550 h 309563"/>
              <a:gd name="connsiteX46" fmla="*/ 177724 w 337212"/>
              <a:gd name="connsiteY46" fmla="*/ 77788 h 309563"/>
              <a:gd name="connsiteX47" fmla="*/ 214510 w 337212"/>
              <a:gd name="connsiteY47" fmla="*/ 77788 h 309563"/>
              <a:gd name="connsiteX48" fmla="*/ 225021 w 337212"/>
              <a:gd name="connsiteY48" fmla="*/ 85643 h 309563"/>
              <a:gd name="connsiteX49" fmla="*/ 252610 w 337212"/>
              <a:gd name="connsiteY49" fmla="*/ 162884 h 309563"/>
              <a:gd name="connsiteX50" fmla="*/ 246041 w 337212"/>
              <a:gd name="connsiteY50" fmla="*/ 175976 h 309563"/>
              <a:gd name="connsiteX51" fmla="*/ 231590 w 337212"/>
              <a:gd name="connsiteY51" fmla="*/ 169430 h 309563"/>
              <a:gd name="connsiteX52" fmla="*/ 223707 w 337212"/>
              <a:gd name="connsiteY52" fmla="*/ 145865 h 309563"/>
              <a:gd name="connsiteX53" fmla="*/ 223707 w 337212"/>
              <a:gd name="connsiteY53" fmla="*/ 266309 h 309563"/>
              <a:gd name="connsiteX54" fmla="*/ 210569 w 337212"/>
              <a:gd name="connsiteY54" fmla="*/ 279401 h 309563"/>
              <a:gd name="connsiteX55" fmla="*/ 198745 w 337212"/>
              <a:gd name="connsiteY55" fmla="*/ 266309 h 309563"/>
              <a:gd name="connsiteX56" fmla="*/ 198745 w 337212"/>
              <a:gd name="connsiteY56" fmla="*/ 189068 h 309563"/>
              <a:gd name="connsiteX57" fmla="*/ 197759 w 337212"/>
              <a:gd name="connsiteY57" fmla="*/ 189068 h 309563"/>
              <a:gd name="connsiteX58" fmla="*/ 194803 w 337212"/>
              <a:gd name="connsiteY58" fmla="*/ 189068 h 309563"/>
              <a:gd name="connsiteX59" fmla="*/ 206628 w 337212"/>
              <a:gd name="connsiteY59" fmla="*/ 178595 h 309563"/>
              <a:gd name="connsiteX60" fmla="*/ 206628 w 337212"/>
              <a:gd name="connsiteY60" fmla="*/ 162884 h 309563"/>
              <a:gd name="connsiteX61" fmla="*/ 177724 w 337212"/>
              <a:gd name="connsiteY61" fmla="*/ 79097 h 309563"/>
              <a:gd name="connsiteX62" fmla="*/ 177724 w 337212"/>
              <a:gd name="connsiteY62" fmla="*/ 77788 h 309563"/>
              <a:gd name="connsiteX63" fmla="*/ 120574 w 337212"/>
              <a:gd name="connsiteY63" fmla="*/ 73025 h 309563"/>
              <a:gd name="connsiteX64" fmla="*/ 157008 w 337212"/>
              <a:gd name="connsiteY64" fmla="*/ 73025 h 309563"/>
              <a:gd name="connsiteX65" fmla="*/ 168720 w 337212"/>
              <a:gd name="connsiteY65" fmla="*/ 80953 h 309563"/>
              <a:gd name="connsiteX66" fmla="*/ 197347 w 337212"/>
              <a:gd name="connsiteY66" fmla="*/ 166840 h 309563"/>
              <a:gd name="connsiteX67" fmla="*/ 190840 w 337212"/>
              <a:gd name="connsiteY67" fmla="*/ 181375 h 309563"/>
              <a:gd name="connsiteX68" fmla="*/ 176527 w 337212"/>
              <a:gd name="connsiteY68" fmla="*/ 173447 h 309563"/>
              <a:gd name="connsiteX69" fmla="*/ 167418 w 337212"/>
              <a:gd name="connsiteY69" fmla="*/ 148341 h 309563"/>
              <a:gd name="connsiteX70" fmla="*/ 167418 w 337212"/>
              <a:gd name="connsiteY70" fmla="*/ 279153 h 309563"/>
              <a:gd name="connsiteX71" fmla="*/ 153105 w 337212"/>
              <a:gd name="connsiteY71" fmla="*/ 293688 h 309563"/>
              <a:gd name="connsiteX72" fmla="*/ 140093 w 337212"/>
              <a:gd name="connsiteY72" fmla="*/ 279153 h 309563"/>
              <a:gd name="connsiteX73" fmla="*/ 140093 w 337212"/>
              <a:gd name="connsiteY73" fmla="*/ 195909 h 309563"/>
              <a:gd name="connsiteX74" fmla="*/ 133586 w 337212"/>
              <a:gd name="connsiteY74" fmla="*/ 195909 h 309563"/>
              <a:gd name="connsiteX75" fmla="*/ 138791 w 337212"/>
              <a:gd name="connsiteY75" fmla="*/ 194588 h 309563"/>
              <a:gd name="connsiteX76" fmla="*/ 151804 w 337212"/>
              <a:gd name="connsiteY76" fmla="*/ 166840 h 309563"/>
              <a:gd name="connsiteX77" fmla="*/ 120574 w 337212"/>
              <a:gd name="connsiteY77" fmla="*/ 73025 h 309563"/>
              <a:gd name="connsiteX78" fmla="*/ 46220 w 337212"/>
              <a:gd name="connsiteY78" fmla="*/ 66675 h 309563"/>
              <a:gd name="connsiteX79" fmla="*/ 72821 w 337212"/>
              <a:gd name="connsiteY79" fmla="*/ 66675 h 309563"/>
              <a:gd name="connsiteX80" fmla="*/ 98092 w 337212"/>
              <a:gd name="connsiteY80" fmla="*/ 66675 h 309563"/>
              <a:gd name="connsiteX81" fmla="*/ 111393 w 337212"/>
              <a:gd name="connsiteY81" fmla="*/ 74595 h 309563"/>
              <a:gd name="connsiteX82" fmla="*/ 143315 w 337212"/>
              <a:gd name="connsiteY82" fmla="*/ 169638 h 309563"/>
              <a:gd name="connsiteX83" fmla="*/ 135334 w 337212"/>
              <a:gd name="connsiteY83" fmla="*/ 185479 h 309563"/>
              <a:gd name="connsiteX84" fmla="*/ 119374 w 337212"/>
              <a:gd name="connsiteY84" fmla="*/ 177559 h 309563"/>
              <a:gd name="connsiteX85" fmla="*/ 108733 w 337212"/>
              <a:gd name="connsiteY85" fmla="*/ 148518 h 309563"/>
              <a:gd name="connsiteX86" fmla="*/ 108733 w 337212"/>
              <a:gd name="connsiteY86" fmla="*/ 295043 h 309563"/>
              <a:gd name="connsiteX87" fmla="*/ 94102 w 337212"/>
              <a:gd name="connsiteY87" fmla="*/ 309563 h 309563"/>
              <a:gd name="connsiteX88" fmla="*/ 78141 w 337212"/>
              <a:gd name="connsiteY88" fmla="*/ 295043 h 309563"/>
              <a:gd name="connsiteX89" fmla="*/ 78141 w 337212"/>
              <a:gd name="connsiteY89" fmla="*/ 202640 h 309563"/>
              <a:gd name="connsiteX90" fmla="*/ 66171 w 337212"/>
              <a:gd name="connsiteY90" fmla="*/ 202640 h 309563"/>
              <a:gd name="connsiteX91" fmla="*/ 66171 w 337212"/>
              <a:gd name="connsiteY91" fmla="*/ 295043 h 309563"/>
              <a:gd name="connsiteX92" fmla="*/ 50210 w 337212"/>
              <a:gd name="connsiteY92" fmla="*/ 309563 h 309563"/>
              <a:gd name="connsiteX93" fmla="*/ 35579 w 337212"/>
              <a:gd name="connsiteY93" fmla="*/ 295043 h 309563"/>
              <a:gd name="connsiteX94" fmla="*/ 35579 w 337212"/>
              <a:gd name="connsiteY94" fmla="*/ 148518 h 309563"/>
              <a:gd name="connsiteX95" fmla="*/ 24938 w 337212"/>
              <a:gd name="connsiteY95" fmla="*/ 177559 h 309563"/>
              <a:gd name="connsiteX96" fmla="*/ 8978 w 337212"/>
              <a:gd name="connsiteY96" fmla="*/ 185479 h 309563"/>
              <a:gd name="connsiteX97" fmla="*/ 997 w 337212"/>
              <a:gd name="connsiteY97" fmla="*/ 169638 h 309563"/>
              <a:gd name="connsiteX98" fmla="*/ 32919 w 337212"/>
              <a:gd name="connsiteY98" fmla="*/ 74595 h 309563"/>
              <a:gd name="connsiteX99" fmla="*/ 46220 w 337212"/>
              <a:gd name="connsiteY99" fmla="*/ 66675 h 309563"/>
              <a:gd name="connsiteX100" fmla="*/ 289643 w 337212"/>
              <a:gd name="connsiteY100" fmla="*/ 49213 h 309563"/>
              <a:gd name="connsiteX101" fmla="*/ 309487 w 337212"/>
              <a:gd name="connsiteY101" fmla="*/ 68263 h 309563"/>
              <a:gd name="connsiteX102" fmla="*/ 289643 w 337212"/>
              <a:gd name="connsiteY102" fmla="*/ 87313 h 309563"/>
              <a:gd name="connsiteX103" fmla="*/ 269799 w 337212"/>
              <a:gd name="connsiteY103" fmla="*/ 68263 h 309563"/>
              <a:gd name="connsiteX104" fmla="*/ 271122 w 337212"/>
              <a:gd name="connsiteY104" fmla="*/ 68263 h 309563"/>
              <a:gd name="connsiteX105" fmla="*/ 272445 w 337212"/>
              <a:gd name="connsiteY105" fmla="*/ 59373 h 309563"/>
              <a:gd name="connsiteX106" fmla="*/ 289643 w 337212"/>
              <a:gd name="connsiteY106" fmla="*/ 49213 h 309563"/>
              <a:gd name="connsiteX107" fmla="*/ 244544 w 337212"/>
              <a:gd name="connsiteY107" fmla="*/ 33338 h 309563"/>
              <a:gd name="connsiteX108" fmla="*/ 266625 w 337212"/>
              <a:gd name="connsiteY108" fmla="*/ 55699 h 309563"/>
              <a:gd name="connsiteX109" fmla="*/ 244544 w 337212"/>
              <a:gd name="connsiteY109" fmla="*/ 79376 h 309563"/>
              <a:gd name="connsiteX110" fmla="*/ 223762 w 337212"/>
              <a:gd name="connsiteY110" fmla="*/ 63592 h 309563"/>
              <a:gd name="connsiteX111" fmla="*/ 226360 w 337212"/>
              <a:gd name="connsiteY111" fmla="*/ 49123 h 309563"/>
              <a:gd name="connsiteX112" fmla="*/ 226360 w 337212"/>
              <a:gd name="connsiteY112" fmla="*/ 43861 h 309563"/>
              <a:gd name="connsiteX113" fmla="*/ 244544 w 337212"/>
              <a:gd name="connsiteY113" fmla="*/ 33338 h 309563"/>
              <a:gd name="connsiteX114" fmla="*/ 192806 w 337212"/>
              <a:gd name="connsiteY114" fmla="*/ 23813 h 309563"/>
              <a:gd name="connsiteX115" fmla="*/ 217412 w 337212"/>
              <a:gd name="connsiteY115" fmla="*/ 48420 h 309563"/>
              <a:gd name="connsiteX116" fmla="*/ 192806 w 337212"/>
              <a:gd name="connsiteY116" fmla="*/ 73026 h 309563"/>
              <a:gd name="connsiteX117" fmla="*/ 168199 w 337212"/>
              <a:gd name="connsiteY117" fmla="*/ 51010 h 309563"/>
              <a:gd name="connsiteX118" fmla="*/ 170789 w 337212"/>
              <a:gd name="connsiteY118" fmla="*/ 39354 h 309563"/>
              <a:gd name="connsiteX119" fmla="*/ 170789 w 337212"/>
              <a:gd name="connsiteY119" fmla="*/ 38059 h 309563"/>
              <a:gd name="connsiteX120" fmla="*/ 192806 w 337212"/>
              <a:gd name="connsiteY120" fmla="*/ 23813 h 309563"/>
              <a:gd name="connsiteX121" fmla="*/ 133275 w 337212"/>
              <a:gd name="connsiteY121" fmla="*/ 12700 h 309563"/>
              <a:gd name="connsiteX122" fmla="*/ 160262 w 337212"/>
              <a:gd name="connsiteY122" fmla="*/ 39029 h 309563"/>
              <a:gd name="connsiteX123" fmla="*/ 133275 w 337212"/>
              <a:gd name="connsiteY123" fmla="*/ 66675 h 309563"/>
              <a:gd name="connsiteX124" fmla="*/ 106287 w 337212"/>
              <a:gd name="connsiteY124" fmla="*/ 48245 h 309563"/>
              <a:gd name="connsiteX125" fmla="*/ 111685 w 337212"/>
              <a:gd name="connsiteY125" fmla="*/ 29814 h 309563"/>
              <a:gd name="connsiteX126" fmla="*/ 110335 w 337212"/>
              <a:gd name="connsiteY126" fmla="*/ 23232 h 309563"/>
              <a:gd name="connsiteX127" fmla="*/ 133275 w 337212"/>
              <a:gd name="connsiteY127" fmla="*/ 12700 h 309563"/>
              <a:gd name="connsiteX128" fmla="*/ 72809 w 337212"/>
              <a:gd name="connsiteY128" fmla="*/ 0 h 309563"/>
              <a:gd name="connsiteX129" fmla="*/ 101525 w 337212"/>
              <a:gd name="connsiteY129" fmla="*/ 30163 h 309563"/>
              <a:gd name="connsiteX130" fmla="*/ 72809 w 337212"/>
              <a:gd name="connsiteY130" fmla="*/ 60325 h 309563"/>
              <a:gd name="connsiteX131" fmla="*/ 42787 w 337212"/>
              <a:gd name="connsiteY131" fmla="*/ 30163 h 309563"/>
              <a:gd name="connsiteX132" fmla="*/ 72809 w 337212"/>
              <a:gd name="connsiteY132"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337212" h="309563">
                <a:moveTo>
                  <a:pt x="117399" y="192088"/>
                </a:moveTo>
                <a:cubicBezTo>
                  <a:pt x="121632" y="194720"/>
                  <a:pt x="125866" y="196036"/>
                  <a:pt x="130099" y="196036"/>
                </a:cubicBezTo>
                <a:cubicBezTo>
                  <a:pt x="130099" y="196036"/>
                  <a:pt x="130099" y="196036"/>
                  <a:pt x="130099" y="278941"/>
                </a:cubicBezTo>
                <a:cubicBezTo>
                  <a:pt x="130099" y="285521"/>
                  <a:pt x="124455" y="290785"/>
                  <a:pt x="117399" y="292101"/>
                </a:cubicBezTo>
                <a:close/>
                <a:moveTo>
                  <a:pt x="176137" y="187325"/>
                </a:moveTo>
                <a:cubicBezTo>
                  <a:pt x="179841" y="189956"/>
                  <a:pt x="183546" y="191271"/>
                  <a:pt x="187250" y="191271"/>
                </a:cubicBezTo>
                <a:cubicBezTo>
                  <a:pt x="187250" y="191271"/>
                  <a:pt x="187250" y="191271"/>
                  <a:pt x="187250" y="267562"/>
                </a:cubicBezTo>
                <a:cubicBezTo>
                  <a:pt x="187250" y="274139"/>
                  <a:pt x="182311" y="279400"/>
                  <a:pt x="176137" y="279400"/>
                </a:cubicBezTo>
                <a:cubicBezTo>
                  <a:pt x="176137" y="279400"/>
                  <a:pt x="176137" y="279400"/>
                  <a:pt x="176137" y="187325"/>
                </a:cubicBezTo>
                <a:close/>
                <a:moveTo>
                  <a:pt x="231699" y="180975"/>
                </a:moveTo>
                <a:cubicBezTo>
                  <a:pt x="233967" y="183646"/>
                  <a:pt x="236235" y="183646"/>
                  <a:pt x="239637" y="184982"/>
                </a:cubicBezTo>
                <a:cubicBezTo>
                  <a:pt x="239637" y="184982"/>
                  <a:pt x="239637" y="184982"/>
                  <a:pt x="239637" y="254429"/>
                </a:cubicBezTo>
                <a:cubicBezTo>
                  <a:pt x="239637" y="259771"/>
                  <a:pt x="236235" y="263778"/>
                  <a:pt x="231699" y="265113"/>
                </a:cubicBezTo>
                <a:close/>
                <a:moveTo>
                  <a:pt x="277737" y="177800"/>
                </a:moveTo>
                <a:cubicBezTo>
                  <a:pt x="280458" y="179099"/>
                  <a:pt x="283180" y="180398"/>
                  <a:pt x="287262" y="180398"/>
                </a:cubicBezTo>
                <a:cubicBezTo>
                  <a:pt x="287262" y="180398"/>
                  <a:pt x="287262" y="180398"/>
                  <a:pt x="287262" y="238847"/>
                </a:cubicBezTo>
                <a:cubicBezTo>
                  <a:pt x="287262" y="244043"/>
                  <a:pt x="283180" y="247939"/>
                  <a:pt x="277737" y="249238"/>
                </a:cubicBezTo>
                <a:close/>
                <a:moveTo>
                  <a:pt x="280912" y="92075"/>
                </a:moveTo>
                <a:cubicBezTo>
                  <a:pt x="282241" y="92075"/>
                  <a:pt x="306164" y="92075"/>
                  <a:pt x="307493" y="92075"/>
                </a:cubicBezTo>
                <a:cubicBezTo>
                  <a:pt x="311481" y="92075"/>
                  <a:pt x="314139" y="94694"/>
                  <a:pt x="315468" y="97314"/>
                </a:cubicBezTo>
                <a:cubicBezTo>
                  <a:pt x="315468" y="97314"/>
                  <a:pt x="315468" y="97314"/>
                  <a:pt x="336733" y="158869"/>
                </a:cubicBezTo>
                <a:cubicBezTo>
                  <a:pt x="338062" y="162798"/>
                  <a:pt x="336733" y="168037"/>
                  <a:pt x="331417" y="169347"/>
                </a:cubicBezTo>
                <a:cubicBezTo>
                  <a:pt x="327430" y="170657"/>
                  <a:pt x="322113" y="168037"/>
                  <a:pt x="320784" y="164108"/>
                </a:cubicBezTo>
                <a:cubicBezTo>
                  <a:pt x="320784" y="164108"/>
                  <a:pt x="320784" y="164108"/>
                  <a:pt x="314139" y="145772"/>
                </a:cubicBezTo>
                <a:cubicBezTo>
                  <a:pt x="314139" y="145772"/>
                  <a:pt x="314139" y="145772"/>
                  <a:pt x="314139" y="238761"/>
                </a:cubicBezTo>
                <a:cubicBezTo>
                  <a:pt x="314139" y="243999"/>
                  <a:pt x="310152" y="249238"/>
                  <a:pt x="304835" y="249238"/>
                </a:cubicBezTo>
                <a:cubicBezTo>
                  <a:pt x="299519" y="249238"/>
                  <a:pt x="294203" y="243999"/>
                  <a:pt x="294203" y="238761"/>
                </a:cubicBezTo>
                <a:cubicBezTo>
                  <a:pt x="294203" y="238761"/>
                  <a:pt x="294203" y="238761"/>
                  <a:pt x="294203" y="179824"/>
                </a:cubicBezTo>
                <a:cubicBezTo>
                  <a:pt x="294203" y="179824"/>
                  <a:pt x="294203" y="179824"/>
                  <a:pt x="288886" y="179824"/>
                </a:cubicBezTo>
                <a:cubicBezTo>
                  <a:pt x="291545" y="179824"/>
                  <a:pt x="292874" y="179824"/>
                  <a:pt x="294203" y="178515"/>
                </a:cubicBezTo>
                <a:cubicBezTo>
                  <a:pt x="302177" y="175895"/>
                  <a:pt x="307493" y="166727"/>
                  <a:pt x="304835" y="157560"/>
                </a:cubicBezTo>
                <a:cubicBezTo>
                  <a:pt x="304835" y="157560"/>
                  <a:pt x="304835" y="157560"/>
                  <a:pt x="280912" y="92075"/>
                </a:cubicBezTo>
                <a:close/>
                <a:moveTo>
                  <a:pt x="231699" y="82550"/>
                </a:moveTo>
                <a:cubicBezTo>
                  <a:pt x="235715" y="82550"/>
                  <a:pt x="239730" y="82550"/>
                  <a:pt x="243745" y="82550"/>
                </a:cubicBezTo>
                <a:cubicBezTo>
                  <a:pt x="253115" y="82550"/>
                  <a:pt x="262484" y="82550"/>
                  <a:pt x="262484" y="82550"/>
                </a:cubicBezTo>
                <a:cubicBezTo>
                  <a:pt x="267838" y="82550"/>
                  <a:pt x="271854" y="85177"/>
                  <a:pt x="273192" y="89117"/>
                </a:cubicBezTo>
                <a:cubicBezTo>
                  <a:pt x="273192" y="89117"/>
                  <a:pt x="273192" y="89117"/>
                  <a:pt x="297285" y="160041"/>
                </a:cubicBezTo>
                <a:cubicBezTo>
                  <a:pt x="299962" y="165294"/>
                  <a:pt x="297285" y="170548"/>
                  <a:pt x="291931" y="171861"/>
                </a:cubicBezTo>
                <a:cubicBezTo>
                  <a:pt x="286577" y="174488"/>
                  <a:pt x="281223" y="170548"/>
                  <a:pt x="279885" y="166608"/>
                </a:cubicBezTo>
                <a:cubicBezTo>
                  <a:pt x="279885" y="166608"/>
                  <a:pt x="279885" y="166608"/>
                  <a:pt x="271854" y="144280"/>
                </a:cubicBezTo>
                <a:cubicBezTo>
                  <a:pt x="271854" y="144280"/>
                  <a:pt x="271854" y="144280"/>
                  <a:pt x="271854" y="253292"/>
                </a:cubicBezTo>
                <a:cubicBezTo>
                  <a:pt x="271854" y="259859"/>
                  <a:pt x="266500" y="265113"/>
                  <a:pt x="259807" y="265113"/>
                </a:cubicBezTo>
                <a:cubicBezTo>
                  <a:pt x="253115" y="265113"/>
                  <a:pt x="247761" y="259859"/>
                  <a:pt x="247761" y="253292"/>
                </a:cubicBezTo>
                <a:cubicBezTo>
                  <a:pt x="247761" y="253292"/>
                  <a:pt x="247761" y="253292"/>
                  <a:pt x="247761" y="183682"/>
                </a:cubicBezTo>
                <a:cubicBezTo>
                  <a:pt x="257130" y="179742"/>
                  <a:pt x="262484" y="169235"/>
                  <a:pt x="258469" y="160041"/>
                </a:cubicBezTo>
                <a:cubicBezTo>
                  <a:pt x="258469" y="160041"/>
                  <a:pt x="258469" y="160041"/>
                  <a:pt x="231699" y="82550"/>
                </a:cubicBezTo>
                <a:close/>
                <a:moveTo>
                  <a:pt x="177724" y="77788"/>
                </a:moveTo>
                <a:cubicBezTo>
                  <a:pt x="177724" y="77788"/>
                  <a:pt x="213196" y="77788"/>
                  <a:pt x="214510" y="77788"/>
                </a:cubicBezTo>
                <a:cubicBezTo>
                  <a:pt x="219765" y="77788"/>
                  <a:pt x="223707" y="80406"/>
                  <a:pt x="225021" y="85643"/>
                </a:cubicBezTo>
                <a:cubicBezTo>
                  <a:pt x="225021" y="85643"/>
                  <a:pt x="225021" y="85643"/>
                  <a:pt x="252610" y="162884"/>
                </a:cubicBezTo>
                <a:cubicBezTo>
                  <a:pt x="253924" y="168121"/>
                  <a:pt x="251296" y="174667"/>
                  <a:pt x="246041" y="175976"/>
                </a:cubicBezTo>
                <a:cubicBezTo>
                  <a:pt x="239472" y="178595"/>
                  <a:pt x="234217" y="175976"/>
                  <a:pt x="231590" y="169430"/>
                </a:cubicBezTo>
                <a:cubicBezTo>
                  <a:pt x="231590" y="169430"/>
                  <a:pt x="231590" y="169430"/>
                  <a:pt x="223707" y="145865"/>
                </a:cubicBezTo>
                <a:cubicBezTo>
                  <a:pt x="223707" y="145865"/>
                  <a:pt x="223707" y="145865"/>
                  <a:pt x="223707" y="266309"/>
                </a:cubicBezTo>
                <a:cubicBezTo>
                  <a:pt x="223707" y="272855"/>
                  <a:pt x="218452" y="279401"/>
                  <a:pt x="210569" y="279401"/>
                </a:cubicBezTo>
                <a:cubicBezTo>
                  <a:pt x="204000" y="279401"/>
                  <a:pt x="198745" y="272855"/>
                  <a:pt x="198745" y="266309"/>
                </a:cubicBezTo>
                <a:cubicBezTo>
                  <a:pt x="198745" y="266309"/>
                  <a:pt x="198745" y="266309"/>
                  <a:pt x="198745" y="189068"/>
                </a:cubicBezTo>
                <a:cubicBezTo>
                  <a:pt x="198745" y="189068"/>
                  <a:pt x="198745" y="189068"/>
                  <a:pt x="197759" y="189068"/>
                </a:cubicBezTo>
                <a:lnTo>
                  <a:pt x="194803" y="189068"/>
                </a:lnTo>
                <a:cubicBezTo>
                  <a:pt x="200059" y="187759"/>
                  <a:pt x="204000" y="183831"/>
                  <a:pt x="206628" y="178595"/>
                </a:cubicBezTo>
                <a:cubicBezTo>
                  <a:pt x="209255" y="173358"/>
                  <a:pt x="209255" y="168121"/>
                  <a:pt x="206628" y="162884"/>
                </a:cubicBezTo>
                <a:cubicBezTo>
                  <a:pt x="206628" y="162884"/>
                  <a:pt x="206628" y="162884"/>
                  <a:pt x="177724" y="79097"/>
                </a:cubicBezTo>
                <a:cubicBezTo>
                  <a:pt x="177724" y="79097"/>
                  <a:pt x="177724" y="77788"/>
                  <a:pt x="177724" y="77788"/>
                </a:cubicBezTo>
                <a:close/>
                <a:moveTo>
                  <a:pt x="120574" y="73025"/>
                </a:moveTo>
                <a:cubicBezTo>
                  <a:pt x="120574" y="73025"/>
                  <a:pt x="157008" y="73025"/>
                  <a:pt x="157008" y="73025"/>
                </a:cubicBezTo>
                <a:cubicBezTo>
                  <a:pt x="162213" y="73025"/>
                  <a:pt x="167418" y="75668"/>
                  <a:pt x="168720" y="80953"/>
                </a:cubicBezTo>
                <a:cubicBezTo>
                  <a:pt x="168720" y="80953"/>
                  <a:pt x="168720" y="80953"/>
                  <a:pt x="197347" y="166840"/>
                </a:cubicBezTo>
                <a:cubicBezTo>
                  <a:pt x="199949" y="172125"/>
                  <a:pt x="197347" y="178732"/>
                  <a:pt x="190840" y="181375"/>
                </a:cubicBezTo>
                <a:cubicBezTo>
                  <a:pt x="184334" y="184017"/>
                  <a:pt x="177828" y="180053"/>
                  <a:pt x="176527" y="173447"/>
                </a:cubicBezTo>
                <a:lnTo>
                  <a:pt x="167418" y="148341"/>
                </a:lnTo>
                <a:cubicBezTo>
                  <a:pt x="167418" y="148341"/>
                  <a:pt x="167418" y="148341"/>
                  <a:pt x="167418" y="279153"/>
                </a:cubicBezTo>
                <a:cubicBezTo>
                  <a:pt x="167418" y="287081"/>
                  <a:pt x="160912" y="293688"/>
                  <a:pt x="153105" y="293688"/>
                </a:cubicBezTo>
                <a:cubicBezTo>
                  <a:pt x="145297" y="293688"/>
                  <a:pt x="140093" y="287081"/>
                  <a:pt x="140093" y="279153"/>
                </a:cubicBezTo>
                <a:cubicBezTo>
                  <a:pt x="140093" y="279153"/>
                  <a:pt x="140093" y="279153"/>
                  <a:pt x="140093" y="195909"/>
                </a:cubicBezTo>
                <a:cubicBezTo>
                  <a:pt x="140093" y="195909"/>
                  <a:pt x="140093" y="195909"/>
                  <a:pt x="133586" y="195909"/>
                </a:cubicBezTo>
                <a:cubicBezTo>
                  <a:pt x="134888" y="195909"/>
                  <a:pt x="136189" y="195909"/>
                  <a:pt x="138791" y="194588"/>
                </a:cubicBezTo>
                <a:cubicBezTo>
                  <a:pt x="150502" y="190624"/>
                  <a:pt x="155707" y="177411"/>
                  <a:pt x="151804" y="166840"/>
                </a:cubicBezTo>
                <a:cubicBezTo>
                  <a:pt x="151804" y="166840"/>
                  <a:pt x="151804" y="166840"/>
                  <a:pt x="120574" y="73025"/>
                </a:cubicBezTo>
                <a:close/>
                <a:moveTo>
                  <a:pt x="46220" y="66675"/>
                </a:moveTo>
                <a:cubicBezTo>
                  <a:pt x="47550" y="66675"/>
                  <a:pt x="59520" y="66675"/>
                  <a:pt x="72821" y="66675"/>
                </a:cubicBezTo>
                <a:cubicBezTo>
                  <a:pt x="84792" y="66675"/>
                  <a:pt x="96762" y="66675"/>
                  <a:pt x="98092" y="66675"/>
                </a:cubicBezTo>
                <a:cubicBezTo>
                  <a:pt x="103413" y="66675"/>
                  <a:pt x="108733" y="69315"/>
                  <a:pt x="111393" y="74595"/>
                </a:cubicBezTo>
                <a:cubicBezTo>
                  <a:pt x="111393" y="74595"/>
                  <a:pt x="111393" y="74595"/>
                  <a:pt x="143315" y="169638"/>
                </a:cubicBezTo>
                <a:cubicBezTo>
                  <a:pt x="145975" y="176239"/>
                  <a:pt x="143315" y="184159"/>
                  <a:pt x="135334" y="185479"/>
                </a:cubicBezTo>
                <a:cubicBezTo>
                  <a:pt x="128684" y="188119"/>
                  <a:pt x="122034" y="184159"/>
                  <a:pt x="119374" y="177559"/>
                </a:cubicBezTo>
                <a:cubicBezTo>
                  <a:pt x="119374" y="177559"/>
                  <a:pt x="119374" y="177559"/>
                  <a:pt x="108733" y="148518"/>
                </a:cubicBezTo>
                <a:cubicBezTo>
                  <a:pt x="108733" y="148518"/>
                  <a:pt x="108733" y="148518"/>
                  <a:pt x="108733" y="295043"/>
                </a:cubicBezTo>
                <a:cubicBezTo>
                  <a:pt x="108733" y="302963"/>
                  <a:pt x="102083" y="309563"/>
                  <a:pt x="94102" y="309563"/>
                </a:cubicBezTo>
                <a:cubicBezTo>
                  <a:pt x="84792" y="309563"/>
                  <a:pt x="78141" y="302963"/>
                  <a:pt x="78141" y="295043"/>
                </a:cubicBezTo>
                <a:cubicBezTo>
                  <a:pt x="78141" y="295043"/>
                  <a:pt x="78141" y="295043"/>
                  <a:pt x="78141" y="202640"/>
                </a:cubicBezTo>
                <a:cubicBezTo>
                  <a:pt x="78141" y="202640"/>
                  <a:pt x="78141" y="202640"/>
                  <a:pt x="66171" y="202640"/>
                </a:cubicBezTo>
                <a:cubicBezTo>
                  <a:pt x="66171" y="202640"/>
                  <a:pt x="66171" y="202640"/>
                  <a:pt x="66171" y="295043"/>
                </a:cubicBezTo>
                <a:cubicBezTo>
                  <a:pt x="66171" y="302963"/>
                  <a:pt x="59520" y="309563"/>
                  <a:pt x="50210" y="309563"/>
                </a:cubicBezTo>
                <a:cubicBezTo>
                  <a:pt x="42229" y="309563"/>
                  <a:pt x="35579" y="302963"/>
                  <a:pt x="35579" y="295043"/>
                </a:cubicBezTo>
                <a:cubicBezTo>
                  <a:pt x="35579" y="295043"/>
                  <a:pt x="35579" y="295043"/>
                  <a:pt x="35579" y="148518"/>
                </a:cubicBezTo>
                <a:cubicBezTo>
                  <a:pt x="35579" y="148518"/>
                  <a:pt x="35579" y="148518"/>
                  <a:pt x="24938" y="177559"/>
                </a:cubicBezTo>
                <a:cubicBezTo>
                  <a:pt x="22278" y="184159"/>
                  <a:pt x="15628" y="188119"/>
                  <a:pt x="8978" y="185479"/>
                </a:cubicBezTo>
                <a:cubicBezTo>
                  <a:pt x="997" y="184159"/>
                  <a:pt x="-1663" y="176239"/>
                  <a:pt x="997" y="169638"/>
                </a:cubicBezTo>
                <a:cubicBezTo>
                  <a:pt x="997" y="169638"/>
                  <a:pt x="997" y="169638"/>
                  <a:pt x="32919" y="74595"/>
                </a:cubicBezTo>
                <a:cubicBezTo>
                  <a:pt x="35579" y="69315"/>
                  <a:pt x="40899" y="66675"/>
                  <a:pt x="46220" y="66675"/>
                </a:cubicBezTo>
                <a:close/>
                <a:moveTo>
                  <a:pt x="289643" y="49213"/>
                </a:moveTo>
                <a:cubicBezTo>
                  <a:pt x="301549" y="49213"/>
                  <a:pt x="309487" y="58103"/>
                  <a:pt x="309487" y="68263"/>
                </a:cubicBezTo>
                <a:cubicBezTo>
                  <a:pt x="309487" y="79693"/>
                  <a:pt x="300227" y="87313"/>
                  <a:pt x="289643" y="87313"/>
                </a:cubicBezTo>
                <a:cubicBezTo>
                  <a:pt x="280383" y="87313"/>
                  <a:pt x="269799" y="79693"/>
                  <a:pt x="269799" y="68263"/>
                </a:cubicBezTo>
                <a:cubicBezTo>
                  <a:pt x="269799" y="68263"/>
                  <a:pt x="271122" y="68263"/>
                  <a:pt x="271122" y="68263"/>
                </a:cubicBezTo>
                <a:cubicBezTo>
                  <a:pt x="271122" y="65723"/>
                  <a:pt x="272445" y="63183"/>
                  <a:pt x="272445" y="59373"/>
                </a:cubicBezTo>
                <a:cubicBezTo>
                  <a:pt x="276414" y="54293"/>
                  <a:pt x="283028" y="49213"/>
                  <a:pt x="289643" y="49213"/>
                </a:cubicBezTo>
                <a:close/>
                <a:moveTo>
                  <a:pt x="244544" y="33338"/>
                </a:moveTo>
                <a:cubicBezTo>
                  <a:pt x="257533" y="33338"/>
                  <a:pt x="266625" y="43861"/>
                  <a:pt x="266625" y="55699"/>
                </a:cubicBezTo>
                <a:cubicBezTo>
                  <a:pt x="266625" y="68853"/>
                  <a:pt x="256234" y="79376"/>
                  <a:pt x="244544" y="79376"/>
                </a:cubicBezTo>
                <a:cubicBezTo>
                  <a:pt x="235452" y="79376"/>
                  <a:pt x="226360" y="72799"/>
                  <a:pt x="223762" y="63592"/>
                </a:cubicBezTo>
                <a:cubicBezTo>
                  <a:pt x="225061" y="59645"/>
                  <a:pt x="226360" y="54384"/>
                  <a:pt x="226360" y="49123"/>
                </a:cubicBezTo>
                <a:cubicBezTo>
                  <a:pt x="226360" y="47807"/>
                  <a:pt x="226360" y="46492"/>
                  <a:pt x="226360" y="43861"/>
                </a:cubicBezTo>
                <a:cubicBezTo>
                  <a:pt x="230256" y="37284"/>
                  <a:pt x="236751" y="33338"/>
                  <a:pt x="244544" y="33338"/>
                </a:cubicBezTo>
                <a:close/>
                <a:moveTo>
                  <a:pt x="192806" y="23813"/>
                </a:moveTo>
                <a:cubicBezTo>
                  <a:pt x="205756" y="23813"/>
                  <a:pt x="217412" y="35469"/>
                  <a:pt x="217412" y="48420"/>
                </a:cubicBezTo>
                <a:cubicBezTo>
                  <a:pt x="217412" y="62665"/>
                  <a:pt x="205756" y="73026"/>
                  <a:pt x="192806" y="73026"/>
                </a:cubicBezTo>
                <a:cubicBezTo>
                  <a:pt x="179855" y="73026"/>
                  <a:pt x="169494" y="63961"/>
                  <a:pt x="168199" y="51010"/>
                </a:cubicBezTo>
                <a:cubicBezTo>
                  <a:pt x="169494" y="48420"/>
                  <a:pt x="170789" y="44534"/>
                  <a:pt x="170789" y="39354"/>
                </a:cubicBezTo>
                <a:cubicBezTo>
                  <a:pt x="170789" y="39354"/>
                  <a:pt x="170789" y="39354"/>
                  <a:pt x="170789" y="38059"/>
                </a:cubicBezTo>
                <a:cubicBezTo>
                  <a:pt x="174674" y="30288"/>
                  <a:pt x="182445" y="23813"/>
                  <a:pt x="192806" y="23813"/>
                </a:cubicBezTo>
                <a:close/>
                <a:moveTo>
                  <a:pt x="133275" y="12700"/>
                </a:moveTo>
                <a:cubicBezTo>
                  <a:pt x="148118" y="12700"/>
                  <a:pt x="160262" y="24548"/>
                  <a:pt x="160262" y="39029"/>
                </a:cubicBezTo>
                <a:cubicBezTo>
                  <a:pt x="160262" y="54827"/>
                  <a:pt x="148118" y="66675"/>
                  <a:pt x="133275" y="66675"/>
                </a:cubicBezTo>
                <a:cubicBezTo>
                  <a:pt x="121130" y="66675"/>
                  <a:pt x="110335" y="60093"/>
                  <a:pt x="106287" y="48245"/>
                </a:cubicBezTo>
                <a:cubicBezTo>
                  <a:pt x="108986" y="42979"/>
                  <a:pt x="111685" y="36396"/>
                  <a:pt x="111685" y="29814"/>
                </a:cubicBezTo>
                <a:cubicBezTo>
                  <a:pt x="111685" y="27181"/>
                  <a:pt x="110335" y="25865"/>
                  <a:pt x="110335" y="23232"/>
                </a:cubicBezTo>
                <a:cubicBezTo>
                  <a:pt x="115733" y="16649"/>
                  <a:pt x="123829" y="12700"/>
                  <a:pt x="133275" y="12700"/>
                </a:cubicBezTo>
                <a:close/>
                <a:moveTo>
                  <a:pt x="72809" y="0"/>
                </a:moveTo>
                <a:cubicBezTo>
                  <a:pt x="88472" y="0"/>
                  <a:pt x="101525" y="14426"/>
                  <a:pt x="101525" y="30163"/>
                </a:cubicBezTo>
                <a:cubicBezTo>
                  <a:pt x="101525" y="47211"/>
                  <a:pt x="87167" y="60325"/>
                  <a:pt x="72809" y="60325"/>
                </a:cubicBezTo>
                <a:cubicBezTo>
                  <a:pt x="57145" y="60325"/>
                  <a:pt x="42787" y="47211"/>
                  <a:pt x="42787" y="30163"/>
                </a:cubicBezTo>
                <a:cubicBezTo>
                  <a:pt x="42787" y="14426"/>
                  <a:pt x="55840" y="0"/>
                  <a:pt x="728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51" name="椭圆 33"/>
          <p:cNvSpPr/>
          <p:nvPr/>
        </p:nvSpPr>
        <p:spPr>
          <a:xfrm>
            <a:off x="8061603" y="3444874"/>
            <a:ext cx="259104" cy="298360"/>
          </a:xfrm>
          <a:custGeom>
            <a:avLst/>
            <a:gdLst>
              <a:gd name="connsiteX0" fmla="*/ 184010 w 292270"/>
              <a:gd name="connsiteY0" fmla="*/ 131763 h 336550"/>
              <a:gd name="connsiteX1" fmla="*/ 178567 w 292270"/>
              <a:gd name="connsiteY1" fmla="*/ 141923 h 336550"/>
              <a:gd name="connsiteX2" fmla="*/ 184010 w 292270"/>
              <a:gd name="connsiteY2" fmla="*/ 150813 h 336550"/>
              <a:gd name="connsiteX3" fmla="*/ 188092 w 292270"/>
              <a:gd name="connsiteY3" fmla="*/ 141923 h 336550"/>
              <a:gd name="connsiteX4" fmla="*/ 184010 w 292270"/>
              <a:gd name="connsiteY4" fmla="*/ 131763 h 336550"/>
              <a:gd name="connsiteX5" fmla="*/ 141147 w 292270"/>
              <a:gd name="connsiteY5" fmla="*/ 131763 h 336550"/>
              <a:gd name="connsiteX6" fmla="*/ 135704 w 292270"/>
              <a:gd name="connsiteY6" fmla="*/ 141923 h 336550"/>
              <a:gd name="connsiteX7" fmla="*/ 141147 w 292270"/>
              <a:gd name="connsiteY7" fmla="*/ 150813 h 336550"/>
              <a:gd name="connsiteX8" fmla="*/ 145229 w 292270"/>
              <a:gd name="connsiteY8" fmla="*/ 141923 h 336550"/>
              <a:gd name="connsiteX9" fmla="*/ 141147 w 292270"/>
              <a:gd name="connsiteY9" fmla="*/ 131763 h 336550"/>
              <a:gd name="connsiteX10" fmla="*/ 96811 w 292270"/>
              <a:gd name="connsiteY10" fmla="*/ 131763 h 336550"/>
              <a:gd name="connsiteX11" fmla="*/ 92842 w 292270"/>
              <a:gd name="connsiteY11" fmla="*/ 134938 h 336550"/>
              <a:gd name="connsiteX12" fmla="*/ 100780 w 292270"/>
              <a:gd name="connsiteY12" fmla="*/ 134938 h 336550"/>
              <a:gd name="connsiteX13" fmla="*/ 96811 w 292270"/>
              <a:gd name="connsiteY13" fmla="*/ 131763 h 336550"/>
              <a:gd name="connsiteX14" fmla="*/ 225310 w 292270"/>
              <a:gd name="connsiteY14" fmla="*/ 127000 h 336550"/>
              <a:gd name="connsiteX15" fmla="*/ 226721 w 292270"/>
              <a:gd name="connsiteY15" fmla="*/ 127000 h 336550"/>
              <a:gd name="connsiteX16" fmla="*/ 229543 w 292270"/>
              <a:gd name="connsiteY16" fmla="*/ 127000 h 336550"/>
              <a:gd name="connsiteX17" fmla="*/ 230954 w 292270"/>
              <a:gd name="connsiteY17" fmla="*/ 127000 h 336550"/>
              <a:gd name="connsiteX18" fmla="*/ 230954 w 292270"/>
              <a:gd name="connsiteY18" fmla="*/ 155792 h 336550"/>
              <a:gd name="connsiteX19" fmla="*/ 229543 w 292270"/>
              <a:gd name="connsiteY19" fmla="*/ 157163 h 336550"/>
              <a:gd name="connsiteX20" fmla="*/ 225310 w 292270"/>
              <a:gd name="connsiteY20" fmla="*/ 157163 h 336550"/>
              <a:gd name="connsiteX21" fmla="*/ 225310 w 292270"/>
              <a:gd name="connsiteY21" fmla="*/ 155792 h 336550"/>
              <a:gd name="connsiteX22" fmla="*/ 225310 w 292270"/>
              <a:gd name="connsiteY22" fmla="*/ 132484 h 336550"/>
              <a:gd name="connsiteX23" fmla="*/ 221076 w 292270"/>
              <a:gd name="connsiteY23" fmla="*/ 133855 h 336550"/>
              <a:gd name="connsiteX24" fmla="*/ 221076 w 292270"/>
              <a:gd name="connsiteY24" fmla="*/ 135227 h 336550"/>
              <a:gd name="connsiteX25" fmla="*/ 219665 w 292270"/>
              <a:gd name="connsiteY25" fmla="*/ 133855 h 336550"/>
              <a:gd name="connsiteX26" fmla="*/ 219665 w 292270"/>
              <a:gd name="connsiteY26" fmla="*/ 131113 h 336550"/>
              <a:gd name="connsiteX27" fmla="*/ 219665 w 292270"/>
              <a:gd name="connsiteY27" fmla="*/ 129742 h 336550"/>
              <a:gd name="connsiteX28" fmla="*/ 225310 w 292270"/>
              <a:gd name="connsiteY28" fmla="*/ 127000 h 336550"/>
              <a:gd name="connsiteX29" fmla="*/ 203791 w 292270"/>
              <a:gd name="connsiteY29" fmla="*/ 127000 h 336550"/>
              <a:gd name="connsiteX30" fmla="*/ 207495 w 292270"/>
              <a:gd name="connsiteY30" fmla="*/ 127000 h 336550"/>
              <a:gd name="connsiteX31" fmla="*/ 208730 w 292270"/>
              <a:gd name="connsiteY31" fmla="*/ 127000 h 336550"/>
              <a:gd name="connsiteX32" fmla="*/ 208730 w 292270"/>
              <a:gd name="connsiteY32" fmla="*/ 155792 h 336550"/>
              <a:gd name="connsiteX33" fmla="*/ 207495 w 292270"/>
              <a:gd name="connsiteY33" fmla="*/ 157163 h 336550"/>
              <a:gd name="connsiteX34" fmla="*/ 203791 w 292270"/>
              <a:gd name="connsiteY34" fmla="*/ 157163 h 336550"/>
              <a:gd name="connsiteX35" fmla="*/ 202556 w 292270"/>
              <a:gd name="connsiteY35" fmla="*/ 155792 h 336550"/>
              <a:gd name="connsiteX36" fmla="*/ 202556 w 292270"/>
              <a:gd name="connsiteY36" fmla="*/ 132484 h 336550"/>
              <a:gd name="connsiteX37" fmla="*/ 200086 w 292270"/>
              <a:gd name="connsiteY37" fmla="*/ 133855 h 336550"/>
              <a:gd name="connsiteX38" fmla="*/ 198852 w 292270"/>
              <a:gd name="connsiteY38" fmla="*/ 135227 h 336550"/>
              <a:gd name="connsiteX39" fmla="*/ 198852 w 292270"/>
              <a:gd name="connsiteY39" fmla="*/ 133855 h 336550"/>
              <a:gd name="connsiteX40" fmla="*/ 197617 w 292270"/>
              <a:gd name="connsiteY40" fmla="*/ 131113 h 336550"/>
              <a:gd name="connsiteX41" fmla="*/ 198852 w 292270"/>
              <a:gd name="connsiteY41" fmla="*/ 129742 h 336550"/>
              <a:gd name="connsiteX42" fmla="*/ 203791 w 292270"/>
              <a:gd name="connsiteY42" fmla="*/ 127000 h 336550"/>
              <a:gd name="connsiteX43" fmla="*/ 183964 w 292270"/>
              <a:gd name="connsiteY43" fmla="*/ 127000 h 336550"/>
              <a:gd name="connsiteX44" fmla="*/ 192854 w 292270"/>
              <a:gd name="connsiteY44" fmla="*/ 141426 h 336550"/>
              <a:gd name="connsiteX45" fmla="*/ 182694 w 292270"/>
              <a:gd name="connsiteY45" fmla="*/ 157163 h 336550"/>
              <a:gd name="connsiteX46" fmla="*/ 173804 w 292270"/>
              <a:gd name="connsiteY46" fmla="*/ 142737 h 336550"/>
              <a:gd name="connsiteX47" fmla="*/ 183964 w 292270"/>
              <a:gd name="connsiteY47" fmla="*/ 127000 h 336550"/>
              <a:gd name="connsiteX48" fmla="*/ 161699 w 292270"/>
              <a:gd name="connsiteY48" fmla="*/ 127000 h 336550"/>
              <a:gd name="connsiteX49" fmla="*/ 164478 w 292270"/>
              <a:gd name="connsiteY49" fmla="*/ 127000 h 336550"/>
              <a:gd name="connsiteX50" fmla="*/ 165867 w 292270"/>
              <a:gd name="connsiteY50" fmla="*/ 127000 h 336550"/>
              <a:gd name="connsiteX51" fmla="*/ 165867 w 292270"/>
              <a:gd name="connsiteY51" fmla="*/ 155792 h 336550"/>
              <a:gd name="connsiteX52" fmla="*/ 164478 w 292270"/>
              <a:gd name="connsiteY52" fmla="*/ 157163 h 336550"/>
              <a:gd name="connsiteX53" fmla="*/ 161699 w 292270"/>
              <a:gd name="connsiteY53" fmla="*/ 157163 h 336550"/>
              <a:gd name="connsiteX54" fmla="*/ 160310 w 292270"/>
              <a:gd name="connsiteY54" fmla="*/ 155792 h 336550"/>
              <a:gd name="connsiteX55" fmla="*/ 160310 w 292270"/>
              <a:gd name="connsiteY55" fmla="*/ 132484 h 336550"/>
              <a:gd name="connsiteX56" fmla="*/ 156143 w 292270"/>
              <a:gd name="connsiteY56" fmla="*/ 133855 h 336550"/>
              <a:gd name="connsiteX57" fmla="*/ 156143 w 292270"/>
              <a:gd name="connsiteY57" fmla="*/ 135227 h 336550"/>
              <a:gd name="connsiteX58" fmla="*/ 154754 w 292270"/>
              <a:gd name="connsiteY58" fmla="*/ 133855 h 336550"/>
              <a:gd name="connsiteX59" fmla="*/ 154754 w 292270"/>
              <a:gd name="connsiteY59" fmla="*/ 131113 h 336550"/>
              <a:gd name="connsiteX60" fmla="*/ 154754 w 292270"/>
              <a:gd name="connsiteY60" fmla="*/ 129742 h 336550"/>
              <a:gd name="connsiteX61" fmla="*/ 161699 w 292270"/>
              <a:gd name="connsiteY61" fmla="*/ 127000 h 336550"/>
              <a:gd name="connsiteX62" fmla="*/ 141261 w 292270"/>
              <a:gd name="connsiteY62" fmla="*/ 127000 h 336550"/>
              <a:gd name="connsiteX63" fmla="*/ 151580 w 292270"/>
              <a:gd name="connsiteY63" fmla="*/ 141426 h 336550"/>
              <a:gd name="connsiteX64" fmla="*/ 141261 w 292270"/>
              <a:gd name="connsiteY64" fmla="*/ 157163 h 336550"/>
              <a:gd name="connsiteX65" fmla="*/ 130942 w 292270"/>
              <a:gd name="connsiteY65" fmla="*/ 142737 h 336550"/>
              <a:gd name="connsiteX66" fmla="*/ 141261 w 292270"/>
              <a:gd name="connsiteY66" fmla="*/ 127000 h 336550"/>
              <a:gd name="connsiteX67" fmla="*/ 247736 w 292270"/>
              <a:gd name="connsiteY67" fmla="*/ 80963 h 336550"/>
              <a:gd name="connsiteX68" fmla="*/ 243654 w 292270"/>
              <a:gd name="connsiteY68" fmla="*/ 91970 h 336550"/>
              <a:gd name="connsiteX69" fmla="*/ 247736 w 292270"/>
              <a:gd name="connsiteY69" fmla="*/ 101601 h 336550"/>
              <a:gd name="connsiteX70" fmla="*/ 253179 w 292270"/>
              <a:gd name="connsiteY70" fmla="*/ 90594 h 336550"/>
              <a:gd name="connsiteX71" fmla="*/ 247736 w 292270"/>
              <a:gd name="connsiteY71" fmla="*/ 80963 h 336550"/>
              <a:gd name="connsiteX72" fmla="*/ 205328 w 292270"/>
              <a:gd name="connsiteY72" fmla="*/ 80963 h 336550"/>
              <a:gd name="connsiteX73" fmla="*/ 200792 w 292270"/>
              <a:gd name="connsiteY73" fmla="*/ 91970 h 336550"/>
              <a:gd name="connsiteX74" fmla="*/ 205328 w 292270"/>
              <a:gd name="connsiteY74" fmla="*/ 101601 h 336550"/>
              <a:gd name="connsiteX75" fmla="*/ 208730 w 292270"/>
              <a:gd name="connsiteY75" fmla="*/ 90594 h 336550"/>
              <a:gd name="connsiteX76" fmla="*/ 205328 w 292270"/>
              <a:gd name="connsiteY76" fmla="*/ 80963 h 336550"/>
              <a:gd name="connsiteX77" fmla="*/ 184010 w 292270"/>
              <a:gd name="connsiteY77" fmla="*/ 80963 h 336550"/>
              <a:gd name="connsiteX78" fmla="*/ 178567 w 292270"/>
              <a:gd name="connsiteY78" fmla="*/ 91970 h 336550"/>
              <a:gd name="connsiteX79" fmla="*/ 184010 w 292270"/>
              <a:gd name="connsiteY79" fmla="*/ 101601 h 336550"/>
              <a:gd name="connsiteX80" fmla="*/ 188092 w 292270"/>
              <a:gd name="connsiteY80" fmla="*/ 90594 h 336550"/>
              <a:gd name="connsiteX81" fmla="*/ 184010 w 292270"/>
              <a:gd name="connsiteY81" fmla="*/ 80963 h 336550"/>
              <a:gd name="connsiteX82" fmla="*/ 162011 w 292270"/>
              <a:gd name="connsiteY82" fmla="*/ 80963 h 336550"/>
              <a:gd name="connsiteX83" fmla="*/ 157929 w 292270"/>
              <a:gd name="connsiteY83" fmla="*/ 91970 h 336550"/>
              <a:gd name="connsiteX84" fmla="*/ 162011 w 292270"/>
              <a:gd name="connsiteY84" fmla="*/ 101601 h 336550"/>
              <a:gd name="connsiteX85" fmla="*/ 167454 w 292270"/>
              <a:gd name="connsiteY85" fmla="*/ 90594 h 336550"/>
              <a:gd name="connsiteX86" fmla="*/ 162011 w 292270"/>
              <a:gd name="connsiteY86" fmla="*/ 80963 h 336550"/>
              <a:gd name="connsiteX87" fmla="*/ 76173 w 292270"/>
              <a:gd name="connsiteY87" fmla="*/ 80963 h 336550"/>
              <a:gd name="connsiteX88" fmla="*/ 72204 w 292270"/>
              <a:gd name="connsiteY88" fmla="*/ 91970 h 336550"/>
              <a:gd name="connsiteX89" fmla="*/ 76173 w 292270"/>
              <a:gd name="connsiteY89" fmla="*/ 101601 h 336550"/>
              <a:gd name="connsiteX90" fmla="*/ 80142 w 292270"/>
              <a:gd name="connsiteY90" fmla="*/ 90594 h 336550"/>
              <a:gd name="connsiteX91" fmla="*/ 76173 w 292270"/>
              <a:gd name="connsiteY91" fmla="*/ 80963 h 336550"/>
              <a:gd name="connsiteX92" fmla="*/ 225310 w 292270"/>
              <a:gd name="connsiteY92" fmla="*/ 76200 h 336550"/>
              <a:gd name="connsiteX93" fmla="*/ 226721 w 292270"/>
              <a:gd name="connsiteY93" fmla="*/ 76200 h 336550"/>
              <a:gd name="connsiteX94" fmla="*/ 229543 w 292270"/>
              <a:gd name="connsiteY94" fmla="*/ 76200 h 336550"/>
              <a:gd name="connsiteX95" fmla="*/ 230954 w 292270"/>
              <a:gd name="connsiteY95" fmla="*/ 77511 h 336550"/>
              <a:gd name="connsiteX96" fmla="*/ 230954 w 292270"/>
              <a:gd name="connsiteY96" fmla="*/ 105052 h 336550"/>
              <a:gd name="connsiteX97" fmla="*/ 229543 w 292270"/>
              <a:gd name="connsiteY97" fmla="*/ 106363 h 336550"/>
              <a:gd name="connsiteX98" fmla="*/ 225310 w 292270"/>
              <a:gd name="connsiteY98" fmla="*/ 106363 h 336550"/>
              <a:gd name="connsiteX99" fmla="*/ 225310 w 292270"/>
              <a:gd name="connsiteY99" fmla="*/ 105052 h 336550"/>
              <a:gd name="connsiteX100" fmla="*/ 225310 w 292270"/>
              <a:gd name="connsiteY100" fmla="*/ 82757 h 336550"/>
              <a:gd name="connsiteX101" fmla="*/ 221076 w 292270"/>
              <a:gd name="connsiteY101" fmla="*/ 84069 h 336550"/>
              <a:gd name="connsiteX102" fmla="*/ 219665 w 292270"/>
              <a:gd name="connsiteY102" fmla="*/ 84069 h 336550"/>
              <a:gd name="connsiteX103" fmla="*/ 219665 w 292270"/>
              <a:gd name="connsiteY103" fmla="*/ 81446 h 336550"/>
              <a:gd name="connsiteX104" fmla="*/ 219665 w 292270"/>
              <a:gd name="connsiteY104" fmla="*/ 80134 h 336550"/>
              <a:gd name="connsiteX105" fmla="*/ 225310 w 292270"/>
              <a:gd name="connsiteY105" fmla="*/ 76200 h 336550"/>
              <a:gd name="connsiteX106" fmla="*/ 205555 w 292270"/>
              <a:gd name="connsiteY106" fmla="*/ 76200 h 336550"/>
              <a:gd name="connsiteX107" fmla="*/ 216667 w 292270"/>
              <a:gd name="connsiteY107" fmla="*/ 90626 h 336550"/>
              <a:gd name="connsiteX108" fmla="*/ 205555 w 292270"/>
              <a:gd name="connsiteY108" fmla="*/ 106363 h 336550"/>
              <a:gd name="connsiteX109" fmla="*/ 194442 w 292270"/>
              <a:gd name="connsiteY109" fmla="*/ 91937 h 336550"/>
              <a:gd name="connsiteX110" fmla="*/ 205555 w 292270"/>
              <a:gd name="connsiteY110" fmla="*/ 76200 h 336550"/>
              <a:gd name="connsiteX111" fmla="*/ 183964 w 292270"/>
              <a:gd name="connsiteY111" fmla="*/ 76200 h 336550"/>
              <a:gd name="connsiteX112" fmla="*/ 192854 w 292270"/>
              <a:gd name="connsiteY112" fmla="*/ 90626 h 336550"/>
              <a:gd name="connsiteX113" fmla="*/ 182694 w 292270"/>
              <a:gd name="connsiteY113" fmla="*/ 106363 h 336550"/>
              <a:gd name="connsiteX114" fmla="*/ 173804 w 292270"/>
              <a:gd name="connsiteY114" fmla="*/ 91937 h 336550"/>
              <a:gd name="connsiteX115" fmla="*/ 183964 w 292270"/>
              <a:gd name="connsiteY115" fmla="*/ 76200 h 336550"/>
              <a:gd name="connsiteX116" fmla="*/ 161898 w 292270"/>
              <a:gd name="connsiteY116" fmla="*/ 76200 h 336550"/>
              <a:gd name="connsiteX117" fmla="*/ 172217 w 292270"/>
              <a:gd name="connsiteY117" fmla="*/ 90626 h 336550"/>
              <a:gd name="connsiteX118" fmla="*/ 161898 w 292270"/>
              <a:gd name="connsiteY118" fmla="*/ 106363 h 336550"/>
              <a:gd name="connsiteX119" fmla="*/ 151579 w 292270"/>
              <a:gd name="connsiteY119" fmla="*/ 91937 h 336550"/>
              <a:gd name="connsiteX120" fmla="*/ 161898 w 292270"/>
              <a:gd name="connsiteY120" fmla="*/ 76200 h 336550"/>
              <a:gd name="connsiteX121" fmla="*/ 139584 w 292270"/>
              <a:gd name="connsiteY121" fmla="*/ 76200 h 336550"/>
              <a:gd name="connsiteX122" fmla="*/ 140996 w 292270"/>
              <a:gd name="connsiteY122" fmla="*/ 76200 h 336550"/>
              <a:gd name="connsiteX123" fmla="*/ 143818 w 292270"/>
              <a:gd name="connsiteY123" fmla="*/ 76200 h 336550"/>
              <a:gd name="connsiteX124" fmla="*/ 145229 w 292270"/>
              <a:gd name="connsiteY124" fmla="*/ 77511 h 336550"/>
              <a:gd name="connsiteX125" fmla="*/ 145229 w 292270"/>
              <a:gd name="connsiteY125" fmla="*/ 105052 h 336550"/>
              <a:gd name="connsiteX126" fmla="*/ 143818 w 292270"/>
              <a:gd name="connsiteY126" fmla="*/ 106363 h 336550"/>
              <a:gd name="connsiteX127" fmla="*/ 139584 w 292270"/>
              <a:gd name="connsiteY127" fmla="*/ 106363 h 336550"/>
              <a:gd name="connsiteX128" fmla="*/ 139584 w 292270"/>
              <a:gd name="connsiteY128" fmla="*/ 105052 h 336550"/>
              <a:gd name="connsiteX129" fmla="*/ 139584 w 292270"/>
              <a:gd name="connsiteY129" fmla="*/ 82757 h 336550"/>
              <a:gd name="connsiteX130" fmla="*/ 135351 w 292270"/>
              <a:gd name="connsiteY130" fmla="*/ 84069 h 336550"/>
              <a:gd name="connsiteX131" fmla="*/ 133940 w 292270"/>
              <a:gd name="connsiteY131" fmla="*/ 84069 h 336550"/>
              <a:gd name="connsiteX132" fmla="*/ 132529 w 292270"/>
              <a:gd name="connsiteY132" fmla="*/ 81446 h 336550"/>
              <a:gd name="connsiteX133" fmla="*/ 133940 w 292270"/>
              <a:gd name="connsiteY133" fmla="*/ 80134 h 336550"/>
              <a:gd name="connsiteX134" fmla="*/ 139584 w 292270"/>
              <a:gd name="connsiteY134" fmla="*/ 76200 h 336550"/>
              <a:gd name="connsiteX135" fmla="*/ 118837 w 292270"/>
              <a:gd name="connsiteY135" fmla="*/ 76200 h 336550"/>
              <a:gd name="connsiteX136" fmla="*/ 123005 w 292270"/>
              <a:gd name="connsiteY136" fmla="*/ 76200 h 336550"/>
              <a:gd name="connsiteX137" fmla="*/ 123005 w 292270"/>
              <a:gd name="connsiteY137" fmla="*/ 77511 h 336550"/>
              <a:gd name="connsiteX138" fmla="*/ 123005 w 292270"/>
              <a:gd name="connsiteY138" fmla="*/ 105052 h 336550"/>
              <a:gd name="connsiteX139" fmla="*/ 123005 w 292270"/>
              <a:gd name="connsiteY139" fmla="*/ 106363 h 336550"/>
              <a:gd name="connsiteX140" fmla="*/ 118837 w 292270"/>
              <a:gd name="connsiteY140" fmla="*/ 106363 h 336550"/>
              <a:gd name="connsiteX141" fmla="*/ 117448 w 292270"/>
              <a:gd name="connsiteY141" fmla="*/ 105052 h 336550"/>
              <a:gd name="connsiteX142" fmla="*/ 117448 w 292270"/>
              <a:gd name="connsiteY142" fmla="*/ 82757 h 336550"/>
              <a:gd name="connsiteX143" fmla="*/ 114670 w 292270"/>
              <a:gd name="connsiteY143" fmla="*/ 84069 h 336550"/>
              <a:gd name="connsiteX144" fmla="*/ 113281 w 292270"/>
              <a:gd name="connsiteY144" fmla="*/ 84069 h 336550"/>
              <a:gd name="connsiteX145" fmla="*/ 111892 w 292270"/>
              <a:gd name="connsiteY145" fmla="*/ 81446 h 336550"/>
              <a:gd name="connsiteX146" fmla="*/ 111892 w 292270"/>
              <a:gd name="connsiteY146" fmla="*/ 80134 h 336550"/>
              <a:gd name="connsiteX147" fmla="*/ 118837 w 292270"/>
              <a:gd name="connsiteY147" fmla="*/ 76200 h 336550"/>
              <a:gd name="connsiteX148" fmla="*/ 97207 w 292270"/>
              <a:gd name="connsiteY148" fmla="*/ 76200 h 336550"/>
              <a:gd name="connsiteX149" fmla="*/ 99588 w 292270"/>
              <a:gd name="connsiteY149" fmla="*/ 76200 h 336550"/>
              <a:gd name="connsiteX150" fmla="*/ 100779 w 292270"/>
              <a:gd name="connsiteY150" fmla="*/ 77511 h 336550"/>
              <a:gd name="connsiteX151" fmla="*/ 100779 w 292270"/>
              <a:gd name="connsiteY151" fmla="*/ 105052 h 336550"/>
              <a:gd name="connsiteX152" fmla="*/ 99588 w 292270"/>
              <a:gd name="connsiteY152" fmla="*/ 106363 h 336550"/>
              <a:gd name="connsiteX153" fmla="*/ 97207 w 292270"/>
              <a:gd name="connsiteY153" fmla="*/ 106363 h 336550"/>
              <a:gd name="connsiteX154" fmla="*/ 96016 w 292270"/>
              <a:gd name="connsiteY154" fmla="*/ 105052 h 336550"/>
              <a:gd name="connsiteX155" fmla="*/ 96016 w 292270"/>
              <a:gd name="connsiteY155" fmla="*/ 82757 h 336550"/>
              <a:gd name="connsiteX156" fmla="*/ 92444 w 292270"/>
              <a:gd name="connsiteY156" fmla="*/ 84069 h 336550"/>
              <a:gd name="connsiteX157" fmla="*/ 91254 w 292270"/>
              <a:gd name="connsiteY157" fmla="*/ 84069 h 336550"/>
              <a:gd name="connsiteX158" fmla="*/ 91254 w 292270"/>
              <a:gd name="connsiteY158" fmla="*/ 81446 h 336550"/>
              <a:gd name="connsiteX159" fmla="*/ 91254 w 292270"/>
              <a:gd name="connsiteY159" fmla="*/ 80134 h 336550"/>
              <a:gd name="connsiteX160" fmla="*/ 97207 w 292270"/>
              <a:gd name="connsiteY160" fmla="*/ 76200 h 336550"/>
              <a:gd name="connsiteX161" fmla="*/ 201926 w 292270"/>
              <a:gd name="connsiteY161" fmla="*/ 36513 h 336550"/>
              <a:gd name="connsiteX162" fmla="*/ 200792 w 292270"/>
              <a:gd name="connsiteY162" fmla="*/ 40409 h 336550"/>
              <a:gd name="connsiteX163" fmla="*/ 205328 w 292270"/>
              <a:gd name="connsiteY163" fmla="*/ 50801 h 336550"/>
              <a:gd name="connsiteX164" fmla="*/ 208730 w 292270"/>
              <a:gd name="connsiteY164" fmla="*/ 40409 h 336550"/>
              <a:gd name="connsiteX165" fmla="*/ 208730 w 292270"/>
              <a:gd name="connsiteY165" fmla="*/ 39111 h 336550"/>
              <a:gd name="connsiteX166" fmla="*/ 201926 w 292270"/>
              <a:gd name="connsiteY166" fmla="*/ 36513 h 336550"/>
              <a:gd name="connsiteX167" fmla="*/ 123005 w 292270"/>
              <a:gd name="connsiteY167" fmla="*/ 34925 h 336550"/>
              <a:gd name="connsiteX168" fmla="*/ 116201 w 292270"/>
              <a:gd name="connsiteY168" fmla="*/ 37571 h 336550"/>
              <a:gd name="connsiteX169" fmla="*/ 115067 w 292270"/>
              <a:gd name="connsiteY169" fmla="*/ 38894 h 336550"/>
              <a:gd name="connsiteX170" fmla="*/ 115067 w 292270"/>
              <a:gd name="connsiteY170" fmla="*/ 40216 h 336550"/>
              <a:gd name="connsiteX171" fmla="*/ 119603 w 292270"/>
              <a:gd name="connsiteY171" fmla="*/ 50800 h 336550"/>
              <a:gd name="connsiteX172" fmla="*/ 123005 w 292270"/>
              <a:gd name="connsiteY172" fmla="*/ 40216 h 336550"/>
              <a:gd name="connsiteX173" fmla="*/ 123005 w 292270"/>
              <a:gd name="connsiteY173" fmla="*/ 34925 h 336550"/>
              <a:gd name="connsiteX174" fmla="*/ 162011 w 292270"/>
              <a:gd name="connsiteY174" fmla="*/ 31750 h 336550"/>
              <a:gd name="connsiteX175" fmla="*/ 157929 w 292270"/>
              <a:gd name="connsiteY175" fmla="*/ 40640 h 336550"/>
              <a:gd name="connsiteX176" fmla="*/ 162011 w 292270"/>
              <a:gd name="connsiteY176" fmla="*/ 50800 h 336550"/>
              <a:gd name="connsiteX177" fmla="*/ 167454 w 292270"/>
              <a:gd name="connsiteY177" fmla="*/ 40640 h 336550"/>
              <a:gd name="connsiteX178" fmla="*/ 162011 w 292270"/>
              <a:gd name="connsiteY178" fmla="*/ 31750 h 336550"/>
              <a:gd name="connsiteX179" fmla="*/ 144703 w 292270"/>
              <a:gd name="connsiteY179" fmla="*/ 28575 h 336550"/>
              <a:gd name="connsiteX180" fmla="*/ 144703 w 292270"/>
              <a:gd name="connsiteY180" fmla="*/ 55075 h 336550"/>
              <a:gd name="connsiteX181" fmla="*/ 143389 w 292270"/>
              <a:gd name="connsiteY181" fmla="*/ 55075 h 336550"/>
              <a:gd name="connsiteX182" fmla="*/ 139447 w 292270"/>
              <a:gd name="connsiteY182" fmla="*/ 55075 h 336550"/>
              <a:gd name="connsiteX183" fmla="*/ 139447 w 292270"/>
              <a:gd name="connsiteY183" fmla="*/ 32550 h 336550"/>
              <a:gd name="connsiteX184" fmla="*/ 135504 w 292270"/>
              <a:gd name="connsiteY184" fmla="*/ 33875 h 336550"/>
              <a:gd name="connsiteX185" fmla="*/ 134190 w 292270"/>
              <a:gd name="connsiteY185" fmla="*/ 33875 h 336550"/>
              <a:gd name="connsiteX186" fmla="*/ 132876 w 292270"/>
              <a:gd name="connsiteY186" fmla="*/ 31225 h 336550"/>
              <a:gd name="connsiteX187" fmla="*/ 127619 w 292270"/>
              <a:gd name="connsiteY187" fmla="*/ 32550 h 336550"/>
              <a:gd name="connsiteX188" fmla="*/ 128934 w 292270"/>
              <a:gd name="connsiteY188" fmla="*/ 40500 h 336550"/>
              <a:gd name="connsiteX189" fmla="*/ 118420 w 292270"/>
              <a:gd name="connsiteY189" fmla="*/ 56400 h 336550"/>
              <a:gd name="connsiteX190" fmla="*/ 109221 w 292270"/>
              <a:gd name="connsiteY190" fmla="*/ 41825 h 336550"/>
              <a:gd name="connsiteX191" fmla="*/ 101336 w 292270"/>
              <a:gd name="connsiteY191" fmla="*/ 47125 h 336550"/>
              <a:gd name="connsiteX192" fmla="*/ 101336 w 292270"/>
              <a:gd name="connsiteY192" fmla="*/ 55075 h 336550"/>
              <a:gd name="connsiteX193" fmla="*/ 100022 w 292270"/>
              <a:gd name="connsiteY193" fmla="*/ 55075 h 336550"/>
              <a:gd name="connsiteX194" fmla="*/ 97394 w 292270"/>
              <a:gd name="connsiteY194" fmla="*/ 55075 h 336550"/>
              <a:gd name="connsiteX195" fmla="*/ 96080 w 292270"/>
              <a:gd name="connsiteY195" fmla="*/ 55075 h 336550"/>
              <a:gd name="connsiteX196" fmla="*/ 96080 w 292270"/>
              <a:gd name="connsiteY196" fmla="*/ 49775 h 336550"/>
              <a:gd name="connsiteX197" fmla="*/ 72425 w 292270"/>
              <a:gd name="connsiteY197" fmla="*/ 77600 h 336550"/>
              <a:gd name="connsiteX198" fmla="*/ 76367 w 292270"/>
              <a:gd name="connsiteY198" fmla="*/ 76275 h 336550"/>
              <a:gd name="connsiteX199" fmla="*/ 86880 w 292270"/>
              <a:gd name="connsiteY199" fmla="*/ 90850 h 336550"/>
              <a:gd name="connsiteX200" fmla="*/ 76367 w 292270"/>
              <a:gd name="connsiteY200" fmla="*/ 106750 h 336550"/>
              <a:gd name="connsiteX201" fmla="*/ 67168 w 292270"/>
              <a:gd name="connsiteY201" fmla="*/ 97475 h 336550"/>
              <a:gd name="connsiteX202" fmla="*/ 75053 w 292270"/>
              <a:gd name="connsiteY202" fmla="*/ 127950 h 336550"/>
              <a:gd name="connsiteX203" fmla="*/ 76367 w 292270"/>
              <a:gd name="connsiteY203" fmla="*/ 127950 h 336550"/>
              <a:gd name="connsiteX204" fmla="*/ 78995 w 292270"/>
              <a:gd name="connsiteY204" fmla="*/ 127950 h 336550"/>
              <a:gd name="connsiteX205" fmla="*/ 80310 w 292270"/>
              <a:gd name="connsiteY205" fmla="*/ 127950 h 336550"/>
              <a:gd name="connsiteX206" fmla="*/ 80310 w 292270"/>
              <a:gd name="connsiteY206" fmla="*/ 133250 h 336550"/>
              <a:gd name="connsiteX207" fmla="*/ 88195 w 292270"/>
              <a:gd name="connsiteY207" fmla="*/ 135900 h 336550"/>
              <a:gd name="connsiteX208" fmla="*/ 97394 w 292270"/>
              <a:gd name="connsiteY208" fmla="*/ 126625 h 336550"/>
              <a:gd name="connsiteX209" fmla="*/ 107907 w 292270"/>
              <a:gd name="connsiteY209" fmla="*/ 135900 h 336550"/>
              <a:gd name="connsiteX210" fmla="*/ 114478 w 292270"/>
              <a:gd name="connsiteY210" fmla="*/ 145175 h 336550"/>
              <a:gd name="connsiteX211" fmla="*/ 117106 w 292270"/>
              <a:gd name="connsiteY211" fmla="*/ 151800 h 336550"/>
              <a:gd name="connsiteX212" fmla="*/ 117106 w 292270"/>
              <a:gd name="connsiteY212" fmla="*/ 133250 h 336550"/>
              <a:gd name="connsiteX213" fmla="*/ 114478 w 292270"/>
              <a:gd name="connsiteY213" fmla="*/ 134575 h 336550"/>
              <a:gd name="connsiteX214" fmla="*/ 113164 w 292270"/>
              <a:gd name="connsiteY214" fmla="*/ 135900 h 336550"/>
              <a:gd name="connsiteX215" fmla="*/ 113164 w 292270"/>
              <a:gd name="connsiteY215" fmla="*/ 134575 h 336550"/>
              <a:gd name="connsiteX216" fmla="*/ 111849 w 292270"/>
              <a:gd name="connsiteY216" fmla="*/ 131925 h 336550"/>
              <a:gd name="connsiteX217" fmla="*/ 111849 w 292270"/>
              <a:gd name="connsiteY217" fmla="*/ 130600 h 336550"/>
              <a:gd name="connsiteX218" fmla="*/ 118420 w 292270"/>
              <a:gd name="connsiteY218" fmla="*/ 127950 h 336550"/>
              <a:gd name="connsiteX219" fmla="*/ 122363 w 292270"/>
              <a:gd name="connsiteY219" fmla="*/ 127950 h 336550"/>
              <a:gd name="connsiteX220" fmla="*/ 122363 w 292270"/>
              <a:gd name="connsiteY220" fmla="*/ 155775 h 336550"/>
              <a:gd name="connsiteX221" fmla="*/ 122363 w 292270"/>
              <a:gd name="connsiteY221" fmla="*/ 157100 h 336550"/>
              <a:gd name="connsiteX222" fmla="*/ 121049 w 292270"/>
              <a:gd name="connsiteY222" fmla="*/ 157100 h 336550"/>
              <a:gd name="connsiteX223" fmla="*/ 135504 w 292270"/>
              <a:gd name="connsiteY223" fmla="*/ 162400 h 336550"/>
              <a:gd name="connsiteX224" fmla="*/ 161787 w 292270"/>
              <a:gd name="connsiteY224" fmla="*/ 159750 h 336550"/>
              <a:gd name="connsiteX225" fmla="*/ 181500 w 292270"/>
              <a:gd name="connsiteY225" fmla="*/ 191550 h 336550"/>
              <a:gd name="connsiteX226" fmla="*/ 181500 w 292270"/>
              <a:gd name="connsiteY226" fmla="*/ 183600 h 336550"/>
              <a:gd name="connsiteX227" fmla="*/ 178872 w 292270"/>
              <a:gd name="connsiteY227" fmla="*/ 186250 h 336550"/>
              <a:gd name="connsiteX228" fmla="*/ 177557 w 292270"/>
              <a:gd name="connsiteY228" fmla="*/ 186250 h 336550"/>
              <a:gd name="connsiteX229" fmla="*/ 176243 w 292270"/>
              <a:gd name="connsiteY229" fmla="*/ 184925 h 336550"/>
              <a:gd name="connsiteX230" fmla="*/ 176243 w 292270"/>
              <a:gd name="connsiteY230" fmla="*/ 182275 h 336550"/>
              <a:gd name="connsiteX231" fmla="*/ 176243 w 292270"/>
              <a:gd name="connsiteY231" fmla="*/ 180950 h 336550"/>
              <a:gd name="connsiteX232" fmla="*/ 182814 w 292270"/>
              <a:gd name="connsiteY232" fmla="*/ 178300 h 336550"/>
              <a:gd name="connsiteX233" fmla="*/ 186756 w 292270"/>
              <a:gd name="connsiteY233" fmla="*/ 178300 h 336550"/>
              <a:gd name="connsiteX234" fmla="*/ 186756 w 292270"/>
              <a:gd name="connsiteY234" fmla="*/ 194200 h 336550"/>
              <a:gd name="connsiteX235" fmla="*/ 199898 w 292270"/>
              <a:gd name="connsiteY235" fmla="*/ 186250 h 336550"/>
              <a:gd name="connsiteX236" fmla="*/ 198584 w 292270"/>
              <a:gd name="connsiteY236" fmla="*/ 186250 h 336550"/>
              <a:gd name="connsiteX237" fmla="*/ 198584 w 292270"/>
              <a:gd name="connsiteY237" fmla="*/ 184925 h 336550"/>
              <a:gd name="connsiteX238" fmla="*/ 197270 w 292270"/>
              <a:gd name="connsiteY238" fmla="*/ 182275 h 336550"/>
              <a:gd name="connsiteX239" fmla="*/ 198584 w 292270"/>
              <a:gd name="connsiteY239" fmla="*/ 180950 h 336550"/>
              <a:gd name="connsiteX240" fmla="*/ 199898 w 292270"/>
              <a:gd name="connsiteY240" fmla="*/ 180950 h 336550"/>
              <a:gd name="connsiteX241" fmla="*/ 199898 w 292270"/>
              <a:gd name="connsiteY241" fmla="*/ 166375 h 336550"/>
              <a:gd name="connsiteX242" fmla="*/ 234066 w 292270"/>
              <a:gd name="connsiteY242" fmla="*/ 161075 h 336550"/>
              <a:gd name="connsiteX243" fmla="*/ 241951 w 292270"/>
              <a:gd name="connsiteY243" fmla="*/ 146500 h 336550"/>
              <a:gd name="connsiteX244" fmla="*/ 245894 w 292270"/>
              <a:gd name="connsiteY244" fmla="*/ 143850 h 336550"/>
              <a:gd name="connsiteX245" fmla="*/ 245894 w 292270"/>
              <a:gd name="connsiteY245" fmla="*/ 133250 h 336550"/>
              <a:gd name="connsiteX246" fmla="*/ 241951 w 292270"/>
              <a:gd name="connsiteY246" fmla="*/ 134575 h 336550"/>
              <a:gd name="connsiteX247" fmla="*/ 241951 w 292270"/>
              <a:gd name="connsiteY247" fmla="*/ 135900 h 336550"/>
              <a:gd name="connsiteX248" fmla="*/ 240637 w 292270"/>
              <a:gd name="connsiteY248" fmla="*/ 134575 h 336550"/>
              <a:gd name="connsiteX249" fmla="*/ 240637 w 292270"/>
              <a:gd name="connsiteY249" fmla="*/ 131925 h 336550"/>
              <a:gd name="connsiteX250" fmla="*/ 240637 w 292270"/>
              <a:gd name="connsiteY250" fmla="*/ 130600 h 336550"/>
              <a:gd name="connsiteX251" fmla="*/ 247208 w 292270"/>
              <a:gd name="connsiteY251" fmla="*/ 127950 h 336550"/>
              <a:gd name="connsiteX252" fmla="*/ 249836 w 292270"/>
              <a:gd name="connsiteY252" fmla="*/ 127950 h 336550"/>
              <a:gd name="connsiteX253" fmla="*/ 251151 w 292270"/>
              <a:gd name="connsiteY253" fmla="*/ 127950 h 336550"/>
              <a:gd name="connsiteX254" fmla="*/ 251151 w 292270"/>
              <a:gd name="connsiteY254" fmla="*/ 143850 h 336550"/>
              <a:gd name="connsiteX255" fmla="*/ 252465 w 292270"/>
              <a:gd name="connsiteY255" fmla="*/ 143850 h 336550"/>
              <a:gd name="connsiteX256" fmla="*/ 257721 w 292270"/>
              <a:gd name="connsiteY256" fmla="*/ 94825 h 336550"/>
              <a:gd name="connsiteX257" fmla="*/ 247208 w 292270"/>
              <a:gd name="connsiteY257" fmla="*/ 106750 h 336550"/>
              <a:gd name="connsiteX258" fmla="*/ 238009 w 292270"/>
              <a:gd name="connsiteY258" fmla="*/ 92175 h 336550"/>
              <a:gd name="connsiteX259" fmla="*/ 248522 w 292270"/>
              <a:gd name="connsiteY259" fmla="*/ 76275 h 336550"/>
              <a:gd name="connsiteX260" fmla="*/ 249836 w 292270"/>
              <a:gd name="connsiteY260" fmla="*/ 76275 h 336550"/>
              <a:gd name="connsiteX261" fmla="*/ 230124 w 292270"/>
              <a:gd name="connsiteY261" fmla="*/ 52425 h 336550"/>
              <a:gd name="connsiteX262" fmla="*/ 230124 w 292270"/>
              <a:gd name="connsiteY262" fmla="*/ 55075 h 336550"/>
              <a:gd name="connsiteX263" fmla="*/ 228810 w 292270"/>
              <a:gd name="connsiteY263" fmla="*/ 55075 h 336550"/>
              <a:gd name="connsiteX264" fmla="*/ 224867 w 292270"/>
              <a:gd name="connsiteY264" fmla="*/ 55075 h 336550"/>
              <a:gd name="connsiteX265" fmla="*/ 224867 w 292270"/>
              <a:gd name="connsiteY265" fmla="*/ 48450 h 336550"/>
              <a:gd name="connsiteX266" fmla="*/ 215668 w 292270"/>
              <a:gd name="connsiteY266" fmla="*/ 43150 h 336550"/>
              <a:gd name="connsiteX267" fmla="*/ 205155 w 292270"/>
              <a:gd name="connsiteY267" fmla="*/ 56400 h 336550"/>
              <a:gd name="connsiteX268" fmla="*/ 194641 w 292270"/>
              <a:gd name="connsiteY268" fmla="*/ 40500 h 336550"/>
              <a:gd name="connsiteX269" fmla="*/ 195956 w 292270"/>
              <a:gd name="connsiteY269" fmla="*/ 33875 h 336550"/>
              <a:gd name="connsiteX270" fmla="*/ 186756 w 292270"/>
              <a:gd name="connsiteY270" fmla="*/ 31225 h 336550"/>
              <a:gd name="connsiteX271" fmla="*/ 186756 w 292270"/>
              <a:gd name="connsiteY271" fmla="*/ 55075 h 336550"/>
              <a:gd name="connsiteX272" fmla="*/ 182814 w 292270"/>
              <a:gd name="connsiteY272" fmla="*/ 55075 h 336550"/>
              <a:gd name="connsiteX273" fmla="*/ 181500 w 292270"/>
              <a:gd name="connsiteY273" fmla="*/ 55075 h 336550"/>
              <a:gd name="connsiteX274" fmla="*/ 181500 w 292270"/>
              <a:gd name="connsiteY274" fmla="*/ 32550 h 336550"/>
              <a:gd name="connsiteX275" fmla="*/ 178872 w 292270"/>
              <a:gd name="connsiteY275" fmla="*/ 33875 h 336550"/>
              <a:gd name="connsiteX276" fmla="*/ 177557 w 292270"/>
              <a:gd name="connsiteY276" fmla="*/ 33875 h 336550"/>
              <a:gd name="connsiteX277" fmla="*/ 176243 w 292270"/>
              <a:gd name="connsiteY277" fmla="*/ 33875 h 336550"/>
              <a:gd name="connsiteX278" fmla="*/ 176243 w 292270"/>
              <a:gd name="connsiteY278" fmla="*/ 31225 h 336550"/>
              <a:gd name="connsiteX279" fmla="*/ 176243 w 292270"/>
              <a:gd name="connsiteY279" fmla="*/ 29900 h 336550"/>
              <a:gd name="connsiteX280" fmla="*/ 177557 w 292270"/>
              <a:gd name="connsiteY280" fmla="*/ 29900 h 336550"/>
              <a:gd name="connsiteX281" fmla="*/ 168358 w 292270"/>
              <a:gd name="connsiteY281" fmla="*/ 28575 h 336550"/>
              <a:gd name="connsiteX282" fmla="*/ 172301 w 292270"/>
              <a:gd name="connsiteY282" fmla="*/ 40500 h 336550"/>
              <a:gd name="connsiteX283" fmla="*/ 161787 w 292270"/>
              <a:gd name="connsiteY283" fmla="*/ 56400 h 336550"/>
              <a:gd name="connsiteX284" fmla="*/ 151274 w 292270"/>
              <a:gd name="connsiteY284" fmla="*/ 40500 h 336550"/>
              <a:gd name="connsiteX285" fmla="*/ 156531 w 292270"/>
              <a:gd name="connsiteY285" fmla="*/ 28575 h 336550"/>
              <a:gd name="connsiteX286" fmla="*/ 144703 w 292270"/>
              <a:gd name="connsiteY286" fmla="*/ 28575 h 336550"/>
              <a:gd name="connsiteX287" fmla="*/ 164533 w 292270"/>
              <a:gd name="connsiteY287" fmla="*/ 0 h 336550"/>
              <a:gd name="connsiteX288" fmla="*/ 266895 w 292270"/>
              <a:gd name="connsiteY288" fmla="*/ 48642 h 336550"/>
              <a:gd name="connsiteX289" fmla="*/ 291829 w 292270"/>
              <a:gd name="connsiteY289" fmla="*/ 130150 h 336550"/>
              <a:gd name="connsiteX290" fmla="*/ 269520 w 292270"/>
              <a:gd name="connsiteY290" fmla="*/ 206400 h 336550"/>
              <a:gd name="connsiteX291" fmla="*/ 257709 w 292270"/>
              <a:gd name="connsiteY291" fmla="*/ 324718 h 336550"/>
              <a:gd name="connsiteX292" fmla="*/ 256396 w 292270"/>
              <a:gd name="connsiteY292" fmla="*/ 332606 h 336550"/>
              <a:gd name="connsiteX293" fmla="*/ 249835 w 292270"/>
              <a:gd name="connsiteY293" fmla="*/ 336550 h 336550"/>
              <a:gd name="connsiteX294" fmla="*/ 105478 w 292270"/>
              <a:gd name="connsiteY294" fmla="*/ 336550 h 336550"/>
              <a:gd name="connsiteX295" fmla="*/ 97604 w 292270"/>
              <a:gd name="connsiteY295" fmla="*/ 331292 h 336550"/>
              <a:gd name="connsiteX296" fmla="*/ 96292 w 292270"/>
              <a:gd name="connsiteY296" fmla="*/ 315516 h 336550"/>
              <a:gd name="connsiteX297" fmla="*/ 96292 w 292270"/>
              <a:gd name="connsiteY297" fmla="*/ 312887 h 336550"/>
              <a:gd name="connsiteX298" fmla="*/ 71357 w 292270"/>
              <a:gd name="connsiteY298" fmla="*/ 294481 h 336550"/>
              <a:gd name="connsiteX299" fmla="*/ 31987 w 292270"/>
              <a:gd name="connsiteY299" fmla="*/ 278706 h 336550"/>
              <a:gd name="connsiteX300" fmla="*/ 25426 w 292270"/>
              <a:gd name="connsiteY300" fmla="*/ 236637 h 336550"/>
              <a:gd name="connsiteX301" fmla="*/ 21489 w 292270"/>
              <a:gd name="connsiteY301" fmla="*/ 209029 h 336550"/>
              <a:gd name="connsiteX302" fmla="*/ 16239 w 292270"/>
              <a:gd name="connsiteY302" fmla="*/ 205085 h 336550"/>
              <a:gd name="connsiteX303" fmla="*/ 491 w 292270"/>
              <a:gd name="connsiteY303" fmla="*/ 191939 h 336550"/>
              <a:gd name="connsiteX304" fmla="*/ 4428 w 292270"/>
              <a:gd name="connsiteY304" fmla="*/ 177478 h 336550"/>
              <a:gd name="connsiteX305" fmla="*/ 24113 w 292270"/>
              <a:gd name="connsiteY305" fmla="*/ 126206 h 336550"/>
              <a:gd name="connsiteX306" fmla="*/ 29363 w 292270"/>
              <a:gd name="connsiteY306" fmla="*/ 97284 h 336550"/>
              <a:gd name="connsiteX307" fmla="*/ 81856 w 292270"/>
              <a:gd name="connsiteY307" fmla="*/ 26293 h 336550"/>
              <a:gd name="connsiteX308" fmla="*/ 164533 w 292270"/>
              <a:gd name="connsiteY308"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Lst>
            <a:rect l="l" t="t" r="r" b="b"/>
            <a:pathLst>
              <a:path w="292270" h="336550">
                <a:moveTo>
                  <a:pt x="184010" y="131763"/>
                </a:moveTo>
                <a:cubicBezTo>
                  <a:pt x="179928" y="131763"/>
                  <a:pt x="178567" y="135573"/>
                  <a:pt x="178567" y="141923"/>
                </a:cubicBezTo>
                <a:cubicBezTo>
                  <a:pt x="178567" y="147003"/>
                  <a:pt x="179928" y="150813"/>
                  <a:pt x="184010" y="150813"/>
                </a:cubicBezTo>
                <a:cubicBezTo>
                  <a:pt x="188092" y="150813"/>
                  <a:pt x="188092" y="144463"/>
                  <a:pt x="188092" y="141923"/>
                </a:cubicBezTo>
                <a:cubicBezTo>
                  <a:pt x="188092" y="138113"/>
                  <a:pt x="188092" y="131763"/>
                  <a:pt x="184010" y="131763"/>
                </a:cubicBezTo>
                <a:close/>
                <a:moveTo>
                  <a:pt x="141147" y="131763"/>
                </a:moveTo>
                <a:cubicBezTo>
                  <a:pt x="138425" y="131763"/>
                  <a:pt x="135704" y="135573"/>
                  <a:pt x="135704" y="141923"/>
                </a:cubicBezTo>
                <a:cubicBezTo>
                  <a:pt x="135704" y="147003"/>
                  <a:pt x="138425" y="150813"/>
                  <a:pt x="141147" y="150813"/>
                </a:cubicBezTo>
                <a:cubicBezTo>
                  <a:pt x="145229" y="150813"/>
                  <a:pt x="145229" y="144463"/>
                  <a:pt x="145229" y="141923"/>
                </a:cubicBezTo>
                <a:cubicBezTo>
                  <a:pt x="145229" y="138113"/>
                  <a:pt x="145229" y="131763"/>
                  <a:pt x="141147" y="131763"/>
                </a:cubicBezTo>
                <a:close/>
                <a:moveTo>
                  <a:pt x="96811" y="131763"/>
                </a:moveTo>
                <a:cubicBezTo>
                  <a:pt x="95488" y="131763"/>
                  <a:pt x="94165" y="132822"/>
                  <a:pt x="92842" y="134938"/>
                </a:cubicBezTo>
                <a:cubicBezTo>
                  <a:pt x="95488" y="134938"/>
                  <a:pt x="98134" y="134938"/>
                  <a:pt x="100780" y="134938"/>
                </a:cubicBezTo>
                <a:cubicBezTo>
                  <a:pt x="100780" y="132822"/>
                  <a:pt x="99457" y="131763"/>
                  <a:pt x="96811" y="131763"/>
                </a:cubicBezTo>
                <a:close/>
                <a:moveTo>
                  <a:pt x="225310" y="127000"/>
                </a:moveTo>
                <a:cubicBezTo>
                  <a:pt x="226721" y="127000"/>
                  <a:pt x="226721" y="127000"/>
                  <a:pt x="226721" y="127000"/>
                </a:cubicBezTo>
                <a:cubicBezTo>
                  <a:pt x="226721" y="127000"/>
                  <a:pt x="226721" y="127000"/>
                  <a:pt x="229543" y="127000"/>
                </a:cubicBezTo>
                <a:cubicBezTo>
                  <a:pt x="230954" y="127000"/>
                  <a:pt x="230954" y="127000"/>
                  <a:pt x="230954" y="127000"/>
                </a:cubicBezTo>
                <a:cubicBezTo>
                  <a:pt x="230954" y="127000"/>
                  <a:pt x="230954" y="127000"/>
                  <a:pt x="230954" y="155792"/>
                </a:cubicBezTo>
                <a:cubicBezTo>
                  <a:pt x="230954" y="155792"/>
                  <a:pt x="230954" y="157163"/>
                  <a:pt x="229543" y="157163"/>
                </a:cubicBezTo>
                <a:cubicBezTo>
                  <a:pt x="229543" y="157163"/>
                  <a:pt x="229543" y="157163"/>
                  <a:pt x="225310" y="157163"/>
                </a:cubicBezTo>
                <a:cubicBezTo>
                  <a:pt x="225310" y="157163"/>
                  <a:pt x="225310" y="155792"/>
                  <a:pt x="225310" y="155792"/>
                </a:cubicBezTo>
                <a:cubicBezTo>
                  <a:pt x="225310" y="155792"/>
                  <a:pt x="225310" y="155792"/>
                  <a:pt x="225310" y="132484"/>
                </a:cubicBezTo>
                <a:cubicBezTo>
                  <a:pt x="225310" y="132484"/>
                  <a:pt x="225310" y="132484"/>
                  <a:pt x="221076" y="133855"/>
                </a:cubicBezTo>
                <a:cubicBezTo>
                  <a:pt x="221076" y="135227"/>
                  <a:pt x="221076" y="135227"/>
                  <a:pt x="221076" y="135227"/>
                </a:cubicBezTo>
                <a:cubicBezTo>
                  <a:pt x="219665" y="133855"/>
                  <a:pt x="219665" y="133855"/>
                  <a:pt x="219665" y="133855"/>
                </a:cubicBezTo>
                <a:cubicBezTo>
                  <a:pt x="219665" y="133855"/>
                  <a:pt x="219665" y="133855"/>
                  <a:pt x="219665" y="131113"/>
                </a:cubicBezTo>
                <a:cubicBezTo>
                  <a:pt x="218254" y="131113"/>
                  <a:pt x="219665" y="129742"/>
                  <a:pt x="219665" y="129742"/>
                </a:cubicBezTo>
                <a:cubicBezTo>
                  <a:pt x="219665" y="129742"/>
                  <a:pt x="219665" y="129742"/>
                  <a:pt x="225310" y="127000"/>
                </a:cubicBezTo>
                <a:close/>
                <a:moveTo>
                  <a:pt x="203791" y="127000"/>
                </a:moveTo>
                <a:cubicBezTo>
                  <a:pt x="203791" y="127000"/>
                  <a:pt x="203791" y="127000"/>
                  <a:pt x="207495" y="127000"/>
                </a:cubicBezTo>
                <a:cubicBezTo>
                  <a:pt x="207495" y="127000"/>
                  <a:pt x="208730" y="127000"/>
                  <a:pt x="208730" y="127000"/>
                </a:cubicBezTo>
                <a:cubicBezTo>
                  <a:pt x="208730" y="127000"/>
                  <a:pt x="208730" y="127000"/>
                  <a:pt x="208730" y="155792"/>
                </a:cubicBezTo>
                <a:cubicBezTo>
                  <a:pt x="208730" y="155792"/>
                  <a:pt x="207495" y="157163"/>
                  <a:pt x="207495" y="157163"/>
                </a:cubicBezTo>
                <a:cubicBezTo>
                  <a:pt x="207495" y="157163"/>
                  <a:pt x="207495" y="157163"/>
                  <a:pt x="203791" y="157163"/>
                </a:cubicBezTo>
                <a:cubicBezTo>
                  <a:pt x="203791" y="157163"/>
                  <a:pt x="202556" y="155792"/>
                  <a:pt x="202556" y="155792"/>
                </a:cubicBezTo>
                <a:cubicBezTo>
                  <a:pt x="202556" y="155792"/>
                  <a:pt x="202556" y="155792"/>
                  <a:pt x="202556" y="132484"/>
                </a:cubicBezTo>
                <a:cubicBezTo>
                  <a:pt x="202556" y="132484"/>
                  <a:pt x="202556" y="132484"/>
                  <a:pt x="200086" y="133855"/>
                </a:cubicBezTo>
                <a:cubicBezTo>
                  <a:pt x="200086" y="135227"/>
                  <a:pt x="198852" y="135227"/>
                  <a:pt x="198852" y="135227"/>
                </a:cubicBezTo>
                <a:cubicBezTo>
                  <a:pt x="198852" y="133855"/>
                  <a:pt x="198852" y="133855"/>
                  <a:pt x="198852" y="133855"/>
                </a:cubicBezTo>
                <a:cubicBezTo>
                  <a:pt x="198852" y="133855"/>
                  <a:pt x="198852" y="133855"/>
                  <a:pt x="197617" y="131113"/>
                </a:cubicBezTo>
                <a:cubicBezTo>
                  <a:pt x="197617" y="131113"/>
                  <a:pt x="197617" y="129742"/>
                  <a:pt x="198852" y="129742"/>
                </a:cubicBezTo>
                <a:cubicBezTo>
                  <a:pt x="198852" y="129742"/>
                  <a:pt x="198852" y="129742"/>
                  <a:pt x="203791" y="127000"/>
                </a:cubicBezTo>
                <a:close/>
                <a:moveTo>
                  <a:pt x="183964" y="127000"/>
                </a:moveTo>
                <a:cubicBezTo>
                  <a:pt x="189044" y="127000"/>
                  <a:pt x="192854" y="132246"/>
                  <a:pt x="192854" y="141426"/>
                </a:cubicBezTo>
                <a:cubicBezTo>
                  <a:pt x="192854" y="151918"/>
                  <a:pt x="189044" y="157163"/>
                  <a:pt x="182694" y="157163"/>
                </a:cubicBezTo>
                <a:cubicBezTo>
                  <a:pt x="177614" y="157163"/>
                  <a:pt x="173804" y="151918"/>
                  <a:pt x="173804" y="142737"/>
                </a:cubicBezTo>
                <a:cubicBezTo>
                  <a:pt x="173804" y="133557"/>
                  <a:pt x="177614" y="127000"/>
                  <a:pt x="183964" y="127000"/>
                </a:cubicBezTo>
                <a:close/>
                <a:moveTo>
                  <a:pt x="161699" y="127000"/>
                </a:moveTo>
                <a:cubicBezTo>
                  <a:pt x="161699" y="127000"/>
                  <a:pt x="161699" y="127000"/>
                  <a:pt x="164478" y="127000"/>
                </a:cubicBezTo>
                <a:cubicBezTo>
                  <a:pt x="165867" y="127000"/>
                  <a:pt x="165867" y="127000"/>
                  <a:pt x="165867" y="127000"/>
                </a:cubicBezTo>
                <a:cubicBezTo>
                  <a:pt x="165867" y="127000"/>
                  <a:pt x="165867" y="127000"/>
                  <a:pt x="165867" y="155792"/>
                </a:cubicBezTo>
                <a:cubicBezTo>
                  <a:pt x="165867" y="155792"/>
                  <a:pt x="165867" y="157163"/>
                  <a:pt x="164478" y="157163"/>
                </a:cubicBezTo>
                <a:cubicBezTo>
                  <a:pt x="164478" y="157163"/>
                  <a:pt x="164478" y="157163"/>
                  <a:pt x="161699" y="157163"/>
                </a:cubicBezTo>
                <a:cubicBezTo>
                  <a:pt x="160310" y="157163"/>
                  <a:pt x="160310" y="155792"/>
                  <a:pt x="160310" y="155792"/>
                </a:cubicBezTo>
                <a:cubicBezTo>
                  <a:pt x="160310" y="155792"/>
                  <a:pt x="160310" y="155792"/>
                  <a:pt x="160310" y="132484"/>
                </a:cubicBezTo>
                <a:cubicBezTo>
                  <a:pt x="160310" y="132484"/>
                  <a:pt x="160310" y="132484"/>
                  <a:pt x="156143" y="133855"/>
                </a:cubicBezTo>
                <a:cubicBezTo>
                  <a:pt x="156143" y="135227"/>
                  <a:pt x="156143" y="135227"/>
                  <a:pt x="156143" y="135227"/>
                </a:cubicBezTo>
                <a:cubicBezTo>
                  <a:pt x="154754" y="133855"/>
                  <a:pt x="154754" y="133855"/>
                  <a:pt x="154754" y="133855"/>
                </a:cubicBezTo>
                <a:cubicBezTo>
                  <a:pt x="154754" y="133855"/>
                  <a:pt x="154754" y="133855"/>
                  <a:pt x="154754" y="131113"/>
                </a:cubicBezTo>
                <a:cubicBezTo>
                  <a:pt x="154754" y="131113"/>
                  <a:pt x="154754" y="129742"/>
                  <a:pt x="154754" y="129742"/>
                </a:cubicBezTo>
                <a:cubicBezTo>
                  <a:pt x="154754" y="129742"/>
                  <a:pt x="154754" y="129742"/>
                  <a:pt x="161699" y="127000"/>
                </a:cubicBezTo>
                <a:close/>
                <a:moveTo>
                  <a:pt x="141261" y="127000"/>
                </a:moveTo>
                <a:cubicBezTo>
                  <a:pt x="147710" y="127000"/>
                  <a:pt x="151580" y="132246"/>
                  <a:pt x="151580" y="141426"/>
                </a:cubicBezTo>
                <a:cubicBezTo>
                  <a:pt x="151580" y="151918"/>
                  <a:pt x="147710" y="157163"/>
                  <a:pt x="141261" y="157163"/>
                </a:cubicBezTo>
                <a:cubicBezTo>
                  <a:pt x="134811" y="157163"/>
                  <a:pt x="130942" y="151918"/>
                  <a:pt x="130942" y="142737"/>
                </a:cubicBezTo>
                <a:cubicBezTo>
                  <a:pt x="130942" y="133557"/>
                  <a:pt x="134811" y="127000"/>
                  <a:pt x="141261" y="127000"/>
                </a:cubicBezTo>
                <a:close/>
                <a:moveTo>
                  <a:pt x="247736" y="80963"/>
                </a:moveTo>
                <a:cubicBezTo>
                  <a:pt x="245015" y="80963"/>
                  <a:pt x="243654" y="85091"/>
                  <a:pt x="243654" y="91970"/>
                </a:cubicBezTo>
                <a:cubicBezTo>
                  <a:pt x="243654" y="97474"/>
                  <a:pt x="245015" y="101601"/>
                  <a:pt x="247736" y="101601"/>
                </a:cubicBezTo>
                <a:cubicBezTo>
                  <a:pt x="251818" y="101601"/>
                  <a:pt x="253179" y="94722"/>
                  <a:pt x="253179" y="90594"/>
                </a:cubicBezTo>
                <a:cubicBezTo>
                  <a:pt x="253179" y="87843"/>
                  <a:pt x="251818" y="80963"/>
                  <a:pt x="247736" y="80963"/>
                </a:cubicBezTo>
                <a:close/>
                <a:moveTo>
                  <a:pt x="205328" y="80963"/>
                </a:moveTo>
                <a:cubicBezTo>
                  <a:pt x="203060" y="80963"/>
                  <a:pt x="200792" y="85091"/>
                  <a:pt x="200792" y="91970"/>
                </a:cubicBezTo>
                <a:cubicBezTo>
                  <a:pt x="200792" y="97474"/>
                  <a:pt x="203060" y="101601"/>
                  <a:pt x="205328" y="101601"/>
                </a:cubicBezTo>
                <a:cubicBezTo>
                  <a:pt x="208730" y="101601"/>
                  <a:pt x="208730" y="94722"/>
                  <a:pt x="208730" y="90594"/>
                </a:cubicBezTo>
                <a:cubicBezTo>
                  <a:pt x="208730" y="87843"/>
                  <a:pt x="208730" y="80963"/>
                  <a:pt x="205328" y="80963"/>
                </a:cubicBezTo>
                <a:close/>
                <a:moveTo>
                  <a:pt x="184010" y="80963"/>
                </a:moveTo>
                <a:cubicBezTo>
                  <a:pt x="179928" y="80963"/>
                  <a:pt x="178567" y="85091"/>
                  <a:pt x="178567" y="91970"/>
                </a:cubicBezTo>
                <a:cubicBezTo>
                  <a:pt x="178567" y="97474"/>
                  <a:pt x="179928" y="101601"/>
                  <a:pt x="184010" y="101601"/>
                </a:cubicBezTo>
                <a:cubicBezTo>
                  <a:pt x="188092" y="101601"/>
                  <a:pt x="188092" y="94722"/>
                  <a:pt x="188092" y="90594"/>
                </a:cubicBezTo>
                <a:cubicBezTo>
                  <a:pt x="188092" y="87843"/>
                  <a:pt x="188092" y="80963"/>
                  <a:pt x="184010" y="80963"/>
                </a:cubicBezTo>
                <a:close/>
                <a:moveTo>
                  <a:pt x="162011" y="80963"/>
                </a:moveTo>
                <a:cubicBezTo>
                  <a:pt x="159290" y="80963"/>
                  <a:pt x="157929" y="85091"/>
                  <a:pt x="157929" y="91970"/>
                </a:cubicBezTo>
                <a:cubicBezTo>
                  <a:pt x="157929" y="97474"/>
                  <a:pt x="159290" y="101601"/>
                  <a:pt x="162011" y="101601"/>
                </a:cubicBezTo>
                <a:cubicBezTo>
                  <a:pt x="166093" y="101601"/>
                  <a:pt x="167454" y="94722"/>
                  <a:pt x="167454" y="90594"/>
                </a:cubicBezTo>
                <a:cubicBezTo>
                  <a:pt x="167454" y="87843"/>
                  <a:pt x="166093" y="80963"/>
                  <a:pt x="162011" y="80963"/>
                </a:cubicBezTo>
                <a:close/>
                <a:moveTo>
                  <a:pt x="76173" y="80963"/>
                </a:moveTo>
                <a:cubicBezTo>
                  <a:pt x="73527" y="80963"/>
                  <a:pt x="72204" y="85091"/>
                  <a:pt x="72204" y="91970"/>
                </a:cubicBezTo>
                <a:cubicBezTo>
                  <a:pt x="72204" y="97474"/>
                  <a:pt x="73527" y="101601"/>
                  <a:pt x="76173" y="101601"/>
                </a:cubicBezTo>
                <a:cubicBezTo>
                  <a:pt x="80142" y="101601"/>
                  <a:pt x="80142" y="94722"/>
                  <a:pt x="80142" y="90594"/>
                </a:cubicBezTo>
                <a:cubicBezTo>
                  <a:pt x="80142" y="87843"/>
                  <a:pt x="80142" y="80963"/>
                  <a:pt x="76173" y="80963"/>
                </a:cubicBezTo>
                <a:close/>
                <a:moveTo>
                  <a:pt x="225310" y="76200"/>
                </a:moveTo>
                <a:cubicBezTo>
                  <a:pt x="226721" y="76200"/>
                  <a:pt x="226721" y="76200"/>
                  <a:pt x="226721" y="76200"/>
                </a:cubicBezTo>
                <a:cubicBezTo>
                  <a:pt x="226721" y="76200"/>
                  <a:pt x="226721" y="76200"/>
                  <a:pt x="229543" y="76200"/>
                </a:cubicBezTo>
                <a:cubicBezTo>
                  <a:pt x="230954" y="76200"/>
                  <a:pt x="230954" y="77511"/>
                  <a:pt x="230954" y="77511"/>
                </a:cubicBezTo>
                <a:cubicBezTo>
                  <a:pt x="230954" y="77511"/>
                  <a:pt x="230954" y="77511"/>
                  <a:pt x="230954" y="105052"/>
                </a:cubicBezTo>
                <a:cubicBezTo>
                  <a:pt x="230954" y="105052"/>
                  <a:pt x="230954" y="106363"/>
                  <a:pt x="229543" y="106363"/>
                </a:cubicBezTo>
                <a:cubicBezTo>
                  <a:pt x="229543" y="106363"/>
                  <a:pt x="229543" y="106363"/>
                  <a:pt x="225310" y="106363"/>
                </a:cubicBezTo>
                <a:cubicBezTo>
                  <a:pt x="225310" y="106363"/>
                  <a:pt x="225310" y="105052"/>
                  <a:pt x="225310" y="105052"/>
                </a:cubicBezTo>
                <a:cubicBezTo>
                  <a:pt x="225310" y="105052"/>
                  <a:pt x="225310" y="105052"/>
                  <a:pt x="225310" y="82757"/>
                </a:cubicBezTo>
                <a:cubicBezTo>
                  <a:pt x="225310" y="82757"/>
                  <a:pt x="225310" y="82757"/>
                  <a:pt x="221076" y="84069"/>
                </a:cubicBezTo>
                <a:cubicBezTo>
                  <a:pt x="219665" y="84069"/>
                  <a:pt x="219665" y="84069"/>
                  <a:pt x="219665" y="84069"/>
                </a:cubicBezTo>
                <a:cubicBezTo>
                  <a:pt x="219665" y="84069"/>
                  <a:pt x="219665" y="84069"/>
                  <a:pt x="219665" y="81446"/>
                </a:cubicBezTo>
                <a:cubicBezTo>
                  <a:pt x="218254" y="80134"/>
                  <a:pt x="219665" y="80134"/>
                  <a:pt x="219665" y="80134"/>
                </a:cubicBezTo>
                <a:cubicBezTo>
                  <a:pt x="219665" y="80134"/>
                  <a:pt x="219665" y="80134"/>
                  <a:pt x="225310" y="76200"/>
                </a:cubicBezTo>
                <a:close/>
                <a:moveTo>
                  <a:pt x="205555" y="76200"/>
                </a:moveTo>
                <a:cubicBezTo>
                  <a:pt x="212500" y="76200"/>
                  <a:pt x="216667" y="81446"/>
                  <a:pt x="216667" y="90626"/>
                </a:cubicBezTo>
                <a:cubicBezTo>
                  <a:pt x="216667" y="101118"/>
                  <a:pt x="212500" y="106363"/>
                  <a:pt x="205555" y="106363"/>
                </a:cubicBezTo>
                <a:cubicBezTo>
                  <a:pt x="198609" y="106363"/>
                  <a:pt x="194442" y="101118"/>
                  <a:pt x="194442" y="91937"/>
                </a:cubicBezTo>
                <a:cubicBezTo>
                  <a:pt x="194442" y="81446"/>
                  <a:pt x="198609" y="76200"/>
                  <a:pt x="205555" y="76200"/>
                </a:cubicBezTo>
                <a:close/>
                <a:moveTo>
                  <a:pt x="183964" y="76200"/>
                </a:moveTo>
                <a:cubicBezTo>
                  <a:pt x="189044" y="76200"/>
                  <a:pt x="192854" y="81446"/>
                  <a:pt x="192854" y="90626"/>
                </a:cubicBezTo>
                <a:cubicBezTo>
                  <a:pt x="192854" y="101118"/>
                  <a:pt x="189044" y="106363"/>
                  <a:pt x="182694" y="106363"/>
                </a:cubicBezTo>
                <a:cubicBezTo>
                  <a:pt x="177614" y="106363"/>
                  <a:pt x="173804" y="101118"/>
                  <a:pt x="173804" y="91937"/>
                </a:cubicBezTo>
                <a:cubicBezTo>
                  <a:pt x="173804" y="81446"/>
                  <a:pt x="177614" y="76200"/>
                  <a:pt x="183964" y="76200"/>
                </a:cubicBezTo>
                <a:close/>
                <a:moveTo>
                  <a:pt x="161898" y="76200"/>
                </a:moveTo>
                <a:cubicBezTo>
                  <a:pt x="168347" y="76200"/>
                  <a:pt x="172217" y="81446"/>
                  <a:pt x="172217" y="90626"/>
                </a:cubicBezTo>
                <a:cubicBezTo>
                  <a:pt x="172217" y="101118"/>
                  <a:pt x="168347" y="106363"/>
                  <a:pt x="161898" y="106363"/>
                </a:cubicBezTo>
                <a:cubicBezTo>
                  <a:pt x="155448" y="106363"/>
                  <a:pt x="152869" y="101118"/>
                  <a:pt x="151579" y="91937"/>
                </a:cubicBezTo>
                <a:cubicBezTo>
                  <a:pt x="151579" y="81446"/>
                  <a:pt x="156738" y="76200"/>
                  <a:pt x="161898" y="76200"/>
                </a:cubicBezTo>
                <a:close/>
                <a:moveTo>
                  <a:pt x="139584" y="76200"/>
                </a:moveTo>
                <a:cubicBezTo>
                  <a:pt x="139584" y="76200"/>
                  <a:pt x="139584" y="76200"/>
                  <a:pt x="140996" y="76200"/>
                </a:cubicBezTo>
                <a:cubicBezTo>
                  <a:pt x="140996" y="76200"/>
                  <a:pt x="140996" y="76200"/>
                  <a:pt x="143818" y="76200"/>
                </a:cubicBezTo>
                <a:cubicBezTo>
                  <a:pt x="143818" y="76200"/>
                  <a:pt x="145229" y="77511"/>
                  <a:pt x="145229" y="77511"/>
                </a:cubicBezTo>
                <a:cubicBezTo>
                  <a:pt x="145229" y="77511"/>
                  <a:pt x="145229" y="77511"/>
                  <a:pt x="145229" y="105052"/>
                </a:cubicBezTo>
                <a:cubicBezTo>
                  <a:pt x="145229" y="105052"/>
                  <a:pt x="143818" y="106363"/>
                  <a:pt x="143818" y="106363"/>
                </a:cubicBezTo>
                <a:cubicBezTo>
                  <a:pt x="143818" y="106363"/>
                  <a:pt x="143818" y="106363"/>
                  <a:pt x="139584" y="106363"/>
                </a:cubicBezTo>
                <a:cubicBezTo>
                  <a:pt x="139584" y="106363"/>
                  <a:pt x="139584" y="105052"/>
                  <a:pt x="139584" y="105052"/>
                </a:cubicBezTo>
                <a:cubicBezTo>
                  <a:pt x="139584" y="105052"/>
                  <a:pt x="139584" y="105052"/>
                  <a:pt x="139584" y="82757"/>
                </a:cubicBezTo>
                <a:cubicBezTo>
                  <a:pt x="139584" y="82757"/>
                  <a:pt x="139584" y="82757"/>
                  <a:pt x="135351" y="84069"/>
                </a:cubicBezTo>
                <a:cubicBezTo>
                  <a:pt x="135351" y="84069"/>
                  <a:pt x="135351" y="84069"/>
                  <a:pt x="133940" y="84069"/>
                </a:cubicBezTo>
                <a:lnTo>
                  <a:pt x="132529" y="81446"/>
                </a:lnTo>
                <a:cubicBezTo>
                  <a:pt x="132529" y="80134"/>
                  <a:pt x="132529" y="80134"/>
                  <a:pt x="133940" y="80134"/>
                </a:cubicBezTo>
                <a:cubicBezTo>
                  <a:pt x="133940" y="80134"/>
                  <a:pt x="133940" y="80134"/>
                  <a:pt x="139584" y="76200"/>
                </a:cubicBezTo>
                <a:close/>
                <a:moveTo>
                  <a:pt x="118837" y="76200"/>
                </a:moveTo>
                <a:cubicBezTo>
                  <a:pt x="118837" y="76200"/>
                  <a:pt x="118837" y="76200"/>
                  <a:pt x="123005" y="76200"/>
                </a:cubicBezTo>
                <a:cubicBezTo>
                  <a:pt x="123005" y="76200"/>
                  <a:pt x="123005" y="77511"/>
                  <a:pt x="123005" y="77511"/>
                </a:cubicBezTo>
                <a:cubicBezTo>
                  <a:pt x="123005" y="77511"/>
                  <a:pt x="123005" y="77511"/>
                  <a:pt x="123005" y="105052"/>
                </a:cubicBezTo>
                <a:cubicBezTo>
                  <a:pt x="123005" y="105052"/>
                  <a:pt x="123005" y="106363"/>
                  <a:pt x="123005" y="106363"/>
                </a:cubicBezTo>
                <a:cubicBezTo>
                  <a:pt x="123005" y="106363"/>
                  <a:pt x="123005" y="106363"/>
                  <a:pt x="118837" y="106363"/>
                </a:cubicBezTo>
                <a:cubicBezTo>
                  <a:pt x="118837" y="106363"/>
                  <a:pt x="117448" y="105052"/>
                  <a:pt x="117448" y="105052"/>
                </a:cubicBezTo>
                <a:cubicBezTo>
                  <a:pt x="117448" y="105052"/>
                  <a:pt x="117448" y="105052"/>
                  <a:pt x="117448" y="82757"/>
                </a:cubicBezTo>
                <a:cubicBezTo>
                  <a:pt x="117448" y="82757"/>
                  <a:pt x="117448" y="82757"/>
                  <a:pt x="114670" y="84069"/>
                </a:cubicBezTo>
                <a:cubicBezTo>
                  <a:pt x="113281" y="84069"/>
                  <a:pt x="113281" y="84069"/>
                  <a:pt x="113281" y="84069"/>
                </a:cubicBezTo>
                <a:cubicBezTo>
                  <a:pt x="113281" y="84069"/>
                  <a:pt x="113281" y="84069"/>
                  <a:pt x="111892" y="81446"/>
                </a:cubicBezTo>
                <a:cubicBezTo>
                  <a:pt x="111892" y="80134"/>
                  <a:pt x="111892" y="80134"/>
                  <a:pt x="111892" y="80134"/>
                </a:cubicBezTo>
                <a:cubicBezTo>
                  <a:pt x="111892" y="80134"/>
                  <a:pt x="111892" y="80134"/>
                  <a:pt x="118837" y="76200"/>
                </a:cubicBezTo>
                <a:close/>
                <a:moveTo>
                  <a:pt x="97207" y="76200"/>
                </a:moveTo>
                <a:cubicBezTo>
                  <a:pt x="97207" y="76200"/>
                  <a:pt x="97207" y="76200"/>
                  <a:pt x="99588" y="76200"/>
                </a:cubicBezTo>
                <a:cubicBezTo>
                  <a:pt x="100779" y="76200"/>
                  <a:pt x="100779" y="77511"/>
                  <a:pt x="100779" y="77511"/>
                </a:cubicBezTo>
                <a:cubicBezTo>
                  <a:pt x="100779" y="77511"/>
                  <a:pt x="100779" y="77511"/>
                  <a:pt x="100779" y="105052"/>
                </a:cubicBezTo>
                <a:cubicBezTo>
                  <a:pt x="100779" y="105052"/>
                  <a:pt x="100779" y="106363"/>
                  <a:pt x="99588" y="106363"/>
                </a:cubicBezTo>
                <a:cubicBezTo>
                  <a:pt x="99588" y="106363"/>
                  <a:pt x="99588" y="106363"/>
                  <a:pt x="97207" y="106363"/>
                </a:cubicBezTo>
                <a:cubicBezTo>
                  <a:pt x="96016" y="106363"/>
                  <a:pt x="96016" y="105052"/>
                  <a:pt x="96016" y="105052"/>
                </a:cubicBezTo>
                <a:cubicBezTo>
                  <a:pt x="96016" y="105052"/>
                  <a:pt x="96016" y="105052"/>
                  <a:pt x="96016" y="82757"/>
                </a:cubicBezTo>
                <a:cubicBezTo>
                  <a:pt x="96016" y="82757"/>
                  <a:pt x="96016" y="82757"/>
                  <a:pt x="92444" y="84069"/>
                </a:cubicBezTo>
                <a:cubicBezTo>
                  <a:pt x="91254" y="84069"/>
                  <a:pt x="91254" y="84069"/>
                  <a:pt x="91254" y="84069"/>
                </a:cubicBezTo>
                <a:cubicBezTo>
                  <a:pt x="91254" y="84069"/>
                  <a:pt x="91254" y="84069"/>
                  <a:pt x="91254" y="81446"/>
                </a:cubicBezTo>
                <a:cubicBezTo>
                  <a:pt x="91254" y="80134"/>
                  <a:pt x="91254" y="80134"/>
                  <a:pt x="91254" y="80134"/>
                </a:cubicBezTo>
                <a:cubicBezTo>
                  <a:pt x="91254" y="80134"/>
                  <a:pt x="91254" y="80134"/>
                  <a:pt x="97207" y="76200"/>
                </a:cubicBezTo>
                <a:close/>
                <a:moveTo>
                  <a:pt x="201926" y="36513"/>
                </a:moveTo>
                <a:cubicBezTo>
                  <a:pt x="200792" y="37812"/>
                  <a:pt x="200792" y="39111"/>
                  <a:pt x="200792" y="40409"/>
                </a:cubicBezTo>
                <a:cubicBezTo>
                  <a:pt x="200792" y="46904"/>
                  <a:pt x="203060" y="50801"/>
                  <a:pt x="205328" y="50801"/>
                </a:cubicBezTo>
                <a:cubicBezTo>
                  <a:pt x="208730" y="50801"/>
                  <a:pt x="208730" y="44306"/>
                  <a:pt x="208730" y="40409"/>
                </a:cubicBezTo>
                <a:cubicBezTo>
                  <a:pt x="208730" y="40409"/>
                  <a:pt x="208730" y="40409"/>
                  <a:pt x="208730" y="39111"/>
                </a:cubicBezTo>
                <a:cubicBezTo>
                  <a:pt x="206462" y="37812"/>
                  <a:pt x="204194" y="36513"/>
                  <a:pt x="201926" y="36513"/>
                </a:cubicBezTo>
                <a:close/>
                <a:moveTo>
                  <a:pt x="123005" y="34925"/>
                </a:moveTo>
                <a:cubicBezTo>
                  <a:pt x="120737" y="34925"/>
                  <a:pt x="118469" y="36248"/>
                  <a:pt x="116201" y="37571"/>
                </a:cubicBezTo>
                <a:cubicBezTo>
                  <a:pt x="116201" y="38894"/>
                  <a:pt x="115067" y="38894"/>
                  <a:pt x="115067" y="38894"/>
                </a:cubicBezTo>
                <a:cubicBezTo>
                  <a:pt x="115067" y="38894"/>
                  <a:pt x="115067" y="40216"/>
                  <a:pt x="115067" y="40216"/>
                </a:cubicBezTo>
                <a:cubicBezTo>
                  <a:pt x="115067" y="46831"/>
                  <a:pt x="116201" y="50800"/>
                  <a:pt x="119603" y="50800"/>
                </a:cubicBezTo>
                <a:cubicBezTo>
                  <a:pt x="123005" y="50800"/>
                  <a:pt x="123005" y="44185"/>
                  <a:pt x="123005" y="40216"/>
                </a:cubicBezTo>
                <a:cubicBezTo>
                  <a:pt x="123005" y="38894"/>
                  <a:pt x="123005" y="36248"/>
                  <a:pt x="123005" y="34925"/>
                </a:cubicBezTo>
                <a:close/>
                <a:moveTo>
                  <a:pt x="162011" y="31750"/>
                </a:moveTo>
                <a:cubicBezTo>
                  <a:pt x="159290" y="31750"/>
                  <a:pt x="157929" y="35560"/>
                  <a:pt x="157929" y="40640"/>
                </a:cubicBezTo>
                <a:cubicBezTo>
                  <a:pt x="157929" y="46990"/>
                  <a:pt x="159290" y="50800"/>
                  <a:pt x="162011" y="50800"/>
                </a:cubicBezTo>
                <a:cubicBezTo>
                  <a:pt x="166093" y="50800"/>
                  <a:pt x="167454" y="44450"/>
                  <a:pt x="167454" y="40640"/>
                </a:cubicBezTo>
                <a:cubicBezTo>
                  <a:pt x="167454" y="36830"/>
                  <a:pt x="166093" y="31750"/>
                  <a:pt x="162011" y="31750"/>
                </a:cubicBezTo>
                <a:close/>
                <a:moveTo>
                  <a:pt x="144703" y="28575"/>
                </a:moveTo>
                <a:cubicBezTo>
                  <a:pt x="144703" y="28575"/>
                  <a:pt x="144703" y="28575"/>
                  <a:pt x="144703" y="55075"/>
                </a:cubicBezTo>
                <a:cubicBezTo>
                  <a:pt x="144703" y="55075"/>
                  <a:pt x="143389" y="55075"/>
                  <a:pt x="143389" y="55075"/>
                </a:cubicBezTo>
                <a:cubicBezTo>
                  <a:pt x="143389" y="55075"/>
                  <a:pt x="143389" y="55075"/>
                  <a:pt x="139447" y="55075"/>
                </a:cubicBezTo>
                <a:cubicBezTo>
                  <a:pt x="139447" y="55075"/>
                  <a:pt x="139447" y="55075"/>
                  <a:pt x="139447" y="32550"/>
                </a:cubicBezTo>
                <a:cubicBezTo>
                  <a:pt x="139447" y="32550"/>
                  <a:pt x="139447" y="32550"/>
                  <a:pt x="135504" y="33875"/>
                </a:cubicBezTo>
                <a:cubicBezTo>
                  <a:pt x="135504" y="33875"/>
                  <a:pt x="135504" y="33875"/>
                  <a:pt x="134190" y="33875"/>
                </a:cubicBezTo>
                <a:cubicBezTo>
                  <a:pt x="134190" y="33875"/>
                  <a:pt x="134190" y="33875"/>
                  <a:pt x="132876" y="31225"/>
                </a:cubicBezTo>
                <a:cubicBezTo>
                  <a:pt x="131562" y="31225"/>
                  <a:pt x="130248" y="32550"/>
                  <a:pt x="127619" y="32550"/>
                </a:cubicBezTo>
                <a:cubicBezTo>
                  <a:pt x="128934" y="35200"/>
                  <a:pt x="128934" y="37850"/>
                  <a:pt x="128934" y="40500"/>
                </a:cubicBezTo>
                <a:cubicBezTo>
                  <a:pt x="128934" y="51100"/>
                  <a:pt x="124991" y="56400"/>
                  <a:pt x="118420" y="56400"/>
                </a:cubicBezTo>
                <a:cubicBezTo>
                  <a:pt x="113164" y="56400"/>
                  <a:pt x="109221" y="51100"/>
                  <a:pt x="109221" y="41825"/>
                </a:cubicBezTo>
                <a:cubicBezTo>
                  <a:pt x="106593" y="43150"/>
                  <a:pt x="103964" y="44475"/>
                  <a:pt x="101336" y="47125"/>
                </a:cubicBezTo>
                <a:cubicBezTo>
                  <a:pt x="101336" y="47125"/>
                  <a:pt x="101336" y="47125"/>
                  <a:pt x="101336" y="55075"/>
                </a:cubicBezTo>
                <a:cubicBezTo>
                  <a:pt x="101336" y="55075"/>
                  <a:pt x="101336" y="55075"/>
                  <a:pt x="100022" y="55075"/>
                </a:cubicBezTo>
                <a:cubicBezTo>
                  <a:pt x="100022" y="55075"/>
                  <a:pt x="100022" y="55075"/>
                  <a:pt x="97394" y="55075"/>
                </a:cubicBezTo>
                <a:cubicBezTo>
                  <a:pt x="96080" y="55075"/>
                  <a:pt x="96080" y="55075"/>
                  <a:pt x="96080" y="55075"/>
                </a:cubicBezTo>
                <a:cubicBezTo>
                  <a:pt x="96080" y="55075"/>
                  <a:pt x="96080" y="55075"/>
                  <a:pt x="96080" y="49775"/>
                </a:cubicBezTo>
                <a:cubicBezTo>
                  <a:pt x="85566" y="57725"/>
                  <a:pt x="77681" y="65675"/>
                  <a:pt x="72425" y="77600"/>
                </a:cubicBezTo>
                <a:cubicBezTo>
                  <a:pt x="73739" y="76275"/>
                  <a:pt x="75053" y="76275"/>
                  <a:pt x="76367" y="76275"/>
                </a:cubicBezTo>
                <a:cubicBezTo>
                  <a:pt x="82938" y="76275"/>
                  <a:pt x="86880" y="81575"/>
                  <a:pt x="86880" y="90850"/>
                </a:cubicBezTo>
                <a:cubicBezTo>
                  <a:pt x="86880" y="101450"/>
                  <a:pt x="82938" y="106750"/>
                  <a:pt x="76367" y="106750"/>
                </a:cubicBezTo>
                <a:cubicBezTo>
                  <a:pt x="71111" y="106750"/>
                  <a:pt x="68482" y="102775"/>
                  <a:pt x="67168" y="97475"/>
                </a:cubicBezTo>
                <a:cubicBezTo>
                  <a:pt x="65854" y="106750"/>
                  <a:pt x="69796" y="120000"/>
                  <a:pt x="75053" y="127950"/>
                </a:cubicBezTo>
                <a:cubicBezTo>
                  <a:pt x="75053" y="127950"/>
                  <a:pt x="76367" y="127950"/>
                  <a:pt x="76367" y="127950"/>
                </a:cubicBezTo>
                <a:cubicBezTo>
                  <a:pt x="76367" y="127950"/>
                  <a:pt x="76367" y="127950"/>
                  <a:pt x="78995" y="127950"/>
                </a:cubicBezTo>
                <a:cubicBezTo>
                  <a:pt x="78995" y="127950"/>
                  <a:pt x="80310" y="127950"/>
                  <a:pt x="80310" y="127950"/>
                </a:cubicBezTo>
                <a:cubicBezTo>
                  <a:pt x="80310" y="127950"/>
                  <a:pt x="80310" y="127950"/>
                  <a:pt x="80310" y="133250"/>
                </a:cubicBezTo>
                <a:cubicBezTo>
                  <a:pt x="82938" y="134575"/>
                  <a:pt x="85566" y="135900"/>
                  <a:pt x="88195" y="135900"/>
                </a:cubicBezTo>
                <a:cubicBezTo>
                  <a:pt x="89509" y="130600"/>
                  <a:pt x="93451" y="126625"/>
                  <a:pt x="97394" y="126625"/>
                </a:cubicBezTo>
                <a:cubicBezTo>
                  <a:pt x="102650" y="126625"/>
                  <a:pt x="106593" y="130600"/>
                  <a:pt x="107907" y="135900"/>
                </a:cubicBezTo>
                <a:cubicBezTo>
                  <a:pt x="110535" y="137225"/>
                  <a:pt x="113164" y="138550"/>
                  <a:pt x="114478" y="145175"/>
                </a:cubicBezTo>
                <a:cubicBezTo>
                  <a:pt x="115792" y="147825"/>
                  <a:pt x="115792" y="150475"/>
                  <a:pt x="117106" y="151800"/>
                </a:cubicBezTo>
                <a:cubicBezTo>
                  <a:pt x="117106" y="151800"/>
                  <a:pt x="117106" y="151800"/>
                  <a:pt x="117106" y="133250"/>
                </a:cubicBezTo>
                <a:cubicBezTo>
                  <a:pt x="117106" y="133250"/>
                  <a:pt x="117106" y="133250"/>
                  <a:pt x="114478" y="134575"/>
                </a:cubicBezTo>
                <a:cubicBezTo>
                  <a:pt x="113164" y="135900"/>
                  <a:pt x="113164" y="135900"/>
                  <a:pt x="113164" y="135900"/>
                </a:cubicBezTo>
                <a:cubicBezTo>
                  <a:pt x="113164" y="134575"/>
                  <a:pt x="113164" y="134575"/>
                  <a:pt x="113164" y="134575"/>
                </a:cubicBezTo>
                <a:cubicBezTo>
                  <a:pt x="113164" y="134575"/>
                  <a:pt x="113164" y="134575"/>
                  <a:pt x="111849" y="131925"/>
                </a:cubicBezTo>
                <a:cubicBezTo>
                  <a:pt x="111849" y="131925"/>
                  <a:pt x="111849" y="130600"/>
                  <a:pt x="111849" y="130600"/>
                </a:cubicBezTo>
                <a:cubicBezTo>
                  <a:pt x="111849" y="130600"/>
                  <a:pt x="111849" y="130600"/>
                  <a:pt x="118420" y="127950"/>
                </a:cubicBezTo>
                <a:cubicBezTo>
                  <a:pt x="118420" y="127950"/>
                  <a:pt x="118420" y="127950"/>
                  <a:pt x="122363" y="127950"/>
                </a:cubicBezTo>
                <a:cubicBezTo>
                  <a:pt x="122363" y="127950"/>
                  <a:pt x="122363" y="127950"/>
                  <a:pt x="122363" y="155775"/>
                </a:cubicBezTo>
                <a:cubicBezTo>
                  <a:pt x="122363" y="155775"/>
                  <a:pt x="122363" y="157100"/>
                  <a:pt x="122363" y="157100"/>
                </a:cubicBezTo>
                <a:cubicBezTo>
                  <a:pt x="122363" y="157100"/>
                  <a:pt x="122363" y="157100"/>
                  <a:pt x="121049" y="157100"/>
                </a:cubicBezTo>
                <a:cubicBezTo>
                  <a:pt x="123677" y="159750"/>
                  <a:pt x="128934" y="161075"/>
                  <a:pt x="135504" y="162400"/>
                </a:cubicBezTo>
                <a:cubicBezTo>
                  <a:pt x="144703" y="165050"/>
                  <a:pt x="159159" y="151800"/>
                  <a:pt x="161787" y="159750"/>
                </a:cubicBezTo>
                <a:cubicBezTo>
                  <a:pt x="164416" y="175650"/>
                  <a:pt x="173615" y="186250"/>
                  <a:pt x="181500" y="191550"/>
                </a:cubicBezTo>
                <a:cubicBezTo>
                  <a:pt x="181500" y="191550"/>
                  <a:pt x="181500" y="191550"/>
                  <a:pt x="181500" y="183600"/>
                </a:cubicBezTo>
                <a:cubicBezTo>
                  <a:pt x="181500" y="183600"/>
                  <a:pt x="181500" y="183600"/>
                  <a:pt x="178872" y="186250"/>
                </a:cubicBezTo>
                <a:cubicBezTo>
                  <a:pt x="177557" y="186250"/>
                  <a:pt x="177557" y="186250"/>
                  <a:pt x="177557" y="186250"/>
                </a:cubicBezTo>
                <a:cubicBezTo>
                  <a:pt x="177557" y="186250"/>
                  <a:pt x="177557" y="184925"/>
                  <a:pt x="176243" y="184925"/>
                </a:cubicBezTo>
                <a:cubicBezTo>
                  <a:pt x="176243" y="184925"/>
                  <a:pt x="176243" y="184925"/>
                  <a:pt x="176243" y="182275"/>
                </a:cubicBezTo>
                <a:cubicBezTo>
                  <a:pt x="176243" y="182275"/>
                  <a:pt x="176243" y="180950"/>
                  <a:pt x="176243" y="180950"/>
                </a:cubicBezTo>
                <a:cubicBezTo>
                  <a:pt x="176243" y="180950"/>
                  <a:pt x="176243" y="180950"/>
                  <a:pt x="182814" y="178300"/>
                </a:cubicBezTo>
                <a:cubicBezTo>
                  <a:pt x="182814" y="178300"/>
                  <a:pt x="182814" y="178300"/>
                  <a:pt x="186756" y="178300"/>
                </a:cubicBezTo>
                <a:cubicBezTo>
                  <a:pt x="186756" y="178300"/>
                  <a:pt x="186756" y="178300"/>
                  <a:pt x="186756" y="194200"/>
                </a:cubicBezTo>
                <a:cubicBezTo>
                  <a:pt x="194641" y="196850"/>
                  <a:pt x="201213" y="194200"/>
                  <a:pt x="199898" y="186250"/>
                </a:cubicBezTo>
                <a:cubicBezTo>
                  <a:pt x="199898" y="186250"/>
                  <a:pt x="198584" y="186250"/>
                  <a:pt x="198584" y="186250"/>
                </a:cubicBezTo>
                <a:cubicBezTo>
                  <a:pt x="198584" y="186250"/>
                  <a:pt x="198584" y="184925"/>
                  <a:pt x="198584" y="184925"/>
                </a:cubicBezTo>
                <a:cubicBezTo>
                  <a:pt x="198584" y="184925"/>
                  <a:pt x="198584" y="184925"/>
                  <a:pt x="197270" y="182275"/>
                </a:cubicBezTo>
                <a:cubicBezTo>
                  <a:pt x="197270" y="182275"/>
                  <a:pt x="197270" y="180950"/>
                  <a:pt x="198584" y="180950"/>
                </a:cubicBezTo>
                <a:cubicBezTo>
                  <a:pt x="198584" y="180950"/>
                  <a:pt x="198584" y="180950"/>
                  <a:pt x="199898" y="180950"/>
                </a:cubicBezTo>
                <a:cubicBezTo>
                  <a:pt x="198584" y="167700"/>
                  <a:pt x="199898" y="166375"/>
                  <a:pt x="199898" y="166375"/>
                </a:cubicBezTo>
                <a:cubicBezTo>
                  <a:pt x="199898" y="166375"/>
                  <a:pt x="226182" y="169025"/>
                  <a:pt x="234066" y="161075"/>
                </a:cubicBezTo>
                <a:cubicBezTo>
                  <a:pt x="238009" y="157100"/>
                  <a:pt x="240637" y="151800"/>
                  <a:pt x="241951" y="146500"/>
                </a:cubicBezTo>
                <a:cubicBezTo>
                  <a:pt x="243266" y="145175"/>
                  <a:pt x="244580" y="143850"/>
                  <a:pt x="245894" y="143850"/>
                </a:cubicBezTo>
                <a:cubicBezTo>
                  <a:pt x="245894" y="143850"/>
                  <a:pt x="245894" y="143850"/>
                  <a:pt x="245894" y="133250"/>
                </a:cubicBezTo>
                <a:cubicBezTo>
                  <a:pt x="245894" y="133250"/>
                  <a:pt x="245894" y="133250"/>
                  <a:pt x="241951" y="134575"/>
                </a:cubicBezTo>
                <a:cubicBezTo>
                  <a:pt x="241951" y="135900"/>
                  <a:pt x="241951" y="135900"/>
                  <a:pt x="241951" y="135900"/>
                </a:cubicBezTo>
                <a:cubicBezTo>
                  <a:pt x="241951" y="134575"/>
                  <a:pt x="240637" y="134575"/>
                  <a:pt x="240637" y="134575"/>
                </a:cubicBezTo>
                <a:cubicBezTo>
                  <a:pt x="240637" y="134575"/>
                  <a:pt x="240637" y="134575"/>
                  <a:pt x="240637" y="131925"/>
                </a:cubicBezTo>
                <a:cubicBezTo>
                  <a:pt x="240637" y="131925"/>
                  <a:pt x="240637" y="130600"/>
                  <a:pt x="240637" y="130600"/>
                </a:cubicBezTo>
                <a:cubicBezTo>
                  <a:pt x="240637" y="130600"/>
                  <a:pt x="240637" y="130600"/>
                  <a:pt x="247208" y="127950"/>
                </a:cubicBezTo>
                <a:cubicBezTo>
                  <a:pt x="247208" y="127950"/>
                  <a:pt x="247208" y="127950"/>
                  <a:pt x="249836" y="127950"/>
                </a:cubicBezTo>
                <a:cubicBezTo>
                  <a:pt x="251151" y="127950"/>
                  <a:pt x="251151" y="127950"/>
                  <a:pt x="251151" y="127950"/>
                </a:cubicBezTo>
                <a:cubicBezTo>
                  <a:pt x="251151" y="127950"/>
                  <a:pt x="251151" y="127950"/>
                  <a:pt x="251151" y="143850"/>
                </a:cubicBezTo>
                <a:cubicBezTo>
                  <a:pt x="251151" y="143850"/>
                  <a:pt x="252465" y="143850"/>
                  <a:pt x="252465" y="143850"/>
                </a:cubicBezTo>
                <a:cubicBezTo>
                  <a:pt x="264292" y="137225"/>
                  <a:pt x="262978" y="113375"/>
                  <a:pt x="257721" y="94825"/>
                </a:cubicBezTo>
                <a:cubicBezTo>
                  <a:pt x="256407" y="102775"/>
                  <a:pt x="253779" y="106750"/>
                  <a:pt x="247208" y="106750"/>
                </a:cubicBezTo>
                <a:cubicBezTo>
                  <a:pt x="241951" y="106750"/>
                  <a:pt x="238009" y="101450"/>
                  <a:pt x="238009" y="92175"/>
                </a:cubicBezTo>
                <a:cubicBezTo>
                  <a:pt x="238009" y="81575"/>
                  <a:pt x="241951" y="76275"/>
                  <a:pt x="248522" y="76275"/>
                </a:cubicBezTo>
                <a:cubicBezTo>
                  <a:pt x="248522" y="76275"/>
                  <a:pt x="249836" y="76275"/>
                  <a:pt x="249836" y="76275"/>
                </a:cubicBezTo>
                <a:cubicBezTo>
                  <a:pt x="244580" y="67000"/>
                  <a:pt x="238009" y="59050"/>
                  <a:pt x="230124" y="52425"/>
                </a:cubicBezTo>
                <a:cubicBezTo>
                  <a:pt x="230124" y="52425"/>
                  <a:pt x="230124" y="52425"/>
                  <a:pt x="230124" y="55075"/>
                </a:cubicBezTo>
                <a:cubicBezTo>
                  <a:pt x="230124" y="55075"/>
                  <a:pt x="230124" y="55075"/>
                  <a:pt x="228810" y="55075"/>
                </a:cubicBezTo>
                <a:cubicBezTo>
                  <a:pt x="228810" y="55075"/>
                  <a:pt x="228810" y="55075"/>
                  <a:pt x="224867" y="55075"/>
                </a:cubicBezTo>
                <a:cubicBezTo>
                  <a:pt x="224867" y="55075"/>
                  <a:pt x="224867" y="55075"/>
                  <a:pt x="224867" y="48450"/>
                </a:cubicBezTo>
                <a:cubicBezTo>
                  <a:pt x="220925" y="47125"/>
                  <a:pt x="218297" y="44475"/>
                  <a:pt x="215668" y="43150"/>
                </a:cubicBezTo>
                <a:cubicBezTo>
                  <a:pt x="214354" y="51100"/>
                  <a:pt x="210412" y="56400"/>
                  <a:pt x="205155" y="56400"/>
                </a:cubicBezTo>
                <a:cubicBezTo>
                  <a:pt x="198584" y="56400"/>
                  <a:pt x="194641" y="49775"/>
                  <a:pt x="194641" y="40500"/>
                </a:cubicBezTo>
                <a:cubicBezTo>
                  <a:pt x="194641" y="37850"/>
                  <a:pt x="194641" y="36525"/>
                  <a:pt x="195956" y="33875"/>
                </a:cubicBezTo>
                <a:cubicBezTo>
                  <a:pt x="193327" y="32550"/>
                  <a:pt x="189385" y="32550"/>
                  <a:pt x="186756" y="31225"/>
                </a:cubicBezTo>
                <a:cubicBezTo>
                  <a:pt x="186756" y="31225"/>
                  <a:pt x="186756" y="31225"/>
                  <a:pt x="186756" y="55075"/>
                </a:cubicBezTo>
                <a:cubicBezTo>
                  <a:pt x="186756" y="55075"/>
                  <a:pt x="186756" y="55075"/>
                  <a:pt x="182814" y="55075"/>
                </a:cubicBezTo>
                <a:cubicBezTo>
                  <a:pt x="181500" y="55075"/>
                  <a:pt x="181500" y="55075"/>
                  <a:pt x="181500" y="55075"/>
                </a:cubicBezTo>
                <a:cubicBezTo>
                  <a:pt x="181500" y="55075"/>
                  <a:pt x="181500" y="55075"/>
                  <a:pt x="181500" y="32550"/>
                </a:cubicBezTo>
                <a:cubicBezTo>
                  <a:pt x="181500" y="32550"/>
                  <a:pt x="181500" y="32550"/>
                  <a:pt x="178872" y="33875"/>
                </a:cubicBezTo>
                <a:cubicBezTo>
                  <a:pt x="177557" y="33875"/>
                  <a:pt x="177557" y="33875"/>
                  <a:pt x="177557" y="33875"/>
                </a:cubicBezTo>
                <a:cubicBezTo>
                  <a:pt x="177557" y="33875"/>
                  <a:pt x="177557" y="33875"/>
                  <a:pt x="176243" y="33875"/>
                </a:cubicBezTo>
                <a:cubicBezTo>
                  <a:pt x="176243" y="33875"/>
                  <a:pt x="176243" y="33875"/>
                  <a:pt x="176243" y="31225"/>
                </a:cubicBezTo>
                <a:cubicBezTo>
                  <a:pt x="176243" y="29900"/>
                  <a:pt x="176243" y="29900"/>
                  <a:pt x="176243" y="29900"/>
                </a:cubicBezTo>
                <a:cubicBezTo>
                  <a:pt x="176243" y="29900"/>
                  <a:pt x="176243" y="29900"/>
                  <a:pt x="177557" y="29900"/>
                </a:cubicBezTo>
                <a:cubicBezTo>
                  <a:pt x="173615" y="28575"/>
                  <a:pt x="170987" y="28575"/>
                  <a:pt x="168358" y="28575"/>
                </a:cubicBezTo>
                <a:cubicBezTo>
                  <a:pt x="170987" y="31225"/>
                  <a:pt x="172301" y="35200"/>
                  <a:pt x="172301" y="40500"/>
                </a:cubicBezTo>
                <a:cubicBezTo>
                  <a:pt x="172301" y="51100"/>
                  <a:pt x="168358" y="56400"/>
                  <a:pt x="161787" y="56400"/>
                </a:cubicBezTo>
                <a:cubicBezTo>
                  <a:pt x="155217" y="56400"/>
                  <a:pt x="152588" y="49775"/>
                  <a:pt x="151274" y="40500"/>
                </a:cubicBezTo>
                <a:cubicBezTo>
                  <a:pt x="151274" y="35200"/>
                  <a:pt x="153903" y="29900"/>
                  <a:pt x="156531" y="28575"/>
                </a:cubicBezTo>
                <a:cubicBezTo>
                  <a:pt x="152588" y="28575"/>
                  <a:pt x="148646" y="28575"/>
                  <a:pt x="144703" y="28575"/>
                </a:cubicBezTo>
                <a:close/>
                <a:moveTo>
                  <a:pt x="164533" y="0"/>
                </a:moveTo>
                <a:cubicBezTo>
                  <a:pt x="205215" y="0"/>
                  <a:pt x="240648" y="17090"/>
                  <a:pt x="266895" y="48642"/>
                </a:cubicBezTo>
                <a:cubicBezTo>
                  <a:pt x="285268" y="72305"/>
                  <a:pt x="294454" y="99914"/>
                  <a:pt x="291829" y="130150"/>
                </a:cubicBezTo>
                <a:cubicBezTo>
                  <a:pt x="289205" y="155129"/>
                  <a:pt x="278706" y="181422"/>
                  <a:pt x="269520" y="206400"/>
                </a:cubicBezTo>
                <a:cubicBezTo>
                  <a:pt x="253772" y="247154"/>
                  <a:pt x="239336" y="286594"/>
                  <a:pt x="257709" y="324718"/>
                </a:cubicBezTo>
                <a:cubicBezTo>
                  <a:pt x="257709" y="327348"/>
                  <a:pt x="257709" y="329977"/>
                  <a:pt x="256396" y="332606"/>
                </a:cubicBezTo>
                <a:cubicBezTo>
                  <a:pt x="255084" y="335236"/>
                  <a:pt x="252459" y="336550"/>
                  <a:pt x="249835" y="336550"/>
                </a:cubicBezTo>
                <a:cubicBezTo>
                  <a:pt x="249835" y="336550"/>
                  <a:pt x="249835" y="336550"/>
                  <a:pt x="105478" y="336550"/>
                </a:cubicBezTo>
                <a:cubicBezTo>
                  <a:pt x="101541" y="336550"/>
                  <a:pt x="98916" y="333921"/>
                  <a:pt x="97604" y="331292"/>
                </a:cubicBezTo>
                <a:cubicBezTo>
                  <a:pt x="96292" y="328662"/>
                  <a:pt x="96292" y="327348"/>
                  <a:pt x="96292" y="315516"/>
                </a:cubicBezTo>
                <a:cubicBezTo>
                  <a:pt x="96292" y="314201"/>
                  <a:pt x="96292" y="312887"/>
                  <a:pt x="96292" y="312887"/>
                </a:cubicBezTo>
                <a:cubicBezTo>
                  <a:pt x="94979" y="294481"/>
                  <a:pt x="87105" y="294481"/>
                  <a:pt x="71357" y="294481"/>
                </a:cubicBezTo>
                <a:cubicBezTo>
                  <a:pt x="58234" y="294481"/>
                  <a:pt x="42486" y="294481"/>
                  <a:pt x="31987" y="278706"/>
                </a:cubicBezTo>
                <a:cubicBezTo>
                  <a:pt x="24113" y="266874"/>
                  <a:pt x="24113" y="251098"/>
                  <a:pt x="25426" y="236637"/>
                </a:cubicBezTo>
                <a:cubicBezTo>
                  <a:pt x="25426" y="224805"/>
                  <a:pt x="25426" y="212973"/>
                  <a:pt x="21489" y="209029"/>
                </a:cubicBezTo>
                <a:cubicBezTo>
                  <a:pt x="21489" y="207715"/>
                  <a:pt x="17552" y="206400"/>
                  <a:pt x="16239" y="205085"/>
                </a:cubicBezTo>
                <a:cubicBezTo>
                  <a:pt x="10990" y="202456"/>
                  <a:pt x="3116" y="199827"/>
                  <a:pt x="491" y="191939"/>
                </a:cubicBezTo>
                <a:cubicBezTo>
                  <a:pt x="-821" y="187995"/>
                  <a:pt x="491" y="182736"/>
                  <a:pt x="4428" y="177478"/>
                </a:cubicBezTo>
                <a:cubicBezTo>
                  <a:pt x="17552" y="156443"/>
                  <a:pt x="20176" y="144612"/>
                  <a:pt x="24113" y="126206"/>
                </a:cubicBezTo>
                <a:cubicBezTo>
                  <a:pt x="25426" y="118319"/>
                  <a:pt x="26738" y="109116"/>
                  <a:pt x="29363" y="97284"/>
                </a:cubicBezTo>
                <a:cubicBezTo>
                  <a:pt x="38549" y="68361"/>
                  <a:pt x="55609" y="43383"/>
                  <a:pt x="81856" y="26293"/>
                </a:cubicBezTo>
                <a:cubicBezTo>
                  <a:pt x="105478" y="9202"/>
                  <a:pt x="135662" y="0"/>
                  <a:pt x="1645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52" name="椭圆 34"/>
          <p:cNvSpPr/>
          <p:nvPr/>
        </p:nvSpPr>
        <p:spPr>
          <a:xfrm>
            <a:off x="10747074" y="3483395"/>
            <a:ext cx="298360" cy="221318"/>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36" name="组合 35"/>
          <p:cNvGrpSpPr/>
          <p:nvPr/>
        </p:nvGrpSpPr>
        <p:grpSpPr>
          <a:xfrm>
            <a:off x="3718520" y="4333222"/>
            <a:ext cx="2050553" cy="1075464"/>
            <a:chOff x="8330118" y="3433235"/>
            <a:chExt cx="2050553" cy="1075464"/>
          </a:xfrm>
        </p:grpSpPr>
        <p:sp>
          <p:nvSpPr>
            <p:cNvPr id="37" name="矩形 36"/>
            <p:cNvSpPr/>
            <p:nvPr/>
          </p:nvSpPr>
          <p:spPr>
            <a:xfrm>
              <a:off x="8330119" y="3751569"/>
              <a:ext cx="2050552" cy="7571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用户可以在投影仪或者计算机上进行演示也可以的将演示文稿打印出来制作成胶片</a:t>
              </a:r>
            </a:p>
          </p:txBody>
        </p:sp>
        <p:sp>
          <p:nvSpPr>
            <p:cNvPr id="38" name="矩形 37"/>
            <p:cNvSpPr/>
            <p:nvPr/>
          </p:nvSpPr>
          <p:spPr>
            <a:xfrm>
              <a:off x="8330118"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grpSp>
        <p:nvGrpSpPr>
          <p:cNvPr id="39" name="组合 38"/>
          <p:cNvGrpSpPr/>
          <p:nvPr/>
        </p:nvGrpSpPr>
        <p:grpSpPr>
          <a:xfrm>
            <a:off x="6423619" y="4333222"/>
            <a:ext cx="2050553" cy="1075464"/>
            <a:chOff x="8330118" y="3433235"/>
            <a:chExt cx="2050553" cy="1075464"/>
          </a:xfrm>
        </p:grpSpPr>
        <p:sp>
          <p:nvSpPr>
            <p:cNvPr id="40" name="矩形 39"/>
            <p:cNvSpPr/>
            <p:nvPr/>
          </p:nvSpPr>
          <p:spPr>
            <a:xfrm>
              <a:off x="8330119" y="3751569"/>
              <a:ext cx="2050552" cy="7571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用户可以在投影仪或者计算机上进行演示也可以的将演示文稿打印出来制作成胶片</a:t>
              </a:r>
            </a:p>
          </p:txBody>
        </p:sp>
        <p:sp>
          <p:nvSpPr>
            <p:cNvPr id="41" name="矩形 40"/>
            <p:cNvSpPr/>
            <p:nvPr/>
          </p:nvSpPr>
          <p:spPr>
            <a:xfrm>
              <a:off x="8330118"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grpSp>
        <p:nvGrpSpPr>
          <p:cNvPr id="42" name="组合 41"/>
          <p:cNvGrpSpPr/>
          <p:nvPr/>
        </p:nvGrpSpPr>
        <p:grpSpPr>
          <a:xfrm>
            <a:off x="9122371" y="4333222"/>
            <a:ext cx="2050553" cy="1075464"/>
            <a:chOff x="8330118" y="3433235"/>
            <a:chExt cx="2050553" cy="1075464"/>
          </a:xfrm>
        </p:grpSpPr>
        <p:sp>
          <p:nvSpPr>
            <p:cNvPr id="43" name="矩形 42"/>
            <p:cNvSpPr/>
            <p:nvPr/>
          </p:nvSpPr>
          <p:spPr>
            <a:xfrm>
              <a:off x="8330119" y="3751569"/>
              <a:ext cx="2050552" cy="7571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用户可以在投影仪或者计算机上进行演示也可以的将演示文稿打印出来制作成胶片</a:t>
              </a:r>
            </a:p>
          </p:txBody>
        </p:sp>
        <p:sp>
          <p:nvSpPr>
            <p:cNvPr id="44" name="矩形 43"/>
            <p:cNvSpPr/>
            <p:nvPr/>
          </p:nvSpPr>
          <p:spPr>
            <a:xfrm>
              <a:off x="8330118"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spTree>
    <p:extLst>
      <p:ext uri="{BB962C8B-B14F-4D97-AF65-F5344CB8AC3E}">
        <p14:creationId xmlns:p14="http://schemas.microsoft.com/office/powerpoint/2010/main" val="421370098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1000" fill="hold"/>
                                        <p:tgtEl>
                                          <p:spTgt spid="57"/>
                                        </p:tgtEl>
                                        <p:attrNameLst>
                                          <p:attrName>ppt_x</p:attrName>
                                        </p:attrNameLst>
                                      </p:cBhvr>
                                      <p:tavLst>
                                        <p:tav tm="0">
                                          <p:val>
                                            <p:strVal val="1+#ppt_w/2"/>
                                          </p:val>
                                        </p:tav>
                                        <p:tav tm="100000">
                                          <p:val>
                                            <p:strVal val="#ppt_x"/>
                                          </p:val>
                                        </p:tav>
                                      </p:tavLst>
                                    </p:anim>
                                    <p:anim calcmode="lin" valueType="num">
                                      <p:cBhvr additive="base">
                                        <p:cTn id="8" dur="1000" fill="hold"/>
                                        <p:tgtEl>
                                          <p:spTgt spid="57"/>
                                        </p:tgtEl>
                                        <p:attrNameLst>
                                          <p:attrName>ppt_y</p:attrName>
                                        </p:attrNameLst>
                                      </p:cBhvr>
                                      <p:tavLst>
                                        <p:tav tm="0">
                                          <p:val>
                                            <p:strVal val="1+#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8"/>
                                        </p:tgtEl>
                                        <p:attrNameLst>
                                          <p:attrName>style.visibility</p:attrName>
                                        </p:attrNameLst>
                                      </p:cBhvr>
                                      <p:to>
                                        <p:strVal val="visible"/>
                                      </p:to>
                                    </p:set>
                                    <p:anim calcmode="lin" valueType="num">
                                      <p:cBhvr additive="base">
                                        <p:cTn id="11" dur="1000" fill="hold"/>
                                        <p:tgtEl>
                                          <p:spTgt spid="58"/>
                                        </p:tgtEl>
                                        <p:attrNameLst>
                                          <p:attrName>ppt_x</p:attrName>
                                        </p:attrNameLst>
                                      </p:cBhvr>
                                      <p:tavLst>
                                        <p:tav tm="0">
                                          <p:val>
                                            <p:strVal val="1+#ppt_w/2"/>
                                          </p:val>
                                        </p:tav>
                                        <p:tav tm="100000">
                                          <p:val>
                                            <p:strVal val="#ppt_x"/>
                                          </p:val>
                                        </p:tav>
                                      </p:tavLst>
                                    </p:anim>
                                    <p:anim calcmode="lin" valueType="num">
                                      <p:cBhvr additive="base">
                                        <p:cTn id="12" dur="1000" fill="hold"/>
                                        <p:tgtEl>
                                          <p:spTgt spid="58"/>
                                        </p:tgtEl>
                                        <p:attrNameLst>
                                          <p:attrName>ppt_y</p:attrName>
                                        </p:attrNameLst>
                                      </p:cBhvr>
                                      <p:tavLst>
                                        <p:tav tm="0">
                                          <p:val>
                                            <p:strVal val="1+#ppt_h/2"/>
                                          </p:val>
                                        </p:tav>
                                        <p:tav tm="100000">
                                          <p:val>
                                            <p:strVal val="#ppt_y"/>
                                          </p:val>
                                        </p:tav>
                                      </p:tavLst>
                                    </p:anim>
                                  </p:childTnLst>
                                </p:cTn>
                              </p:par>
                              <p:par>
                                <p:cTn id="13" presetID="2" presetClass="entr" presetSubtype="6"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1000" fill="hold"/>
                                        <p:tgtEl>
                                          <p:spTgt spid="59"/>
                                        </p:tgtEl>
                                        <p:attrNameLst>
                                          <p:attrName>ppt_x</p:attrName>
                                        </p:attrNameLst>
                                      </p:cBhvr>
                                      <p:tavLst>
                                        <p:tav tm="0">
                                          <p:val>
                                            <p:strVal val="1+#ppt_w/2"/>
                                          </p:val>
                                        </p:tav>
                                        <p:tav tm="100000">
                                          <p:val>
                                            <p:strVal val="#ppt_x"/>
                                          </p:val>
                                        </p:tav>
                                      </p:tavLst>
                                    </p:anim>
                                    <p:anim calcmode="lin" valueType="num">
                                      <p:cBhvr additive="base">
                                        <p:cTn id="16" dur="1000" fill="hold"/>
                                        <p:tgtEl>
                                          <p:spTgt spid="59"/>
                                        </p:tgtEl>
                                        <p:attrNameLst>
                                          <p:attrName>ppt_y</p:attrName>
                                        </p:attrNameLst>
                                      </p:cBhvr>
                                      <p:tavLst>
                                        <p:tav tm="0">
                                          <p:val>
                                            <p:strVal val="1+#ppt_h/2"/>
                                          </p:val>
                                        </p:tav>
                                        <p:tav tm="100000">
                                          <p:val>
                                            <p:strVal val="#ppt_y"/>
                                          </p:val>
                                        </p:tav>
                                      </p:tavLst>
                                    </p:anim>
                                  </p:childTnLst>
                                </p:cTn>
                              </p:par>
                              <p:par>
                                <p:cTn id="17" presetID="2" presetClass="entr" presetSubtype="6" fill="hold" nodeType="with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additive="base">
                                        <p:cTn id="19" dur="1000" fill="hold"/>
                                        <p:tgtEl>
                                          <p:spTgt spid="60"/>
                                        </p:tgtEl>
                                        <p:attrNameLst>
                                          <p:attrName>ppt_x</p:attrName>
                                        </p:attrNameLst>
                                      </p:cBhvr>
                                      <p:tavLst>
                                        <p:tav tm="0">
                                          <p:val>
                                            <p:strVal val="1+#ppt_w/2"/>
                                          </p:val>
                                        </p:tav>
                                        <p:tav tm="100000">
                                          <p:val>
                                            <p:strVal val="#ppt_x"/>
                                          </p:val>
                                        </p:tav>
                                      </p:tavLst>
                                    </p:anim>
                                    <p:anim calcmode="lin" valueType="num">
                                      <p:cBhvr additive="base">
                                        <p:cTn id="20" dur="1000" fill="hold"/>
                                        <p:tgtEl>
                                          <p:spTgt spid="60"/>
                                        </p:tgtEl>
                                        <p:attrNameLst>
                                          <p:attrName>ppt_y</p:attrName>
                                        </p:attrNameLst>
                                      </p:cBhvr>
                                      <p:tavLst>
                                        <p:tav tm="0">
                                          <p:val>
                                            <p:strVal val="1+#ppt_h/2"/>
                                          </p:val>
                                        </p:tav>
                                        <p:tav tm="100000">
                                          <p:val>
                                            <p:strVal val="#ppt_y"/>
                                          </p:val>
                                        </p:tav>
                                      </p:tavLst>
                                    </p:anim>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2"/>
                                        </p:tgtEl>
                                        <p:attrNameLst>
                                          <p:attrName>style.visibility</p:attrName>
                                        </p:attrNameLst>
                                      </p:cBhvr>
                                      <p:to>
                                        <p:strVal val="visible"/>
                                      </p:to>
                                    </p:set>
                                    <p:animEffect transition="in" filter="fade">
                                      <p:cBhvr>
                                        <p:cTn id="24" dur="500"/>
                                        <p:tgtEl>
                                          <p:spTgt spid="6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fade">
                                      <p:cBhvr>
                                        <p:cTn id="27" dur="500"/>
                                        <p:tgtEl>
                                          <p:spTgt spid="6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fade">
                                      <p:cBhvr>
                                        <p:cTn id="30" dur="500"/>
                                        <p:tgtEl>
                                          <p:spTgt spid="6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fade">
                                      <p:cBhvr>
                                        <p:cTn id="33" dur="500"/>
                                        <p:tgtEl>
                                          <p:spTgt spid="64"/>
                                        </p:tgtEl>
                                      </p:cBhvr>
                                    </p:animEffect>
                                  </p:childTnLst>
                                </p:cTn>
                              </p:par>
                            </p:childTnLst>
                          </p:cTn>
                        </p:par>
                        <p:par>
                          <p:cTn id="34" fill="hold">
                            <p:stCondLst>
                              <p:cond delay="1500"/>
                            </p:stCondLst>
                            <p:childTnLst>
                              <p:par>
                                <p:cTn id="35" presetID="53" presetClass="entr" presetSubtype="16"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p:cTn id="37" dur="500" fill="hold"/>
                                        <p:tgtEl>
                                          <p:spTgt spid="19"/>
                                        </p:tgtEl>
                                        <p:attrNameLst>
                                          <p:attrName>ppt_w</p:attrName>
                                        </p:attrNameLst>
                                      </p:cBhvr>
                                      <p:tavLst>
                                        <p:tav tm="0">
                                          <p:val>
                                            <p:fltVal val="0"/>
                                          </p:val>
                                        </p:tav>
                                        <p:tav tm="100000">
                                          <p:val>
                                            <p:strVal val="#ppt_w"/>
                                          </p:val>
                                        </p:tav>
                                      </p:tavLst>
                                    </p:anim>
                                    <p:anim calcmode="lin" valueType="num">
                                      <p:cBhvr>
                                        <p:cTn id="38" dur="500" fill="hold"/>
                                        <p:tgtEl>
                                          <p:spTgt spid="19"/>
                                        </p:tgtEl>
                                        <p:attrNameLst>
                                          <p:attrName>ppt_h</p:attrName>
                                        </p:attrNameLst>
                                      </p:cBhvr>
                                      <p:tavLst>
                                        <p:tav tm="0">
                                          <p:val>
                                            <p:fltVal val="0"/>
                                          </p:val>
                                        </p:tav>
                                        <p:tav tm="100000">
                                          <p:val>
                                            <p:strVal val="#ppt_h"/>
                                          </p:val>
                                        </p:tav>
                                      </p:tavLst>
                                    </p:anim>
                                    <p:animEffect transition="in" filter="fade">
                                      <p:cBhvr>
                                        <p:cTn id="39" dur="500"/>
                                        <p:tgtEl>
                                          <p:spTgt spid="19"/>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p:cTn id="42" dur="500" fill="hold"/>
                                        <p:tgtEl>
                                          <p:spTgt spid="22"/>
                                        </p:tgtEl>
                                        <p:attrNameLst>
                                          <p:attrName>ppt_w</p:attrName>
                                        </p:attrNameLst>
                                      </p:cBhvr>
                                      <p:tavLst>
                                        <p:tav tm="0">
                                          <p:val>
                                            <p:fltVal val="0"/>
                                          </p:val>
                                        </p:tav>
                                        <p:tav tm="100000">
                                          <p:val>
                                            <p:strVal val="#ppt_w"/>
                                          </p:val>
                                        </p:tav>
                                      </p:tavLst>
                                    </p:anim>
                                    <p:anim calcmode="lin" valueType="num">
                                      <p:cBhvr>
                                        <p:cTn id="43" dur="500" fill="hold"/>
                                        <p:tgtEl>
                                          <p:spTgt spid="22"/>
                                        </p:tgtEl>
                                        <p:attrNameLst>
                                          <p:attrName>ppt_h</p:attrName>
                                        </p:attrNameLst>
                                      </p:cBhvr>
                                      <p:tavLst>
                                        <p:tav tm="0">
                                          <p:val>
                                            <p:fltVal val="0"/>
                                          </p:val>
                                        </p:tav>
                                        <p:tav tm="100000">
                                          <p:val>
                                            <p:strVal val="#ppt_h"/>
                                          </p:val>
                                        </p:tav>
                                      </p:tavLst>
                                    </p:anim>
                                    <p:animEffect transition="in" filter="fade">
                                      <p:cBhvr>
                                        <p:cTn id="44" dur="500"/>
                                        <p:tgtEl>
                                          <p:spTgt spid="22"/>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p:cTn id="47" dur="500" fill="hold"/>
                                        <p:tgtEl>
                                          <p:spTgt spid="25"/>
                                        </p:tgtEl>
                                        <p:attrNameLst>
                                          <p:attrName>ppt_w</p:attrName>
                                        </p:attrNameLst>
                                      </p:cBhvr>
                                      <p:tavLst>
                                        <p:tav tm="0">
                                          <p:val>
                                            <p:fltVal val="0"/>
                                          </p:val>
                                        </p:tav>
                                        <p:tav tm="100000">
                                          <p:val>
                                            <p:strVal val="#ppt_w"/>
                                          </p:val>
                                        </p:tav>
                                      </p:tavLst>
                                    </p:anim>
                                    <p:anim calcmode="lin" valueType="num">
                                      <p:cBhvr>
                                        <p:cTn id="48" dur="500" fill="hold"/>
                                        <p:tgtEl>
                                          <p:spTgt spid="25"/>
                                        </p:tgtEl>
                                        <p:attrNameLst>
                                          <p:attrName>ppt_h</p:attrName>
                                        </p:attrNameLst>
                                      </p:cBhvr>
                                      <p:tavLst>
                                        <p:tav tm="0">
                                          <p:val>
                                            <p:fltVal val="0"/>
                                          </p:val>
                                        </p:tav>
                                        <p:tav tm="100000">
                                          <p:val>
                                            <p:strVal val="#ppt_h"/>
                                          </p:val>
                                        </p:tav>
                                      </p:tavLst>
                                    </p:anim>
                                    <p:animEffect transition="in" filter="fade">
                                      <p:cBhvr>
                                        <p:cTn id="49" dur="500"/>
                                        <p:tgtEl>
                                          <p:spTgt spid="25"/>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p:cTn id="52" dur="500" fill="hold"/>
                                        <p:tgtEl>
                                          <p:spTgt spid="28"/>
                                        </p:tgtEl>
                                        <p:attrNameLst>
                                          <p:attrName>ppt_w</p:attrName>
                                        </p:attrNameLst>
                                      </p:cBhvr>
                                      <p:tavLst>
                                        <p:tav tm="0">
                                          <p:val>
                                            <p:fltVal val="0"/>
                                          </p:val>
                                        </p:tav>
                                        <p:tav tm="100000">
                                          <p:val>
                                            <p:strVal val="#ppt_w"/>
                                          </p:val>
                                        </p:tav>
                                      </p:tavLst>
                                    </p:anim>
                                    <p:anim calcmode="lin" valueType="num">
                                      <p:cBhvr>
                                        <p:cTn id="53" dur="500" fill="hold"/>
                                        <p:tgtEl>
                                          <p:spTgt spid="28"/>
                                        </p:tgtEl>
                                        <p:attrNameLst>
                                          <p:attrName>ppt_h</p:attrName>
                                        </p:attrNameLst>
                                      </p:cBhvr>
                                      <p:tavLst>
                                        <p:tav tm="0">
                                          <p:val>
                                            <p:fltVal val="0"/>
                                          </p:val>
                                        </p:tav>
                                        <p:tav tm="100000">
                                          <p:val>
                                            <p:strVal val="#ppt_h"/>
                                          </p:val>
                                        </p:tav>
                                      </p:tavLst>
                                    </p:anim>
                                    <p:animEffect transition="in" filter="fade">
                                      <p:cBhvr>
                                        <p:cTn id="54" dur="500"/>
                                        <p:tgtEl>
                                          <p:spTgt spid="28"/>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anim calcmode="lin" valueType="num">
                                      <p:cBhvr>
                                        <p:cTn id="57" dur="500" fill="hold"/>
                                        <p:tgtEl>
                                          <p:spTgt spid="49"/>
                                        </p:tgtEl>
                                        <p:attrNameLst>
                                          <p:attrName>ppt_w</p:attrName>
                                        </p:attrNameLst>
                                      </p:cBhvr>
                                      <p:tavLst>
                                        <p:tav tm="0">
                                          <p:val>
                                            <p:fltVal val="0"/>
                                          </p:val>
                                        </p:tav>
                                        <p:tav tm="100000">
                                          <p:val>
                                            <p:strVal val="#ppt_w"/>
                                          </p:val>
                                        </p:tav>
                                      </p:tavLst>
                                    </p:anim>
                                    <p:anim calcmode="lin" valueType="num">
                                      <p:cBhvr>
                                        <p:cTn id="58" dur="500" fill="hold"/>
                                        <p:tgtEl>
                                          <p:spTgt spid="49"/>
                                        </p:tgtEl>
                                        <p:attrNameLst>
                                          <p:attrName>ppt_h</p:attrName>
                                        </p:attrNameLst>
                                      </p:cBhvr>
                                      <p:tavLst>
                                        <p:tav tm="0">
                                          <p:val>
                                            <p:fltVal val="0"/>
                                          </p:val>
                                        </p:tav>
                                        <p:tav tm="100000">
                                          <p:val>
                                            <p:strVal val="#ppt_h"/>
                                          </p:val>
                                        </p:tav>
                                      </p:tavLst>
                                    </p:anim>
                                    <p:animEffect transition="in" filter="fade">
                                      <p:cBhvr>
                                        <p:cTn id="59" dur="500"/>
                                        <p:tgtEl>
                                          <p:spTgt spid="49"/>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50"/>
                                        </p:tgtEl>
                                        <p:attrNameLst>
                                          <p:attrName>style.visibility</p:attrName>
                                        </p:attrNameLst>
                                      </p:cBhvr>
                                      <p:to>
                                        <p:strVal val="visible"/>
                                      </p:to>
                                    </p:set>
                                    <p:anim calcmode="lin" valueType="num">
                                      <p:cBhvr>
                                        <p:cTn id="62" dur="500" fill="hold"/>
                                        <p:tgtEl>
                                          <p:spTgt spid="50"/>
                                        </p:tgtEl>
                                        <p:attrNameLst>
                                          <p:attrName>ppt_w</p:attrName>
                                        </p:attrNameLst>
                                      </p:cBhvr>
                                      <p:tavLst>
                                        <p:tav tm="0">
                                          <p:val>
                                            <p:fltVal val="0"/>
                                          </p:val>
                                        </p:tav>
                                        <p:tav tm="100000">
                                          <p:val>
                                            <p:strVal val="#ppt_w"/>
                                          </p:val>
                                        </p:tav>
                                      </p:tavLst>
                                    </p:anim>
                                    <p:anim calcmode="lin" valueType="num">
                                      <p:cBhvr>
                                        <p:cTn id="63" dur="500" fill="hold"/>
                                        <p:tgtEl>
                                          <p:spTgt spid="50"/>
                                        </p:tgtEl>
                                        <p:attrNameLst>
                                          <p:attrName>ppt_h</p:attrName>
                                        </p:attrNameLst>
                                      </p:cBhvr>
                                      <p:tavLst>
                                        <p:tav tm="0">
                                          <p:val>
                                            <p:fltVal val="0"/>
                                          </p:val>
                                        </p:tav>
                                        <p:tav tm="100000">
                                          <p:val>
                                            <p:strVal val="#ppt_h"/>
                                          </p:val>
                                        </p:tav>
                                      </p:tavLst>
                                    </p:anim>
                                    <p:animEffect transition="in" filter="fade">
                                      <p:cBhvr>
                                        <p:cTn id="64" dur="500"/>
                                        <p:tgtEl>
                                          <p:spTgt spid="50"/>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51"/>
                                        </p:tgtEl>
                                        <p:attrNameLst>
                                          <p:attrName>style.visibility</p:attrName>
                                        </p:attrNameLst>
                                      </p:cBhvr>
                                      <p:to>
                                        <p:strVal val="visible"/>
                                      </p:to>
                                    </p:set>
                                    <p:anim calcmode="lin" valueType="num">
                                      <p:cBhvr>
                                        <p:cTn id="67" dur="500" fill="hold"/>
                                        <p:tgtEl>
                                          <p:spTgt spid="51"/>
                                        </p:tgtEl>
                                        <p:attrNameLst>
                                          <p:attrName>ppt_w</p:attrName>
                                        </p:attrNameLst>
                                      </p:cBhvr>
                                      <p:tavLst>
                                        <p:tav tm="0">
                                          <p:val>
                                            <p:fltVal val="0"/>
                                          </p:val>
                                        </p:tav>
                                        <p:tav tm="100000">
                                          <p:val>
                                            <p:strVal val="#ppt_w"/>
                                          </p:val>
                                        </p:tav>
                                      </p:tavLst>
                                    </p:anim>
                                    <p:anim calcmode="lin" valueType="num">
                                      <p:cBhvr>
                                        <p:cTn id="68" dur="500" fill="hold"/>
                                        <p:tgtEl>
                                          <p:spTgt spid="51"/>
                                        </p:tgtEl>
                                        <p:attrNameLst>
                                          <p:attrName>ppt_h</p:attrName>
                                        </p:attrNameLst>
                                      </p:cBhvr>
                                      <p:tavLst>
                                        <p:tav tm="0">
                                          <p:val>
                                            <p:fltVal val="0"/>
                                          </p:val>
                                        </p:tav>
                                        <p:tav tm="100000">
                                          <p:val>
                                            <p:strVal val="#ppt_h"/>
                                          </p:val>
                                        </p:tav>
                                      </p:tavLst>
                                    </p:anim>
                                    <p:animEffect transition="in" filter="fade">
                                      <p:cBhvr>
                                        <p:cTn id="69" dur="500"/>
                                        <p:tgtEl>
                                          <p:spTgt spid="51"/>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52"/>
                                        </p:tgtEl>
                                        <p:attrNameLst>
                                          <p:attrName>style.visibility</p:attrName>
                                        </p:attrNameLst>
                                      </p:cBhvr>
                                      <p:to>
                                        <p:strVal val="visible"/>
                                      </p:to>
                                    </p:set>
                                    <p:anim calcmode="lin" valueType="num">
                                      <p:cBhvr>
                                        <p:cTn id="72" dur="500" fill="hold"/>
                                        <p:tgtEl>
                                          <p:spTgt spid="52"/>
                                        </p:tgtEl>
                                        <p:attrNameLst>
                                          <p:attrName>ppt_w</p:attrName>
                                        </p:attrNameLst>
                                      </p:cBhvr>
                                      <p:tavLst>
                                        <p:tav tm="0">
                                          <p:val>
                                            <p:fltVal val="0"/>
                                          </p:val>
                                        </p:tav>
                                        <p:tav tm="100000">
                                          <p:val>
                                            <p:strVal val="#ppt_w"/>
                                          </p:val>
                                        </p:tav>
                                      </p:tavLst>
                                    </p:anim>
                                    <p:anim calcmode="lin" valueType="num">
                                      <p:cBhvr>
                                        <p:cTn id="73" dur="500" fill="hold"/>
                                        <p:tgtEl>
                                          <p:spTgt spid="52"/>
                                        </p:tgtEl>
                                        <p:attrNameLst>
                                          <p:attrName>ppt_h</p:attrName>
                                        </p:attrNameLst>
                                      </p:cBhvr>
                                      <p:tavLst>
                                        <p:tav tm="0">
                                          <p:val>
                                            <p:fltVal val="0"/>
                                          </p:val>
                                        </p:tav>
                                        <p:tav tm="100000">
                                          <p:val>
                                            <p:strVal val="#ppt_h"/>
                                          </p:val>
                                        </p:tav>
                                      </p:tavLst>
                                    </p:anim>
                                    <p:animEffect transition="in" filter="fade">
                                      <p:cBhvr>
                                        <p:cTn id="74" dur="500"/>
                                        <p:tgtEl>
                                          <p:spTgt spid="52"/>
                                        </p:tgtEl>
                                      </p:cBhvr>
                                    </p:animEffect>
                                  </p:childTnLst>
                                </p:cTn>
                              </p:par>
                            </p:childTnLst>
                          </p:cTn>
                        </p:par>
                        <p:par>
                          <p:cTn id="75" fill="hold">
                            <p:stCondLst>
                              <p:cond delay="2000"/>
                            </p:stCondLst>
                            <p:childTnLst>
                              <p:par>
                                <p:cTn id="76" presetID="22" presetClass="entr" presetSubtype="1" fill="hold" nodeType="afterEffect">
                                  <p:stCondLst>
                                    <p:cond delay="0"/>
                                  </p:stCondLst>
                                  <p:childTnLst>
                                    <p:set>
                                      <p:cBhvr>
                                        <p:cTn id="77" dur="1" fill="hold">
                                          <p:stCondLst>
                                            <p:cond delay="0"/>
                                          </p:stCondLst>
                                        </p:cTn>
                                        <p:tgtEl>
                                          <p:spTgt spid="3"/>
                                        </p:tgtEl>
                                        <p:attrNameLst>
                                          <p:attrName>style.visibility</p:attrName>
                                        </p:attrNameLst>
                                      </p:cBhvr>
                                      <p:to>
                                        <p:strVal val="visible"/>
                                      </p:to>
                                    </p:set>
                                    <p:animEffect transition="in" filter="wipe(up)">
                                      <p:cBhvr>
                                        <p:cTn id="78" dur="500"/>
                                        <p:tgtEl>
                                          <p:spTgt spid="3"/>
                                        </p:tgtEl>
                                      </p:cBhvr>
                                    </p:animEffect>
                                  </p:childTnLst>
                                </p:cTn>
                              </p:par>
                              <p:par>
                                <p:cTn id="79" presetID="22" presetClass="entr" presetSubtype="1" fill="hold" nodeType="with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wipe(up)">
                                      <p:cBhvr>
                                        <p:cTn id="81" dur="500"/>
                                        <p:tgtEl>
                                          <p:spTgt spid="14"/>
                                        </p:tgtEl>
                                      </p:cBhvr>
                                    </p:animEffect>
                                  </p:childTnLst>
                                </p:cTn>
                              </p:par>
                              <p:par>
                                <p:cTn id="82" presetID="22" presetClass="entr" presetSubtype="1" fill="hold" nodeType="with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wipe(up)">
                                      <p:cBhvr>
                                        <p:cTn id="84" dur="500"/>
                                        <p:tgtEl>
                                          <p:spTgt spid="15"/>
                                        </p:tgtEl>
                                      </p:cBhvr>
                                    </p:animEffect>
                                  </p:childTnLst>
                                </p:cTn>
                              </p:par>
                            </p:childTnLst>
                          </p:cTn>
                        </p:par>
                        <p:par>
                          <p:cTn id="85" fill="hold">
                            <p:stCondLst>
                              <p:cond delay="2500"/>
                            </p:stCondLst>
                            <p:childTnLst>
                              <p:par>
                                <p:cTn id="86" presetID="14" presetClass="entr" presetSubtype="10" fill="hold" nodeType="after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randombar(horizontal)">
                                      <p:cBhvr>
                                        <p:cTn id="88" dur="500"/>
                                        <p:tgtEl>
                                          <p:spTgt spid="29"/>
                                        </p:tgtEl>
                                      </p:cBhvr>
                                    </p:animEffect>
                                  </p:childTnLst>
                                </p:cTn>
                              </p:par>
                              <p:par>
                                <p:cTn id="89" presetID="14" presetClass="entr" presetSubtype="10" fill="hold" nodeType="with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randombar(horizontal)">
                                      <p:cBhvr>
                                        <p:cTn id="91" dur="500"/>
                                        <p:tgtEl>
                                          <p:spTgt spid="36"/>
                                        </p:tgtEl>
                                      </p:cBhvr>
                                    </p:animEffect>
                                  </p:childTnLst>
                                </p:cTn>
                              </p:par>
                              <p:par>
                                <p:cTn id="92" presetID="14" presetClass="entr" presetSubtype="10" fill="hold" nodeType="with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randombar(horizontal)">
                                      <p:cBhvr>
                                        <p:cTn id="94" dur="500"/>
                                        <p:tgtEl>
                                          <p:spTgt spid="39"/>
                                        </p:tgtEl>
                                      </p:cBhvr>
                                    </p:animEffect>
                                  </p:childTnLst>
                                </p:cTn>
                              </p:par>
                              <p:par>
                                <p:cTn id="95" presetID="14" presetClass="entr" presetSubtype="10" fill="hold" nodeType="withEffect">
                                  <p:stCondLst>
                                    <p:cond delay="0"/>
                                  </p:stCondLst>
                                  <p:childTnLst>
                                    <p:set>
                                      <p:cBhvr>
                                        <p:cTn id="96" dur="1" fill="hold">
                                          <p:stCondLst>
                                            <p:cond delay="0"/>
                                          </p:stCondLst>
                                        </p:cTn>
                                        <p:tgtEl>
                                          <p:spTgt spid="42"/>
                                        </p:tgtEl>
                                        <p:attrNameLst>
                                          <p:attrName>style.visibility</p:attrName>
                                        </p:attrNameLst>
                                      </p:cBhvr>
                                      <p:to>
                                        <p:strVal val="visible"/>
                                      </p:to>
                                    </p:set>
                                    <p:animEffect transition="in" filter="randombar(horizontal)">
                                      <p:cBhvr>
                                        <p:cTn id="9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64" grpId="0" animBg="1"/>
      <p:bldP spid="19" grpId="0" animBg="1"/>
      <p:bldP spid="22" grpId="0" animBg="1"/>
      <p:bldP spid="25" grpId="0" animBg="1"/>
      <p:bldP spid="28" grpId="0" animBg="1"/>
      <p:bldP spid="49" grpId="0" animBg="1"/>
      <p:bldP spid="50" grpId="0" animBg="1"/>
      <p:bldP spid="51" grpId="0" animBg="1"/>
      <p:bldP spid="5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rot="1800000">
            <a:off x="1447501" y="2168989"/>
            <a:ext cx="4864564" cy="3594608"/>
          </a:xfrm>
          <a:custGeom>
            <a:avLst/>
            <a:gdLst>
              <a:gd name="connsiteX0" fmla="*/ 0 w 4864564"/>
              <a:gd name="connsiteY0" fmla="*/ 0 h 3586208"/>
              <a:gd name="connsiteX1" fmla="*/ 4864564 w 4864564"/>
              <a:gd name="connsiteY1" fmla="*/ 0 h 3586208"/>
              <a:gd name="connsiteX2" fmla="*/ 4864564 w 4864564"/>
              <a:gd name="connsiteY2" fmla="*/ 3586208 h 3586208"/>
              <a:gd name="connsiteX3" fmla="*/ 0 w 4864564"/>
              <a:gd name="connsiteY3" fmla="*/ 3586208 h 3586208"/>
              <a:gd name="connsiteX4" fmla="*/ 0 w 4864564"/>
              <a:gd name="connsiteY4" fmla="*/ 0 h 3586208"/>
              <a:gd name="connsiteX0" fmla="*/ 0 w 4864564"/>
              <a:gd name="connsiteY0" fmla="*/ 8400 h 3594608"/>
              <a:gd name="connsiteX1" fmla="*/ 1651318 w 4864564"/>
              <a:gd name="connsiteY1" fmla="*/ 0 h 3594608"/>
              <a:gd name="connsiteX2" fmla="*/ 4864564 w 4864564"/>
              <a:gd name="connsiteY2" fmla="*/ 8400 h 3594608"/>
              <a:gd name="connsiteX3" fmla="*/ 4864564 w 4864564"/>
              <a:gd name="connsiteY3" fmla="*/ 3594608 h 3594608"/>
              <a:gd name="connsiteX4" fmla="*/ 0 w 4864564"/>
              <a:gd name="connsiteY4" fmla="*/ 3594608 h 3594608"/>
              <a:gd name="connsiteX5" fmla="*/ 0 w 4864564"/>
              <a:gd name="connsiteY5" fmla="*/ 8400 h 3594608"/>
              <a:gd name="connsiteX0" fmla="*/ 0 w 4864564"/>
              <a:gd name="connsiteY0" fmla="*/ 3594608 h 3594608"/>
              <a:gd name="connsiteX1" fmla="*/ 1651318 w 4864564"/>
              <a:gd name="connsiteY1" fmla="*/ 0 h 3594608"/>
              <a:gd name="connsiteX2" fmla="*/ 4864564 w 4864564"/>
              <a:gd name="connsiteY2" fmla="*/ 8400 h 3594608"/>
              <a:gd name="connsiteX3" fmla="*/ 4864564 w 4864564"/>
              <a:gd name="connsiteY3" fmla="*/ 3594608 h 3594608"/>
              <a:gd name="connsiteX4" fmla="*/ 0 w 4864564"/>
              <a:gd name="connsiteY4" fmla="*/ 3594608 h 3594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564" h="3594608">
                <a:moveTo>
                  <a:pt x="0" y="3594608"/>
                </a:moveTo>
                <a:lnTo>
                  <a:pt x="1651318" y="0"/>
                </a:lnTo>
                <a:lnTo>
                  <a:pt x="4864564" y="8400"/>
                </a:lnTo>
                <a:lnTo>
                  <a:pt x="4864564" y="3594608"/>
                </a:lnTo>
                <a:lnTo>
                  <a:pt x="0" y="3594608"/>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1" name="矩形 39"/>
          <p:cNvSpPr/>
          <p:nvPr/>
        </p:nvSpPr>
        <p:spPr>
          <a:xfrm rot="1800000">
            <a:off x="5059342" y="2168989"/>
            <a:ext cx="4864564" cy="3594608"/>
          </a:xfrm>
          <a:custGeom>
            <a:avLst/>
            <a:gdLst>
              <a:gd name="connsiteX0" fmla="*/ 0 w 4864564"/>
              <a:gd name="connsiteY0" fmla="*/ 0 h 3586208"/>
              <a:gd name="connsiteX1" fmla="*/ 4864564 w 4864564"/>
              <a:gd name="connsiteY1" fmla="*/ 0 h 3586208"/>
              <a:gd name="connsiteX2" fmla="*/ 4864564 w 4864564"/>
              <a:gd name="connsiteY2" fmla="*/ 3586208 h 3586208"/>
              <a:gd name="connsiteX3" fmla="*/ 0 w 4864564"/>
              <a:gd name="connsiteY3" fmla="*/ 3586208 h 3586208"/>
              <a:gd name="connsiteX4" fmla="*/ 0 w 4864564"/>
              <a:gd name="connsiteY4" fmla="*/ 0 h 3586208"/>
              <a:gd name="connsiteX0" fmla="*/ 0 w 4864564"/>
              <a:gd name="connsiteY0" fmla="*/ 8400 h 3594608"/>
              <a:gd name="connsiteX1" fmla="*/ 1651318 w 4864564"/>
              <a:gd name="connsiteY1" fmla="*/ 0 h 3594608"/>
              <a:gd name="connsiteX2" fmla="*/ 4864564 w 4864564"/>
              <a:gd name="connsiteY2" fmla="*/ 8400 h 3594608"/>
              <a:gd name="connsiteX3" fmla="*/ 4864564 w 4864564"/>
              <a:gd name="connsiteY3" fmla="*/ 3594608 h 3594608"/>
              <a:gd name="connsiteX4" fmla="*/ 0 w 4864564"/>
              <a:gd name="connsiteY4" fmla="*/ 3594608 h 3594608"/>
              <a:gd name="connsiteX5" fmla="*/ 0 w 4864564"/>
              <a:gd name="connsiteY5" fmla="*/ 8400 h 3594608"/>
              <a:gd name="connsiteX0" fmla="*/ 0 w 4864564"/>
              <a:gd name="connsiteY0" fmla="*/ 3594608 h 3594608"/>
              <a:gd name="connsiteX1" fmla="*/ 1651318 w 4864564"/>
              <a:gd name="connsiteY1" fmla="*/ 0 h 3594608"/>
              <a:gd name="connsiteX2" fmla="*/ 4864564 w 4864564"/>
              <a:gd name="connsiteY2" fmla="*/ 8400 h 3594608"/>
              <a:gd name="connsiteX3" fmla="*/ 4864564 w 4864564"/>
              <a:gd name="connsiteY3" fmla="*/ 3594608 h 3594608"/>
              <a:gd name="connsiteX4" fmla="*/ 0 w 4864564"/>
              <a:gd name="connsiteY4" fmla="*/ 3594608 h 3594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564" h="3594608">
                <a:moveTo>
                  <a:pt x="0" y="3594608"/>
                </a:moveTo>
                <a:lnTo>
                  <a:pt x="1651318" y="0"/>
                </a:lnTo>
                <a:lnTo>
                  <a:pt x="4864564" y="8400"/>
                </a:lnTo>
                <a:lnTo>
                  <a:pt x="4864564" y="3594608"/>
                </a:lnTo>
                <a:lnTo>
                  <a:pt x="0" y="3594608"/>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2" name="矩形 39"/>
          <p:cNvSpPr/>
          <p:nvPr/>
        </p:nvSpPr>
        <p:spPr>
          <a:xfrm rot="1800000">
            <a:off x="8633888" y="2167343"/>
            <a:ext cx="4857978" cy="3594608"/>
          </a:xfrm>
          <a:custGeom>
            <a:avLst/>
            <a:gdLst>
              <a:gd name="connsiteX0" fmla="*/ 0 w 4864564"/>
              <a:gd name="connsiteY0" fmla="*/ 0 h 3586208"/>
              <a:gd name="connsiteX1" fmla="*/ 4864564 w 4864564"/>
              <a:gd name="connsiteY1" fmla="*/ 0 h 3586208"/>
              <a:gd name="connsiteX2" fmla="*/ 4864564 w 4864564"/>
              <a:gd name="connsiteY2" fmla="*/ 3586208 h 3586208"/>
              <a:gd name="connsiteX3" fmla="*/ 0 w 4864564"/>
              <a:gd name="connsiteY3" fmla="*/ 3586208 h 3586208"/>
              <a:gd name="connsiteX4" fmla="*/ 0 w 4864564"/>
              <a:gd name="connsiteY4" fmla="*/ 0 h 3586208"/>
              <a:gd name="connsiteX0" fmla="*/ 0 w 4864564"/>
              <a:gd name="connsiteY0" fmla="*/ 8400 h 3594608"/>
              <a:gd name="connsiteX1" fmla="*/ 1651318 w 4864564"/>
              <a:gd name="connsiteY1" fmla="*/ 0 h 3594608"/>
              <a:gd name="connsiteX2" fmla="*/ 4864564 w 4864564"/>
              <a:gd name="connsiteY2" fmla="*/ 8400 h 3594608"/>
              <a:gd name="connsiteX3" fmla="*/ 4864564 w 4864564"/>
              <a:gd name="connsiteY3" fmla="*/ 3594608 h 3594608"/>
              <a:gd name="connsiteX4" fmla="*/ 0 w 4864564"/>
              <a:gd name="connsiteY4" fmla="*/ 3594608 h 3594608"/>
              <a:gd name="connsiteX5" fmla="*/ 0 w 4864564"/>
              <a:gd name="connsiteY5" fmla="*/ 8400 h 3594608"/>
              <a:gd name="connsiteX0" fmla="*/ 0 w 4864564"/>
              <a:gd name="connsiteY0" fmla="*/ 3594608 h 3594608"/>
              <a:gd name="connsiteX1" fmla="*/ 1651318 w 4864564"/>
              <a:gd name="connsiteY1" fmla="*/ 0 h 3594608"/>
              <a:gd name="connsiteX2" fmla="*/ 4864564 w 4864564"/>
              <a:gd name="connsiteY2" fmla="*/ 8400 h 3594608"/>
              <a:gd name="connsiteX3" fmla="*/ 4864564 w 4864564"/>
              <a:gd name="connsiteY3" fmla="*/ 3594608 h 3594608"/>
              <a:gd name="connsiteX4" fmla="*/ 0 w 4864564"/>
              <a:gd name="connsiteY4" fmla="*/ 3594608 h 3594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564" h="3594608">
                <a:moveTo>
                  <a:pt x="0" y="3594608"/>
                </a:moveTo>
                <a:lnTo>
                  <a:pt x="1651318" y="0"/>
                </a:lnTo>
                <a:lnTo>
                  <a:pt x="4864564" y="8400"/>
                </a:lnTo>
                <a:lnTo>
                  <a:pt x="4864564" y="3594608"/>
                </a:lnTo>
                <a:lnTo>
                  <a:pt x="0" y="3594608"/>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4" name="组合 3"/>
          <p:cNvGrpSpPr/>
          <p:nvPr/>
        </p:nvGrpSpPr>
        <p:grpSpPr>
          <a:xfrm>
            <a:off x="849087" y="344656"/>
            <a:ext cx="4885993" cy="716067"/>
            <a:chOff x="5402407" y="1247256"/>
            <a:chExt cx="4885993" cy="716067"/>
          </a:xfrm>
        </p:grpSpPr>
        <p:sp>
          <p:nvSpPr>
            <p:cNvPr id="5" name="文本框 4"/>
            <p:cNvSpPr txBox="1"/>
            <p:nvPr/>
          </p:nvSpPr>
          <p:spPr>
            <a:xfrm>
              <a:off x="5402407" y="1247256"/>
              <a:ext cx="3295317" cy="523220"/>
            </a:xfrm>
            <a:prstGeom prst="rect">
              <a:avLst/>
            </a:prstGeom>
            <a:noFill/>
          </p:spPr>
          <p:txBody>
            <a:bodyPr wrap="squar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标题文字添加此处</a:t>
              </a:r>
            </a:p>
          </p:txBody>
        </p:sp>
        <p:sp>
          <p:nvSpPr>
            <p:cNvPr id="6" name="文本框 5"/>
            <p:cNvSpPr txBox="1"/>
            <p:nvPr/>
          </p:nvSpPr>
          <p:spPr>
            <a:xfrm>
              <a:off x="5402408" y="1693506"/>
              <a:ext cx="4885992" cy="269817"/>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50" dirty="0">
                  <a:solidFill>
                    <a:schemeClr val="bg1">
                      <a:lumMod val="50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print the presentation and make it into </a:t>
              </a:r>
              <a:r>
                <a:rPr lang="en-US" altLang="zh-CN" sz="1050">
                  <a:solidFill>
                    <a:schemeClr val="bg1">
                      <a:lumMod val="50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a film </a:t>
              </a:r>
              <a:r>
                <a:rPr lang="en-US" altLang="zh-CN" sz="1050" dirty="0">
                  <a:solidFill>
                    <a:schemeClr val="bg1">
                      <a:lumMod val="50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to be used in a </a:t>
              </a:r>
              <a:r>
                <a:rPr lang="en-US" altLang="zh-CN" sz="1050">
                  <a:solidFill>
                    <a:schemeClr val="bg1">
                      <a:lumMod val="50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wider field</a:t>
              </a:r>
              <a:endParaRPr lang="en-US" altLang="zh-CN" sz="1050" dirty="0">
                <a:solidFill>
                  <a:schemeClr val="bg1">
                    <a:lumMod val="50000"/>
                  </a:schemeClr>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sp>
        <p:nvSpPr>
          <p:cNvPr id="17" name="矩形 16"/>
          <p:cNvSpPr/>
          <p:nvPr/>
        </p:nvSpPr>
        <p:spPr>
          <a:xfrm>
            <a:off x="274320" y="329203"/>
            <a:ext cx="444137"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8" name="矩形 17"/>
          <p:cNvSpPr/>
          <p:nvPr/>
        </p:nvSpPr>
        <p:spPr>
          <a:xfrm>
            <a:off x="0" y="329203"/>
            <a:ext cx="195941"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2" name="矩形 21"/>
          <p:cNvSpPr/>
          <p:nvPr/>
        </p:nvSpPr>
        <p:spPr>
          <a:xfrm>
            <a:off x="874713" y="3789363"/>
            <a:ext cx="3269691"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3" name="矩形 22"/>
          <p:cNvSpPr/>
          <p:nvPr/>
        </p:nvSpPr>
        <p:spPr>
          <a:xfrm>
            <a:off x="4461155" y="3789363"/>
            <a:ext cx="3269691"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4" name="矩形 23"/>
          <p:cNvSpPr/>
          <p:nvPr/>
        </p:nvSpPr>
        <p:spPr>
          <a:xfrm>
            <a:off x="8047597" y="3789363"/>
            <a:ext cx="3269691" cy="533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25" name="组合 24"/>
          <p:cNvGrpSpPr/>
          <p:nvPr/>
        </p:nvGrpSpPr>
        <p:grpSpPr>
          <a:xfrm>
            <a:off x="788988" y="4729372"/>
            <a:ext cx="3355417" cy="860941"/>
            <a:chOff x="7483989" y="3433235"/>
            <a:chExt cx="3355417" cy="860941"/>
          </a:xfrm>
        </p:grpSpPr>
        <p:sp>
          <p:nvSpPr>
            <p:cNvPr id="26" name="矩形 25"/>
            <p:cNvSpPr/>
            <p:nvPr/>
          </p:nvSpPr>
          <p:spPr>
            <a:xfrm>
              <a:off x="7483990" y="3758645"/>
              <a:ext cx="3355416"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27" name="矩形 26"/>
            <p:cNvSpPr/>
            <p:nvPr/>
          </p:nvSpPr>
          <p:spPr>
            <a:xfrm>
              <a:off x="7483989"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grpSp>
        <p:nvGrpSpPr>
          <p:cNvPr id="28" name="组合 27"/>
          <p:cNvGrpSpPr/>
          <p:nvPr/>
        </p:nvGrpSpPr>
        <p:grpSpPr>
          <a:xfrm>
            <a:off x="4388492" y="4729372"/>
            <a:ext cx="3355417" cy="860941"/>
            <a:chOff x="7483989" y="3433235"/>
            <a:chExt cx="3355417" cy="860941"/>
          </a:xfrm>
        </p:grpSpPr>
        <p:sp>
          <p:nvSpPr>
            <p:cNvPr id="29" name="矩形 28"/>
            <p:cNvSpPr/>
            <p:nvPr/>
          </p:nvSpPr>
          <p:spPr>
            <a:xfrm>
              <a:off x="7483990" y="3758645"/>
              <a:ext cx="3355416"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30" name="矩形 29"/>
            <p:cNvSpPr/>
            <p:nvPr/>
          </p:nvSpPr>
          <p:spPr>
            <a:xfrm>
              <a:off x="7483989"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grpSp>
        <p:nvGrpSpPr>
          <p:cNvPr id="31" name="组合 30"/>
          <p:cNvGrpSpPr/>
          <p:nvPr/>
        </p:nvGrpSpPr>
        <p:grpSpPr>
          <a:xfrm>
            <a:off x="7987997" y="4729372"/>
            <a:ext cx="3355417" cy="860941"/>
            <a:chOff x="7483989" y="3433235"/>
            <a:chExt cx="3355417" cy="860941"/>
          </a:xfrm>
        </p:grpSpPr>
        <p:sp>
          <p:nvSpPr>
            <p:cNvPr id="32" name="矩形 31"/>
            <p:cNvSpPr/>
            <p:nvPr/>
          </p:nvSpPr>
          <p:spPr>
            <a:xfrm>
              <a:off x="7483990" y="3758645"/>
              <a:ext cx="3355416"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33" name="矩形 32"/>
            <p:cNvSpPr/>
            <p:nvPr/>
          </p:nvSpPr>
          <p:spPr>
            <a:xfrm>
              <a:off x="7483989"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pic>
        <p:nvPicPr>
          <p:cNvPr id="37" name="图片占位符 36"/>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pic>
        <p:nvPicPr>
          <p:cNvPr id="38" name="图片占位符 37"/>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pic>
        <p:nvPicPr>
          <p:cNvPr id="39" name="图片占位符 38"/>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30410023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1+#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1+#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500" fill="hold"/>
                                        <p:tgtEl>
                                          <p:spTgt spid="38"/>
                                        </p:tgtEl>
                                        <p:attrNameLst>
                                          <p:attrName>ppt_x</p:attrName>
                                        </p:attrNameLst>
                                      </p:cBhvr>
                                      <p:tavLst>
                                        <p:tav tm="0">
                                          <p:val>
                                            <p:strVal val="1+#ppt_w/2"/>
                                          </p:val>
                                        </p:tav>
                                        <p:tav tm="100000">
                                          <p:val>
                                            <p:strVal val="#ppt_x"/>
                                          </p:val>
                                        </p:tav>
                                      </p:tavLst>
                                    </p:anim>
                                    <p:anim calcmode="lin" valueType="num">
                                      <p:cBhvr additive="base">
                                        <p:cTn id="16" dur="500" fill="hold"/>
                                        <p:tgtEl>
                                          <p:spTgt spid="3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1+#ppt_w/2"/>
                                          </p:val>
                                        </p:tav>
                                        <p:tav tm="100000">
                                          <p:val>
                                            <p:strVal val="#ppt_x"/>
                                          </p:val>
                                        </p:tav>
                                      </p:tavLst>
                                    </p:anim>
                                    <p:anim calcmode="lin" valueType="num">
                                      <p:cBhvr additive="base">
                                        <p:cTn id="20" dur="500" fill="hold"/>
                                        <p:tgtEl>
                                          <p:spTgt spid="23"/>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anim calcmode="lin" valueType="num">
                                      <p:cBhvr additive="base">
                                        <p:cTn id="23" dur="500" fill="hold"/>
                                        <p:tgtEl>
                                          <p:spTgt spid="39"/>
                                        </p:tgtEl>
                                        <p:attrNameLst>
                                          <p:attrName>ppt_x</p:attrName>
                                        </p:attrNameLst>
                                      </p:cBhvr>
                                      <p:tavLst>
                                        <p:tav tm="0">
                                          <p:val>
                                            <p:strVal val="1+#ppt_w/2"/>
                                          </p:val>
                                        </p:tav>
                                        <p:tav tm="100000">
                                          <p:val>
                                            <p:strVal val="#ppt_x"/>
                                          </p:val>
                                        </p:tav>
                                      </p:tavLst>
                                    </p:anim>
                                    <p:anim calcmode="lin" valueType="num">
                                      <p:cBhvr additive="base">
                                        <p:cTn id="24" dur="500" fill="hold"/>
                                        <p:tgtEl>
                                          <p:spTgt spid="39"/>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1+#ppt_w/2"/>
                                          </p:val>
                                        </p:tav>
                                        <p:tav tm="100000">
                                          <p:val>
                                            <p:strVal val="#ppt_x"/>
                                          </p:val>
                                        </p:tav>
                                      </p:tavLst>
                                    </p:anim>
                                    <p:anim calcmode="lin" valueType="num">
                                      <p:cBhvr additive="base">
                                        <p:cTn id="28" dur="5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fade">
                                      <p:cBhvr>
                                        <p:cTn id="35" dur="500"/>
                                        <p:tgtEl>
                                          <p:spTgt spid="4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childTnLst>
                          </p:cTn>
                        </p:par>
                        <p:par>
                          <p:cTn id="39" fill="hold">
                            <p:stCondLst>
                              <p:cond delay="1000"/>
                            </p:stCondLst>
                            <p:childTnLst>
                              <p:par>
                                <p:cTn id="40" presetID="12" presetClass="entr" presetSubtype="8" fill="hold" nodeType="afterEffect">
                                  <p:stCondLst>
                                    <p:cond delay="0"/>
                                  </p:stCondLst>
                                  <p:childTnLst>
                                    <p:set>
                                      <p:cBhvr>
                                        <p:cTn id="41" dur="1" fill="hold">
                                          <p:stCondLst>
                                            <p:cond delay="0"/>
                                          </p:stCondLst>
                                        </p:cTn>
                                        <p:tgtEl>
                                          <p:spTgt spid="25"/>
                                        </p:tgtEl>
                                        <p:attrNameLst>
                                          <p:attrName>style.visibility</p:attrName>
                                        </p:attrNameLst>
                                      </p:cBhvr>
                                      <p:to>
                                        <p:strVal val="visible"/>
                                      </p:to>
                                    </p:set>
                                    <p:anim calcmode="lin" valueType="num">
                                      <p:cBhvr additive="base">
                                        <p:cTn id="42" dur="500"/>
                                        <p:tgtEl>
                                          <p:spTgt spid="25"/>
                                        </p:tgtEl>
                                        <p:attrNameLst>
                                          <p:attrName>ppt_x</p:attrName>
                                        </p:attrNameLst>
                                      </p:cBhvr>
                                      <p:tavLst>
                                        <p:tav tm="0">
                                          <p:val>
                                            <p:strVal val="#ppt_x-#ppt_w*1.125000"/>
                                          </p:val>
                                        </p:tav>
                                        <p:tav tm="100000">
                                          <p:val>
                                            <p:strVal val="#ppt_x"/>
                                          </p:val>
                                        </p:tav>
                                      </p:tavLst>
                                    </p:anim>
                                    <p:animEffect transition="in" filter="wipe(right)">
                                      <p:cBhvr>
                                        <p:cTn id="43" dur="500"/>
                                        <p:tgtEl>
                                          <p:spTgt spid="25"/>
                                        </p:tgtEl>
                                      </p:cBhvr>
                                    </p:animEffect>
                                  </p:childTnLst>
                                </p:cTn>
                              </p:par>
                            </p:childTnLst>
                          </p:cTn>
                        </p:par>
                        <p:par>
                          <p:cTn id="44" fill="hold">
                            <p:stCondLst>
                              <p:cond delay="1500"/>
                            </p:stCondLst>
                            <p:childTnLst>
                              <p:par>
                                <p:cTn id="45" presetID="12" presetClass="entr" presetSubtype="8" fill="hold" nodeType="after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additive="base">
                                        <p:cTn id="47" dur="500"/>
                                        <p:tgtEl>
                                          <p:spTgt spid="28"/>
                                        </p:tgtEl>
                                        <p:attrNameLst>
                                          <p:attrName>ppt_x</p:attrName>
                                        </p:attrNameLst>
                                      </p:cBhvr>
                                      <p:tavLst>
                                        <p:tav tm="0">
                                          <p:val>
                                            <p:strVal val="#ppt_x-#ppt_w*1.125000"/>
                                          </p:val>
                                        </p:tav>
                                        <p:tav tm="100000">
                                          <p:val>
                                            <p:strVal val="#ppt_x"/>
                                          </p:val>
                                        </p:tav>
                                      </p:tavLst>
                                    </p:anim>
                                    <p:animEffect transition="in" filter="wipe(right)">
                                      <p:cBhvr>
                                        <p:cTn id="48" dur="500"/>
                                        <p:tgtEl>
                                          <p:spTgt spid="28"/>
                                        </p:tgtEl>
                                      </p:cBhvr>
                                    </p:animEffect>
                                  </p:childTnLst>
                                </p:cTn>
                              </p:par>
                            </p:childTnLst>
                          </p:cTn>
                        </p:par>
                        <p:par>
                          <p:cTn id="49" fill="hold">
                            <p:stCondLst>
                              <p:cond delay="2000"/>
                            </p:stCondLst>
                            <p:childTnLst>
                              <p:par>
                                <p:cTn id="50" presetID="12" presetClass="entr" presetSubtype="8"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 calcmode="lin" valueType="num">
                                      <p:cBhvr additive="base">
                                        <p:cTn id="52" dur="500"/>
                                        <p:tgtEl>
                                          <p:spTgt spid="31"/>
                                        </p:tgtEl>
                                        <p:attrNameLst>
                                          <p:attrName>ppt_x</p:attrName>
                                        </p:attrNameLst>
                                      </p:cBhvr>
                                      <p:tavLst>
                                        <p:tav tm="0">
                                          <p:val>
                                            <p:strVal val="#ppt_x-#ppt_w*1.125000"/>
                                          </p:val>
                                        </p:tav>
                                        <p:tav tm="100000">
                                          <p:val>
                                            <p:strVal val="#ppt_x"/>
                                          </p:val>
                                        </p:tav>
                                      </p:tavLst>
                                    </p:anim>
                                    <p:animEffect transition="in" filter="wipe(right)">
                                      <p:cBhvr>
                                        <p:cTn id="5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22" grpId="0" animBg="1"/>
      <p:bldP spid="23" grpId="0" animBg="1"/>
      <p:bldP spid="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rot="1800000">
            <a:off x="5591882" y="2424528"/>
            <a:ext cx="5143384" cy="4404645"/>
          </a:xfrm>
          <a:prstGeom prst="rect">
            <a:avLst/>
          </a:prstGeom>
          <a:gradFill flip="none" rotWithShape="0">
            <a:gsLst>
              <a:gs pos="0">
                <a:schemeClr val="tx1">
                  <a:alpha val="15000"/>
                </a:schemeClr>
              </a:gs>
              <a:gs pos="100000">
                <a:srgbClr val="F2F2F2">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25"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21" name="组合 20"/>
          <p:cNvGrpSpPr/>
          <p:nvPr/>
        </p:nvGrpSpPr>
        <p:grpSpPr>
          <a:xfrm>
            <a:off x="3886200" y="1219200"/>
            <a:ext cx="4419600" cy="4419600"/>
            <a:chOff x="4365171" y="1698171"/>
            <a:chExt cx="3461658" cy="3461658"/>
          </a:xfrm>
        </p:grpSpPr>
        <p:sp>
          <p:nvSpPr>
            <p:cNvPr id="2" name="椭圆 1"/>
            <p:cNvSpPr/>
            <p:nvPr/>
          </p:nvSpPr>
          <p:spPr>
            <a:xfrm>
              <a:off x="4365171" y="1698171"/>
              <a:ext cx="3461658" cy="3461658"/>
            </a:xfrm>
            <a:prstGeom prst="ellipse">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cxnSp>
          <p:nvCxnSpPr>
            <p:cNvPr id="10" name="直接连接符 9"/>
            <p:cNvCxnSpPr/>
            <p:nvPr/>
          </p:nvCxnSpPr>
          <p:spPr>
            <a:xfrm>
              <a:off x="6792685" y="3346450"/>
              <a:ext cx="10287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612490" y="3744344"/>
              <a:ext cx="2924779" cy="477312"/>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print the presentation and make it into </a:t>
              </a:r>
              <a:r>
                <a:rPr kumimoji="0" lang="en-US" altLang="zh-CN" sz="140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a film </a:t>
              </a:r>
              <a:r>
                <a:rPr kumimoji="0" lang="en-US" altLang="zh-CN" sz="140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to be used in a </a:t>
              </a:r>
              <a:r>
                <a:rPr kumimoji="0" lang="en-US" altLang="zh-CN" sz="140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wider field</a:t>
              </a:r>
              <a:endParaRPr kumimoji="0" lang="en-US" altLang="zh-CN" sz="140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6" name="矩形 5"/>
            <p:cNvSpPr/>
            <p:nvPr/>
          </p:nvSpPr>
          <p:spPr>
            <a:xfrm>
              <a:off x="4702628" y="3226526"/>
              <a:ext cx="2090057" cy="4376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7" name="文本框 6"/>
            <p:cNvSpPr txBox="1"/>
            <p:nvPr/>
          </p:nvSpPr>
          <p:spPr>
            <a:xfrm>
              <a:off x="4702628" y="3266587"/>
              <a:ext cx="2090057" cy="36160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标题文字添加此处</a:t>
              </a:r>
            </a:p>
          </p:txBody>
        </p:sp>
        <p:sp>
          <p:nvSpPr>
            <p:cNvPr id="8" name="文本框 7"/>
            <p:cNvSpPr txBox="1"/>
            <p:nvPr/>
          </p:nvSpPr>
          <p:spPr>
            <a:xfrm>
              <a:off x="4612490" y="2388274"/>
              <a:ext cx="1038511" cy="867839"/>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dirty="0">
                  <a:ln>
                    <a:noFill/>
                  </a:ln>
                  <a:solidFill>
                    <a:srgbClr val="33B048"/>
                  </a:solidFill>
                  <a:effectLst/>
                  <a:uLnTx/>
                  <a:uFillTx/>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03</a:t>
              </a:r>
              <a:endParaRPr kumimoji="0" lang="zh-CN" altLang="en-US" sz="6600" b="0" i="0" u="none" strike="noStrike" kern="1200" cap="none" spc="0" normalizeH="0" baseline="0" noProof="0" dirty="0">
                <a:ln>
                  <a:noFill/>
                </a:ln>
                <a:solidFill>
                  <a:srgbClr val="33B048"/>
                </a:solidFill>
                <a:effectLst/>
                <a:uLnTx/>
                <a:uFillTx/>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endParaRPr>
            </a:p>
          </p:txBody>
        </p:sp>
        <p:grpSp>
          <p:nvGrpSpPr>
            <p:cNvPr id="16" name="组合 15"/>
            <p:cNvGrpSpPr/>
            <p:nvPr/>
          </p:nvGrpSpPr>
          <p:grpSpPr>
            <a:xfrm>
              <a:off x="5651001" y="4523457"/>
              <a:ext cx="889997" cy="128815"/>
              <a:chOff x="5701303" y="5663148"/>
              <a:chExt cx="889997" cy="128815"/>
            </a:xfrm>
          </p:grpSpPr>
          <p:sp>
            <p:nvSpPr>
              <p:cNvPr id="17" name="椭圆 16"/>
              <p:cNvSpPr/>
              <p:nvPr/>
            </p:nvSpPr>
            <p:spPr>
              <a:xfrm>
                <a:off x="5701303" y="5663148"/>
                <a:ext cx="128815" cy="12881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8" name="椭圆 17"/>
              <p:cNvSpPr/>
              <p:nvPr/>
            </p:nvSpPr>
            <p:spPr>
              <a:xfrm>
                <a:off x="5955030" y="5663148"/>
                <a:ext cx="128815" cy="1288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9" name="椭圆 18"/>
              <p:cNvSpPr/>
              <p:nvPr/>
            </p:nvSpPr>
            <p:spPr>
              <a:xfrm>
                <a:off x="6208757" y="5663148"/>
                <a:ext cx="128815" cy="1288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0" name="椭圆 19"/>
              <p:cNvSpPr/>
              <p:nvPr/>
            </p:nvSpPr>
            <p:spPr>
              <a:xfrm>
                <a:off x="6462485" y="5663148"/>
                <a:ext cx="128815" cy="12881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spTree>
    <p:extLst>
      <p:ext uri="{BB962C8B-B14F-4D97-AF65-F5344CB8AC3E}">
        <p14:creationId xmlns:p14="http://schemas.microsoft.com/office/powerpoint/2010/main" val="341210749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66972" y="0"/>
            <a:ext cx="230289"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6" name="矩形 35"/>
          <p:cNvSpPr/>
          <p:nvPr/>
        </p:nvSpPr>
        <p:spPr>
          <a:xfrm rot="1800000">
            <a:off x="3821432" y="1939229"/>
            <a:ext cx="2911415" cy="1312106"/>
          </a:xfrm>
          <a:custGeom>
            <a:avLst/>
            <a:gdLst>
              <a:gd name="connsiteX0" fmla="*/ 0 w 2911415"/>
              <a:gd name="connsiteY0" fmla="*/ 0 h 1312106"/>
              <a:gd name="connsiteX1" fmla="*/ 2911415 w 2911415"/>
              <a:gd name="connsiteY1" fmla="*/ 0 h 1312106"/>
              <a:gd name="connsiteX2" fmla="*/ 2911415 w 2911415"/>
              <a:gd name="connsiteY2" fmla="*/ 1312106 h 1312106"/>
              <a:gd name="connsiteX3" fmla="*/ 0 w 2911415"/>
              <a:gd name="connsiteY3" fmla="*/ 1312106 h 1312106"/>
              <a:gd name="connsiteX4" fmla="*/ 0 w 2911415"/>
              <a:gd name="connsiteY4" fmla="*/ 0 h 1312106"/>
              <a:gd name="connsiteX0" fmla="*/ 0 w 2911415"/>
              <a:gd name="connsiteY0" fmla="*/ 0 h 1312106"/>
              <a:gd name="connsiteX1" fmla="*/ 1394409 w 2911415"/>
              <a:gd name="connsiteY1" fmla="*/ 4360 h 1312106"/>
              <a:gd name="connsiteX2" fmla="*/ 2911415 w 2911415"/>
              <a:gd name="connsiteY2" fmla="*/ 0 h 1312106"/>
              <a:gd name="connsiteX3" fmla="*/ 2911415 w 2911415"/>
              <a:gd name="connsiteY3" fmla="*/ 1312106 h 1312106"/>
              <a:gd name="connsiteX4" fmla="*/ 0 w 2911415"/>
              <a:gd name="connsiteY4" fmla="*/ 1312106 h 1312106"/>
              <a:gd name="connsiteX5" fmla="*/ 0 w 2911415"/>
              <a:gd name="connsiteY5" fmla="*/ 0 h 1312106"/>
              <a:gd name="connsiteX0" fmla="*/ 0 w 2911415"/>
              <a:gd name="connsiteY0" fmla="*/ 1312106 h 1312106"/>
              <a:gd name="connsiteX1" fmla="*/ 1394409 w 2911415"/>
              <a:gd name="connsiteY1" fmla="*/ 4360 h 1312106"/>
              <a:gd name="connsiteX2" fmla="*/ 2911415 w 2911415"/>
              <a:gd name="connsiteY2" fmla="*/ 0 h 1312106"/>
              <a:gd name="connsiteX3" fmla="*/ 2911415 w 2911415"/>
              <a:gd name="connsiteY3" fmla="*/ 1312106 h 1312106"/>
              <a:gd name="connsiteX4" fmla="*/ 0 w 2911415"/>
              <a:gd name="connsiteY4" fmla="*/ 1312106 h 1312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1415" h="1312106">
                <a:moveTo>
                  <a:pt x="0" y="1312106"/>
                </a:moveTo>
                <a:lnTo>
                  <a:pt x="1394409" y="4360"/>
                </a:lnTo>
                <a:lnTo>
                  <a:pt x="2911415" y="0"/>
                </a:lnTo>
                <a:lnTo>
                  <a:pt x="2911415" y="1312106"/>
                </a:lnTo>
                <a:lnTo>
                  <a:pt x="0" y="1312106"/>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7" name="矩形 35"/>
          <p:cNvSpPr/>
          <p:nvPr/>
        </p:nvSpPr>
        <p:spPr>
          <a:xfrm rot="1800000">
            <a:off x="3821431" y="2999950"/>
            <a:ext cx="2911415" cy="1312106"/>
          </a:xfrm>
          <a:custGeom>
            <a:avLst/>
            <a:gdLst>
              <a:gd name="connsiteX0" fmla="*/ 0 w 2911415"/>
              <a:gd name="connsiteY0" fmla="*/ 0 h 1312106"/>
              <a:gd name="connsiteX1" fmla="*/ 2911415 w 2911415"/>
              <a:gd name="connsiteY1" fmla="*/ 0 h 1312106"/>
              <a:gd name="connsiteX2" fmla="*/ 2911415 w 2911415"/>
              <a:gd name="connsiteY2" fmla="*/ 1312106 h 1312106"/>
              <a:gd name="connsiteX3" fmla="*/ 0 w 2911415"/>
              <a:gd name="connsiteY3" fmla="*/ 1312106 h 1312106"/>
              <a:gd name="connsiteX4" fmla="*/ 0 w 2911415"/>
              <a:gd name="connsiteY4" fmla="*/ 0 h 1312106"/>
              <a:gd name="connsiteX0" fmla="*/ 0 w 2911415"/>
              <a:gd name="connsiteY0" fmla="*/ 0 h 1312106"/>
              <a:gd name="connsiteX1" fmla="*/ 1394409 w 2911415"/>
              <a:gd name="connsiteY1" fmla="*/ 4360 h 1312106"/>
              <a:gd name="connsiteX2" fmla="*/ 2911415 w 2911415"/>
              <a:gd name="connsiteY2" fmla="*/ 0 h 1312106"/>
              <a:gd name="connsiteX3" fmla="*/ 2911415 w 2911415"/>
              <a:gd name="connsiteY3" fmla="*/ 1312106 h 1312106"/>
              <a:gd name="connsiteX4" fmla="*/ 0 w 2911415"/>
              <a:gd name="connsiteY4" fmla="*/ 1312106 h 1312106"/>
              <a:gd name="connsiteX5" fmla="*/ 0 w 2911415"/>
              <a:gd name="connsiteY5" fmla="*/ 0 h 1312106"/>
              <a:gd name="connsiteX0" fmla="*/ 0 w 2911415"/>
              <a:gd name="connsiteY0" fmla="*/ 1312106 h 1312106"/>
              <a:gd name="connsiteX1" fmla="*/ 1394409 w 2911415"/>
              <a:gd name="connsiteY1" fmla="*/ 4360 h 1312106"/>
              <a:gd name="connsiteX2" fmla="*/ 2911415 w 2911415"/>
              <a:gd name="connsiteY2" fmla="*/ 0 h 1312106"/>
              <a:gd name="connsiteX3" fmla="*/ 2911415 w 2911415"/>
              <a:gd name="connsiteY3" fmla="*/ 1312106 h 1312106"/>
              <a:gd name="connsiteX4" fmla="*/ 0 w 2911415"/>
              <a:gd name="connsiteY4" fmla="*/ 1312106 h 1312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1415" h="1312106">
                <a:moveTo>
                  <a:pt x="0" y="1312106"/>
                </a:moveTo>
                <a:lnTo>
                  <a:pt x="1394409" y="4360"/>
                </a:lnTo>
                <a:lnTo>
                  <a:pt x="2911415" y="0"/>
                </a:lnTo>
                <a:lnTo>
                  <a:pt x="2911415" y="1312106"/>
                </a:lnTo>
                <a:lnTo>
                  <a:pt x="0" y="1312106"/>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8" name="矩形 35"/>
          <p:cNvSpPr/>
          <p:nvPr/>
        </p:nvSpPr>
        <p:spPr>
          <a:xfrm rot="1800000">
            <a:off x="3821430" y="4060671"/>
            <a:ext cx="2911415" cy="1312106"/>
          </a:xfrm>
          <a:custGeom>
            <a:avLst/>
            <a:gdLst>
              <a:gd name="connsiteX0" fmla="*/ 0 w 2911415"/>
              <a:gd name="connsiteY0" fmla="*/ 0 h 1312106"/>
              <a:gd name="connsiteX1" fmla="*/ 2911415 w 2911415"/>
              <a:gd name="connsiteY1" fmla="*/ 0 h 1312106"/>
              <a:gd name="connsiteX2" fmla="*/ 2911415 w 2911415"/>
              <a:gd name="connsiteY2" fmla="*/ 1312106 h 1312106"/>
              <a:gd name="connsiteX3" fmla="*/ 0 w 2911415"/>
              <a:gd name="connsiteY3" fmla="*/ 1312106 h 1312106"/>
              <a:gd name="connsiteX4" fmla="*/ 0 w 2911415"/>
              <a:gd name="connsiteY4" fmla="*/ 0 h 1312106"/>
              <a:gd name="connsiteX0" fmla="*/ 0 w 2911415"/>
              <a:gd name="connsiteY0" fmla="*/ 0 h 1312106"/>
              <a:gd name="connsiteX1" fmla="*/ 1394409 w 2911415"/>
              <a:gd name="connsiteY1" fmla="*/ 4360 h 1312106"/>
              <a:gd name="connsiteX2" fmla="*/ 2911415 w 2911415"/>
              <a:gd name="connsiteY2" fmla="*/ 0 h 1312106"/>
              <a:gd name="connsiteX3" fmla="*/ 2911415 w 2911415"/>
              <a:gd name="connsiteY3" fmla="*/ 1312106 h 1312106"/>
              <a:gd name="connsiteX4" fmla="*/ 0 w 2911415"/>
              <a:gd name="connsiteY4" fmla="*/ 1312106 h 1312106"/>
              <a:gd name="connsiteX5" fmla="*/ 0 w 2911415"/>
              <a:gd name="connsiteY5" fmla="*/ 0 h 1312106"/>
              <a:gd name="connsiteX0" fmla="*/ 0 w 2911415"/>
              <a:gd name="connsiteY0" fmla="*/ 1312106 h 1312106"/>
              <a:gd name="connsiteX1" fmla="*/ 1394409 w 2911415"/>
              <a:gd name="connsiteY1" fmla="*/ 4360 h 1312106"/>
              <a:gd name="connsiteX2" fmla="*/ 2911415 w 2911415"/>
              <a:gd name="connsiteY2" fmla="*/ 0 h 1312106"/>
              <a:gd name="connsiteX3" fmla="*/ 2911415 w 2911415"/>
              <a:gd name="connsiteY3" fmla="*/ 1312106 h 1312106"/>
              <a:gd name="connsiteX4" fmla="*/ 0 w 2911415"/>
              <a:gd name="connsiteY4" fmla="*/ 1312106 h 1312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1415" h="1312106">
                <a:moveTo>
                  <a:pt x="0" y="1312106"/>
                </a:moveTo>
                <a:lnTo>
                  <a:pt x="1394409" y="4360"/>
                </a:lnTo>
                <a:lnTo>
                  <a:pt x="2911415" y="0"/>
                </a:lnTo>
                <a:lnTo>
                  <a:pt x="2911415" y="1312106"/>
                </a:lnTo>
                <a:lnTo>
                  <a:pt x="0" y="1312106"/>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9" name="矩形 35"/>
          <p:cNvSpPr/>
          <p:nvPr/>
        </p:nvSpPr>
        <p:spPr>
          <a:xfrm rot="1800000">
            <a:off x="3821429" y="5121392"/>
            <a:ext cx="2911415" cy="1312106"/>
          </a:xfrm>
          <a:custGeom>
            <a:avLst/>
            <a:gdLst>
              <a:gd name="connsiteX0" fmla="*/ 0 w 2911415"/>
              <a:gd name="connsiteY0" fmla="*/ 0 h 1312106"/>
              <a:gd name="connsiteX1" fmla="*/ 2911415 w 2911415"/>
              <a:gd name="connsiteY1" fmla="*/ 0 h 1312106"/>
              <a:gd name="connsiteX2" fmla="*/ 2911415 w 2911415"/>
              <a:gd name="connsiteY2" fmla="*/ 1312106 h 1312106"/>
              <a:gd name="connsiteX3" fmla="*/ 0 w 2911415"/>
              <a:gd name="connsiteY3" fmla="*/ 1312106 h 1312106"/>
              <a:gd name="connsiteX4" fmla="*/ 0 w 2911415"/>
              <a:gd name="connsiteY4" fmla="*/ 0 h 1312106"/>
              <a:gd name="connsiteX0" fmla="*/ 0 w 2911415"/>
              <a:gd name="connsiteY0" fmla="*/ 0 h 1312106"/>
              <a:gd name="connsiteX1" fmla="*/ 1394409 w 2911415"/>
              <a:gd name="connsiteY1" fmla="*/ 4360 h 1312106"/>
              <a:gd name="connsiteX2" fmla="*/ 2911415 w 2911415"/>
              <a:gd name="connsiteY2" fmla="*/ 0 h 1312106"/>
              <a:gd name="connsiteX3" fmla="*/ 2911415 w 2911415"/>
              <a:gd name="connsiteY3" fmla="*/ 1312106 h 1312106"/>
              <a:gd name="connsiteX4" fmla="*/ 0 w 2911415"/>
              <a:gd name="connsiteY4" fmla="*/ 1312106 h 1312106"/>
              <a:gd name="connsiteX5" fmla="*/ 0 w 2911415"/>
              <a:gd name="connsiteY5" fmla="*/ 0 h 1312106"/>
              <a:gd name="connsiteX0" fmla="*/ 0 w 2911415"/>
              <a:gd name="connsiteY0" fmla="*/ 1312106 h 1312106"/>
              <a:gd name="connsiteX1" fmla="*/ 1394409 w 2911415"/>
              <a:gd name="connsiteY1" fmla="*/ 4360 h 1312106"/>
              <a:gd name="connsiteX2" fmla="*/ 2911415 w 2911415"/>
              <a:gd name="connsiteY2" fmla="*/ 0 h 1312106"/>
              <a:gd name="connsiteX3" fmla="*/ 2911415 w 2911415"/>
              <a:gd name="connsiteY3" fmla="*/ 1312106 h 1312106"/>
              <a:gd name="connsiteX4" fmla="*/ 0 w 2911415"/>
              <a:gd name="connsiteY4" fmla="*/ 1312106 h 1312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1415" h="1312106">
                <a:moveTo>
                  <a:pt x="0" y="1312106"/>
                </a:moveTo>
                <a:lnTo>
                  <a:pt x="1394409" y="4360"/>
                </a:lnTo>
                <a:lnTo>
                  <a:pt x="2911415" y="0"/>
                </a:lnTo>
                <a:lnTo>
                  <a:pt x="2911415" y="1312106"/>
                </a:lnTo>
                <a:lnTo>
                  <a:pt x="0" y="1312106"/>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2" name="组合 1"/>
          <p:cNvGrpSpPr/>
          <p:nvPr/>
        </p:nvGrpSpPr>
        <p:grpSpPr>
          <a:xfrm>
            <a:off x="849087" y="344656"/>
            <a:ext cx="4885993" cy="716067"/>
            <a:chOff x="5402407" y="1247256"/>
            <a:chExt cx="4885993" cy="716067"/>
          </a:xfrm>
        </p:grpSpPr>
        <p:sp>
          <p:nvSpPr>
            <p:cNvPr id="3" name="文本框 2"/>
            <p:cNvSpPr txBox="1"/>
            <p:nvPr/>
          </p:nvSpPr>
          <p:spPr>
            <a:xfrm>
              <a:off x="5402407" y="1247256"/>
              <a:ext cx="3295317" cy="523220"/>
            </a:xfrm>
            <a:prstGeom prst="rect">
              <a:avLst/>
            </a:prstGeom>
            <a:noFill/>
          </p:spPr>
          <p:txBody>
            <a:bodyPr wrap="squar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CONTENTS</a:t>
              </a:r>
              <a:endParaRPr lang="zh-CN" altLang="en-US" sz="2800" b="1"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 name="文本框 3"/>
            <p:cNvSpPr txBox="1"/>
            <p:nvPr/>
          </p:nvSpPr>
          <p:spPr>
            <a:xfrm>
              <a:off x="5402408" y="1693506"/>
              <a:ext cx="4885992" cy="269817"/>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50" dirty="0">
                  <a:solidFill>
                    <a:schemeClr val="bg1">
                      <a:lumMod val="50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print the presentation and make it into </a:t>
              </a:r>
              <a:r>
                <a:rPr lang="en-US" altLang="zh-CN" sz="1050">
                  <a:solidFill>
                    <a:schemeClr val="bg1">
                      <a:lumMod val="50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a film </a:t>
              </a:r>
              <a:r>
                <a:rPr lang="en-US" altLang="zh-CN" sz="1050" dirty="0">
                  <a:solidFill>
                    <a:schemeClr val="bg1">
                      <a:lumMod val="50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to be used in a </a:t>
              </a:r>
              <a:r>
                <a:rPr lang="en-US" altLang="zh-CN" sz="1050">
                  <a:solidFill>
                    <a:schemeClr val="bg1">
                      <a:lumMod val="50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wider field</a:t>
              </a:r>
              <a:endParaRPr lang="en-US" altLang="zh-CN" sz="1050" dirty="0">
                <a:solidFill>
                  <a:schemeClr val="bg1">
                    <a:lumMod val="50000"/>
                  </a:schemeClr>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sp>
        <p:nvSpPr>
          <p:cNvPr id="5" name="矩形 4"/>
          <p:cNvSpPr/>
          <p:nvPr/>
        </p:nvSpPr>
        <p:spPr>
          <a:xfrm>
            <a:off x="274320" y="329203"/>
            <a:ext cx="444137"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6" name="矩形 5"/>
          <p:cNvSpPr/>
          <p:nvPr/>
        </p:nvSpPr>
        <p:spPr>
          <a:xfrm>
            <a:off x="0" y="329203"/>
            <a:ext cx="195941"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8" name="组合 7"/>
          <p:cNvGrpSpPr/>
          <p:nvPr/>
        </p:nvGrpSpPr>
        <p:grpSpPr>
          <a:xfrm>
            <a:off x="6692551" y="1890428"/>
            <a:ext cx="4352820" cy="627302"/>
            <a:chOff x="5402407" y="1247256"/>
            <a:chExt cx="4352820" cy="627302"/>
          </a:xfrm>
        </p:grpSpPr>
        <p:sp>
          <p:nvSpPr>
            <p:cNvPr id="9" name="文本框 8"/>
            <p:cNvSpPr txBox="1"/>
            <p:nvPr/>
          </p:nvSpPr>
          <p:spPr>
            <a:xfrm>
              <a:off x="5402407" y="1247256"/>
              <a:ext cx="3295317" cy="400110"/>
            </a:xfrm>
            <a:prstGeom prst="rect">
              <a:avLst/>
            </a:prstGeom>
            <a:noFill/>
          </p:spPr>
          <p:txBody>
            <a:bodyPr wrap="square" rtlCol="0">
              <a:spAutoFit/>
              <a:scene3d>
                <a:camera prst="orthographicFront"/>
                <a:lightRig rig="threePt" dir="t"/>
              </a:scene3d>
              <a:sp3d contourW="12700"/>
            </a:bodyPr>
            <a:lstStyle/>
            <a:p>
              <a:r>
                <a:rPr lang="zh-CN" altLang="en-US" sz="2000" b="1" dirty="0">
                  <a:solidFill>
                    <a:schemeClr val="accent1"/>
                  </a:solidFill>
                  <a:latin typeface="微软雅黑 Light" panose="020B0502040204020203" pitchFamily="34" charset="-122"/>
                  <a:ea typeface="微软雅黑" panose="020B0503020204020204" pitchFamily="34" charset="-122"/>
                  <a:sym typeface="微软雅黑 Light" panose="020B0502040204020203" pitchFamily="34" charset="-122"/>
                </a:rPr>
                <a:t>标题文字添加此处</a:t>
              </a:r>
            </a:p>
          </p:txBody>
        </p:sp>
        <p:sp>
          <p:nvSpPr>
            <p:cNvPr id="10" name="文本框 9"/>
            <p:cNvSpPr txBox="1"/>
            <p:nvPr/>
          </p:nvSpPr>
          <p:spPr>
            <a:xfrm>
              <a:off x="5402408" y="1630132"/>
              <a:ext cx="4352819" cy="244426"/>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900" dirty="0">
                  <a:solidFill>
                    <a:schemeClr val="bg1">
                      <a:lumMod val="50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print the presentation and make it into </a:t>
              </a:r>
              <a:r>
                <a:rPr lang="en-US" altLang="zh-CN" sz="900">
                  <a:solidFill>
                    <a:schemeClr val="bg1">
                      <a:lumMod val="50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a film </a:t>
              </a:r>
              <a:r>
                <a:rPr lang="en-US" altLang="zh-CN" sz="900" dirty="0">
                  <a:solidFill>
                    <a:schemeClr val="bg1">
                      <a:lumMod val="50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to be used in a </a:t>
              </a:r>
              <a:r>
                <a:rPr lang="en-US" altLang="zh-CN" sz="900">
                  <a:solidFill>
                    <a:schemeClr val="bg1">
                      <a:lumMod val="50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wider field</a:t>
              </a:r>
              <a:endParaRPr lang="en-US" altLang="zh-CN" sz="900" dirty="0">
                <a:solidFill>
                  <a:schemeClr val="bg1">
                    <a:lumMod val="50000"/>
                  </a:schemeClr>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nvGrpSpPr>
          <p:cNvPr id="11" name="组合 10"/>
          <p:cNvGrpSpPr/>
          <p:nvPr/>
        </p:nvGrpSpPr>
        <p:grpSpPr>
          <a:xfrm>
            <a:off x="6692551" y="2950534"/>
            <a:ext cx="4352820" cy="627302"/>
            <a:chOff x="5402407" y="1247256"/>
            <a:chExt cx="4352820" cy="627302"/>
          </a:xfrm>
        </p:grpSpPr>
        <p:sp>
          <p:nvSpPr>
            <p:cNvPr id="12" name="文本框 11"/>
            <p:cNvSpPr txBox="1"/>
            <p:nvPr/>
          </p:nvSpPr>
          <p:spPr>
            <a:xfrm>
              <a:off x="5402407" y="1247256"/>
              <a:ext cx="3295317" cy="400110"/>
            </a:xfrm>
            <a:prstGeom prst="rect">
              <a:avLst/>
            </a:prstGeom>
            <a:noFill/>
          </p:spPr>
          <p:txBody>
            <a:bodyPr wrap="square" rtlCol="0">
              <a:spAutoFit/>
              <a:scene3d>
                <a:camera prst="orthographicFront"/>
                <a:lightRig rig="threePt" dir="t"/>
              </a:scene3d>
              <a:sp3d contourW="12700"/>
            </a:bodyPr>
            <a:lstStyle/>
            <a:p>
              <a:r>
                <a:rPr lang="zh-CN" altLang="en-US" sz="2000" b="1" dirty="0">
                  <a:solidFill>
                    <a:schemeClr val="accent2"/>
                  </a:solidFill>
                  <a:latin typeface="微软雅黑 Light" panose="020B0502040204020203" pitchFamily="34" charset="-122"/>
                  <a:ea typeface="微软雅黑" panose="020B0503020204020204" pitchFamily="34" charset="-122"/>
                  <a:sym typeface="微软雅黑 Light" panose="020B0502040204020203" pitchFamily="34" charset="-122"/>
                </a:rPr>
                <a:t>标题文字添加此处</a:t>
              </a:r>
            </a:p>
          </p:txBody>
        </p:sp>
        <p:sp>
          <p:nvSpPr>
            <p:cNvPr id="13" name="文本框 12"/>
            <p:cNvSpPr txBox="1"/>
            <p:nvPr/>
          </p:nvSpPr>
          <p:spPr>
            <a:xfrm>
              <a:off x="5402408" y="1630132"/>
              <a:ext cx="4352819" cy="244426"/>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900" dirty="0">
                  <a:solidFill>
                    <a:schemeClr val="bg1">
                      <a:lumMod val="50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print the presentation and make it into </a:t>
              </a:r>
              <a:r>
                <a:rPr lang="en-US" altLang="zh-CN" sz="900">
                  <a:solidFill>
                    <a:schemeClr val="bg1">
                      <a:lumMod val="50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a film </a:t>
              </a:r>
              <a:r>
                <a:rPr lang="en-US" altLang="zh-CN" sz="900" dirty="0">
                  <a:solidFill>
                    <a:schemeClr val="bg1">
                      <a:lumMod val="50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to be used in a </a:t>
              </a:r>
              <a:r>
                <a:rPr lang="en-US" altLang="zh-CN" sz="900">
                  <a:solidFill>
                    <a:schemeClr val="bg1">
                      <a:lumMod val="50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wider field</a:t>
              </a:r>
              <a:endParaRPr lang="en-US" altLang="zh-CN" sz="900" dirty="0">
                <a:solidFill>
                  <a:schemeClr val="bg1">
                    <a:lumMod val="50000"/>
                  </a:schemeClr>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nvGrpSpPr>
          <p:cNvPr id="14" name="组合 13"/>
          <p:cNvGrpSpPr/>
          <p:nvPr/>
        </p:nvGrpSpPr>
        <p:grpSpPr>
          <a:xfrm>
            <a:off x="6692551" y="4010640"/>
            <a:ext cx="4352820" cy="627302"/>
            <a:chOff x="5402407" y="1247256"/>
            <a:chExt cx="4352820" cy="627302"/>
          </a:xfrm>
        </p:grpSpPr>
        <p:sp>
          <p:nvSpPr>
            <p:cNvPr id="15" name="文本框 14"/>
            <p:cNvSpPr txBox="1"/>
            <p:nvPr/>
          </p:nvSpPr>
          <p:spPr>
            <a:xfrm>
              <a:off x="5402407" y="1247256"/>
              <a:ext cx="3295317" cy="400110"/>
            </a:xfrm>
            <a:prstGeom prst="rect">
              <a:avLst/>
            </a:prstGeom>
            <a:noFill/>
          </p:spPr>
          <p:txBody>
            <a:bodyPr wrap="square" rtlCol="0">
              <a:spAutoFit/>
              <a:scene3d>
                <a:camera prst="orthographicFront"/>
                <a:lightRig rig="threePt" dir="t"/>
              </a:scene3d>
              <a:sp3d contourW="12700"/>
            </a:bodyPr>
            <a:lstStyle/>
            <a:p>
              <a:r>
                <a:rPr lang="zh-CN" altLang="en-US" sz="2000" b="1" dirty="0">
                  <a:solidFill>
                    <a:schemeClr val="accent3"/>
                  </a:solidFill>
                  <a:latin typeface="微软雅黑 Light" panose="020B0502040204020203" pitchFamily="34" charset="-122"/>
                  <a:ea typeface="微软雅黑" panose="020B0503020204020204" pitchFamily="34" charset="-122"/>
                  <a:sym typeface="微软雅黑 Light" panose="020B0502040204020203" pitchFamily="34" charset="-122"/>
                </a:rPr>
                <a:t>标题文字添加此处</a:t>
              </a:r>
            </a:p>
          </p:txBody>
        </p:sp>
        <p:sp>
          <p:nvSpPr>
            <p:cNvPr id="16" name="文本框 15"/>
            <p:cNvSpPr txBox="1"/>
            <p:nvPr/>
          </p:nvSpPr>
          <p:spPr>
            <a:xfrm>
              <a:off x="5402408" y="1630132"/>
              <a:ext cx="4352819" cy="244426"/>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900" dirty="0">
                  <a:solidFill>
                    <a:schemeClr val="bg1">
                      <a:lumMod val="50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print the presentation and make it into </a:t>
              </a:r>
              <a:r>
                <a:rPr lang="en-US" altLang="zh-CN" sz="900">
                  <a:solidFill>
                    <a:schemeClr val="bg1">
                      <a:lumMod val="50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a film </a:t>
              </a:r>
              <a:r>
                <a:rPr lang="en-US" altLang="zh-CN" sz="900" dirty="0">
                  <a:solidFill>
                    <a:schemeClr val="bg1">
                      <a:lumMod val="50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to be used in a </a:t>
              </a:r>
              <a:r>
                <a:rPr lang="en-US" altLang="zh-CN" sz="900">
                  <a:solidFill>
                    <a:schemeClr val="bg1">
                      <a:lumMod val="50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wider field</a:t>
              </a:r>
              <a:endParaRPr lang="en-US" altLang="zh-CN" sz="900" dirty="0">
                <a:solidFill>
                  <a:schemeClr val="bg1">
                    <a:lumMod val="50000"/>
                  </a:schemeClr>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nvGrpSpPr>
          <p:cNvPr id="17" name="组合 16"/>
          <p:cNvGrpSpPr/>
          <p:nvPr/>
        </p:nvGrpSpPr>
        <p:grpSpPr>
          <a:xfrm>
            <a:off x="6692551" y="5070746"/>
            <a:ext cx="4352820" cy="627301"/>
            <a:chOff x="5402407" y="1247256"/>
            <a:chExt cx="4352820" cy="627301"/>
          </a:xfrm>
        </p:grpSpPr>
        <p:sp>
          <p:nvSpPr>
            <p:cNvPr id="18" name="文本框 17"/>
            <p:cNvSpPr txBox="1"/>
            <p:nvPr/>
          </p:nvSpPr>
          <p:spPr>
            <a:xfrm>
              <a:off x="5402407" y="1247256"/>
              <a:ext cx="3295317" cy="400110"/>
            </a:xfrm>
            <a:prstGeom prst="rect">
              <a:avLst/>
            </a:prstGeom>
            <a:noFill/>
          </p:spPr>
          <p:txBody>
            <a:bodyPr wrap="square" rtlCol="0">
              <a:spAutoFit/>
              <a:scene3d>
                <a:camera prst="orthographicFront"/>
                <a:lightRig rig="threePt" dir="t"/>
              </a:scene3d>
              <a:sp3d contourW="12700"/>
            </a:bodyPr>
            <a:lstStyle/>
            <a:p>
              <a:r>
                <a:rPr lang="zh-CN" altLang="en-US" sz="2000" b="1" dirty="0">
                  <a:solidFill>
                    <a:schemeClr val="accent4"/>
                  </a:solidFill>
                  <a:latin typeface="微软雅黑 Light" panose="020B0502040204020203" pitchFamily="34" charset="-122"/>
                  <a:ea typeface="微软雅黑" panose="020B0503020204020204" pitchFamily="34" charset="-122"/>
                  <a:sym typeface="微软雅黑 Light" panose="020B0502040204020203" pitchFamily="34" charset="-122"/>
                </a:rPr>
                <a:t>标题文字添加此处</a:t>
              </a:r>
            </a:p>
          </p:txBody>
        </p:sp>
        <p:sp>
          <p:nvSpPr>
            <p:cNvPr id="19" name="文本框 18"/>
            <p:cNvSpPr txBox="1"/>
            <p:nvPr/>
          </p:nvSpPr>
          <p:spPr>
            <a:xfrm>
              <a:off x="5402408" y="1630131"/>
              <a:ext cx="4352819" cy="244426"/>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900" dirty="0">
                  <a:solidFill>
                    <a:schemeClr val="bg1">
                      <a:lumMod val="50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print the presentation and make it into </a:t>
              </a:r>
              <a:r>
                <a:rPr lang="en-US" altLang="zh-CN" sz="900">
                  <a:solidFill>
                    <a:schemeClr val="bg1">
                      <a:lumMod val="50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a film </a:t>
              </a:r>
              <a:r>
                <a:rPr lang="en-US" altLang="zh-CN" sz="900" dirty="0">
                  <a:solidFill>
                    <a:schemeClr val="bg1">
                      <a:lumMod val="50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to be used in a </a:t>
              </a:r>
              <a:r>
                <a:rPr lang="en-US" altLang="zh-CN" sz="900">
                  <a:solidFill>
                    <a:schemeClr val="bg1">
                      <a:lumMod val="50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wider field</a:t>
              </a:r>
              <a:endParaRPr lang="en-US" altLang="zh-CN" sz="900" dirty="0">
                <a:solidFill>
                  <a:schemeClr val="bg1">
                    <a:lumMod val="50000"/>
                  </a:schemeClr>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nvGrpSpPr>
          <p:cNvPr id="32" name="组合 31"/>
          <p:cNvGrpSpPr/>
          <p:nvPr/>
        </p:nvGrpSpPr>
        <p:grpSpPr>
          <a:xfrm>
            <a:off x="3688433" y="1995592"/>
            <a:ext cx="1863724" cy="452164"/>
            <a:chOff x="3688433" y="1995592"/>
            <a:chExt cx="1863724" cy="452164"/>
          </a:xfrm>
        </p:grpSpPr>
        <p:sp>
          <p:nvSpPr>
            <p:cNvPr id="20" name="矩形 19"/>
            <p:cNvSpPr/>
            <p:nvPr/>
          </p:nvSpPr>
          <p:spPr>
            <a:xfrm>
              <a:off x="3688433" y="1995592"/>
              <a:ext cx="1863724" cy="4521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1" name="文本框 20"/>
            <p:cNvSpPr txBox="1"/>
            <p:nvPr/>
          </p:nvSpPr>
          <p:spPr>
            <a:xfrm>
              <a:off x="3986418" y="2031878"/>
              <a:ext cx="1267754" cy="40011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PART 01</a:t>
              </a:r>
              <a:endParaRPr kumimoji="0" lang="zh-CN" altLang="en-US" sz="200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nvGrpSpPr>
          <p:cNvPr id="33" name="组合 32"/>
          <p:cNvGrpSpPr/>
          <p:nvPr/>
        </p:nvGrpSpPr>
        <p:grpSpPr>
          <a:xfrm>
            <a:off x="3688433" y="3055134"/>
            <a:ext cx="1863724" cy="452164"/>
            <a:chOff x="3688433" y="3055134"/>
            <a:chExt cx="1863724" cy="452164"/>
          </a:xfrm>
        </p:grpSpPr>
        <p:sp>
          <p:nvSpPr>
            <p:cNvPr id="24" name="矩形 23"/>
            <p:cNvSpPr/>
            <p:nvPr/>
          </p:nvSpPr>
          <p:spPr>
            <a:xfrm>
              <a:off x="3688433" y="3055134"/>
              <a:ext cx="1863724" cy="4521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5" name="文本框 24"/>
            <p:cNvSpPr txBox="1"/>
            <p:nvPr/>
          </p:nvSpPr>
          <p:spPr>
            <a:xfrm>
              <a:off x="3986418" y="3091420"/>
              <a:ext cx="1267754" cy="40011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PART 02</a:t>
              </a:r>
              <a:endParaRPr kumimoji="0" lang="zh-CN" altLang="en-US" sz="200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nvGrpSpPr>
          <p:cNvPr id="34" name="组合 33"/>
          <p:cNvGrpSpPr/>
          <p:nvPr/>
        </p:nvGrpSpPr>
        <p:grpSpPr>
          <a:xfrm>
            <a:off x="3688433" y="4115240"/>
            <a:ext cx="1863724" cy="452164"/>
            <a:chOff x="3688433" y="4115240"/>
            <a:chExt cx="1863724" cy="452164"/>
          </a:xfrm>
        </p:grpSpPr>
        <p:sp>
          <p:nvSpPr>
            <p:cNvPr id="27" name="矩形 26"/>
            <p:cNvSpPr/>
            <p:nvPr/>
          </p:nvSpPr>
          <p:spPr>
            <a:xfrm>
              <a:off x="3688433" y="4115240"/>
              <a:ext cx="1863724" cy="4521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8" name="文本框 27"/>
            <p:cNvSpPr txBox="1"/>
            <p:nvPr/>
          </p:nvSpPr>
          <p:spPr>
            <a:xfrm>
              <a:off x="3986418" y="4151526"/>
              <a:ext cx="1267754" cy="40011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PART 03</a:t>
              </a:r>
              <a:endParaRPr kumimoji="0" lang="zh-CN" altLang="en-US" sz="200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nvGrpSpPr>
          <p:cNvPr id="35" name="组合 34"/>
          <p:cNvGrpSpPr/>
          <p:nvPr/>
        </p:nvGrpSpPr>
        <p:grpSpPr>
          <a:xfrm>
            <a:off x="3688433" y="5175346"/>
            <a:ext cx="1863724" cy="452164"/>
            <a:chOff x="3688433" y="5175346"/>
            <a:chExt cx="1863724" cy="452164"/>
          </a:xfrm>
        </p:grpSpPr>
        <p:sp>
          <p:nvSpPr>
            <p:cNvPr id="30" name="矩形 29"/>
            <p:cNvSpPr/>
            <p:nvPr/>
          </p:nvSpPr>
          <p:spPr>
            <a:xfrm>
              <a:off x="3688433" y="5175346"/>
              <a:ext cx="1863724" cy="45216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1" name="文本框 30"/>
            <p:cNvSpPr txBox="1"/>
            <p:nvPr/>
          </p:nvSpPr>
          <p:spPr>
            <a:xfrm>
              <a:off x="3986418" y="5211632"/>
              <a:ext cx="1267754" cy="40011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PART 04</a:t>
              </a:r>
              <a:endParaRPr kumimoji="0" lang="zh-CN" altLang="en-US" sz="200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spTree>
    <p:extLst>
      <p:ext uri="{BB962C8B-B14F-4D97-AF65-F5344CB8AC3E}">
        <p14:creationId xmlns:p14="http://schemas.microsoft.com/office/powerpoint/2010/main" val="170356773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1+#ppt_w/2"/>
                                          </p:val>
                                        </p:tav>
                                        <p:tav tm="100000">
                                          <p:val>
                                            <p:strVal val="#ppt_x"/>
                                          </p:val>
                                        </p:tav>
                                      </p:tavLst>
                                    </p:anim>
                                    <p:anim calcmode="lin" valueType="num">
                                      <p:cBhvr additive="base">
                                        <p:cTn id="8" dur="10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1000" fill="hold"/>
                                        <p:tgtEl>
                                          <p:spTgt spid="33"/>
                                        </p:tgtEl>
                                        <p:attrNameLst>
                                          <p:attrName>ppt_x</p:attrName>
                                        </p:attrNameLst>
                                      </p:cBhvr>
                                      <p:tavLst>
                                        <p:tav tm="0">
                                          <p:val>
                                            <p:strVal val="1+#ppt_w/2"/>
                                          </p:val>
                                        </p:tav>
                                        <p:tav tm="100000">
                                          <p:val>
                                            <p:strVal val="#ppt_x"/>
                                          </p:val>
                                        </p:tav>
                                      </p:tavLst>
                                    </p:anim>
                                    <p:anim calcmode="lin" valueType="num">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2" presetClass="entr" presetSubtype="6"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1000" fill="hold"/>
                                        <p:tgtEl>
                                          <p:spTgt spid="34"/>
                                        </p:tgtEl>
                                        <p:attrNameLst>
                                          <p:attrName>ppt_x</p:attrName>
                                        </p:attrNameLst>
                                      </p:cBhvr>
                                      <p:tavLst>
                                        <p:tav tm="0">
                                          <p:val>
                                            <p:strVal val="1+#ppt_w/2"/>
                                          </p:val>
                                        </p:tav>
                                        <p:tav tm="100000">
                                          <p:val>
                                            <p:strVal val="#ppt_x"/>
                                          </p:val>
                                        </p:tav>
                                      </p:tavLst>
                                    </p:anim>
                                    <p:anim calcmode="lin" valueType="num">
                                      <p:cBhvr additive="base">
                                        <p:cTn id="16" dur="1000" fill="hold"/>
                                        <p:tgtEl>
                                          <p:spTgt spid="34"/>
                                        </p:tgtEl>
                                        <p:attrNameLst>
                                          <p:attrName>ppt_y</p:attrName>
                                        </p:attrNameLst>
                                      </p:cBhvr>
                                      <p:tavLst>
                                        <p:tav tm="0">
                                          <p:val>
                                            <p:strVal val="1+#ppt_h/2"/>
                                          </p:val>
                                        </p:tav>
                                        <p:tav tm="100000">
                                          <p:val>
                                            <p:strVal val="#ppt_y"/>
                                          </p:val>
                                        </p:tav>
                                      </p:tavLst>
                                    </p:anim>
                                  </p:childTnLst>
                                </p:cTn>
                              </p:par>
                              <p:par>
                                <p:cTn id="17" presetID="2" presetClass="entr" presetSubtype="6"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1000" fill="hold"/>
                                        <p:tgtEl>
                                          <p:spTgt spid="35"/>
                                        </p:tgtEl>
                                        <p:attrNameLst>
                                          <p:attrName>ppt_x</p:attrName>
                                        </p:attrNameLst>
                                      </p:cBhvr>
                                      <p:tavLst>
                                        <p:tav tm="0">
                                          <p:val>
                                            <p:strVal val="1+#ppt_w/2"/>
                                          </p:val>
                                        </p:tav>
                                        <p:tav tm="100000">
                                          <p:val>
                                            <p:strVal val="#ppt_x"/>
                                          </p:val>
                                        </p:tav>
                                      </p:tavLst>
                                    </p:anim>
                                    <p:anim calcmode="lin" valueType="num">
                                      <p:cBhvr additive="base">
                                        <p:cTn id="20" dur="1000" fill="hold"/>
                                        <p:tgtEl>
                                          <p:spTgt spid="35"/>
                                        </p:tgtEl>
                                        <p:attrNameLst>
                                          <p:attrName>ppt_y</p:attrName>
                                        </p:attrNameLst>
                                      </p:cBhvr>
                                      <p:tavLst>
                                        <p:tav tm="0">
                                          <p:val>
                                            <p:strVal val="1+#ppt_h/2"/>
                                          </p:val>
                                        </p:tav>
                                        <p:tav tm="100000">
                                          <p:val>
                                            <p:strVal val="#ppt_y"/>
                                          </p:val>
                                        </p:tav>
                                      </p:tavLst>
                                    </p:anim>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childTnLst>
                          </p:cTn>
                        </p:par>
                        <p:par>
                          <p:cTn id="34" fill="hold">
                            <p:stCondLst>
                              <p:cond delay="1500"/>
                            </p:stCondLst>
                            <p:childTnLst>
                              <p:par>
                                <p:cTn id="35" presetID="22" presetClass="entr" presetSubtype="1"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up)">
                                      <p:cBhvr>
                                        <p:cTn id="37" dur="500"/>
                                        <p:tgtEl>
                                          <p:spTgt spid="7"/>
                                        </p:tgtEl>
                                      </p:cBhvr>
                                    </p:animEffect>
                                  </p:childTnLst>
                                </p:cTn>
                              </p:par>
                            </p:childTnLst>
                          </p:cTn>
                        </p:par>
                        <p:par>
                          <p:cTn id="38" fill="hold">
                            <p:stCondLst>
                              <p:cond delay="2000"/>
                            </p:stCondLst>
                            <p:childTnLst>
                              <p:par>
                                <p:cTn id="39" presetID="12" presetClass="entr" presetSubtype="8"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p:tgtEl>
                                          <p:spTgt spid="8"/>
                                        </p:tgtEl>
                                        <p:attrNameLst>
                                          <p:attrName>ppt_x</p:attrName>
                                        </p:attrNameLst>
                                      </p:cBhvr>
                                      <p:tavLst>
                                        <p:tav tm="0">
                                          <p:val>
                                            <p:strVal val="#ppt_x-#ppt_w*1.125000"/>
                                          </p:val>
                                        </p:tav>
                                        <p:tav tm="100000">
                                          <p:val>
                                            <p:strVal val="#ppt_x"/>
                                          </p:val>
                                        </p:tav>
                                      </p:tavLst>
                                    </p:anim>
                                    <p:animEffect transition="in" filter="wipe(right)">
                                      <p:cBhvr>
                                        <p:cTn id="42" dur="500"/>
                                        <p:tgtEl>
                                          <p:spTgt spid="8"/>
                                        </p:tgtEl>
                                      </p:cBhvr>
                                    </p:animEffect>
                                  </p:childTnLst>
                                </p:cTn>
                              </p:par>
                            </p:childTnLst>
                          </p:cTn>
                        </p:par>
                        <p:par>
                          <p:cTn id="43" fill="hold">
                            <p:stCondLst>
                              <p:cond delay="2500"/>
                            </p:stCondLst>
                            <p:childTnLst>
                              <p:par>
                                <p:cTn id="44" presetID="12" presetClass="entr" presetSubtype="8" fill="hold"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p:tgtEl>
                                          <p:spTgt spid="11"/>
                                        </p:tgtEl>
                                        <p:attrNameLst>
                                          <p:attrName>ppt_x</p:attrName>
                                        </p:attrNameLst>
                                      </p:cBhvr>
                                      <p:tavLst>
                                        <p:tav tm="0">
                                          <p:val>
                                            <p:strVal val="#ppt_x-#ppt_w*1.125000"/>
                                          </p:val>
                                        </p:tav>
                                        <p:tav tm="100000">
                                          <p:val>
                                            <p:strVal val="#ppt_x"/>
                                          </p:val>
                                        </p:tav>
                                      </p:tavLst>
                                    </p:anim>
                                    <p:animEffect transition="in" filter="wipe(right)">
                                      <p:cBhvr>
                                        <p:cTn id="47" dur="500"/>
                                        <p:tgtEl>
                                          <p:spTgt spid="11"/>
                                        </p:tgtEl>
                                      </p:cBhvr>
                                    </p:animEffect>
                                  </p:childTnLst>
                                </p:cTn>
                              </p:par>
                            </p:childTnLst>
                          </p:cTn>
                        </p:par>
                        <p:par>
                          <p:cTn id="48" fill="hold">
                            <p:stCondLst>
                              <p:cond delay="3000"/>
                            </p:stCondLst>
                            <p:childTnLst>
                              <p:par>
                                <p:cTn id="49" presetID="12" presetClass="entr" presetSubtype="8" fill="hold" nodeType="after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p:tgtEl>
                                          <p:spTgt spid="14"/>
                                        </p:tgtEl>
                                        <p:attrNameLst>
                                          <p:attrName>ppt_x</p:attrName>
                                        </p:attrNameLst>
                                      </p:cBhvr>
                                      <p:tavLst>
                                        <p:tav tm="0">
                                          <p:val>
                                            <p:strVal val="#ppt_x-#ppt_w*1.125000"/>
                                          </p:val>
                                        </p:tav>
                                        <p:tav tm="100000">
                                          <p:val>
                                            <p:strVal val="#ppt_x"/>
                                          </p:val>
                                        </p:tav>
                                      </p:tavLst>
                                    </p:anim>
                                    <p:animEffect transition="in" filter="wipe(right)">
                                      <p:cBhvr>
                                        <p:cTn id="52" dur="500"/>
                                        <p:tgtEl>
                                          <p:spTgt spid="14"/>
                                        </p:tgtEl>
                                      </p:cBhvr>
                                    </p:animEffect>
                                  </p:childTnLst>
                                </p:cTn>
                              </p:par>
                            </p:childTnLst>
                          </p:cTn>
                        </p:par>
                        <p:par>
                          <p:cTn id="53" fill="hold">
                            <p:stCondLst>
                              <p:cond delay="3500"/>
                            </p:stCondLst>
                            <p:childTnLst>
                              <p:par>
                                <p:cTn id="54" presetID="12" presetClass="entr" presetSubtype="8" fill="hold" nodeType="after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p:tgtEl>
                                          <p:spTgt spid="17"/>
                                        </p:tgtEl>
                                        <p:attrNameLst>
                                          <p:attrName>ppt_x</p:attrName>
                                        </p:attrNameLst>
                                      </p:cBhvr>
                                      <p:tavLst>
                                        <p:tav tm="0">
                                          <p:val>
                                            <p:strVal val="#ppt_x-#ppt_w*1.125000"/>
                                          </p:val>
                                        </p:tav>
                                        <p:tav tm="100000">
                                          <p:val>
                                            <p:strVal val="#ppt_x"/>
                                          </p:val>
                                        </p:tav>
                                      </p:tavLst>
                                    </p:anim>
                                    <p:animEffect transition="in" filter="wipe(right)">
                                      <p:cBhvr>
                                        <p:cTn id="5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6" grpId="0" animBg="1"/>
      <p:bldP spid="37" grpId="0" animBg="1"/>
      <p:bldP spid="38" grpId="0" animBg="1"/>
      <p:bldP spid="3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任意多边形 75"/>
          <p:cNvSpPr/>
          <p:nvPr/>
        </p:nvSpPr>
        <p:spPr>
          <a:xfrm>
            <a:off x="3962400" y="2525486"/>
            <a:ext cx="8055429" cy="4281714"/>
          </a:xfrm>
          <a:custGeom>
            <a:avLst/>
            <a:gdLst>
              <a:gd name="connsiteX0" fmla="*/ 8055429 w 8055429"/>
              <a:gd name="connsiteY0" fmla="*/ 2598057 h 4281714"/>
              <a:gd name="connsiteX1" fmla="*/ 8055429 w 8055429"/>
              <a:gd name="connsiteY1" fmla="*/ 2525485 h 4281714"/>
              <a:gd name="connsiteX2" fmla="*/ 3918857 w 8055429"/>
              <a:gd name="connsiteY2" fmla="*/ 4281714 h 4281714"/>
              <a:gd name="connsiteX3" fmla="*/ 566057 w 8055429"/>
              <a:gd name="connsiteY3" fmla="*/ 2307771 h 4281714"/>
              <a:gd name="connsiteX4" fmla="*/ 406400 w 8055429"/>
              <a:gd name="connsiteY4" fmla="*/ 1494971 h 4281714"/>
              <a:gd name="connsiteX5" fmla="*/ 0 w 8055429"/>
              <a:gd name="connsiteY5" fmla="*/ 1262743 h 4281714"/>
              <a:gd name="connsiteX6" fmla="*/ 754743 w 8055429"/>
              <a:gd name="connsiteY6" fmla="*/ 348343 h 4281714"/>
              <a:gd name="connsiteX7" fmla="*/ 870857 w 8055429"/>
              <a:gd name="connsiteY7" fmla="*/ 290285 h 4281714"/>
              <a:gd name="connsiteX8" fmla="*/ 725714 w 8055429"/>
              <a:gd name="connsiteY8" fmla="*/ 58057 h 4281714"/>
              <a:gd name="connsiteX9" fmla="*/ 1553029 w 8055429"/>
              <a:gd name="connsiteY9" fmla="*/ 522514 h 4281714"/>
              <a:gd name="connsiteX10" fmla="*/ 1814286 w 8055429"/>
              <a:gd name="connsiteY10" fmla="*/ 290285 h 4281714"/>
              <a:gd name="connsiteX11" fmla="*/ 3962400 w 8055429"/>
              <a:gd name="connsiteY11" fmla="*/ 1553028 h 4281714"/>
              <a:gd name="connsiteX12" fmla="*/ 4107543 w 8055429"/>
              <a:gd name="connsiteY12" fmla="*/ 1393371 h 4281714"/>
              <a:gd name="connsiteX13" fmla="*/ 4005943 w 8055429"/>
              <a:gd name="connsiteY13" fmla="*/ 1161143 h 4281714"/>
              <a:gd name="connsiteX14" fmla="*/ 3294743 w 8055429"/>
              <a:gd name="connsiteY14" fmla="*/ 711200 h 4281714"/>
              <a:gd name="connsiteX15" fmla="*/ 3526971 w 8055429"/>
              <a:gd name="connsiteY15" fmla="*/ 0 h 4281714"/>
              <a:gd name="connsiteX16" fmla="*/ 8055429 w 8055429"/>
              <a:gd name="connsiteY16" fmla="*/ 2598057 h 428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055429" h="4281714">
                <a:moveTo>
                  <a:pt x="8055429" y="2598057"/>
                </a:moveTo>
                <a:lnTo>
                  <a:pt x="8055429" y="2525485"/>
                </a:lnTo>
                <a:lnTo>
                  <a:pt x="3918857" y="4281714"/>
                </a:lnTo>
                <a:lnTo>
                  <a:pt x="566057" y="2307771"/>
                </a:lnTo>
                <a:lnTo>
                  <a:pt x="406400" y="1494971"/>
                </a:lnTo>
                <a:lnTo>
                  <a:pt x="0" y="1262743"/>
                </a:lnTo>
                <a:lnTo>
                  <a:pt x="754743" y="348343"/>
                </a:lnTo>
                <a:lnTo>
                  <a:pt x="870857" y="290285"/>
                </a:lnTo>
                <a:lnTo>
                  <a:pt x="725714" y="58057"/>
                </a:lnTo>
                <a:lnTo>
                  <a:pt x="1553029" y="522514"/>
                </a:lnTo>
                <a:lnTo>
                  <a:pt x="1814286" y="290285"/>
                </a:lnTo>
                <a:lnTo>
                  <a:pt x="3962400" y="1553028"/>
                </a:lnTo>
                <a:lnTo>
                  <a:pt x="4107543" y="1393371"/>
                </a:lnTo>
                <a:lnTo>
                  <a:pt x="4005943" y="1161143"/>
                </a:lnTo>
                <a:lnTo>
                  <a:pt x="3294743" y="711200"/>
                </a:lnTo>
                <a:lnTo>
                  <a:pt x="3526971" y="0"/>
                </a:lnTo>
                <a:lnTo>
                  <a:pt x="8055429" y="2598057"/>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4" name="Group 2"/>
          <p:cNvGrpSpPr/>
          <p:nvPr/>
        </p:nvGrpSpPr>
        <p:grpSpPr>
          <a:xfrm>
            <a:off x="3869620" y="2541412"/>
            <a:ext cx="4456070" cy="2499227"/>
            <a:chOff x="3860095" y="2322334"/>
            <a:chExt cx="4456070" cy="2499227"/>
          </a:xfrm>
        </p:grpSpPr>
        <p:sp>
          <p:nvSpPr>
            <p:cNvPr id="51" name="Freeform: Shape 188"/>
            <p:cNvSpPr>
              <a:spLocks/>
            </p:cNvSpPr>
            <p:nvPr/>
          </p:nvSpPr>
          <p:spPr bwMode="auto">
            <a:xfrm flipH="1">
              <a:off x="5875430" y="3563085"/>
              <a:ext cx="1058184" cy="1258476"/>
            </a:xfrm>
            <a:custGeom>
              <a:avLst/>
              <a:gdLst/>
              <a:ahLst/>
              <a:cxnLst>
                <a:cxn ang="0">
                  <a:pos x="0" y="57"/>
                </a:cxn>
                <a:cxn ang="0">
                  <a:pos x="20" y="73"/>
                </a:cxn>
                <a:cxn ang="0">
                  <a:pos x="17" y="64"/>
                </a:cxn>
                <a:cxn ang="0">
                  <a:pos x="62" y="0"/>
                </a:cxn>
                <a:cxn ang="0">
                  <a:pos x="37" y="0"/>
                </a:cxn>
                <a:cxn ang="0">
                  <a:pos x="8" y="40"/>
                </a:cxn>
                <a:cxn ang="0">
                  <a:pos x="5" y="30"/>
                </a:cxn>
                <a:cxn ang="0">
                  <a:pos x="0" y="57"/>
                </a:cxn>
              </a:cxnLst>
              <a:rect l="0" t="0" r="r" b="b"/>
              <a:pathLst>
                <a:path w="62" h="73">
                  <a:moveTo>
                    <a:pt x="0" y="57"/>
                  </a:moveTo>
                  <a:cubicBezTo>
                    <a:pt x="20" y="73"/>
                    <a:pt x="20" y="73"/>
                    <a:pt x="20" y="73"/>
                  </a:cubicBezTo>
                  <a:cubicBezTo>
                    <a:pt x="17" y="64"/>
                    <a:pt x="17" y="64"/>
                    <a:pt x="17" y="64"/>
                  </a:cubicBezTo>
                  <a:cubicBezTo>
                    <a:pt x="43" y="55"/>
                    <a:pt x="62" y="30"/>
                    <a:pt x="62" y="0"/>
                  </a:cubicBezTo>
                  <a:cubicBezTo>
                    <a:pt x="37" y="0"/>
                    <a:pt x="37" y="0"/>
                    <a:pt x="37" y="0"/>
                  </a:cubicBezTo>
                  <a:cubicBezTo>
                    <a:pt x="37" y="19"/>
                    <a:pt x="25" y="34"/>
                    <a:pt x="8" y="40"/>
                  </a:cubicBezTo>
                  <a:cubicBezTo>
                    <a:pt x="5" y="30"/>
                    <a:pt x="5" y="30"/>
                    <a:pt x="5" y="30"/>
                  </a:cubicBezTo>
                  <a:lnTo>
                    <a:pt x="0" y="57"/>
                  </a:lnTo>
                  <a:close/>
                </a:path>
              </a:pathLst>
            </a:custGeom>
            <a:solidFill>
              <a:schemeClr val="accent4"/>
            </a:solidFill>
            <a:ln w="9525">
              <a:noFill/>
              <a:round/>
              <a:headEnd/>
              <a:tailEnd/>
            </a:ln>
          </p:spPr>
          <p:txBody>
            <a:bodyPr anchor="ctr">
              <a:scene3d>
                <a:camera prst="orthographicFront"/>
                <a:lightRig rig="threePt" dir="t"/>
              </a:scene3d>
              <a:sp3d contourW="12700"/>
            </a:bodyP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9" name="Freeform: Shape 191"/>
            <p:cNvSpPr>
              <a:spLocks/>
            </p:cNvSpPr>
            <p:nvPr/>
          </p:nvSpPr>
          <p:spPr bwMode="auto">
            <a:xfrm flipH="1">
              <a:off x="7070096" y="3683615"/>
              <a:ext cx="1246069" cy="1068819"/>
            </a:xfrm>
            <a:custGeom>
              <a:avLst/>
              <a:gdLst/>
              <a:ahLst/>
              <a:cxnLst>
                <a:cxn ang="0">
                  <a:pos x="16" y="0"/>
                </a:cxn>
                <a:cxn ang="0">
                  <a:pos x="0" y="20"/>
                </a:cxn>
                <a:cxn ang="0">
                  <a:pos x="9" y="17"/>
                </a:cxn>
                <a:cxn ang="0">
                  <a:pos x="73" y="62"/>
                </a:cxn>
                <a:cxn ang="0">
                  <a:pos x="73" y="37"/>
                </a:cxn>
                <a:cxn ang="0">
                  <a:pos x="33" y="8"/>
                </a:cxn>
                <a:cxn ang="0">
                  <a:pos x="43" y="5"/>
                </a:cxn>
                <a:cxn ang="0">
                  <a:pos x="16" y="0"/>
                </a:cxn>
              </a:cxnLst>
              <a:rect l="0" t="0" r="r" b="b"/>
              <a:pathLst>
                <a:path w="73" h="62">
                  <a:moveTo>
                    <a:pt x="16" y="0"/>
                  </a:moveTo>
                  <a:cubicBezTo>
                    <a:pt x="0" y="20"/>
                    <a:pt x="0" y="20"/>
                    <a:pt x="0" y="20"/>
                  </a:cubicBezTo>
                  <a:cubicBezTo>
                    <a:pt x="9" y="17"/>
                    <a:pt x="9" y="17"/>
                    <a:pt x="9" y="17"/>
                  </a:cubicBezTo>
                  <a:cubicBezTo>
                    <a:pt x="18" y="43"/>
                    <a:pt x="44" y="62"/>
                    <a:pt x="73" y="62"/>
                  </a:cubicBezTo>
                  <a:cubicBezTo>
                    <a:pt x="73" y="37"/>
                    <a:pt x="73" y="37"/>
                    <a:pt x="73" y="37"/>
                  </a:cubicBezTo>
                  <a:cubicBezTo>
                    <a:pt x="55" y="37"/>
                    <a:pt x="39" y="25"/>
                    <a:pt x="33" y="8"/>
                  </a:cubicBezTo>
                  <a:cubicBezTo>
                    <a:pt x="43" y="5"/>
                    <a:pt x="43" y="5"/>
                    <a:pt x="43" y="5"/>
                  </a:cubicBezTo>
                  <a:lnTo>
                    <a:pt x="16" y="0"/>
                  </a:lnTo>
                  <a:close/>
                </a:path>
              </a:pathLst>
            </a:custGeom>
            <a:solidFill>
              <a:schemeClr val="accent1"/>
            </a:solidFill>
            <a:ln w="9525">
              <a:noFill/>
              <a:round/>
              <a:headEnd/>
              <a:tailEnd/>
            </a:ln>
          </p:spPr>
          <p:txBody>
            <a:bodyPr anchor="ctr">
              <a:scene3d>
                <a:camera prst="orthographicFront"/>
                <a:lightRig rig="threePt" dir="t"/>
              </a:scene3d>
              <a:sp3d contourW="12700"/>
            </a:bodyP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7" name="Freeform: Shape 194"/>
            <p:cNvSpPr>
              <a:spLocks/>
            </p:cNvSpPr>
            <p:nvPr/>
          </p:nvSpPr>
          <p:spPr bwMode="auto">
            <a:xfrm flipH="1">
              <a:off x="7155176" y="2322334"/>
              <a:ext cx="1075909" cy="1258476"/>
            </a:xfrm>
            <a:custGeom>
              <a:avLst/>
              <a:gdLst/>
              <a:ahLst/>
              <a:cxnLst>
                <a:cxn ang="0">
                  <a:pos x="63" y="16"/>
                </a:cxn>
                <a:cxn ang="0">
                  <a:pos x="43" y="0"/>
                </a:cxn>
                <a:cxn ang="0">
                  <a:pos x="46" y="9"/>
                </a:cxn>
                <a:cxn ang="0">
                  <a:pos x="0" y="73"/>
                </a:cxn>
                <a:cxn ang="0">
                  <a:pos x="26" y="73"/>
                </a:cxn>
                <a:cxn ang="0">
                  <a:pos x="54" y="33"/>
                </a:cxn>
                <a:cxn ang="0">
                  <a:pos x="58" y="43"/>
                </a:cxn>
                <a:cxn ang="0">
                  <a:pos x="63" y="16"/>
                </a:cxn>
              </a:cxnLst>
              <a:rect l="0" t="0" r="r" b="b"/>
              <a:pathLst>
                <a:path w="63" h="73">
                  <a:moveTo>
                    <a:pt x="63" y="16"/>
                  </a:moveTo>
                  <a:cubicBezTo>
                    <a:pt x="43" y="0"/>
                    <a:pt x="43" y="0"/>
                    <a:pt x="43" y="0"/>
                  </a:cubicBezTo>
                  <a:cubicBezTo>
                    <a:pt x="46" y="9"/>
                    <a:pt x="46" y="9"/>
                    <a:pt x="46" y="9"/>
                  </a:cubicBezTo>
                  <a:cubicBezTo>
                    <a:pt x="19" y="18"/>
                    <a:pt x="0" y="43"/>
                    <a:pt x="0" y="73"/>
                  </a:cubicBezTo>
                  <a:cubicBezTo>
                    <a:pt x="26" y="73"/>
                    <a:pt x="26" y="73"/>
                    <a:pt x="26" y="73"/>
                  </a:cubicBezTo>
                  <a:cubicBezTo>
                    <a:pt x="26" y="55"/>
                    <a:pt x="38" y="39"/>
                    <a:pt x="54" y="33"/>
                  </a:cubicBezTo>
                  <a:cubicBezTo>
                    <a:pt x="58" y="43"/>
                    <a:pt x="58" y="43"/>
                    <a:pt x="58" y="43"/>
                  </a:cubicBezTo>
                  <a:lnTo>
                    <a:pt x="63" y="16"/>
                  </a:lnTo>
                  <a:close/>
                </a:path>
              </a:pathLst>
            </a:custGeom>
            <a:solidFill>
              <a:schemeClr val="accent2"/>
            </a:solidFill>
            <a:ln w="9525">
              <a:noFill/>
              <a:round/>
              <a:headEnd/>
              <a:tailEnd/>
            </a:ln>
          </p:spPr>
          <p:txBody>
            <a:bodyPr anchor="ctr">
              <a:scene3d>
                <a:camera prst="orthographicFront"/>
                <a:lightRig rig="threePt" dir="t"/>
              </a:scene3d>
              <a:sp3d contourW="12700"/>
            </a:bodyP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5" name="Freeform: Shape 197"/>
            <p:cNvSpPr>
              <a:spLocks/>
            </p:cNvSpPr>
            <p:nvPr/>
          </p:nvSpPr>
          <p:spPr bwMode="auto">
            <a:xfrm flipH="1">
              <a:off x="5123889" y="2391462"/>
              <a:ext cx="1246069" cy="1068819"/>
            </a:xfrm>
            <a:custGeom>
              <a:avLst/>
              <a:gdLst/>
              <a:ahLst/>
              <a:cxnLst>
                <a:cxn ang="0">
                  <a:pos x="16" y="62"/>
                </a:cxn>
                <a:cxn ang="0">
                  <a:pos x="0" y="42"/>
                </a:cxn>
                <a:cxn ang="0">
                  <a:pos x="9" y="45"/>
                </a:cxn>
                <a:cxn ang="0">
                  <a:pos x="73" y="0"/>
                </a:cxn>
                <a:cxn ang="0">
                  <a:pos x="73" y="25"/>
                </a:cxn>
                <a:cxn ang="0">
                  <a:pos x="33" y="54"/>
                </a:cxn>
                <a:cxn ang="0">
                  <a:pos x="43" y="57"/>
                </a:cxn>
                <a:cxn ang="0">
                  <a:pos x="16" y="62"/>
                </a:cxn>
              </a:cxnLst>
              <a:rect l="0" t="0" r="r" b="b"/>
              <a:pathLst>
                <a:path w="73" h="62">
                  <a:moveTo>
                    <a:pt x="16" y="62"/>
                  </a:moveTo>
                  <a:cubicBezTo>
                    <a:pt x="0" y="42"/>
                    <a:pt x="0" y="42"/>
                    <a:pt x="0" y="42"/>
                  </a:cubicBezTo>
                  <a:cubicBezTo>
                    <a:pt x="9" y="45"/>
                    <a:pt x="9" y="45"/>
                    <a:pt x="9" y="45"/>
                  </a:cubicBezTo>
                  <a:cubicBezTo>
                    <a:pt x="18" y="19"/>
                    <a:pt x="44" y="0"/>
                    <a:pt x="73" y="0"/>
                  </a:cubicBezTo>
                  <a:cubicBezTo>
                    <a:pt x="73" y="25"/>
                    <a:pt x="73" y="25"/>
                    <a:pt x="73" y="25"/>
                  </a:cubicBezTo>
                  <a:cubicBezTo>
                    <a:pt x="55" y="25"/>
                    <a:pt x="39" y="37"/>
                    <a:pt x="33" y="54"/>
                  </a:cubicBezTo>
                  <a:cubicBezTo>
                    <a:pt x="43" y="57"/>
                    <a:pt x="43" y="57"/>
                    <a:pt x="43" y="57"/>
                  </a:cubicBezTo>
                  <a:lnTo>
                    <a:pt x="16" y="62"/>
                  </a:lnTo>
                  <a:close/>
                </a:path>
              </a:pathLst>
            </a:custGeom>
            <a:solidFill>
              <a:schemeClr val="accent3"/>
            </a:solidFill>
            <a:ln w="9525">
              <a:noFill/>
              <a:round/>
              <a:headEnd/>
              <a:tailEnd/>
            </a:ln>
          </p:spPr>
          <p:txBody>
            <a:bodyPr anchor="ctr">
              <a:scene3d>
                <a:camera prst="orthographicFront"/>
                <a:lightRig rig="threePt" dir="t"/>
              </a:scene3d>
              <a:sp3d contourW="12700"/>
            </a:bodyP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3" name="Freeform: Shape 200"/>
            <p:cNvSpPr>
              <a:spLocks/>
            </p:cNvSpPr>
            <p:nvPr/>
          </p:nvSpPr>
          <p:spPr bwMode="auto">
            <a:xfrm flipH="1">
              <a:off x="3860095" y="3736790"/>
              <a:ext cx="1246069" cy="1067046"/>
            </a:xfrm>
            <a:custGeom>
              <a:avLst/>
              <a:gdLst/>
              <a:ahLst/>
              <a:cxnLst>
                <a:cxn ang="0">
                  <a:pos x="57" y="0"/>
                </a:cxn>
                <a:cxn ang="0">
                  <a:pos x="73" y="20"/>
                </a:cxn>
                <a:cxn ang="0">
                  <a:pos x="64" y="17"/>
                </a:cxn>
                <a:cxn ang="0">
                  <a:pos x="0" y="62"/>
                </a:cxn>
                <a:cxn ang="0">
                  <a:pos x="0" y="37"/>
                </a:cxn>
                <a:cxn ang="0">
                  <a:pos x="40" y="8"/>
                </a:cxn>
                <a:cxn ang="0">
                  <a:pos x="30" y="5"/>
                </a:cxn>
                <a:cxn ang="0">
                  <a:pos x="57" y="0"/>
                </a:cxn>
              </a:cxnLst>
              <a:rect l="0" t="0" r="r" b="b"/>
              <a:pathLst>
                <a:path w="73" h="62">
                  <a:moveTo>
                    <a:pt x="57" y="0"/>
                  </a:moveTo>
                  <a:cubicBezTo>
                    <a:pt x="73" y="20"/>
                    <a:pt x="73" y="20"/>
                    <a:pt x="73" y="20"/>
                  </a:cubicBezTo>
                  <a:cubicBezTo>
                    <a:pt x="64" y="17"/>
                    <a:pt x="64" y="17"/>
                    <a:pt x="64" y="17"/>
                  </a:cubicBezTo>
                  <a:cubicBezTo>
                    <a:pt x="55" y="43"/>
                    <a:pt x="29" y="62"/>
                    <a:pt x="0" y="62"/>
                  </a:cubicBezTo>
                  <a:cubicBezTo>
                    <a:pt x="0" y="37"/>
                    <a:pt x="0" y="37"/>
                    <a:pt x="0" y="37"/>
                  </a:cubicBezTo>
                  <a:cubicBezTo>
                    <a:pt x="18" y="37"/>
                    <a:pt x="34" y="25"/>
                    <a:pt x="40" y="8"/>
                  </a:cubicBezTo>
                  <a:cubicBezTo>
                    <a:pt x="30" y="5"/>
                    <a:pt x="30" y="5"/>
                    <a:pt x="30" y="5"/>
                  </a:cubicBezTo>
                  <a:lnTo>
                    <a:pt x="57" y="0"/>
                  </a:lnTo>
                  <a:close/>
                </a:path>
              </a:pathLst>
            </a:custGeom>
            <a:solidFill>
              <a:schemeClr val="accent1"/>
            </a:solidFill>
            <a:ln w="9525">
              <a:noFill/>
              <a:round/>
              <a:headEnd/>
              <a:tailEnd/>
            </a:ln>
          </p:spPr>
          <p:txBody>
            <a:bodyPr anchor="ctr">
              <a:scene3d>
                <a:camera prst="orthographicFront"/>
                <a:lightRig rig="threePt" dir="t"/>
              </a:scene3d>
              <a:sp3d contourW="12700"/>
            </a:bodyP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1" name="Freeform: Shape 203"/>
            <p:cNvSpPr>
              <a:spLocks/>
            </p:cNvSpPr>
            <p:nvPr/>
          </p:nvSpPr>
          <p:spPr bwMode="auto">
            <a:xfrm flipH="1">
              <a:off x="3929223" y="2340059"/>
              <a:ext cx="1074136" cy="1258476"/>
            </a:xfrm>
            <a:custGeom>
              <a:avLst/>
              <a:gdLst/>
              <a:ahLst/>
              <a:cxnLst>
                <a:cxn ang="0">
                  <a:pos x="0" y="16"/>
                </a:cxn>
                <a:cxn ang="0">
                  <a:pos x="21" y="0"/>
                </a:cxn>
                <a:cxn ang="0">
                  <a:pos x="17" y="9"/>
                </a:cxn>
                <a:cxn ang="0">
                  <a:pos x="63" y="73"/>
                </a:cxn>
                <a:cxn ang="0">
                  <a:pos x="38" y="73"/>
                </a:cxn>
                <a:cxn ang="0">
                  <a:pos x="9" y="33"/>
                </a:cxn>
                <a:cxn ang="0">
                  <a:pos x="6" y="43"/>
                </a:cxn>
                <a:cxn ang="0">
                  <a:pos x="0" y="16"/>
                </a:cxn>
              </a:cxnLst>
              <a:rect l="0" t="0" r="r" b="b"/>
              <a:pathLst>
                <a:path w="63" h="73">
                  <a:moveTo>
                    <a:pt x="0" y="16"/>
                  </a:moveTo>
                  <a:cubicBezTo>
                    <a:pt x="21" y="0"/>
                    <a:pt x="21" y="0"/>
                    <a:pt x="21" y="0"/>
                  </a:cubicBezTo>
                  <a:cubicBezTo>
                    <a:pt x="17" y="9"/>
                    <a:pt x="17" y="9"/>
                    <a:pt x="17" y="9"/>
                  </a:cubicBezTo>
                  <a:cubicBezTo>
                    <a:pt x="44" y="18"/>
                    <a:pt x="63" y="43"/>
                    <a:pt x="63" y="73"/>
                  </a:cubicBezTo>
                  <a:cubicBezTo>
                    <a:pt x="38" y="73"/>
                    <a:pt x="38" y="73"/>
                    <a:pt x="38" y="73"/>
                  </a:cubicBezTo>
                  <a:cubicBezTo>
                    <a:pt x="38" y="54"/>
                    <a:pt x="26" y="39"/>
                    <a:pt x="9" y="33"/>
                  </a:cubicBezTo>
                  <a:cubicBezTo>
                    <a:pt x="6" y="43"/>
                    <a:pt x="6" y="43"/>
                    <a:pt x="6" y="43"/>
                  </a:cubicBezTo>
                  <a:lnTo>
                    <a:pt x="0" y="16"/>
                  </a:lnTo>
                  <a:close/>
                </a:path>
              </a:pathLst>
            </a:custGeom>
            <a:solidFill>
              <a:schemeClr val="accent2"/>
            </a:solidFill>
            <a:ln w="9525">
              <a:noFill/>
              <a:round/>
              <a:headEnd/>
              <a:tailEnd/>
            </a:ln>
          </p:spPr>
          <p:txBody>
            <a:bodyPr anchor="ctr">
              <a:scene3d>
                <a:camera prst="orthographicFront"/>
                <a:lightRig rig="threePt" dir="t"/>
              </a:scene3d>
              <a:sp3d contourW="12700"/>
            </a:bodyP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1" name="TextBox 211"/>
            <p:cNvSpPr txBox="1"/>
            <p:nvPr/>
          </p:nvSpPr>
          <p:spPr>
            <a:xfrm rot="20378142">
              <a:off x="4015587" y="3829258"/>
              <a:ext cx="441146" cy="369332"/>
            </a:xfrm>
            <a:prstGeom prst="rect">
              <a:avLst/>
            </a:prstGeom>
            <a:noFill/>
          </p:spPr>
          <p:txBody>
            <a:bodyPr wrap="none">
              <a:normAutofit/>
              <a:scene3d>
                <a:camera prst="orthographicFront"/>
                <a:lightRig rig="threePt" dir="t"/>
              </a:scene3d>
              <a:sp3d contourW="12700"/>
            </a:bodyPr>
            <a:lstStyle/>
            <a:p>
              <a:pPr algn="ctr"/>
              <a:r>
                <a:rPr lang="en-US" dirty="0">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rPr>
                <a:t>01</a:t>
              </a:r>
            </a:p>
          </p:txBody>
        </p:sp>
        <p:sp>
          <p:nvSpPr>
            <p:cNvPr id="32" name="TextBox 212"/>
            <p:cNvSpPr txBox="1"/>
            <p:nvPr/>
          </p:nvSpPr>
          <p:spPr>
            <a:xfrm rot="3999129">
              <a:off x="4503568" y="2524589"/>
              <a:ext cx="441146" cy="369332"/>
            </a:xfrm>
            <a:prstGeom prst="rect">
              <a:avLst/>
            </a:prstGeom>
            <a:noFill/>
          </p:spPr>
          <p:txBody>
            <a:bodyPr wrap="none">
              <a:normAutofit/>
              <a:scene3d>
                <a:camera prst="orthographicFront"/>
                <a:lightRig rig="threePt" dir="t"/>
              </a:scene3d>
              <a:sp3d contourW="12700"/>
            </a:bodyPr>
            <a:lstStyle/>
            <a:p>
              <a:pPr algn="ctr"/>
              <a:r>
                <a:rPr lang="en-US">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rPr>
                <a:t>02</a:t>
              </a:r>
            </a:p>
          </p:txBody>
        </p:sp>
        <p:sp>
          <p:nvSpPr>
            <p:cNvPr id="33" name="TextBox 213"/>
            <p:cNvSpPr txBox="1"/>
            <p:nvPr/>
          </p:nvSpPr>
          <p:spPr>
            <a:xfrm rot="20515583">
              <a:off x="5765218" y="2998389"/>
              <a:ext cx="441146" cy="369332"/>
            </a:xfrm>
            <a:prstGeom prst="rect">
              <a:avLst/>
            </a:prstGeom>
            <a:noFill/>
          </p:spPr>
          <p:txBody>
            <a:bodyPr wrap="none">
              <a:normAutofit/>
              <a:scene3d>
                <a:camera prst="orthographicFront"/>
                <a:lightRig rig="threePt" dir="t"/>
              </a:scene3d>
              <a:sp3d contourW="12700"/>
            </a:bodyPr>
            <a:lstStyle/>
            <a:p>
              <a:pPr algn="ctr"/>
              <a:r>
                <a:rPr lang="en-US">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rPr>
                <a:t>03</a:t>
              </a:r>
            </a:p>
          </p:txBody>
        </p:sp>
        <p:sp>
          <p:nvSpPr>
            <p:cNvPr id="34" name="TextBox 214"/>
            <p:cNvSpPr txBox="1"/>
            <p:nvPr/>
          </p:nvSpPr>
          <p:spPr>
            <a:xfrm rot="1800000">
              <a:off x="6447123" y="4254317"/>
              <a:ext cx="441146" cy="369332"/>
            </a:xfrm>
            <a:prstGeom prst="rect">
              <a:avLst/>
            </a:prstGeom>
            <a:noFill/>
          </p:spPr>
          <p:txBody>
            <a:bodyPr wrap="none">
              <a:normAutofit/>
              <a:scene3d>
                <a:camera prst="orthographicFront"/>
                <a:lightRig rig="threePt" dir="t"/>
              </a:scene3d>
              <a:sp3d contourW="12700"/>
            </a:bodyPr>
            <a:lstStyle/>
            <a:p>
              <a:pPr algn="ctr"/>
              <a:r>
                <a:rPr lang="en-US">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rPr>
                <a:t>04</a:t>
              </a:r>
            </a:p>
          </p:txBody>
        </p:sp>
        <p:sp>
          <p:nvSpPr>
            <p:cNvPr id="35" name="TextBox 215"/>
            <p:cNvSpPr txBox="1"/>
            <p:nvPr/>
          </p:nvSpPr>
          <p:spPr>
            <a:xfrm rot="1099619">
              <a:off x="7717598" y="3770959"/>
              <a:ext cx="441146" cy="369332"/>
            </a:xfrm>
            <a:prstGeom prst="rect">
              <a:avLst/>
            </a:prstGeom>
            <a:noFill/>
          </p:spPr>
          <p:txBody>
            <a:bodyPr wrap="none">
              <a:normAutofit/>
              <a:scene3d>
                <a:camera prst="orthographicFront"/>
                <a:lightRig rig="threePt" dir="t"/>
              </a:scene3d>
              <a:sp3d contourW="12700"/>
            </a:bodyPr>
            <a:lstStyle/>
            <a:p>
              <a:pPr algn="ctr"/>
              <a:r>
                <a:rPr lang="en-US">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rPr>
                <a:t>05</a:t>
              </a:r>
            </a:p>
          </p:txBody>
        </p:sp>
        <p:sp>
          <p:nvSpPr>
            <p:cNvPr id="36" name="TextBox 216"/>
            <p:cNvSpPr txBox="1"/>
            <p:nvPr/>
          </p:nvSpPr>
          <p:spPr>
            <a:xfrm rot="17359790">
              <a:off x="7202110" y="2508146"/>
              <a:ext cx="441146" cy="369332"/>
            </a:xfrm>
            <a:prstGeom prst="rect">
              <a:avLst/>
            </a:prstGeom>
            <a:noFill/>
          </p:spPr>
          <p:txBody>
            <a:bodyPr wrap="none">
              <a:normAutofit/>
              <a:scene3d>
                <a:camera prst="orthographicFront"/>
                <a:lightRig rig="threePt" dir="t"/>
              </a:scene3d>
              <a:sp3d contourW="12700"/>
            </a:bodyPr>
            <a:lstStyle/>
            <a:p>
              <a:pPr algn="ctr"/>
              <a:r>
                <a:rPr lang="en-US">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rPr>
                <a:t>06</a:t>
              </a:r>
            </a:p>
          </p:txBody>
        </p:sp>
      </p:grpSp>
      <p:grpSp>
        <p:nvGrpSpPr>
          <p:cNvPr id="53" name="组合 52"/>
          <p:cNvGrpSpPr/>
          <p:nvPr/>
        </p:nvGrpSpPr>
        <p:grpSpPr>
          <a:xfrm>
            <a:off x="849087" y="344656"/>
            <a:ext cx="4885993" cy="716067"/>
            <a:chOff x="5402407" y="1247256"/>
            <a:chExt cx="4885993" cy="716067"/>
          </a:xfrm>
        </p:grpSpPr>
        <p:sp>
          <p:nvSpPr>
            <p:cNvPr id="54" name="文本框 53"/>
            <p:cNvSpPr txBox="1"/>
            <p:nvPr/>
          </p:nvSpPr>
          <p:spPr>
            <a:xfrm>
              <a:off x="5402407" y="1247256"/>
              <a:ext cx="3295317"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标题文字添加此处</a:t>
              </a:r>
            </a:p>
          </p:txBody>
        </p:sp>
        <p:sp>
          <p:nvSpPr>
            <p:cNvPr id="55" name="文本框 54"/>
            <p:cNvSpPr txBox="1"/>
            <p:nvPr/>
          </p:nvSpPr>
          <p:spPr>
            <a:xfrm>
              <a:off x="5402408" y="1693506"/>
              <a:ext cx="4885992" cy="26981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print the presentation and make it into </a:t>
              </a:r>
              <a:r>
                <a:rPr kumimoji="0" lang="en-US" altLang="zh-CN" sz="105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a film </a:t>
              </a:r>
              <a:r>
                <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to be used in a </a:t>
              </a:r>
              <a:r>
                <a:rPr kumimoji="0" lang="en-US" altLang="zh-CN" sz="105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wider field</a:t>
              </a:r>
              <a:endPar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sp>
        <p:nvSpPr>
          <p:cNvPr id="56" name="矩形 55"/>
          <p:cNvSpPr/>
          <p:nvPr/>
        </p:nvSpPr>
        <p:spPr>
          <a:xfrm>
            <a:off x="274320" y="329203"/>
            <a:ext cx="444137"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57" name="矩形 56"/>
          <p:cNvSpPr/>
          <p:nvPr/>
        </p:nvSpPr>
        <p:spPr>
          <a:xfrm>
            <a:off x="0" y="329203"/>
            <a:ext cx="195941"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58" name="组合 57"/>
          <p:cNvGrpSpPr/>
          <p:nvPr/>
        </p:nvGrpSpPr>
        <p:grpSpPr>
          <a:xfrm>
            <a:off x="7815518" y="2034129"/>
            <a:ext cx="3081083" cy="834815"/>
            <a:chOff x="7483989" y="3433235"/>
            <a:chExt cx="3081083" cy="834815"/>
          </a:xfrm>
        </p:grpSpPr>
        <p:sp>
          <p:nvSpPr>
            <p:cNvPr id="59" name="矩形 58"/>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60" name="矩形 59"/>
            <p:cNvSpPr/>
            <p:nvPr/>
          </p:nvSpPr>
          <p:spPr>
            <a:xfrm>
              <a:off x="7483989"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grpSp>
        <p:nvGrpSpPr>
          <p:cNvPr id="61" name="组合 60"/>
          <p:cNvGrpSpPr/>
          <p:nvPr/>
        </p:nvGrpSpPr>
        <p:grpSpPr>
          <a:xfrm>
            <a:off x="7815518" y="4841717"/>
            <a:ext cx="3081083" cy="834815"/>
            <a:chOff x="7483989" y="3433235"/>
            <a:chExt cx="3081083" cy="834815"/>
          </a:xfrm>
        </p:grpSpPr>
        <p:sp>
          <p:nvSpPr>
            <p:cNvPr id="62" name="矩形 61"/>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63" name="矩形 62"/>
            <p:cNvSpPr/>
            <p:nvPr/>
          </p:nvSpPr>
          <p:spPr>
            <a:xfrm>
              <a:off x="7483989"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grpSp>
        <p:nvGrpSpPr>
          <p:cNvPr id="64" name="组合 63"/>
          <p:cNvGrpSpPr/>
          <p:nvPr/>
        </p:nvGrpSpPr>
        <p:grpSpPr>
          <a:xfrm>
            <a:off x="1359466" y="2034129"/>
            <a:ext cx="3081082" cy="834815"/>
            <a:chOff x="7483990" y="3433235"/>
            <a:chExt cx="3081082" cy="834815"/>
          </a:xfrm>
        </p:grpSpPr>
        <p:sp>
          <p:nvSpPr>
            <p:cNvPr id="65" name="矩形 64"/>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66" name="矩形 65"/>
            <p:cNvSpPr/>
            <p:nvPr/>
          </p:nvSpPr>
          <p:spPr>
            <a:xfrm>
              <a:off x="8514520"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grpSp>
        <p:nvGrpSpPr>
          <p:cNvPr id="67" name="组合 66"/>
          <p:cNvGrpSpPr/>
          <p:nvPr/>
        </p:nvGrpSpPr>
        <p:grpSpPr>
          <a:xfrm>
            <a:off x="1359466" y="4841717"/>
            <a:ext cx="3081082" cy="834815"/>
            <a:chOff x="7483990" y="3433235"/>
            <a:chExt cx="3081082" cy="834815"/>
          </a:xfrm>
        </p:grpSpPr>
        <p:sp>
          <p:nvSpPr>
            <p:cNvPr id="68" name="矩形 67"/>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69" name="矩形 68"/>
            <p:cNvSpPr/>
            <p:nvPr/>
          </p:nvSpPr>
          <p:spPr>
            <a:xfrm>
              <a:off x="8514520"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spTree>
    <p:extLst>
      <p:ext uri="{BB962C8B-B14F-4D97-AF65-F5344CB8AC3E}">
        <p14:creationId xmlns:p14="http://schemas.microsoft.com/office/powerpoint/2010/main" val="205723762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76"/>
                                        </p:tgtEl>
                                        <p:attrNameLst>
                                          <p:attrName>style.visibility</p:attrName>
                                        </p:attrNameLst>
                                      </p:cBhvr>
                                      <p:to>
                                        <p:strVal val="visible"/>
                                      </p:to>
                                    </p:set>
                                    <p:animEffect transition="in" filter="fade">
                                      <p:cBhvr>
                                        <p:cTn id="14" dur="500"/>
                                        <p:tgtEl>
                                          <p:spTgt spid="76"/>
                                        </p:tgtEl>
                                      </p:cBhvr>
                                    </p:animEffect>
                                  </p:childTnLst>
                                </p:cTn>
                              </p:par>
                            </p:childTnLst>
                          </p:cTn>
                        </p:par>
                        <p:par>
                          <p:cTn id="15" fill="hold">
                            <p:stCondLst>
                              <p:cond delay="1500"/>
                            </p:stCondLst>
                            <p:childTnLst>
                              <p:par>
                                <p:cTn id="16" presetID="2" presetClass="entr" presetSubtype="8" fill="hold" nodeType="afterEffect">
                                  <p:stCondLst>
                                    <p:cond delay="0"/>
                                  </p:stCondLst>
                                  <p:childTnLst>
                                    <p:set>
                                      <p:cBhvr>
                                        <p:cTn id="17" dur="1" fill="hold">
                                          <p:stCondLst>
                                            <p:cond delay="0"/>
                                          </p:stCondLst>
                                        </p:cTn>
                                        <p:tgtEl>
                                          <p:spTgt spid="64"/>
                                        </p:tgtEl>
                                        <p:attrNameLst>
                                          <p:attrName>style.visibility</p:attrName>
                                        </p:attrNameLst>
                                      </p:cBhvr>
                                      <p:to>
                                        <p:strVal val="visible"/>
                                      </p:to>
                                    </p:set>
                                    <p:anim calcmode="lin" valueType="num">
                                      <p:cBhvr additive="base">
                                        <p:cTn id="18" dur="500" fill="hold"/>
                                        <p:tgtEl>
                                          <p:spTgt spid="64"/>
                                        </p:tgtEl>
                                        <p:attrNameLst>
                                          <p:attrName>ppt_x</p:attrName>
                                        </p:attrNameLst>
                                      </p:cBhvr>
                                      <p:tavLst>
                                        <p:tav tm="0">
                                          <p:val>
                                            <p:strVal val="0-#ppt_w/2"/>
                                          </p:val>
                                        </p:tav>
                                        <p:tav tm="100000">
                                          <p:val>
                                            <p:strVal val="#ppt_x"/>
                                          </p:val>
                                        </p:tav>
                                      </p:tavLst>
                                    </p:anim>
                                    <p:anim calcmode="lin" valueType="num">
                                      <p:cBhvr additive="base">
                                        <p:cTn id="19" dur="500" fill="hold"/>
                                        <p:tgtEl>
                                          <p:spTgt spid="64"/>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0"/>
                                  </p:stCondLst>
                                  <p:childTnLst>
                                    <p:set>
                                      <p:cBhvr>
                                        <p:cTn id="21" dur="1" fill="hold">
                                          <p:stCondLst>
                                            <p:cond delay="0"/>
                                          </p:stCondLst>
                                        </p:cTn>
                                        <p:tgtEl>
                                          <p:spTgt spid="67"/>
                                        </p:tgtEl>
                                        <p:attrNameLst>
                                          <p:attrName>style.visibility</p:attrName>
                                        </p:attrNameLst>
                                      </p:cBhvr>
                                      <p:to>
                                        <p:strVal val="visible"/>
                                      </p:to>
                                    </p:set>
                                    <p:anim calcmode="lin" valueType="num">
                                      <p:cBhvr additive="base">
                                        <p:cTn id="22" dur="500" fill="hold"/>
                                        <p:tgtEl>
                                          <p:spTgt spid="67"/>
                                        </p:tgtEl>
                                        <p:attrNameLst>
                                          <p:attrName>ppt_x</p:attrName>
                                        </p:attrNameLst>
                                      </p:cBhvr>
                                      <p:tavLst>
                                        <p:tav tm="0">
                                          <p:val>
                                            <p:strVal val="0-#ppt_w/2"/>
                                          </p:val>
                                        </p:tav>
                                        <p:tav tm="100000">
                                          <p:val>
                                            <p:strVal val="#ppt_x"/>
                                          </p:val>
                                        </p:tav>
                                      </p:tavLst>
                                    </p:anim>
                                    <p:anim calcmode="lin" valueType="num">
                                      <p:cBhvr additive="base">
                                        <p:cTn id="23" dur="500" fill="hold"/>
                                        <p:tgtEl>
                                          <p:spTgt spid="67"/>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58"/>
                                        </p:tgtEl>
                                        <p:attrNameLst>
                                          <p:attrName>style.visibility</p:attrName>
                                        </p:attrNameLst>
                                      </p:cBhvr>
                                      <p:to>
                                        <p:strVal val="visible"/>
                                      </p:to>
                                    </p:set>
                                    <p:anim calcmode="lin" valueType="num">
                                      <p:cBhvr additive="base">
                                        <p:cTn id="26" dur="500" fill="hold"/>
                                        <p:tgtEl>
                                          <p:spTgt spid="58"/>
                                        </p:tgtEl>
                                        <p:attrNameLst>
                                          <p:attrName>ppt_x</p:attrName>
                                        </p:attrNameLst>
                                      </p:cBhvr>
                                      <p:tavLst>
                                        <p:tav tm="0">
                                          <p:val>
                                            <p:strVal val="1+#ppt_w/2"/>
                                          </p:val>
                                        </p:tav>
                                        <p:tav tm="100000">
                                          <p:val>
                                            <p:strVal val="#ppt_x"/>
                                          </p:val>
                                        </p:tav>
                                      </p:tavLst>
                                    </p:anim>
                                    <p:anim calcmode="lin" valueType="num">
                                      <p:cBhvr additive="base">
                                        <p:cTn id="27" dur="500" fill="hold"/>
                                        <p:tgtEl>
                                          <p:spTgt spid="58"/>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61"/>
                                        </p:tgtEl>
                                        <p:attrNameLst>
                                          <p:attrName>style.visibility</p:attrName>
                                        </p:attrNameLst>
                                      </p:cBhvr>
                                      <p:to>
                                        <p:strVal val="visible"/>
                                      </p:to>
                                    </p:set>
                                    <p:anim calcmode="lin" valueType="num">
                                      <p:cBhvr additive="base">
                                        <p:cTn id="30" dur="500" fill="hold"/>
                                        <p:tgtEl>
                                          <p:spTgt spid="61"/>
                                        </p:tgtEl>
                                        <p:attrNameLst>
                                          <p:attrName>ppt_x</p:attrName>
                                        </p:attrNameLst>
                                      </p:cBhvr>
                                      <p:tavLst>
                                        <p:tav tm="0">
                                          <p:val>
                                            <p:strVal val="1+#ppt_w/2"/>
                                          </p:val>
                                        </p:tav>
                                        <p:tav tm="100000">
                                          <p:val>
                                            <p:strVal val="#ppt_x"/>
                                          </p:val>
                                        </p:tav>
                                      </p:tavLst>
                                    </p:anim>
                                    <p:anim calcmode="lin" valueType="num">
                                      <p:cBhvr additive="base">
                                        <p:cTn id="31" dur="500" fill="hold"/>
                                        <p:tgtEl>
                                          <p:spTgt spid="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rot="1800000">
            <a:off x="1853997" y="2553077"/>
            <a:ext cx="3335844" cy="3971164"/>
          </a:xfrm>
          <a:custGeom>
            <a:avLst/>
            <a:gdLst>
              <a:gd name="connsiteX0" fmla="*/ 0 w 3335844"/>
              <a:gd name="connsiteY0" fmla="*/ 0 h 3945497"/>
              <a:gd name="connsiteX1" fmla="*/ 3335844 w 3335844"/>
              <a:gd name="connsiteY1" fmla="*/ 0 h 3945497"/>
              <a:gd name="connsiteX2" fmla="*/ 3335844 w 3335844"/>
              <a:gd name="connsiteY2" fmla="*/ 3945497 h 3945497"/>
              <a:gd name="connsiteX3" fmla="*/ 0 w 3335844"/>
              <a:gd name="connsiteY3" fmla="*/ 3945497 h 3945497"/>
              <a:gd name="connsiteX4" fmla="*/ 0 w 3335844"/>
              <a:gd name="connsiteY4" fmla="*/ 0 h 3945497"/>
              <a:gd name="connsiteX0" fmla="*/ 0 w 3335844"/>
              <a:gd name="connsiteY0" fmla="*/ 25667 h 3971164"/>
              <a:gd name="connsiteX1" fmla="*/ 296935 w 3335844"/>
              <a:gd name="connsiteY1" fmla="*/ 0 h 3971164"/>
              <a:gd name="connsiteX2" fmla="*/ 3335844 w 3335844"/>
              <a:gd name="connsiteY2" fmla="*/ 25667 h 3971164"/>
              <a:gd name="connsiteX3" fmla="*/ 3335844 w 3335844"/>
              <a:gd name="connsiteY3" fmla="*/ 3971164 h 3971164"/>
              <a:gd name="connsiteX4" fmla="*/ 0 w 3335844"/>
              <a:gd name="connsiteY4" fmla="*/ 3971164 h 3971164"/>
              <a:gd name="connsiteX5" fmla="*/ 0 w 3335844"/>
              <a:gd name="connsiteY5" fmla="*/ 25667 h 3971164"/>
              <a:gd name="connsiteX0" fmla="*/ 0 w 3335844"/>
              <a:gd name="connsiteY0" fmla="*/ 3971164 h 3971164"/>
              <a:gd name="connsiteX1" fmla="*/ 296935 w 3335844"/>
              <a:gd name="connsiteY1" fmla="*/ 0 h 3971164"/>
              <a:gd name="connsiteX2" fmla="*/ 3335844 w 3335844"/>
              <a:gd name="connsiteY2" fmla="*/ 25667 h 3971164"/>
              <a:gd name="connsiteX3" fmla="*/ 3335844 w 3335844"/>
              <a:gd name="connsiteY3" fmla="*/ 3971164 h 3971164"/>
              <a:gd name="connsiteX4" fmla="*/ 0 w 3335844"/>
              <a:gd name="connsiteY4" fmla="*/ 3971164 h 3971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5844" h="3971164">
                <a:moveTo>
                  <a:pt x="0" y="3971164"/>
                </a:moveTo>
                <a:lnTo>
                  <a:pt x="296935" y="0"/>
                </a:lnTo>
                <a:lnTo>
                  <a:pt x="3335844" y="25667"/>
                </a:lnTo>
                <a:lnTo>
                  <a:pt x="3335844" y="3971164"/>
                </a:lnTo>
                <a:lnTo>
                  <a:pt x="0" y="3971164"/>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0" name="矩形 28"/>
          <p:cNvSpPr/>
          <p:nvPr/>
        </p:nvSpPr>
        <p:spPr>
          <a:xfrm rot="1800000">
            <a:off x="4445075" y="2565777"/>
            <a:ext cx="3335844" cy="3971164"/>
          </a:xfrm>
          <a:custGeom>
            <a:avLst/>
            <a:gdLst>
              <a:gd name="connsiteX0" fmla="*/ 0 w 3335844"/>
              <a:gd name="connsiteY0" fmla="*/ 0 h 3945497"/>
              <a:gd name="connsiteX1" fmla="*/ 3335844 w 3335844"/>
              <a:gd name="connsiteY1" fmla="*/ 0 h 3945497"/>
              <a:gd name="connsiteX2" fmla="*/ 3335844 w 3335844"/>
              <a:gd name="connsiteY2" fmla="*/ 3945497 h 3945497"/>
              <a:gd name="connsiteX3" fmla="*/ 0 w 3335844"/>
              <a:gd name="connsiteY3" fmla="*/ 3945497 h 3945497"/>
              <a:gd name="connsiteX4" fmla="*/ 0 w 3335844"/>
              <a:gd name="connsiteY4" fmla="*/ 0 h 3945497"/>
              <a:gd name="connsiteX0" fmla="*/ 0 w 3335844"/>
              <a:gd name="connsiteY0" fmla="*/ 25667 h 3971164"/>
              <a:gd name="connsiteX1" fmla="*/ 296935 w 3335844"/>
              <a:gd name="connsiteY1" fmla="*/ 0 h 3971164"/>
              <a:gd name="connsiteX2" fmla="*/ 3335844 w 3335844"/>
              <a:gd name="connsiteY2" fmla="*/ 25667 h 3971164"/>
              <a:gd name="connsiteX3" fmla="*/ 3335844 w 3335844"/>
              <a:gd name="connsiteY3" fmla="*/ 3971164 h 3971164"/>
              <a:gd name="connsiteX4" fmla="*/ 0 w 3335844"/>
              <a:gd name="connsiteY4" fmla="*/ 3971164 h 3971164"/>
              <a:gd name="connsiteX5" fmla="*/ 0 w 3335844"/>
              <a:gd name="connsiteY5" fmla="*/ 25667 h 3971164"/>
              <a:gd name="connsiteX0" fmla="*/ 0 w 3335844"/>
              <a:gd name="connsiteY0" fmla="*/ 3971164 h 3971164"/>
              <a:gd name="connsiteX1" fmla="*/ 296935 w 3335844"/>
              <a:gd name="connsiteY1" fmla="*/ 0 h 3971164"/>
              <a:gd name="connsiteX2" fmla="*/ 3335844 w 3335844"/>
              <a:gd name="connsiteY2" fmla="*/ 25667 h 3971164"/>
              <a:gd name="connsiteX3" fmla="*/ 3335844 w 3335844"/>
              <a:gd name="connsiteY3" fmla="*/ 3971164 h 3971164"/>
              <a:gd name="connsiteX4" fmla="*/ 0 w 3335844"/>
              <a:gd name="connsiteY4" fmla="*/ 3971164 h 3971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5844" h="3971164">
                <a:moveTo>
                  <a:pt x="0" y="3971164"/>
                </a:moveTo>
                <a:lnTo>
                  <a:pt x="296935" y="0"/>
                </a:lnTo>
                <a:lnTo>
                  <a:pt x="3335844" y="25667"/>
                </a:lnTo>
                <a:lnTo>
                  <a:pt x="3335844" y="3971164"/>
                </a:lnTo>
                <a:lnTo>
                  <a:pt x="0" y="3971164"/>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1" name="矩形 28"/>
          <p:cNvSpPr/>
          <p:nvPr/>
        </p:nvSpPr>
        <p:spPr>
          <a:xfrm rot="1800000">
            <a:off x="7054525" y="2565777"/>
            <a:ext cx="3335844" cy="3971164"/>
          </a:xfrm>
          <a:custGeom>
            <a:avLst/>
            <a:gdLst>
              <a:gd name="connsiteX0" fmla="*/ 0 w 3335844"/>
              <a:gd name="connsiteY0" fmla="*/ 0 h 3945497"/>
              <a:gd name="connsiteX1" fmla="*/ 3335844 w 3335844"/>
              <a:gd name="connsiteY1" fmla="*/ 0 h 3945497"/>
              <a:gd name="connsiteX2" fmla="*/ 3335844 w 3335844"/>
              <a:gd name="connsiteY2" fmla="*/ 3945497 h 3945497"/>
              <a:gd name="connsiteX3" fmla="*/ 0 w 3335844"/>
              <a:gd name="connsiteY3" fmla="*/ 3945497 h 3945497"/>
              <a:gd name="connsiteX4" fmla="*/ 0 w 3335844"/>
              <a:gd name="connsiteY4" fmla="*/ 0 h 3945497"/>
              <a:gd name="connsiteX0" fmla="*/ 0 w 3335844"/>
              <a:gd name="connsiteY0" fmla="*/ 25667 h 3971164"/>
              <a:gd name="connsiteX1" fmla="*/ 296935 w 3335844"/>
              <a:gd name="connsiteY1" fmla="*/ 0 h 3971164"/>
              <a:gd name="connsiteX2" fmla="*/ 3335844 w 3335844"/>
              <a:gd name="connsiteY2" fmla="*/ 25667 h 3971164"/>
              <a:gd name="connsiteX3" fmla="*/ 3335844 w 3335844"/>
              <a:gd name="connsiteY3" fmla="*/ 3971164 h 3971164"/>
              <a:gd name="connsiteX4" fmla="*/ 0 w 3335844"/>
              <a:gd name="connsiteY4" fmla="*/ 3971164 h 3971164"/>
              <a:gd name="connsiteX5" fmla="*/ 0 w 3335844"/>
              <a:gd name="connsiteY5" fmla="*/ 25667 h 3971164"/>
              <a:gd name="connsiteX0" fmla="*/ 0 w 3335844"/>
              <a:gd name="connsiteY0" fmla="*/ 3971164 h 3971164"/>
              <a:gd name="connsiteX1" fmla="*/ 296935 w 3335844"/>
              <a:gd name="connsiteY1" fmla="*/ 0 h 3971164"/>
              <a:gd name="connsiteX2" fmla="*/ 3335844 w 3335844"/>
              <a:gd name="connsiteY2" fmla="*/ 25667 h 3971164"/>
              <a:gd name="connsiteX3" fmla="*/ 3335844 w 3335844"/>
              <a:gd name="connsiteY3" fmla="*/ 3971164 h 3971164"/>
              <a:gd name="connsiteX4" fmla="*/ 0 w 3335844"/>
              <a:gd name="connsiteY4" fmla="*/ 3971164 h 3971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5844" h="3971164">
                <a:moveTo>
                  <a:pt x="0" y="3971164"/>
                </a:moveTo>
                <a:lnTo>
                  <a:pt x="296935" y="0"/>
                </a:lnTo>
                <a:lnTo>
                  <a:pt x="3335844" y="25667"/>
                </a:lnTo>
                <a:lnTo>
                  <a:pt x="3335844" y="3971164"/>
                </a:lnTo>
                <a:lnTo>
                  <a:pt x="0" y="3971164"/>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2" name="矩形 28"/>
          <p:cNvSpPr/>
          <p:nvPr/>
        </p:nvSpPr>
        <p:spPr>
          <a:xfrm rot="1800000">
            <a:off x="9645602" y="2565778"/>
            <a:ext cx="3335844" cy="3971164"/>
          </a:xfrm>
          <a:custGeom>
            <a:avLst/>
            <a:gdLst>
              <a:gd name="connsiteX0" fmla="*/ 0 w 3335844"/>
              <a:gd name="connsiteY0" fmla="*/ 0 h 3945497"/>
              <a:gd name="connsiteX1" fmla="*/ 3335844 w 3335844"/>
              <a:gd name="connsiteY1" fmla="*/ 0 h 3945497"/>
              <a:gd name="connsiteX2" fmla="*/ 3335844 w 3335844"/>
              <a:gd name="connsiteY2" fmla="*/ 3945497 h 3945497"/>
              <a:gd name="connsiteX3" fmla="*/ 0 w 3335844"/>
              <a:gd name="connsiteY3" fmla="*/ 3945497 h 3945497"/>
              <a:gd name="connsiteX4" fmla="*/ 0 w 3335844"/>
              <a:gd name="connsiteY4" fmla="*/ 0 h 3945497"/>
              <a:gd name="connsiteX0" fmla="*/ 0 w 3335844"/>
              <a:gd name="connsiteY0" fmla="*/ 25667 h 3971164"/>
              <a:gd name="connsiteX1" fmla="*/ 296935 w 3335844"/>
              <a:gd name="connsiteY1" fmla="*/ 0 h 3971164"/>
              <a:gd name="connsiteX2" fmla="*/ 3335844 w 3335844"/>
              <a:gd name="connsiteY2" fmla="*/ 25667 h 3971164"/>
              <a:gd name="connsiteX3" fmla="*/ 3335844 w 3335844"/>
              <a:gd name="connsiteY3" fmla="*/ 3971164 h 3971164"/>
              <a:gd name="connsiteX4" fmla="*/ 0 w 3335844"/>
              <a:gd name="connsiteY4" fmla="*/ 3971164 h 3971164"/>
              <a:gd name="connsiteX5" fmla="*/ 0 w 3335844"/>
              <a:gd name="connsiteY5" fmla="*/ 25667 h 3971164"/>
              <a:gd name="connsiteX0" fmla="*/ 0 w 3335844"/>
              <a:gd name="connsiteY0" fmla="*/ 3971164 h 3971164"/>
              <a:gd name="connsiteX1" fmla="*/ 296935 w 3335844"/>
              <a:gd name="connsiteY1" fmla="*/ 0 h 3971164"/>
              <a:gd name="connsiteX2" fmla="*/ 3335844 w 3335844"/>
              <a:gd name="connsiteY2" fmla="*/ 25667 h 3971164"/>
              <a:gd name="connsiteX3" fmla="*/ 3335844 w 3335844"/>
              <a:gd name="connsiteY3" fmla="*/ 3971164 h 3971164"/>
              <a:gd name="connsiteX4" fmla="*/ 0 w 3335844"/>
              <a:gd name="connsiteY4" fmla="*/ 3971164 h 3971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5844" h="3971164">
                <a:moveTo>
                  <a:pt x="0" y="3971164"/>
                </a:moveTo>
                <a:lnTo>
                  <a:pt x="296935" y="0"/>
                </a:lnTo>
                <a:lnTo>
                  <a:pt x="3335844" y="25667"/>
                </a:lnTo>
                <a:lnTo>
                  <a:pt x="3335844" y="3971164"/>
                </a:lnTo>
                <a:lnTo>
                  <a:pt x="0" y="3971164"/>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 name="Rectangle: Rounded Corners 4"/>
          <p:cNvSpPr/>
          <p:nvPr/>
        </p:nvSpPr>
        <p:spPr>
          <a:xfrm>
            <a:off x="1066291" y="2151506"/>
            <a:ext cx="2269165" cy="3275714"/>
          </a:xfrm>
          <a:prstGeom prst="rect">
            <a:avLst/>
          </a:prstGeom>
          <a:solidFill>
            <a:schemeClr val="bg1"/>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tIns="1620000" anchor="t" anchorCtr="1">
            <a:normAutofit/>
          </a:bodyPr>
          <a:lstStyle/>
          <a:p>
            <a:pPr algn="ctr">
              <a:lnSpc>
                <a:spcPct val="120000"/>
              </a:lnSpc>
            </a:pPr>
            <a:endParaRPr lang="zh-CN" altLang="en-US" sz="1050" dirty="0">
              <a:solidFill>
                <a:schemeClr val="tx1">
                  <a:lumMod val="85000"/>
                  <a:lumOff val="15000"/>
                </a:schemeClr>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5" name="Rectangle 5"/>
          <p:cNvSpPr/>
          <p:nvPr/>
        </p:nvSpPr>
        <p:spPr>
          <a:xfrm>
            <a:off x="1066291" y="4779859"/>
            <a:ext cx="2269165"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scene3d>
              <a:camera prst="orthographicFront"/>
              <a:lightRig rig="threePt" dir="t"/>
            </a:scene3d>
            <a:sp3d contourW="12700"/>
          </a:bodyPr>
          <a:lstStyle/>
          <a:p>
            <a:pPr algn="ctr"/>
            <a:r>
              <a:rPr lang="zh-CN" altLang="en-US" sz="1400" b="1" dirty="0">
                <a:latin typeface="微软雅黑 Light" panose="020B0502040204020203" pitchFamily="34" charset="-122"/>
                <a:ea typeface="微软雅黑" panose="020B0503020204020204" pitchFamily="34" charset="-122"/>
                <a:sym typeface="微软雅黑 Light" panose="020B0502040204020203" pitchFamily="34" charset="-122"/>
              </a:rPr>
              <a:t>标题文本预设</a:t>
            </a:r>
          </a:p>
        </p:txBody>
      </p:sp>
      <p:sp>
        <p:nvSpPr>
          <p:cNvPr id="7" name="Freeform: Shape 9"/>
          <p:cNvSpPr/>
          <p:nvPr/>
        </p:nvSpPr>
        <p:spPr>
          <a:xfrm>
            <a:off x="1839250" y="2552968"/>
            <a:ext cx="723246" cy="716984"/>
          </a:xfrm>
          <a:custGeom>
            <a:avLst/>
            <a:gdLst/>
            <a:ahLst/>
            <a:cxnLst/>
            <a:rect l="l" t="t" r="r" b="b"/>
            <a:pathLst>
              <a:path w="206276" h="204490">
                <a:moveTo>
                  <a:pt x="97334" y="133052"/>
                </a:moveTo>
                <a:lnTo>
                  <a:pt x="119212" y="133052"/>
                </a:lnTo>
                <a:cubicBezTo>
                  <a:pt x="121593" y="133052"/>
                  <a:pt x="122783" y="134094"/>
                  <a:pt x="122783" y="136178"/>
                </a:cubicBezTo>
                <a:cubicBezTo>
                  <a:pt x="122783" y="138559"/>
                  <a:pt x="121593" y="139750"/>
                  <a:pt x="119212" y="139750"/>
                </a:cubicBezTo>
                <a:lnTo>
                  <a:pt x="97334" y="139750"/>
                </a:lnTo>
                <a:cubicBezTo>
                  <a:pt x="95250" y="139750"/>
                  <a:pt x="94208" y="138559"/>
                  <a:pt x="94208" y="136178"/>
                </a:cubicBezTo>
                <a:cubicBezTo>
                  <a:pt x="94208" y="134094"/>
                  <a:pt x="95250" y="133052"/>
                  <a:pt x="97334" y="133052"/>
                </a:cubicBezTo>
                <a:close/>
                <a:moveTo>
                  <a:pt x="71884" y="133052"/>
                </a:moveTo>
                <a:lnTo>
                  <a:pt x="84386" y="133052"/>
                </a:lnTo>
                <a:cubicBezTo>
                  <a:pt x="86469" y="133052"/>
                  <a:pt x="87511" y="134094"/>
                  <a:pt x="87511" y="136178"/>
                </a:cubicBezTo>
                <a:cubicBezTo>
                  <a:pt x="87511" y="138559"/>
                  <a:pt x="86469" y="139750"/>
                  <a:pt x="84386" y="139750"/>
                </a:cubicBezTo>
                <a:lnTo>
                  <a:pt x="71884" y="139750"/>
                </a:lnTo>
                <a:cubicBezTo>
                  <a:pt x="69801" y="139750"/>
                  <a:pt x="68759" y="138559"/>
                  <a:pt x="68759" y="136178"/>
                </a:cubicBezTo>
                <a:cubicBezTo>
                  <a:pt x="68759" y="134094"/>
                  <a:pt x="69801" y="133052"/>
                  <a:pt x="71884" y="133052"/>
                </a:cubicBezTo>
                <a:close/>
                <a:moveTo>
                  <a:pt x="160735" y="117426"/>
                </a:moveTo>
                <a:lnTo>
                  <a:pt x="166985" y="117426"/>
                </a:lnTo>
                <a:cubicBezTo>
                  <a:pt x="169069" y="117426"/>
                  <a:pt x="170111" y="118467"/>
                  <a:pt x="170111" y="120551"/>
                </a:cubicBezTo>
                <a:cubicBezTo>
                  <a:pt x="170111" y="122634"/>
                  <a:pt x="169069" y="123676"/>
                  <a:pt x="166985" y="123676"/>
                </a:cubicBezTo>
                <a:lnTo>
                  <a:pt x="160735" y="123676"/>
                </a:lnTo>
                <a:cubicBezTo>
                  <a:pt x="158651" y="123676"/>
                  <a:pt x="157609" y="122634"/>
                  <a:pt x="157609" y="120551"/>
                </a:cubicBezTo>
                <a:cubicBezTo>
                  <a:pt x="157609" y="118467"/>
                  <a:pt x="158651" y="117426"/>
                  <a:pt x="160735" y="117426"/>
                </a:cubicBezTo>
                <a:close/>
                <a:moveTo>
                  <a:pt x="116086" y="117426"/>
                </a:moveTo>
                <a:lnTo>
                  <a:pt x="147787" y="117426"/>
                </a:lnTo>
                <a:cubicBezTo>
                  <a:pt x="150168" y="117426"/>
                  <a:pt x="151358" y="118467"/>
                  <a:pt x="151358" y="120551"/>
                </a:cubicBezTo>
                <a:cubicBezTo>
                  <a:pt x="151358" y="122634"/>
                  <a:pt x="150168" y="123676"/>
                  <a:pt x="147787" y="123676"/>
                </a:cubicBezTo>
                <a:lnTo>
                  <a:pt x="116086" y="123676"/>
                </a:lnTo>
                <a:cubicBezTo>
                  <a:pt x="114003" y="123676"/>
                  <a:pt x="112961" y="122634"/>
                  <a:pt x="112961" y="120551"/>
                </a:cubicBezTo>
                <a:cubicBezTo>
                  <a:pt x="112961" y="118467"/>
                  <a:pt x="114003" y="117426"/>
                  <a:pt x="116086" y="117426"/>
                </a:cubicBezTo>
                <a:close/>
                <a:moveTo>
                  <a:pt x="71884" y="117426"/>
                </a:moveTo>
                <a:lnTo>
                  <a:pt x="103585" y="117426"/>
                </a:lnTo>
                <a:cubicBezTo>
                  <a:pt x="105668" y="117426"/>
                  <a:pt x="106710" y="118467"/>
                  <a:pt x="106710" y="120551"/>
                </a:cubicBezTo>
                <a:cubicBezTo>
                  <a:pt x="106710" y="122634"/>
                  <a:pt x="105668" y="123676"/>
                  <a:pt x="103585" y="123676"/>
                </a:cubicBezTo>
                <a:lnTo>
                  <a:pt x="71884" y="123676"/>
                </a:lnTo>
                <a:cubicBezTo>
                  <a:pt x="69801" y="123676"/>
                  <a:pt x="68759" y="122634"/>
                  <a:pt x="68759" y="120551"/>
                </a:cubicBezTo>
                <a:cubicBezTo>
                  <a:pt x="68759" y="118467"/>
                  <a:pt x="69801" y="117426"/>
                  <a:pt x="71884" y="117426"/>
                </a:cubicBezTo>
                <a:close/>
                <a:moveTo>
                  <a:pt x="135285" y="98227"/>
                </a:moveTo>
                <a:lnTo>
                  <a:pt x="166985" y="98227"/>
                </a:lnTo>
                <a:cubicBezTo>
                  <a:pt x="169069" y="98227"/>
                  <a:pt x="170111" y="99268"/>
                  <a:pt x="170111" y="101352"/>
                </a:cubicBezTo>
                <a:cubicBezTo>
                  <a:pt x="170111" y="103436"/>
                  <a:pt x="169069" y="104477"/>
                  <a:pt x="166985" y="104477"/>
                </a:cubicBezTo>
                <a:lnTo>
                  <a:pt x="135285" y="104477"/>
                </a:lnTo>
                <a:cubicBezTo>
                  <a:pt x="133201" y="104477"/>
                  <a:pt x="132160" y="103436"/>
                  <a:pt x="132160" y="101352"/>
                </a:cubicBezTo>
                <a:cubicBezTo>
                  <a:pt x="132160" y="99268"/>
                  <a:pt x="133201" y="98227"/>
                  <a:pt x="135285" y="98227"/>
                </a:cubicBezTo>
                <a:close/>
                <a:moveTo>
                  <a:pt x="97334" y="98227"/>
                </a:moveTo>
                <a:lnTo>
                  <a:pt x="122783" y="98227"/>
                </a:lnTo>
                <a:cubicBezTo>
                  <a:pt x="124867" y="98227"/>
                  <a:pt x="125909" y="99268"/>
                  <a:pt x="125909" y="101352"/>
                </a:cubicBezTo>
                <a:cubicBezTo>
                  <a:pt x="125909" y="103436"/>
                  <a:pt x="124867" y="104477"/>
                  <a:pt x="122783" y="104477"/>
                </a:cubicBezTo>
                <a:lnTo>
                  <a:pt x="97334" y="104477"/>
                </a:lnTo>
                <a:cubicBezTo>
                  <a:pt x="95250" y="104477"/>
                  <a:pt x="94208" y="103436"/>
                  <a:pt x="94208" y="101352"/>
                </a:cubicBezTo>
                <a:cubicBezTo>
                  <a:pt x="94208" y="99268"/>
                  <a:pt x="95250" y="98227"/>
                  <a:pt x="97334" y="98227"/>
                </a:cubicBezTo>
                <a:close/>
                <a:moveTo>
                  <a:pt x="71884" y="98227"/>
                </a:moveTo>
                <a:lnTo>
                  <a:pt x="84386" y="98227"/>
                </a:lnTo>
                <a:cubicBezTo>
                  <a:pt x="86469" y="98227"/>
                  <a:pt x="87511" y="99268"/>
                  <a:pt x="87511" y="101352"/>
                </a:cubicBezTo>
                <a:cubicBezTo>
                  <a:pt x="87511" y="103436"/>
                  <a:pt x="86469" y="104477"/>
                  <a:pt x="84386" y="104477"/>
                </a:cubicBezTo>
                <a:lnTo>
                  <a:pt x="71884" y="104477"/>
                </a:lnTo>
                <a:cubicBezTo>
                  <a:pt x="69801" y="104477"/>
                  <a:pt x="68759" y="103436"/>
                  <a:pt x="68759" y="101352"/>
                </a:cubicBezTo>
                <a:cubicBezTo>
                  <a:pt x="68759" y="99268"/>
                  <a:pt x="69801" y="98227"/>
                  <a:pt x="71884" y="98227"/>
                </a:cubicBezTo>
                <a:close/>
                <a:moveTo>
                  <a:pt x="154484" y="82600"/>
                </a:moveTo>
                <a:lnTo>
                  <a:pt x="166985" y="82600"/>
                </a:lnTo>
                <a:cubicBezTo>
                  <a:pt x="169069" y="82600"/>
                  <a:pt x="170111" y="83642"/>
                  <a:pt x="170111" y="85725"/>
                </a:cubicBezTo>
                <a:cubicBezTo>
                  <a:pt x="170111" y="87809"/>
                  <a:pt x="169069" y="88851"/>
                  <a:pt x="166985" y="88851"/>
                </a:cubicBezTo>
                <a:lnTo>
                  <a:pt x="154484" y="88851"/>
                </a:lnTo>
                <a:cubicBezTo>
                  <a:pt x="152400" y="88851"/>
                  <a:pt x="151358" y="87809"/>
                  <a:pt x="151358" y="85725"/>
                </a:cubicBezTo>
                <a:cubicBezTo>
                  <a:pt x="151358" y="83642"/>
                  <a:pt x="152400" y="82600"/>
                  <a:pt x="154484" y="82600"/>
                </a:cubicBezTo>
                <a:close/>
                <a:moveTo>
                  <a:pt x="109835" y="82600"/>
                </a:moveTo>
                <a:lnTo>
                  <a:pt x="141536" y="82600"/>
                </a:lnTo>
                <a:cubicBezTo>
                  <a:pt x="143619" y="82600"/>
                  <a:pt x="144661" y="83642"/>
                  <a:pt x="144661" y="85725"/>
                </a:cubicBezTo>
                <a:cubicBezTo>
                  <a:pt x="144661" y="87809"/>
                  <a:pt x="143619" y="88851"/>
                  <a:pt x="141536" y="88851"/>
                </a:cubicBezTo>
                <a:lnTo>
                  <a:pt x="109835" y="88851"/>
                </a:lnTo>
                <a:cubicBezTo>
                  <a:pt x="107752" y="88851"/>
                  <a:pt x="106710" y="87809"/>
                  <a:pt x="106710" y="85725"/>
                </a:cubicBezTo>
                <a:cubicBezTo>
                  <a:pt x="106710" y="83642"/>
                  <a:pt x="107752" y="82600"/>
                  <a:pt x="109835" y="82600"/>
                </a:cubicBezTo>
                <a:close/>
                <a:moveTo>
                  <a:pt x="71884" y="82600"/>
                </a:moveTo>
                <a:lnTo>
                  <a:pt x="97334" y="82600"/>
                </a:lnTo>
                <a:cubicBezTo>
                  <a:pt x="99417" y="82600"/>
                  <a:pt x="100459" y="83642"/>
                  <a:pt x="100459" y="85725"/>
                </a:cubicBezTo>
                <a:cubicBezTo>
                  <a:pt x="100459" y="87809"/>
                  <a:pt x="99417" y="88851"/>
                  <a:pt x="97334" y="88851"/>
                </a:cubicBezTo>
                <a:lnTo>
                  <a:pt x="71884" y="88851"/>
                </a:lnTo>
                <a:cubicBezTo>
                  <a:pt x="69801" y="88851"/>
                  <a:pt x="68759" y="87809"/>
                  <a:pt x="68759" y="85725"/>
                </a:cubicBezTo>
                <a:cubicBezTo>
                  <a:pt x="68759" y="83642"/>
                  <a:pt x="69801" y="82600"/>
                  <a:pt x="71884" y="82600"/>
                </a:cubicBezTo>
                <a:close/>
                <a:moveTo>
                  <a:pt x="55811" y="60276"/>
                </a:moveTo>
                <a:cubicBezTo>
                  <a:pt x="50453" y="60276"/>
                  <a:pt x="47774" y="63252"/>
                  <a:pt x="47774" y="69205"/>
                </a:cubicBezTo>
                <a:lnTo>
                  <a:pt x="47774" y="152251"/>
                </a:lnTo>
                <a:cubicBezTo>
                  <a:pt x="47774" y="158502"/>
                  <a:pt x="50453" y="161627"/>
                  <a:pt x="55811" y="161627"/>
                </a:cubicBezTo>
                <a:lnTo>
                  <a:pt x="78135" y="161627"/>
                </a:lnTo>
                <a:cubicBezTo>
                  <a:pt x="79623" y="161627"/>
                  <a:pt x="81112" y="162372"/>
                  <a:pt x="82600" y="163860"/>
                </a:cubicBezTo>
                <a:cubicBezTo>
                  <a:pt x="83790" y="164753"/>
                  <a:pt x="84386" y="166241"/>
                  <a:pt x="84386" y="168325"/>
                </a:cubicBezTo>
                <a:lnTo>
                  <a:pt x="83939" y="185738"/>
                </a:lnTo>
                <a:lnTo>
                  <a:pt x="115640" y="162967"/>
                </a:lnTo>
                <a:cubicBezTo>
                  <a:pt x="116830" y="162074"/>
                  <a:pt x="118021" y="161627"/>
                  <a:pt x="119212" y="161627"/>
                </a:cubicBezTo>
                <a:lnTo>
                  <a:pt x="183059" y="161627"/>
                </a:lnTo>
                <a:cubicBezTo>
                  <a:pt x="185738" y="161627"/>
                  <a:pt x="188193" y="160734"/>
                  <a:pt x="190426" y="158949"/>
                </a:cubicBezTo>
                <a:cubicBezTo>
                  <a:pt x="192658" y="157163"/>
                  <a:pt x="193774" y="154930"/>
                  <a:pt x="193774" y="152251"/>
                </a:cubicBezTo>
                <a:lnTo>
                  <a:pt x="193774" y="69205"/>
                </a:lnTo>
                <a:cubicBezTo>
                  <a:pt x="193774" y="66824"/>
                  <a:pt x="192658" y="64740"/>
                  <a:pt x="190426" y="62954"/>
                </a:cubicBezTo>
                <a:cubicBezTo>
                  <a:pt x="188193" y="61168"/>
                  <a:pt x="185738" y="60276"/>
                  <a:pt x="183059" y="60276"/>
                </a:cubicBezTo>
                <a:close/>
                <a:moveTo>
                  <a:pt x="55811" y="47327"/>
                </a:moveTo>
                <a:lnTo>
                  <a:pt x="183059" y="47327"/>
                </a:lnTo>
                <a:cubicBezTo>
                  <a:pt x="189310" y="47327"/>
                  <a:pt x="194742" y="49485"/>
                  <a:pt x="199355" y="53801"/>
                </a:cubicBezTo>
                <a:cubicBezTo>
                  <a:pt x="203969" y="58117"/>
                  <a:pt x="206276" y="63252"/>
                  <a:pt x="206276" y="69205"/>
                </a:cubicBezTo>
                <a:lnTo>
                  <a:pt x="206276" y="152251"/>
                </a:lnTo>
                <a:cubicBezTo>
                  <a:pt x="206276" y="158204"/>
                  <a:pt x="203895" y="163413"/>
                  <a:pt x="199132" y="167878"/>
                </a:cubicBezTo>
                <a:cubicBezTo>
                  <a:pt x="194370" y="172343"/>
                  <a:pt x="189012" y="174576"/>
                  <a:pt x="183059" y="174576"/>
                </a:cubicBezTo>
                <a:lnTo>
                  <a:pt x="121444" y="174576"/>
                </a:lnTo>
                <a:lnTo>
                  <a:pt x="80814" y="203597"/>
                </a:lnTo>
                <a:cubicBezTo>
                  <a:pt x="79623" y="204192"/>
                  <a:pt x="78433" y="204490"/>
                  <a:pt x="77242" y="204490"/>
                </a:cubicBezTo>
                <a:cubicBezTo>
                  <a:pt x="76051" y="204490"/>
                  <a:pt x="75158" y="204341"/>
                  <a:pt x="74563" y="204044"/>
                </a:cubicBezTo>
                <a:cubicBezTo>
                  <a:pt x="72182" y="202555"/>
                  <a:pt x="70991" y="200620"/>
                  <a:pt x="70991" y="198239"/>
                </a:cubicBezTo>
                <a:lnTo>
                  <a:pt x="71438" y="174576"/>
                </a:lnTo>
                <a:lnTo>
                  <a:pt x="55811" y="174576"/>
                </a:lnTo>
                <a:cubicBezTo>
                  <a:pt x="49858" y="174576"/>
                  <a:pt x="44872" y="172418"/>
                  <a:pt x="40854" y="168102"/>
                </a:cubicBezTo>
                <a:cubicBezTo>
                  <a:pt x="36835" y="163785"/>
                  <a:pt x="34826" y="158502"/>
                  <a:pt x="34826" y="152251"/>
                </a:cubicBezTo>
                <a:lnTo>
                  <a:pt x="34826" y="69205"/>
                </a:lnTo>
                <a:cubicBezTo>
                  <a:pt x="34826" y="63252"/>
                  <a:pt x="36835" y="58117"/>
                  <a:pt x="40854" y="53801"/>
                </a:cubicBezTo>
                <a:cubicBezTo>
                  <a:pt x="44872" y="49485"/>
                  <a:pt x="49858" y="47327"/>
                  <a:pt x="55811" y="47327"/>
                </a:cubicBezTo>
                <a:close/>
                <a:moveTo>
                  <a:pt x="20538" y="0"/>
                </a:moveTo>
                <a:lnTo>
                  <a:pt x="148233" y="0"/>
                </a:lnTo>
                <a:cubicBezTo>
                  <a:pt x="154484" y="0"/>
                  <a:pt x="159916" y="2084"/>
                  <a:pt x="164530" y="6251"/>
                </a:cubicBezTo>
                <a:cubicBezTo>
                  <a:pt x="169143" y="10418"/>
                  <a:pt x="171450" y="15478"/>
                  <a:pt x="171450" y="21431"/>
                </a:cubicBezTo>
                <a:lnTo>
                  <a:pt x="171450" y="25450"/>
                </a:lnTo>
                <a:cubicBezTo>
                  <a:pt x="171450" y="26938"/>
                  <a:pt x="170855" y="28352"/>
                  <a:pt x="169664" y="29691"/>
                </a:cubicBezTo>
                <a:cubicBezTo>
                  <a:pt x="168474" y="31031"/>
                  <a:pt x="166985" y="31701"/>
                  <a:pt x="165199" y="31701"/>
                </a:cubicBezTo>
                <a:cubicBezTo>
                  <a:pt x="163413" y="31701"/>
                  <a:pt x="161851" y="31031"/>
                  <a:pt x="160511" y="29691"/>
                </a:cubicBezTo>
                <a:cubicBezTo>
                  <a:pt x="159172" y="28352"/>
                  <a:pt x="158502" y="26938"/>
                  <a:pt x="158502" y="25450"/>
                </a:cubicBezTo>
                <a:lnTo>
                  <a:pt x="158502" y="21431"/>
                </a:lnTo>
                <a:cubicBezTo>
                  <a:pt x="158502" y="19050"/>
                  <a:pt x="157460" y="16967"/>
                  <a:pt x="155377" y="15181"/>
                </a:cubicBezTo>
                <a:cubicBezTo>
                  <a:pt x="153293" y="13395"/>
                  <a:pt x="150912" y="12502"/>
                  <a:pt x="148233" y="12502"/>
                </a:cubicBezTo>
                <a:lnTo>
                  <a:pt x="20538" y="12502"/>
                </a:lnTo>
                <a:cubicBezTo>
                  <a:pt x="15181" y="12502"/>
                  <a:pt x="12502" y="15478"/>
                  <a:pt x="12502" y="21431"/>
                </a:cubicBezTo>
                <a:lnTo>
                  <a:pt x="12502" y="104477"/>
                </a:lnTo>
                <a:cubicBezTo>
                  <a:pt x="12502" y="107156"/>
                  <a:pt x="13246" y="109240"/>
                  <a:pt x="14734" y="110728"/>
                </a:cubicBezTo>
                <a:cubicBezTo>
                  <a:pt x="17711" y="113407"/>
                  <a:pt x="17860" y="116384"/>
                  <a:pt x="15181" y="119658"/>
                </a:cubicBezTo>
                <a:cubicBezTo>
                  <a:pt x="13692" y="121146"/>
                  <a:pt x="12055" y="121890"/>
                  <a:pt x="10269" y="121890"/>
                </a:cubicBezTo>
                <a:cubicBezTo>
                  <a:pt x="8781" y="121890"/>
                  <a:pt x="7442" y="121295"/>
                  <a:pt x="6251" y="120104"/>
                </a:cubicBezTo>
                <a:cubicBezTo>
                  <a:pt x="2084" y="116235"/>
                  <a:pt x="0" y="111026"/>
                  <a:pt x="0" y="104477"/>
                </a:cubicBezTo>
                <a:lnTo>
                  <a:pt x="0" y="21431"/>
                </a:lnTo>
                <a:cubicBezTo>
                  <a:pt x="0" y="15478"/>
                  <a:pt x="1935" y="10418"/>
                  <a:pt x="5804" y="6251"/>
                </a:cubicBezTo>
                <a:cubicBezTo>
                  <a:pt x="9674" y="2084"/>
                  <a:pt x="14585" y="0"/>
                  <a:pt x="20538" y="0"/>
                </a:cubicBezTo>
                <a:close/>
              </a:path>
            </a:pathLst>
          </a:custGeom>
          <a:solidFill>
            <a:schemeClr val="tx1">
              <a:lumMod val="65000"/>
              <a:lumOff val="35000"/>
            </a:schemeClr>
          </a:solidFill>
          <a:ln>
            <a:noFill/>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8" name="Rectangle: Rounded Corners 11"/>
          <p:cNvSpPr/>
          <p:nvPr/>
        </p:nvSpPr>
        <p:spPr>
          <a:xfrm>
            <a:off x="3663042" y="2151506"/>
            <a:ext cx="2269165" cy="3275714"/>
          </a:xfrm>
          <a:prstGeom prst="rect">
            <a:avLst/>
          </a:prstGeom>
          <a:solidFill>
            <a:schemeClr val="bg1"/>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tIns="1620000" anchor="t" anchorCtr="1">
            <a:normAutofit/>
          </a:bodyPr>
          <a:lstStyle/>
          <a:p>
            <a:pPr algn="ctr">
              <a:lnSpc>
                <a:spcPct val="120000"/>
              </a:lnSpc>
            </a:pPr>
            <a:endParaRPr lang="zh-CN" altLang="en-US" sz="1050" dirty="0">
              <a:solidFill>
                <a:schemeClr val="tx1">
                  <a:lumMod val="85000"/>
                  <a:lumOff val="15000"/>
                </a:schemeClr>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9" name="Rectangle 12"/>
          <p:cNvSpPr/>
          <p:nvPr/>
        </p:nvSpPr>
        <p:spPr>
          <a:xfrm>
            <a:off x="3663042" y="4779859"/>
            <a:ext cx="2269165"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scene3d>
              <a:camera prst="orthographicFront"/>
              <a:lightRig rig="threePt" dir="t"/>
            </a:scene3d>
            <a:sp3d contourW="12700"/>
          </a:bodyPr>
          <a:lstStyle/>
          <a:p>
            <a:pPr algn="ctr"/>
            <a:r>
              <a:rPr lang="zh-CN" altLang="en-US" sz="1400" b="1">
                <a:latin typeface="微软雅黑 Light" panose="020B0502040204020203" pitchFamily="34" charset="-122"/>
                <a:ea typeface="微软雅黑" panose="020B0503020204020204" pitchFamily="34" charset="-122"/>
                <a:sym typeface="微软雅黑 Light" panose="020B0502040204020203" pitchFamily="34" charset="-122"/>
              </a:rPr>
              <a:t>标题文本预设</a:t>
            </a:r>
          </a:p>
        </p:txBody>
      </p:sp>
      <p:sp>
        <p:nvSpPr>
          <p:cNvPr id="11" name="Freeform: Shape 16"/>
          <p:cNvSpPr/>
          <p:nvPr/>
        </p:nvSpPr>
        <p:spPr>
          <a:xfrm>
            <a:off x="4438119" y="2550942"/>
            <a:ext cx="719010" cy="719010"/>
          </a:xfrm>
          <a:custGeom>
            <a:avLst/>
            <a:gdLst/>
            <a:ahLst/>
            <a:cxnLst/>
            <a:rect l="l" t="t" r="r" b="b"/>
            <a:pathLst>
              <a:path w="203597" h="203597">
                <a:moveTo>
                  <a:pt x="30249" y="120104"/>
                </a:moveTo>
                <a:cubicBezTo>
                  <a:pt x="30919" y="120402"/>
                  <a:pt x="31402" y="121146"/>
                  <a:pt x="31700" y="122336"/>
                </a:cubicBezTo>
                <a:cubicBezTo>
                  <a:pt x="36165" y="136029"/>
                  <a:pt x="44202" y="147339"/>
                  <a:pt x="55810" y="156269"/>
                </a:cubicBezTo>
                <a:cubicBezTo>
                  <a:pt x="57596" y="157460"/>
                  <a:pt x="57894" y="158948"/>
                  <a:pt x="56703" y="160734"/>
                </a:cubicBezTo>
                <a:cubicBezTo>
                  <a:pt x="55810" y="161627"/>
                  <a:pt x="54917" y="162073"/>
                  <a:pt x="54024" y="162073"/>
                </a:cubicBezTo>
                <a:cubicBezTo>
                  <a:pt x="53429" y="162073"/>
                  <a:pt x="52834" y="161776"/>
                  <a:pt x="52238" y="161180"/>
                </a:cubicBezTo>
                <a:cubicBezTo>
                  <a:pt x="39141" y="151358"/>
                  <a:pt x="30361" y="139005"/>
                  <a:pt x="25896" y="124122"/>
                </a:cubicBezTo>
                <a:cubicBezTo>
                  <a:pt x="24705" y="122336"/>
                  <a:pt x="25300" y="121146"/>
                  <a:pt x="27682" y="120550"/>
                </a:cubicBezTo>
                <a:cubicBezTo>
                  <a:pt x="28724" y="119955"/>
                  <a:pt x="29579" y="119806"/>
                  <a:pt x="30249" y="120104"/>
                </a:cubicBezTo>
                <a:close/>
                <a:moveTo>
                  <a:pt x="25449" y="98673"/>
                </a:moveTo>
                <a:cubicBezTo>
                  <a:pt x="27533" y="98673"/>
                  <a:pt x="28575" y="99714"/>
                  <a:pt x="28575" y="101798"/>
                </a:cubicBezTo>
                <a:cubicBezTo>
                  <a:pt x="28575" y="104179"/>
                  <a:pt x="28724" y="106114"/>
                  <a:pt x="29021" y="107602"/>
                </a:cubicBezTo>
                <a:cubicBezTo>
                  <a:pt x="29021" y="109686"/>
                  <a:pt x="27979" y="110728"/>
                  <a:pt x="25896" y="110728"/>
                </a:cubicBezTo>
                <a:lnTo>
                  <a:pt x="25449" y="110728"/>
                </a:lnTo>
                <a:cubicBezTo>
                  <a:pt x="23961" y="110728"/>
                  <a:pt x="22919" y="109835"/>
                  <a:pt x="22324" y="108049"/>
                </a:cubicBezTo>
                <a:lnTo>
                  <a:pt x="22324" y="101798"/>
                </a:lnTo>
                <a:cubicBezTo>
                  <a:pt x="22324" y="99714"/>
                  <a:pt x="23366" y="98673"/>
                  <a:pt x="25449" y="98673"/>
                </a:cubicBezTo>
                <a:close/>
                <a:moveTo>
                  <a:pt x="36611" y="41076"/>
                </a:moveTo>
                <a:cubicBezTo>
                  <a:pt x="20538" y="58043"/>
                  <a:pt x="12501" y="78283"/>
                  <a:pt x="12501" y="101798"/>
                </a:cubicBezTo>
                <a:cubicBezTo>
                  <a:pt x="12501" y="126206"/>
                  <a:pt x="21282" y="147191"/>
                  <a:pt x="38844" y="164752"/>
                </a:cubicBezTo>
                <a:cubicBezTo>
                  <a:pt x="56406" y="182314"/>
                  <a:pt x="77390" y="191095"/>
                  <a:pt x="101798" y="191095"/>
                </a:cubicBezTo>
                <a:cubicBezTo>
                  <a:pt x="125313" y="191095"/>
                  <a:pt x="145628" y="183058"/>
                  <a:pt x="162743" y="166985"/>
                </a:cubicBezTo>
                <a:cubicBezTo>
                  <a:pt x="179858" y="150911"/>
                  <a:pt x="189160" y="131117"/>
                  <a:pt x="190649" y="107602"/>
                </a:cubicBezTo>
                <a:cubicBezTo>
                  <a:pt x="190946" y="106709"/>
                  <a:pt x="191095" y="104923"/>
                  <a:pt x="191095" y="102245"/>
                </a:cubicBezTo>
                <a:lnTo>
                  <a:pt x="101798" y="104923"/>
                </a:lnTo>
                <a:lnTo>
                  <a:pt x="100459" y="104923"/>
                </a:lnTo>
                <a:lnTo>
                  <a:pt x="100459" y="104477"/>
                </a:lnTo>
                <a:cubicBezTo>
                  <a:pt x="100161" y="104477"/>
                  <a:pt x="99863" y="104328"/>
                  <a:pt x="99566" y="104030"/>
                </a:cubicBezTo>
                <a:close/>
                <a:moveTo>
                  <a:pt x="165199" y="39290"/>
                </a:moveTo>
                <a:lnTo>
                  <a:pt x="109388" y="98226"/>
                </a:lnTo>
                <a:lnTo>
                  <a:pt x="190649" y="95994"/>
                </a:lnTo>
                <a:cubicBezTo>
                  <a:pt x="189160" y="73670"/>
                  <a:pt x="180677" y="54768"/>
                  <a:pt x="165199" y="39290"/>
                </a:cubicBezTo>
                <a:close/>
                <a:moveTo>
                  <a:pt x="101798" y="12501"/>
                </a:moveTo>
                <a:cubicBezTo>
                  <a:pt x="78283" y="12501"/>
                  <a:pt x="58043" y="20538"/>
                  <a:pt x="41076" y="36611"/>
                </a:cubicBezTo>
                <a:lnTo>
                  <a:pt x="101798" y="97333"/>
                </a:lnTo>
                <a:lnTo>
                  <a:pt x="160734" y="34825"/>
                </a:lnTo>
                <a:cubicBezTo>
                  <a:pt x="156567" y="31551"/>
                  <a:pt x="153590" y="29319"/>
                  <a:pt x="151804" y="28128"/>
                </a:cubicBezTo>
                <a:cubicBezTo>
                  <a:pt x="136922" y="17710"/>
                  <a:pt x="120253" y="12501"/>
                  <a:pt x="101798" y="12501"/>
                </a:cubicBezTo>
                <a:close/>
                <a:moveTo>
                  <a:pt x="101798" y="0"/>
                </a:moveTo>
                <a:cubicBezTo>
                  <a:pt x="122932" y="0"/>
                  <a:pt x="141982" y="5804"/>
                  <a:pt x="158948" y="17412"/>
                </a:cubicBezTo>
                <a:cubicBezTo>
                  <a:pt x="172938" y="26937"/>
                  <a:pt x="183877" y="39141"/>
                  <a:pt x="191765" y="54024"/>
                </a:cubicBezTo>
                <a:cubicBezTo>
                  <a:pt x="199653" y="68907"/>
                  <a:pt x="203597" y="84832"/>
                  <a:pt x="203597" y="101798"/>
                </a:cubicBezTo>
                <a:lnTo>
                  <a:pt x="203597" y="108942"/>
                </a:lnTo>
                <a:cubicBezTo>
                  <a:pt x="201811" y="135433"/>
                  <a:pt x="191095" y="157832"/>
                  <a:pt x="171450" y="176138"/>
                </a:cubicBezTo>
                <a:cubicBezTo>
                  <a:pt x="151804" y="194444"/>
                  <a:pt x="128587" y="203597"/>
                  <a:pt x="101798" y="203597"/>
                </a:cubicBezTo>
                <a:cubicBezTo>
                  <a:pt x="73818" y="203597"/>
                  <a:pt x="49857" y="193625"/>
                  <a:pt x="29914" y="173682"/>
                </a:cubicBezTo>
                <a:cubicBezTo>
                  <a:pt x="9971" y="153739"/>
                  <a:pt x="0" y="129778"/>
                  <a:pt x="0" y="101798"/>
                </a:cubicBezTo>
                <a:cubicBezTo>
                  <a:pt x="0" y="73818"/>
                  <a:pt x="9971" y="49857"/>
                  <a:pt x="29914" y="29914"/>
                </a:cubicBezTo>
                <a:cubicBezTo>
                  <a:pt x="49857" y="9971"/>
                  <a:pt x="73818" y="0"/>
                  <a:pt x="101798" y="0"/>
                </a:cubicBezTo>
                <a:close/>
              </a:path>
            </a:pathLst>
          </a:custGeom>
          <a:solidFill>
            <a:schemeClr val="tx1">
              <a:lumMod val="65000"/>
              <a:lumOff val="35000"/>
            </a:schemeClr>
          </a:solidFill>
          <a:ln>
            <a:noFill/>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2" name="Rectangle: Rounded Corners 18"/>
          <p:cNvSpPr/>
          <p:nvPr/>
        </p:nvSpPr>
        <p:spPr>
          <a:xfrm>
            <a:off x="6259793" y="2151506"/>
            <a:ext cx="2269165" cy="3275714"/>
          </a:xfrm>
          <a:prstGeom prst="rect">
            <a:avLst/>
          </a:prstGeom>
          <a:solidFill>
            <a:schemeClr val="bg1"/>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tIns="1620000" anchor="t" anchorCtr="1">
            <a:normAutofit/>
          </a:bodyPr>
          <a:lstStyle/>
          <a:p>
            <a:pPr algn="ctr">
              <a:lnSpc>
                <a:spcPct val="120000"/>
              </a:lnSpc>
            </a:pPr>
            <a:endParaRPr lang="zh-CN" altLang="en-US" sz="1050" dirty="0">
              <a:solidFill>
                <a:schemeClr val="tx1">
                  <a:lumMod val="85000"/>
                  <a:lumOff val="15000"/>
                </a:schemeClr>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3" name="Rectangle 19"/>
          <p:cNvSpPr/>
          <p:nvPr/>
        </p:nvSpPr>
        <p:spPr>
          <a:xfrm>
            <a:off x="6259793" y="4779859"/>
            <a:ext cx="2269165"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scene3d>
              <a:camera prst="orthographicFront"/>
              <a:lightRig rig="threePt" dir="t"/>
            </a:scene3d>
            <a:sp3d contourW="12700"/>
          </a:bodyPr>
          <a:lstStyle/>
          <a:p>
            <a:pPr algn="ctr"/>
            <a:r>
              <a:rPr lang="zh-CN" altLang="en-US" sz="1400" b="1">
                <a:latin typeface="微软雅黑 Light" panose="020B0502040204020203" pitchFamily="34" charset="-122"/>
                <a:ea typeface="微软雅黑" panose="020B0503020204020204" pitchFamily="34" charset="-122"/>
                <a:sym typeface="微软雅黑 Light" panose="020B0502040204020203" pitchFamily="34" charset="-122"/>
              </a:rPr>
              <a:t>标题文本预设</a:t>
            </a:r>
          </a:p>
        </p:txBody>
      </p:sp>
      <p:sp>
        <p:nvSpPr>
          <p:cNvPr id="15" name="Freeform: Shape 23"/>
          <p:cNvSpPr/>
          <p:nvPr/>
        </p:nvSpPr>
        <p:spPr>
          <a:xfrm>
            <a:off x="7036225" y="2543083"/>
            <a:ext cx="716300" cy="719010"/>
          </a:xfrm>
          <a:custGeom>
            <a:avLst/>
            <a:gdLst/>
            <a:ahLst/>
            <a:cxnLst/>
            <a:rect l="l" t="t" r="r" b="b"/>
            <a:pathLst>
              <a:path w="204608" h="205382">
                <a:moveTo>
                  <a:pt x="46881" y="32147"/>
                </a:moveTo>
                <a:cubicBezTo>
                  <a:pt x="48667" y="31254"/>
                  <a:pt x="50155" y="31551"/>
                  <a:pt x="51346" y="33039"/>
                </a:cubicBezTo>
                <a:cubicBezTo>
                  <a:pt x="52536" y="34825"/>
                  <a:pt x="52239" y="36314"/>
                  <a:pt x="50453" y="37504"/>
                </a:cubicBezTo>
                <a:cubicBezTo>
                  <a:pt x="37356" y="45541"/>
                  <a:pt x="30807" y="57298"/>
                  <a:pt x="30807" y="72777"/>
                </a:cubicBezTo>
                <a:cubicBezTo>
                  <a:pt x="30807" y="74860"/>
                  <a:pt x="29766" y="75902"/>
                  <a:pt x="27682" y="75902"/>
                </a:cubicBezTo>
                <a:cubicBezTo>
                  <a:pt x="25599" y="75902"/>
                  <a:pt x="24557" y="74860"/>
                  <a:pt x="24557" y="72777"/>
                </a:cubicBezTo>
                <a:cubicBezTo>
                  <a:pt x="24557" y="54917"/>
                  <a:pt x="31998" y="41374"/>
                  <a:pt x="46881" y="32147"/>
                </a:cubicBezTo>
                <a:close/>
                <a:moveTo>
                  <a:pt x="61168" y="25896"/>
                </a:moveTo>
                <a:cubicBezTo>
                  <a:pt x="63252" y="25300"/>
                  <a:pt x="64591" y="26045"/>
                  <a:pt x="65187" y="28128"/>
                </a:cubicBezTo>
                <a:cubicBezTo>
                  <a:pt x="65782" y="30212"/>
                  <a:pt x="65038" y="31551"/>
                  <a:pt x="62954" y="32147"/>
                </a:cubicBezTo>
                <a:cubicBezTo>
                  <a:pt x="62657" y="32147"/>
                  <a:pt x="62136" y="32221"/>
                  <a:pt x="61392" y="32370"/>
                </a:cubicBezTo>
                <a:cubicBezTo>
                  <a:pt x="60648" y="32519"/>
                  <a:pt x="60127" y="32742"/>
                  <a:pt x="59829" y="33039"/>
                </a:cubicBezTo>
                <a:lnTo>
                  <a:pt x="58936" y="33039"/>
                </a:lnTo>
                <a:cubicBezTo>
                  <a:pt x="57448" y="33039"/>
                  <a:pt x="56406" y="32295"/>
                  <a:pt x="55811" y="30807"/>
                </a:cubicBezTo>
                <a:cubicBezTo>
                  <a:pt x="55215" y="29319"/>
                  <a:pt x="55811" y="27979"/>
                  <a:pt x="57597" y="26789"/>
                </a:cubicBezTo>
                <a:cubicBezTo>
                  <a:pt x="58787" y="26789"/>
                  <a:pt x="59978" y="26491"/>
                  <a:pt x="61168" y="25896"/>
                </a:cubicBezTo>
                <a:close/>
                <a:moveTo>
                  <a:pt x="72331" y="12948"/>
                </a:moveTo>
                <a:cubicBezTo>
                  <a:pt x="55959" y="12948"/>
                  <a:pt x="41895" y="18752"/>
                  <a:pt x="30138" y="30361"/>
                </a:cubicBezTo>
                <a:cubicBezTo>
                  <a:pt x="18380" y="41969"/>
                  <a:pt x="12502" y="55959"/>
                  <a:pt x="12502" y="72330"/>
                </a:cubicBezTo>
                <a:cubicBezTo>
                  <a:pt x="12502" y="88999"/>
                  <a:pt x="18380" y="103138"/>
                  <a:pt x="30138" y="114746"/>
                </a:cubicBezTo>
                <a:cubicBezTo>
                  <a:pt x="41895" y="126355"/>
                  <a:pt x="55959" y="132159"/>
                  <a:pt x="72331" y="132159"/>
                </a:cubicBezTo>
                <a:cubicBezTo>
                  <a:pt x="82451" y="132159"/>
                  <a:pt x="91678" y="129778"/>
                  <a:pt x="100013" y="125015"/>
                </a:cubicBezTo>
                <a:cubicBezTo>
                  <a:pt x="102691" y="123527"/>
                  <a:pt x="105222" y="123973"/>
                  <a:pt x="107603" y="126355"/>
                </a:cubicBezTo>
                <a:lnTo>
                  <a:pt x="132606" y="151358"/>
                </a:lnTo>
                <a:lnTo>
                  <a:pt x="134838" y="149572"/>
                </a:lnTo>
                <a:cubicBezTo>
                  <a:pt x="137517" y="148084"/>
                  <a:pt x="140047" y="148232"/>
                  <a:pt x="142429" y="150018"/>
                </a:cubicBezTo>
                <a:lnTo>
                  <a:pt x="150912" y="157162"/>
                </a:lnTo>
                <a:cubicBezTo>
                  <a:pt x="153293" y="159543"/>
                  <a:pt x="153740" y="161925"/>
                  <a:pt x="152251" y="164306"/>
                </a:cubicBezTo>
                <a:lnTo>
                  <a:pt x="150465" y="169217"/>
                </a:lnTo>
                <a:lnTo>
                  <a:pt x="157609" y="176361"/>
                </a:lnTo>
                <a:lnTo>
                  <a:pt x="167878" y="177254"/>
                </a:lnTo>
                <a:cubicBezTo>
                  <a:pt x="170259" y="177254"/>
                  <a:pt x="172045" y="178593"/>
                  <a:pt x="173236" y="181272"/>
                </a:cubicBezTo>
                <a:lnTo>
                  <a:pt x="176808" y="191541"/>
                </a:lnTo>
                <a:lnTo>
                  <a:pt x="191542" y="187970"/>
                </a:lnTo>
                <a:lnTo>
                  <a:pt x="189309" y="169217"/>
                </a:lnTo>
                <a:lnTo>
                  <a:pt x="126802" y="106263"/>
                </a:lnTo>
                <a:cubicBezTo>
                  <a:pt x="124420" y="103882"/>
                  <a:pt x="123974" y="101500"/>
                  <a:pt x="125462" y="99119"/>
                </a:cubicBezTo>
                <a:cubicBezTo>
                  <a:pt x="129629" y="91082"/>
                  <a:pt x="131713" y="82153"/>
                  <a:pt x="131713" y="72330"/>
                </a:cubicBezTo>
                <a:cubicBezTo>
                  <a:pt x="131713" y="55959"/>
                  <a:pt x="125909" y="41969"/>
                  <a:pt x="114300" y="30361"/>
                </a:cubicBezTo>
                <a:cubicBezTo>
                  <a:pt x="102691" y="18752"/>
                  <a:pt x="88702" y="12948"/>
                  <a:pt x="72331" y="12948"/>
                </a:cubicBezTo>
                <a:close/>
                <a:moveTo>
                  <a:pt x="72331" y="0"/>
                </a:moveTo>
                <a:cubicBezTo>
                  <a:pt x="92274" y="0"/>
                  <a:pt x="109314" y="7069"/>
                  <a:pt x="123453" y="21208"/>
                </a:cubicBezTo>
                <a:cubicBezTo>
                  <a:pt x="137592" y="35346"/>
                  <a:pt x="144661" y="52387"/>
                  <a:pt x="144661" y="72330"/>
                </a:cubicBezTo>
                <a:cubicBezTo>
                  <a:pt x="144661" y="81260"/>
                  <a:pt x="142726" y="90636"/>
                  <a:pt x="138857" y="100459"/>
                </a:cubicBezTo>
                <a:lnTo>
                  <a:pt x="200025" y="161627"/>
                </a:lnTo>
                <a:cubicBezTo>
                  <a:pt x="201216" y="162818"/>
                  <a:pt x="201811" y="164157"/>
                  <a:pt x="201811" y="165645"/>
                </a:cubicBezTo>
                <a:lnTo>
                  <a:pt x="204490" y="192434"/>
                </a:lnTo>
                <a:cubicBezTo>
                  <a:pt x="205085" y="196304"/>
                  <a:pt x="203448" y="198536"/>
                  <a:pt x="199579" y="199132"/>
                </a:cubicBezTo>
                <a:lnTo>
                  <a:pt x="174129" y="204936"/>
                </a:lnTo>
                <a:cubicBezTo>
                  <a:pt x="173831" y="205234"/>
                  <a:pt x="173385" y="205382"/>
                  <a:pt x="172790" y="205382"/>
                </a:cubicBezTo>
                <a:cubicBezTo>
                  <a:pt x="169515" y="205382"/>
                  <a:pt x="167432" y="203894"/>
                  <a:pt x="166539" y="200918"/>
                </a:cubicBezTo>
                <a:lnTo>
                  <a:pt x="162967" y="189309"/>
                </a:lnTo>
                <a:lnTo>
                  <a:pt x="154484" y="188863"/>
                </a:lnTo>
                <a:cubicBezTo>
                  <a:pt x="152698" y="188863"/>
                  <a:pt x="151358" y="188267"/>
                  <a:pt x="150465" y="187077"/>
                </a:cubicBezTo>
                <a:lnTo>
                  <a:pt x="138410" y="175022"/>
                </a:lnTo>
                <a:cubicBezTo>
                  <a:pt x="136624" y="173236"/>
                  <a:pt x="136178" y="170854"/>
                  <a:pt x="137071" y="167878"/>
                </a:cubicBezTo>
                <a:lnTo>
                  <a:pt x="138857" y="163859"/>
                </a:lnTo>
                <a:lnTo>
                  <a:pt x="137964" y="162966"/>
                </a:lnTo>
                <a:lnTo>
                  <a:pt x="135731" y="164752"/>
                </a:lnTo>
                <a:cubicBezTo>
                  <a:pt x="132755" y="166538"/>
                  <a:pt x="129927" y="166390"/>
                  <a:pt x="127248" y="164306"/>
                </a:cubicBezTo>
                <a:lnTo>
                  <a:pt x="101799" y="138410"/>
                </a:lnTo>
                <a:cubicBezTo>
                  <a:pt x="91976" y="142577"/>
                  <a:pt x="82153" y="144661"/>
                  <a:pt x="72331" y="144661"/>
                </a:cubicBezTo>
                <a:cubicBezTo>
                  <a:pt x="52388" y="144661"/>
                  <a:pt x="35347" y="137666"/>
                  <a:pt x="21208" y="123676"/>
                </a:cubicBezTo>
                <a:cubicBezTo>
                  <a:pt x="7069" y="109686"/>
                  <a:pt x="0" y="92571"/>
                  <a:pt x="0" y="72330"/>
                </a:cubicBezTo>
                <a:cubicBezTo>
                  <a:pt x="0" y="52387"/>
                  <a:pt x="7069" y="35346"/>
                  <a:pt x="21208" y="21208"/>
                </a:cubicBezTo>
                <a:cubicBezTo>
                  <a:pt x="35347" y="7069"/>
                  <a:pt x="52388" y="0"/>
                  <a:pt x="72331" y="0"/>
                </a:cubicBezTo>
                <a:close/>
              </a:path>
            </a:pathLst>
          </a:custGeom>
          <a:solidFill>
            <a:schemeClr val="tx1">
              <a:lumMod val="65000"/>
              <a:lumOff val="35000"/>
            </a:schemeClr>
          </a:solidFill>
          <a:ln>
            <a:noFill/>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6" name="Rectangle: Rounded Corners 25"/>
          <p:cNvSpPr/>
          <p:nvPr/>
        </p:nvSpPr>
        <p:spPr>
          <a:xfrm>
            <a:off x="8856544" y="2151506"/>
            <a:ext cx="2269165" cy="3275714"/>
          </a:xfrm>
          <a:prstGeom prst="rect">
            <a:avLst/>
          </a:prstGeom>
          <a:solidFill>
            <a:schemeClr val="bg1"/>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tIns="1620000" anchor="t" anchorCtr="1">
            <a:normAutofit/>
          </a:bodyPr>
          <a:lstStyle/>
          <a:p>
            <a:pPr algn="ctr">
              <a:lnSpc>
                <a:spcPct val="120000"/>
              </a:lnSpc>
            </a:pPr>
            <a:endParaRPr lang="zh-CN" altLang="en-US" sz="1050" dirty="0">
              <a:solidFill>
                <a:schemeClr val="tx1">
                  <a:lumMod val="85000"/>
                  <a:lumOff val="15000"/>
                </a:schemeClr>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7" name="Rectangle 26"/>
          <p:cNvSpPr/>
          <p:nvPr/>
        </p:nvSpPr>
        <p:spPr>
          <a:xfrm>
            <a:off x="8856544" y="4779859"/>
            <a:ext cx="2269165"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scene3d>
              <a:camera prst="orthographicFront"/>
              <a:lightRig rig="threePt" dir="t"/>
            </a:scene3d>
            <a:sp3d contourW="12700"/>
          </a:bodyPr>
          <a:lstStyle/>
          <a:p>
            <a:pPr algn="ctr"/>
            <a:r>
              <a:rPr lang="zh-CN" altLang="en-US" sz="1400" b="1">
                <a:latin typeface="微软雅黑 Light" panose="020B0502040204020203" pitchFamily="34" charset="-122"/>
                <a:ea typeface="微软雅黑" panose="020B0503020204020204" pitchFamily="34" charset="-122"/>
                <a:sym typeface="微软雅黑 Light" panose="020B0502040204020203" pitchFamily="34" charset="-122"/>
              </a:rPr>
              <a:t>标题文本预设</a:t>
            </a:r>
          </a:p>
        </p:txBody>
      </p:sp>
      <p:sp>
        <p:nvSpPr>
          <p:cNvPr id="19" name="Freeform: Shape 30"/>
          <p:cNvSpPr/>
          <p:nvPr/>
        </p:nvSpPr>
        <p:spPr>
          <a:xfrm>
            <a:off x="9630698" y="2543083"/>
            <a:ext cx="714360" cy="705079"/>
          </a:xfrm>
          <a:custGeom>
            <a:avLst/>
            <a:gdLst/>
            <a:ahLst/>
            <a:cxnLst/>
            <a:rect l="l" t="t" r="r" b="b"/>
            <a:pathLst>
              <a:path w="206276" h="203596">
                <a:moveTo>
                  <a:pt x="95548" y="108049"/>
                </a:moveTo>
                <a:cubicBezTo>
                  <a:pt x="93762" y="108049"/>
                  <a:pt x="92199" y="108719"/>
                  <a:pt x="90860" y="110058"/>
                </a:cubicBezTo>
                <a:cubicBezTo>
                  <a:pt x="89520" y="111397"/>
                  <a:pt x="88850" y="112960"/>
                  <a:pt x="88850" y="114746"/>
                </a:cubicBezTo>
                <a:lnTo>
                  <a:pt x="88850" y="129927"/>
                </a:lnTo>
                <a:cubicBezTo>
                  <a:pt x="88850" y="134391"/>
                  <a:pt x="91083" y="136624"/>
                  <a:pt x="95548" y="136624"/>
                </a:cubicBezTo>
                <a:lnTo>
                  <a:pt x="110728" y="136624"/>
                </a:lnTo>
                <a:cubicBezTo>
                  <a:pt x="115193" y="136624"/>
                  <a:pt x="117426" y="134391"/>
                  <a:pt x="117426" y="129927"/>
                </a:cubicBezTo>
                <a:lnTo>
                  <a:pt x="117426" y="114746"/>
                </a:lnTo>
                <a:cubicBezTo>
                  <a:pt x="117426" y="112960"/>
                  <a:pt x="116756" y="111397"/>
                  <a:pt x="115416" y="110058"/>
                </a:cubicBezTo>
                <a:cubicBezTo>
                  <a:pt x="114077" y="108719"/>
                  <a:pt x="112514" y="108049"/>
                  <a:pt x="110728" y="108049"/>
                </a:cubicBezTo>
                <a:close/>
                <a:moveTo>
                  <a:pt x="21878" y="54024"/>
                </a:moveTo>
                <a:cubicBezTo>
                  <a:pt x="19497" y="54024"/>
                  <a:pt x="17339" y="54992"/>
                  <a:pt x="15404" y="56926"/>
                </a:cubicBezTo>
                <a:cubicBezTo>
                  <a:pt x="13469" y="58861"/>
                  <a:pt x="12502" y="61019"/>
                  <a:pt x="12502" y="63400"/>
                </a:cubicBezTo>
                <a:lnTo>
                  <a:pt x="12502" y="117871"/>
                </a:lnTo>
                <a:lnTo>
                  <a:pt x="22771" y="117871"/>
                </a:lnTo>
                <a:cubicBezTo>
                  <a:pt x="24854" y="117871"/>
                  <a:pt x="25896" y="118913"/>
                  <a:pt x="25896" y="120997"/>
                </a:cubicBezTo>
                <a:cubicBezTo>
                  <a:pt x="25896" y="123080"/>
                  <a:pt x="24854" y="124122"/>
                  <a:pt x="22771" y="124122"/>
                </a:cubicBezTo>
                <a:lnTo>
                  <a:pt x="12502" y="124122"/>
                </a:lnTo>
                <a:lnTo>
                  <a:pt x="12502" y="181272"/>
                </a:lnTo>
                <a:cubicBezTo>
                  <a:pt x="12502" y="183951"/>
                  <a:pt x="13469" y="186184"/>
                  <a:pt x="15404" y="187970"/>
                </a:cubicBezTo>
                <a:cubicBezTo>
                  <a:pt x="17339" y="189755"/>
                  <a:pt x="19497" y="190648"/>
                  <a:pt x="21878" y="190648"/>
                </a:cubicBezTo>
                <a:lnTo>
                  <a:pt x="184398" y="190648"/>
                </a:lnTo>
                <a:cubicBezTo>
                  <a:pt x="186779" y="190648"/>
                  <a:pt x="188937" y="189755"/>
                  <a:pt x="190872" y="187970"/>
                </a:cubicBezTo>
                <a:cubicBezTo>
                  <a:pt x="192807" y="186184"/>
                  <a:pt x="193774" y="183951"/>
                  <a:pt x="193774" y="181272"/>
                </a:cubicBezTo>
                <a:lnTo>
                  <a:pt x="193774" y="124122"/>
                </a:lnTo>
                <a:lnTo>
                  <a:pt x="123676" y="124122"/>
                </a:lnTo>
                <a:lnTo>
                  <a:pt x="123676" y="130373"/>
                </a:lnTo>
                <a:cubicBezTo>
                  <a:pt x="123676" y="133647"/>
                  <a:pt x="122411" y="136549"/>
                  <a:pt x="119881" y="139079"/>
                </a:cubicBezTo>
                <a:cubicBezTo>
                  <a:pt x="117351" y="141610"/>
                  <a:pt x="114300" y="142875"/>
                  <a:pt x="110728" y="142875"/>
                </a:cubicBezTo>
                <a:lnTo>
                  <a:pt x="95548" y="142875"/>
                </a:lnTo>
                <a:cubicBezTo>
                  <a:pt x="91976" y="142875"/>
                  <a:pt x="88925" y="141610"/>
                  <a:pt x="86395" y="139079"/>
                </a:cubicBezTo>
                <a:cubicBezTo>
                  <a:pt x="83865" y="136549"/>
                  <a:pt x="82600" y="133647"/>
                  <a:pt x="82600" y="130373"/>
                </a:cubicBezTo>
                <a:lnTo>
                  <a:pt x="82600" y="124122"/>
                </a:lnTo>
                <a:lnTo>
                  <a:pt x="41523" y="124122"/>
                </a:lnTo>
                <a:cubicBezTo>
                  <a:pt x="39440" y="124122"/>
                  <a:pt x="38398" y="123080"/>
                  <a:pt x="38398" y="120997"/>
                </a:cubicBezTo>
                <a:cubicBezTo>
                  <a:pt x="38398" y="118913"/>
                  <a:pt x="39440" y="117871"/>
                  <a:pt x="41523" y="117871"/>
                </a:cubicBezTo>
                <a:lnTo>
                  <a:pt x="82600" y="117871"/>
                </a:lnTo>
                <a:lnTo>
                  <a:pt x="82600" y="114746"/>
                </a:lnTo>
                <a:cubicBezTo>
                  <a:pt x="82600" y="111174"/>
                  <a:pt x="83865" y="108123"/>
                  <a:pt x="86395" y="105593"/>
                </a:cubicBezTo>
                <a:cubicBezTo>
                  <a:pt x="88925" y="103063"/>
                  <a:pt x="91976" y="101798"/>
                  <a:pt x="95548" y="101798"/>
                </a:cubicBezTo>
                <a:lnTo>
                  <a:pt x="110728" y="101798"/>
                </a:lnTo>
                <a:cubicBezTo>
                  <a:pt x="114300" y="101798"/>
                  <a:pt x="117351" y="103063"/>
                  <a:pt x="119881" y="105593"/>
                </a:cubicBezTo>
                <a:cubicBezTo>
                  <a:pt x="122411" y="108123"/>
                  <a:pt x="123676" y="111174"/>
                  <a:pt x="123676" y="114746"/>
                </a:cubicBezTo>
                <a:lnTo>
                  <a:pt x="123676" y="117871"/>
                </a:lnTo>
                <a:lnTo>
                  <a:pt x="193774" y="117871"/>
                </a:lnTo>
                <a:lnTo>
                  <a:pt x="193774" y="63400"/>
                </a:lnTo>
                <a:cubicBezTo>
                  <a:pt x="193774" y="61019"/>
                  <a:pt x="192807" y="58861"/>
                  <a:pt x="190872" y="56926"/>
                </a:cubicBezTo>
                <a:cubicBezTo>
                  <a:pt x="188937" y="54992"/>
                  <a:pt x="186779" y="54024"/>
                  <a:pt x="184398" y="54024"/>
                </a:cubicBezTo>
                <a:close/>
                <a:moveTo>
                  <a:pt x="89743" y="12948"/>
                </a:moveTo>
                <a:cubicBezTo>
                  <a:pt x="84981" y="12948"/>
                  <a:pt x="82600" y="15329"/>
                  <a:pt x="82600" y="20091"/>
                </a:cubicBezTo>
                <a:lnTo>
                  <a:pt x="82600" y="41523"/>
                </a:lnTo>
                <a:lnTo>
                  <a:pt x="123676" y="41523"/>
                </a:lnTo>
                <a:lnTo>
                  <a:pt x="123676" y="20091"/>
                </a:lnTo>
                <a:cubicBezTo>
                  <a:pt x="123676" y="15329"/>
                  <a:pt x="119807" y="12948"/>
                  <a:pt x="112068" y="12948"/>
                </a:cubicBezTo>
                <a:close/>
                <a:moveTo>
                  <a:pt x="89743" y="0"/>
                </a:moveTo>
                <a:lnTo>
                  <a:pt x="115193" y="0"/>
                </a:lnTo>
                <a:cubicBezTo>
                  <a:pt x="121742" y="0"/>
                  <a:pt x="126950" y="1860"/>
                  <a:pt x="130820" y="5581"/>
                </a:cubicBezTo>
                <a:cubicBezTo>
                  <a:pt x="134690" y="9301"/>
                  <a:pt x="136624" y="14138"/>
                  <a:pt x="136624" y="20091"/>
                </a:cubicBezTo>
                <a:lnTo>
                  <a:pt x="136624" y="41523"/>
                </a:lnTo>
                <a:lnTo>
                  <a:pt x="184398" y="41523"/>
                </a:lnTo>
                <a:cubicBezTo>
                  <a:pt x="190351" y="41523"/>
                  <a:pt x="195486" y="43681"/>
                  <a:pt x="199802" y="47997"/>
                </a:cubicBezTo>
                <a:cubicBezTo>
                  <a:pt x="204118" y="52313"/>
                  <a:pt x="206276" y="57447"/>
                  <a:pt x="206276" y="63400"/>
                </a:cubicBezTo>
                <a:lnTo>
                  <a:pt x="206276" y="181272"/>
                </a:lnTo>
                <a:cubicBezTo>
                  <a:pt x="206276" y="187225"/>
                  <a:pt x="204118" y="192434"/>
                  <a:pt x="199802" y="196899"/>
                </a:cubicBezTo>
                <a:cubicBezTo>
                  <a:pt x="195486" y="201364"/>
                  <a:pt x="190351" y="203596"/>
                  <a:pt x="184398" y="203596"/>
                </a:cubicBezTo>
                <a:lnTo>
                  <a:pt x="21878" y="203596"/>
                </a:lnTo>
                <a:cubicBezTo>
                  <a:pt x="15925" y="203596"/>
                  <a:pt x="10790" y="201364"/>
                  <a:pt x="6474" y="196899"/>
                </a:cubicBezTo>
                <a:cubicBezTo>
                  <a:pt x="2158" y="192434"/>
                  <a:pt x="0" y="187225"/>
                  <a:pt x="0" y="181272"/>
                </a:cubicBezTo>
                <a:lnTo>
                  <a:pt x="0" y="63400"/>
                </a:lnTo>
                <a:cubicBezTo>
                  <a:pt x="0" y="57447"/>
                  <a:pt x="2158" y="52313"/>
                  <a:pt x="6474" y="47997"/>
                </a:cubicBezTo>
                <a:cubicBezTo>
                  <a:pt x="10790" y="43681"/>
                  <a:pt x="15925" y="41523"/>
                  <a:pt x="21878" y="41523"/>
                </a:cubicBezTo>
                <a:lnTo>
                  <a:pt x="69652" y="41523"/>
                </a:lnTo>
                <a:lnTo>
                  <a:pt x="69652" y="20091"/>
                </a:lnTo>
                <a:cubicBezTo>
                  <a:pt x="69652" y="14138"/>
                  <a:pt x="71363" y="9301"/>
                  <a:pt x="74786" y="5581"/>
                </a:cubicBezTo>
                <a:cubicBezTo>
                  <a:pt x="78209" y="1860"/>
                  <a:pt x="83195" y="0"/>
                  <a:pt x="89743" y="0"/>
                </a:cubicBezTo>
                <a:close/>
              </a:path>
            </a:pathLst>
          </a:custGeom>
          <a:solidFill>
            <a:schemeClr val="tx1">
              <a:lumMod val="65000"/>
              <a:lumOff val="35000"/>
            </a:schemeClr>
          </a:solidFill>
          <a:ln>
            <a:noFill/>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20" name="组合 19"/>
          <p:cNvGrpSpPr/>
          <p:nvPr/>
        </p:nvGrpSpPr>
        <p:grpSpPr>
          <a:xfrm>
            <a:off x="849087" y="344656"/>
            <a:ext cx="4885993" cy="716067"/>
            <a:chOff x="5402407" y="1247256"/>
            <a:chExt cx="4885993" cy="716067"/>
          </a:xfrm>
        </p:grpSpPr>
        <p:sp>
          <p:nvSpPr>
            <p:cNvPr id="21" name="文本框 20"/>
            <p:cNvSpPr txBox="1"/>
            <p:nvPr/>
          </p:nvSpPr>
          <p:spPr>
            <a:xfrm>
              <a:off x="5402407" y="1247256"/>
              <a:ext cx="3295317"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标题文字添加此处</a:t>
              </a:r>
            </a:p>
          </p:txBody>
        </p:sp>
        <p:sp>
          <p:nvSpPr>
            <p:cNvPr id="22" name="文本框 21"/>
            <p:cNvSpPr txBox="1"/>
            <p:nvPr/>
          </p:nvSpPr>
          <p:spPr>
            <a:xfrm>
              <a:off x="5402408" y="1693506"/>
              <a:ext cx="4885992" cy="26981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print the presentation and make it into </a:t>
              </a:r>
              <a:r>
                <a:rPr kumimoji="0" lang="en-US" altLang="zh-CN" sz="105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a film </a:t>
              </a:r>
              <a:r>
                <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to be used in a </a:t>
              </a:r>
              <a:r>
                <a:rPr kumimoji="0" lang="en-US" altLang="zh-CN" sz="105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wider field</a:t>
              </a:r>
              <a:endPar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sp>
        <p:nvSpPr>
          <p:cNvPr id="23" name="矩形 22"/>
          <p:cNvSpPr/>
          <p:nvPr/>
        </p:nvSpPr>
        <p:spPr>
          <a:xfrm>
            <a:off x="274320" y="329203"/>
            <a:ext cx="444137"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4" name="矩形 23"/>
          <p:cNvSpPr/>
          <p:nvPr/>
        </p:nvSpPr>
        <p:spPr>
          <a:xfrm>
            <a:off x="0" y="329203"/>
            <a:ext cx="195941"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5" name="矩形 24"/>
          <p:cNvSpPr/>
          <p:nvPr/>
        </p:nvSpPr>
        <p:spPr>
          <a:xfrm>
            <a:off x="1285541" y="3536676"/>
            <a:ext cx="1830663" cy="97872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26" name="矩形 25"/>
          <p:cNvSpPr/>
          <p:nvPr/>
        </p:nvSpPr>
        <p:spPr>
          <a:xfrm>
            <a:off x="3882292" y="3536676"/>
            <a:ext cx="1830663" cy="97872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27" name="矩形 26"/>
          <p:cNvSpPr/>
          <p:nvPr/>
        </p:nvSpPr>
        <p:spPr>
          <a:xfrm>
            <a:off x="6479043" y="3536676"/>
            <a:ext cx="1830663" cy="97872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28" name="矩形 27"/>
          <p:cNvSpPr/>
          <p:nvPr/>
        </p:nvSpPr>
        <p:spPr>
          <a:xfrm>
            <a:off x="9072546" y="3536676"/>
            <a:ext cx="1830663" cy="97872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Tree>
    <p:extLst>
      <p:ext uri="{BB962C8B-B14F-4D97-AF65-F5344CB8AC3E}">
        <p14:creationId xmlns:p14="http://schemas.microsoft.com/office/powerpoint/2010/main" val="108788357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1000"/>
                                        <p:tgtEl>
                                          <p:spTgt spid="15"/>
                                        </p:tgtEl>
                                      </p:cBhvr>
                                    </p:animEffect>
                                    <p:anim calcmode="lin" valueType="num">
                                      <p:cBhvr>
                                        <p:cTn id="48" dur="1000" fill="hold"/>
                                        <p:tgtEl>
                                          <p:spTgt spid="15"/>
                                        </p:tgtEl>
                                        <p:attrNameLst>
                                          <p:attrName>ppt_x</p:attrName>
                                        </p:attrNameLst>
                                      </p:cBhvr>
                                      <p:tavLst>
                                        <p:tav tm="0">
                                          <p:val>
                                            <p:strVal val="#ppt_x"/>
                                          </p:val>
                                        </p:tav>
                                        <p:tav tm="100000">
                                          <p:val>
                                            <p:strVal val="#ppt_x"/>
                                          </p:val>
                                        </p:tav>
                                      </p:tavLst>
                                    </p:anim>
                                    <p:anim calcmode="lin" valueType="num">
                                      <p:cBhvr>
                                        <p:cTn id="49" dur="1000" fill="hold"/>
                                        <p:tgtEl>
                                          <p:spTgt spid="1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anim calcmode="lin" valueType="num">
                                      <p:cBhvr>
                                        <p:cTn id="53" dur="1000" fill="hold"/>
                                        <p:tgtEl>
                                          <p:spTgt spid="16"/>
                                        </p:tgtEl>
                                        <p:attrNameLst>
                                          <p:attrName>ppt_x</p:attrName>
                                        </p:attrNameLst>
                                      </p:cBhvr>
                                      <p:tavLst>
                                        <p:tav tm="0">
                                          <p:val>
                                            <p:strVal val="#ppt_x"/>
                                          </p:val>
                                        </p:tav>
                                        <p:tav tm="100000">
                                          <p:val>
                                            <p:strVal val="#ppt_x"/>
                                          </p:val>
                                        </p:tav>
                                      </p:tavLst>
                                    </p:anim>
                                    <p:anim calcmode="lin" valueType="num">
                                      <p:cBhvr>
                                        <p:cTn id="54" dur="1000" fill="hold"/>
                                        <p:tgtEl>
                                          <p:spTgt spid="1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1000"/>
                                        <p:tgtEl>
                                          <p:spTgt spid="17"/>
                                        </p:tgtEl>
                                      </p:cBhvr>
                                    </p:animEffect>
                                    <p:anim calcmode="lin" valueType="num">
                                      <p:cBhvr>
                                        <p:cTn id="58" dur="1000" fill="hold"/>
                                        <p:tgtEl>
                                          <p:spTgt spid="17"/>
                                        </p:tgtEl>
                                        <p:attrNameLst>
                                          <p:attrName>ppt_x</p:attrName>
                                        </p:attrNameLst>
                                      </p:cBhvr>
                                      <p:tavLst>
                                        <p:tav tm="0">
                                          <p:val>
                                            <p:strVal val="#ppt_x"/>
                                          </p:val>
                                        </p:tav>
                                        <p:tav tm="100000">
                                          <p:val>
                                            <p:strVal val="#ppt_x"/>
                                          </p:val>
                                        </p:tav>
                                      </p:tavLst>
                                    </p:anim>
                                    <p:anim calcmode="lin" valueType="num">
                                      <p:cBhvr>
                                        <p:cTn id="59" dur="1000" fill="hold"/>
                                        <p:tgtEl>
                                          <p:spTgt spid="17"/>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1000"/>
                                        <p:tgtEl>
                                          <p:spTgt spid="19"/>
                                        </p:tgtEl>
                                      </p:cBhvr>
                                    </p:animEffect>
                                    <p:anim calcmode="lin" valueType="num">
                                      <p:cBhvr>
                                        <p:cTn id="63" dur="1000" fill="hold"/>
                                        <p:tgtEl>
                                          <p:spTgt spid="19"/>
                                        </p:tgtEl>
                                        <p:attrNameLst>
                                          <p:attrName>ppt_x</p:attrName>
                                        </p:attrNameLst>
                                      </p:cBhvr>
                                      <p:tavLst>
                                        <p:tav tm="0">
                                          <p:val>
                                            <p:strVal val="#ppt_x"/>
                                          </p:val>
                                        </p:tav>
                                        <p:tav tm="100000">
                                          <p:val>
                                            <p:strVal val="#ppt_x"/>
                                          </p:val>
                                        </p:tav>
                                      </p:tavLst>
                                    </p:anim>
                                    <p:anim calcmode="lin" valueType="num">
                                      <p:cBhvr>
                                        <p:cTn id="64" dur="1000" fill="hold"/>
                                        <p:tgtEl>
                                          <p:spTgt spid="1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1000"/>
                                        <p:tgtEl>
                                          <p:spTgt spid="25"/>
                                        </p:tgtEl>
                                      </p:cBhvr>
                                    </p:animEffect>
                                    <p:anim calcmode="lin" valueType="num">
                                      <p:cBhvr>
                                        <p:cTn id="68" dur="1000" fill="hold"/>
                                        <p:tgtEl>
                                          <p:spTgt spid="25"/>
                                        </p:tgtEl>
                                        <p:attrNameLst>
                                          <p:attrName>ppt_x</p:attrName>
                                        </p:attrNameLst>
                                      </p:cBhvr>
                                      <p:tavLst>
                                        <p:tav tm="0">
                                          <p:val>
                                            <p:strVal val="#ppt_x"/>
                                          </p:val>
                                        </p:tav>
                                        <p:tav tm="100000">
                                          <p:val>
                                            <p:strVal val="#ppt_x"/>
                                          </p:val>
                                        </p:tav>
                                      </p:tavLst>
                                    </p:anim>
                                    <p:anim calcmode="lin" valueType="num">
                                      <p:cBhvr>
                                        <p:cTn id="69" dur="1000" fill="hold"/>
                                        <p:tgtEl>
                                          <p:spTgt spid="25"/>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1000"/>
                                        <p:tgtEl>
                                          <p:spTgt spid="26"/>
                                        </p:tgtEl>
                                      </p:cBhvr>
                                    </p:animEffect>
                                    <p:anim calcmode="lin" valueType="num">
                                      <p:cBhvr>
                                        <p:cTn id="73" dur="1000" fill="hold"/>
                                        <p:tgtEl>
                                          <p:spTgt spid="26"/>
                                        </p:tgtEl>
                                        <p:attrNameLst>
                                          <p:attrName>ppt_x</p:attrName>
                                        </p:attrNameLst>
                                      </p:cBhvr>
                                      <p:tavLst>
                                        <p:tav tm="0">
                                          <p:val>
                                            <p:strVal val="#ppt_x"/>
                                          </p:val>
                                        </p:tav>
                                        <p:tav tm="100000">
                                          <p:val>
                                            <p:strVal val="#ppt_x"/>
                                          </p:val>
                                        </p:tav>
                                      </p:tavLst>
                                    </p:anim>
                                    <p:anim calcmode="lin" valueType="num">
                                      <p:cBhvr>
                                        <p:cTn id="74" dur="1000" fill="hold"/>
                                        <p:tgtEl>
                                          <p:spTgt spid="26"/>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1000"/>
                                        <p:tgtEl>
                                          <p:spTgt spid="27"/>
                                        </p:tgtEl>
                                      </p:cBhvr>
                                    </p:animEffect>
                                    <p:anim calcmode="lin" valueType="num">
                                      <p:cBhvr>
                                        <p:cTn id="78" dur="1000" fill="hold"/>
                                        <p:tgtEl>
                                          <p:spTgt spid="27"/>
                                        </p:tgtEl>
                                        <p:attrNameLst>
                                          <p:attrName>ppt_x</p:attrName>
                                        </p:attrNameLst>
                                      </p:cBhvr>
                                      <p:tavLst>
                                        <p:tav tm="0">
                                          <p:val>
                                            <p:strVal val="#ppt_x"/>
                                          </p:val>
                                        </p:tav>
                                        <p:tav tm="100000">
                                          <p:val>
                                            <p:strVal val="#ppt_x"/>
                                          </p:val>
                                        </p:tav>
                                      </p:tavLst>
                                    </p:anim>
                                    <p:anim calcmode="lin" valueType="num">
                                      <p:cBhvr>
                                        <p:cTn id="79" dur="1000" fill="hold"/>
                                        <p:tgtEl>
                                          <p:spTgt spid="27"/>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1000"/>
                                        <p:tgtEl>
                                          <p:spTgt spid="28"/>
                                        </p:tgtEl>
                                      </p:cBhvr>
                                    </p:animEffect>
                                    <p:anim calcmode="lin" valueType="num">
                                      <p:cBhvr>
                                        <p:cTn id="83" dur="1000" fill="hold"/>
                                        <p:tgtEl>
                                          <p:spTgt spid="28"/>
                                        </p:tgtEl>
                                        <p:attrNameLst>
                                          <p:attrName>ppt_x</p:attrName>
                                        </p:attrNameLst>
                                      </p:cBhvr>
                                      <p:tavLst>
                                        <p:tav tm="0">
                                          <p:val>
                                            <p:strVal val="#ppt_x"/>
                                          </p:val>
                                        </p:tav>
                                        <p:tav tm="100000">
                                          <p:val>
                                            <p:strVal val="#ppt_x"/>
                                          </p:val>
                                        </p:tav>
                                      </p:tavLst>
                                    </p:anim>
                                    <p:anim calcmode="lin" valueType="num">
                                      <p:cBhvr>
                                        <p:cTn id="84" dur="1000" fill="hold"/>
                                        <p:tgtEl>
                                          <p:spTgt spid="28"/>
                                        </p:tgtEl>
                                        <p:attrNameLst>
                                          <p:attrName>ppt_y</p:attrName>
                                        </p:attrNameLst>
                                      </p:cBhvr>
                                      <p:tavLst>
                                        <p:tav tm="0">
                                          <p:val>
                                            <p:strVal val="#ppt_y+.1"/>
                                          </p:val>
                                        </p:tav>
                                        <p:tav tm="100000">
                                          <p:val>
                                            <p:strVal val="#ppt_y"/>
                                          </p:val>
                                        </p:tav>
                                      </p:tavLst>
                                    </p:anim>
                                  </p:childTnLst>
                                </p:cTn>
                              </p:par>
                            </p:childTnLst>
                          </p:cTn>
                        </p:par>
                        <p:par>
                          <p:cTn id="85" fill="hold">
                            <p:stCondLst>
                              <p:cond delay="1000"/>
                            </p:stCondLst>
                            <p:childTnLst>
                              <p:par>
                                <p:cTn id="86" presetID="10" presetClass="entr" presetSubtype="0" fill="hold" grpId="0" nodeType="after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fade">
                                      <p:cBhvr>
                                        <p:cTn id="88" dur="500"/>
                                        <p:tgtEl>
                                          <p:spTgt spid="29"/>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fade">
                                      <p:cBhvr>
                                        <p:cTn id="91" dur="500"/>
                                        <p:tgtEl>
                                          <p:spTgt spid="3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fade">
                                      <p:cBhvr>
                                        <p:cTn id="94" dur="500"/>
                                        <p:tgtEl>
                                          <p:spTgt spid="31"/>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2"/>
                                        </p:tgtEl>
                                        <p:attrNameLst>
                                          <p:attrName>style.visibility</p:attrName>
                                        </p:attrNameLst>
                                      </p:cBhvr>
                                      <p:to>
                                        <p:strVal val="visible"/>
                                      </p:to>
                                    </p:set>
                                    <p:animEffect transition="in" filter="fade">
                                      <p:cBhvr>
                                        <p:cTn id="9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4" grpId="0" animBg="1"/>
      <p:bldP spid="5" grpId="0" animBg="1"/>
      <p:bldP spid="7" grpId="0" animBg="1"/>
      <p:bldP spid="8" grpId="0" animBg="1"/>
      <p:bldP spid="9" grpId="0" animBg="1"/>
      <p:bldP spid="11" grpId="0" animBg="1"/>
      <p:bldP spid="12" grpId="0" animBg="1"/>
      <p:bldP spid="13" grpId="0" animBg="1"/>
      <p:bldP spid="15" grpId="0" animBg="1"/>
      <p:bldP spid="16" grpId="0" animBg="1"/>
      <p:bldP spid="17" grpId="0" animBg="1"/>
      <p:bldP spid="19" grpId="0" animBg="1"/>
      <p:bldP spid="25" grpId="0"/>
      <p:bldP spid="26" grpId="0"/>
      <p:bldP spid="27" grpId="0"/>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任意多边形 58"/>
          <p:cNvSpPr/>
          <p:nvPr/>
        </p:nvSpPr>
        <p:spPr>
          <a:xfrm>
            <a:off x="3248025" y="4438650"/>
            <a:ext cx="8934450" cy="2847975"/>
          </a:xfrm>
          <a:custGeom>
            <a:avLst/>
            <a:gdLst>
              <a:gd name="connsiteX0" fmla="*/ 8934450 w 8934450"/>
              <a:gd name="connsiteY0" fmla="*/ 1857375 h 2847975"/>
              <a:gd name="connsiteX1" fmla="*/ 8934450 w 8934450"/>
              <a:gd name="connsiteY1" fmla="*/ 1857375 h 2847975"/>
              <a:gd name="connsiteX2" fmla="*/ 8791575 w 8934450"/>
              <a:gd name="connsiteY2" fmla="*/ 1857375 h 2847975"/>
              <a:gd name="connsiteX3" fmla="*/ 3390900 w 8934450"/>
              <a:gd name="connsiteY3" fmla="*/ 2847975 h 2847975"/>
              <a:gd name="connsiteX4" fmla="*/ 0 w 8934450"/>
              <a:gd name="connsiteY4" fmla="*/ 866775 h 2847975"/>
              <a:gd name="connsiteX5" fmla="*/ 1714500 w 8934450"/>
              <a:gd name="connsiteY5" fmla="*/ 1504950 h 2847975"/>
              <a:gd name="connsiteX6" fmla="*/ 1895475 w 8934450"/>
              <a:gd name="connsiteY6" fmla="*/ 1524000 h 2847975"/>
              <a:gd name="connsiteX7" fmla="*/ 2057400 w 8934450"/>
              <a:gd name="connsiteY7" fmla="*/ 1485900 h 2847975"/>
              <a:gd name="connsiteX8" fmla="*/ 5705475 w 8934450"/>
              <a:gd name="connsiteY8" fmla="*/ 66675 h 2847975"/>
              <a:gd name="connsiteX9" fmla="*/ 5772150 w 8934450"/>
              <a:gd name="connsiteY9" fmla="*/ 0 h 2847975"/>
              <a:gd name="connsiteX10" fmla="*/ 8934450 w 8934450"/>
              <a:gd name="connsiteY10" fmla="*/ 1857375 h 2847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34450" h="2847975">
                <a:moveTo>
                  <a:pt x="8934450" y="1857375"/>
                </a:moveTo>
                <a:lnTo>
                  <a:pt x="8934450" y="1857375"/>
                </a:lnTo>
                <a:lnTo>
                  <a:pt x="8791575" y="1857375"/>
                </a:lnTo>
                <a:lnTo>
                  <a:pt x="3390900" y="2847975"/>
                </a:lnTo>
                <a:lnTo>
                  <a:pt x="0" y="866775"/>
                </a:lnTo>
                <a:lnTo>
                  <a:pt x="1714500" y="1504950"/>
                </a:lnTo>
                <a:lnTo>
                  <a:pt x="1895475" y="1524000"/>
                </a:lnTo>
                <a:lnTo>
                  <a:pt x="2057400" y="1485900"/>
                </a:lnTo>
                <a:lnTo>
                  <a:pt x="5705475" y="66675"/>
                </a:lnTo>
                <a:lnTo>
                  <a:pt x="5772150" y="0"/>
                </a:lnTo>
                <a:lnTo>
                  <a:pt x="8934450" y="1857375"/>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3" name="accb1b37-8583-48b7-85a6-e766e11c0828"/>
          <p:cNvGrpSpPr>
            <a:grpSpLocks noChangeAspect="1"/>
          </p:cNvGrpSpPr>
          <p:nvPr/>
        </p:nvGrpSpPr>
        <p:grpSpPr>
          <a:xfrm>
            <a:off x="3146421" y="1952625"/>
            <a:ext cx="5899158" cy="4018761"/>
            <a:chOff x="755641" y="1969529"/>
            <a:chExt cx="5899158" cy="4018761"/>
          </a:xfrm>
        </p:grpSpPr>
        <p:grpSp>
          <p:nvGrpSpPr>
            <p:cNvPr id="4" name="Group 3"/>
            <p:cNvGrpSpPr>
              <a:grpSpLocks noChangeAspect="1"/>
            </p:cNvGrpSpPr>
            <p:nvPr/>
          </p:nvGrpSpPr>
          <p:grpSpPr>
            <a:xfrm>
              <a:off x="755641" y="3542297"/>
              <a:ext cx="5899158" cy="2445993"/>
              <a:chOff x="3962400" y="3409950"/>
              <a:chExt cx="3124200" cy="1295400"/>
            </a:xfrm>
            <a:solidFill>
              <a:schemeClr val="tx1">
                <a:lumMod val="85000"/>
                <a:lumOff val="15000"/>
              </a:schemeClr>
            </a:solidFill>
            <a:effectLst/>
          </p:grpSpPr>
          <p:sp>
            <p:nvSpPr>
              <p:cNvPr id="25" name="Freeform: Shape 4"/>
              <p:cNvSpPr>
                <a:spLocks/>
              </p:cNvSpPr>
              <p:nvPr/>
            </p:nvSpPr>
            <p:spPr bwMode="auto">
              <a:xfrm>
                <a:off x="3981382" y="3824784"/>
                <a:ext cx="3082442" cy="880566"/>
              </a:xfrm>
              <a:custGeom>
                <a:avLst/>
                <a:gdLst/>
                <a:ahLst/>
                <a:cxnLst>
                  <a:cxn ang="0">
                    <a:pos x="817" y="22"/>
                  </a:cxn>
                  <a:cxn ang="0">
                    <a:pos x="817" y="25"/>
                  </a:cxn>
                  <a:cxn ang="0">
                    <a:pos x="816" y="28"/>
                  </a:cxn>
                  <a:cxn ang="0">
                    <a:pos x="815" y="31"/>
                  </a:cxn>
                  <a:cxn ang="0">
                    <a:pos x="813" y="34"/>
                  </a:cxn>
                  <a:cxn ang="0">
                    <a:pos x="811" y="36"/>
                  </a:cxn>
                  <a:cxn ang="0">
                    <a:pos x="807" y="40"/>
                  </a:cxn>
                  <a:cxn ang="0">
                    <a:pos x="803" y="43"/>
                  </a:cxn>
                  <a:cxn ang="0">
                    <a:pos x="317" y="326"/>
                  </a:cxn>
                  <a:cxn ang="0">
                    <a:pos x="298" y="336"/>
                  </a:cxn>
                  <a:cxn ang="0">
                    <a:pos x="292" y="338"/>
                  </a:cxn>
                  <a:cxn ang="0">
                    <a:pos x="284" y="340"/>
                  </a:cxn>
                  <a:cxn ang="0">
                    <a:pos x="276" y="341"/>
                  </a:cxn>
                  <a:cxn ang="0">
                    <a:pos x="271" y="342"/>
                  </a:cxn>
                  <a:cxn ang="0">
                    <a:pos x="269" y="342"/>
                  </a:cxn>
                  <a:cxn ang="0">
                    <a:pos x="266" y="342"/>
                  </a:cxn>
                  <a:cxn ang="0">
                    <a:pos x="265" y="342"/>
                  </a:cxn>
                  <a:cxn ang="0">
                    <a:pos x="263" y="342"/>
                  </a:cxn>
                  <a:cxn ang="0">
                    <a:pos x="258" y="341"/>
                  </a:cxn>
                  <a:cxn ang="0">
                    <a:pos x="253" y="341"/>
                  </a:cxn>
                  <a:cxn ang="0">
                    <a:pos x="248" y="340"/>
                  </a:cxn>
                  <a:cxn ang="0">
                    <a:pos x="243" y="339"/>
                  </a:cxn>
                  <a:cxn ang="0">
                    <a:pos x="234" y="336"/>
                  </a:cxn>
                  <a:cxn ang="0">
                    <a:pos x="16" y="210"/>
                  </a:cxn>
                  <a:cxn ang="0">
                    <a:pos x="16" y="217"/>
                  </a:cxn>
                  <a:cxn ang="0">
                    <a:pos x="234" y="343"/>
                  </a:cxn>
                  <a:cxn ang="0">
                    <a:pos x="243" y="346"/>
                  </a:cxn>
                  <a:cxn ang="0">
                    <a:pos x="248" y="347"/>
                  </a:cxn>
                  <a:cxn ang="0">
                    <a:pos x="253" y="348"/>
                  </a:cxn>
                  <a:cxn ang="0">
                    <a:pos x="258" y="349"/>
                  </a:cxn>
                  <a:cxn ang="0">
                    <a:pos x="263" y="349"/>
                  </a:cxn>
                  <a:cxn ang="0">
                    <a:pos x="265" y="349"/>
                  </a:cxn>
                  <a:cxn ang="0">
                    <a:pos x="266" y="349"/>
                  </a:cxn>
                  <a:cxn ang="0">
                    <a:pos x="269" y="349"/>
                  </a:cxn>
                  <a:cxn ang="0">
                    <a:pos x="271" y="349"/>
                  </a:cxn>
                  <a:cxn ang="0">
                    <a:pos x="276" y="349"/>
                  </a:cxn>
                  <a:cxn ang="0">
                    <a:pos x="284" y="347"/>
                  </a:cxn>
                  <a:cxn ang="0">
                    <a:pos x="292" y="345"/>
                  </a:cxn>
                  <a:cxn ang="0">
                    <a:pos x="298" y="343"/>
                  </a:cxn>
                  <a:cxn ang="0">
                    <a:pos x="317" y="333"/>
                  </a:cxn>
                  <a:cxn ang="0">
                    <a:pos x="803" y="50"/>
                  </a:cxn>
                  <a:cxn ang="0">
                    <a:pos x="807" y="47"/>
                  </a:cxn>
                  <a:cxn ang="0">
                    <a:pos x="811" y="43"/>
                  </a:cxn>
                  <a:cxn ang="0">
                    <a:pos x="813" y="41"/>
                  </a:cxn>
                  <a:cxn ang="0">
                    <a:pos x="815" y="38"/>
                  </a:cxn>
                  <a:cxn ang="0">
                    <a:pos x="816" y="35"/>
                  </a:cxn>
                  <a:cxn ang="0">
                    <a:pos x="817" y="32"/>
                  </a:cxn>
                  <a:cxn ang="0">
                    <a:pos x="817" y="29"/>
                  </a:cxn>
                </a:cxnLst>
                <a:rect l="0" t="0" r="r" b="b"/>
                <a:pathLst>
                  <a:path w="817" h="349">
                    <a:moveTo>
                      <a:pt x="817" y="0"/>
                    </a:moveTo>
                    <a:cubicBezTo>
                      <a:pt x="817" y="0"/>
                      <a:pt x="817" y="1"/>
                      <a:pt x="817" y="1"/>
                    </a:cubicBezTo>
                    <a:cubicBezTo>
                      <a:pt x="817" y="8"/>
                      <a:pt x="817" y="15"/>
                      <a:pt x="817" y="22"/>
                    </a:cubicBezTo>
                    <a:cubicBezTo>
                      <a:pt x="817" y="22"/>
                      <a:pt x="817" y="22"/>
                      <a:pt x="817" y="22"/>
                    </a:cubicBezTo>
                    <a:cubicBezTo>
                      <a:pt x="817" y="23"/>
                      <a:pt x="817" y="23"/>
                      <a:pt x="817" y="24"/>
                    </a:cubicBezTo>
                    <a:cubicBezTo>
                      <a:pt x="817" y="24"/>
                      <a:pt x="817" y="25"/>
                      <a:pt x="817" y="25"/>
                    </a:cubicBezTo>
                    <a:cubicBezTo>
                      <a:pt x="817" y="26"/>
                      <a:pt x="817" y="26"/>
                      <a:pt x="817" y="26"/>
                    </a:cubicBezTo>
                    <a:cubicBezTo>
                      <a:pt x="817" y="27"/>
                      <a:pt x="817" y="27"/>
                      <a:pt x="817" y="27"/>
                    </a:cubicBezTo>
                    <a:cubicBezTo>
                      <a:pt x="817" y="27"/>
                      <a:pt x="816" y="28"/>
                      <a:pt x="816" y="28"/>
                    </a:cubicBezTo>
                    <a:cubicBezTo>
                      <a:pt x="816" y="29"/>
                      <a:pt x="816" y="29"/>
                      <a:pt x="816" y="29"/>
                    </a:cubicBezTo>
                    <a:cubicBezTo>
                      <a:pt x="816" y="30"/>
                      <a:pt x="816" y="30"/>
                      <a:pt x="816" y="30"/>
                    </a:cubicBezTo>
                    <a:cubicBezTo>
                      <a:pt x="816" y="30"/>
                      <a:pt x="815" y="31"/>
                      <a:pt x="815" y="31"/>
                    </a:cubicBezTo>
                    <a:cubicBezTo>
                      <a:pt x="815" y="32"/>
                      <a:pt x="815" y="32"/>
                      <a:pt x="815" y="32"/>
                    </a:cubicBezTo>
                    <a:cubicBezTo>
                      <a:pt x="814" y="32"/>
                      <a:pt x="814" y="32"/>
                      <a:pt x="814" y="32"/>
                    </a:cubicBezTo>
                    <a:cubicBezTo>
                      <a:pt x="814" y="33"/>
                      <a:pt x="813" y="34"/>
                      <a:pt x="813" y="34"/>
                    </a:cubicBezTo>
                    <a:cubicBezTo>
                      <a:pt x="813" y="35"/>
                      <a:pt x="813" y="35"/>
                      <a:pt x="813" y="35"/>
                    </a:cubicBezTo>
                    <a:cubicBezTo>
                      <a:pt x="812" y="35"/>
                      <a:pt x="812" y="36"/>
                      <a:pt x="812" y="36"/>
                    </a:cubicBezTo>
                    <a:cubicBezTo>
                      <a:pt x="811" y="36"/>
                      <a:pt x="811" y="36"/>
                      <a:pt x="811" y="36"/>
                    </a:cubicBezTo>
                    <a:cubicBezTo>
                      <a:pt x="811" y="37"/>
                      <a:pt x="810" y="38"/>
                      <a:pt x="809" y="38"/>
                    </a:cubicBezTo>
                    <a:cubicBezTo>
                      <a:pt x="809" y="39"/>
                      <a:pt x="809" y="39"/>
                      <a:pt x="809" y="39"/>
                    </a:cubicBezTo>
                    <a:cubicBezTo>
                      <a:pt x="809" y="39"/>
                      <a:pt x="808" y="39"/>
                      <a:pt x="807" y="40"/>
                    </a:cubicBezTo>
                    <a:cubicBezTo>
                      <a:pt x="807" y="40"/>
                      <a:pt x="806" y="41"/>
                      <a:pt x="806" y="41"/>
                    </a:cubicBezTo>
                    <a:cubicBezTo>
                      <a:pt x="805" y="41"/>
                      <a:pt x="805" y="42"/>
                      <a:pt x="804" y="42"/>
                    </a:cubicBezTo>
                    <a:cubicBezTo>
                      <a:pt x="804" y="43"/>
                      <a:pt x="803" y="43"/>
                      <a:pt x="803" y="43"/>
                    </a:cubicBezTo>
                    <a:cubicBezTo>
                      <a:pt x="802" y="44"/>
                      <a:pt x="802" y="44"/>
                      <a:pt x="802" y="44"/>
                    </a:cubicBezTo>
                    <a:cubicBezTo>
                      <a:pt x="777" y="58"/>
                      <a:pt x="777" y="58"/>
                      <a:pt x="777" y="58"/>
                    </a:cubicBezTo>
                    <a:cubicBezTo>
                      <a:pt x="317" y="326"/>
                      <a:pt x="317" y="326"/>
                      <a:pt x="317" y="326"/>
                    </a:cubicBezTo>
                    <a:cubicBezTo>
                      <a:pt x="304" y="333"/>
                      <a:pt x="304" y="333"/>
                      <a:pt x="304" y="333"/>
                    </a:cubicBezTo>
                    <a:cubicBezTo>
                      <a:pt x="303" y="334"/>
                      <a:pt x="301" y="335"/>
                      <a:pt x="299" y="335"/>
                    </a:cubicBezTo>
                    <a:cubicBezTo>
                      <a:pt x="299" y="336"/>
                      <a:pt x="298" y="336"/>
                      <a:pt x="298" y="336"/>
                    </a:cubicBezTo>
                    <a:cubicBezTo>
                      <a:pt x="296" y="337"/>
                      <a:pt x="295" y="337"/>
                      <a:pt x="293" y="338"/>
                    </a:cubicBezTo>
                    <a:cubicBezTo>
                      <a:pt x="293" y="338"/>
                      <a:pt x="293" y="338"/>
                      <a:pt x="293" y="338"/>
                    </a:cubicBezTo>
                    <a:cubicBezTo>
                      <a:pt x="292" y="338"/>
                      <a:pt x="292" y="338"/>
                      <a:pt x="292" y="338"/>
                    </a:cubicBezTo>
                    <a:cubicBezTo>
                      <a:pt x="291" y="339"/>
                      <a:pt x="290" y="339"/>
                      <a:pt x="289" y="339"/>
                    </a:cubicBezTo>
                    <a:cubicBezTo>
                      <a:pt x="289" y="339"/>
                      <a:pt x="288" y="339"/>
                      <a:pt x="287" y="340"/>
                    </a:cubicBezTo>
                    <a:cubicBezTo>
                      <a:pt x="286" y="340"/>
                      <a:pt x="285" y="340"/>
                      <a:pt x="284" y="340"/>
                    </a:cubicBezTo>
                    <a:cubicBezTo>
                      <a:pt x="284" y="340"/>
                      <a:pt x="283" y="340"/>
                      <a:pt x="283" y="341"/>
                    </a:cubicBezTo>
                    <a:cubicBezTo>
                      <a:pt x="282" y="341"/>
                      <a:pt x="282" y="341"/>
                      <a:pt x="282" y="341"/>
                    </a:cubicBezTo>
                    <a:cubicBezTo>
                      <a:pt x="280" y="341"/>
                      <a:pt x="278" y="341"/>
                      <a:pt x="276" y="341"/>
                    </a:cubicBezTo>
                    <a:cubicBezTo>
                      <a:pt x="276" y="341"/>
                      <a:pt x="276" y="341"/>
                      <a:pt x="276" y="341"/>
                    </a:cubicBezTo>
                    <a:cubicBezTo>
                      <a:pt x="275" y="342"/>
                      <a:pt x="275" y="342"/>
                      <a:pt x="274" y="342"/>
                    </a:cubicBezTo>
                    <a:cubicBezTo>
                      <a:pt x="273" y="342"/>
                      <a:pt x="272" y="342"/>
                      <a:pt x="271" y="342"/>
                    </a:cubicBezTo>
                    <a:cubicBezTo>
                      <a:pt x="270" y="342"/>
                      <a:pt x="270" y="342"/>
                      <a:pt x="270" y="342"/>
                    </a:cubicBezTo>
                    <a:cubicBezTo>
                      <a:pt x="270" y="342"/>
                      <a:pt x="269" y="342"/>
                      <a:pt x="269" y="342"/>
                    </a:cubicBezTo>
                    <a:cubicBezTo>
                      <a:pt x="269" y="342"/>
                      <a:pt x="269" y="342"/>
                      <a:pt x="269" y="342"/>
                    </a:cubicBezTo>
                    <a:cubicBezTo>
                      <a:pt x="269" y="342"/>
                      <a:pt x="269" y="342"/>
                      <a:pt x="269" y="342"/>
                    </a:cubicBezTo>
                    <a:cubicBezTo>
                      <a:pt x="269" y="342"/>
                      <a:pt x="268" y="342"/>
                      <a:pt x="268" y="342"/>
                    </a:cubicBezTo>
                    <a:cubicBezTo>
                      <a:pt x="268" y="342"/>
                      <a:pt x="267" y="342"/>
                      <a:pt x="266" y="342"/>
                    </a:cubicBezTo>
                    <a:cubicBezTo>
                      <a:pt x="266" y="342"/>
                      <a:pt x="266" y="342"/>
                      <a:pt x="265" y="342"/>
                    </a:cubicBezTo>
                    <a:cubicBezTo>
                      <a:pt x="265" y="342"/>
                      <a:pt x="265" y="342"/>
                      <a:pt x="265" y="342"/>
                    </a:cubicBezTo>
                    <a:cubicBezTo>
                      <a:pt x="265" y="342"/>
                      <a:pt x="265" y="342"/>
                      <a:pt x="265" y="342"/>
                    </a:cubicBezTo>
                    <a:cubicBezTo>
                      <a:pt x="265" y="342"/>
                      <a:pt x="265" y="342"/>
                      <a:pt x="264" y="342"/>
                    </a:cubicBezTo>
                    <a:cubicBezTo>
                      <a:pt x="264" y="342"/>
                      <a:pt x="264" y="342"/>
                      <a:pt x="264" y="342"/>
                    </a:cubicBezTo>
                    <a:cubicBezTo>
                      <a:pt x="264" y="342"/>
                      <a:pt x="263" y="342"/>
                      <a:pt x="263" y="342"/>
                    </a:cubicBezTo>
                    <a:cubicBezTo>
                      <a:pt x="262" y="342"/>
                      <a:pt x="261" y="342"/>
                      <a:pt x="260" y="342"/>
                    </a:cubicBezTo>
                    <a:cubicBezTo>
                      <a:pt x="260" y="342"/>
                      <a:pt x="259" y="342"/>
                      <a:pt x="259" y="342"/>
                    </a:cubicBezTo>
                    <a:cubicBezTo>
                      <a:pt x="259" y="342"/>
                      <a:pt x="258" y="342"/>
                      <a:pt x="258" y="341"/>
                    </a:cubicBezTo>
                    <a:cubicBezTo>
                      <a:pt x="257" y="341"/>
                      <a:pt x="256" y="341"/>
                      <a:pt x="255" y="341"/>
                    </a:cubicBezTo>
                    <a:cubicBezTo>
                      <a:pt x="255" y="341"/>
                      <a:pt x="254" y="341"/>
                      <a:pt x="254" y="341"/>
                    </a:cubicBezTo>
                    <a:cubicBezTo>
                      <a:pt x="254" y="341"/>
                      <a:pt x="253" y="341"/>
                      <a:pt x="253" y="341"/>
                    </a:cubicBezTo>
                    <a:cubicBezTo>
                      <a:pt x="252" y="341"/>
                      <a:pt x="251" y="341"/>
                      <a:pt x="250" y="340"/>
                    </a:cubicBezTo>
                    <a:cubicBezTo>
                      <a:pt x="250" y="340"/>
                      <a:pt x="249" y="340"/>
                      <a:pt x="249" y="340"/>
                    </a:cubicBezTo>
                    <a:cubicBezTo>
                      <a:pt x="248" y="340"/>
                      <a:pt x="248" y="340"/>
                      <a:pt x="248" y="340"/>
                    </a:cubicBezTo>
                    <a:cubicBezTo>
                      <a:pt x="247" y="340"/>
                      <a:pt x="246" y="339"/>
                      <a:pt x="244" y="339"/>
                    </a:cubicBezTo>
                    <a:cubicBezTo>
                      <a:pt x="244" y="339"/>
                      <a:pt x="244" y="339"/>
                      <a:pt x="243" y="339"/>
                    </a:cubicBezTo>
                    <a:cubicBezTo>
                      <a:pt x="243" y="339"/>
                      <a:pt x="243" y="339"/>
                      <a:pt x="243" y="339"/>
                    </a:cubicBezTo>
                    <a:cubicBezTo>
                      <a:pt x="241" y="338"/>
                      <a:pt x="239" y="337"/>
                      <a:pt x="237" y="337"/>
                    </a:cubicBezTo>
                    <a:cubicBezTo>
                      <a:pt x="237" y="337"/>
                      <a:pt x="237" y="337"/>
                      <a:pt x="237" y="337"/>
                    </a:cubicBezTo>
                    <a:cubicBezTo>
                      <a:pt x="236" y="336"/>
                      <a:pt x="235" y="336"/>
                      <a:pt x="234" y="336"/>
                    </a:cubicBezTo>
                    <a:cubicBezTo>
                      <a:pt x="234" y="335"/>
                      <a:pt x="233" y="335"/>
                      <a:pt x="233" y="335"/>
                    </a:cubicBezTo>
                    <a:cubicBezTo>
                      <a:pt x="232" y="334"/>
                      <a:pt x="230" y="334"/>
                      <a:pt x="229" y="333"/>
                    </a:cubicBezTo>
                    <a:cubicBezTo>
                      <a:pt x="16" y="210"/>
                      <a:pt x="16" y="210"/>
                      <a:pt x="16" y="210"/>
                    </a:cubicBezTo>
                    <a:cubicBezTo>
                      <a:pt x="6" y="204"/>
                      <a:pt x="1" y="197"/>
                      <a:pt x="1" y="189"/>
                    </a:cubicBezTo>
                    <a:cubicBezTo>
                      <a:pt x="1" y="195"/>
                      <a:pt x="1" y="195"/>
                      <a:pt x="1" y="195"/>
                    </a:cubicBezTo>
                    <a:cubicBezTo>
                      <a:pt x="0" y="203"/>
                      <a:pt x="6" y="211"/>
                      <a:pt x="16" y="217"/>
                    </a:cubicBezTo>
                    <a:cubicBezTo>
                      <a:pt x="229" y="340"/>
                      <a:pt x="229" y="340"/>
                      <a:pt x="229" y="340"/>
                    </a:cubicBezTo>
                    <a:cubicBezTo>
                      <a:pt x="230" y="341"/>
                      <a:pt x="232" y="341"/>
                      <a:pt x="233" y="342"/>
                    </a:cubicBezTo>
                    <a:cubicBezTo>
                      <a:pt x="233" y="342"/>
                      <a:pt x="234" y="342"/>
                      <a:pt x="234" y="343"/>
                    </a:cubicBezTo>
                    <a:cubicBezTo>
                      <a:pt x="235" y="343"/>
                      <a:pt x="236" y="343"/>
                      <a:pt x="237" y="344"/>
                    </a:cubicBezTo>
                    <a:cubicBezTo>
                      <a:pt x="237" y="344"/>
                      <a:pt x="237" y="344"/>
                      <a:pt x="237" y="344"/>
                    </a:cubicBezTo>
                    <a:cubicBezTo>
                      <a:pt x="239" y="345"/>
                      <a:pt x="241" y="345"/>
                      <a:pt x="243" y="346"/>
                    </a:cubicBezTo>
                    <a:cubicBezTo>
                      <a:pt x="243" y="346"/>
                      <a:pt x="243" y="346"/>
                      <a:pt x="243" y="346"/>
                    </a:cubicBezTo>
                    <a:cubicBezTo>
                      <a:pt x="244" y="346"/>
                      <a:pt x="244" y="346"/>
                      <a:pt x="244" y="346"/>
                    </a:cubicBezTo>
                    <a:cubicBezTo>
                      <a:pt x="246" y="346"/>
                      <a:pt x="247" y="347"/>
                      <a:pt x="248" y="347"/>
                    </a:cubicBezTo>
                    <a:cubicBezTo>
                      <a:pt x="249" y="347"/>
                      <a:pt x="249" y="347"/>
                      <a:pt x="249" y="347"/>
                    </a:cubicBezTo>
                    <a:cubicBezTo>
                      <a:pt x="249" y="347"/>
                      <a:pt x="250" y="347"/>
                      <a:pt x="250" y="347"/>
                    </a:cubicBezTo>
                    <a:cubicBezTo>
                      <a:pt x="251" y="348"/>
                      <a:pt x="252" y="348"/>
                      <a:pt x="253" y="348"/>
                    </a:cubicBezTo>
                    <a:cubicBezTo>
                      <a:pt x="253" y="348"/>
                      <a:pt x="254" y="348"/>
                      <a:pt x="254" y="348"/>
                    </a:cubicBezTo>
                    <a:cubicBezTo>
                      <a:pt x="254" y="348"/>
                      <a:pt x="255" y="348"/>
                      <a:pt x="255" y="348"/>
                    </a:cubicBezTo>
                    <a:cubicBezTo>
                      <a:pt x="256" y="348"/>
                      <a:pt x="257" y="348"/>
                      <a:pt x="258" y="349"/>
                    </a:cubicBezTo>
                    <a:cubicBezTo>
                      <a:pt x="258" y="349"/>
                      <a:pt x="259" y="349"/>
                      <a:pt x="259" y="349"/>
                    </a:cubicBezTo>
                    <a:cubicBezTo>
                      <a:pt x="259" y="349"/>
                      <a:pt x="260" y="349"/>
                      <a:pt x="260" y="349"/>
                    </a:cubicBezTo>
                    <a:cubicBezTo>
                      <a:pt x="261" y="349"/>
                      <a:pt x="262" y="349"/>
                      <a:pt x="263" y="349"/>
                    </a:cubicBezTo>
                    <a:cubicBezTo>
                      <a:pt x="263" y="349"/>
                      <a:pt x="264" y="349"/>
                      <a:pt x="264" y="349"/>
                    </a:cubicBezTo>
                    <a:cubicBezTo>
                      <a:pt x="264" y="349"/>
                      <a:pt x="264" y="349"/>
                      <a:pt x="265" y="349"/>
                    </a:cubicBezTo>
                    <a:cubicBezTo>
                      <a:pt x="265" y="349"/>
                      <a:pt x="265" y="349"/>
                      <a:pt x="265" y="349"/>
                    </a:cubicBezTo>
                    <a:cubicBezTo>
                      <a:pt x="265" y="349"/>
                      <a:pt x="265" y="349"/>
                      <a:pt x="265" y="349"/>
                    </a:cubicBezTo>
                    <a:cubicBezTo>
                      <a:pt x="265" y="349"/>
                      <a:pt x="265" y="349"/>
                      <a:pt x="265" y="349"/>
                    </a:cubicBezTo>
                    <a:cubicBezTo>
                      <a:pt x="266" y="349"/>
                      <a:pt x="266" y="349"/>
                      <a:pt x="266" y="349"/>
                    </a:cubicBezTo>
                    <a:cubicBezTo>
                      <a:pt x="267" y="349"/>
                      <a:pt x="268" y="349"/>
                      <a:pt x="268" y="349"/>
                    </a:cubicBezTo>
                    <a:cubicBezTo>
                      <a:pt x="268" y="349"/>
                      <a:pt x="269" y="349"/>
                      <a:pt x="269" y="349"/>
                    </a:cubicBezTo>
                    <a:cubicBezTo>
                      <a:pt x="269" y="349"/>
                      <a:pt x="269" y="349"/>
                      <a:pt x="269" y="349"/>
                    </a:cubicBezTo>
                    <a:cubicBezTo>
                      <a:pt x="269" y="349"/>
                      <a:pt x="269" y="349"/>
                      <a:pt x="269" y="349"/>
                    </a:cubicBezTo>
                    <a:cubicBezTo>
                      <a:pt x="269" y="349"/>
                      <a:pt x="270" y="349"/>
                      <a:pt x="270" y="349"/>
                    </a:cubicBezTo>
                    <a:cubicBezTo>
                      <a:pt x="271" y="349"/>
                      <a:pt x="271" y="349"/>
                      <a:pt x="271" y="349"/>
                    </a:cubicBezTo>
                    <a:cubicBezTo>
                      <a:pt x="272" y="349"/>
                      <a:pt x="273" y="349"/>
                      <a:pt x="274" y="349"/>
                    </a:cubicBezTo>
                    <a:cubicBezTo>
                      <a:pt x="275" y="349"/>
                      <a:pt x="275" y="349"/>
                      <a:pt x="276" y="349"/>
                    </a:cubicBezTo>
                    <a:cubicBezTo>
                      <a:pt x="276" y="349"/>
                      <a:pt x="276" y="349"/>
                      <a:pt x="276" y="349"/>
                    </a:cubicBezTo>
                    <a:cubicBezTo>
                      <a:pt x="278" y="348"/>
                      <a:pt x="280" y="348"/>
                      <a:pt x="282" y="348"/>
                    </a:cubicBezTo>
                    <a:cubicBezTo>
                      <a:pt x="283" y="348"/>
                      <a:pt x="283" y="348"/>
                      <a:pt x="283" y="348"/>
                    </a:cubicBezTo>
                    <a:cubicBezTo>
                      <a:pt x="283" y="348"/>
                      <a:pt x="284" y="347"/>
                      <a:pt x="284" y="347"/>
                    </a:cubicBezTo>
                    <a:cubicBezTo>
                      <a:pt x="285" y="347"/>
                      <a:pt x="286" y="347"/>
                      <a:pt x="287" y="347"/>
                    </a:cubicBezTo>
                    <a:cubicBezTo>
                      <a:pt x="288" y="346"/>
                      <a:pt x="289" y="346"/>
                      <a:pt x="289" y="346"/>
                    </a:cubicBezTo>
                    <a:cubicBezTo>
                      <a:pt x="290" y="346"/>
                      <a:pt x="291" y="346"/>
                      <a:pt x="292" y="345"/>
                    </a:cubicBezTo>
                    <a:cubicBezTo>
                      <a:pt x="293" y="345"/>
                      <a:pt x="293" y="345"/>
                      <a:pt x="293" y="345"/>
                    </a:cubicBezTo>
                    <a:cubicBezTo>
                      <a:pt x="293" y="345"/>
                      <a:pt x="293" y="345"/>
                      <a:pt x="293" y="345"/>
                    </a:cubicBezTo>
                    <a:cubicBezTo>
                      <a:pt x="295" y="344"/>
                      <a:pt x="296" y="344"/>
                      <a:pt x="298" y="343"/>
                    </a:cubicBezTo>
                    <a:cubicBezTo>
                      <a:pt x="298" y="343"/>
                      <a:pt x="299" y="343"/>
                      <a:pt x="299" y="343"/>
                    </a:cubicBezTo>
                    <a:cubicBezTo>
                      <a:pt x="301" y="342"/>
                      <a:pt x="303" y="341"/>
                      <a:pt x="304" y="340"/>
                    </a:cubicBezTo>
                    <a:cubicBezTo>
                      <a:pt x="317" y="333"/>
                      <a:pt x="317" y="333"/>
                      <a:pt x="317" y="333"/>
                    </a:cubicBezTo>
                    <a:cubicBezTo>
                      <a:pt x="777" y="65"/>
                      <a:pt x="777" y="65"/>
                      <a:pt x="777" y="65"/>
                    </a:cubicBezTo>
                    <a:cubicBezTo>
                      <a:pt x="802" y="51"/>
                      <a:pt x="802" y="51"/>
                      <a:pt x="802" y="51"/>
                    </a:cubicBezTo>
                    <a:cubicBezTo>
                      <a:pt x="803" y="50"/>
                      <a:pt x="803" y="50"/>
                      <a:pt x="803" y="50"/>
                    </a:cubicBezTo>
                    <a:cubicBezTo>
                      <a:pt x="803" y="50"/>
                      <a:pt x="804" y="50"/>
                      <a:pt x="804" y="49"/>
                    </a:cubicBezTo>
                    <a:cubicBezTo>
                      <a:pt x="805" y="49"/>
                      <a:pt x="805" y="49"/>
                      <a:pt x="806" y="48"/>
                    </a:cubicBezTo>
                    <a:cubicBezTo>
                      <a:pt x="806" y="48"/>
                      <a:pt x="807" y="47"/>
                      <a:pt x="807" y="47"/>
                    </a:cubicBezTo>
                    <a:cubicBezTo>
                      <a:pt x="808" y="46"/>
                      <a:pt x="809" y="46"/>
                      <a:pt x="809" y="46"/>
                    </a:cubicBezTo>
                    <a:cubicBezTo>
                      <a:pt x="809" y="45"/>
                      <a:pt x="809" y="45"/>
                      <a:pt x="809" y="45"/>
                    </a:cubicBezTo>
                    <a:cubicBezTo>
                      <a:pt x="810" y="45"/>
                      <a:pt x="811" y="44"/>
                      <a:pt x="811" y="43"/>
                    </a:cubicBezTo>
                    <a:cubicBezTo>
                      <a:pt x="812" y="43"/>
                      <a:pt x="812" y="43"/>
                      <a:pt x="812" y="43"/>
                    </a:cubicBezTo>
                    <a:cubicBezTo>
                      <a:pt x="812" y="43"/>
                      <a:pt x="812" y="42"/>
                      <a:pt x="813" y="42"/>
                    </a:cubicBezTo>
                    <a:cubicBezTo>
                      <a:pt x="813" y="41"/>
                      <a:pt x="813" y="41"/>
                      <a:pt x="813" y="41"/>
                    </a:cubicBezTo>
                    <a:cubicBezTo>
                      <a:pt x="813" y="41"/>
                      <a:pt x="814" y="40"/>
                      <a:pt x="814" y="39"/>
                    </a:cubicBezTo>
                    <a:cubicBezTo>
                      <a:pt x="815" y="39"/>
                      <a:pt x="815" y="39"/>
                      <a:pt x="815" y="39"/>
                    </a:cubicBezTo>
                    <a:cubicBezTo>
                      <a:pt x="815" y="38"/>
                      <a:pt x="815" y="38"/>
                      <a:pt x="815" y="38"/>
                    </a:cubicBezTo>
                    <a:cubicBezTo>
                      <a:pt x="815" y="38"/>
                      <a:pt x="816" y="37"/>
                      <a:pt x="816" y="37"/>
                    </a:cubicBezTo>
                    <a:cubicBezTo>
                      <a:pt x="816" y="36"/>
                      <a:pt x="816" y="36"/>
                      <a:pt x="816" y="36"/>
                    </a:cubicBezTo>
                    <a:cubicBezTo>
                      <a:pt x="816" y="35"/>
                      <a:pt x="816" y="35"/>
                      <a:pt x="816" y="35"/>
                    </a:cubicBezTo>
                    <a:cubicBezTo>
                      <a:pt x="816" y="35"/>
                      <a:pt x="817" y="34"/>
                      <a:pt x="817" y="34"/>
                    </a:cubicBezTo>
                    <a:cubicBezTo>
                      <a:pt x="817" y="33"/>
                      <a:pt x="817" y="33"/>
                      <a:pt x="817" y="33"/>
                    </a:cubicBezTo>
                    <a:cubicBezTo>
                      <a:pt x="817" y="32"/>
                      <a:pt x="817" y="32"/>
                      <a:pt x="817" y="32"/>
                    </a:cubicBezTo>
                    <a:cubicBezTo>
                      <a:pt x="817" y="32"/>
                      <a:pt x="817" y="31"/>
                      <a:pt x="817" y="31"/>
                    </a:cubicBezTo>
                    <a:cubicBezTo>
                      <a:pt x="817" y="30"/>
                      <a:pt x="817" y="30"/>
                      <a:pt x="817" y="30"/>
                    </a:cubicBezTo>
                    <a:cubicBezTo>
                      <a:pt x="817" y="29"/>
                      <a:pt x="817" y="29"/>
                      <a:pt x="817" y="29"/>
                    </a:cubicBezTo>
                    <a:cubicBezTo>
                      <a:pt x="817" y="19"/>
                      <a:pt x="817" y="10"/>
                      <a:pt x="817" y="0"/>
                    </a:cubicBezTo>
                  </a:path>
                </a:pathLst>
              </a:custGeom>
              <a:solidFill>
                <a:schemeClr val="accent1"/>
              </a:solidFill>
              <a:ln w="9525">
                <a:noFill/>
                <a:round/>
                <a:headEnd/>
                <a:tailEnd/>
              </a:ln>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0" name="Freeform: Shape 9"/>
              <p:cNvSpPr>
                <a:spLocks/>
              </p:cNvSpPr>
              <p:nvPr/>
            </p:nvSpPr>
            <p:spPr bwMode="auto">
              <a:xfrm>
                <a:off x="6259048" y="3552469"/>
                <a:ext cx="455533" cy="178149"/>
              </a:xfrm>
              <a:custGeom>
                <a:avLst/>
                <a:gdLst/>
                <a:ahLst/>
                <a:cxnLst>
                  <a:cxn ang="0">
                    <a:pos x="118" y="61"/>
                  </a:cxn>
                  <a:cxn ang="0">
                    <a:pos x="118" y="67"/>
                  </a:cxn>
                  <a:cxn ang="0">
                    <a:pos x="115" y="68"/>
                  </a:cxn>
                  <a:cxn ang="0">
                    <a:pos x="105" y="68"/>
                  </a:cxn>
                  <a:cxn ang="0">
                    <a:pos x="3" y="9"/>
                  </a:cxn>
                  <a:cxn ang="0">
                    <a:pos x="3" y="3"/>
                  </a:cxn>
                  <a:cxn ang="0">
                    <a:pos x="5" y="2"/>
                  </a:cxn>
                  <a:cxn ang="0">
                    <a:pos x="15" y="2"/>
                  </a:cxn>
                  <a:cxn ang="0">
                    <a:pos x="118" y="61"/>
                  </a:cxn>
                </a:cxnLst>
                <a:rect l="0" t="0" r="r" b="b"/>
                <a:pathLst>
                  <a:path w="121" h="70">
                    <a:moveTo>
                      <a:pt x="118" y="61"/>
                    </a:moveTo>
                    <a:cubicBezTo>
                      <a:pt x="121" y="63"/>
                      <a:pt x="121" y="65"/>
                      <a:pt x="118" y="67"/>
                    </a:cubicBezTo>
                    <a:cubicBezTo>
                      <a:pt x="115" y="68"/>
                      <a:pt x="115" y="68"/>
                      <a:pt x="115" y="68"/>
                    </a:cubicBezTo>
                    <a:cubicBezTo>
                      <a:pt x="113" y="70"/>
                      <a:pt x="108" y="70"/>
                      <a:pt x="105" y="68"/>
                    </a:cubicBezTo>
                    <a:cubicBezTo>
                      <a:pt x="3" y="9"/>
                      <a:pt x="3" y="9"/>
                      <a:pt x="3" y="9"/>
                    </a:cubicBezTo>
                    <a:cubicBezTo>
                      <a:pt x="0" y="7"/>
                      <a:pt x="0" y="5"/>
                      <a:pt x="3" y="3"/>
                    </a:cubicBezTo>
                    <a:cubicBezTo>
                      <a:pt x="5" y="2"/>
                      <a:pt x="5" y="2"/>
                      <a:pt x="5" y="2"/>
                    </a:cubicBezTo>
                    <a:cubicBezTo>
                      <a:pt x="8" y="0"/>
                      <a:pt x="12" y="0"/>
                      <a:pt x="15" y="2"/>
                    </a:cubicBezTo>
                    <a:cubicBezTo>
                      <a:pt x="118" y="61"/>
                      <a:pt x="118" y="61"/>
                      <a:pt x="118" y="61"/>
                    </a:cubicBezTo>
                  </a:path>
                </a:pathLst>
              </a:custGeom>
              <a:solidFill>
                <a:schemeClr val="accent3"/>
              </a:solidFill>
              <a:ln w="9525">
                <a:noFill/>
                <a:round/>
                <a:headEnd/>
                <a:tailEnd/>
              </a:ln>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1" name="Freeform: Shape 10"/>
              <p:cNvSpPr>
                <a:spLocks/>
              </p:cNvSpPr>
              <p:nvPr/>
            </p:nvSpPr>
            <p:spPr bwMode="auto">
              <a:xfrm>
                <a:off x="6733561" y="3738254"/>
                <a:ext cx="72127" cy="27996"/>
              </a:xfrm>
              <a:custGeom>
                <a:avLst/>
                <a:gdLst/>
                <a:ahLst/>
                <a:cxnLst>
                  <a:cxn ang="0">
                    <a:pos x="16" y="2"/>
                  </a:cxn>
                  <a:cxn ang="0">
                    <a:pos x="16" y="9"/>
                  </a:cxn>
                  <a:cxn ang="0">
                    <a:pos x="3" y="9"/>
                  </a:cxn>
                  <a:cxn ang="0">
                    <a:pos x="3" y="2"/>
                  </a:cxn>
                  <a:cxn ang="0">
                    <a:pos x="16" y="2"/>
                  </a:cxn>
                </a:cxnLst>
                <a:rect l="0" t="0" r="r" b="b"/>
                <a:pathLst>
                  <a:path w="19" h="11">
                    <a:moveTo>
                      <a:pt x="16" y="2"/>
                    </a:moveTo>
                    <a:cubicBezTo>
                      <a:pt x="19" y="4"/>
                      <a:pt x="19" y="7"/>
                      <a:pt x="16" y="9"/>
                    </a:cubicBezTo>
                    <a:cubicBezTo>
                      <a:pt x="12" y="11"/>
                      <a:pt x="7" y="11"/>
                      <a:pt x="3" y="9"/>
                    </a:cubicBezTo>
                    <a:cubicBezTo>
                      <a:pt x="0" y="7"/>
                      <a:pt x="0" y="4"/>
                      <a:pt x="3" y="2"/>
                    </a:cubicBezTo>
                    <a:cubicBezTo>
                      <a:pt x="7" y="0"/>
                      <a:pt x="12" y="0"/>
                      <a:pt x="16" y="2"/>
                    </a:cubicBezTo>
                  </a:path>
                </a:pathLst>
              </a:custGeom>
              <a:grpFill/>
              <a:ln w="9525">
                <a:noFill/>
                <a:round/>
                <a:headEnd/>
                <a:tailEnd/>
              </a:ln>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2" name="Freeform: Shape 11"/>
              <p:cNvSpPr>
                <a:spLocks/>
              </p:cNvSpPr>
              <p:nvPr/>
            </p:nvSpPr>
            <p:spPr bwMode="auto">
              <a:xfrm>
                <a:off x="3962400" y="3409950"/>
                <a:ext cx="3124200" cy="1213960"/>
              </a:xfrm>
              <a:custGeom>
                <a:avLst/>
                <a:gdLst/>
                <a:ahLst/>
                <a:cxnLst>
                  <a:cxn ang="0">
                    <a:pos x="807" y="135"/>
                  </a:cxn>
                  <a:cxn ang="0">
                    <a:pos x="594" y="12"/>
                  </a:cxn>
                  <a:cxn ang="0">
                    <a:pos x="519" y="12"/>
                  </a:cxn>
                  <a:cxn ang="0">
                    <a:pos x="494" y="27"/>
                  </a:cxn>
                  <a:cxn ang="0">
                    <a:pos x="33" y="295"/>
                  </a:cxn>
                  <a:cxn ang="0">
                    <a:pos x="21" y="302"/>
                  </a:cxn>
                  <a:cxn ang="0">
                    <a:pos x="21" y="345"/>
                  </a:cxn>
                  <a:cxn ang="0">
                    <a:pos x="234" y="468"/>
                  </a:cxn>
                  <a:cxn ang="0">
                    <a:pos x="309" y="468"/>
                  </a:cxn>
                  <a:cxn ang="0">
                    <a:pos x="322" y="461"/>
                  </a:cxn>
                  <a:cxn ang="0">
                    <a:pos x="782" y="193"/>
                  </a:cxn>
                  <a:cxn ang="0">
                    <a:pos x="807" y="179"/>
                  </a:cxn>
                  <a:cxn ang="0">
                    <a:pos x="807" y="135"/>
                  </a:cxn>
                  <a:cxn ang="0">
                    <a:pos x="738" y="132"/>
                  </a:cxn>
                  <a:cxn ang="0">
                    <a:pos x="751" y="132"/>
                  </a:cxn>
                  <a:cxn ang="0">
                    <a:pos x="751" y="139"/>
                  </a:cxn>
                  <a:cxn ang="0">
                    <a:pos x="738" y="139"/>
                  </a:cxn>
                  <a:cxn ang="0">
                    <a:pos x="738" y="132"/>
                  </a:cxn>
                  <a:cxn ang="0">
                    <a:pos x="612" y="60"/>
                  </a:cxn>
                  <a:cxn ang="0">
                    <a:pos x="614" y="59"/>
                  </a:cxn>
                  <a:cxn ang="0">
                    <a:pos x="624" y="59"/>
                  </a:cxn>
                  <a:cxn ang="0">
                    <a:pos x="727" y="118"/>
                  </a:cxn>
                  <a:cxn ang="0">
                    <a:pos x="727" y="124"/>
                  </a:cxn>
                  <a:cxn ang="0">
                    <a:pos x="724" y="125"/>
                  </a:cxn>
                  <a:cxn ang="0">
                    <a:pos x="714" y="125"/>
                  </a:cxn>
                  <a:cxn ang="0">
                    <a:pos x="612" y="66"/>
                  </a:cxn>
                  <a:cxn ang="0">
                    <a:pos x="612" y="60"/>
                  </a:cxn>
                  <a:cxn ang="0">
                    <a:pos x="309" y="454"/>
                  </a:cxn>
                  <a:cxn ang="0">
                    <a:pos x="114" y="341"/>
                  </a:cxn>
                  <a:cxn ang="0">
                    <a:pos x="46" y="302"/>
                  </a:cxn>
                  <a:cxn ang="0">
                    <a:pos x="507" y="34"/>
                  </a:cxn>
                  <a:cxn ang="0">
                    <a:pos x="770" y="186"/>
                  </a:cxn>
                  <a:cxn ang="0">
                    <a:pos x="309" y="454"/>
                  </a:cxn>
                </a:cxnLst>
                <a:rect l="0" t="0" r="r" b="b"/>
                <a:pathLst>
                  <a:path w="828" h="480">
                    <a:moveTo>
                      <a:pt x="807" y="135"/>
                    </a:moveTo>
                    <a:cubicBezTo>
                      <a:pt x="594" y="12"/>
                      <a:pt x="594" y="12"/>
                      <a:pt x="594" y="12"/>
                    </a:cubicBezTo>
                    <a:cubicBezTo>
                      <a:pt x="573" y="0"/>
                      <a:pt x="539" y="0"/>
                      <a:pt x="519" y="12"/>
                    </a:cubicBezTo>
                    <a:cubicBezTo>
                      <a:pt x="494" y="27"/>
                      <a:pt x="494" y="27"/>
                      <a:pt x="494" y="27"/>
                    </a:cubicBezTo>
                    <a:cubicBezTo>
                      <a:pt x="33" y="295"/>
                      <a:pt x="33" y="295"/>
                      <a:pt x="33" y="295"/>
                    </a:cubicBezTo>
                    <a:cubicBezTo>
                      <a:pt x="21" y="302"/>
                      <a:pt x="21" y="302"/>
                      <a:pt x="21" y="302"/>
                    </a:cubicBezTo>
                    <a:cubicBezTo>
                      <a:pt x="0" y="314"/>
                      <a:pt x="0" y="333"/>
                      <a:pt x="21" y="345"/>
                    </a:cubicBezTo>
                    <a:cubicBezTo>
                      <a:pt x="234" y="468"/>
                      <a:pt x="234" y="468"/>
                      <a:pt x="234" y="468"/>
                    </a:cubicBezTo>
                    <a:cubicBezTo>
                      <a:pt x="255" y="480"/>
                      <a:pt x="289" y="480"/>
                      <a:pt x="309" y="468"/>
                    </a:cubicBezTo>
                    <a:cubicBezTo>
                      <a:pt x="322" y="461"/>
                      <a:pt x="322" y="461"/>
                      <a:pt x="322" y="461"/>
                    </a:cubicBezTo>
                    <a:cubicBezTo>
                      <a:pt x="782" y="193"/>
                      <a:pt x="782" y="193"/>
                      <a:pt x="782" y="193"/>
                    </a:cubicBezTo>
                    <a:cubicBezTo>
                      <a:pt x="807" y="179"/>
                      <a:pt x="807" y="179"/>
                      <a:pt x="807" y="179"/>
                    </a:cubicBezTo>
                    <a:cubicBezTo>
                      <a:pt x="828" y="167"/>
                      <a:pt x="828" y="147"/>
                      <a:pt x="807" y="135"/>
                    </a:cubicBezTo>
                    <a:moveTo>
                      <a:pt x="738" y="132"/>
                    </a:moveTo>
                    <a:cubicBezTo>
                      <a:pt x="742" y="130"/>
                      <a:pt x="747" y="130"/>
                      <a:pt x="751" y="132"/>
                    </a:cubicBezTo>
                    <a:cubicBezTo>
                      <a:pt x="754" y="134"/>
                      <a:pt x="754" y="137"/>
                      <a:pt x="751" y="139"/>
                    </a:cubicBezTo>
                    <a:cubicBezTo>
                      <a:pt x="747" y="141"/>
                      <a:pt x="742" y="141"/>
                      <a:pt x="738" y="139"/>
                    </a:cubicBezTo>
                    <a:cubicBezTo>
                      <a:pt x="735" y="137"/>
                      <a:pt x="735" y="134"/>
                      <a:pt x="738" y="132"/>
                    </a:cubicBezTo>
                    <a:moveTo>
                      <a:pt x="612" y="60"/>
                    </a:moveTo>
                    <a:cubicBezTo>
                      <a:pt x="614" y="59"/>
                      <a:pt x="614" y="59"/>
                      <a:pt x="614" y="59"/>
                    </a:cubicBezTo>
                    <a:cubicBezTo>
                      <a:pt x="617" y="57"/>
                      <a:pt x="621" y="57"/>
                      <a:pt x="624" y="59"/>
                    </a:cubicBezTo>
                    <a:cubicBezTo>
                      <a:pt x="727" y="118"/>
                      <a:pt x="727" y="118"/>
                      <a:pt x="727" y="118"/>
                    </a:cubicBezTo>
                    <a:cubicBezTo>
                      <a:pt x="730" y="120"/>
                      <a:pt x="730" y="122"/>
                      <a:pt x="727" y="124"/>
                    </a:cubicBezTo>
                    <a:cubicBezTo>
                      <a:pt x="724" y="125"/>
                      <a:pt x="724" y="125"/>
                      <a:pt x="724" y="125"/>
                    </a:cubicBezTo>
                    <a:cubicBezTo>
                      <a:pt x="722" y="127"/>
                      <a:pt x="717" y="127"/>
                      <a:pt x="714" y="125"/>
                    </a:cubicBezTo>
                    <a:cubicBezTo>
                      <a:pt x="612" y="66"/>
                      <a:pt x="612" y="66"/>
                      <a:pt x="612" y="66"/>
                    </a:cubicBezTo>
                    <a:cubicBezTo>
                      <a:pt x="609" y="64"/>
                      <a:pt x="609" y="62"/>
                      <a:pt x="612" y="60"/>
                    </a:cubicBezTo>
                    <a:moveTo>
                      <a:pt x="309" y="454"/>
                    </a:moveTo>
                    <a:cubicBezTo>
                      <a:pt x="114" y="341"/>
                      <a:pt x="114" y="341"/>
                      <a:pt x="114" y="341"/>
                    </a:cubicBezTo>
                    <a:cubicBezTo>
                      <a:pt x="46" y="302"/>
                      <a:pt x="46" y="302"/>
                      <a:pt x="46" y="302"/>
                    </a:cubicBezTo>
                    <a:cubicBezTo>
                      <a:pt x="507" y="34"/>
                      <a:pt x="507" y="34"/>
                      <a:pt x="507" y="34"/>
                    </a:cubicBezTo>
                    <a:cubicBezTo>
                      <a:pt x="770" y="186"/>
                      <a:pt x="770" y="186"/>
                      <a:pt x="770" y="186"/>
                    </a:cubicBezTo>
                    <a:cubicBezTo>
                      <a:pt x="309" y="454"/>
                      <a:pt x="309" y="454"/>
                      <a:pt x="309" y="454"/>
                    </a:cubicBezTo>
                  </a:path>
                </a:pathLst>
              </a:custGeom>
              <a:solidFill>
                <a:schemeClr val="accent1"/>
              </a:solidFill>
              <a:ln w="9525">
                <a:noFill/>
                <a:round/>
                <a:headEnd/>
                <a:tailEnd/>
              </a:ln>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cxnSp>
          <p:nvCxnSpPr>
            <p:cNvPr id="5" name="Straight Connector 12"/>
            <p:cNvCxnSpPr/>
            <p:nvPr/>
          </p:nvCxnSpPr>
          <p:spPr>
            <a:xfrm flipV="1">
              <a:off x="1707763" y="3191518"/>
              <a:ext cx="0" cy="2204732"/>
            </a:xfrm>
            <a:prstGeom prst="line">
              <a:avLst/>
            </a:prstGeom>
            <a:ln>
              <a:solidFill>
                <a:schemeClr val="bg1">
                  <a:lumMod val="75000"/>
                </a:schemeClr>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6" name="Straight Connector 13"/>
            <p:cNvCxnSpPr/>
            <p:nvPr/>
          </p:nvCxnSpPr>
          <p:spPr>
            <a:xfrm flipV="1">
              <a:off x="3162183" y="1969529"/>
              <a:ext cx="0" cy="2641920"/>
            </a:xfrm>
            <a:prstGeom prst="line">
              <a:avLst/>
            </a:prstGeom>
            <a:ln>
              <a:solidFill>
                <a:schemeClr val="bg1">
                  <a:lumMod val="75000"/>
                </a:schemeClr>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14"/>
            <p:cNvCxnSpPr/>
            <p:nvPr/>
          </p:nvCxnSpPr>
          <p:spPr>
            <a:xfrm flipV="1">
              <a:off x="4435044" y="2702579"/>
              <a:ext cx="0" cy="837127"/>
            </a:xfrm>
            <a:prstGeom prst="line">
              <a:avLst/>
            </a:prstGeom>
            <a:ln>
              <a:solidFill>
                <a:schemeClr val="bg1">
                  <a:lumMod val="75000"/>
                </a:schemeClr>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15"/>
            <p:cNvCxnSpPr/>
            <p:nvPr/>
          </p:nvCxnSpPr>
          <p:spPr>
            <a:xfrm flipV="1">
              <a:off x="5634747" y="4426607"/>
              <a:ext cx="0" cy="837127"/>
            </a:xfrm>
            <a:prstGeom prst="line">
              <a:avLst/>
            </a:prstGeom>
            <a:ln>
              <a:solidFill>
                <a:schemeClr val="bg1">
                  <a:lumMod val="75000"/>
                </a:schemeClr>
              </a:solidFill>
              <a:prstDash val="sysDash"/>
              <a:headEnd type="oval"/>
              <a:tailEnd type="none"/>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849087" y="344656"/>
            <a:ext cx="4885993" cy="716067"/>
            <a:chOff x="5402407" y="1247256"/>
            <a:chExt cx="4885993" cy="716067"/>
          </a:xfrm>
        </p:grpSpPr>
        <p:sp>
          <p:nvSpPr>
            <p:cNvPr id="35" name="文本框 34"/>
            <p:cNvSpPr txBox="1"/>
            <p:nvPr/>
          </p:nvSpPr>
          <p:spPr>
            <a:xfrm>
              <a:off x="5402407" y="1247256"/>
              <a:ext cx="3295317"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标题文字添加此处</a:t>
              </a:r>
            </a:p>
          </p:txBody>
        </p:sp>
        <p:sp>
          <p:nvSpPr>
            <p:cNvPr id="36" name="文本框 35"/>
            <p:cNvSpPr txBox="1"/>
            <p:nvPr/>
          </p:nvSpPr>
          <p:spPr>
            <a:xfrm>
              <a:off x="5402408" y="1693506"/>
              <a:ext cx="4885992" cy="26981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print the presentation and make it into </a:t>
              </a:r>
              <a:r>
                <a:rPr kumimoji="0" lang="en-US" altLang="zh-CN" sz="105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a film </a:t>
              </a:r>
              <a:r>
                <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to be used in a </a:t>
              </a:r>
              <a:r>
                <a:rPr kumimoji="0" lang="en-US" altLang="zh-CN" sz="105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wider field</a:t>
              </a:r>
              <a:endPar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sp>
        <p:nvSpPr>
          <p:cNvPr id="37" name="矩形 36"/>
          <p:cNvSpPr/>
          <p:nvPr/>
        </p:nvSpPr>
        <p:spPr>
          <a:xfrm>
            <a:off x="274320" y="329203"/>
            <a:ext cx="444137"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8" name="矩形 37"/>
          <p:cNvSpPr/>
          <p:nvPr/>
        </p:nvSpPr>
        <p:spPr>
          <a:xfrm>
            <a:off x="0" y="329203"/>
            <a:ext cx="195941"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39" name="组合 38"/>
          <p:cNvGrpSpPr/>
          <p:nvPr/>
        </p:nvGrpSpPr>
        <p:grpSpPr>
          <a:xfrm>
            <a:off x="8083296" y="5100160"/>
            <a:ext cx="3081083" cy="834815"/>
            <a:chOff x="7483989" y="3433235"/>
            <a:chExt cx="3081083" cy="834815"/>
          </a:xfrm>
        </p:grpSpPr>
        <p:sp>
          <p:nvSpPr>
            <p:cNvPr id="40" name="矩形 39"/>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41" name="矩形 40"/>
            <p:cNvSpPr/>
            <p:nvPr/>
          </p:nvSpPr>
          <p:spPr>
            <a:xfrm>
              <a:off x="7483989"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grpSp>
        <p:nvGrpSpPr>
          <p:cNvPr id="43" name="组合 42"/>
          <p:cNvGrpSpPr/>
          <p:nvPr/>
        </p:nvGrpSpPr>
        <p:grpSpPr>
          <a:xfrm>
            <a:off x="7039752" y="2568036"/>
            <a:ext cx="3081083" cy="834815"/>
            <a:chOff x="7483989" y="3433235"/>
            <a:chExt cx="3081083" cy="834815"/>
          </a:xfrm>
        </p:grpSpPr>
        <p:sp>
          <p:nvSpPr>
            <p:cNvPr id="44" name="矩形 43"/>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45" name="矩形 44"/>
            <p:cNvSpPr/>
            <p:nvPr/>
          </p:nvSpPr>
          <p:spPr>
            <a:xfrm>
              <a:off x="7483989"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grpSp>
        <p:nvGrpSpPr>
          <p:cNvPr id="46" name="组合 45"/>
          <p:cNvGrpSpPr/>
          <p:nvPr/>
        </p:nvGrpSpPr>
        <p:grpSpPr>
          <a:xfrm>
            <a:off x="2305275" y="1653181"/>
            <a:ext cx="3081082" cy="834815"/>
            <a:chOff x="7483990" y="3433235"/>
            <a:chExt cx="3081082" cy="834815"/>
          </a:xfrm>
        </p:grpSpPr>
        <p:sp>
          <p:nvSpPr>
            <p:cNvPr id="47" name="矩形 46"/>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48" name="矩形 47"/>
            <p:cNvSpPr/>
            <p:nvPr/>
          </p:nvSpPr>
          <p:spPr>
            <a:xfrm>
              <a:off x="8514520"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grpSp>
        <p:nvGrpSpPr>
          <p:cNvPr id="49" name="组合 48"/>
          <p:cNvGrpSpPr/>
          <p:nvPr/>
        </p:nvGrpSpPr>
        <p:grpSpPr>
          <a:xfrm>
            <a:off x="898558" y="3211786"/>
            <a:ext cx="3081082" cy="834815"/>
            <a:chOff x="7483990" y="3433235"/>
            <a:chExt cx="3081082" cy="834815"/>
          </a:xfrm>
        </p:grpSpPr>
        <p:sp>
          <p:nvSpPr>
            <p:cNvPr id="50" name="矩形 49"/>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51" name="矩形 50"/>
            <p:cNvSpPr/>
            <p:nvPr/>
          </p:nvSpPr>
          <p:spPr>
            <a:xfrm>
              <a:off x="8514520"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pic>
        <p:nvPicPr>
          <p:cNvPr id="55" name="图片占位符 54"/>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98063022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1000"/>
                                        <p:tgtEl>
                                          <p:spTgt spid="55"/>
                                        </p:tgtEl>
                                      </p:cBhvr>
                                    </p:animEffect>
                                    <p:anim calcmode="lin" valueType="num">
                                      <p:cBhvr>
                                        <p:cTn id="8" dur="1000" fill="hold"/>
                                        <p:tgtEl>
                                          <p:spTgt spid="55"/>
                                        </p:tgtEl>
                                        <p:attrNameLst>
                                          <p:attrName>ppt_x</p:attrName>
                                        </p:attrNameLst>
                                      </p:cBhvr>
                                      <p:tavLst>
                                        <p:tav tm="0">
                                          <p:val>
                                            <p:strVal val="#ppt_x"/>
                                          </p:val>
                                        </p:tav>
                                        <p:tav tm="100000">
                                          <p:val>
                                            <p:strVal val="#ppt_x"/>
                                          </p:val>
                                        </p:tav>
                                      </p:tavLst>
                                    </p:anim>
                                    <p:anim calcmode="lin" valueType="num">
                                      <p:cBhvr>
                                        <p:cTn id="9" dur="1000" fill="hold"/>
                                        <p:tgtEl>
                                          <p:spTgt spid="5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2" presetClass="entr" presetSubtype="2" fill="hold" nodeType="afterEffect">
                                  <p:stCondLst>
                                    <p:cond delay="0"/>
                                  </p:stCondLst>
                                  <p:childTnLst>
                                    <p:set>
                                      <p:cBhvr>
                                        <p:cTn id="17" dur="1" fill="hold">
                                          <p:stCondLst>
                                            <p:cond delay="0"/>
                                          </p:stCondLst>
                                        </p:cTn>
                                        <p:tgtEl>
                                          <p:spTgt spid="49"/>
                                        </p:tgtEl>
                                        <p:attrNameLst>
                                          <p:attrName>style.visibility</p:attrName>
                                        </p:attrNameLst>
                                      </p:cBhvr>
                                      <p:to>
                                        <p:strVal val="visible"/>
                                      </p:to>
                                    </p:set>
                                    <p:anim calcmode="lin" valueType="num">
                                      <p:cBhvr additive="base">
                                        <p:cTn id="18" dur="500"/>
                                        <p:tgtEl>
                                          <p:spTgt spid="49"/>
                                        </p:tgtEl>
                                        <p:attrNameLst>
                                          <p:attrName>ppt_x</p:attrName>
                                        </p:attrNameLst>
                                      </p:cBhvr>
                                      <p:tavLst>
                                        <p:tav tm="0">
                                          <p:val>
                                            <p:strVal val="#ppt_x+#ppt_w*1.125000"/>
                                          </p:val>
                                        </p:tav>
                                        <p:tav tm="100000">
                                          <p:val>
                                            <p:strVal val="#ppt_x"/>
                                          </p:val>
                                        </p:tav>
                                      </p:tavLst>
                                    </p:anim>
                                    <p:animEffect transition="in" filter="wipe(left)">
                                      <p:cBhvr>
                                        <p:cTn id="19" dur="500"/>
                                        <p:tgtEl>
                                          <p:spTgt spid="49"/>
                                        </p:tgtEl>
                                      </p:cBhvr>
                                    </p:animEffect>
                                  </p:childTnLst>
                                </p:cTn>
                              </p:par>
                            </p:childTnLst>
                          </p:cTn>
                        </p:par>
                        <p:par>
                          <p:cTn id="20" fill="hold">
                            <p:stCondLst>
                              <p:cond delay="1500"/>
                            </p:stCondLst>
                            <p:childTnLst>
                              <p:par>
                                <p:cTn id="21" presetID="12" presetClass="entr" presetSubtype="2"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additive="base">
                                        <p:cTn id="23" dur="500"/>
                                        <p:tgtEl>
                                          <p:spTgt spid="46"/>
                                        </p:tgtEl>
                                        <p:attrNameLst>
                                          <p:attrName>ppt_x</p:attrName>
                                        </p:attrNameLst>
                                      </p:cBhvr>
                                      <p:tavLst>
                                        <p:tav tm="0">
                                          <p:val>
                                            <p:strVal val="#ppt_x+#ppt_w*1.125000"/>
                                          </p:val>
                                        </p:tav>
                                        <p:tav tm="100000">
                                          <p:val>
                                            <p:strVal val="#ppt_x"/>
                                          </p:val>
                                        </p:tav>
                                      </p:tavLst>
                                    </p:anim>
                                    <p:animEffect transition="in" filter="wipe(left)">
                                      <p:cBhvr>
                                        <p:cTn id="24" dur="500"/>
                                        <p:tgtEl>
                                          <p:spTgt spid="46"/>
                                        </p:tgtEl>
                                      </p:cBhvr>
                                    </p:animEffect>
                                  </p:childTnLst>
                                </p:cTn>
                              </p:par>
                            </p:childTnLst>
                          </p:cTn>
                        </p:par>
                        <p:par>
                          <p:cTn id="25" fill="hold">
                            <p:stCondLst>
                              <p:cond delay="2000"/>
                            </p:stCondLst>
                            <p:childTnLst>
                              <p:par>
                                <p:cTn id="26" presetID="12" presetClass="entr" presetSubtype="2" fill="hold" nodeType="afterEffect">
                                  <p:stCondLst>
                                    <p:cond delay="0"/>
                                  </p:stCondLst>
                                  <p:childTnLst>
                                    <p:set>
                                      <p:cBhvr>
                                        <p:cTn id="27" dur="1" fill="hold">
                                          <p:stCondLst>
                                            <p:cond delay="0"/>
                                          </p:stCondLst>
                                        </p:cTn>
                                        <p:tgtEl>
                                          <p:spTgt spid="43"/>
                                        </p:tgtEl>
                                        <p:attrNameLst>
                                          <p:attrName>style.visibility</p:attrName>
                                        </p:attrNameLst>
                                      </p:cBhvr>
                                      <p:to>
                                        <p:strVal val="visible"/>
                                      </p:to>
                                    </p:set>
                                    <p:anim calcmode="lin" valueType="num">
                                      <p:cBhvr additive="base">
                                        <p:cTn id="28" dur="500"/>
                                        <p:tgtEl>
                                          <p:spTgt spid="43"/>
                                        </p:tgtEl>
                                        <p:attrNameLst>
                                          <p:attrName>ppt_x</p:attrName>
                                        </p:attrNameLst>
                                      </p:cBhvr>
                                      <p:tavLst>
                                        <p:tav tm="0">
                                          <p:val>
                                            <p:strVal val="#ppt_x+#ppt_w*1.125000"/>
                                          </p:val>
                                        </p:tav>
                                        <p:tav tm="100000">
                                          <p:val>
                                            <p:strVal val="#ppt_x"/>
                                          </p:val>
                                        </p:tav>
                                      </p:tavLst>
                                    </p:anim>
                                    <p:animEffect transition="in" filter="wipe(left)">
                                      <p:cBhvr>
                                        <p:cTn id="29" dur="500"/>
                                        <p:tgtEl>
                                          <p:spTgt spid="43"/>
                                        </p:tgtEl>
                                      </p:cBhvr>
                                    </p:animEffect>
                                  </p:childTnLst>
                                </p:cTn>
                              </p:par>
                            </p:childTnLst>
                          </p:cTn>
                        </p:par>
                        <p:par>
                          <p:cTn id="30" fill="hold">
                            <p:stCondLst>
                              <p:cond delay="2500"/>
                            </p:stCondLst>
                            <p:childTnLst>
                              <p:par>
                                <p:cTn id="31" presetID="12" presetClass="entr" presetSubtype="4" fill="hold" nodeType="afterEffect">
                                  <p:stCondLst>
                                    <p:cond delay="0"/>
                                  </p:stCondLst>
                                  <p:childTnLst>
                                    <p:set>
                                      <p:cBhvr>
                                        <p:cTn id="32" dur="1" fill="hold">
                                          <p:stCondLst>
                                            <p:cond delay="0"/>
                                          </p:stCondLst>
                                        </p:cTn>
                                        <p:tgtEl>
                                          <p:spTgt spid="39"/>
                                        </p:tgtEl>
                                        <p:attrNameLst>
                                          <p:attrName>style.visibility</p:attrName>
                                        </p:attrNameLst>
                                      </p:cBhvr>
                                      <p:to>
                                        <p:strVal val="visible"/>
                                      </p:to>
                                    </p:set>
                                    <p:anim calcmode="lin" valueType="num">
                                      <p:cBhvr additive="base">
                                        <p:cTn id="33" dur="500"/>
                                        <p:tgtEl>
                                          <p:spTgt spid="39"/>
                                        </p:tgtEl>
                                        <p:attrNameLst>
                                          <p:attrName>ppt_y</p:attrName>
                                        </p:attrNameLst>
                                      </p:cBhvr>
                                      <p:tavLst>
                                        <p:tav tm="0">
                                          <p:val>
                                            <p:strVal val="#ppt_y+#ppt_h*1.125000"/>
                                          </p:val>
                                        </p:tav>
                                        <p:tav tm="100000">
                                          <p:val>
                                            <p:strVal val="#ppt_y"/>
                                          </p:val>
                                        </p:tav>
                                      </p:tavLst>
                                    </p:anim>
                                    <p:animEffect transition="in" filter="wipe(up)">
                                      <p:cBhvr>
                                        <p:cTn id="3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238"/>
          <p:cNvSpPr/>
          <p:nvPr/>
        </p:nvSpPr>
        <p:spPr>
          <a:xfrm rot="1800000">
            <a:off x="1088328" y="2286718"/>
            <a:ext cx="1567809" cy="854014"/>
          </a:xfrm>
          <a:custGeom>
            <a:avLst/>
            <a:gdLst>
              <a:gd name="connsiteX0" fmla="*/ 0 w 1567809"/>
              <a:gd name="connsiteY0" fmla="*/ 0 h 854014"/>
              <a:gd name="connsiteX1" fmla="*/ 1567809 w 1567809"/>
              <a:gd name="connsiteY1" fmla="*/ 0 h 854014"/>
              <a:gd name="connsiteX2" fmla="*/ 1567809 w 1567809"/>
              <a:gd name="connsiteY2" fmla="*/ 854014 h 854014"/>
              <a:gd name="connsiteX3" fmla="*/ 0 w 1567809"/>
              <a:gd name="connsiteY3" fmla="*/ 854014 h 854014"/>
              <a:gd name="connsiteX4" fmla="*/ 0 w 1567809"/>
              <a:gd name="connsiteY4" fmla="*/ 0 h 854014"/>
              <a:gd name="connsiteX0" fmla="*/ 0 w 1567809"/>
              <a:gd name="connsiteY0" fmla="*/ 0 h 854014"/>
              <a:gd name="connsiteX1" fmla="*/ 394263 w 1567809"/>
              <a:gd name="connsiteY1" fmla="*/ 4093 h 854014"/>
              <a:gd name="connsiteX2" fmla="*/ 1567809 w 1567809"/>
              <a:gd name="connsiteY2" fmla="*/ 0 h 854014"/>
              <a:gd name="connsiteX3" fmla="*/ 1567809 w 1567809"/>
              <a:gd name="connsiteY3" fmla="*/ 854014 h 854014"/>
              <a:gd name="connsiteX4" fmla="*/ 0 w 1567809"/>
              <a:gd name="connsiteY4" fmla="*/ 854014 h 854014"/>
              <a:gd name="connsiteX5" fmla="*/ 0 w 1567809"/>
              <a:gd name="connsiteY5" fmla="*/ 0 h 854014"/>
              <a:gd name="connsiteX0" fmla="*/ 0 w 1567809"/>
              <a:gd name="connsiteY0" fmla="*/ 854014 h 854014"/>
              <a:gd name="connsiteX1" fmla="*/ 394263 w 1567809"/>
              <a:gd name="connsiteY1" fmla="*/ 4093 h 854014"/>
              <a:gd name="connsiteX2" fmla="*/ 1567809 w 1567809"/>
              <a:gd name="connsiteY2" fmla="*/ 0 h 854014"/>
              <a:gd name="connsiteX3" fmla="*/ 1567809 w 1567809"/>
              <a:gd name="connsiteY3" fmla="*/ 854014 h 854014"/>
              <a:gd name="connsiteX4" fmla="*/ 0 w 1567809"/>
              <a:gd name="connsiteY4" fmla="*/ 854014 h 854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809" h="854014">
                <a:moveTo>
                  <a:pt x="0" y="854014"/>
                </a:moveTo>
                <a:lnTo>
                  <a:pt x="394263" y="4093"/>
                </a:lnTo>
                <a:lnTo>
                  <a:pt x="1567809" y="0"/>
                </a:lnTo>
                <a:lnTo>
                  <a:pt x="1567809" y="854014"/>
                </a:lnTo>
                <a:lnTo>
                  <a:pt x="0" y="854014"/>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40" name="矩形 238"/>
          <p:cNvSpPr/>
          <p:nvPr/>
        </p:nvSpPr>
        <p:spPr>
          <a:xfrm rot="1800000">
            <a:off x="1088328" y="3656813"/>
            <a:ext cx="1567809" cy="854014"/>
          </a:xfrm>
          <a:custGeom>
            <a:avLst/>
            <a:gdLst>
              <a:gd name="connsiteX0" fmla="*/ 0 w 1567809"/>
              <a:gd name="connsiteY0" fmla="*/ 0 h 854014"/>
              <a:gd name="connsiteX1" fmla="*/ 1567809 w 1567809"/>
              <a:gd name="connsiteY1" fmla="*/ 0 h 854014"/>
              <a:gd name="connsiteX2" fmla="*/ 1567809 w 1567809"/>
              <a:gd name="connsiteY2" fmla="*/ 854014 h 854014"/>
              <a:gd name="connsiteX3" fmla="*/ 0 w 1567809"/>
              <a:gd name="connsiteY3" fmla="*/ 854014 h 854014"/>
              <a:gd name="connsiteX4" fmla="*/ 0 w 1567809"/>
              <a:gd name="connsiteY4" fmla="*/ 0 h 854014"/>
              <a:gd name="connsiteX0" fmla="*/ 0 w 1567809"/>
              <a:gd name="connsiteY0" fmla="*/ 0 h 854014"/>
              <a:gd name="connsiteX1" fmla="*/ 394263 w 1567809"/>
              <a:gd name="connsiteY1" fmla="*/ 4093 h 854014"/>
              <a:gd name="connsiteX2" fmla="*/ 1567809 w 1567809"/>
              <a:gd name="connsiteY2" fmla="*/ 0 h 854014"/>
              <a:gd name="connsiteX3" fmla="*/ 1567809 w 1567809"/>
              <a:gd name="connsiteY3" fmla="*/ 854014 h 854014"/>
              <a:gd name="connsiteX4" fmla="*/ 0 w 1567809"/>
              <a:gd name="connsiteY4" fmla="*/ 854014 h 854014"/>
              <a:gd name="connsiteX5" fmla="*/ 0 w 1567809"/>
              <a:gd name="connsiteY5" fmla="*/ 0 h 854014"/>
              <a:gd name="connsiteX0" fmla="*/ 0 w 1567809"/>
              <a:gd name="connsiteY0" fmla="*/ 854014 h 854014"/>
              <a:gd name="connsiteX1" fmla="*/ 394263 w 1567809"/>
              <a:gd name="connsiteY1" fmla="*/ 4093 h 854014"/>
              <a:gd name="connsiteX2" fmla="*/ 1567809 w 1567809"/>
              <a:gd name="connsiteY2" fmla="*/ 0 h 854014"/>
              <a:gd name="connsiteX3" fmla="*/ 1567809 w 1567809"/>
              <a:gd name="connsiteY3" fmla="*/ 854014 h 854014"/>
              <a:gd name="connsiteX4" fmla="*/ 0 w 1567809"/>
              <a:gd name="connsiteY4" fmla="*/ 854014 h 854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809" h="854014">
                <a:moveTo>
                  <a:pt x="0" y="854014"/>
                </a:moveTo>
                <a:lnTo>
                  <a:pt x="394263" y="4093"/>
                </a:lnTo>
                <a:lnTo>
                  <a:pt x="1567809" y="0"/>
                </a:lnTo>
                <a:lnTo>
                  <a:pt x="1567809" y="854014"/>
                </a:lnTo>
                <a:lnTo>
                  <a:pt x="0" y="854014"/>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41" name="矩形 238"/>
          <p:cNvSpPr/>
          <p:nvPr/>
        </p:nvSpPr>
        <p:spPr>
          <a:xfrm rot="1800000">
            <a:off x="1088328" y="5033616"/>
            <a:ext cx="1567809" cy="854014"/>
          </a:xfrm>
          <a:custGeom>
            <a:avLst/>
            <a:gdLst>
              <a:gd name="connsiteX0" fmla="*/ 0 w 1567809"/>
              <a:gd name="connsiteY0" fmla="*/ 0 h 854014"/>
              <a:gd name="connsiteX1" fmla="*/ 1567809 w 1567809"/>
              <a:gd name="connsiteY1" fmla="*/ 0 h 854014"/>
              <a:gd name="connsiteX2" fmla="*/ 1567809 w 1567809"/>
              <a:gd name="connsiteY2" fmla="*/ 854014 h 854014"/>
              <a:gd name="connsiteX3" fmla="*/ 0 w 1567809"/>
              <a:gd name="connsiteY3" fmla="*/ 854014 h 854014"/>
              <a:gd name="connsiteX4" fmla="*/ 0 w 1567809"/>
              <a:gd name="connsiteY4" fmla="*/ 0 h 854014"/>
              <a:gd name="connsiteX0" fmla="*/ 0 w 1567809"/>
              <a:gd name="connsiteY0" fmla="*/ 0 h 854014"/>
              <a:gd name="connsiteX1" fmla="*/ 394263 w 1567809"/>
              <a:gd name="connsiteY1" fmla="*/ 4093 h 854014"/>
              <a:gd name="connsiteX2" fmla="*/ 1567809 w 1567809"/>
              <a:gd name="connsiteY2" fmla="*/ 0 h 854014"/>
              <a:gd name="connsiteX3" fmla="*/ 1567809 w 1567809"/>
              <a:gd name="connsiteY3" fmla="*/ 854014 h 854014"/>
              <a:gd name="connsiteX4" fmla="*/ 0 w 1567809"/>
              <a:gd name="connsiteY4" fmla="*/ 854014 h 854014"/>
              <a:gd name="connsiteX5" fmla="*/ 0 w 1567809"/>
              <a:gd name="connsiteY5" fmla="*/ 0 h 854014"/>
              <a:gd name="connsiteX0" fmla="*/ 0 w 1567809"/>
              <a:gd name="connsiteY0" fmla="*/ 854014 h 854014"/>
              <a:gd name="connsiteX1" fmla="*/ 394263 w 1567809"/>
              <a:gd name="connsiteY1" fmla="*/ 4093 h 854014"/>
              <a:gd name="connsiteX2" fmla="*/ 1567809 w 1567809"/>
              <a:gd name="connsiteY2" fmla="*/ 0 h 854014"/>
              <a:gd name="connsiteX3" fmla="*/ 1567809 w 1567809"/>
              <a:gd name="connsiteY3" fmla="*/ 854014 h 854014"/>
              <a:gd name="connsiteX4" fmla="*/ 0 w 1567809"/>
              <a:gd name="connsiteY4" fmla="*/ 854014 h 854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809" h="854014">
                <a:moveTo>
                  <a:pt x="0" y="854014"/>
                </a:moveTo>
                <a:lnTo>
                  <a:pt x="394263" y="4093"/>
                </a:lnTo>
                <a:lnTo>
                  <a:pt x="1567809" y="0"/>
                </a:lnTo>
                <a:lnTo>
                  <a:pt x="1567809" y="854014"/>
                </a:lnTo>
                <a:lnTo>
                  <a:pt x="0" y="854014"/>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21" name="Group 2"/>
          <p:cNvGrpSpPr/>
          <p:nvPr/>
        </p:nvGrpSpPr>
        <p:grpSpPr>
          <a:xfrm>
            <a:off x="8987821" y="4649373"/>
            <a:ext cx="735462" cy="1389207"/>
            <a:chOff x="4695074" y="4475301"/>
            <a:chExt cx="904795" cy="1709058"/>
          </a:xfrm>
        </p:grpSpPr>
        <p:sp>
          <p:nvSpPr>
            <p:cNvPr id="209" name="Freeform: Shape 190"/>
            <p:cNvSpPr/>
            <p:nvPr/>
          </p:nvSpPr>
          <p:spPr>
            <a:xfrm flipH="1">
              <a:off x="4695074" y="4475301"/>
              <a:ext cx="904795" cy="1709058"/>
            </a:xfrm>
            <a:custGeom>
              <a:avLst/>
              <a:gdLst/>
              <a:ahLst/>
              <a:cxnLst>
                <a:cxn ang="0">
                  <a:pos x="wd2" y="hd2"/>
                </a:cxn>
                <a:cxn ang="5400000">
                  <a:pos x="wd2" y="hd2"/>
                </a:cxn>
                <a:cxn ang="10800000">
                  <a:pos x="wd2" y="hd2"/>
                </a:cxn>
                <a:cxn ang="16200000">
                  <a:pos x="wd2" y="hd2"/>
                </a:cxn>
              </a:cxnLst>
              <a:rect l="0" t="0" r="r" b="b"/>
              <a:pathLst>
                <a:path w="21600" h="21600" extrusionOk="0">
                  <a:moveTo>
                    <a:pt x="21600" y="20134"/>
                  </a:moveTo>
                  <a:cubicBezTo>
                    <a:pt x="21600" y="20944"/>
                    <a:pt x="20360" y="21600"/>
                    <a:pt x="18831" y="21600"/>
                  </a:cubicBezTo>
                  <a:lnTo>
                    <a:pt x="2769" y="21600"/>
                  </a:lnTo>
                  <a:cubicBezTo>
                    <a:pt x="1240" y="21600"/>
                    <a:pt x="0" y="20944"/>
                    <a:pt x="0" y="20134"/>
                  </a:cubicBezTo>
                  <a:lnTo>
                    <a:pt x="0" y="1466"/>
                  </a:lnTo>
                  <a:cubicBezTo>
                    <a:pt x="0" y="656"/>
                    <a:pt x="1240" y="0"/>
                    <a:pt x="2769" y="0"/>
                  </a:cubicBezTo>
                  <a:lnTo>
                    <a:pt x="18831" y="0"/>
                  </a:lnTo>
                  <a:cubicBezTo>
                    <a:pt x="20360" y="0"/>
                    <a:pt x="21600" y="656"/>
                    <a:pt x="21600" y="1466"/>
                  </a:cubicBezTo>
                  <a:cubicBezTo>
                    <a:pt x="21600" y="1466"/>
                    <a:pt x="21600" y="20134"/>
                    <a:pt x="21600" y="20134"/>
                  </a:cubicBezTo>
                  <a:close/>
                </a:path>
              </a:pathLst>
            </a:custGeom>
            <a:solidFill>
              <a:schemeClr val="accent2"/>
            </a:solid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10" name="Freeform: Shape 191"/>
            <p:cNvSpPr/>
            <p:nvPr/>
          </p:nvSpPr>
          <p:spPr>
            <a:xfrm flipH="1">
              <a:off x="4768282" y="4612566"/>
              <a:ext cx="754003" cy="136106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solid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11" name="Oval 192"/>
            <p:cNvSpPr/>
            <p:nvPr/>
          </p:nvSpPr>
          <p:spPr>
            <a:xfrm flipH="1">
              <a:off x="5088206" y="6021029"/>
              <a:ext cx="123739" cy="123745"/>
            </a:xfrm>
            <a:prstGeom prst="ellipse">
              <a:avLst/>
            </a:prstGeom>
            <a:solidFill>
              <a:schemeClr val="bg1"/>
            </a:solid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12" name="Freeform: Shape 193"/>
            <p:cNvSpPr/>
            <p:nvPr/>
          </p:nvSpPr>
          <p:spPr>
            <a:xfrm flipH="1">
              <a:off x="4879414" y="5066139"/>
              <a:ext cx="535445" cy="535453"/>
            </a:xfrm>
            <a:custGeom>
              <a:avLst/>
              <a:gdLst/>
              <a:ahLst/>
              <a:cxnLst>
                <a:cxn ang="0">
                  <a:pos x="wd2" y="hd2"/>
                </a:cxn>
                <a:cxn ang="5400000">
                  <a:pos x="wd2" y="hd2"/>
                </a:cxn>
                <a:cxn ang="10800000">
                  <a:pos x="wd2" y="hd2"/>
                </a:cxn>
                <a:cxn ang="16200000">
                  <a:pos x="wd2" y="hd2"/>
                </a:cxn>
              </a:cxnLst>
              <a:rect l="0" t="0" r="r" b="b"/>
              <a:pathLst>
                <a:path w="21600" h="21600" extrusionOk="0">
                  <a:moveTo>
                    <a:pt x="17269" y="10083"/>
                  </a:moveTo>
                  <a:cubicBezTo>
                    <a:pt x="17227" y="9077"/>
                    <a:pt x="17107" y="8107"/>
                    <a:pt x="16910" y="7200"/>
                  </a:cubicBezTo>
                  <a:lnTo>
                    <a:pt x="19442" y="7200"/>
                  </a:lnTo>
                  <a:cubicBezTo>
                    <a:pt x="19814" y="8100"/>
                    <a:pt x="20053" y="9063"/>
                    <a:pt x="20131" y="10083"/>
                  </a:cubicBezTo>
                  <a:cubicBezTo>
                    <a:pt x="20131" y="10083"/>
                    <a:pt x="17269" y="10083"/>
                    <a:pt x="17269" y="10083"/>
                  </a:cubicBezTo>
                  <a:close/>
                  <a:moveTo>
                    <a:pt x="19442" y="14400"/>
                  </a:moveTo>
                  <a:lnTo>
                    <a:pt x="16910" y="14400"/>
                  </a:lnTo>
                  <a:cubicBezTo>
                    <a:pt x="17107" y="13493"/>
                    <a:pt x="17227" y="12523"/>
                    <a:pt x="17269" y="11517"/>
                  </a:cubicBezTo>
                  <a:lnTo>
                    <a:pt x="20131" y="11517"/>
                  </a:lnTo>
                  <a:cubicBezTo>
                    <a:pt x="20053" y="12537"/>
                    <a:pt x="19814" y="13500"/>
                    <a:pt x="19442" y="14400"/>
                  </a:cubicBezTo>
                  <a:cubicBezTo>
                    <a:pt x="19442" y="14400"/>
                    <a:pt x="19442" y="14400"/>
                    <a:pt x="19442" y="14400"/>
                  </a:cubicBezTo>
                  <a:close/>
                  <a:moveTo>
                    <a:pt x="14836" y="19244"/>
                  </a:moveTo>
                  <a:cubicBezTo>
                    <a:pt x="15532" y="18316"/>
                    <a:pt x="16116" y="17164"/>
                    <a:pt x="16538" y="15842"/>
                  </a:cubicBezTo>
                  <a:lnTo>
                    <a:pt x="18689" y="15842"/>
                  </a:lnTo>
                  <a:cubicBezTo>
                    <a:pt x="17754" y="17304"/>
                    <a:pt x="16418" y="18492"/>
                    <a:pt x="14836" y="19244"/>
                  </a:cubicBezTo>
                  <a:cubicBezTo>
                    <a:pt x="14836" y="19244"/>
                    <a:pt x="14836" y="19244"/>
                    <a:pt x="14836" y="19244"/>
                  </a:cubicBezTo>
                  <a:close/>
                  <a:moveTo>
                    <a:pt x="11517" y="20067"/>
                  </a:moveTo>
                  <a:lnTo>
                    <a:pt x="11517" y="15842"/>
                  </a:lnTo>
                  <a:lnTo>
                    <a:pt x="15047" y="15842"/>
                  </a:lnTo>
                  <a:cubicBezTo>
                    <a:pt x="14274" y="18084"/>
                    <a:pt x="13001" y="19674"/>
                    <a:pt x="11517" y="20067"/>
                  </a:cubicBezTo>
                  <a:cubicBezTo>
                    <a:pt x="11517" y="20067"/>
                    <a:pt x="11517" y="20067"/>
                    <a:pt x="11517" y="20067"/>
                  </a:cubicBezTo>
                  <a:close/>
                  <a:moveTo>
                    <a:pt x="11517" y="11517"/>
                  </a:moveTo>
                  <a:lnTo>
                    <a:pt x="15828" y="11517"/>
                  </a:lnTo>
                  <a:cubicBezTo>
                    <a:pt x="15785" y="12537"/>
                    <a:pt x="15659" y="13500"/>
                    <a:pt x="15455" y="14400"/>
                  </a:cubicBezTo>
                  <a:lnTo>
                    <a:pt x="11517" y="14400"/>
                  </a:lnTo>
                  <a:cubicBezTo>
                    <a:pt x="11517" y="14400"/>
                    <a:pt x="11517" y="11517"/>
                    <a:pt x="11517" y="11517"/>
                  </a:cubicBezTo>
                  <a:close/>
                  <a:moveTo>
                    <a:pt x="11517" y="7200"/>
                  </a:moveTo>
                  <a:lnTo>
                    <a:pt x="15455" y="7200"/>
                  </a:lnTo>
                  <a:cubicBezTo>
                    <a:pt x="15659" y="8100"/>
                    <a:pt x="15778" y="9063"/>
                    <a:pt x="15828" y="10083"/>
                  </a:cubicBezTo>
                  <a:lnTo>
                    <a:pt x="11517" y="10083"/>
                  </a:lnTo>
                  <a:cubicBezTo>
                    <a:pt x="11517" y="10083"/>
                    <a:pt x="11517" y="7200"/>
                    <a:pt x="11517" y="7200"/>
                  </a:cubicBezTo>
                  <a:close/>
                  <a:moveTo>
                    <a:pt x="11517" y="1533"/>
                  </a:moveTo>
                  <a:cubicBezTo>
                    <a:pt x="13001" y="1927"/>
                    <a:pt x="14274" y="3516"/>
                    <a:pt x="15047" y="5759"/>
                  </a:cubicBezTo>
                  <a:lnTo>
                    <a:pt x="11517" y="5759"/>
                  </a:lnTo>
                  <a:cubicBezTo>
                    <a:pt x="11517" y="5759"/>
                    <a:pt x="11517" y="1533"/>
                    <a:pt x="11517" y="1533"/>
                  </a:cubicBezTo>
                  <a:close/>
                  <a:moveTo>
                    <a:pt x="18689" y="5759"/>
                  </a:moveTo>
                  <a:lnTo>
                    <a:pt x="16538" y="5759"/>
                  </a:lnTo>
                  <a:cubicBezTo>
                    <a:pt x="16116" y="4437"/>
                    <a:pt x="15539" y="3277"/>
                    <a:pt x="14836" y="2356"/>
                  </a:cubicBezTo>
                  <a:cubicBezTo>
                    <a:pt x="16418" y="3108"/>
                    <a:pt x="17754" y="4296"/>
                    <a:pt x="18689" y="5759"/>
                  </a:cubicBezTo>
                  <a:cubicBezTo>
                    <a:pt x="18689" y="5759"/>
                    <a:pt x="18689" y="5759"/>
                    <a:pt x="18689" y="5759"/>
                  </a:cubicBezTo>
                  <a:close/>
                  <a:moveTo>
                    <a:pt x="10084" y="5759"/>
                  </a:moveTo>
                  <a:lnTo>
                    <a:pt x="6554" y="5759"/>
                  </a:lnTo>
                  <a:cubicBezTo>
                    <a:pt x="7325" y="3516"/>
                    <a:pt x="8599" y="1927"/>
                    <a:pt x="10084" y="1533"/>
                  </a:cubicBezTo>
                  <a:cubicBezTo>
                    <a:pt x="10084" y="1533"/>
                    <a:pt x="10084" y="5759"/>
                    <a:pt x="10084" y="5759"/>
                  </a:cubicBezTo>
                  <a:close/>
                  <a:moveTo>
                    <a:pt x="10084" y="10083"/>
                  </a:moveTo>
                  <a:lnTo>
                    <a:pt x="5772" y="10083"/>
                  </a:lnTo>
                  <a:cubicBezTo>
                    <a:pt x="5814" y="9063"/>
                    <a:pt x="5941" y="8100"/>
                    <a:pt x="6145" y="7200"/>
                  </a:cubicBezTo>
                  <a:lnTo>
                    <a:pt x="10084" y="7200"/>
                  </a:lnTo>
                  <a:cubicBezTo>
                    <a:pt x="10084" y="7200"/>
                    <a:pt x="10084" y="10083"/>
                    <a:pt x="10084" y="10083"/>
                  </a:cubicBezTo>
                  <a:close/>
                  <a:moveTo>
                    <a:pt x="10084" y="14400"/>
                  </a:moveTo>
                  <a:lnTo>
                    <a:pt x="6145" y="14400"/>
                  </a:lnTo>
                  <a:cubicBezTo>
                    <a:pt x="5941" y="13500"/>
                    <a:pt x="5814" y="12537"/>
                    <a:pt x="5772" y="11517"/>
                  </a:cubicBezTo>
                  <a:lnTo>
                    <a:pt x="10084" y="11517"/>
                  </a:lnTo>
                  <a:cubicBezTo>
                    <a:pt x="10084" y="11517"/>
                    <a:pt x="10084" y="14400"/>
                    <a:pt x="10084" y="14400"/>
                  </a:cubicBezTo>
                  <a:close/>
                  <a:moveTo>
                    <a:pt x="10084" y="20067"/>
                  </a:moveTo>
                  <a:cubicBezTo>
                    <a:pt x="8599" y="19674"/>
                    <a:pt x="7325" y="18084"/>
                    <a:pt x="6554" y="15842"/>
                  </a:cubicBezTo>
                  <a:lnTo>
                    <a:pt x="10084" y="15842"/>
                  </a:lnTo>
                  <a:cubicBezTo>
                    <a:pt x="10084" y="15842"/>
                    <a:pt x="10084" y="20067"/>
                    <a:pt x="10084" y="20067"/>
                  </a:cubicBezTo>
                  <a:close/>
                  <a:moveTo>
                    <a:pt x="2911" y="15842"/>
                  </a:moveTo>
                  <a:lnTo>
                    <a:pt x="5062" y="15842"/>
                  </a:lnTo>
                  <a:cubicBezTo>
                    <a:pt x="5484" y="17164"/>
                    <a:pt x="6061" y="18323"/>
                    <a:pt x="6764" y="19244"/>
                  </a:cubicBezTo>
                  <a:cubicBezTo>
                    <a:pt x="5182" y="18492"/>
                    <a:pt x="3847" y="17304"/>
                    <a:pt x="2911" y="15842"/>
                  </a:cubicBezTo>
                  <a:cubicBezTo>
                    <a:pt x="2911" y="15842"/>
                    <a:pt x="2911" y="15842"/>
                    <a:pt x="2911" y="15842"/>
                  </a:cubicBezTo>
                  <a:close/>
                  <a:moveTo>
                    <a:pt x="1469" y="11517"/>
                  </a:moveTo>
                  <a:lnTo>
                    <a:pt x="4331" y="11517"/>
                  </a:lnTo>
                  <a:cubicBezTo>
                    <a:pt x="4374" y="12523"/>
                    <a:pt x="4493" y="13493"/>
                    <a:pt x="4689" y="14400"/>
                  </a:cubicBezTo>
                  <a:lnTo>
                    <a:pt x="2158" y="14400"/>
                  </a:lnTo>
                  <a:cubicBezTo>
                    <a:pt x="1786" y="13500"/>
                    <a:pt x="1546" y="12537"/>
                    <a:pt x="1469" y="11517"/>
                  </a:cubicBezTo>
                  <a:cubicBezTo>
                    <a:pt x="1469" y="11517"/>
                    <a:pt x="1469" y="11517"/>
                    <a:pt x="1469" y="11517"/>
                  </a:cubicBezTo>
                  <a:close/>
                  <a:moveTo>
                    <a:pt x="2158" y="7200"/>
                  </a:moveTo>
                  <a:lnTo>
                    <a:pt x="4689" y="7200"/>
                  </a:lnTo>
                  <a:cubicBezTo>
                    <a:pt x="4493" y="8107"/>
                    <a:pt x="4374" y="9077"/>
                    <a:pt x="4331" y="10083"/>
                  </a:cubicBezTo>
                  <a:lnTo>
                    <a:pt x="1469" y="10083"/>
                  </a:lnTo>
                  <a:cubicBezTo>
                    <a:pt x="1546" y="9063"/>
                    <a:pt x="1786" y="8100"/>
                    <a:pt x="2158" y="7200"/>
                  </a:cubicBezTo>
                  <a:cubicBezTo>
                    <a:pt x="2158" y="7200"/>
                    <a:pt x="2158" y="7200"/>
                    <a:pt x="2158" y="7200"/>
                  </a:cubicBezTo>
                  <a:close/>
                  <a:moveTo>
                    <a:pt x="6764" y="2356"/>
                  </a:moveTo>
                  <a:cubicBezTo>
                    <a:pt x="6068" y="3277"/>
                    <a:pt x="5484" y="4437"/>
                    <a:pt x="5069" y="5759"/>
                  </a:cubicBezTo>
                  <a:lnTo>
                    <a:pt x="2911" y="5759"/>
                  </a:lnTo>
                  <a:cubicBezTo>
                    <a:pt x="3847" y="4296"/>
                    <a:pt x="5182" y="3108"/>
                    <a:pt x="6764" y="2356"/>
                  </a:cubicBezTo>
                  <a:cubicBezTo>
                    <a:pt x="6764" y="2356"/>
                    <a:pt x="6764" y="2356"/>
                    <a:pt x="6764" y="2356"/>
                  </a:cubicBezTo>
                  <a:close/>
                  <a:moveTo>
                    <a:pt x="21572" y="10083"/>
                  </a:moveTo>
                  <a:cubicBezTo>
                    <a:pt x="21221" y="4690"/>
                    <a:pt x="16910" y="380"/>
                    <a:pt x="11517" y="21"/>
                  </a:cubicBezTo>
                  <a:lnTo>
                    <a:pt x="11517" y="0"/>
                  </a:lnTo>
                  <a:lnTo>
                    <a:pt x="10084" y="0"/>
                  </a:lnTo>
                  <a:lnTo>
                    <a:pt x="10084" y="21"/>
                  </a:lnTo>
                  <a:cubicBezTo>
                    <a:pt x="4689" y="380"/>
                    <a:pt x="380" y="4690"/>
                    <a:pt x="22" y="10083"/>
                  </a:cubicBezTo>
                  <a:lnTo>
                    <a:pt x="0" y="10083"/>
                  </a:lnTo>
                  <a:lnTo>
                    <a:pt x="0" y="11517"/>
                  </a:lnTo>
                  <a:lnTo>
                    <a:pt x="22" y="11517"/>
                  </a:lnTo>
                  <a:cubicBezTo>
                    <a:pt x="380" y="16910"/>
                    <a:pt x="4689" y="21220"/>
                    <a:pt x="10084" y="21572"/>
                  </a:cubicBezTo>
                  <a:lnTo>
                    <a:pt x="10084" y="21600"/>
                  </a:lnTo>
                  <a:lnTo>
                    <a:pt x="11517" y="21600"/>
                  </a:lnTo>
                  <a:lnTo>
                    <a:pt x="11517" y="21572"/>
                  </a:lnTo>
                  <a:cubicBezTo>
                    <a:pt x="16910" y="21220"/>
                    <a:pt x="21221" y="16910"/>
                    <a:pt x="21572" y="11517"/>
                  </a:cubicBezTo>
                  <a:lnTo>
                    <a:pt x="21600" y="11517"/>
                  </a:lnTo>
                  <a:lnTo>
                    <a:pt x="21600" y="10083"/>
                  </a:lnTo>
                  <a:cubicBezTo>
                    <a:pt x="21600" y="10083"/>
                    <a:pt x="21572" y="10083"/>
                    <a:pt x="21572" y="10083"/>
                  </a:cubicBezTo>
                  <a:close/>
                </a:path>
              </a:pathLst>
            </a:custGeom>
            <a:solidFill>
              <a:schemeClr val="accent2"/>
            </a:solidFill>
            <a:ln w="12700" cap="flat">
              <a:noFill/>
              <a:prstDash val="solid"/>
              <a:round/>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13" name="Freeform: Shape 194"/>
            <p:cNvSpPr/>
            <p:nvPr/>
          </p:nvSpPr>
          <p:spPr>
            <a:xfrm flipH="1">
              <a:off x="5035202" y="4534981"/>
              <a:ext cx="230456" cy="3388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70"/>
                    <a:pt x="20888" y="21600"/>
                    <a:pt x="20011" y="21600"/>
                  </a:cubicBezTo>
                  <a:lnTo>
                    <a:pt x="1588" y="21600"/>
                  </a:lnTo>
                  <a:cubicBezTo>
                    <a:pt x="711" y="21600"/>
                    <a:pt x="0" y="16770"/>
                    <a:pt x="0" y="10800"/>
                  </a:cubicBezTo>
                  <a:lnTo>
                    <a:pt x="0" y="10800"/>
                  </a:lnTo>
                  <a:cubicBezTo>
                    <a:pt x="0" y="4833"/>
                    <a:pt x="711" y="0"/>
                    <a:pt x="1588" y="0"/>
                  </a:cubicBezTo>
                  <a:lnTo>
                    <a:pt x="20011" y="0"/>
                  </a:lnTo>
                  <a:cubicBezTo>
                    <a:pt x="20888" y="0"/>
                    <a:pt x="21600" y="4833"/>
                    <a:pt x="21600" y="10800"/>
                  </a:cubicBezTo>
                  <a:cubicBezTo>
                    <a:pt x="21600" y="10800"/>
                    <a:pt x="21600" y="10800"/>
                    <a:pt x="21600" y="10800"/>
                  </a:cubicBezTo>
                  <a:close/>
                </a:path>
              </a:pathLst>
            </a:custGeom>
            <a:solidFill>
              <a:schemeClr val="bg1"/>
            </a:solid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14" name="Freeform: Shape 195"/>
            <p:cNvSpPr/>
            <p:nvPr/>
          </p:nvSpPr>
          <p:spPr>
            <a:xfrm flipH="1">
              <a:off x="5118560" y="6044901"/>
              <a:ext cx="67450" cy="76531"/>
            </a:xfrm>
            <a:custGeom>
              <a:avLst/>
              <a:gdLst/>
              <a:ahLst/>
              <a:cxnLst>
                <a:cxn ang="0">
                  <a:pos x="wd2" y="hd2"/>
                </a:cxn>
                <a:cxn ang="5400000">
                  <a:pos x="wd2" y="hd2"/>
                </a:cxn>
                <a:cxn ang="10800000">
                  <a:pos x="wd2" y="hd2"/>
                </a:cxn>
                <a:cxn ang="16200000">
                  <a:pos x="wd2" y="hd2"/>
                </a:cxn>
              </a:cxnLst>
              <a:rect l="0" t="0" r="r" b="b"/>
              <a:pathLst>
                <a:path w="21600" h="21600" extrusionOk="0">
                  <a:moveTo>
                    <a:pt x="4981" y="2467"/>
                  </a:moveTo>
                  <a:cubicBezTo>
                    <a:pt x="3779" y="2467"/>
                    <a:pt x="2801" y="3331"/>
                    <a:pt x="2801" y="4390"/>
                  </a:cubicBezTo>
                  <a:lnTo>
                    <a:pt x="2801" y="17210"/>
                  </a:lnTo>
                  <a:cubicBezTo>
                    <a:pt x="2801" y="18269"/>
                    <a:pt x="3779" y="19133"/>
                    <a:pt x="4981" y="19133"/>
                  </a:cubicBezTo>
                  <a:lnTo>
                    <a:pt x="16619" y="19133"/>
                  </a:lnTo>
                  <a:cubicBezTo>
                    <a:pt x="17821" y="19133"/>
                    <a:pt x="18799" y="18269"/>
                    <a:pt x="18799" y="17210"/>
                  </a:cubicBezTo>
                  <a:lnTo>
                    <a:pt x="18799" y="4390"/>
                  </a:lnTo>
                  <a:cubicBezTo>
                    <a:pt x="18799" y="3331"/>
                    <a:pt x="17821" y="2467"/>
                    <a:pt x="16619" y="2467"/>
                  </a:cubicBezTo>
                  <a:cubicBezTo>
                    <a:pt x="16619" y="2467"/>
                    <a:pt x="4981" y="2467"/>
                    <a:pt x="4981" y="2467"/>
                  </a:cubicBezTo>
                  <a:close/>
                  <a:moveTo>
                    <a:pt x="16619" y="21600"/>
                  </a:moveTo>
                  <a:lnTo>
                    <a:pt x="4981" y="21600"/>
                  </a:lnTo>
                  <a:cubicBezTo>
                    <a:pt x="2234" y="21600"/>
                    <a:pt x="0" y="19631"/>
                    <a:pt x="0" y="17210"/>
                  </a:cubicBezTo>
                  <a:lnTo>
                    <a:pt x="0" y="4390"/>
                  </a:lnTo>
                  <a:cubicBezTo>
                    <a:pt x="0" y="1969"/>
                    <a:pt x="2234" y="0"/>
                    <a:pt x="4981" y="0"/>
                  </a:cubicBezTo>
                  <a:lnTo>
                    <a:pt x="16619" y="0"/>
                  </a:lnTo>
                  <a:cubicBezTo>
                    <a:pt x="19366" y="0"/>
                    <a:pt x="21600" y="1969"/>
                    <a:pt x="21600" y="4390"/>
                  </a:cubicBezTo>
                  <a:lnTo>
                    <a:pt x="21600" y="17210"/>
                  </a:lnTo>
                  <a:cubicBezTo>
                    <a:pt x="21600" y="19631"/>
                    <a:pt x="19366" y="21600"/>
                    <a:pt x="16619" y="21600"/>
                  </a:cubicBezTo>
                  <a:close/>
                </a:path>
              </a:pathLst>
            </a:custGeom>
            <a:solidFill>
              <a:schemeClr val="accent2"/>
            </a:solid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nvGrpSpPr>
          <p:cNvPr id="22" name="Group 3"/>
          <p:cNvGrpSpPr/>
          <p:nvPr/>
        </p:nvGrpSpPr>
        <p:grpSpPr>
          <a:xfrm>
            <a:off x="5983424" y="1567217"/>
            <a:ext cx="4748897" cy="3667198"/>
            <a:chOff x="998945" y="673643"/>
            <a:chExt cx="5842282" cy="4511533"/>
          </a:xfrm>
          <a:solidFill>
            <a:schemeClr val="accent2"/>
          </a:solidFill>
        </p:grpSpPr>
        <p:sp>
          <p:nvSpPr>
            <p:cNvPr id="23" name="Freeform: Shape 4"/>
            <p:cNvSpPr/>
            <p:nvPr/>
          </p:nvSpPr>
          <p:spPr>
            <a:xfrm>
              <a:off x="6168634" y="1667184"/>
              <a:ext cx="473984" cy="385191"/>
            </a:xfrm>
            <a:custGeom>
              <a:avLst/>
              <a:gdLst/>
              <a:ahLst/>
              <a:cxnLst>
                <a:cxn ang="0">
                  <a:pos x="wd2" y="hd2"/>
                </a:cxn>
                <a:cxn ang="5400000">
                  <a:pos x="wd2" y="hd2"/>
                </a:cxn>
                <a:cxn ang="10800000">
                  <a:pos x="wd2" y="hd2"/>
                </a:cxn>
                <a:cxn ang="16200000">
                  <a:pos x="wd2" y="hd2"/>
                </a:cxn>
              </a:cxnLst>
              <a:rect l="0" t="0" r="r" b="b"/>
              <a:pathLst>
                <a:path w="21600" h="21600" extrusionOk="0">
                  <a:moveTo>
                    <a:pt x="0" y="19150"/>
                  </a:moveTo>
                  <a:cubicBezTo>
                    <a:pt x="1961" y="20697"/>
                    <a:pt x="4290" y="21600"/>
                    <a:pt x="6793" y="21600"/>
                  </a:cubicBezTo>
                  <a:cubicBezTo>
                    <a:pt x="14944" y="21600"/>
                    <a:pt x="19401" y="13291"/>
                    <a:pt x="19401" y="6085"/>
                  </a:cubicBezTo>
                  <a:cubicBezTo>
                    <a:pt x="19401" y="5849"/>
                    <a:pt x="19397" y="5614"/>
                    <a:pt x="19388" y="5379"/>
                  </a:cubicBezTo>
                  <a:cubicBezTo>
                    <a:pt x="20254" y="4611"/>
                    <a:pt x="21006" y="3650"/>
                    <a:pt x="21600" y="2557"/>
                  </a:cubicBezTo>
                  <a:cubicBezTo>
                    <a:pt x="20805" y="2991"/>
                    <a:pt x="19951" y="3284"/>
                    <a:pt x="19055" y="3416"/>
                  </a:cubicBezTo>
                  <a:cubicBezTo>
                    <a:pt x="19969" y="2741"/>
                    <a:pt x="20672" y="1672"/>
                    <a:pt x="21003" y="398"/>
                  </a:cubicBezTo>
                  <a:cubicBezTo>
                    <a:pt x="20147" y="1024"/>
                    <a:pt x="19198" y="1477"/>
                    <a:pt x="18189" y="1722"/>
                  </a:cubicBezTo>
                  <a:cubicBezTo>
                    <a:pt x="17381" y="662"/>
                    <a:pt x="16229" y="0"/>
                    <a:pt x="14954" y="0"/>
                  </a:cubicBezTo>
                  <a:cubicBezTo>
                    <a:pt x="12507" y="0"/>
                    <a:pt x="10523" y="2442"/>
                    <a:pt x="10523" y="5453"/>
                  </a:cubicBezTo>
                  <a:cubicBezTo>
                    <a:pt x="10523" y="5880"/>
                    <a:pt x="10562" y="6296"/>
                    <a:pt x="10637" y="6696"/>
                  </a:cubicBezTo>
                  <a:cubicBezTo>
                    <a:pt x="6955" y="6468"/>
                    <a:pt x="3689" y="4297"/>
                    <a:pt x="1503" y="998"/>
                  </a:cubicBezTo>
                  <a:cubicBezTo>
                    <a:pt x="1122" y="1803"/>
                    <a:pt x="904" y="2740"/>
                    <a:pt x="904" y="3740"/>
                  </a:cubicBezTo>
                  <a:cubicBezTo>
                    <a:pt x="904" y="5631"/>
                    <a:pt x="1685" y="7300"/>
                    <a:pt x="2875" y="8278"/>
                  </a:cubicBezTo>
                  <a:cubicBezTo>
                    <a:pt x="2149" y="8250"/>
                    <a:pt x="1465" y="8005"/>
                    <a:pt x="868" y="7596"/>
                  </a:cubicBezTo>
                  <a:cubicBezTo>
                    <a:pt x="867" y="7619"/>
                    <a:pt x="867" y="7641"/>
                    <a:pt x="867" y="7665"/>
                  </a:cubicBezTo>
                  <a:cubicBezTo>
                    <a:pt x="867" y="10307"/>
                    <a:pt x="2395" y="12511"/>
                    <a:pt x="4422" y="13012"/>
                  </a:cubicBezTo>
                  <a:cubicBezTo>
                    <a:pt x="4050" y="13136"/>
                    <a:pt x="3659" y="13203"/>
                    <a:pt x="3255" y="13203"/>
                  </a:cubicBezTo>
                  <a:cubicBezTo>
                    <a:pt x="2969" y="13203"/>
                    <a:pt x="2692" y="13169"/>
                    <a:pt x="2421" y="13105"/>
                  </a:cubicBezTo>
                  <a:cubicBezTo>
                    <a:pt x="2984" y="15271"/>
                    <a:pt x="4621" y="16848"/>
                    <a:pt x="6561" y="16892"/>
                  </a:cubicBezTo>
                  <a:cubicBezTo>
                    <a:pt x="5044" y="18355"/>
                    <a:pt x="3133" y="19226"/>
                    <a:pt x="1057" y="19226"/>
                  </a:cubicBezTo>
                  <a:cubicBezTo>
                    <a:pt x="699" y="19226"/>
                    <a:pt x="346" y="19201"/>
                    <a:pt x="0" y="1915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4" name="Freeform: Shape 5"/>
            <p:cNvSpPr/>
            <p:nvPr/>
          </p:nvSpPr>
          <p:spPr>
            <a:xfrm flipH="1">
              <a:off x="5839380" y="1300290"/>
              <a:ext cx="428913" cy="428935"/>
            </a:xfrm>
            <a:custGeom>
              <a:avLst/>
              <a:gdLst/>
              <a:ahLst/>
              <a:cxnLst>
                <a:cxn ang="0">
                  <a:pos x="wd2" y="hd2"/>
                </a:cxn>
                <a:cxn ang="5400000">
                  <a:pos x="wd2" y="hd2"/>
                </a:cxn>
                <a:cxn ang="10800000">
                  <a:pos x="wd2" y="hd2"/>
                </a:cxn>
                <a:cxn ang="16200000">
                  <a:pos x="wd2" y="hd2"/>
                </a:cxn>
              </a:cxnLst>
              <a:rect l="0" t="0" r="r" b="b"/>
              <a:pathLst>
                <a:path w="21286" h="21287" extrusionOk="0">
                  <a:moveTo>
                    <a:pt x="445" y="5642"/>
                  </a:moveTo>
                  <a:lnTo>
                    <a:pt x="9504" y="9703"/>
                  </a:lnTo>
                  <a:lnTo>
                    <a:pt x="6903" y="12304"/>
                  </a:lnTo>
                  <a:lnTo>
                    <a:pt x="2360" y="12304"/>
                  </a:lnTo>
                  <a:cubicBezTo>
                    <a:pt x="2161" y="12304"/>
                    <a:pt x="1970" y="12384"/>
                    <a:pt x="1828" y="12524"/>
                  </a:cubicBezTo>
                  <a:lnTo>
                    <a:pt x="1448" y="12906"/>
                  </a:lnTo>
                  <a:cubicBezTo>
                    <a:pt x="1071" y="13283"/>
                    <a:pt x="1195" y="13920"/>
                    <a:pt x="1683" y="14129"/>
                  </a:cubicBezTo>
                  <a:lnTo>
                    <a:pt x="5516" y="15771"/>
                  </a:lnTo>
                  <a:lnTo>
                    <a:pt x="7158" y="19604"/>
                  </a:lnTo>
                  <a:cubicBezTo>
                    <a:pt x="7367" y="20092"/>
                    <a:pt x="8006" y="20216"/>
                    <a:pt x="8381" y="19839"/>
                  </a:cubicBezTo>
                  <a:lnTo>
                    <a:pt x="8763" y="19457"/>
                  </a:lnTo>
                  <a:cubicBezTo>
                    <a:pt x="8905" y="19315"/>
                    <a:pt x="8982" y="19124"/>
                    <a:pt x="8982" y="18925"/>
                  </a:cubicBezTo>
                  <a:lnTo>
                    <a:pt x="8982" y="14382"/>
                  </a:lnTo>
                  <a:lnTo>
                    <a:pt x="11583" y="11781"/>
                  </a:lnTo>
                  <a:lnTo>
                    <a:pt x="15645" y="20842"/>
                  </a:lnTo>
                  <a:cubicBezTo>
                    <a:pt x="15860" y="21323"/>
                    <a:pt x="16490" y="21439"/>
                    <a:pt x="16864" y="21066"/>
                  </a:cubicBezTo>
                  <a:lnTo>
                    <a:pt x="17567" y="20363"/>
                  </a:lnTo>
                  <a:cubicBezTo>
                    <a:pt x="17731" y="20198"/>
                    <a:pt x="17808" y="19970"/>
                    <a:pt x="17782" y="19741"/>
                  </a:cubicBezTo>
                  <a:lnTo>
                    <a:pt x="16264" y="7100"/>
                  </a:lnTo>
                  <a:lnTo>
                    <a:pt x="19937" y="3428"/>
                  </a:lnTo>
                  <a:cubicBezTo>
                    <a:pt x="20050" y="3314"/>
                    <a:pt x="20141" y="3184"/>
                    <a:pt x="20208" y="3037"/>
                  </a:cubicBezTo>
                  <a:lnTo>
                    <a:pt x="21233" y="784"/>
                  </a:lnTo>
                  <a:cubicBezTo>
                    <a:pt x="21448" y="320"/>
                    <a:pt x="20969" y="-161"/>
                    <a:pt x="20500" y="52"/>
                  </a:cubicBezTo>
                  <a:lnTo>
                    <a:pt x="18248" y="1077"/>
                  </a:lnTo>
                  <a:cubicBezTo>
                    <a:pt x="18104" y="1144"/>
                    <a:pt x="17971" y="1235"/>
                    <a:pt x="17858" y="1348"/>
                  </a:cubicBezTo>
                  <a:lnTo>
                    <a:pt x="14187" y="5021"/>
                  </a:lnTo>
                  <a:lnTo>
                    <a:pt x="1545" y="3505"/>
                  </a:lnTo>
                  <a:cubicBezTo>
                    <a:pt x="1316" y="3479"/>
                    <a:pt x="1086" y="3556"/>
                    <a:pt x="924" y="3720"/>
                  </a:cubicBezTo>
                  <a:lnTo>
                    <a:pt x="221" y="4424"/>
                  </a:lnTo>
                  <a:cubicBezTo>
                    <a:pt x="-152" y="4797"/>
                    <a:pt x="-36" y="5427"/>
                    <a:pt x="445" y="5642"/>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5" name="Freeform: Shape 6"/>
            <p:cNvSpPr/>
            <p:nvPr/>
          </p:nvSpPr>
          <p:spPr>
            <a:xfrm>
              <a:off x="4448484" y="1777735"/>
              <a:ext cx="220367" cy="472145"/>
            </a:xfrm>
            <a:custGeom>
              <a:avLst/>
              <a:gdLst/>
              <a:ahLst/>
              <a:cxnLst>
                <a:cxn ang="0">
                  <a:pos x="wd2" y="hd2"/>
                </a:cxn>
                <a:cxn ang="5400000">
                  <a:pos x="wd2" y="hd2"/>
                </a:cxn>
                <a:cxn ang="10800000">
                  <a:pos x="wd2" y="hd2"/>
                </a:cxn>
                <a:cxn ang="16200000">
                  <a:pos x="wd2" y="hd2"/>
                </a:cxn>
              </a:cxnLst>
              <a:rect l="0" t="0" r="r" b="b"/>
              <a:pathLst>
                <a:path w="21600" h="21600" extrusionOk="0">
                  <a:moveTo>
                    <a:pt x="16374" y="3786"/>
                  </a:moveTo>
                  <a:lnTo>
                    <a:pt x="21600" y="3786"/>
                  </a:lnTo>
                  <a:lnTo>
                    <a:pt x="21600" y="0"/>
                  </a:lnTo>
                  <a:lnTo>
                    <a:pt x="14493" y="0"/>
                  </a:lnTo>
                  <a:cubicBezTo>
                    <a:pt x="4432" y="0"/>
                    <a:pt x="4667" y="3640"/>
                    <a:pt x="4667" y="4183"/>
                  </a:cubicBezTo>
                  <a:lnTo>
                    <a:pt x="4667" y="7156"/>
                  </a:lnTo>
                  <a:lnTo>
                    <a:pt x="0" y="7156"/>
                  </a:lnTo>
                  <a:lnTo>
                    <a:pt x="0" y="10793"/>
                  </a:lnTo>
                  <a:lnTo>
                    <a:pt x="4667" y="10793"/>
                  </a:lnTo>
                  <a:lnTo>
                    <a:pt x="4667" y="21600"/>
                  </a:lnTo>
                  <a:lnTo>
                    <a:pt x="14258" y="21600"/>
                  </a:lnTo>
                  <a:lnTo>
                    <a:pt x="14258" y="10794"/>
                  </a:lnTo>
                  <a:lnTo>
                    <a:pt x="20691" y="10794"/>
                  </a:lnTo>
                  <a:cubicBezTo>
                    <a:pt x="20691" y="10794"/>
                    <a:pt x="21297" y="9050"/>
                    <a:pt x="21589" y="7144"/>
                  </a:cubicBezTo>
                  <a:lnTo>
                    <a:pt x="14294" y="7144"/>
                  </a:lnTo>
                  <a:lnTo>
                    <a:pt x="14294" y="4657"/>
                  </a:lnTo>
                  <a:cubicBezTo>
                    <a:pt x="14294" y="4285"/>
                    <a:pt x="15340" y="3786"/>
                    <a:pt x="16374" y="3786"/>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6" name="Freeform: Shape 7"/>
            <p:cNvSpPr/>
            <p:nvPr/>
          </p:nvSpPr>
          <p:spPr>
            <a:xfrm flipH="1">
              <a:off x="5421445" y="1658373"/>
              <a:ext cx="715551" cy="423553"/>
            </a:xfrm>
            <a:custGeom>
              <a:avLst/>
              <a:gdLst/>
              <a:ahLst/>
              <a:cxnLst>
                <a:cxn ang="0">
                  <a:pos x="wd2" y="hd2"/>
                </a:cxn>
                <a:cxn ang="5400000">
                  <a:pos x="wd2" y="hd2"/>
                </a:cxn>
                <a:cxn ang="10800000">
                  <a:pos x="wd2" y="hd2"/>
                </a:cxn>
                <a:cxn ang="16200000">
                  <a:pos x="wd2" y="hd2"/>
                </a:cxn>
              </a:cxnLst>
              <a:rect l="0" t="0" r="r" b="b"/>
              <a:pathLst>
                <a:path w="21600" h="21600" extrusionOk="0">
                  <a:moveTo>
                    <a:pt x="17660" y="8315"/>
                  </a:moveTo>
                  <a:cubicBezTo>
                    <a:pt x="17486" y="3673"/>
                    <a:pt x="15202" y="0"/>
                    <a:pt x="12411" y="0"/>
                  </a:cubicBezTo>
                  <a:cubicBezTo>
                    <a:pt x="9835" y="0"/>
                    <a:pt x="7692" y="3128"/>
                    <a:pt x="7238" y="7255"/>
                  </a:cubicBezTo>
                  <a:cubicBezTo>
                    <a:pt x="7180" y="7250"/>
                    <a:pt x="7119" y="7247"/>
                    <a:pt x="7060" y="7247"/>
                  </a:cubicBezTo>
                  <a:cubicBezTo>
                    <a:pt x="5141" y="7247"/>
                    <a:pt x="3522" y="9394"/>
                    <a:pt x="2994" y="12343"/>
                  </a:cubicBezTo>
                  <a:cubicBezTo>
                    <a:pt x="2913" y="12332"/>
                    <a:pt x="2829" y="12324"/>
                    <a:pt x="2746" y="12324"/>
                  </a:cubicBezTo>
                  <a:cubicBezTo>
                    <a:pt x="1231" y="12324"/>
                    <a:pt x="0" y="14399"/>
                    <a:pt x="0" y="16962"/>
                  </a:cubicBezTo>
                  <a:cubicBezTo>
                    <a:pt x="0" y="19525"/>
                    <a:pt x="1228" y="21600"/>
                    <a:pt x="2743" y="21600"/>
                  </a:cubicBezTo>
                  <a:lnTo>
                    <a:pt x="17669" y="21600"/>
                  </a:lnTo>
                  <a:cubicBezTo>
                    <a:pt x="19841" y="21600"/>
                    <a:pt x="21600" y="18625"/>
                    <a:pt x="21600" y="14960"/>
                  </a:cubicBezTo>
                  <a:cubicBezTo>
                    <a:pt x="21600" y="11294"/>
                    <a:pt x="19843" y="8315"/>
                    <a:pt x="17671" y="8315"/>
                  </a:cubicBezTo>
                  <a:cubicBezTo>
                    <a:pt x="17671" y="8315"/>
                    <a:pt x="17660" y="8315"/>
                    <a:pt x="17660" y="8315"/>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7" name="Freeform: Shape 8"/>
            <p:cNvSpPr/>
            <p:nvPr/>
          </p:nvSpPr>
          <p:spPr>
            <a:xfrm>
              <a:off x="4214426" y="2816178"/>
              <a:ext cx="370872" cy="668885"/>
            </a:xfrm>
            <a:custGeom>
              <a:avLst/>
              <a:gdLst/>
              <a:ahLst/>
              <a:cxnLst>
                <a:cxn ang="0">
                  <a:pos x="wd2" y="hd2"/>
                </a:cxn>
                <a:cxn ang="5400000">
                  <a:pos x="wd2" y="hd2"/>
                </a:cxn>
                <a:cxn ang="10800000">
                  <a:pos x="wd2" y="hd2"/>
                </a:cxn>
                <a:cxn ang="16200000">
                  <a:pos x="wd2" y="hd2"/>
                </a:cxn>
              </a:cxnLst>
              <a:rect l="0" t="0" r="r" b="b"/>
              <a:pathLst>
                <a:path w="21600" h="21600" extrusionOk="0">
                  <a:moveTo>
                    <a:pt x="12656" y="21600"/>
                  </a:moveTo>
                  <a:lnTo>
                    <a:pt x="12656" y="19155"/>
                  </a:lnTo>
                  <a:cubicBezTo>
                    <a:pt x="15552" y="18986"/>
                    <a:pt x="17766" y="18425"/>
                    <a:pt x="19300" y="17472"/>
                  </a:cubicBezTo>
                  <a:cubicBezTo>
                    <a:pt x="20831" y="16521"/>
                    <a:pt x="21600" y="15331"/>
                    <a:pt x="21600" y="13903"/>
                  </a:cubicBezTo>
                  <a:cubicBezTo>
                    <a:pt x="21600" y="12972"/>
                    <a:pt x="21227" y="12160"/>
                    <a:pt x="20487" y="11464"/>
                  </a:cubicBezTo>
                  <a:cubicBezTo>
                    <a:pt x="19740" y="10770"/>
                    <a:pt x="18748" y="10224"/>
                    <a:pt x="17499" y="9830"/>
                  </a:cubicBezTo>
                  <a:cubicBezTo>
                    <a:pt x="16256" y="9435"/>
                    <a:pt x="14537" y="9015"/>
                    <a:pt x="12344" y="8573"/>
                  </a:cubicBezTo>
                  <a:cubicBezTo>
                    <a:pt x="10351" y="8165"/>
                    <a:pt x="9047" y="7826"/>
                    <a:pt x="8442" y="7552"/>
                  </a:cubicBezTo>
                  <a:cubicBezTo>
                    <a:pt x="7833" y="7276"/>
                    <a:pt x="7528" y="6881"/>
                    <a:pt x="7528" y="6366"/>
                  </a:cubicBezTo>
                  <a:cubicBezTo>
                    <a:pt x="7528" y="5862"/>
                    <a:pt x="7845" y="5432"/>
                    <a:pt x="8475" y="5078"/>
                  </a:cubicBezTo>
                  <a:cubicBezTo>
                    <a:pt x="9104" y="4723"/>
                    <a:pt x="9940" y="4546"/>
                    <a:pt x="10982" y="4546"/>
                  </a:cubicBezTo>
                  <a:cubicBezTo>
                    <a:pt x="13061" y="4546"/>
                    <a:pt x="14589" y="5339"/>
                    <a:pt x="15582" y="6925"/>
                  </a:cubicBezTo>
                  <a:lnTo>
                    <a:pt x="20665" y="5769"/>
                  </a:lnTo>
                  <a:cubicBezTo>
                    <a:pt x="19452" y="3455"/>
                    <a:pt x="16781" y="2162"/>
                    <a:pt x="12656" y="1888"/>
                  </a:cubicBezTo>
                  <a:lnTo>
                    <a:pt x="12656" y="0"/>
                  </a:lnTo>
                  <a:lnTo>
                    <a:pt x="8967" y="0"/>
                  </a:lnTo>
                  <a:lnTo>
                    <a:pt x="8967" y="1888"/>
                  </a:lnTo>
                  <a:cubicBezTo>
                    <a:pt x="6236" y="2101"/>
                    <a:pt x="4235" y="2685"/>
                    <a:pt x="2963" y="3640"/>
                  </a:cubicBezTo>
                  <a:cubicBezTo>
                    <a:pt x="1692" y="4598"/>
                    <a:pt x="1053" y="5676"/>
                    <a:pt x="1053" y="6872"/>
                  </a:cubicBezTo>
                  <a:cubicBezTo>
                    <a:pt x="1053" y="7783"/>
                    <a:pt x="1410" y="8585"/>
                    <a:pt x="2122" y="9272"/>
                  </a:cubicBezTo>
                  <a:cubicBezTo>
                    <a:pt x="2834" y="9959"/>
                    <a:pt x="3762" y="10491"/>
                    <a:pt x="4903" y="10871"/>
                  </a:cubicBezTo>
                  <a:cubicBezTo>
                    <a:pt x="6044" y="11256"/>
                    <a:pt x="7631" y="11639"/>
                    <a:pt x="9659" y="12030"/>
                  </a:cubicBezTo>
                  <a:cubicBezTo>
                    <a:pt x="11915" y="12473"/>
                    <a:pt x="13372" y="12838"/>
                    <a:pt x="14027" y="13127"/>
                  </a:cubicBezTo>
                  <a:cubicBezTo>
                    <a:pt x="14680" y="13413"/>
                    <a:pt x="15008" y="13837"/>
                    <a:pt x="15008" y="14397"/>
                  </a:cubicBezTo>
                  <a:cubicBezTo>
                    <a:pt x="15008" y="14937"/>
                    <a:pt x="14680" y="15396"/>
                    <a:pt x="14027" y="15778"/>
                  </a:cubicBezTo>
                  <a:cubicBezTo>
                    <a:pt x="13372" y="16160"/>
                    <a:pt x="12344" y="16350"/>
                    <a:pt x="10954" y="16350"/>
                  </a:cubicBezTo>
                  <a:cubicBezTo>
                    <a:pt x="7985" y="16350"/>
                    <a:pt x="6236" y="15459"/>
                    <a:pt x="5706" y="13677"/>
                  </a:cubicBezTo>
                  <a:lnTo>
                    <a:pt x="0" y="14502"/>
                  </a:lnTo>
                  <a:cubicBezTo>
                    <a:pt x="1152" y="17337"/>
                    <a:pt x="4138" y="18894"/>
                    <a:pt x="8967" y="19168"/>
                  </a:cubicBezTo>
                  <a:lnTo>
                    <a:pt x="8967" y="21600"/>
                  </a:lnTo>
                  <a:cubicBezTo>
                    <a:pt x="8967" y="21600"/>
                    <a:pt x="12656" y="21600"/>
                    <a:pt x="12656" y="2160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8" name="Freeform: Shape 9"/>
            <p:cNvSpPr/>
            <p:nvPr/>
          </p:nvSpPr>
          <p:spPr>
            <a:xfrm>
              <a:off x="5009059" y="1940719"/>
              <a:ext cx="348901" cy="398794"/>
            </a:xfrm>
            <a:custGeom>
              <a:avLst/>
              <a:gdLst/>
              <a:ahLst/>
              <a:cxnLst>
                <a:cxn ang="0">
                  <a:pos x="wd2" y="hd2"/>
                </a:cxn>
                <a:cxn ang="5400000">
                  <a:pos x="wd2" y="hd2"/>
                </a:cxn>
                <a:cxn ang="10800000">
                  <a:pos x="wd2" y="hd2"/>
                </a:cxn>
                <a:cxn ang="16200000">
                  <a:pos x="wd2" y="hd2"/>
                </a:cxn>
              </a:cxnLst>
              <a:rect l="0" t="0" r="r" b="b"/>
              <a:pathLst>
                <a:path w="21142" h="21174" extrusionOk="0">
                  <a:moveTo>
                    <a:pt x="6039" y="16153"/>
                  </a:moveTo>
                  <a:cubicBezTo>
                    <a:pt x="5006" y="15759"/>
                    <a:pt x="3576" y="15759"/>
                    <a:pt x="2189" y="16379"/>
                  </a:cubicBezTo>
                  <a:cubicBezTo>
                    <a:pt x="132" y="17311"/>
                    <a:pt x="-451" y="19002"/>
                    <a:pt x="339" y="20077"/>
                  </a:cubicBezTo>
                  <a:cubicBezTo>
                    <a:pt x="1135" y="21149"/>
                    <a:pt x="3303" y="21600"/>
                    <a:pt x="5360" y="20671"/>
                  </a:cubicBezTo>
                  <a:cubicBezTo>
                    <a:pt x="6842" y="20006"/>
                    <a:pt x="7558" y="18940"/>
                    <a:pt x="7551" y="17996"/>
                  </a:cubicBezTo>
                  <a:lnTo>
                    <a:pt x="7551" y="7675"/>
                  </a:lnTo>
                  <a:lnTo>
                    <a:pt x="19630" y="5557"/>
                  </a:lnTo>
                  <a:lnTo>
                    <a:pt x="19630" y="14830"/>
                  </a:lnTo>
                  <a:cubicBezTo>
                    <a:pt x="18598" y="14434"/>
                    <a:pt x="17167" y="14434"/>
                    <a:pt x="15781" y="15054"/>
                  </a:cubicBezTo>
                  <a:cubicBezTo>
                    <a:pt x="13723" y="15987"/>
                    <a:pt x="13141" y="17678"/>
                    <a:pt x="13929" y="18752"/>
                  </a:cubicBezTo>
                  <a:cubicBezTo>
                    <a:pt x="14718" y="19823"/>
                    <a:pt x="16887" y="20277"/>
                    <a:pt x="18952" y="19345"/>
                  </a:cubicBezTo>
                  <a:cubicBezTo>
                    <a:pt x="20434" y="18681"/>
                    <a:pt x="21149" y="17613"/>
                    <a:pt x="21142" y="16672"/>
                  </a:cubicBezTo>
                  <a:lnTo>
                    <a:pt x="21142" y="0"/>
                  </a:lnTo>
                  <a:lnTo>
                    <a:pt x="6039" y="2648"/>
                  </a:lnTo>
                  <a:cubicBezTo>
                    <a:pt x="6039" y="2648"/>
                    <a:pt x="6039" y="16153"/>
                    <a:pt x="6039" y="16153"/>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9" name="Freeform: Shape 10"/>
            <p:cNvSpPr/>
            <p:nvPr/>
          </p:nvSpPr>
          <p:spPr>
            <a:xfrm flipH="1">
              <a:off x="4702701" y="3365240"/>
              <a:ext cx="330202" cy="418267"/>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17196"/>
                    <a:pt x="18978" y="16206"/>
                    <a:pt x="15894" y="15188"/>
                  </a:cubicBezTo>
                  <a:cubicBezTo>
                    <a:pt x="12819" y="14174"/>
                    <a:pt x="11836" y="13319"/>
                    <a:pt x="11836" y="11486"/>
                  </a:cubicBezTo>
                  <a:cubicBezTo>
                    <a:pt x="11836" y="10385"/>
                    <a:pt x="12774" y="10745"/>
                    <a:pt x="13188" y="8729"/>
                  </a:cubicBezTo>
                  <a:cubicBezTo>
                    <a:pt x="13358" y="7894"/>
                    <a:pt x="14188" y="8716"/>
                    <a:pt x="14346" y="6808"/>
                  </a:cubicBezTo>
                  <a:cubicBezTo>
                    <a:pt x="14346" y="6047"/>
                    <a:pt x="13893" y="5859"/>
                    <a:pt x="13893" y="5859"/>
                  </a:cubicBezTo>
                  <a:cubicBezTo>
                    <a:pt x="13893" y="5859"/>
                    <a:pt x="14124" y="4733"/>
                    <a:pt x="14214" y="3867"/>
                  </a:cubicBezTo>
                  <a:cubicBezTo>
                    <a:pt x="14326" y="2788"/>
                    <a:pt x="13524" y="0"/>
                    <a:pt x="9257" y="0"/>
                  </a:cubicBezTo>
                  <a:cubicBezTo>
                    <a:pt x="4988" y="0"/>
                    <a:pt x="4189" y="2788"/>
                    <a:pt x="4301" y="3867"/>
                  </a:cubicBezTo>
                  <a:cubicBezTo>
                    <a:pt x="4390" y="4733"/>
                    <a:pt x="4620" y="5859"/>
                    <a:pt x="4620" y="5859"/>
                  </a:cubicBezTo>
                  <a:cubicBezTo>
                    <a:pt x="4620" y="5859"/>
                    <a:pt x="4168" y="6047"/>
                    <a:pt x="4168" y="6808"/>
                  </a:cubicBezTo>
                  <a:cubicBezTo>
                    <a:pt x="4327" y="8716"/>
                    <a:pt x="5155" y="7894"/>
                    <a:pt x="5328" y="8729"/>
                  </a:cubicBezTo>
                  <a:cubicBezTo>
                    <a:pt x="5739" y="10744"/>
                    <a:pt x="6679" y="10384"/>
                    <a:pt x="6679" y="11486"/>
                  </a:cubicBezTo>
                  <a:cubicBezTo>
                    <a:pt x="6679" y="13319"/>
                    <a:pt x="5694" y="14174"/>
                    <a:pt x="2621" y="15188"/>
                  </a:cubicBezTo>
                  <a:cubicBezTo>
                    <a:pt x="1684" y="15497"/>
                    <a:pt x="0" y="15977"/>
                    <a:pt x="0" y="17130"/>
                  </a:cubicBezTo>
                  <a:lnTo>
                    <a:pt x="0" y="21600"/>
                  </a:lnTo>
                  <a:lnTo>
                    <a:pt x="21600" y="21600"/>
                  </a:lnTo>
                  <a:cubicBezTo>
                    <a:pt x="21600" y="21600"/>
                    <a:pt x="21600" y="18248"/>
                    <a:pt x="21600" y="18248"/>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0" name="Freeform: Shape 11"/>
            <p:cNvSpPr/>
            <p:nvPr/>
          </p:nvSpPr>
          <p:spPr>
            <a:xfrm flipH="1">
              <a:off x="4554915" y="3424921"/>
              <a:ext cx="203457" cy="35810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21600"/>
                    <a:pt x="21502" y="16173"/>
                    <a:pt x="20919" y="15611"/>
                  </a:cubicBezTo>
                  <a:cubicBezTo>
                    <a:pt x="20048" y="14771"/>
                    <a:pt x="18025" y="14197"/>
                    <a:pt x="14270" y="13304"/>
                  </a:cubicBezTo>
                  <a:cubicBezTo>
                    <a:pt x="10530" y="12416"/>
                    <a:pt x="9334" y="11665"/>
                    <a:pt x="9334" y="10061"/>
                  </a:cubicBezTo>
                  <a:cubicBezTo>
                    <a:pt x="9334" y="9096"/>
                    <a:pt x="10476" y="9412"/>
                    <a:pt x="10978" y="7646"/>
                  </a:cubicBezTo>
                  <a:cubicBezTo>
                    <a:pt x="11186" y="6914"/>
                    <a:pt x="12197" y="7635"/>
                    <a:pt x="12388" y="5963"/>
                  </a:cubicBezTo>
                  <a:cubicBezTo>
                    <a:pt x="12388" y="5297"/>
                    <a:pt x="11838" y="5131"/>
                    <a:pt x="11838" y="5131"/>
                  </a:cubicBezTo>
                  <a:cubicBezTo>
                    <a:pt x="11838" y="5131"/>
                    <a:pt x="12116" y="4145"/>
                    <a:pt x="12225" y="3386"/>
                  </a:cubicBezTo>
                  <a:cubicBezTo>
                    <a:pt x="12363" y="2441"/>
                    <a:pt x="11387" y="0"/>
                    <a:pt x="6194" y="0"/>
                  </a:cubicBezTo>
                  <a:cubicBezTo>
                    <a:pt x="1000" y="0"/>
                    <a:pt x="24" y="2441"/>
                    <a:pt x="162" y="3386"/>
                  </a:cubicBezTo>
                  <a:cubicBezTo>
                    <a:pt x="270" y="4145"/>
                    <a:pt x="549" y="5131"/>
                    <a:pt x="549" y="5131"/>
                  </a:cubicBezTo>
                  <a:cubicBezTo>
                    <a:pt x="549" y="5131"/>
                    <a:pt x="0" y="5297"/>
                    <a:pt x="0" y="5963"/>
                  </a:cubicBezTo>
                  <a:cubicBezTo>
                    <a:pt x="194" y="7635"/>
                    <a:pt x="1201" y="6914"/>
                    <a:pt x="1411" y="7646"/>
                  </a:cubicBezTo>
                  <a:cubicBezTo>
                    <a:pt x="1912" y="9412"/>
                    <a:pt x="3054" y="9096"/>
                    <a:pt x="3054" y="10061"/>
                  </a:cubicBezTo>
                  <a:cubicBezTo>
                    <a:pt x="3054" y="11152"/>
                    <a:pt x="2501" y="11849"/>
                    <a:pt x="968" y="12462"/>
                  </a:cubicBezTo>
                  <a:cubicBezTo>
                    <a:pt x="9143" y="14787"/>
                    <a:pt x="10240" y="15261"/>
                    <a:pt x="10240" y="17339"/>
                  </a:cubicBezTo>
                  <a:lnTo>
                    <a:pt x="10240" y="21600"/>
                  </a:lnTo>
                  <a:cubicBezTo>
                    <a:pt x="10240" y="21600"/>
                    <a:pt x="21600" y="21600"/>
                    <a:pt x="21600" y="2160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1" name="Freeform: Shape 12"/>
            <p:cNvSpPr/>
            <p:nvPr/>
          </p:nvSpPr>
          <p:spPr>
            <a:xfrm flipH="1">
              <a:off x="5494566" y="2243175"/>
              <a:ext cx="473671" cy="457201"/>
            </a:xfrm>
            <a:custGeom>
              <a:avLst/>
              <a:gdLst/>
              <a:ahLst/>
              <a:cxnLst>
                <a:cxn ang="0">
                  <a:pos x="wd2" y="hd2"/>
                </a:cxn>
                <a:cxn ang="5400000">
                  <a:pos x="wd2" y="hd2"/>
                </a:cxn>
                <a:cxn ang="10800000">
                  <a:pos x="wd2" y="hd2"/>
                </a:cxn>
                <a:cxn ang="16200000">
                  <a:pos x="wd2" y="hd2"/>
                </a:cxn>
              </a:cxnLst>
              <a:rect l="0" t="0" r="r" b="b"/>
              <a:pathLst>
                <a:path w="21600" h="21600" extrusionOk="0">
                  <a:moveTo>
                    <a:pt x="18958" y="0"/>
                  </a:moveTo>
                  <a:cubicBezTo>
                    <a:pt x="17362" y="0"/>
                    <a:pt x="16381" y="1096"/>
                    <a:pt x="16352" y="2522"/>
                  </a:cubicBezTo>
                  <a:cubicBezTo>
                    <a:pt x="16352" y="3918"/>
                    <a:pt x="17365" y="5034"/>
                    <a:pt x="18994" y="5034"/>
                  </a:cubicBezTo>
                  <a:lnTo>
                    <a:pt x="19021" y="5034"/>
                  </a:lnTo>
                  <a:cubicBezTo>
                    <a:pt x="20588" y="5034"/>
                    <a:pt x="21600" y="3918"/>
                    <a:pt x="21600" y="2522"/>
                  </a:cubicBezTo>
                  <a:cubicBezTo>
                    <a:pt x="21600" y="1096"/>
                    <a:pt x="20554" y="0"/>
                    <a:pt x="18958" y="0"/>
                  </a:cubicBezTo>
                  <a:close/>
                  <a:moveTo>
                    <a:pt x="5375" y="6488"/>
                  </a:moveTo>
                  <a:cubicBezTo>
                    <a:pt x="2303" y="6488"/>
                    <a:pt x="0" y="8567"/>
                    <a:pt x="0" y="13041"/>
                  </a:cubicBezTo>
                  <a:cubicBezTo>
                    <a:pt x="0" y="13041"/>
                    <a:pt x="0" y="21375"/>
                    <a:pt x="0" y="21375"/>
                  </a:cubicBezTo>
                  <a:lnTo>
                    <a:pt x="4669" y="21375"/>
                  </a:lnTo>
                  <a:lnTo>
                    <a:pt x="4669" y="13594"/>
                  </a:lnTo>
                  <a:cubicBezTo>
                    <a:pt x="4669" y="11639"/>
                    <a:pt x="5341" y="10303"/>
                    <a:pt x="7031" y="10303"/>
                  </a:cubicBezTo>
                  <a:cubicBezTo>
                    <a:pt x="8322" y="10303"/>
                    <a:pt x="9094" y="11209"/>
                    <a:pt x="9429" y="12075"/>
                  </a:cubicBezTo>
                  <a:cubicBezTo>
                    <a:pt x="9553" y="12387"/>
                    <a:pt x="9583" y="12812"/>
                    <a:pt x="9583" y="13247"/>
                  </a:cubicBezTo>
                  <a:lnTo>
                    <a:pt x="9583" y="21375"/>
                  </a:lnTo>
                  <a:lnTo>
                    <a:pt x="14252" y="21375"/>
                  </a:lnTo>
                  <a:cubicBezTo>
                    <a:pt x="14252" y="21375"/>
                    <a:pt x="14190" y="8196"/>
                    <a:pt x="14252" y="6834"/>
                  </a:cubicBezTo>
                  <a:lnTo>
                    <a:pt x="9583" y="6834"/>
                  </a:lnTo>
                  <a:lnTo>
                    <a:pt x="9583" y="8888"/>
                  </a:lnTo>
                  <a:cubicBezTo>
                    <a:pt x="9588" y="8902"/>
                    <a:pt x="9601" y="8924"/>
                    <a:pt x="9610" y="8934"/>
                  </a:cubicBezTo>
                  <a:lnTo>
                    <a:pt x="9583" y="8934"/>
                  </a:lnTo>
                  <a:lnTo>
                    <a:pt x="9583" y="8888"/>
                  </a:lnTo>
                  <a:cubicBezTo>
                    <a:pt x="8958" y="7893"/>
                    <a:pt x="7850" y="6488"/>
                    <a:pt x="5375" y="6488"/>
                  </a:cubicBezTo>
                  <a:close/>
                  <a:moveTo>
                    <a:pt x="16650" y="7050"/>
                  </a:moveTo>
                  <a:cubicBezTo>
                    <a:pt x="16650" y="7050"/>
                    <a:pt x="16650" y="21600"/>
                    <a:pt x="16650" y="21600"/>
                  </a:cubicBezTo>
                  <a:lnTo>
                    <a:pt x="21329" y="21600"/>
                  </a:lnTo>
                  <a:lnTo>
                    <a:pt x="21329" y="7050"/>
                  </a:lnTo>
                  <a:lnTo>
                    <a:pt x="16650" y="7050"/>
                  </a:ln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2" name="Freeform: Shape 13"/>
            <p:cNvSpPr/>
            <p:nvPr/>
          </p:nvSpPr>
          <p:spPr>
            <a:xfrm flipH="1">
              <a:off x="4608266" y="2828115"/>
              <a:ext cx="382861" cy="434786"/>
            </a:xfrm>
            <a:custGeom>
              <a:avLst/>
              <a:gdLst/>
              <a:ahLst/>
              <a:cxnLst>
                <a:cxn ang="0">
                  <a:pos x="wd2" y="hd2"/>
                </a:cxn>
                <a:cxn ang="5400000">
                  <a:pos x="wd2" y="hd2"/>
                </a:cxn>
                <a:cxn ang="10800000">
                  <a:pos x="wd2" y="hd2"/>
                </a:cxn>
                <a:cxn ang="16200000">
                  <a:pos x="wd2" y="hd2"/>
                </a:cxn>
              </a:cxnLst>
              <a:rect l="0" t="0" r="r" b="b"/>
              <a:pathLst>
                <a:path w="21443" h="21462" extrusionOk="0">
                  <a:moveTo>
                    <a:pt x="12766" y="12816"/>
                  </a:moveTo>
                  <a:lnTo>
                    <a:pt x="17505" y="8429"/>
                  </a:lnTo>
                  <a:cubicBezTo>
                    <a:pt x="17941" y="8358"/>
                    <a:pt x="18364" y="8236"/>
                    <a:pt x="18765" y="8059"/>
                  </a:cubicBezTo>
                  <a:cubicBezTo>
                    <a:pt x="18854" y="8020"/>
                    <a:pt x="18942" y="7978"/>
                    <a:pt x="19029" y="7935"/>
                  </a:cubicBezTo>
                  <a:cubicBezTo>
                    <a:pt x="20050" y="7416"/>
                    <a:pt x="20810" y="6598"/>
                    <a:pt x="21189" y="5607"/>
                  </a:cubicBezTo>
                  <a:cubicBezTo>
                    <a:pt x="21600" y="4530"/>
                    <a:pt x="21509" y="3377"/>
                    <a:pt x="20935" y="2360"/>
                  </a:cubicBezTo>
                  <a:cubicBezTo>
                    <a:pt x="20361" y="1344"/>
                    <a:pt x="19374" y="585"/>
                    <a:pt x="18152" y="224"/>
                  </a:cubicBezTo>
                  <a:cubicBezTo>
                    <a:pt x="16929" y="-138"/>
                    <a:pt x="15621" y="-58"/>
                    <a:pt x="14468" y="448"/>
                  </a:cubicBezTo>
                  <a:cubicBezTo>
                    <a:pt x="12442" y="1336"/>
                    <a:pt x="11393" y="3317"/>
                    <a:pt x="11932" y="5260"/>
                  </a:cubicBezTo>
                  <a:lnTo>
                    <a:pt x="13051" y="5020"/>
                  </a:lnTo>
                  <a:cubicBezTo>
                    <a:pt x="12639" y="3540"/>
                    <a:pt x="13430" y="2039"/>
                    <a:pt x="14981" y="1355"/>
                  </a:cubicBezTo>
                  <a:cubicBezTo>
                    <a:pt x="15859" y="972"/>
                    <a:pt x="16856" y="910"/>
                    <a:pt x="17785" y="1187"/>
                  </a:cubicBezTo>
                  <a:cubicBezTo>
                    <a:pt x="18713" y="1461"/>
                    <a:pt x="19469" y="2038"/>
                    <a:pt x="19903" y="2812"/>
                  </a:cubicBezTo>
                  <a:cubicBezTo>
                    <a:pt x="20340" y="3586"/>
                    <a:pt x="20410" y="4463"/>
                    <a:pt x="20097" y="5283"/>
                  </a:cubicBezTo>
                  <a:cubicBezTo>
                    <a:pt x="19941" y="5692"/>
                    <a:pt x="19701" y="6061"/>
                    <a:pt x="19390" y="6377"/>
                  </a:cubicBezTo>
                  <a:cubicBezTo>
                    <a:pt x="19372" y="6103"/>
                    <a:pt x="19059" y="5925"/>
                    <a:pt x="18486" y="5925"/>
                  </a:cubicBezTo>
                  <a:lnTo>
                    <a:pt x="6835" y="5925"/>
                  </a:lnTo>
                  <a:lnTo>
                    <a:pt x="4487" y="3936"/>
                  </a:lnTo>
                  <a:cubicBezTo>
                    <a:pt x="4150" y="3650"/>
                    <a:pt x="3564" y="3442"/>
                    <a:pt x="3096" y="3442"/>
                  </a:cubicBezTo>
                  <a:lnTo>
                    <a:pt x="577" y="3442"/>
                  </a:lnTo>
                  <a:cubicBezTo>
                    <a:pt x="258" y="3442"/>
                    <a:pt x="0" y="3668"/>
                    <a:pt x="0" y="3950"/>
                  </a:cubicBezTo>
                  <a:cubicBezTo>
                    <a:pt x="0" y="4231"/>
                    <a:pt x="258" y="4457"/>
                    <a:pt x="577" y="4457"/>
                  </a:cubicBezTo>
                  <a:lnTo>
                    <a:pt x="3096" y="4457"/>
                  </a:lnTo>
                  <a:cubicBezTo>
                    <a:pt x="3267" y="4457"/>
                    <a:pt x="3565" y="4564"/>
                    <a:pt x="3689" y="4667"/>
                  </a:cubicBezTo>
                  <a:lnTo>
                    <a:pt x="5175" y="5925"/>
                  </a:lnTo>
                  <a:lnTo>
                    <a:pt x="3502" y="5925"/>
                  </a:lnTo>
                  <a:cubicBezTo>
                    <a:pt x="2548" y="5925"/>
                    <a:pt x="2341" y="6389"/>
                    <a:pt x="3042" y="6959"/>
                  </a:cubicBezTo>
                  <a:lnTo>
                    <a:pt x="10306" y="12885"/>
                  </a:lnTo>
                  <a:cubicBezTo>
                    <a:pt x="10477" y="13025"/>
                    <a:pt x="10674" y="13128"/>
                    <a:pt x="10882" y="13196"/>
                  </a:cubicBezTo>
                  <a:lnTo>
                    <a:pt x="10882" y="19969"/>
                  </a:lnTo>
                  <a:lnTo>
                    <a:pt x="7511" y="21261"/>
                  </a:lnTo>
                  <a:cubicBezTo>
                    <a:pt x="7222" y="21372"/>
                    <a:pt x="7243" y="21462"/>
                    <a:pt x="7561" y="21462"/>
                  </a:cubicBezTo>
                  <a:lnTo>
                    <a:pt x="15552" y="21462"/>
                  </a:lnTo>
                  <a:cubicBezTo>
                    <a:pt x="15872" y="21462"/>
                    <a:pt x="15891" y="21374"/>
                    <a:pt x="15597" y="21268"/>
                  </a:cubicBezTo>
                  <a:lnTo>
                    <a:pt x="12033" y="19961"/>
                  </a:lnTo>
                  <a:lnTo>
                    <a:pt x="12033" y="13213"/>
                  </a:lnTo>
                  <a:cubicBezTo>
                    <a:pt x="12304" y="13138"/>
                    <a:pt x="12558" y="13008"/>
                    <a:pt x="12766" y="12816"/>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3" name="Freeform: Shape 14"/>
            <p:cNvSpPr/>
            <p:nvPr/>
          </p:nvSpPr>
          <p:spPr>
            <a:xfrm flipH="1">
              <a:off x="4649787" y="1562884"/>
              <a:ext cx="347308" cy="148489"/>
            </a:xfrm>
            <a:custGeom>
              <a:avLst/>
              <a:gdLst/>
              <a:ahLst/>
              <a:cxnLst>
                <a:cxn ang="0">
                  <a:pos x="wd2" y="hd2"/>
                </a:cxn>
                <a:cxn ang="5400000">
                  <a:pos x="wd2" y="hd2"/>
                </a:cxn>
                <a:cxn ang="10800000">
                  <a:pos x="wd2" y="hd2"/>
                </a:cxn>
                <a:cxn ang="16200000">
                  <a:pos x="wd2" y="hd2"/>
                </a:cxn>
              </a:cxnLst>
              <a:rect l="0" t="0" r="r" b="b"/>
              <a:pathLst>
                <a:path w="21600" h="21600" extrusionOk="0">
                  <a:moveTo>
                    <a:pt x="11304" y="5047"/>
                  </a:moveTo>
                  <a:cubicBezTo>
                    <a:pt x="11160" y="5339"/>
                    <a:pt x="10981" y="5487"/>
                    <a:pt x="10800" y="5487"/>
                  </a:cubicBezTo>
                  <a:cubicBezTo>
                    <a:pt x="10620" y="5487"/>
                    <a:pt x="10441" y="5339"/>
                    <a:pt x="10297" y="5046"/>
                  </a:cubicBezTo>
                  <a:lnTo>
                    <a:pt x="7832" y="0"/>
                  </a:lnTo>
                  <a:lnTo>
                    <a:pt x="0" y="20498"/>
                  </a:lnTo>
                  <a:cubicBezTo>
                    <a:pt x="469" y="21187"/>
                    <a:pt x="1020" y="21600"/>
                    <a:pt x="1615" y="21600"/>
                  </a:cubicBezTo>
                  <a:lnTo>
                    <a:pt x="19985" y="21600"/>
                  </a:lnTo>
                  <a:cubicBezTo>
                    <a:pt x="20581" y="21600"/>
                    <a:pt x="21131" y="21187"/>
                    <a:pt x="21600" y="20498"/>
                  </a:cubicBezTo>
                  <a:lnTo>
                    <a:pt x="13767" y="0"/>
                  </a:lnTo>
                  <a:cubicBezTo>
                    <a:pt x="13767" y="0"/>
                    <a:pt x="11304" y="5047"/>
                    <a:pt x="11304" y="5047"/>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4" name="Freeform: Shape 15"/>
            <p:cNvSpPr/>
            <p:nvPr/>
          </p:nvSpPr>
          <p:spPr>
            <a:xfrm flipH="1">
              <a:off x="4884331" y="1437555"/>
              <a:ext cx="130668" cy="246751"/>
            </a:xfrm>
            <a:custGeom>
              <a:avLst/>
              <a:gdLst/>
              <a:ahLst/>
              <a:cxnLst>
                <a:cxn ang="0">
                  <a:pos x="wd2" y="hd2"/>
                </a:cxn>
                <a:cxn ang="5400000">
                  <a:pos x="wd2" y="hd2"/>
                </a:cxn>
                <a:cxn ang="10800000">
                  <a:pos x="wd2" y="hd2"/>
                </a:cxn>
                <a:cxn ang="16200000">
                  <a:pos x="wd2" y="hd2"/>
                </a:cxn>
              </a:cxnLst>
              <a:rect l="0" t="0" r="r" b="b"/>
              <a:pathLst>
                <a:path w="21600" h="21600" extrusionOk="0">
                  <a:moveTo>
                    <a:pt x="0" y="2289"/>
                  </a:moveTo>
                  <a:lnTo>
                    <a:pt x="0" y="19528"/>
                  </a:lnTo>
                  <a:cubicBezTo>
                    <a:pt x="0" y="20283"/>
                    <a:pt x="399" y="20984"/>
                    <a:pt x="1045" y="21600"/>
                  </a:cubicBezTo>
                  <a:lnTo>
                    <a:pt x="21600" y="9419"/>
                  </a:lnTo>
                  <a:lnTo>
                    <a:pt x="1267" y="0"/>
                  </a:lnTo>
                  <a:cubicBezTo>
                    <a:pt x="477" y="666"/>
                    <a:pt x="0" y="1446"/>
                    <a:pt x="0" y="2289"/>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5" name="Freeform: Shape 16"/>
            <p:cNvSpPr/>
            <p:nvPr/>
          </p:nvSpPr>
          <p:spPr>
            <a:xfrm flipH="1">
              <a:off x="4621733" y="1437555"/>
              <a:ext cx="130671" cy="246751"/>
            </a:xfrm>
            <a:custGeom>
              <a:avLst/>
              <a:gdLst/>
              <a:ahLst/>
              <a:cxnLst>
                <a:cxn ang="0">
                  <a:pos x="wd2" y="hd2"/>
                </a:cxn>
                <a:cxn ang="5400000">
                  <a:pos x="wd2" y="hd2"/>
                </a:cxn>
                <a:cxn ang="10800000">
                  <a:pos x="wd2" y="hd2"/>
                </a:cxn>
                <a:cxn ang="16200000">
                  <a:pos x="wd2" y="hd2"/>
                </a:cxn>
              </a:cxnLst>
              <a:rect l="0" t="0" r="r" b="b"/>
              <a:pathLst>
                <a:path w="21600" h="21600" extrusionOk="0">
                  <a:moveTo>
                    <a:pt x="21600" y="19528"/>
                  </a:moveTo>
                  <a:lnTo>
                    <a:pt x="21600" y="2289"/>
                  </a:lnTo>
                  <a:cubicBezTo>
                    <a:pt x="21600" y="1446"/>
                    <a:pt x="21122" y="666"/>
                    <a:pt x="20333" y="0"/>
                  </a:cubicBezTo>
                  <a:lnTo>
                    <a:pt x="0" y="9421"/>
                  </a:lnTo>
                  <a:lnTo>
                    <a:pt x="20552" y="21600"/>
                  </a:lnTo>
                  <a:cubicBezTo>
                    <a:pt x="21198" y="20984"/>
                    <a:pt x="21600" y="20283"/>
                    <a:pt x="21600" y="19528"/>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6" name="Freeform: Shape 17"/>
            <p:cNvSpPr/>
            <p:nvPr/>
          </p:nvSpPr>
          <p:spPr>
            <a:xfrm flipH="1">
              <a:off x="4648836" y="1413683"/>
              <a:ext cx="342290" cy="155954"/>
            </a:xfrm>
            <a:custGeom>
              <a:avLst/>
              <a:gdLst/>
              <a:ahLst/>
              <a:cxnLst>
                <a:cxn ang="0">
                  <a:pos x="wd2" y="hd2"/>
                </a:cxn>
                <a:cxn ang="5400000">
                  <a:pos x="wd2" y="hd2"/>
                </a:cxn>
                <a:cxn ang="10800000">
                  <a:pos x="wd2" y="hd2"/>
                </a:cxn>
                <a:cxn ang="16200000">
                  <a:pos x="wd2" y="hd2"/>
                </a:cxn>
              </a:cxnLst>
              <a:rect l="0" t="0" r="r" b="b"/>
              <a:pathLst>
                <a:path w="21600" h="21600" extrusionOk="0">
                  <a:moveTo>
                    <a:pt x="0" y="858"/>
                  </a:moveTo>
                  <a:lnTo>
                    <a:pt x="10800" y="21600"/>
                  </a:lnTo>
                  <a:lnTo>
                    <a:pt x="21600" y="858"/>
                  </a:lnTo>
                  <a:cubicBezTo>
                    <a:pt x="21157" y="326"/>
                    <a:pt x="20658" y="0"/>
                    <a:pt x="20119" y="0"/>
                  </a:cubicBezTo>
                  <a:lnTo>
                    <a:pt x="1480" y="0"/>
                  </a:lnTo>
                  <a:cubicBezTo>
                    <a:pt x="940" y="0"/>
                    <a:pt x="441" y="326"/>
                    <a:pt x="0" y="858"/>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7" name="Freeform: Shape 18"/>
            <p:cNvSpPr/>
            <p:nvPr/>
          </p:nvSpPr>
          <p:spPr>
            <a:xfrm flipH="1">
              <a:off x="4578463" y="2380509"/>
              <a:ext cx="400727" cy="371540"/>
            </a:xfrm>
            <a:custGeom>
              <a:avLst/>
              <a:gdLst/>
              <a:ahLst/>
              <a:cxnLst>
                <a:cxn ang="0">
                  <a:pos x="wd2" y="hd2"/>
                </a:cxn>
                <a:cxn ang="5400000">
                  <a:pos x="wd2" y="hd2"/>
                </a:cxn>
                <a:cxn ang="10800000">
                  <a:pos x="wd2" y="hd2"/>
                </a:cxn>
                <a:cxn ang="16200000">
                  <a:pos x="wd2" y="hd2"/>
                </a:cxn>
              </a:cxnLst>
              <a:rect l="0" t="0" r="r" b="b"/>
              <a:pathLst>
                <a:path w="21594" h="21336" extrusionOk="0">
                  <a:moveTo>
                    <a:pt x="18665" y="6651"/>
                  </a:moveTo>
                  <a:cubicBezTo>
                    <a:pt x="17745" y="5323"/>
                    <a:pt x="16750" y="4642"/>
                    <a:pt x="15709" y="4626"/>
                  </a:cubicBezTo>
                  <a:cubicBezTo>
                    <a:pt x="15697" y="4626"/>
                    <a:pt x="15684" y="4626"/>
                    <a:pt x="15672" y="4626"/>
                  </a:cubicBezTo>
                  <a:cubicBezTo>
                    <a:pt x="14019" y="4626"/>
                    <a:pt x="12762" y="6306"/>
                    <a:pt x="12750" y="6324"/>
                  </a:cubicBezTo>
                  <a:lnTo>
                    <a:pt x="12355" y="5995"/>
                  </a:lnTo>
                  <a:cubicBezTo>
                    <a:pt x="12413" y="5917"/>
                    <a:pt x="13772" y="4093"/>
                    <a:pt x="15671" y="4093"/>
                  </a:cubicBezTo>
                  <a:cubicBezTo>
                    <a:pt x="15685" y="4093"/>
                    <a:pt x="15698" y="4093"/>
                    <a:pt x="15712" y="4093"/>
                  </a:cubicBezTo>
                  <a:cubicBezTo>
                    <a:pt x="16919" y="4110"/>
                    <a:pt x="18048" y="4864"/>
                    <a:pt x="19067" y="6334"/>
                  </a:cubicBezTo>
                  <a:cubicBezTo>
                    <a:pt x="19067" y="6334"/>
                    <a:pt x="18665" y="6651"/>
                    <a:pt x="18665" y="6651"/>
                  </a:cubicBezTo>
                  <a:close/>
                  <a:moveTo>
                    <a:pt x="18665" y="8517"/>
                  </a:moveTo>
                  <a:cubicBezTo>
                    <a:pt x="17745" y="7189"/>
                    <a:pt x="16750" y="6508"/>
                    <a:pt x="15709" y="6491"/>
                  </a:cubicBezTo>
                  <a:cubicBezTo>
                    <a:pt x="15697" y="6491"/>
                    <a:pt x="15684" y="6491"/>
                    <a:pt x="15672" y="6491"/>
                  </a:cubicBezTo>
                  <a:cubicBezTo>
                    <a:pt x="14019" y="6491"/>
                    <a:pt x="12762" y="8172"/>
                    <a:pt x="12750" y="8189"/>
                  </a:cubicBezTo>
                  <a:lnTo>
                    <a:pt x="12355" y="7861"/>
                  </a:lnTo>
                  <a:cubicBezTo>
                    <a:pt x="12413" y="7782"/>
                    <a:pt x="13772" y="5958"/>
                    <a:pt x="15671" y="5958"/>
                  </a:cubicBezTo>
                  <a:cubicBezTo>
                    <a:pt x="15685" y="5958"/>
                    <a:pt x="15698" y="5959"/>
                    <a:pt x="15712" y="5959"/>
                  </a:cubicBezTo>
                  <a:cubicBezTo>
                    <a:pt x="16919" y="5975"/>
                    <a:pt x="18048" y="6729"/>
                    <a:pt x="19067" y="8199"/>
                  </a:cubicBezTo>
                  <a:cubicBezTo>
                    <a:pt x="19067" y="8199"/>
                    <a:pt x="18665" y="8517"/>
                    <a:pt x="18665" y="8517"/>
                  </a:cubicBezTo>
                  <a:close/>
                  <a:moveTo>
                    <a:pt x="18665" y="10382"/>
                  </a:moveTo>
                  <a:cubicBezTo>
                    <a:pt x="17745" y="9054"/>
                    <a:pt x="16750" y="8373"/>
                    <a:pt x="15709" y="8357"/>
                  </a:cubicBezTo>
                  <a:cubicBezTo>
                    <a:pt x="14054" y="8350"/>
                    <a:pt x="12762" y="10037"/>
                    <a:pt x="12750" y="10055"/>
                  </a:cubicBezTo>
                  <a:lnTo>
                    <a:pt x="12355" y="9726"/>
                  </a:lnTo>
                  <a:cubicBezTo>
                    <a:pt x="12413" y="9648"/>
                    <a:pt x="13772" y="7824"/>
                    <a:pt x="15671" y="7824"/>
                  </a:cubicBezTo>
                  <a:cubicBezTo>
                    <a:pt x="15685" y="7824"/>
                    <a:pt x="15698" y="7824"/>
                    <a:pt x="15712" y="7824"/>
                  </a:cubicBezTo>
                  <a:cubicBezTo>
                    <a:pt x="16919" y="7841"/>
                    <a:pt x="18048" y="8595"/>
                    <a:pt x="19067" y="10065"/>
                  </a:cubicBezTo>
                  <a:cubicBezTo>
                    <a:pt x="19067" y="10065"/>
                    <a:pt x="18665" y="10382"/>
                    <a:pt x="18665" y="10382"/>
                  </a:cubicBezTo>
                  <a:close/>
                  <a:moveTo>
                    <a:pt x="8475" y="6651"/>
                  </a:moveTo>
                  <a:cubicBezTo>
                    <a:pt x="7554" y="5323"/>
                    <a:pt x="6559" y="4642"/>
                    <a:pt x="5518" y="4626"/>
                  </a:cubicBezTo>
                  <a:cubicBezTo>
                    <a:pt x="5506" y="4626"/>
                    <a:pt x="5493" y="4626"/>
                    <a:pt x="5480" y="4626"/>
                  </a:cubicBezTo>
                  <a:cubicBezTo>
                    <a:pt x="3828" y="4626"/>
                    <a:pt x="2571" y="6306"/>
                    <a:pt x="2559" y="6324"/>
                  </a:cubicBezTo>
                  <a:lnTo>
                    <a:pt x="2164" y="5995"/>
                  </a:lnTo>
                  <a:cubicBezTo>
                    <a:pt x="2222" y="5917"/>
                    <a:pt x="3581" y="4093"/>
                    <a:pt x="5480" y="4093"/>
                  </a:cubicBezTo>
                  <a:cubicBezTo>
                    <a:pt x="5494" y="4093"/>
                    <a:pt x="5508" y="4093"/>
                    <a:pt x="5522" y="4093"/>
                  </a:cubicBezTo>
                  <a:cubicBezTo>
                    <a:pt x="6729" y="4110"/>
                    <a:pt x="7858" y="4864"/>
                    <a:pt x="8877" y="6334"/>
                  </a:cubicBezTo>
                  <a:cubicBezTo>
                    <a:pt x="8877" y="6334"/>
                    <a:pt x="8475" y="6651"/>
                    <a:pt x="8475" y="6651"/>
                  </a:cubicBezTo>
                  <a:close/>
                  <a:moveTo>
                    <a:pt x="8475" y="8517"/>
                  </a:moveTo>
                  <a:cubicBezTo>
                    <a:pt x="7554" y="7189"/>
                    <a:pt x="6559" y="6508"/>
                    <a:pt x="5518" y="6491"/>
                  </a:cubicBezTo>
                  <a:cubicBezTo>
                    <a:pt x="5506" y="6491"/>
                    <a:pt x="5493" y="6491"/>
                    <a:pt x="5480" y="6491"/>
                  </a:cubicBezTo>
                  <a:cubicBezTo>
                    <a:pt x="3828" y="6491"/>
                    <a:pt x="2571" y="8172"/>
                    <a:pt x="2559" y="8189"/>
                  </a:cubicBezTo>
                  <a:lnTo>
                    <a:pt x="2164" y="7861"/>
                  </a:lnTo>
                  <a:cubicBezTo>
                    <a:pt x="2222" y="7782"/>
                    <a:pt x="3581" y="5958"/>
                    <a:pt x="5480" y="5958"/>
                  </a:cubicBezTo>
                  <a:cubicBezTo>
                    <a:pt x="5494" y="5958"/>
                    <a:pt x="5508" y="5959"/>
                    <a:pt x="5522" y="5959"/>
                  </a:cubicBezTo>
                  <a:cubicBezTo>
                    <a:pt x="6729" y="5975"/>
                    <a:pt x="7858" y="6729"/>
                    <a:pt x="8877" y="8199"/>
                  </a:cubicBezTo>
                  <a:cubicBezTo>
                    <a:pt x="8877" y="8199"/>
                    <a:pt x="8475" y="8517"/>
                    <a:pt x="8475" y="8517"/>
                  </a:cubicBezTo>
                  <a:close/>
                  <a:moveTo>
                    <a:pt x="8475" y="10382"/>
                  </a:moveTo>
                  <a:cubicBezTo>
                    <a:pt x="7554" y="9054"/>
                    <a:pt x="6559" y="8373"/>
                    <a:pt x="5518" y="8357"/>
                  </a:cubicBezTo>
                  <a:cubicBezTo>
                    <a:pt x="5506" y="8357"/>
                    <a:pt x="5493" y="8357"/>
                    <a:pt x="5480" y="8357"/>
                  </a:cubicBezTo>
                  <a:cubicBezTo>
                    <a:pt x="3828" y="8357"/>
                    <a:pt x="2571" y="10037"/>
                    <a:pt x="2559" y="10055"/>
                  </a:cubicBezTo>
                  <a:lnTo>
                    <a:pt x="2164" y="9726"/>
                  </a:lnTo>
                  <a:cubicBezTo>
                    <a:pt x="2222" y="9648"/>
                    <a:pt x="3581" y="7824"/>
                    <a:pt x="5480" y="7824"/>
                  </a:cubicBezTo>
                  <a:cubicBezTo>
                    <a:pt x="5494" y="7824"/>
                    <a:pt x="5508" y="7824"/>
                    <a:pt x="5522" y="7824"/>
                  </a:cubicBezTo>
                  <a:cubicBezTo>
                    <a:pt x="6729" y="7841"/>
                    <a:pt x="7858" y="8595"/>
                    <a:pt x="8877" y="10065"/>
                  </a:cubicBezTo>
                  <a:cubicBezTo>
                    <a:pt x="8877" y="10065"/>
                    <a:pt x="8475" y="10382"/>
                    <a:pt x="8475" y="10382"/>
                  </a:cubicBezTo>
                  <a:close/>
                  <a:moveTo>
                    <a:pt x="20790" y="21336"/>
                  </a:moveTo>
                  <a:cubicBezTo>
                    <a:pt x="20896" y="21336"/>
                    <a:pt x="21001" y="21308"/>
                    <a:pt x="21106" y="21266"/>
                  </a:cubicBezTo>
                  <a:cubicBezTo>
                    <a:pt x="21396" y="21139"/>
                    <a:pt x="21581" y="20830"/>
                    <a:pt x="21581" y="20493"/>
                  </a:cubicBezTo>
                  <a:lnTo>
                    <a:pt x="21581" y="4244"/>
                  </a:lnTo>
                  <a:cubicBezTo>
                    <a:pt x="21594" y="4187"/>
                    <a:pt x="21594" y="4117"/>
                    <a:pt x="21594" y="4061"/>
                  </a:cubicBezTo>
                  <a:cubicBezTo>
                    <a:pt x="21594" y="3780"/>
                    <a:pt x="21527" y="3626"/>
                    <a:pt x="21027" y="3008"/>
                  </a:cubicBezTo>
                  <a:cubicBezTo>
                    <a:pt x="20816" y="2699"/>
                    <a:pt x="20421" y="2250"/>
                    <a:pt x="19920" y="1801"/>
                  </a:cubicBezTo>
                  <a:cubicBezTo>
                    <a:pt x="18338" y="381"/>
                    <a:pt x="16586" y="-222"/>
                    <a:pt x="14912" y="72"/>
                  </a:cubicBezTo>
                  <a:cubicBezTo>
                    <a:pt x="12751" y="451"/>
                    <a:pt x="11486" y="1561"/>
                    <a:pt x="10801" y="2460"/>
                  </a:cubicBezTo>
                  <a:cubicBezTo>
                    <a:pt x="10102" y="1561"/>
                    <a:pt x="8837" y="451"/>
                    <a:pt x="6689" y="72"/>
                  </a:cubicBezTo>
                  <a:cubicBezTo>
                    <a:pt x="6412" y="16"/>
                    <a:pt x="6122" y="2"/>
                    <a:pt x="5846" y="2"/>
                  </a:cubicBezTo>
                  <a:cubicBezTo>
                    <a:pt x="3921" y="2"/>
                    <a:pt x="2076" y="1126"/>
                    <a:pt x="337" y="3345"/>
                  </a:cubicBezTo>
                  <a:lnTo>
                    <a:pt x="324" y="3359"/>
                  </a:lnTo>
                  <a:cubicBezTo>
                    <a:pt x="192" y="3457"/>
                    <a:pt x="99" y="3597"/>
                    <a:pt x="46" y="3766"/>
                  </a:cubicBezTo>
                  <a:cubicBezTo>
                    <a:pt x="-6" y="3921"/>
                    <a:pt x="-6" y="4047"/>
                    <a:pt x="7" y="4160"/>
                  </a:cubicBezTo>
                  <a:lnTo>
                    <a:pt x="7" y="20479"/>
                  </a:lnTo>
                  <a:cubicBezTo>
                    <a:pt x="7" y="20816"/>
                    <a:pt x="192" y="21125"/>
                    <a:pt x="482" y="21251"/>
                  </a:cubicBezTo>
                  <a:cubicBezTo>
                    <a:pt x="772" y="21378"/>
                    <a:pt x="1114" y="21322"/>
                    <a:pt x="1338" y="21083"/>
                  </a:cubicBezTo>
                  <a:cubicBezTo>
                    <a:pt x="1365" y="21041"/>
                    <a:pt x="4436" y="17951"/>
                    <a:pt x="6965" y="17951"/>
                  </a:cubicBezTo>
                  <a:cubicBezTo>
                    <a:pt x="9219" y="17951"/>
                    <a:pt x="10009" y="20605"/>
                    <a:pt x="10036" y="20718"/>
                  </a:cubicBezTo>
                  <a:cubicBezTo>
                    <a:pt x="10036" y="20732"/>
                    <a:pt x="10049" y="20732"/>
                    <a:pt x="10049" y="20746"/>
                  </a:cubicBezTo>
                  <a:cubicBezTo>
                    <a:pt x="10049" y="20760"/>
                    <a:pt x="10062" y="20788"/>
                    <a:pt x="10076" y="20802"/>
                  </a:cubicBezTo>
                  <a:cubicBezTo>
                    <a:pt x="10089" y="20830"/>
                    <a:pt x="10102" y="20859"/>
                    <a:pt x="10115" y="20886"/>
                  </a:cubicBezTo>
                  <a:cubicBezTo>
                    <a:pt x="10129" y="20900"/>
                    <a:pt x="10129" y="20914"/>
                    <a:pt x="10142" y="20929"/>
                  </a:cubicBezTo>
                  <a:cubicBezTo>
                    <a:pt x="10155" y="20956"/>
                    <a:pt x="10181" y="20985"/>
                    <a:pt x="10194" y="21012"/>
                  </a:cubicBezTo>
                  <a:cubicBezTo>
                    <a:pt x="10208" y="21027"/>
                    <a:pt x="10208" y="21041"/>
                    <a:pt x="10221" y="21041"/>
                  </a:cubicBezTo>
                  <a:lnTo>
                    <a:pt x="10313" y="21139"/>
                  </a:lnTo>
                  <a:cubicBezTo>
                    <a:pt x="10339" y="21168"/>
                    <a:pt x="10379" y="21195"/>
                    <a:pt x="10405" y="21209"/>
                  </a:cubicBezTo>
                  <a:cubicBezTo>
                    <a:pt x="10405" y="21209"/>
                    <a:pt x="10419" y="21209"/>
                    <a:pt x="10419" y="21223"/>
                  </a:cubicBezTo>
                  <a:cubicBezTo>
                    <a:pt x="10537" y="21293"/>
                    <a:pt x="10669" y="21336"/>
                    <a:pt x="10801" y="21336"/>
                  </a:cubicBezTo>
                  <a:lnTo>
                    <a:pt x="10906" y="21336"/>
                  </a:lnTo>
                  <a:cubicBezTo>
                    <a:pt x="10919" y="21336"/>
                    <a:pt x="10932" y="21336"/>
                    <a:pt x="10946" y="21322"/>
                  </a:cubicBezTo>
                  <a:cubicBezTo>
                    <a:pt x="10959" y="21322"/>
                    <a:pt x="10972" y="21322"/>
                    <a:pt x="10985" y="21308"/>
                  </a:cubicBezTo>
                  <a:cubicBezTo>
                    <a:pt x="11012" y="21293"/>
                    <a:pt x="11051" y="21293"/>
                    <a:pt x="11077" y="21280"/>
                  </a:cubicBezTo>
                  <a:cubicBezTo>
                    <a:pt x="11091" y="21280"/>
                    <a:pt x="11104" y="21266"/>
                    <a:pt x="11104" y="21266"/>
                  </a:cubicBezTo>
                  <a:cubicBezTo>
                    <a:pt x="11130" y="21251"/>
                    <a:pt x="11170" y="21237"/>
                    <a:pt x="11196" y="21209"/>
                  </a:cubicBezTo>
                  <a:cubicBezTo>
                    <a:pt x="11209" y="21209"/>
                    <a:pt x="11209" y="21196"/>
                    <a:pt x="11222" y="21196"/>
                  </a:cubicBezTo>
                  <a:cubicBezTo>
                    <a:pt x="11249" y="21181"/>
                    <a:pt x="11275" y="21154"/>
                    <a:pt x="11301" y="21125"/>
                  </a:cubicBezTo>
                  <a:lnTo>
                    <a:pt x="11394" y="21027"/>
                  </a:lnTo>
                  <a:cubicBezTo>
                    <a:pt x="11407" y="21012"/>
                    <a:pt x="11407" y="20999"/>
                    <a:pt x="11420" y="20985"/>
                  </a:cubicBezTo>
                  <a:cubicBezTo>
                    <a:pt x="11434" y="20956"/>
                    <a:pt x="11460" y="20929"/>
                    <a:pt x="11472" y="20900"/>
                  </a:cubicBezTo>
                  <a:cubicBezTo>
                    <a:pt x="11486" y="20886"/>
                    <a:pt x="11486" y="20859"/>
                    <a:pt x="11499" y="20844"/>
                  </a:cubicBezTo>
                  <a:cubicBezTo>
                    <a:pt x="11512" y="20816"/>
                    <a:pt x="11525" y="20788"/>
                    <a:pt x="11525" y="20760"/>
                  </a:cubicBezTo>
                  <a:cubicBezTo>
                    <a:pt x="11525" y="20746"/>
                    <a:pt x="11538" y="20746"/>
                    <a:pt x="11538" y="20732"/>
                  </a:cubicBezTo>
                  <a:cubicBezTo>
                    <a:pt x="11565" y="20620"/>
                    <a:pt x="12355" y="17965"/>
                    <a:pt x="14609" y="17965"/>
                  </a:cubicBezTo>
                  <a:cubicBezTo>
                    <a:pt x="17140" y="17965"/>
                    <a:pt x="20223" y="21055"/>
                    <a:pt x="20249" y="21097"/>
                  </a:cubicBezTo>
                  <a:cubicBezTo>
                    <a:pt x="20394" y="21251"/>
                    <a:pt x="20593" y="21336"/>
                    <a:pt x="20790" y="21336"/>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8" name="Freeform: Shape 19"/>
            <p:cNvSpPr/>
            <p:nvPr/>
          </p:nvSpPr>
          <p:spPr>
            <a:xfrm flipH="1">
              <a:off x="5219710" y="3072805"/>
              <a:ext cx="39979" cy="48993"/>
            </a:xfrm>
            <a:custGeom>
              <a:avLst/>
              <a:gdLst/>
              <a:ahLst/>
              <a:cxnLst>
                <a:cxn ang="0">
                  <a:pos x="wd2" y="hd2"/>
                </a:cxn>
                <a:cxn ang="5400000">
                  <a:pos x="wd2" y="hd2"/>
                </a:cxn>
                <a:cxn ang="10800000">
                  <a:pos x="wd2" y="hd2"/>
                </a:cxn>
                <a:cxn ang="16200000">
                  <a:pos x="wd2" y="hd2"/>
                </a:cxn>
              </a:cxnLst>
              <a:rect l="0" t="0" r="r" b="b"/>
              <a:pathLst>
                <a:path w="21600" h="21600" extrusionOk="0">
                  <a:moveTo>
                    <a:pt x="21600" y="12799"/>
                  </a:moveTo>
                  <a:lnTo>
                    <a:pt x="21600" y="8800"/>
                  </a:lnTo>
                  <a:cubicBezTo>
                    <a:pt x="21600" y="3925"/>
                    <a:pt x="16749" y="0"/>
                    <a:pt x="10785" y="0"/>
                  </a:cubicBezTo>
                  <a:cubicBezTo>
                    <a:pt x="4821" y="0"/>
                    <a:pt x="0" y="3925"/>
                    <a:pt x="0" y="8800"/>
                  </a:cubicBezTo>
                  <a:lnTo>
                    <a:pt x="0" y="12799"/>
                  </a:lnTo>
                  <a:cubicBezTo>
                    <a:pt x="0" y="17651"/>
                    <a:pt x="4821" y="21600"/>
                    <a:pt x="10785" y="21600"/>
                  </a:cubicBezTo>
                  <a:cubicBezTo>
                    <a:pt x="16749" y="21600"/>
                    <a:pt x="21600" y="17651"/>
                    <a:pt x="21600" y="12799"/>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9" name="Freeform: Shape 20"/>
            <p:cNvSpPr/>
            <p:nvPr/>
          </p:nvSpPr>
          <p:spPr>
            <a:xfrm flipH="1">
              <a:off x="5041674" y="3108613"/>
              <a:ext cx="391090" cy="123829"/>
            </a:xfrm>
            <a:custGeom>
              <a:avLst/>
              <a:gdLst/>
              <a:ahLst/>
              <a:cxnLst>
                <a:cxn ang="0">
                  <a:pos x="wd2" y="hd2"/>
                </a:cxn>
                <a:cxn ang="5400000">
                  <a:pos x="wd2" y="hd2"/>
                </a:cxn>
                <a:cxn ang="10800000">
                  <a:pos x="wd2" y="hd2"/>
                </a:cxn>
                <a:cxn ang="16200000">
                  <a:pos x="wd2" y="hd2"/>
                </a:cxn>
              </a:cxnLst>
              <a:rect l="0" t="0" r="r" b="b"/>
              <a:pathLst>
                <a:path w="21600" h="21600" extrusionOk="0">
                  <a:moveTo>
                    <a:pt x="8939" y="968"/>
                  </a:moveTo>
                  <a:lnTo>
                    <a:pt x="1339" y="968"/>
                  </a:lnTo>
                  <a:cubicBezTo>
                    <a:pt x="860" y="968"/>
                    <a:pt x="407" y="613"/>
                    <a:pt x="0" y="0"/>
                  </a:cubicBezTo>
                  <a:lnTo>
                    <a:pt x="0" y="15941"/>
                  </a:lnTo>
                  <a:cubicBezTo>
                    <a:pt x="0" y="19050"/>
                    <a:pt x="805" y="21600"/>
                    <a:pt x="1791" y="21600"/>
                  </a:cubicBezTo>
                  <a:lnTo>
                    <a:pt x="19809" y="21600"/>
                  </a:lnTo>
                  <a:cubicBezTo>
                    <a:pt x="20795" y="21600"/>
                    <a:pt x="21600" y="19050"/>
                    <a:pt x="21600" y="15941"/>
                  </a:cubicBezTo>
                  <a:lnTo>
                    <a:pt x="21600" y="7"/>
                  </a:lnTo>
                  <a:cubicBezTo>
                    <a:pt x="21193" y="613"/>
                    <a:pt x="20740" y="968"/>
                    <a:pt x="20261" y="968"/>
                  </a:cubicBezTo>
                  <a:lnTo>
                    <a:pt x="12661" y="968"/>
                  </a:lnTo>
                  <a:cubicBezTo>
                    <a:pt x="12416" y="3495"/>
                    <a:pt x="11680" y="5351"/>
                    <a:pt x="10800" y="5351"/>
                  </a:cubicBezTo>
                  <a:cubicBezTo>
                    <a:pt x="9920" y="5351"/>
                    <a:pt x="9184" y="3495"/>
                    <a:pt x="8939" y="968"/>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0" name="Freeform: Shape 21"/>
            <p:cNvSpPr/>
            <p:nvPr/>
          </p:nvSpPr>
          <p:spPr>
            <a:xfrm flipH="1">
              <a:off x="5037227" y="2899731"/>
              <a:ext cx="407473" cy="191739"/>
            </a:xfrm>
            <a:custGeom>
              <a:avLst/>
              <a:gdLst/>
              <a:ahLst/>
              <a:cxnLst>
                <a:cxn ang="0">
                  <a:pos x="wd2" y="hd2"/>
                </a:cxn>
                <a:cxn ang="5400000">
                  <a:pos x="wd2" y="hd2"/>
                </a:cxn>
                <a:cxn ang="10800000">
                  <a:pos x="wd2" y="hd2"/>
                </a:cxn>
                <a:cxn ang="16200000">
                  <a:pos x="wd2" y="hd2"/>
                </a:cxn>
              </a:cxnLst>
              <a:rect l="0" t="0" r="r" b="b"/>
              <a:pathLst>
                <a:path w="21600" h="21600" extrusionOk="0">
                  <a:moveTo>
                    <a:pt x="7573" y="5852"/>
                  </a:moveTo>
                  <a:cubicBezTo>
                    <a:pt x="7794" y="4449"/>
                    <a:pt x="8411" y="3421"/>
                    <a:pt x="9146" y="3421"/>
                  </a:cubicBezTo>
                  <a:lnTo>
                    <a:pt x="12455" y="3421"/>
                  </a:lnTo>
                  <a:cubicBezTo>
                    <a:pt x="13189" y="3421"/>
                    <a:pt x="13807" y="4449"/>
                    <a:pt x="14027" y="5852"/>
                  </a:cubicBezTo>
                  <a:cubicBezTo>
                    <a:pt x="14027" y="5852"/>
                    <a:pt x="7573" y="5852"/>
                    <a:pt x="7573" y="5852"/>
                  </a:cubicBezTo>
                  <a:close/>
                  <a:moveTo>
                    <a:pt x="21600" y="9511"/>
                  </a:moveTo>
                  <a:cubicBezTo>
                    <a:pt x="21600" y="7500"/>
                    <a:pt x="20795" y="5852"/>
                    <a:pt x="19810" y="5852"/>
                  </a:cubicBezTo>
                  <a:lnTo>
                    <a:pt x="15682" y="5852"/>
                  </a:lnTo>
                  <a:cubicBezTo>
                    <a:pt x="15433" y="2543"/>
                    <a:pt x="14081" y="0"/>
                    <a:pt x="12455" y="0"/>
                  </a:cubicBezTo>
                  <a:lnTo>
                    <a:pt x="9146" y="0"/>
                  </a:lnTo>
                  <a:cubicBezTo>
                    <a:pt x="7518" y="0"/>
                    <a:pt x="6167" y="2543"/>
                    <a:pt x="5918" y="5852"/>
                  </a:cubicBezTo>
                  <a:lnTo>
                    <a:pt x="1790" y="5852"/>
                  </a:lnTo>
                  <a:cubicBezTo>
                    <a:pt x="806" y="5852"/>
                    <a:pt x="0" y="7500"/>
                    <a:pt x="0" y="9511"/>
                  </a:cubicBezTo>
                  <a:lnTo>
                    <a:pt x="0" y="17941"/>
                  </a:lnTo>
                  <a:cubicBezTo>
                    <a:pt x="0" y="19964"/>
                    <a:pt x="771" y="21600"/>
                    <a:pt x="1719" y="21600"/>
                  </a:cubicBezTo>
                  <a:lnTo>
                    <a:pt x="8934" y="21600"/>
                  </a:lnTo>
                  <a:cubicBezTo>
                    <a:pt x="8957" y="20547"/>
                    <a:pt x="9171" y="19602"/>
                    <a:pt x="9506" y="18920"/>
                  </a:cubicBezTo>
                  <a:cubicBezTo>
                    <a:pt x="9515" y="18896"/>
                    <a:pt x="9528" y="18883"/>
                    <a:pt x="9538" y="18861"/>
                  </a:cubicBezTo>
                  <a:cubicBezTo>
                    <a:pt x="9614" y="18720"/>
                    <a:pt x="9691" y="18582"/>
                    <a:pt x="9776" y="18460"/>
                  </a:cubicBezTo>
                  <a:cubicBezTo>
                    <a:pt x="9805" y="18419"/>
                    <a:pt x="9841" y="18388"/>
                    <a:pt x="9872" y="18349"/>
                  </a:cubicBezTo>
                  <a:cubicBezTo>
                    <a:pt x="9942" y="18264"/>
                    <a:pt x="10011" y="18174"/>
                    <a:pt x="10084" y="18113"/>
                  </a:cubicBezTo>
                  <a:cubicBezTo>
                    <a:pt x="10143" y="18059"/>
                    <a:pt x="10208" y="18026"/>
                    <a:pt x="10268" y="17992"/>
                  </a:cubicBezTo>
                  <a:cubicBezTo>
                    <a:pt x="10323" y="17956"/>
                    <a:pt x="10374" y="17911"/>
                    <a:pt x="10428" y="17888"/>
                  </a:cubicBezTo>
                  <a:cubicBezTo>
                    <a:pt x="10548" y="17835"/>
                    <a:pt x="10674" y="17809"/>
                    <a:pt x="10800" y="17809"/>
                  </a:cubicBezTo>
                  <a:cubicBezTo>
                    <a:pt x="10929" y="17809"/>
                    <a:pt x="11052" y="17835"/>
                    <a:pt x="11172" y="17888"/>
                  </a:cubicBezTo>
                  <a:cubicBezTo>
                    <a:pt x="11227" y="17911"/>
                    <a:pt x="11277" y="17956"/>
                    <a:pt x="11332" y="17992"/>
                  </a:cubicBezTo>
                  <a:cubicBezTo>
                    <a:pt x="11392" y="18026"/>
                    <a:pt x="11456" y="18059"/>
                    <a:pt x="11514" y="18113"/>
                  </a:cubicBezTo>
                  <a:cubicBezTo>
                    <a:pt x="11590" y="18178"/>
                    <a:pt x="11658" y="18264"/>
                    <a:pt x="11728" y="18349"/>
                  </a:cubicBezTo>
                  <a:cubicBezTo>
                    <a:pt x="11759" y="18388"/>
                    <a:pt x="11793" y="18419"/>
                    <a:pt x="11824" y="18460"/>
                  </a:cubicBezTo>
                  <a:cubicBezTo>
                    <a:pt x="11908" y="18582"/>
                    <a:pt x="11987" y="18720"/>
                    <a:pt x="12060" y="18861"/>
                  </a:cubicBezTo>
                  <a:cubicBezTo>
                    <a:pt x="12070" y="18883"/>
                    <a:pt x="12083" y="18896"/>
                    <a:pt x="12094" y="18920"/>
                  </a:cubicBezTo>
                  <a:cubicBezTo>
                    <a:pt x="12429" y="19606"/>
                    <a:pt x="12641" y="20547"/>
                    <a:pt x="12666" y="21600"/>
                  </a:cubicBezTo>
                  <a:lnTo>
                    <a:pt x="19881" y="21600"/>
                  </a:lnTo>
                  <a:cubicBezTo>
                    <a:pt x="20830" y="21600"/>
                    <a:pt x="21600" y="19964"/>
                    <a:pt x="21600" y="17947"/>
                  </a:cubicBezTo>
                  <a:cubicBezTo>
                    <a:pt x="21600" y="17947"/>
                    <a:pt x="21600" y="9511"/>
                    <a:pt x="21600" y="9511"/>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1" name="Freeform: Shape 22"/>
            <p:cNvSpPr/>
            <p:nvPr/>
          </p:nvSpPr>
          <p:spPr>
            <a:xfrm flipH="1">
              <a:off x="4138266" y="4051568"/>
              <a:ext cx="172501" cy="159501"/>
            </a:xfrm>
            <a:custGeom>
              <a:avLst/>
              <a:gdLst/>
              <a:ahLst/>
              <a:cxnLst>
                <a:cxn ang="0">
                  <a:pos x="wd2" y="hd2"/>
                </a:cxn>
                <a:cxn ang="5400000">
                  <a:pos x="wd2" y="hd2"/>
                </a:cxn>
                <a:cxn ang="10800000">
                  <a:pos x="wd2" y="hd2"/>
                </a:cxn>
                <a:cxn ang="16200000">
                  <a:pos x="wd2" y="hd2"/>
                </a:cxn>
              </a:cxnLst>
              <a:rect l="0" t="0" r="r" b="b"/>
              <a:pathLst>
                <a:path w="21545" h="20829" extrusionOk="0">
                  <a:moveTo>
                    <a:pt x="20454" y="14769"/>
                  </a:moveTo>
                  <a:cubicBezTo>
                    <a:pt x="19922" y="14495"/>
                    <a:pt x="17314" y="13164"/>
                    <a:pt x="16831" y="12980"/>
                  </a:cubicBezTo>
                  <a:cubicBezTo>
                    <a:pt x="16344" y="12798"/>
                    <a:pt x="15988" y="12706"/>
                    <a:pt x="15638" y="13255"/>
                  </a:cubicBezTo>
                  <a:cubicBezTo>
                    <a:pt x="15283" y="13804"/>
                    <a:pt x="14268" y="15044"/>
                    <a:pt x="13957" y="15411"/>
                  </a:cubicBezTo>
                  <a:cubicBezTo>
                    <a:pt x="13649" y="15780"/>
                    <a:pt x="13340" y="15825"/>
                    <a:pt x="12809" y="15549"/>
                  </a:cubicBezTo>
                  <a:cubicBezTo>
                    <a:pt x="12280" y="15274"/>
                    <a:pt x="10571" y="14692"/>
                    <a:pt x="8545" y="12822"/>
                  </a:cubicBezTo>
                  <a:cubicBezTo>
                    <a:pt x="6971" y="11361"/>
                    <a:pt x="5907" y="9561"/>
                    <a:pt x="5596" y="9012"/>
                  </a:cubicBezTo>
                  <a:cubicBezTo>
                    <a:pt x="5288" y="8463"/>
                    <a:pt x="5567" y="8164"/>
                    <a:pt x="5829" y="7890"/>
                  </a:cubicBezTo>
                  <a:cubicBezTo>
                    <a:pt x="6068" y="7642"/>
                    <a:pt x="6359" y="7248"/>
                    <a:pt x="6626" y="6927"/>
                  </a:cubicBezTo>
                  <a:cubicBezTo>
                    <a:pt x="6890" y="6605"/>
                    <a:pt x="6977" y="6376"/>
                    <a:pt x="7155" y="6008"/>
                  </a:cubicBezTo>
                  <a:cubicBezTo>
                    <a:pt x="7332" y="5642"/>
                    <a:pt x="7244" y="5322"/>
                    <a:pt x="7109" y="5047"/>
                  </a:cubicBezTo>
                  <a:cubicBezTo>
                    <a:pt x="6977" y="4773"/>
                    <a:pt x="5917" y="2065"/>
                    <a:pt x="5475" y="963"/>
                  </a:cubicBezTo>
                  <a:cubicBezTo>
                    <a:pt x="5035" y="-135"/>
                    <a:pt x="4593" y="46"/>
                    <a:pt x="4282" y="46"/>
                  </a:cubicBezTo>
                  <a:cubicBezTo>
                    <a:pt x="3974" y="46"/>
                    <a:pt x="3621" y="0"/>
                    <a:pt x="3267" y="0"/>
                  </a:cubicBezTo>
                  <a:cubicBezTo>
                    <a:pt x="2912" y="0"/>
                    <a:pt x="2339" y="140"/>
                    <a:pt x="1853" y="689"/>
                  </a:cubicBezTo>
                  <a:cubicBezTo>
                    <a:pt x="1368" y="1237"/>
                    <a:pt x="0" y="2571"/>
                    <a:pt x="0" y="5273"/>
                  </a:cubicBezTo>
                  <a:cubicBezTo>
                    <a:pt x="0" y="7981"/>
                    <a:pt x="1897" y="10598"/>
                    <a:pt x="2162" y="10961"/>
                  </a:cubicBezTo>
                  <a:cubicBezTo>
                    <a:pt x="2429" y="11329"/>
                    <a:pt x="5829" y="17063"/>
                    <a:pt x="11218" y="19265"/>
                  </a:cubicBezTo>
                  <a:cubicBezTo>
                    <a:pt x="16607" y="21465"/>
                    <a:pt x="16607" y="20731"/>
                    <a:pt x="17580" y="20639"/>
                  </a:cubicBezTo>
                  <a:cubicBezTo>
                    <a:pt x="18550" y="20550"/>
                    <a:pt x="20716" y="19311"/>
                    <a:pt x="21158" y="18026"/>
                  </a:cubicBezTo>
                  <a:cubicBezTo>
                    <a:pt x="21600" y="16740"/>
                    <a:pt x="21600" y="15640"/>
                    <a:pt x="21469" y="15411"/>
                  </a:cubicBezTo>
                  <a:cubicBezTo>
                    <a:pt x="21335" y="15181"/>
                    <a:pt x="20981" y="15044"/>
                    <a:pt x="20454" y="14769"/>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2" name="Freeform: Shape 23"/>
            <p:cNvSpPr/>
            <p:nvPr/>
          </p:nvSpPr>
          <p:spPr>
            <a:xfrm flipH="1">
              <a:off x="4053556" y="3956079"/>
              <a:ext cx="352700" cy="352700"/>
            </a:xfrm>
            <a:custGeom>
              <a:avLst/>
              <a:gdLst/>
              <a:ahLst/>
              <a:cxnLst>
                <a:cxn ang="0">
                  <a:pos x="wd2" y="hd2"/>
                </a:cxn>
                <a:cxn ang="5400000">
                  <a:pos x="wd2" y="hd2"/>
                </a:cxn>
                <a:cxn ang="10800000">
                  <a:pos x="wd2" y="hd2"/>
                </a:cxn>
                <a:cxn ang="16200000">
                  <a:pos x="wd2" y="hd2"/>
                </a:cxn>
              </a:cxnLst>
              <a:rect l="0" t="0" r="r" b="b"/>
              <a:pathLst>
                <a:path w="21600" h="21600" extrusionOk="0">
                  <a:moveTo>
                    <a:pt x="10996" y="19367"/>
                  </a:moveTo>
                  <a:cubicBezTo>
                    <a:pt x="9185" y="19367"/>
                    <a:pt x="7498" y="18828"/>
                    <a:pt x="6092" y="17905"/>
                  </a:cubicBezTo>
                  <a:lnTo>
                    <a:pt x="2666" y="18994"/>
                  </a:lnTo>
                  <a:lnTo>
                    <a:pt x="3779" y="15709"/>
                  </a:lnTo>
                  <a:cubicBezTo>
                    <a:pt x="2711" y="14250"/>
                    <a:pt x="2082" y="12457"/>
                    <a:pt x="2082" y="10522"/>
                  </a:cubicBezTo>
                  <a:cubicBezTo>
                    <a:pt x="2082" y="5644"/>
                    <a:pt x="6080" y="1676"/>
                    <a:pt x="10996" y="1676"/>
                  </a:cubicBezTo>
                  <a:cubicBezTo>
                    <a:pt x="15912" y="1676"/>
                    <a:pt x="19910" y="5644"/>
                    <a:pt x="19910" y="10522"/>
                  </a:cubicBezTo>
                  <a:cubicBezTo>
                    <a:pt x="19910" y="15400"/>
                    <a:pt x="15912" y="19367"/>
                    <a:pt x="10996" y="19367"/>
                  </a:cubicBezTo>
                  <a:close/>
                  <a:moveTo>
                    <a:pt x="10996" y="0"/>
                  </a:moveTo>
                  <a:cubicBezTo>
                    <a:pt x="5139" y="0"/>
                    <a:pt x="393" y="4711"/>
                    <a:pt x="393" y="10522"/>
                  </a:cubicBezTo>
                  <a:cubicBezTo>
                    <a:pt x="393" y="12510"/>
                    <a:pt x="948" y="14370"/>
                    <a:pt x="1915" y="15955"/>
                  </a:cubicBezTo>
                  <a:lnTo>
                    <a:pt x="0" y="21600"/>
                  </a:lnTo>
                  <a:lnTo>
                    <a:pt x="5871" y="19734"/>
                  </a:lnTo>
                  <a:cubicBezTo>
                    <a:pt x="7390" y="20569"/>
                    <a:pt x="9137" y="21042"/>
                    <a:pt x="10996" y="21042"/>
                  </a:cubicBezTo>
                  <a:cubicBezTo>
                    <a:pt x="16852" y="21042"/>
                    <a:pt x="21600" y="16332"/>
                    <a:pt x="21600" y="10522"/>
                  </a:cubicBezTo>
                  <a:cubicBezTo>
                    <a:pt x="21600" y="4711"/>
                    <a:pt x="16852" y="0"/>
                    <a:pt x="10996" y="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3" name="Freeform: Shape 24"/>
            <p:cNvSpPr/>
            <p:nvPr/>
          </p:nvSpPr>
          <p:spPr>
            <a:xfrm flipH="1">
              <a:off x="5070243" y="2410350"/>
              <a:ext cx="314776" cy="314769"/>
            </a:xfrm>
            <a:custGeom>
              <a:avLst/>
              <a:gdLst/>
              <a:ahLst/>
              <a:cxnLst>
                <a:cxn ang="0">
                  <a:pos x="wd2" y="hd2"/>
                </a:cxn>
                <a:cxn ang="5400000">
                  <a:pos x="wd2" y="hd2"/>
                </a:cxn>
                <a:cxn ang="10800000">
                  <a:pos x="wd2" y="hd2"/>
                </a:cxn>
                <a:cxn ang="16200000">
                  <a:pos x="wd2" y="hd2"/>
                </a:cxn>
              </a:cxnLst>
              <a:rect l="0" t="0" r="r" b="b"/>
              <a:pathLst>
                <a:path w="21600" h="21600" extrusionOk="0">
                  <a:moveTo>
                    <a:pt x="10821" y="17493"/>
                  </a:moveTo>
                  <a:cubicBezTo>
                    <a:pt x="14528" y="17493"/>
                    <a:pt x="17535" y="14580"/>
                    <a:pt x="17535" y="10987"/>
                  </a:cubicBezTo>
                  <a:cubicBezTo>
                    <a:pt x="17535" y="10343"/>
                    <a:pt x="17437" y="9721"/>
                    <a:pt x="17258" y="9134"/>
                  </a:cubicBezTo>
                  <a:lnTo>
                    <a:pt x="19159" y="9134"/>
                  </a:lnTo>
                  <a:lnTo>
                    <a:pt x="19159" y="18259"/>
                  </a:lnTo>
                  <a:cubicBezTo>
                    <a:pt x="19159" y="18731"/>
                    <a:pt x="18774" y="19118"/>
                    <a:pt x="18301" y="19118"/>
                  </a:cubicBezTo>
                  <a:lnTo>
                    <a:pt x="3259" y="19118"/>
                  </a:lnTo>
                  <a:cubicBezTo>
                    <a:pt x="2786" y="19118"/>
                    <a:pt x="2401" y="18731"/>
                    <a:pt x="2401" y="18259"/>
                  </a:cubicBezTo>
                  <a:lnTo>
                    <a:pt x="2401" y="9134"/>
                  </a:lnTo>
                  <a:lnTo>
                    <a:pt x="4384" y="9134"/>
                  </a:lnTo>
                  <a:cubicBezTo>
                    <a:pt x="4204" y="9721"/>
                    <a:pt x="4107" y="10343"/>
                    <a:pt x="4107" y="10987"/>
                  </a:cubicBezTo>
                  <a:cubicBezTo>
                    <a:pt x="4107" y="14580"/>
                    <a:pt x="7113" y="17493"/>
                    <a:pt x="10821" y="17493"/>
                  </a:cubicBezTo>
                  <a:close/>
                  <a:moveTo>
                    <a:pt x="10821" y="6549"/>
                  </a:moveTo>
                  <a:cubicBezTo>
                    <a:pt x="13217" y="6549"/>
                    <a:pt x="15159" y="8432"/>
                    <a:pt x="15159" y="10753"/>
                  </a:cubicBezTo>
                  <a:cubicBezTo>
                    <a:pt x="15159" y="13075"/>
                    <a:pt x="13217" y="14957"/>
                    <a:pt x="10821" y="14957"/>
                  </a:cubicBezTo>
                  <a:cubicBezTo>
                    <a:pt x="8426" y="14957"/>
                    <a:pt x="6483" y="13075"/>
                    <a:pt x="6483" y="10753"/>
                  </a:cubicBezTo>
                  <a:cubicBezTo>
                    <a:pt x="6483" y="8432"/>
                    <a:pt x="8426" y="6549"/>
                    <a:pt x="10821" y="6549"/>
                  </a:cubicBezTo>
                  <a:close/>
                  <a:moveTo>
                    <a:pt x="14762" y="3372"/>
                  </a:moveTo>
                  <a:cubicBezTo>
                    <a:pt x="14762" y="2837"/>
                    <a:pt x="15200" y="2400"/>
                    <a:pt x="15735" y="2400"/>
                  </a:cubicBezTo>
                  <a:lnTo>
                    <a:pt x="18177" y="2400"/>
                  </a:lnTo>
                  <a:cubicBezTo>
                    <a:pt x="18711" y="2400"/>
                    <a:pt x="19148" y="2837"/>
                    <a:pt x="19148" y="3372"/>
                  </a:cubicBezTo>
                  <a:lnTo>
                    <a:pt x="19148" y="5700"/>
                  </a:lnTo>
                  <a:cubicBezTo>
                    <a:pt x="19148" y="6235"/>
                    <a:pt x="18711" y="6673"/>
                    <a:pt x="18177" y="6673"/>
                  </a:cubicBezTo>
                  <a:lnTo>
                    <a:pt x="15735" y="6673"/>
                  </a:lnTo>
                  <a:cubicBezTo>
                    <a:pt x="15200" y="6673"/>
                    <a:pt x="14762" y="6235"/>
                    <a:pt x="14762" y="5700"/>
                  </a:cubicBezTo>
                  <a:cubicBezTo>
                    <a:pt x="14762" y="5700"/>
                    <a:pt x="14762" y="3372"/>
                    <a:pt x="14762" y="3372"/>
                  </a:cubicBezTo>
                  <a:close/>
                  <a:moveTo>
                    <a:pt x="0" y="2772"/>
                  </a:moveTo>
                  <a:lnTo>
                    <a:pt x="0" y="18828"/>
                  </a:lnTo>
                  <a:cubicBezTo>
                    <a:pt x="0" y="20472"/>
                    <a:pt x="1247" y="21600"/>
                    <a:pt x="2772" y="21600"/>
                  </a:cubicBezTo>
                  <a:lnTo>
                    <a:pt x="18828" y="21600"/>
                  </a:lnTo>
                  <a:cubicBezTo>
                    <a:pt x="20352" y="21600"/>
                    <a:pt x="21600" y="20472"/>
                    <a:pt x="21600" y="18828"/>
                  </a:cubicBezTo>
                  <a:lnTo>
                    <a:pt x="21600" y="2772"/>
                  </a:lnTo>
                  <a:cubicBezTo>
                    <a:pt x="21600" y="1128"/>
                    <a:pt x="20352" y="0"/>
                    <a:pt x="18828" y="0"/>
                  </a:cubicBezTo>
                  <a:lnTo>
                    <a:pt x="2772" y="0"/>
                  </a:lnTo>
                  <a:cubicBezTo>
                    <a:pt x="1247" y="0"/>
                    <a:pt x="0" y="1128"/>
                    <a:pt x="0" y="2772"/>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4" name="Freeform: Shape 25"/>
            <p:cNvSpPr/>
            <p:nvPr/>
          </p:nvSpPr>
          <p:spPr>
            <a:xfrm flipH="1">
              <a:off x="5380360" y="1079471"/>
              <a:ext cx="380647" cy="380653"/>
            </a:xfrm>
            <a:custGeom>
              <a:avLst/>
              <a:gdLst/>
              <a:ahLst/>
              <a:cxnLst>
                <a:cxn ang="0">
                  <a:pos x="wd2" y="hd2"/>
                </a:cxn>
                <a:cxn ang="5400000">
                  <a:pos x="wd2" y="hd2"/>
                </a:cxn>
                <a:cxn ang="10800000">
                  <a:pos x="wd2" y="hd2"/>
                </a:cxn>
                <a:cxn ang="16200000">
                  <a:pos x="wd2" y="hd2"/>
                </a:cxn>
              </a:cxnLst>
              <a:rect l="0" t="0" r="r" b="b"/>
              <a:pathLst>
                <a:path w="21552" h="21576" extrusionOk="0">
                  <a:moveTo>
                    <a:pt x="10793" y="7213"/>
                  </a:moveTo>
                  <a:cubicBezTo>
                    <a:pt x="12776" y="7213"/>
                    <a:pt x="14388" y="8827"/>
                    <a:pt x="14388" y="10811"/>
                  </a:cubicBezTo>
                  <a:cubicBezTo>
                    <a:pt x="14388" y="12795"/>
                    <a:pt x="12776" y="14409"/>
                    <a:pt x="10793" y="14409"/>
                  </a:cubicBezTo>
                  <a:cubicBezTo>
                    <a:pt x="8811" y="14409"/>
                    <a:pt x="7199" y="12795"/>
                    <a:pt x="7199" y="10811"/>
                  </a:cubicBezTo>
                  <a:cubicBezTo>
                    <a:pt x="7199" y="8827"/>
                    <a:pt x="8811" y="7213"/>
                    <a:pt x="10793" y="7213"/>
                  </a:cubicBezTo>
                  <a:close/>
                  <a:moveTo>
                    <a:pt x="774" y="12517"/>
                  </a:moveTo>
                  <a:cubicBezTo>
                    <a:pt x="1712" y="12493"/>
                    <a:pt x="2613" y="13074"/>
                    <a:pt x="2992" y="13995"/>
                  </a:cubicBezTo>
                  <a:cubicBezTo>
                    <a:pt x="3368" y="14915"/>
                    <a:pt x="3125" y="15986"/>
                    <a:pt x="2389" y="16663"/>
                  </a:cubicBezTo>
                  <a:cubicBezTo>
                    <a:pt x="2158" y="16875"/>
                    <a:pt x="2129" y="17229"/>
                    <a:pt x="2324" y="17476"/>
                  </a:cubicBezTo>
                  <a:cubicBezTo>
                    <a:pt x="2824" y="18114"/>
                    <a:pt x="3399" y="18695"/>
                    <a:pt x="4028" y="19202"/>
                  </a:cubicBezTo>
                  <a:cubicBezTo>
                    <a:pt x="4275" y="19401"/>
                    <a:pt x="4634" y="19374"/>
                    <a:pt x="4848" y="19137"/>
                  </a:cubicBezTo>
                  <a:cubicBezTo>
                    <a:pt x="5493" y="18424"/>
                    <a:pt x="6647" y="18159"/>
                    <a:pt x="7535" y="18532"/>
                  </a:cubicBezTo>
                  <a:cubicBezTo>
                    <a:pt x="8465" y="18922"/>
                    <a:pt x="9050" y="19863"/>
                    <a:pt x="8993" y="20874"/>
                  </a:cubicBezTo>
                  <a:cubicBezTo>
                    <a:pt x="8974" y="21191"/>
                    <a:pt x="9206" y="21468"/>
                    <a:pt x="9522" y="21504"/>
                  </a:cubicBezTo>
                  <a:cubicBezTo>
                    <a:pt x="9934" y="21552"/>
                    <a:pt x="10348" y="21576"/>
                    <a:pt x="10764" y="21576"/>
                  </a:cubicBezTo>
                  <a:cubicBezTo>
                    <a:pt x="11157" y="21576"/>
                    <a:pt x="11551" y="21554"/>
                    <a:pt x="11946" y="21511"/>
                  </a:cubicBezTo>
                  <a:cubicBezTo>
                    <a:pt x="12258" y="21476"/>
                    <a:pt x="12490" y="21206"/>
                    <a:pt x="12479" y="20893"/>
                  </a:cubicBezTo>
                  <a:cubicBezTo>
                    <a:pt x="12444" y="19893"/>
                    <a:pt x="13037" y="18968"/>
                    <a:pt x="13954" y="18592"/>
                  </a:cubicBezTo>
                  <a:cubicBezTo>
                    <a:pt x="14841" y="18230"/>
                    <a:pt x="15981" y="18495"/>
                    <a:pt x="16623" y="19200"/>
                  </a:cubicBezTo>
                  <a:cubicBezTo>
                    <a:pt x="16836" y="19432"/>
                    <a:pt x="17188" y="19460"/>
                    <a:pt x="17436" y="19268"/>
                  </a:cubicBezTo>
                  <a:cubicBezTo>
                    <a:pt x="18081" y="18762"/>
                    <a:pt x="18666" y="18181"/>
                    <a:pt x="19179" y="17543"/>
                  </a:cubicBezTo>
                  <a:cubicBezTo>
                    <a:pt x="19378" y="17295"/>
                    <a:pt x="19350" y="16936"/>
                    <a:pt x="19115" y="16722"/>
                  </a:cubicBezTo>
                  <a:cubicBezTo>
                    <a:pt x="18365" y="16043"/>
                    <a:pt x="18122" y="14961"/>
                    <a:pt x="18511" y="14032"/>
                  </a:cubicBezTo>
                  <a:cubicBezTo>
                    <a:pt x="18877" y="13157"/>
                    <a:pt x="19763" y="12569"/>
                    <a:pt x="20716" y="12569"/>
                  </a:cubicBezTo>
                  <a:lnTo>
                    <a:pt x="20849" y="12572"/>
                  </a:lnTo>
                  <a:cubicBezTo>
                    <a:pt x="21159" y="12598"/>
                    <a:pt x="21442" y="12359"/>
                    <a:pt x="21480" y="12043"/>
                  </a:cubicBezTo>
                  <a:cubicBezTo>
                    <a:pt x="21575" y="11232"/>
                    <a:pt x="21576" y="10407"/>
                    <a:pt x="21485" y="9590"/>
                  </a:cubicBezTo>
                  <a:cubicBezTo>
                    <a:pt x="21451" y="9287"/>
                    <a:pt x="21097" y="9059"/>
                    <a:pt x="20792" y="9059"/>
                  </a:cubicBezTo>
                  <a:cubicBezTo>
                    <a:pt x="19804" y="9059"/>
                    <a:pt x="18928" y="8479"/>
                    <a:pt x="18561" y="7581"/>
                  </a:cubicBezTo>
                  <a:cubicBezTo>
                    <a:pt x="18185" y="6661"/>
                    <a:pt x="18427" y="5589"/>
                    <a:pt x="19163" y="4913"/>
                  </a:cubicBezTo>
                  <a:cubicBezTo>
                    <a:pt x="19395" y="4701"/>
                    <a:pt x="19423" y="4346"/>
                    <a:pt x="19229" y="4100"/>
                  </a:cubicBezTo>
                  <a:cubicBezTo>
                    <a:pt x="18723" y="3457"/>
                    <a:pt x="18149" y="2877"/>
                    <a:pt x="17522" y="2374"/>
                  </a:cubicBezTo>
                  <a:cubicBezTo>
                    <a:pt x="17276" y="2177"/>
                    <a:pt x="16915" y="2204"/>
                    <a:pt x="16702" y="2440"/>
                  </a:cubicBezTo>
                  <a:cubicBezTo>
                    <a:pt x="16061" y="3152"/>
                    <a:pt x="14906" y="3417"/>
                    <a:pt x="14015" y="3044"/>
                  </a:cubicBezTo>
                  <a:cubicBezTo>
                    <a:pt x="13087" y="2653"/>
                    <a:pt x="12502" y="1712"/>
                    <a:pt x="12559" y="702"/>
                  </a:cubicBezTo>
                  <a:cubicBezTo>
                    <a:pt x="12578" y="385"/>
                    <a:pt x="12347" y="109"/>
                    <a:pt x="12030" y="72"/>
                  </a:cubicBezTo>
                  <a:cubicBezTo>
                    <a:pt x="11225" y="-22"/>
                    <a:pt x="10413" y="-24"/>
                    <a:pt x="9606" y="66"/>
                  </a:cubicBezTo>
                  <a:cubicBezTo>
                    <a:pt x="9294" y="100"/>
                    <a:pt x="9062" y="370"/>
                    <a:pt x="9072" y="683"/>
                  </a:cubicBezTo>
                  <a:cubicBezTo>
                    <a:pt x="9107" y="1683"/>
                    <a:pt x="8516" y="2608"/>
                    <a:pt x="7596" y="2985"/>
                  </a:cubicBezTo>
                  <a:cubicBezTo>
                    <a:pt x="6715" y="3345"/>
                    <a:pt x="5570" y="3082"/>
                    <a:pt x="4929" y="2376"/>
                  </a:cubicBezTo>
                  <a:cubicBezTo>
                    <a:pt x="4717" y="2144"/>
                    <a:pt x="4363" y="2115"/>
                    <a:pt x="4116" y="2308"/>
                  </a:cubicBezTo>
                  <a:cubicBezTo>
                    <a:pt x="3470" y="2816"/>
                    <a:pt x="2882" y="3396"/>
                    <a:pt x="2373" y="4034"/>
                  </a:cubicBezTo>
                  <a:cubicBezTo>
                    <a:pt x="2174" y="4281"/>
                    <a:pt x="2203" y="4640"/>
                    <a:pt x="2437" y="4853"/>
                  </a:cubicBezTo>
                  <a:cubicBezTo>
                    <a:pt x="3187" y="5533"/>
                    <a:pt x="3429" y="6615"/>
                    <a:pt x="3039" y="7545"/>
                  </a:cubicBezTo>
                  <a:cubicBezTo>
                    <a:pt x="2667" y="8432"/>
                    <a:pt x="1747" y="9003"/>
                    <a:pt x="695" y="9003"/>
                  </a:cubicBezTo>
                  <a:cubicBezTo>
                    <a:pt x="353" y="8992"/>
                    <a:pt x="110" y="9222"/>
                    <a:pt x="72" y="9533"/>
                  </a:cubicBezTo>
                  <a:cubicBezTo>
                    <a:pt x="-23" y="10343"/>
                    <a:pt x="-24" y="11169"/>
                    <a:pt x="67" y="11986"/>
                  </a:cubicBezTo>
                  <a:cubicBezTo>
                    <a:pt x="101" y="12291"/>
                    <a:pt x="465" y="12517"/>
                    <a:pt x="774" y="12517"/>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5" name="Freeform: Shape 26"/>
            <p:cNvSpPr/>
            <p:nvPr/>
          </p:nvSpPr>
          <p:spPr>
            <a:xfrm flipH="1">
              <a:off x="5334115" y="3723324"/>
              <a:ext cx="283658" cy="283657"/>
            </a:xfrm>
            <a:custGeom>
              <a:avLst/>
              <a:gdLst/>
              <a:ahLst/>
              <a:cxnLst>
                <a:cxn ang="0">
                  <a:pos x="wd2" y="hd2"/>
                </a:cxn>
                <a:cxn ang="5400000">
                  <a:pos x="wd2" y="hd2"/>
                </a:cxn>
                <a:cxn ang="10800000">
                  <a:pos x="wd2" y="hd2"/>
                </a:cxn>
                <a:cxn ang="16200000">
                  <a:pos x="wd2" y="hd2"/>
                </a:cxn>
              </a:cxnLst>
              <a:rect l="0" t="0" r="r" b="b"/>
              <a:pathLst>
                <a:path w="18925" h="18924" extrusionOk="0">
                  <a:moveTo>
                    <a:pt x="15792" y="12669"/>
                  </a:moveTo>
                  <a:cubicBezTo>
                    <a:pt x="14024" y="16159"/>
                    <a:pt x="9746" y="17560"/>
                    <a:pt x="6256" y="15792"/>
                  </a:cubicBezTo>
                  <a:cubicBezTo>
                    <a:pt x="2766" y="14024"/>
                    <a:pt x="1365" y="9747"/>
                    <a:pt x="3133" y="6256"/>
                  </a:cubicBezTo>
                  <a:cubicBezTo>
                    <a:pt x="4901" y="2765"/>
                    <a:pt x="9179" y="1365"/>
                    <a:pt x="12669" y="3133"/>
                  </a:cubicBezTo>
                  <a:cubicBezTo>
                    <a:pt x="16159" y="4901"/>
                    <a:pt x="17560" y="9179"/>
                    <a:pt x="15792" y="12669"/>
                  </a:cubicBezTo>
                  <a:close/>
                  <a:moveTo>
                    <a:pt x="13738" y="1023"/>
                  </a:moveTo>
                  <a:cubicBezTo>
                    <a:pt x="9077" y="-1338"/>
                    <a:pt x="3384" y="527"/>
                    <a:pt x="1023" y="5188"/>
                  </a:cubicBezTo>
                  <a:cubicBezTo>
                    <a:pt x="-1338" y="9848"/>
                    <a:pt x="526" y="15540"/>
                    <a:pt x="5188" y="17902"/>
                  </a:cubicBezTo>
                  <a:cubicBezTo>
                    <a:pt x="9848" y="20262"/>
                    <a:pt x="15541" y="18398"/>
                    <a:pt x="17902" y="13737"/>
                  </a:cubicBezTo>
                  <a:cubicBezTo>
                    <a:pt x="20262" y="9077"/>
                    <a:pt x="18398" y="3384"/>
                    <a:pt x="13738" y="1023"/>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6" name="Freeform: Shape 27"/>
            <p:cNvSpPr/>
            <p:nvPr/>
          </p:nvSpPr>
          <p:spPr>
            <a:xfrm flipH="1">
              <a:off x="5355265" y="4009791"/>
              <a:ext cx="107338" cy="163090"/>
            </a:xfrm>
            <a:custGeom>
              <a:avLst/>
              <a:gdLst/>
              <a:ahLst/>
              <a:cxnLst>
                <a:cxn ang="0">
                  <a:pos x="wd2" y="hd2"/>
                </a:cxn>
                <a:cxn ang="5400000">
                  <a:pos x="wd2" y="hd2"/>
                </a:cxn>
                <a:cxn ang="10800000">
                  <a:pos x="wd2" y="hd2"/>
                </a:cxn>
                <a:cxn ang="16200000">
                  <a:pos x="wd2" y="hd2"/>
                </a:cxn>
              </a:cxnLst>
              <a:rect l="0" t="0" r="r" b="b"/>
              <a:pathLst>
                <a:path w="20763" h="21040" extrusionOk="0">
                  <a:moveTo>
                    <a:pt x="13035" y="0"/>
                  </a:moveTo>
                  <a:cubicBezTo>
                    <a:pt x="9045" y="1559"/>
                    <a:pt x="4599" y="2531"/>
                    <a:pt x="0" y="2847"/>
                  </a:cubicBezTo>
                  <a:lnTo>
                    <a:pt x="7389" y="17888"/>
                  </a:lnTo>
                  <a:cubicBezTo>
                    <a:pt x="8568" y="20291"/>
                    <a:pt x="12443" y="21600"/>
                    <a:pt x="16040" y="20810"/>
                  </a:cubicBezTo>
                  <a:cubicBezTo>
                    <a:pt x="19637" y="20029"/>
                    <a:pt x="21600" y="17442"/>
                    <a:pt x="20420" y="15043"/>
                  </a:cubicBezTo>
                  <a:cubicBezTo>
                    <a:pt x="20420" y="15043"/>
                    <a:pt x="13035" y="0"/>
                    <a:pt x="13035" y="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7" name="Freeform: Shape 28"/>
            <p:cNvSpPr/>
            <p:nvPr/>
          </p:nvSpPr>
          <p:spPr>
            <a:xfrm flipH="1">
              <a:off x="5957746" y="2082106"/>
              <a:ext cx="507492" cy="450699"/>
            </a:xfrm>
            <a:custGeom>
              <a:avLst/>
              <a:gdLst/>
              <a:ahLst/>
              <a:cxnLst>
                <a:cxn ang="0">
                  <a:pos x="wd2" y="hd2"/>
                </a:cxn>
                <a:cxn ang="5400000">
                  <a:pos x="wd2" y="hd2"/>
                </a:cxn>
                <a:cxn ang="10800000">
                  <a:pos x="wd2" y="hd2"/>
                </a:cxn>
                <a:cxn ang="16200000">
                  <a:pos x="wd2" y="hd2"/>
                </a:cxn>
              </a:cxnLst>
              <a:rect l="0" t="0" r="r" b="b"/>
              <a:pathLst>
                <a:path w="21250" h="21489" extrusionOk="0">
                  <a:moveTo>
                    <a:pt x="3484" y="10712"/>
                  </a:moveTo>
                  <a:lnTo>
                    <a:pt x="3484" y="20512"/>
                  </a:lnTo>
                  <a:cubicBezTo>
                    <a:pt x="3484" y="21046"/>
                    <a:pt x="3870" y="21489"/>
                    <a:pt x="4342" y="21489"/>
                  </a:cubicBezTo>
                  <a:lnTo>
                    <a:pt x="7949" y="21489"/>
                  </a:lnTo>
                  <a:lnTo>
                    <a:pt x="7949" y="15043"/>
                  </a:lnTo>
                  <a:cubicBezTo>
                    <a:pt x="7949" y="14509"/>
                    <a:pt x="8335" y="14066"/>
                    <a:pt x="8807" y="14066"/>
                  </a:cubicBezTo>
                  <a:lnTo>
                    <a:pt x="12450" y="14066"/>
                  </a:lnTo>
                  <a:cubicBezTo>
                    <a:pt x="12925" y="14066"/>
                    <a:pt x="13308" y="14499"/>
                    <a:pt x="13308" y="15043"/>
                  </a:cubicBezTo>
                  <a:lnTo>
                    <a:pt x="13308" y="21489"/>
                  </a:lnTo>
                  <a:lnTo>
                    <a:pt x="16915" y="21489"/>
                  </a:lnTo>
                  <a:cubicBezTo>
                    <a:pt x="17390" y="21489"/>
                    <a:pt x="17773" y="21050"/>
                    <a:pt x="17773" y="20512"/>
                  </a:cubicBezTo>
                  <a:lnTo>
                    <a:pt x="17773" y="10709"/>
                  </a:lnTo>
                  <a:lnTo>
                    <a:pt x="20721" y="10709"/>
                  </a:lnTo>
                  <a:cubicBezTo>
                    <a:pt x="21305" y="10709"/>
                    <a:pt x="21424" y="10351"/>
                    <a:pt x="20985" y="9905"/>
                  </a:cubicBezTo>
                  <a:lnTo>
                    <a:pt x="11429" y="335"/>
                  </a:lnTo>
                  <a:cubicBezTo>
                    <a:pt x="10983" y="-111"/>
                    <a:pt x="10262" y="-111"/>
                    <a:pt x="9823" y="335"/>
                  </a:cubicBezTo>
                  <a:lnTo>
                    <a:pt x="269" y="9905"/>
                  </a:lnTo>
                  <a:cubicBezTo>
                    <a:pt x="-176" y="10351"/>
                    <a:pt x="-57" y="10712"/>
                    <a:pt x="536" y="10712"/>
                  </a:cubicBezTo>
                  <a:cubicBezTo>
                    <a:pt x="536" y="10712"/>
                    <a:pt x="3484" y="10712"/>
                    <a:pt x="3484" y="10712"/>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8" name="Freeform: Shape 29"/>
            <p:cNvSpPr/>
            <p:nvPr/>
          </p:nvSpPr>
          <p:spPr>
            <a:xfrm flipH="1">
              <a:off x="4486169" y="948174"/>
              <a:ext cx="140906" cy="140999"/>
            </a:xfrm>
            <a:custGeom>
              <a:avLst/>
              <a:gdLst/>
              <a:ahLst/>
              <a:cxnLst>
                <a:cxn ang="0">
                  <a:pos x="wd2" y="hd2"/>
                </a:cxn>
                <a:cxn ang="5400000">
                  <a:pos x="wd2" y="hd2"/>
                </a:cxn>
                <a:cxn ang="10800000">
                  <a:pos x="wd2" y="hd2"/>
                </a:cxn>
                <a:cxn ang="16200000">
                  <a:pos x="wd2" y="hd2"/>
                </a:cxn>
              </a:cxnLst>
              <a:rect l="0" t="0" r="r" b="b"/>
              <a:pathLst>
                <a:path w="21600" h="21600" extrusionOk="0">
                  <a:moveTo>
                    <a:pt x="0" y="10636"/>
                  </a:moveTo>
                  <a:cubicBezTo>
                    <a:pt x="3404" y="12773"/>
                    <a:pt x="5795" y="16383"/>
                    <a:pt x="6230" y="20576"/>
                  </a:cubicBezTo>
                  <a:cubicBezTo>
                    <a:pt x="7617" y="21222"/>
                    <a:pt x="9160" y="21600"/>
                    <a:pt x="10793" y="21600"/>
                  </a:cubicBezTo>
                  <a:cubicBezTo>
                    <a:pt x="16763" y="21600"/>
                    <a:pt x="21600" y="16761"/>
                    <a:pt x="21600" y="10798"/>
                  </a:cubicBezTo>
                  <a:cubicBezTo>
                    <a:pt x="21600" y="4834"/>
                    <a:pt x="16763" y="0"/>
                    <a:pt x="10793" y="0"/>
                  </a:cubicBezTo>
                  <a:cubicBezTo>
                    <a:pt x="4882" y="0"/>
                    <a:pt x="85" y="4748"/>
                    <a:pt x="0" y="10636"/>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9" name="Freeform: Shape 30"/>
            <p:cNvSpPr/>
            <p:nvPr/>
          </p:nvSpPr>
          <p:spPr>
            <a:xfrm flipH="1">
              <a:off x="4736029" y="1091407"/>
              <a:ext cx="183481" cy="185229"/>
            </a:xfrm>
            <a:custGeom>
              <a:avLst/>
              <a:gdLst/>
              <a:ahLst/>
              <a:cxnLst>
                <a:cxn ang="0">
                  <a:pos x="wd2" y="hd2"/>
                </a:cxn>
                <a:cxn ang="5400000">
                  <a:pos x="wd2" y="hd2"/>
                </a:cxn>
                <a:cxn ang="10800000">
                  <a:pos x="wd2" y="hd2"/>
                </a:cxn>
                <a:cxn ang="16200000">
                  <a:pos x="wd2" y="hd2"/>
                </a:cxn>
              </a:cxnLst>
              <a:rect l="0" t="0" r="r" b="b"/>
              <a:pathLst>
                <a:path w="21600" h="21600" extrusionOk="0">
                  <a:moveTo>
                    <a:pt x="616" y="19374"/>
                  </a:moveTo>
                  <a:cubicBezTo>
                    <a:pt x="5098" y="20759"/>
                    <a:pt x="9104" y="21402"/>
                    <a:pt x="12582" y="21600"/>
                  </a:cubicBezTo>
                  <a:lnTo>
                    <a:pt x="12582" y="19026"/>
                  </a:lnTo>
                  <a:cubicBezTo>
                    <a:pt x="12582" y="13374"/>
                    <a:pt x="16389" y="8588"/>
                    <a:pt x="21600" y="7057"/>
                  </a:cubicBezTo>
                  <a:cubicBezTo>
                    <a:pt x="19721" y="5273"/>
                    <a:pt x="18532" y="2789"/>
                    <a:pt x="18447" y="38"/>
                  </a:cubicBezTo>
                  <a:cubicBezTo>
                    <a:pt x="18187" y="19"/>
                    <a:pt x="17931" y="0"/>
                    <a:pt x="17664" y="0"/>
                  </a:cubicBezTo>
                  <a:lnTo>
                    <a:pt x="10625" y="0"/>
                  </a:lnTo>
                  <a:cubicBezTo>
                    <a:pt x="4765" y="0"/>
                    <a:pt x="0" y="4720"/>
                    <a:pt x="0" y="10525"/>
                  </a:cubicBezTo>
                  <a:lnTo>
                    <a:pt x="0" y="19056"/>
                  </a:lnTo>
                  <a:lnTo>
                    <a:pt x="22" y="19191"/>
                  </a:lnTo>
                  <a:cubicBezTo>
                    <a:pt x="22" y="19191"/>
                    <a:pt x="616" y="19374"/>
                    <a:pt x="616" y="19374"/>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50" name="Freeform: Shape 31"/>
            <p:cNvSpPr/>
            <p:nvPr/>
          </p:nvSpPr>
          <p:spPr>
            <a:xfrm flipH="1">
              <a:off x="4724827" y="948174"/>
              <a:ext cx="140970" cy="140999"/>
            </a:xfrm>
            <a:custGeom>
              <a:avLst/>
              <a:gdLst/>
              <a:ahLst/>
              <a:cxnLst>
                <a:cxn ang="0">
                  <a:pos x="wd2" y="hd2"/>
                </a:cxn>
                <a:cxn ang="5400000">
                  <a:pos x="wd2" y="hd2"/>
                </a:cxn>
                <a:cxn ang="10800000">
                  <a:pos x="wd2" y="hd2"/>
                </a:cxn>
                <a:cxn ang="16200000">
                  <a:pos x="wd2" y="hd2"/>
                </a:cxn>
              </a:cxnLst>
              <a:rect l="0" t="0" r="r" b="b"/>
              <a:pathLst>
                <a:path w="21600" h="21600" extrusionOk="0">
                  <a:moveTo>
                    <a:pt x="10801" y="21600"/>
                  </a:moveTo>
                  <a:cubicBezTo>
                    <a:pt x="12913" y="21600"/>
                    <a:pt x="14879" y="20980"/>
                    <a:pt x="16548" y="19931"/>
                  </a:cubicBezTo>
                  <a:cubicBezTo>
                    <a:pt x="17079" y="16478"/>
                    <a:pt x="18929" y="13459"/>
                    <a:pt x="21569" y="11407"/>
                  </a:cubicBezTo>
                  <a:cubicBezTo>
                    <a:pt x="21580" y="11206"/>
                    <a:pt x="21600" y="11003"/>
                    <a:pt x="21600" y="10798"/>
                  </a:cubicBezTo>
                  <a:cubicBezTo>
                    <a:pt x="21600" y="4834"/>
                    <a:pt x="16767" y="0"/>
                    <a:pt x="10801" y="0"/>
                  </a:cubicBezTo>
                  <a:cubicBezTo>
                    <a:pt x="4836" y="0"/>
                    <a:pt x="0" y="4834"/>
                    <a:pt x="0" y="10798"/>
                  </a:cubicBezTo>
                  <a:cubicBezTo>
                    <a:pt x="0" y="16766"/>
                    <a:pt x="4836" y="21600"/>
                    <a:pt x="10801" y="2160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51" name="Freeform: Shape 32"/>
            <p:cNvSpPr/>
            <p:nvPr/>
          </p:nvSpPr>
          <p:spPr>
            <a:xfrm flipH="1">
              <a:off x="4438736" y="1091407"/>
              <a:ext cx="176402" cy="185687"/>
            </a:xfrm>
            <a:custGeom>
              <a:avLst/>
              <a:gdLst/>
              <a:ahLst/>
              <a:cxnLst>
                <a:cxn ang="0">
                  <a:pos x="wd2" y="hd2"/>
                </a:cxn>
                <a:cxn ang="5400000">
                  <a:pos x="wd2" y="hd2"/>
                </a:cxn>
                <a:cxn ang="10800000">
                  <a:pos x="wd2" y="hd2"/>
                </a:cxn>
                <a:cxn ang="16200000">
                  <a:pos x="wd2" y="hd2"/>
                </a:cxn>
              </a:cxnLst>
              <a:rect l="0" t="0" r="r" b="b"/>
              <a:pathLst>
                <a:path w="21600" h="21600" extrusionOk="0">
                  <a:moveTo>
                    <a:pt x="10548" y="0"/>
                  </a:moveTo>
                  <a:lnTo>
                    <a:pt x="3279" y="0"/>
                  </a:lnTo>
                  <a:cubicBezTo>
                    <a:pt x="3202" y="2764"/>
                    <a:pt x="1961" y="5253"/>
                    <a:pt x="0" y="7039"/>
                  </a:cubicBezTo>
                  <a:cubicBezTo>
                    <a:pt x="5414" y="8570"/>
                    <a:pt x="9375" y="13341"/>
                    <a:pt x="9375" y="18979"/>
                  </a:cubicBezTo>
                  <a:lnTo>
                    <a:pt x="9375" y="21600"/>
                  </a:lnTo>
                  <a:cubicBezTo>
                    <a:pt x="16552" y="21349"/>
                    <a:pt x="20688" y="19419"/>
                    <a:pt x="20959" y="19288"/>
                  </a:cubicBezTo>
                  <a:lnTo>
                    <a:pt x="21539" y="19009"/>
                  </a:lnTo>
                  <a:lnTo>
                    <a:pt x="21600" y="19009"/>
                  </a:lnTo>
                  <a:lnTo>
                    <a:pt x="21600" y="10495"/>
                  </a:lnTo>
                  <a:cubicBezTo>
                    <a:pt x="21600" y="4708"/>
                    <a:pt x="16644" y="0"/>
                    <a:pt x="10548" y="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52" name="Freeform: Shape 33"/>
            <p:cNvSpPr/>
            <p:nvPr/>
          </p:nvSpPr>
          <p:spPr>
            <a:xfrm flipH="1">
              <a:off x="4553880" y="1163024"/>
              <a:ext cx="240300" cy="185946"/>
            </a:xfrm>
            <a:custGeom>
              <a:avLst/>
              <a:gdLst/>
              <a:ahLst/>
              <a:cxnLst>
                <a:cxn ang="0">
                  <a:pos x="wd2" y="hd2"/>
                </a:cxn>
                <a:cxn ang="5400000">
                  <a:pos x="wd2" y="hd2"/>
                </a:cxn>
                <a:cxn ang="10800000">
                  <a:pos x="wd2" y="hd2"/>
                </a:cxn>
                <a:cxn ang="16200000">
                  <a:pos x="wd2" y="hd2"/>
                </a:cxn>
              </a:cxnLst>
              <a:rect l="0" t="0" r="r" b="b"/>
              <a:pathLst>
                <a:path w="21600" h="21600" extrusionOk="0">
                  <a:moveTo>
                    <a:pt x="0" y="10484"/>
                  </a:moveTo>
                  <a:lnTo>
                    <a:pt x="0" y="18986"/>
                  </a:lnTo>
                  <a:lnTo>
                    <a:pt x="18" y="19115"/>
                  </a:lnTo>
                  <a:lnTo>
                    <a:pt x="471" y="19300"/>
                  </a:lnTo>
                  <a:cubicBezTo>
                    <a:pt x="4738" y="21023"/>
                    <a:pt x="8448" y="21600"/>
                    <a:pt x="11500" y="21600"/>
                  </a:cubicBezTo>
                  <a:cubicBezTo>
                    <a:pt x="17463" y="21600"/>
                    <a:pt x="20921" y="19402"/>
                    <a:pt x="21135" y="19262"/>
                  </a:cubicBezTo>
                  <a:lnTo>
                    <a:pt x="21557" y="18986"/>
                  </a:lnTo>
                  <a:lnTo>
                    <a:pt x="21600" y="18986"/>
                  </a:lnTo>
                  <a:lnTo>
                    <a:pt x="21600" y="10484"/>
                  </a:lnTo>
                  <a:cubicBezTo>
                    <a:pt x="21600" y="4706"/>
                    <a:pt x="17962" y="0"/>
                    <a:pt x="13491" y="0"/>
                  </a:cubicBezTo>
                  <a:lnTo>
                    <a:pt x="8113" y="0"/>
                  </a:lnTo>
                  <a:cubicBezTo>
                    <a:pt x="3642" y="0"/>
                    <a:pt x="0" y="4706"/>
                    <a:pt x="0" y="10484"/>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53" name="Freeform: Shape 34"/>
            <p:cNvSpPr/>
            <p:nvPr/>
          </p:nvSpPr>
          <p:spPr>
            <a:xfrm flipH="1">
              <a:off x="4372772" y="876557"/>
              <a:ext cx="140909" cy="140967"/>
            </a:xfrm>
            <a:custGeom>
              <a:avLst/>
              <a:gdLst/>
              <a:ahLst/>
              <a:cxnLst>
                <a:cxn ang="0">
                  <a:pos x="wd2" y="hd2"/>
                </a:cxn>
                <a:cxn ang="5400000">
                  <a:pos x="wd2" y="hd2"/>
                </a:cxn>
                <a:cxn ang="10800000">
                  <a:pos x="wd2" y="hd2"/>
                </a:cxn>
                <a:cxn ang="16200000">
                  <a:pos x="wd2" y="hd2"/>
                </a:cxn>
              </a:cxnLst>
              <a:rect l="0" t="0" r="r" b="b"/>
              <a:pathLst>
                <a:path w="21600" h="21600" extrusionOk="0">
                  <a:moveTo>
                    <a:pt x="6230" y="20577"/>
                  </a:moveTo>
                  <a:cubicBezTo>
                    <a:pt x="7617" y="21227"/>
                    <a:pt x="9160" y="21600"/>
                    <a:pt x="10793" y="21600"/>
                  </a:cubicBezTo>
                  <a:cubicBezTo>
                    <a:pt x="16763" y="21600"/>
                    <a:pt x="21600" y="16765"/>
                    <a:pt x="21600" y="10801"/>
                  </a:cubicBezTo>
                  <a:cubicBezTo>
                    <a:pt x="21600" y="4835"/>
                    <a:pt x="16763" y="0"/>
                    <a:pt x="10793" y="0"/>
                  </a:cubicBezTo>
                  <a:cubicBezTo>
                    <a:pt x="4882" y="0"/>
                    <a:pt x="85" y="4750"/>
                    <a:pt x="0" y="10634"/>
                  </a:cubicBezTo>
                  <a:cubicBezTo>
                    <a:pt x="3404" y="12772"/>
                    <a:pt x="5795" y="16382"/>
                    <a:pt x="6230" y="20577"/>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54" name="Freeform: Shape 35"/>
            <p:cNvSpPr/>
            <p:nvPr/>
          </p:nvSpPr>
          <p:spPr>
            <a:xfrm flipH="1">
              <a:off x="4319357" y="1019791"/>
              <a:ext cx="176420" cy="185693"/>
            </a:xfrm>
            <a:custGeom>
              <a:avLst/>
              <a:gdLst/>
              <a:ahLst/>
              <a:cxnLst>
                <a:cxn ang="0">
                  <a:pos x="wd2" y="hd2"/>
                </a:cxn>
                <a:cxn ang="5400000">
                  <a:pos x="wd2" y="hd2"/>
                </a:cxn>
                <a:cxn ang="10800000">
                  <a:pos x="wd2" y="hd2"/>
                </a:cxn>
                <a:cxn ang="16200000">
                  <a:pos x="wd2" y="hd2"/>
                </a:cxn>
              </a:cxnLst>
              <a:rect l="0" t="0" r="r" b="b"/>
              <a:pathLst>
                <a:path w="21600" h="21600" extrusionOk="0">
                  <a:moveTo>
                    <a:pt x="3279" y="0"/>
                  </a:moveTo>
                  <a:cubicBezTo>
                    <a:pt x="3204" y="2764"/>
                    <a:pt x="1963" y="5252"/>
                    <a:pt x="0" y="7039"/>
                  </a:cubicBezTo>
                  <a:cubicBezTo>
                    <a:pt x="5416" y="8572"/>
                    <a:pt x="9376" y="13345"/>
                    <a:pt x="9376" y="18979"/>
                  </a:cubicBezTo>
                  <a:lnTo>
                    <a:pt x="9376" y="21600"/>
                  </a:lnTo>
                  <a:cubicBezTo>
                    <a:pt x="16550" y="21352"/>
                    <a:pt x="20689" y="19418"/>
                    <a:pt x="20959" y="19288"/>
                  </a:cubicBezTo>
                  <a:lnTo>
                    <a:pt x="21535" y="19013"/>
                  </a:lnTo>
                  <a:lnTo>
                    <a:pt x="21600" y="19013"/>
                  </a:lnTo>
                  <a:lnTo>
                    <a:pt x="21600" y="10500"/>
                  </a:lnTo>
                  <a:cubicBezTo>
                    <a:pt x="21600" y="4712"/>
                    <a:pt x="16640" y="0"/>
                    <a:pt x="10547" y="0"/>
                  </a:cubicBezTo>
                  <a:cubicBezTo>
                    <a:pt x="10547" y="0"/>
                    <a:pt x="3279" y="0"/>
                    <a:pt x="3279" y="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55" name="Freeform: Shape 36"/>
            <p:cNvSpPr/>
            <p:nvPr/>
          </p:nvSpPr>
          <p:spPr>
            <a:xfrm flipH="1">
              <a:off x="4623601" y="960110"/>
              <a:ext cx="104931" cy="50319"/>
            </a:xfrm>
            <a:custGeom>
              <a:avLst/>
              <a:gdLst/>
              <a:ahLst/>
              <a:cxnLst>
                <a:cxn ang="0">
                  <a:pos x="wd2" y="hd2"/>
                </a:cxn>
                <a:cxn ang="5400000">
                  <a:pos x="wd2" y="hd2"/>
                </a:cxn>
                <a:cxn ang="10800000">
                  <a:pos x="wd2" y="hd2"/>
                </a:cxn>
                <a:cxn ang="16200000">
                  <a:pos x="wd2" y="hd2"/>
                </a:cxn>
              </a:cxnLst>
              <a:rect l="0" t="0" r="r" b="b"/>
              <a:pathLst>
                <a:path w="21600" h="21600" extrusionOk="0">
                  <a:moveTo>
                    <a:pt x="18364" y="20133"/>
                  </a:moveTo>
                  <a:cubicBezTo>
                    <a:pt x="18515" y="12986"/>
                    <a:pt x="19703" y="6360"/>
                    <a:pt x="21600" y="888"/>
                  </a:cubicBezTo>
                  <a:cubicBezTo>
                    <a:pt x="20265" y="311"/>
                    <a:pt x="18891" y="0"/>
                    <a:pt x="17474" y="0"/>
                  </a:cubicBezTo>
                  <a:lnTo>
                    <a:pt x="4111" y="0"/>
                  </a:lnTo>
                  <a:cubicBezTo>
                    <a:pt x="2699" y="0"/>
                    <a:pt x="1326" y="311"/>
                    <a:pt x="0" y="877"/>
                  </a:cubicBezTo>
                  <a:cubicBezTo>
                    <a:pt x="2026" y="6730"/>
                    <a:pt x="3230" y="13872"/>
                    <a:pt x="3249" y="21600"/>
                  </a:cubicBezTo>
                  <a:cubicBezTo>
                    <a:pt x="5710" y="18775"/>
                    <a:pt x="8527" y="17178"/>
                    <a:pt x="11520" y="17178"/>
                  </a:cubicBezTo>
                  <a:cubicBezTo>
                    <a:pt x="13952" y="17178"/>
                    <a:pt x="16263" y="18237"/>
                    <a:pt x="18364" y="20133"/>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56" name="Oval 37"/>
            <p:cNvSpPr/>
            <p:nvPr/>
          </p:nvSpPr>
          <p:spPr>
            <a:xfrm flipH="1">
              <a:off x="4605422" y="1019791"/>
              <a:ext cx="141014" cy="140970"/>
            </a:xfrm>
            <a:prstGeom prst="ellipse">
              <a:avLst/>
            </a:pr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57" name="Oval 38"/>
            <p:cNvSpPr/>
            <p:nvPr/>
          </p:nvSpPr>
          <p:spPr>
            <a:xfrm flipH="1">
              <a:off x="4599355" y="804940"/>
              <a:ext cx="153049" cy="153017"/>
            </a:xfrm>
            <a:prstGeom prst="ellipse">
              <a:avLst/>
            </a:pr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58" name="Freeform: Shape 39"/>
            <p:cNvSpPr/>
            <p:nvPr/>
          </p:nvSpPr>
          <p:spPr>
            <a:xfrm flipH="1">
              <a:off x="5078260" y="1461427"/>
              <a:ext cx="444024" cy="408455"/>
            </a:xfrm>
            <a:custGeom>
              <a:avLst/>
              <a:gdLst/>
              <a:ahLst/>
              <a:cxnLst>
                <a:cxn ang="0">
                  <a:pos x="wd2" y="hd2"/>
                </a:cxn>
                <a:cxn ang="5400000">
                  <a:pos x="wd2" y="hd2"/>
                </a:cxn>
                <a:cxn ang="10800000">
                  <a:pos x="wd2" y="hd2"/>
                </a:cxn>
                <a:cxn ang="16200000">
                  <a:pos x="wd2" y="hd2"/>
                </a:cxn>
              </a:cxnLst>
              <a:rect l="0" t="0" r="r" b="b"/>
              <a:pathLst>
                <a:path w="21600" h="21600" extrusionOk="0">
                  <a:moveTo>
                    <a:pt x="15662" y="0"/>
                  </a:moveTo>
                  <a:cubicBezTo>
                    <a:pt x="13822" y="0"/>
                    <a:pt x="11987" y="940"/>
                    <a:pt x="10800" y="2466"/>
                  </a:cubicBezTo>
                  <a:cubicBezTo>
                    <a:pt x="9613" y="940"/>
                    <a:pt x="7779" y="0"/>
                    <a:pt x="5937" y="0"/>
                  </a:cubicBezTo>
                  <a:cubicBezTo>
                    <a:pt x="2595" y="0"/>
                    <a:pt x="0" y="2821"/>
                    <a:pt x="0" y="6454"/>
                  </a:cubicBezTo>
                  <a:cubicBezTo>
                    <a:pt x="0" y="10920"/>
                    <a:pt x="3671" y="14560"/>
                    <a:pt x="9286" y="19960"/>
                  </a:cubicBezTo>
                  <a:lnTo>
                    <a:pt x="10800" y="21600"/>
                  </a:lnTo>
                  <a:lnTo>
                    <a:pt x="12314" y="19960"/>
                  </a:lnTo>
                  <a:cubicBezTo>
                    <a:pt x="17929" y="14560"/>
                    <a:pt x="21600" y="10920"/>
                    <a:pt x="21600" y="6454"/>
                  </a:cubicBezTo>
                  <a:cubicBezTo>
                    <a:pt x="21600" y="2821"/>
                    <a:pt x="19005" y="0"/>
                    <a:pt x="15662" y="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59" name="Freeform: Shape 40"/>
            <p:cNvSpPr/>
            <p:nvPr/>
          </p:nvSpPr>
          <p:spPr>
            <a:xfrm flipH="1">
              <a:off x="6145038" y="2583424"/>
              <a:ext cx="165032" cy="1931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4" y="0"/>
                    <a:pt x="0" y="2529"/>
                    <a:pt x="0" y="10800"/>
                  </a:cubicBezTo>
                  <a:cubicBezTo>
                    <a:pt x="0" y="16765"/>
                    <a:pt x="4834" y="21600"/>
                    <a:pt x="10800" y="21600"/>
                  </a:cubicBezTo>
                  <a:cubicBezTo>
                    <a:pt x="16763" y="21600"/>
                    <a:pt x="21600" y="16765"/>
                    <a:pt x="21600" y="10800"/>
                  </a:cubicBezTo>
                  <a:cubicBezTo>
                    <a:pt x="21600" y="2529"/>
                    <a:pt x="16763" y="0"/>
                    <a:pt x="10800" y="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60" name="Freeform: Shape 41"/>
            <p:cNvSpPr/>
            <p:nvPr/>
          </p:nvSpPr>
          <p:spPr>
            <a:xfrm flipH="1">
              <a:off x="6043497" y="2780370"/>
              <a:ext cx="368030" cy="167162"/>
            </a:xfrm>
            <a:custGeom>
              <a:avLst/>
              <a:gdLst/>
              <a:ahLst/>
              <a:cxnLst>
                <a:cxn ang="0">
                  <a:pos x="wd2" y="hd2"/>
                </a:cxn>
                <a:cxn ang="5400000">
                  <a:pos x="wd2" y="hd2"/>
                </a:cxn>
                <a:cxn ang="10800000">
                  <a:pos x="wd2" y="hd2"/>
                </a:cxn>
                <a:cxn ang="16200000">
                  <a:pos x="wd2" y="hd2"/>
                </a:cxn>
              </a:cxnLst>
              <a:rect l="0" t="0" r="r" b="b"/>
              <a:pathLst>
                <a:path w="21475" h="21565" extrusionOk="0">
                  <a:moveTo>
                    <a:pt x="1216" y="21565"/>
                  </a:moveTo>
                  <a:lnTo>
                    <a:pt x="20260" y="21565"/>
                  </a:lnTo>
                  <a:cubicBezTo>
                    <a:pt x="20674" y="21565"/>
                    <a:pt x="21054" y="21108"/>
                    <a:pt x="21278" y="20344"/>
                  </a:cubicBezTo>
                  <a:cubicBezTo>
                    <a:pt x="21504" y="19579"/>
                    <a:pt x="21538" y="18624"/>
                    <a:pt x="21370" y="17790"/>
                  </a:cubicBezTo>
                  <a:lnTo>
                    <a:pt x="18941" y="5692"/>
                  </a:lnTo>
                  <a:cubicBezTo>
                    <a:pt x="18830" y="5138"/>
                    <a:pt x="18635" y="4679"/>
                    <a:pt x="18392" y="4399"/>
                  </a:cubicBezTo>
                  <a:lnTo>
                    <a:pt x="14622" y="60"/>
                  </a:lnTo>
                  <a:cubicBezTo>
                    <a:pt x="14539" y="-35"/>
                    <a:pt x="14438" y="-17"/>
                    <a:pt x="14364" y="109"/>
                  </a:cubicBezTo>
                  <a:cubicBezTo>
                    <a:pt x="13298" y="1892"/>
                    <a:pt x="12044" y="2834"/>
                    <a:pt x="10738" y="2834"/>
                  </a:cubicBezTo>
                  <a:cubicBezTo>
                    <a:pt x="9432" y="2834"/>
                    <a:pt x="8178" y="1892"/>
                    <a:pt x="7113" y="109"/>
                  </a:cubicBezTo>
                  <a:cubicBezTo>
                    <a:pt x="7037" y="-17"/>
                    <a:pt x="6937" y="-35"/>
                    <a:pt x="6854" y="60"/>
                  </a:cubicBezTo>
                  <a:lnTo>
                    <a:pt x="3084" y="4399"/>
                  </a:lnTo>
                  <a:cubicBezTo>
                    <a:pt x="2841" y="4679"/>
                    <a:pt x="2646" y="5138"/>
                    <a:pt x="2535" y="5692"/>
                  </a:cubicBezTo>
                  <a:lnTo>
                    <a:pt x="106" y="17790"/>
                  </a:lnTo>
                  <a:cubicBezTo>
                    <a:pt x="-62" y="18624"/>
                    <a:pt x="-28" y="19579"/>
                    <a:pt x="197" y="20344"/>
                  </a:cubicBezTo>
                  <a:cubicBezTo>
                    <a:pt x="422" y="21108"/>
                    <a:pt x="803" y="21565"/>
                    <a:pt x="1216" y="21565"/>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61" name="Freeform: Shape 42"/>
            <p:cNvSpPr/>
            <p:nvPr/>
          </p:nvSpPr>
          <p:spPr>
            <a:xfrm flipH="1">
              <a:off x="4940036" y="918334"/>
              <a:ext cx="415143" cy="415142"/>
            </a:xfrm>
            <a:custGeom>
              <a:avLst/>
              <a:gdLst/>
              <a:ahLst/>
              <a:cxnLst>
                <a:cxn ang="0">
                  <a:pos x="wd2" y="hd2"/>
                </a:cxn>
                <a:cxn ang="5400000">
                  <a:pos x="wd2" y="hd2"/>
                </a:cxn>
                <a:cxn ang="10800000">
                  <a:pos x="wd2" y="hd2"/>
                </a:cxn>
                <a:cxn ang="16200000">
                  <a:pos x="wd2" y="hd2"/>
                </a:cxn>
              </a:cxnLst>
              <a:rect l="0" t="0" r="r" b="b"/>
              <a:pathLst>
                <a:path w="21600" h="21600" extrusionOk="0">
                  <a:moveTo>
                    <a:pt x="10800" y="2298"/>
                  </a:moveTo>
                  <a:cubicBezTo>
                    <a:pt x="15488" y="2298"/>
                    <a:pt x="19303" y="6111"/>
                    <a:pt x="19303" y="10800"/>
                  </a:cubicBezTo>
                  <a:cubicBezTo>
                    <a:pt x="19303" y="15488"/>
                    <a:pt x="15488" y="19302"/>
                    <a:pt x="10800" y="19302"/>
                  </a:cubicBezTo>
                  <a:cubicBezTo>
                    <a:pt x="6113" y="19302"/>
                    <a:pt x="2298" y="15488"/>
                    <a:pt x="2298" y="10800"/>
                  </a:cubicBezTo>
                  <a:cubicBezTo>
                    <a:pt x="2298" y="6111"/>
                    <a:pt x="6113" y="2298"/>
                    <a:pt x="10800" y="2298"/>
                  </a:cubicBezTo>
                  <a:close/>
                  <a:moveTo>
                    <a:pt x="10800" y="21600"/>
                  </a:moveTo>
                  <a:cubicBezTo>
                    <a:pt x="16755" y="21600"/>
                    <a:pt x="21600" y="16755"/>
                    <a:pt x="21600" y="10800"/>
                  </a:cubicBezTo>
                  <a:cubicBezTo>
                    <a:pt x="21600" y="4845"/>
                    <a:pt x="16755" y="0"/>
                    <a:pt x="10800" y="0"/>
                  </a:cubicBezTo>
                  <a:cubicBezTo>
                    <a:pt x="4845" y="0"/>
                    <a:pt x="0" y="4845"/>
                    <a:pt x="0" y="10800"/>
                  </a:cubicBezTo>
                  <a:cubicBezTo>
                    <a:pt x="0" y="16755"/>
                    <a:pt x="4845" y="21600"/>
                    <a:pt x="10800" y="2160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62" name="Freeform: Shape 43"/>
            <p:cNvSpPr/>
            <p:nvPr/>
          </p:nvSpPr>
          <p:spPr>
            <a:xfrm flipH="1">
              <a:off x="5019643" y="989950"/>
              <a:ext cx="144557" cy="163423"/>
            </a:xfrm>
            <a:custGeom>
              <a:avLst/>
              <a:gdLst/>
              <a:ahLst/>
              <a:cxnLst>
                <a:cxn ang="0">
                  <a:pos x="wd2" y="hd2"/>
                </a:cxn>
                <a:cxn ang="5400000">
                  <a:pos x="wd2" y="hd2"/>
                </a:cxn>
                <a:cxn ang="10800000">
                  <a:pos x="wd2" y="hd2"/>
                </a:cxn>
                <a:cxn ang="16200000">
                  <a:pos x="wd2" y="hd2"/>
                </a:cxn>
              </a:cxnLst>
              <a:rect l="0" t="0" r="r" b="b"/>
              <a:pathLst>
                <a:path w="21600" h="21600" extrusionOk="0">
                  <a:moveTo>
                    <a:pt x="2553" y="21600"/>
                  </a:moveTo>
                  <a:lnTo>
                    <a:pt x="19044" y="21600"/>
                  </a:lnTo>
                  <a:cubicBezTo>
                    <a:pt x="20457" y="21600"/>
                    <a:pt x="21600" y="20592"/>
                    <a:pt x="21600" y="19342"/>
                  </a:cubicBezTo>
                  <a:cubicBezTo>
                    <a:pt x="21600" y="18096"/>
                    <a:pt x="20457" y="17084"/>
                    <a:pt x="19044" y="17084"/>
                  </a:cubicBezTo>
                  <a:lnTo>
                    <a:pt x="5106" y="17084"/>
                  </a:lnTo>
                  <a:lnTo>
                    <a:pt x="5106" y="2259"/>
                  </a:lnTo>
                  <a:cubicBezTo>
                    <a:pt x="5106" y="1012"/>
                    <a:pt x="3966" y="0"/>
                    <a:pt x="2553" y="0"/>
                  </a:cubicBezTo>
                  <a:cubicBezTo>
                    <a:pt x="1143" y="0"/>
                    <a:pt x="0" y="1012"/>
                    <a:pt x="0" y="2259"/>
                  </a:cubicBezTo>
                  <a:lnTo>
                    <a:pt x="0" y="19342"/>
                  </a:lnTo>
                  <a:cubicBezTo>
                    <a:pt x="0" y="20592"/>
                    <a:pt x="1143" y="21600"/>
                    <a:pt x="2553" y="2160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63" name="Freeform: Shape 44"/>
            <p:cNvSpPr/>
            <p:nvPr/>
          </p:nvSpPr>
          <p:spPr>
            <a:xfrm flipH="1">
              <a:off x="6515028" y="2207435"/>
              <a:ext cx="260550" cy="362380"/>
            </a:xfrm>
            <a:custGeom>
              <a:avLst/>
              <a:gdLst/>
              <a:ahLst/>
              <a:cxnLst>
                <a:cxn ang="0">
                  <a:pos x="wd2" y="hd2"/>
                </a:cxn>
                <a:cxn ang="5400000">
                  <a:pos x="wd2" y="hd2"/>
                </a:cxn>
                <a:cxn ang="10800000">
                  <a:pos x="wd2" y="hd2"/>
                </a:cxn>
                <a:cxn ang="16200000">
                  <a:pos x="wd2" y="hd2"/>
                </a:cxn>
              </a:cxnLst>
              <a:rect l="0" t="0" r="r" b="b"/>
              <a:pathLst>
                <a:path w="21600" h="21600" extrusionOk="0">
                  <a:moveTo>
                    <a:pt x="2734" y="7508"/>
                  </a:moveTo>
                  <a:cubicBezTo>
                    <a:pt x="2734" y="4453"/>
                    <a:pt x="6351" y="1966"/>
                    <a:pt x="10800" y="1963"/>
                  </a:cubicBezTo>
                  <a:cubicBezTo>
                    <a:pt x="15252" y="1963"/>
                    <a:pt x="18870" y="4450"/>
                    <a:pt x="18870" y="7508"/>
                  </a:cubicBezTo>
                  <a:cubicBezTo>
                    <a:pt x="18870" y="9590"/>
                    <a:pt x="17727" y="10793"/>
                    <a:pt x="16708" y="11865"/>
                  </a:cubicBezTo>
                  <a:cubicBezTo>
                    <a:pt x="15911" y="12706"/>
                    <a:pt x="15159" y="13498"/>
                    <a:pt x="15159" y="14559"/>
                  </a:cubicBezTo>
                  <a:cubicBezTo>
                    <a:pt x="15159" y="15026"/>
                    <a:pt x="14573" y="15400"/>
                    <a:pt x="14137" y="15618"/>
                  </a:cubicBezTo>
                  <a:lnTo>
                    <a:pt x="7462" y="15618"/>
                  </a:lnTo>
                  <a:cubicBezTo>
                    <a:pt x="7026" y="15400"/>
                    <a:pt x="6440" y="15026"/>
                    <a:pt x="6440" y="14559"/>
                  </a:cubicBezTo>
                  <a:cubicBezTo>
                    <a:pt x="6440" y="13498"/>
                    <a:pt x="5688" y="12706"/>
                    <a:pt x="4880" y="11855"/>
                  </a:cubicBezTo>
                  <a:cubicBezTo>
                    <a:pt x="3873" y="10791"/>
                    <a:pt x="2734" y="9587"/>
                    <a:pt x="2734" y="7508"/>
                  </a:cubicBezTo>
                  <a:close/>
                  <a:moveTo>
                    <a:pt x="5876" y="19126"/>
                  </a:moveTo>
                  <a:lnTo>
                    <a:pt x="5876" y="19129"/>
                  </a:lnTo>
                  <a:cubicBezTo>
                    <a:pt x="5897" y="19529"/>
                    <a:pt x="6189" y="20348"/>
                    <a:pt x="8110" y="20808"/>
                  </a:cubicBezTo>
                  <a:cubicBezTo>
                    <a:pt x="8336" y="21046"/>
                    <a:pt x="8631" y="21258"/>
                    <a:pt x="8993" y="21433"/>
                  </a:cubicBezTo>
                  <a:cubicBezTo>
                    <a:pt x="9217" y="21541"/>
                    <a:pt x="9482" y="21600"/>
                    <a:pt x="9755" y="21600"/>
                  </a:cubicBezTo>
                  <a:lnTo>
                    <a:pt x="11842" y="21600"/>
                  </a:lnTo>
                  <a:cubicBezTo>
                    <a:pt x="12116" y="21600"/>
                    <a:pt x="12382" y="21541"/>
                    <a:pt x="12607" y="21433"/>
                  </a:cubicBezTo>
                  <a:cubicBezTo>
                    <a:pt x="12969" y="21258"/>
                    <a:pt x="13263" y="21046"/>
                    <a:pt x="13493" y="20808"/>
                  </a:cubicBezTo>
                  <a:cubicBezTo>
                    <a:pt x="15424" y="20346"/>
                    <a:pt x="15708" y="19513"/>
                    <a:pt x="15723" y="19126"/>
                  </a:cubicBezTo>
                  <a:cubicBezTo>
                    <a:pt x="15723" y="19126"/>
                    <a:pt x="15841" y="17718"/>
                    <a:pt x="15875" y="17140"/>
                  </a:cubicBezTo>
                  <a:cubicBezTo>
                    <a:pt x="17166" y="16453"/>
                    <a:pt x="17889" y="15532"/>
                    <a:pt x="17889" y="14559"/>
                  </a:cubicBezTo>
                  <a:cubicBezTo>
                    <a:pt x="17889" y="14127"/>
                    <a:pt x="18280" y="13694"/>
                    <a:pt x="18973" y="12963"/>
                  </a:cubicBezTo>
                  <a:cubicBezTo>
                    <a:pt x="20080" y="11796"/>
                    <a:pt x="21600" y="10197"/>
                    <a:pt x="21600" y="7508"/>
                  </a:cubicBezTo>
                  <a:cubicBezTo>
                    <a:pt x="21600" y="3368"/>
                    <a:pt x="16753" y="0"/>
                    <a:pt x="10800" y="0"/>
                  </a:cubicBezTo>
                  <a:cubicBezTo>
                    <a:pt x="4846" y="0"/>
                    <a:pt x="0" y="3368"/>
                    <a:pt x="0" y="7508"/>
                  </a:cubicBezTo>
                  <a:cubicBezTo>
                    <a:pt x="0" y="10194"/>
                    <a:pt x="1516" y="11793"/>
                    <a:pt x="2633" y="12971"/>
                  </a:cubicBezTo>
                  <a:cubicBezTo>
                    <a:pt x="3320" y="13694"/>
                    <a:pt x="3711" y="14124"/>
                    <a:pt x="3711" y="14559"/>
                  </a:cubicBezTo>
                  <a:cubicBezTo>
                    <a:pt x="3711" y="15532"/>
                    <a:pt x="4435" y="16450"/>
                    <a:pt x="5725" y="17140"/>
                  </a:cubicBezTo>
                  <a:cubicBezTo>
                    <a:pt x="5758" y="17718"/>
                    <a:pt x="5876" y="19126"/>
                    <a:pt x="5876" y="19126"/>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64" name="Freeform: Shape 45"/>
            <p:cNvSpPr/>
            <p:nvPr/>
          </p:nvSpPr>
          <p:spPr>
            <a:xfrm flipH="1">
              <a:off x="6639757" y="2141787"/>
              <a:ext cx="16459" cy="41139"/>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739" y="21600"/>
                    <a:pt x="21600" y="19689"/>
                    <a:pt x="21600" y="17287"/>
                  </a:cubicBezTo>
                  <a:lnTo>
                    <a:pt x="21600" y="4324"/>
                  </a:lnTo>
                  <a:cubicBezTo>
                    <a:pt x="21600" y="1939"/>
                    <a:pt x="16739" y="0"/>
                    <a:pt x="10800" y="0"/>
                  </a:cubicBezTo>
                  <a:cubicBezTo>
                    <a:pt x="4838" y="0"/>
                    <a:pt x="0" y="1939"/>
                    <a:pt x="0" y="4324"/>
                  </a:cubicBezTo>
                  <a:lnTo>
                    <a:pt x="0" y="17287"/>
                  </a:lnTo>
                  <a:cubicBezTo>
                    <a:pt x="0" y="19689"/>
                    <a:pt x="4838" y="21600"/>
                    <a:pt x="10800" y="2160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65" name="Freeform: Shape 46"/>
            <p:cNvSpPr/>
            <p:nvPr/>
          </p:nvSpPr>
          <p:spPr>
            <a:xfrm flipH="1">
              <a:off x="6722889" y="2165659"/>
              <a:ext cx="28817" cy="37903"/>
            </a:xfrm>
            <a:custGeom>
              <a:avLst/>
              <a:gdLst/>
              <a:ahLst/>
              <a:cxnLst>
                <a:cxn ang="0">
                  <a:pos x="wd2" y="hd2"/>
                </a:cxn>
                <a:cxn ang="5400000">
                  <a:pos x="wd2" y="hd2"/>
                </a:cxn>
                <a:cxn ang="10800000">
                  <a:pos x="wd2" y="hd2"/>
                </a:cxn>
                <a:cxn ang="16200000">
                  <a:pos x="wd2" y="hd2"/>
                </a:cxn>
              </a:cxnLst>
              <a:rect l="0" t="0" r="r" b="b"/>
              <a:pathLst>
                <a:path w="19988" h="20955" extrusionOk="0">
                  <a:moveTo>
                    <a:pt x="9312" y="18672"/>
                  </a:moveTo>
                  <a:cubicBezTo>
                    <a:pt x="10399" y="20112"/>
                    <a:pt x="12309" y="20955"/>
                    <a:pt x="14284" y="20955"/>
                  </a:cubicBezTo>
                  <a:cubicBezTo>
                    <a:pt x="15238" y="20955"/>
                    <a:pt x="16229" y="20757"/>
                    <a:pt x="17130" y="20336"/>
                  </a:cubicBezTo>
                  <a:cubicBezTo>
                    <a:pt x="19871" y="19083"/>
                    <a:pt x="20793" y="16305"/>
                    <a:pt x="19226" y="14113"/>
                  </a:cubicBezTo>
                  <a:lnTo>
                    <a:pt x="10642" y="2279"/>
                  </a:lnTo>
                  <a:cubicBezTo>
                    <a:pt x="9069" y="94"/>
                    <a:pt x="5584" y="-645"/>
                    <a:pt x="2835" y="613"/>
                  </a:cubicBezTo>
                  <a:cubicBezTo>
                    <a:pt x="113" y="1870"/>
                    <a:pt x="-807" y="4670"/>
                    <a:pt x="772" y="6837"/>
                  </a:cubicBezTo>
                  <a:cubicBezTo>
                    <a:pt x="772" y="6837"/>
                    <a:pt x="9312" y="18672"/>
                    <a:pt x="9312" y="18672"/>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66" name="Freeform: Shape 47"/>
            <p:cNvSpPr/>
            <p:nvPr/>
          </p:nvSpPr>
          <p:spPr>
            <a:xfrm flipH="1">
              <a:off x="6779469" y="2237276"/>
              <a:ext cx="37886" cy="28820"/>
            </a:xfrm>
            <a:custGeom>
              <a:avLst/>
              <a:gdLst/>
              <a:ahLst/>
              <a:cxnLst>
                <a:cxn ang="0">
                  <a:pos x="wd2" y="hd2"/>
                </a:cxn>
                <a:cxn ang="5400000">
                  <a:pos x="wd2" y="hd2"/>
                </a:cxn>
                <a:cxn ang="10800000">
                  <a:pos x="wd2" y="hd2"/>
                </a:cxn>
                <a:cxn ang="16200000">
                  <a:pos x="wd2" y="hd2"/>
                </a:cxn>
              </a:cxnLst>
              <a:rect l="0" t="0" r="r" b="b"/>
              <a:pathLst>
                <a:path w="20347" h="20760" extrusionOk="0">
                  <a:moveTo>
                    <a:pt x="2217" y="11085"/>
                  </a:moveTo>
                  <a:lnTo>
                    <a:pt x="13709" y="19964"/>
                  </a:lnTo>
                  <a:cubicBezTo>
                    <a:pt x="14398" y="20508"/>
                    <a:pt x="15170" y="20760"/>
                    <a:pt x="15902" y="20760"/>
                  </a:cubicBezTo>
                  <a:cubicBezTo>
                    <a:pt x="17436" y="20760"/>
                    <a:pt x="18917" y="19710"/>
                    <a:pt x="19757" y="17783"/>
                  </a:cubicBezTo>
                  <a:cubicBezTo>
                    <a:pt x="20970" y="14964"/>
                    <a:pt x="20258" y="11343"/>
                    <a:pt x="18134" y="9677"/>
                  </a:cubicBezTo>
                  <a:lnTo>
                    <a:pt x="6637" y="795"/>
                  </a:lnTo>
                  <a:cubicBezTo>
                    <a:pt x="4533" y="-840"/>
                    <a:pt x="1816" y="126"/>
                    <a:pt x="588" y="2972"/>
                  </a:cubicBezTo>
                  <a:cubicBezTo>
                    <a:pt x="-630" y="5797"/>
                    <a:pt x="109" y="9418"/>
                    <a:pt x="2217" y="11085"/>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67" name="Freeform: Shape 48"/>
            <p:cNvSpPr/>
            <p:nvPr/>
          </p:nvSpPr>
          <p:spPr>
            <a:xfrm flipH="1">
              <a:off x="6800091" y="2326797"/>
              <a:ext cx="41136" cy="16477"/>
            </a:xfrm>
            <a:custGeom>
              <a:avLst/>
              <a:gdLst/>
              <a:ahLst/>
              <a:cxnLst>
                <a:cxn ang="0">
                  <a:pos x="wd2" y="hd2"/>
                </a:cxn>
                <a:cxn ang="5400000">
                  <a:pos x="wd2" y="hd2"/>
                </a:cxn>
                <a:cxn ang="10800000">
                  <a:pos x="wd2" y="hd2"/>
                </a:cxn>
                <a:cxn ang="16200000">
                  <a:pos x="wd2" y="hd2"/>
                </a:cxn>
              </a:cxnLst>
              <a:rect l="0" t="0" r="r" b="b"/>
              <a:pathLst>
                <a:path w="21600" h="21600" extrusionOk="0">
                  <a:moveTo>
                    <a:pt x="21600" y="10792"/>
                  </a:moveTo>
                  <a:cubicBezTo>
                    <a:pt x="21600" y="4848"/>
                    <a:pt x="19693" y="0"/>
                    <a:pt x="17289" y="0"/>
                  </a:cubicBezTo>
                  <a:lnTo>
                    <a:pt x="4326" y="0"/>
                  </a:lnTo>
                  <a:cubicBezTo>
                    <a:pt x="1940" y="0"/>
                    <a:pt x="0" y="4848"/>
                    <a:pt x="0" y="10792"/>
                  </a:cubicBezTo>
                  <a:cubicBezTo>
                    <a:pt x="0" y="16756"/>
                    <a:pt x="1940" y="21600"/>
                    <a:pt x="4326" y="21600"/>
                  </a:cubicBezTo>
                  <a:lnTo>
                    <a:pt x="17289" y="21600"/>
                  </a:lnTo>
                  <a:cubicBezTo>
                    <a:pt x="19693" y="21600"/>
                    <a:pt x="21600" y="16756"/>
                    <a:pt x="21600" y="10792"/>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68" name="Freeform: Shape 49"/>
            <p:cNvSpPr/>
            <p:nvPr/>
          </p:nvSpPr>
          <p:spPr>
            <a:xfrm flipH="1">
              <a:off x="6779473" y="2410350"/>
              <a:ext cx="37882" cy="28823"/>
            </a:xfrm>
            <a:custGeom>
              <a:avLst/>
              <a:gdLst/>
              <a:ahLst/>
              <a:cxnLst>
                <a:cxn ang="0">
                  <a:pos x="wd2" y="hd2"/>
                </a:cxn>
                <a:cxn ang="5400000">
                  <a:pos x="wd2" y="hd2"/>
                </a:cxn>
                <a:cxn ang="10800000">
                  <a:pos x="wd2" y="hd2"/>
                </a:cxn>
                <a:cxn ang="16200000">
                  <a:pos x="wd2" y="hd2"/>
                </a:cxn>
              </a:cxnLst>
              <a:rect l="0" t="0" r="r" b="b"/>
              <a:pathLst>
                <a:path w="20345" h="20760" extrusionOk="0">
                  <a:moveTo>
                    <a:pt x="13713" y="793"/>
                  </a:moveTo>
                  <a:lnTo>
                    <a:pt x="2221" y="9701"/>
                  </a:lnTo>
                  <a:cubicBezTo>
                    <a:pt x="92" y="11338"/>
                    <a:pt x="-626" y="14961"/>
                    <a:pt x="592" y="17784"/>
                  </a:cubicBezTo>
                  <a:cubicBezTo>
                    <a:pt x="1404" y="19704"/>
                    <a:pt x="2908" y="20760"/>
                    <a:pt x="4414" y="20760"/>
                  </a:cubicBezTo>
                  <a:cubicBezTo>
                    <a:pt x="5181" y="20760"/>
                    <a:pt x="5947" y="20502"/>
                    <a:pt x="6641" y="19960"/>
                  </a:cubicBezTo>
                  <a:lnTo>
                    <a:pt x="18138" y="11082"/>
                  </a:lnTo>
                  <a:cubicBezTo>
                    <a:pt x="20232" y="9415"/>
                    <a:pt x="20974" y="5795"/>
                    <a:pt x="19761" y="2974"/>
                  </a:cubicBezTo>
                  <a:cubicBezTo>
                    <a:pt x="18539" y="128"/>
                    <a:pt x="15847" y="-840"/>
                    <a:pt x="13713" y="793"/>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69" name="Freeform: Shape 50"/>
            <p:cNvSpPr/>
            <p:nvPr/>
          </p:nvSpPr>
          <p:spPr>
            <a:xfrm flipH="1">
              <a:off x="6481073" y="2410350"/>
              <a:ext cx="37878" cy="28823"/>
            </a:xfrm>
            <a:custGeom>
              <a:avLst/>
              <a:gdLst/>
              <a:ahLst/>
              <a:cxnLst>
                <a:cxn ang="0">
                  <a:pos x="wd2" y="hd2"/>
                </a:cxn>
                <a:cxn ang="5400000">
                  <a:pos x="wd2" y="hd2"/>
                </a:cxn>
                <a:cxn ang="10800000">
                  <a:pos x="wd2" y="hd2"/>
                </a:cxn>
                <a:cxn ang="16200000">
                  <a:pos x="wd2" y="hd2"/>
                </a:cxn>
              </a:cxnLst>
              <a:rect l="0" t="0" r="r" b="b"/>
              <a:pathLst>
                <a:path w="20345" h="20760" extrusionOk="0">
                  <a:moveTo>
                    <a:pt x="2210" y="11082"/>
                  </a:moveTo>
                  <a:lnTo>
                    <a:pt x="13703" y="19960"/>
                  </a:lnTo>
                  <a:cubicBezTo>
                    <a:pt x="14395" y="20502"/>
                    <a:pt x="15164" y="20760"/>
                    <a:pt x="15901" y="20760"/>
                  </a:cubicBezTo>
                  <a:cubicBezTo>
                    <a:pt x="17435" y="20760"/>
                    <a:pt x="18915" y="19704"/>
                    <a:pt x="19751" y="17813"/>
                  </a:cubicBezTo>
                  <a:cubicBezTo>
                    <a:pt x="20969" y="14961"/>
                    <a:pt x="20257" y="11338"/>
                    <a:pt x="18123" y="9701"/>
                  </a:cubicBezTo>
                  <a:lnTo>
                    <a:pt x="6630" y="793"/>
                  </a:lnTo>
                  <a:cubicBezTo>
                    <a:pt x="4531" y="-840"/>
                    <a:pt x="1828" y="128"/>
                    <a:pt x="587" y="2974"/>
                  </a:cubicBezTo>
                  <a:cubicBezTo>
                    <a:pt x="-631" y="5795"/>
                    <a:pt x="111" y="9415"/>
                    <a:pt x="2210" y="11082"/>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70" name="Freeform: Shape 51"/>
            <p:cNvSpPr/>
            <p:nvPr/>
          </p:nvSpPr>
          <p:spPr>
            <a:xfrm flipH="1">
              <a:off x="6453923" y="2326797"/>
              <a:ext cx="41157" cy="16477"/>
            </a:xfrm>
            <a:custGeom>
              <a:avLst/>
              <a:gdLst/>
              <a:ahLst/>
              <a:cxnLst>
                <a:cxn ang="0">
                  <a:pos x="wd2" y="hd2"/>
                </a:cxn>
                <a:cxn ang="5400000">
                  <a:pos x="wd2" y="hd2"/>
                </a:cxn>
                <a:cxn ang="10800000">
                  <a:pos x="wd2" y="hd2"/>
                </a:cxn>
                <a:cxn ang="16200000">
                  <a:pos x="wd2" y="hd2"/>
                </a:cxn>
              </a:cxnLst>
              <a:rect l="0" t="0" r="r" b="b"/>
              <a:pathLst>
                <a:path w="21600" h="21600" extrusionOk="0">
                  <a:moveTo>
                    <a:pt x="21600" y="10792"/>
                  </a:moveTo>
                  <a:cubicBezTo>
                    <a:pt x="21600" y="4848"/>
                    <a:pt x="19665" y="0"/>
                    <a:pt x="17286" y="0"/>
                  </a:cubicBezTo>
                  <a:lnTo>
                    <a:pt x="4324" y="0"/>
                  </a:lnTo>
                  <a:cubicBezTo>
                    <a:pt x="1939" y="0"/>
                    <a:pt x="0" y="4848"/>
                    <a:pt x="0" y="10792"/>
                  </a:cubicBezTo>
                  <a:cubicBezTo>
                    <a:pt x="0" y="16756"/>
                    <a:pt x="1939" y="21600"/>
                    <a:pt x="4324" y="21600"/>
                  </a:cubicBezTo>
                  <a:lnTo>
                    <a:pt x="17286" y="21600"/>
                  </a:lnTo>
                  <a:cubicBezTo>
                    <a:pt x="19665" y="21600"/>
                    <a:pt x="21600" y="16756"/>
                    <a:pt x="21600" y="10792"/>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71" name="Freeform: Shape 52"/>
            <p:cNvSpPr/>
            <p:nvPr/>
          </p:nvSpPr>
          <p:spPr>
            <a:xfrm flipH="1">
              <a:off x="6481073" y="2237276"/>
              <a:ext cx="37878" cy="28820"/>
            </a:xfrm>
            <a:custGeom>
              <a:avLst/>
              <a:gdLst/>
              <a:ahLst/>
              <a:cxnLst>
                <a:cxn ang="0">
                  <a:pos x="wd2" y="hd2"/>
                </a:cxn>
                <a:cxn ang="5400000">
                  <a:pos x="wd2" y="hd2"/>
                </a:cxn>
                <a:cxn ang="10800000">
                  <a:pos x="wd2" y="hd2"/>
                </a:cxn>
                <a:cxn ang="16200000">
                  <a:pos x="wd2" y="hd2"/>
                </a:cxn>
              </a:cxnLst>
              <a:rect l="0" t="0" r="r" b="b"/>
              <a:pathLst>
                <a:path w="20345" h="20760" extrusionOk="0">
                  <a:moveTo>
                    <a:pt x="4437" y="20760"/>
                  </a:moveTo>
                  <a:cubicBezTo>
                    <a:pt x="5174" y="20760"/>
                    <a:pt x="5941" y="20508"/>
                    <a:pt x="6630" y="19964"/>
                  </a:cubicBezTo>
                  <a:lnTo>
                    <a:pt x="18123" y="11085"/>
                  </a:lnTo>
                  <a:cubicBezTo>
                    <a:pt x="20257" y="9448"/>
                    <a:pt x="20969" y="5797"/>
                    <a:pt x="19751" y="2972"/>
                  </a:cubicBezTo>
                  <a:cubicBezTo>
                    <a:pt x="18534" y="126"/>
                    <a:pt x="15832" y="-840"/>
                    <a:pt x="13703" y="795"/>
                  </a:cubicBezTo>
                  <a:lnTo>
                    <a:pt x="2210" y="9677"/>
                  </a:lnTo>
                  <a:cubicBezTo>
                    <a:pt x="111" y="11343"/>
                    <a:pt x="-631" y="14964"/>
                    <a:pt x="587" y="17783"/>
                  </a:cubicBezTo>
                  <a:cubicBezTo>
                    <a:pt x="1427" y="19671"/>
                    <a:pt x="2906" y="20760"/>
                    <a:pt x="4437" y="2076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72" name="Freeform: Shape 53"/>
            <p:cNvSpPr/>
            <p:nvPr/>
          </p:nvSpPr>
          <p:spPr>
            <a:xfrm flipH="1">
              <a:off x="6549819" y="2165659"/>
              <a:ext cx="28813" cy="37845"/>
            </a:xfrm>
            <a:custGeom>
              <a:avLst/>
              <a:gdLst/>
              <a:ahLst/>
              <a:cxnLst>
                <a:cxn ang="0">
                  <a:pos x="wd2" y="hd2"/>
                </a:cxn>
                <a:cxn ang="5400000">
                  <a:pos x="wd2" y="hd2"/>
                </a:cxn>
                <a:cxn ang="10800000">
                  <a:pos x="wd2" y="hd2"/>
                </a:cxn>
                <a:cxn ang="16200000">
                  <a:pos x="wd2" y="hd2"/>
                </a:cxn>
              </a:cxnLst>
              <a:rect l="0" t="0" r="r" b="b"/>
              <a:pathLst>
                <a:path w="19986" h="20954" extrusionOk="0">
                  <a:moveTo>
                    <a:pt x="9345" y="2283"/>
                  </a:moveTo>
                  <a:lnTo>
                    <a:pt x="767" y="14134"/>
                  </a:lnTo>
                  <a:cubicBezTo>
                    <a:pt x="-806" y="16305"/>
                    <a:pt x="114" y="19089"/>
                    <a:pt x="2863" y="20344"/>
                  </a:cubicBezTo>
                  <a:cubicBezTo>
                    <a:pt x="3744" y="20765"/>
                    <a:pt x="4743" y="20954"/>
                    <a:pt x="5701" y="20954"/>
                  </a:cubicBezTo>
                  <a:cubicBezTo>
                    <a:pt x="7678" y="20954"/>
                    <a:pt x="9588" y="20142"/>
                    <a:pt x="10675" y="18700"/>
                  </a:cubicBezTo>
                  <a:lnTo>
                    <a:pt x="19221" y="6847"/>
                  </a:lnTo>
                  <a:cubicBezTo>
                    <a:pt x="20794" y="4677"/>
                    <a:pt x="19866" y="1873"/>
                    <a:pt x="17117" y="614"/>
                  </a:cubicBezTo>
                  <a:cubicBezTo>
                    <a:pt x="14401" y="-646"/>
                    <a:pt x="10918" y="95"/>
                    <a:pt x="9345" y="2283"/>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73" name="Freeform: Shape 54"/>
            <p:cNvSpPr/>
            <p:nvPr/>
          </p:nvSpPr>
          <p:spPr>
            <a:xfrm flipH="1">
              <a:off x="6628471" y="2267116"/>
              <a:ext cx="39682" cy="128261"/>
            </a:xfrm>
            <a:custGeom>
              <a:avLst/>
              <a:gdLst/>
              <a:ahLst/>
              <a:cxnLst>
                <a:cxn ang="0">
                  <a:pos x="wd2" y="hd2"/>
                </a:cxn>
                <a:cxn ang="5400000">
                  <a:pos x="wd2" y="hd2"/>
                </a:cxn>
                <a:cxn ang="10800000">
                  <a:pos x="wd2" y="hd2"/>
                </a:cxn>
                <a:cxn ang="16200000">
                  <a:pos x="wd2" y="hd2"/>
                </a:cxn>
              </a:cxnLst>
              <a:rect l="0" t="0" r="r" b="b"/>
              <a:pathLst>
                <a:path w="21600" h="21600" extrusionOk="0">
                  <a:moveTo>
                    <a:pt x="4795" y="20034"/>
                  </a:moveTo>
                  <a:cubicBezTo>
                    <a:pt x="5327" y="21262"/>
                    <a:pt x="7243" y="21600"/>
                    <a:pt x="10799" y="21600"/>
                  </a:cubicBezTo>
                  <a:cubicBezTo>
                    <a:pt x="14337" y="21600"/>
                    <a:pt x="16273" y="21262"/>
                    <a:pt x="16805" y="20034"/>
                  </a:cubicBezTo>
                  <a:lnTo>
                    <a:pt x="21043" y="10144"/>
                  </a:lnTo>
                  <a:cubicBezTo>
                    <a:pt x="21308" y="9469"/>
                    <a:pt x="21600" y="8789"/>
                    <a:pt x="21600" y="8159"/>
                  </a:cubicBezTo>
                  <a:lnTo>
                    <a:pt x="21600" y="3251"/>
                  </a:lnTo>
                  <a:cubicBezTo>
                    <a:pt x="21600" y="1092"/>
                    <a:pt x="17626" y="0"/>
                    <a:pt x="10799" y="0"/>
                  </a:cubicBezTo>
                  <a:cubicBezTo>
                    <a:pt x="3972" y="0"/>
                    <a:pt x="0" y="1092"/>
                    <a:pt x="0" y="3251"/>
                  </a:cubicBezTo>
                  <a:lnTo>
                    <a:pt x="0" y="8159"/>
                  </a:lnTo>
                  <a:cubicBezTo>
                    <a:pt x="0" y="8789"/>
                    <a:pt x="271" y="9469"/>
                    <a:pt x="562" y="10144"/>
                  </a:cubicBezTo>
                  <a:cubicBezTo>
                    <a:pt x="562" y="10144"/>
                    <a:pt x="4795" y="20034"/>
                    <a:pt x="4795" y="20034"/>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74" name="Freeform: Shape 55"/>
            <p:cNvSpPr/>
            <p:nvPr/>
          </p:nvSpPr>
          <p:spPr>
            <a:xfrm flipH="1">
              <a:off x="6626967" y="2410350"/>
              <a:ext cx="41186" cy="41153"/>
            </a:xfrm>
            <a:custGeom>
              <a:avLst/>
              <a:gdLst/>
              <a:ahLst/>
              <a:cxnLst>
                <a:cxn ang="0">
                  <a:pos x="wd2" y="hd2"/>
                </a:cxn>
                <a:cxn ang="5400000">
                  <a:pos x="wd2" y="hd2"/>
                </a:cxn>
                <a:cxn ang="10800000">
                  <a:pos x="wd2" y="hd2"/>
                </a:cxn>
                <a:cxn ang="16200000">
                  <a:pos x="wd2" y="hd2"/>
                </a:cxn>
              </a:cxnLst>
              <a:rect l="0" t="0" r="r" b="b"/>
              <a:pathLst>
                <a:path w="21600" h="21600" extrusionOk="0">
                  <a:moveTo>
                    <a:pt x="10802" y="21600"/>
                  </a:moveTo>
                  <a:cubicBezTo>
                    <a:pt x="16734" y="21600"/>
                    <a:pt x="21600" y="16719"/>
                    <a:pt x="21600" y="10789"/>
                  </a:cubicBezTo>
                  <a:cubicBezTo>
                    <a:pt x="21600" y="4855"/>
                    <a:pt x="16734" y="0"/>
                    <a:pt x="10802" y="0"/>
                  </a:cubicBezTo>
                  <a:cubicBezTo>
                    <a:pt x="4883" y="0"/>
                    <a:pt x="0" y="4855"/>
                    <a:pt x="0" y="10789"/>
                  </a:cubicBezTo>
                  <a:cubicBezTo>
                    <a:pt x="0" y="16719"/>
                    <a:pt x="4883" y="21600"/>
                    <a:pt x="10802" y="2160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75" name="Freeform: Shape 56"/>
            <p:cNvSpPr/>
            <p:nvPr/>
          </p:nvSpPr>
          <p:spPr>
            <a:xfrm flipH="1">
              <a:off x="5490116" y="3198135"/>
              <a:ext cx="533487" cy="445306"/>
            </a:xfrm>
            <a:custGeom>
              <a:avLst/>
              <a:gdLst/>
              <a:ahLst/>
              <a:cxnLst>
                <a:cxn ang="0">
                  <a:pos x="wd2" y="hd2"/>
                </a:cxn>
                <a:cxn ang="5400000">
                  <a:pos x="wd2" y="hd2"/>
                </a:cxn>
                <a:cxn ang="10800000">
                  <a:pos x="wd2" y="hd2"/>
                </a:cxn>
                <a:cxn ang="16200000">
                  <a:pos x="wd2" y="hd2"/>
                </a:cxn>
              </a:cxnLst>
              <a:rect l="0" t="0" r="r" b="b"/>
              <a:pathLst>
                <a:path w="21600" h="21600" extrusionOk="0">
                  <a:moveTo>
                    <a:pt x="1268" y="16701"/>
                  </a:moveTo>
                  <a:cubicBezTo>
                    <a:pt x="1194" y="16701"/>
                    <a:pt x="1162" y="16662"/>
                    <a:pt x="1162" y="16574"/>
                  </a:cubicBezTo>
                  <a:lnTo>
                    <a:pt x="1162" y="1404"/>
                  </a:lnTo>
                  <a:lnTo>
                    <a:pt x="20428" y="1404"/>
                  </a:lnTo>
                  <a:lnTo>
                    <a:pt x="20428" y="1531"/>
                  </a:lnTo>
                  <a:lnTo>
                    <a:pt x="20428" y="16574"/>
                  </a:lnTo>
                  <a:cubicBezTo>
                    <a:pt x="20428" y="16662"/>
                    <a:pt x="20396" y="16701"/>
                    <a:pt x="20321" y="16701"/>
                  </a:cubicBezTo>
                  <a:cubicBezTo>
                    <a:pt x="20321" y="16701"/>
                    <a:pt x="1268" y="16701"/>
                    <a:pt x="1268" y="16701"/>
                  </a:cubicBezTo>
                  <a:close/>
                  <a:moveTo>
                    <a:pt x="20321" y="18105"/>
                  </a:moveTo>
                  <a:cubicBezTo>
                    <a:pt x="20818" y="18105"/>
                    <a:pt x="21181" y="17845"/>
                    <a:pt x="21420" y="17332"/>
                  </a:cubicBezTo>
                  <a:cubicBezTo>
                    <a:pt x="21530" y="17100"/>
                    <a:pt x="21600" y="16850"/>
                    <a:pt x="21600" y="16574"/>
                  </a:cubicBezTo>
                  <a:lnTo>
                    <a:pt x="21600" y="1404"/>
                  </a:lnTo>
                  <a:cubicBezTo>
                    <a:pt x="21526" y="683"/>
                    <a:pt x="21030" y="90"/>
                    <a:pt x="20428" y="38"/>
                  </a:cubicBezTo>
                  <a:lnTo>
                    <a:pt x="20428" y="0"/>
                  </a:lnTo>
                  <a:lnTo>
                    <a:pt x="1162" y="0"/>
                  </a:lnTo>
                  <a:lnTo>
                    <a:pt x="1162" y="38"/>
                  </a:lnTo>
                  <a:cubicBezTo>
                    <a:pt x="540" y="90"/>
                    <a:pt x="74" y="683"/>
                    <a:pt x="0" y="1404"/>
                  </a:cubicBezTo>
                  <a:lnTo>
                    <a:pt x="0" y="16574"/>
                  </a:lnTo>
                  <a:cubicBezTo>
                    <a:pt x="0" y="16865"/>
                    <a:pt x="64" y="17111"/>
                    <a:pt x="169" y="17332"/>
                  </a:cubicBezTo>
                  <a:cubicBezTo>
                    <a:pt x="413" y="17845"/>
                    <a:pt x="772" y="18105"/>
                    <a:pt x="1268" y="18105"/>
                  </a:cubicBezTo>
                  <a:lnTo>
                    <a:pt x="8222" y="18105"/>
                  </a:lnTo>
                  <a:lnTo>
                    <a:pt x="8222" y="20206"/>
                  </a:lnTo>
                  <a:lnTo>
                    <a:pt x="6900" y="20206"/>
                  </a:lnTo>
                  <a:cubicBezTo>
                    <a:pt x="6573" y="20206"/>
                    <a:pt x="6320" y="20512"/>
                    <a:pt x="6320" y="20902"/>
                  </a:cubicBezTo>
                  <a:cubicBezTo>
                    <a:pt x="6320" y="21294"/>
                    <a:pt x="6573" y="21600"/>
                    <a:pt x="6900" y="21600"/>
                  </a:cubicBezTo>
                  <a:lnTo>
                    <a:pt x="14689" y="21600"/>
                  </a:lnTo>
                  <a:cubicBezTo>
                    <a:pt x="15016" y="21600"/>
                    <a:pt x="15280" y="21294"/>
                    <a:pt x="15280" y="20902"/>
                  </a:cubicBezTo>
                  <a:cubicBezTo>
                    <a:pt x="15280" y="20512"/>
                    <a:pt x="15016" y="20206"/>
                    <a:pt x="14689" y="20206"/>
                  </a:cubicBezTo>
                  <a:lnTo>
                    <a:pt x="13368" y="20206"/>
                  </a:lnTo>
                  <a:lnTo>
                    <a:pt x="13368" y="18105"/>
                  </a:lnTo>
                  <a:cubicBezTo>
                    <a:pt x="13368" y="18105"/>
                    <a:pt x="20321" y="18105"/>
                    <a:pt x="20321" y="18105"/>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76" name="Freeform: Shape 57"/>
            <p:cNvSpPr/>
            <p:nvPr/>
          </p:nvSpPr>
          <p:spPr>
            <a:xfrm flipH="1">
              <a:off x="5639681" y="2828115"/>
              <a:ext cx="234719" cy="234763"/>
            </a:xfrm>
            <a:custGeom>
              <a:avLst/>
              <a:gdLst/>
              <a:ahLst/>
              <a:cxnLst>
                <a:cxn ang="0">
                  <a:pos x="wd2" y="hd2"/>
                </a:cxn>
                <a:cxn ang="5400000">
                  <a:pos x="wd2" y="hd2"/>
                </a:cxn>
                <a:cxn ang="10800000">
                  <a:pos x="wd2" y="hd2"/>
                </a:cxn>
                <a:cxn ang="16200000">
                  <a:pos x="wd2" y="hd2"/>
                </a:cxn>
              </a:cxnLst>
              <a:rect l="0" t="0" r="r" b="b"/>
              <a:pathLst>
                <a:path w="21600" h="21600" extrusionOk="0">
                  <a:moveTo>
                    <a:pt x="10799" y="21600"/>
                  </a:moveTo>
                  <a:cubicBezTo>
                    <a:pt x="16756" y="21600"/>
                    <a:pt x="21600" y="16757"/>
                    <a:pt x="21600" y="10802"/>
                  </a:cubicBezTo>
                  <a:cubicBezTo>
                    <a:pt x="21600" y="4848"/>
                    <a:pt x="16756" y="0"/>
                    <a:pt x="10799" y="0"/>
                  </a:cubicBezTo>
                  <a:cubicBezTo>
                    <a:pt x="4844" y="0"/>
                    <a:pt x="0" y="4848"/>
                    <a:pt x="0" y="10802"/>
                  </a:cubicBezTo>
                  <a:cubicBezTo>
                    <a:pt x="0" y="16757"/>
                    <a:pt x="4844" y="21600"/>
                    <a:pt x="10799" y="2160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77" name="Freeform: Shape 58"/>
            <p:cNvSpPr/>
            <p:nvPr/>
          </p:nvSpPr>
          <p:spPr>
            <a:xfrm flipH="1">
              <a:off x="5606484" y="2798274"/>
              <a:ext cx="297757" cy="297754"/>
            </a:xfrm>
            <a:custGeom>
              <a:avLst/>
              <a:gdLst/>
              <a:ahLst/>
              <a:cxnLst>
                <a:cxn ang="0">
                  <a:pos x="wd2" y="hd2"/>
                </a:cxn>
                <a:cxn ang="5400000">
                  <a:pos x="wd2" y="hd2"/>
                </a:cxn>
                <a:cxn ang="10800000">
                  <a:pos x="wd2" y="hd2"/>
                </a:cxn>
                <a:cxn ang="16200000">
                  <a:pos x="wd2" y="hd2"/>
                </a:cxn>
              </a:cxnLst>
              <a:rect l="0" t="0" r="r" b="b"/>
              <a:pathLst>
                <a:path w="21600" h="21600" extrusionOk="0">
                  <a:moveTo>
                    <a:pt x="10799" y="1652"/>
                  </a:moveTo>
                  <a:cubicBezTo>
                    <a:pt x="15843" y="1652"/>
                    <a:pt x="19943" y="5756"/>
                    <a:pt x="19943" y="10800"/>
                  </a:cubicBezTo>
                  <a:cubicBezTo>
                    <a:pt x="19943" y="15843"/>
                    <a:pt x="15843" y="19945"/>
                    <a:pt x="10799" y="19945"/>
                  </a:cubicBezTo>
                  <a:cubicBezTo>
                    <a:pt x="5757" y="19945"/>
                    <a:pt x="1655" y="15843"/>
                    <a:pt x="1655" y="10800"/>
                  </a:cubicBezTo>
                  <a:cubicBezTo>
                    <a:pt x="1655" y="5756"/>
                    <a:pt x="5757" y="1652"/>
                    <a:pt x="10799" y="1652"/>
                  </a:cubicBezTo>
                  <a:close/>
                  <a:moveTo>
                    <a:pt x="10799" y="21600"/>
                  </a:moveTo>
                  <a:cubicBezTo>
                    <a:pt x="16766" y="21600"/>
                    <a:pt x="21600" y="16764"/>
                    <a:pt x="21600" y="10800"/>
                  </a:cubicBezTo>
                  <a:cubicBezTo>
                    <a:pt x="21600" y="4833"/>
                    <a:pt x="16766" y="0"/>
                    <a:pt x="10799" y="0"/>
                  </a:cubicBezTo>
                  <a:cubicBezTo>
                    <a:pt x="4833" y="0"/>
                    <a:pt x="0" y="4833"/>
                    <a:pt x="0" y="10800"/>
                  </a:cubicBezTo>
                  <a:cubicBezTo>
                    <a:pt x="0" y="16764"/>
                    <a:pt x="4833" y="21600"/>
                    <a:pt x="10799" y="2160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78" name="Freeform: Shape 59"/>
            <p:cNvSpPr/>
            <p:nvPr/>
          </p:nvSpPr>
          <p:spPr>
            <a:xfrm flipH="1">
              <a:off x="5525795" y="2762466"/>
              <a:ext cx="74075" cy="360186"/>
            </a:xfrm>
            <a:custGeom>
              <a:avLst/>
              <a:gdLst/>
              <a:ahLst/>
              <a:cxnLst>
                <a:cxn ang="0">
                  <a:pos x="wd2" y="hd2"/>
                </a:cxn>
                <a:cxn ang="5400000">
                  <a:pos x="wd2" y="hd2"/>
                </a:cxn>
                <a:cxn ang="10800000">
                  <a:pos x="wd2" y="hd2"/>
                </a:cxn>
                <a:cxn ang="16200000">
                  <a:pos x="wd2" y="hd2"/>
                </a:cxn>
              </a:cxnLst>
              <a:rect l="0" t="0" r="r" b="b"/>
              <a:pathLst>
                <a:path w="20615" h="21597" extrusionOk="0">
                  <a:moveTo>
                    <a:pt x="12849" y="97"/>
                  </a:moveTo>
                  <a:cubicBezTo>
                    <a:pt x="12495" y="137"/>
                    <a:pt x="12190" y="191"/>
                    <a:pt x="11918" y="252"/>
                  </a:cubicBezTo>
                  <a:cubicBezTo>
                    <a:pt x="9264" y="720"/>
                    <a:pt x="798" y="2632"/>
                    <a:pt x="90" y="5219"/>
                  </a:cubicBezTo>
                  <a:cubicBezTo>
                    <a:pt x="-985" y="9164"/>
                    <a:pt x="7915" y="10761"/>
                    <a:pt x="10938" y="12223"/>
                  </a:cubicBezTo>
                  <a:lnTo>
                    <a:pt x="8520" y="20816"/>
                  </a:lnTo>
                  <a:cubicBezTo>
                    <a:pt x="8520" y="21249"/>
                    <a:pt x="12567" y="21597"/>
                    <a:pt x="14562" y="21597"/>
                  </a:cubicBezTo>
                  <a:cubicBezTo>
                    <a:pt x="16567" y="21600"/>
                    <a:pt x="20615" y="21249"/>
                    <a:pt x="20615" y="20816"/>
                  </a:cubicBezTo>
                  <a:lnTo>
                    <a:pt x="18198" y="782"/>
                  </a:lnTo>
                  <a:cubicBezTo>
                    <a:pt x="18198" y="351"/>
                    <a:pt x="16567" y="0"/>
                    <a:pt x="14575" y="0"/>
                  </a:cubicBezTo>
                  <a:cubicBezTo>
                    <a:pt x="14031" y="0"/>
                    <a:pt x="13536" y="26"/>
                    <a:pt x="13074" y="72"/>
                  </a:cubicBezTo>
                  <a:lnTo>
                    <a:pt x="13074" y="64"/>
                  </a:lnTo>
                  <a:cubicBezTo>
                    <a:pt x="13074" y="64"/>
                    <a:pt x="12979" y="79"/>
                    <a:pt x="12849" y="97"/>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79" name="Freeform: Shape 60"/>
            <p:cNvSpPr/>
            <p:nvPr/>
          </p:nvSpPr>
          <p:spPr>
            <a:xfrm flipH="1">
              <a:off x="5903581" y="2768434"/>
              <a:ext cx="125989" cy="359411"/>
            </a:xfrm>
            <a:custGeom>
              <a:avLst/>
              <a:gdLst/>
              <a:ahLst/>
              <a:cxnLst>
                <a:cxn ang="0">
                  <a:pos x="wd2" y="hd2"/>
                </a:cxn>
                <a:cxn ang="5400000">
                  <a:pos x="wd2" y="hd2"/>
                </a:cxn>
                <a:cxn ang="10800000">
                  <a:pos x="wd2" y="hd2"/>
                </a:cxn>
                <a:cxn ang="16200000">
                  <a:pos x="wd2" y="hd2"/>
                </a:cxn>
              </a:cxnLst>
              <a:rect l="0" t="0" r="r" b="b"/>
              <a:pathLst>
                <a:path w="21600" h="21600" extrusionOk="0">
                  <a:moveTo>
                    <a:pt x="17983" y="8303"/>
                  </a:moveTo>
                  <a:cubicBezTo>
                    <a:pt x="20042" y="7861"/>
                    <a:pt x="21600" y="6892"/>
                    <a:pt x="21600" y="6046"/>
                  </a:cubicBezTo>
                  <a:lnTo>
                    <a:pt x="21600" y="783"/>
                  </a:lnTo>
                  <a:cubicBezTo>
                    <a:pt x="21600" y="352"/>
                    <a:pt x="20593" y="0"/>
                    <a:pt x="19356" y="0"/>
                  </a:cubicBezTo>
                  <a:cubicBezTo>
                    <a:pt x="18127" y="0"/>
                    <a:pt x="17126" y="352"/>
                    <a:pt x="17126" y="783"/>
                  </a:cubicBezTo>
                  <a:lnTo>
                    <a:pt x="17126" y="5524"/>
                  </a:lnTo>
                  <a:lnTo>
                    <a:pt x="15889" y="5524"/>
                  </a:lnTo>
                  <a:lnTo>
                    <a:pt x="15889" y="783"/>
                  </a:lnTo>
                  <a:cubicBezTo>
                    <a:pt x="15889" y="352"/>
                    <a:pt x="14885" y="0"/>
                    <a:pt x="13649" y="0"/>
                  </a:cubicBezTo>
                  <a:cubicBezTo>
                    <a:pt x="12420" y="0"/>
                    <a:pt x="11417" y="352"/>
                    <a:pt x="11417" y="783"/>
                  </a:cubicBezTo>
                  <a:lnTo>
                    <a:pt x="11417" y="5524"/>
                  </a:lnTo>
                  <a:lnTo>
                    <a:pt x="10173" y="5524"/>
                  </a:lnTo>
                  <a:lnTo>
                    <a:pt x="10173" y="783"/>
                  </a:lnTo>
                  <a:cubicBezTo>
                    <a:pt x="10173" y="352"/>
                    <a:pt x="9170" y="0"/>
                    <a:pt x="7943" y="0"/>
                  </a:cubicBezTo>
                  <a:cubicBezTo>
                    <a:pt x="6706" y="0"/>
                    <a:pt x="5709" y="352"/>
                    <a:pt x="5709" y="783"/>
                  </a:cubicBezTo>
                  <a:lnTo>
                    <a:pt x="5709" y="5524"/>
                  </a:lnTo>
                  <a:lnTo>
                    <a:pt x="4463" y="5524"/>
                  </a:lnTo>
                  <a:lnTo>
                    <a:pt x="4463" y="953"/>
                  </a:lnTo>
                  <a:cubicBezTo>
                    <a:pt x="4463" y="520"/>
                    <a:pt x="3468" y="169"/>
                    <a:pt x="2233" y="169"/>
                  </a:cubicBezTo>
                  <a:cubicBezTo>
                    <a:pt x="1003" y="169"/>
                    <a:pt x="0" y="520"/>
                    <a:pt x="0" y="953"/>
                  </a:cubicBezTo>
                  <a:lnTo>
                    <a:pt x="0" y="6133"/>
                  </a:lnTo>
                  <a:cubicBezTo>
                    <a:pt x="0" y="7004"/>
                    <a:pt x="1678" y="7955"/>
                    <a:pt x="3898" y="8346"/>
                  </a:cubicBezTo>
                  <a:lnTo>
                    <a:pt x="7751" y="9021"/>
                  </a:lnTo>
                  <a:cubicBezTo>
                    <a:pt x="8196" y="9097"/>
                    <a:pt x="8676" y="9153"/>
                    <a:pt x="9184" y="9197"/>
                  </a:cubicBezTo>
                  <a:lnTo>
                    <a:pt x="7693" y="20943"/>
                  </a:lnTo>
                  <a:cubicBezTo>
                    <a:pt x="7693" y="21304"/>
                    <a:pt x="10189" y="21600"/>
                    <a:pt x="11417" y="21600"/>
                  </a:cubicBezTo>
                  <a:cubicBezTo>
                    <a:pt x="12654" y="21600"/>
                    <a:pt x="15141" y="21308"/>
                    <a:pt x="15141" y="20943"/>
                  </a:cubicBezTo>
                  <a:lnTo>
                    <a:pt x="13649" y="9136"/>
                  </a:lnTo>
                  <a:cubicBezTo>
                    <a:pt x="14171" y="9077"/>
                    <a:pt x="14682" y="9009"/>
                    <a:pt x="15125" y="8912"/>
                  </a:cubicBezTo>
                  <a:cubicBezTo>
                    <a:pt x="15125" y="8912"/>
                    <a:pt x="17983" y="8303"/>
                    <a:pt x="17983" y="8303"/>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80" name="Freeform: Shape 61"/>
            <p:cNvSpPr/>
            <p:nvPr/>
          </p:nvSpPr>
          <p:spPr>
            <a:xfrm flipH="1">
              <a:off x="4166032" y="2261148"/>
              <a:ext cx="323777" cy="421254"/>
            </a:xfrm>
            <a:custGeom>
              <a:avLst/>
              <a:gdLst/>
              <a:ahLst/>
              <a:cxnLst>
                <a:cxn ang="0">
                  <a:pos x="wd2" y="hd2"/>
                </a:cxn>
                <a:cxn ang="5400000">
                  <a:pos x="wd2" y="hd2"/>
                </a:cxn>
                <a:cxn ang="10800000">
                  <a:pos x="wd2" y="hd2"/>
                </a:cxn>
                <a:cxn ang="16200000">
                  <a:pos x="wd2" y="hd2"/>
                </a:cxn>
              </a:cxnLst>
              <a:rect l="0" t="0" r="r" b="b"/>
              <a:pathLst>
                <a:path w="21600" h="21600" extrusionOk="0">
                  <a:moveTo>
                    <a:pt x="15911" y="8723"/>
                  </a:moveTo>
                  <a:lnTo>
                    <a:pt x="5689" y="8723"/>
                  </a:lnTo>
                  <a:lnTo>
                    <a:pt x="5689" y="6753"/>
                  </a:lnTo>
                  <a:cubicBezTo>
                    <a:pt x="5689" y="4583"/>
                    <a:pt x="7984" y="2789"/>
                    <a:pt x="10800" y="2789"/>
                  </a:cubicBezTo>
                  <a:cubicBezTo>
                    <a:pt x="13616" y="2789"/>
                    <a:pt x="15911" y="4583"/>
                    <a:pt x="15911" y="6753"/>
                  </a:cubicBezTo>
                  <a:cubicBezTo>
                    <a:pt x="15911" y="6753"/>
                    <a:pt x="15911" y="8723"/>
                    <a:pt x="15911" y="8723"/>
                  </a:cubicBezTo>
                  <a:close/>
                  <a:moveTo>
                    <a:pt x="12537" y="15149"/>
                  </a:moveTo>
                  <a:lnTo>
                    <a:pt x="12537" y="18134"/>
                  </a:lnTo>
                  <a:cubicBezTo>
                    <a:pt x="12537" y="18476"/>
                    <a:pt x="12164" y="18765"/>
                    <a:pt x="11719" y="18765"/>
                  </a:cubicBezTo>
                  <a:lnTo>
                    <a:pt x="9881" y="18765"/>
                  </a:lnTo>
                  <a:cubicBezTo>
                    <a:pt x="9436" y="18765"/>
                    <a:pt x="9063" y="18476"/>
                    <a:pt x="9063" y="18134"/>
                  </a:cubicBezTo>
                  <a:lnTo>
                    <a:pt x="9063" y="15149"/>
                  </a:lnTo>
                  <a:cubicBezTo>
                    <a:pt x="8632" y="14822"/>
                    <a:pt x="8381" y="14371"/>
                    <a:pt x="8381" y="13871"/>
                  </a:cubicBezTo>
                  <a:cubicBezTo>
                    <a:pt x="8381" y="12924"/>
                    <a:pt x="9333" y="12111"/>
                    <a:pt x="10544" y="12073"/>
                  </a:cubicBezTo>
                  <a:cubicBezTo>
                    <a:pt x="10672" y="12069"/>
                    <a:pt x="10929" y="12069"/>
                    <a:pt x="11057" y="12073"/>
                  </a:cubicBezTo>
                  <a:cubicBezTo>
                    <a:pt x="12268" y="12111"/>
                    <a:pt x="13219" y="12924"/>
                    <a:pt x="13219" y="13871"/>
                  </a:cubicBezTo>
                  <a:cubicBezTo>
                    <a:pt x="13219" y="14371"/>
                    <a:pt x="12968" y="14822"/>
                    <a:pt x="12537" y="15149"/>
                  </a:cubicBezTo>
                  <a:close/>
                  <a:moveTo>
                    <a:pt x="21600" y="20099"/>
                  </a:moveTo>
                  <a:lnTo>
                    <a:pt x="21600" y="10219"/>
                  </a:lnTo>
                  <a:cubicBezTo>
                    <a:pt x="21600" y="9392"/>
                    <a:pt x="20912" y="8723"/>
                    <a:pt x="20068" y="8723"/>
                  </a:cubicBezTo>
                  <a:lnTo>
                    <a:pt x="19520" y="8723"/>
                  </a:lnTo>
                  <a:lnTo>
                    <a:pt x="19520" y="6753"/>
                  </a:lnTo>
                  <a:cubicBezTo>
                    <a:pt x="19520" y="3110"/>
                    <a:pt x="15758" y="67"/>
                    <a:pt x="11057" y="2"/>
                  </a:cubicBezTo>
                  <a:cubicBezTo>
                    <a:pt x="10929" y="0"/>
                    <a:pt x="10672" y="0"/>
                    <a:pt x="10544" y="2"/>
                  </a:cubicBezTo>
                  <a:cubicBezTo>
                    <a:pt x="5842" y="67"/>
                    <a:pt x="2081" y="3110"/>
                    <a:pt x="2081" y="6753"/>
                  </a:cubicBezTo>
                  <a:lnTo>
                    <a:pt x="2081" y="8723"/>
                  </a:lnTo>
                  <a:lnTo>
                    <a:pt x="1532" y="8723"/>
                  </a:lnTo>
                  <a:cubicBezTo>
                    <a:pt x="689" y="8723"/>
                    <a:pt x="0" y="9392"/>
                    <a:pt x="0" y="10219"/>
                  </a:cubicBezTo>
                  <a:lnTo>
                    <a:pt x="0" y="20099"/>
                  </a:lnTo>
                  <a:cubicBezTo>
                    <a:pt x="0" y="20924"/>
                    <a:pt x="689" y="21600"/>
                    <a:pt x="1532" y="21600"/>
                  </a:cubicBezTo>
                  <a:lnTo>
                    <a:pt x="20068" y="21600"/>
                  </a:lnTo>
                  <a:cubicBezTo>
                    <a:pt x="20912" y="21600"/>
                    <a:pt x="21600" y="20924"/>
                    <a:pt x="21600" y="20099"/>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81" name="Freeform: Shape 62"/>
            <p:cNvSpPr/>
            <p:nvPr/>
          </p:nvSpPr>
          <p:spPr>
            <a:xfrm flipH="1">
              <a:off x="4054625" y="3472665"/>
              <a:ext cx="459056" cy="410092"/>
            </a:xfrm>
            <a:custGeom>
              <a:avLst/>
              <a:gdLst/>
              <a:ahLst/>
              <a:cxnLst>
                <a:cxn ang="0">
                  <a:pos x="wd2" y="hd2"/>
                </a:cxn>
                <a:cxn ang="5400000">
                  <a:pos x="wd2" y="hd2"/>
                </a:cxn>
                <a:cxn ang="10800000">
                  <a:pos x="wd2" y="hd2"/>
                </a:cxn>
                <a:cxn ang="16200000">
                  <a:pos x="wd2" y="hd2"/>
                </a:cxn>
              </a:cxnLst>
              <a:rect l="0" t="0" r="r" b="b"/>
              <a:pathLst>
                <a:path w="21510" h="21478" extrusionOk="0">
                  <a:moveTo>
                    <a:pt x="20852" y="36"/>
                  </a:moveTo>
                  <a:lnTo>
                    <a:pt x="866" y="8596"/>
                  </a:lnTo>
                  <a:cubicBezTo>
                    <a:pt x="404" y="8795"/>
                    <a:pt x="74" y="9260"/>
                    <a:pt x="12" y="9810"/>
                  </a:cubicBezTo>
                  <a:cubicBezTo>
                    <a:pt x="-54" y="10360"/>
                    <a:pt x="154" y="10907"/>
                    <a:pt x="556" y="11232"/>
                  </a:cubicBezTo>
                  <a:lnTo>
                    <a:pt x="4945" y="14802"/>
                  </a:lnTo>
                  <a:lnTo>
                    <a:pt x="20542" y="1088"/>
                  </a:lnTo>
                  <a:lnTo>
                    <a:pt x="6750" y="16274"/>
                  </a:lnTo>
                  <a:lnTo>
                    <a:pt x="12755" y="21155"/>
                  </a:lnTo>
                  <a:cubicBezTo>
                    <a:pt x="13135" y="21462"/>
                    <a:pt x="13626" y="21560"/>
                    <a:pt x="14082" y="21406"/>
                  </a:cubicBezTo>
                  <a:cubicBezTo>
                    <a:pt x="14535" y="21250"/>
                    <a:pt x="14895" y="20867"/>
                    <a:pt x="15060" y="20372"/>
                  </a:cubicBezTo>
                  <a:lnTo>
                    <a:pt x="21479" y="727"/>
                  </a:lnTo>
                  <a:cubicBezTo>
                    <a:pt x="21546" y="528"/>
                    <a:pt x="21499" y="303"/>
                    <a:pt x="21364" y="155"/>
                  </a:cubicBezTo>
                  <a:cubicBezTo>
                    <a:pt x="21229" y="6"/>
                    <a:pt x="21030" y="-40"/>
                    <a:pt x="20852" y="36"/>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82" name="Freeform: Shape 63"/>
            <p:cNvSpPr/>
            <p:nvPr/>
          </p:nvSpPr>
          <p:spPr>
            <a:xfrm flipH="1">
              <a:off x="4319391" y="3777036"/>
              <a:ext cx="110738" cy="122238"/>
            </a:xfrm>
            <a:custGeom>
              <a:avLst/>
              <a:gdLst/>
              <a:ahLst/>
              <a:cxnLst>
                <a:cxn ang="0">
                  <a:pos x="wd2" y="hd2"/>
                </a:cxn>
                <a:cxn ang="5400000">
                  <a:pos x="wd2" y="hd2"/>
                </a:cxn>
                <a:cxn ang="10800000">
                  <a:pos x="wd2" y="hd2"/>
                </a:cxn>
                <a:cxn ang="16200000">
                  <a:pos x="wd2" y="hd2"/>
                </a:cxn>
              </a:cxnLst>
              <a:rect l="0" t="0" r="r" b="b"/>
              <a:pathLst>
                <a:path w="21425" h="21407" extrusionOk="0">
                  <a:moveTo>
                    <a:pt x="6216" y="21087"/>
                  </a:moveTo>
                  <a:cubicBezTo>
                    <a:pt x="7539" y="21600"/>
                    <a:pt x="9083" y="21494"/>
                    <a:pt x="10292" y="20780"/>
                  </a:cubicBezTo>
                  <a:cubicBezTo>
                    <a:pt x="15192" y="17911"/>
                    <a:pt x="21600" y="14128"/>
                    <a:pt x="21422" y="13905"/>
                  </a:cubicBezTo>
                  <a:lnTo>
                    <a:pt x="0" y="0"/>
                  </a:lnTo>
                  <a:lnTo>
                    <a:pt x="150" y="772"/>
                  </a:lnTo>
                  <a:lnTo>
                    <a:pt x="3670" y="18170"/>
                  </a:lnTo>
                  <a:cubicBezTo>
                    <a:pt x="3926" y="19473"/>
                    <a:pt x="4882" y="20558"/>
                    <a:pt x="6216" y="21087"/>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83" name="Freeform: Shape 64"/>
            <p:cNvSpPr/>
            <p:nvPr/>
          </p:nvSpPr>
          <p:spPr>
            <a:xfrm flipH="1">
              <a:off x="6415790" y="2619232"/>
              <a:ext cx="294140" cy="426971"/>
            </a:xfrm>
            <a:custGeom>
              <a:avLst/>
              <a:gdLst/>
              <a:ahLst/>
              <a:cxnLst>
                <a:cxn ang="0">
                  <a:pos x="wd2" y="hd2"/>
                </a:cxn>
                <a:cxn ang="5400000">
                  <a:pos x="wd2" y="hd2"/>
                </a:cxn>
                <a:cxn ang="10800000">
                  <a:pos x="wd2" y="hd2"/>
                </a:cxn>
                <a:cxn ang="16200000">
                  <a:pos x="wd2" y="hd2"/>
                </a:cxn>
              </a:cxnLst>
              <a:rect l="0" t="0" r="r" b="b"/>
              <a:pathLst>
                <a:path w="21600" h="21600" extrusionOk="0">
                  <a:moveTo>
                    <a:pt x="7072" y="8199"/>
                  </a:moveTo>
                  <a:cubicBezTo>
                    <a:pt x="6959" y="7988"/>
                    <a:pt x="6968" y="7564"/>
                    <a:pt x="6968" y="7526"/>
                  </a:cubicBezTo>
                  <a:lnTo>
                    <a:pt x="6968" y="6931"/>
                  </a:lnTo>
                  <a:cubicBezTo>
                    <a:pt x="6968" y="5242"/>
                    <a:pt x="9049" y="4473"/>
                    <a:pt x="10861" y="4473"/>
                  </a:cubicBezTo>
                  <a:cubicBezTo>
                    <a:pt x="13089" y="4473"/>
                    <a:pt x="14814" y="5702"/>
                    <a:pt x="14814" y="7239"/>
                  </a:cubicBezTo>
                  <a:cubicBezTo>
                    <a:pt x="14814" y="8775"/>
                    <a:pt x="12970" y="10003"/>
                    <a:pt x="10741" y="10003"/>
                  </a:cubicBezTo>
                  <a:cubicBezTo>
                    <a:pt x="9347" y="10003"/>
                    <a:pt x="7823" y="9524"/>
                    <a:pt x="7072" y="8199"/>
                  </a:cubicBezTo>
                  <a:close/>
                  <a:moveTo>
                    <a:pt x="14535" y="17183"/>
                  </a:moveTo>
                  <a:cubicBezTo>
                    <a:pt x="14870" y="16761"/>
                    <a:pt x="15258" y="16339"/>
                    <a:pt x="15591" y="15937"/>
                  </a:cubicBezTo>
                  <a:cubicBezTo>
                    <a:pt x="15815" y="15667"/>
                    <a:pt x="16242" y="15398"/>
                    <a:pt x="16435" y="15149"/>
                  </a:cubicBezTo>
                  <a:cubicBezTo>
                    <a:pt x="18414" y="12653"/>
                    <a:pt x="21600" y="10138"/>
                    <a:pt x="21600" y="7661"/>
                  </a:cubicBezTo>
                  <a:lnTo>
                    <a:pt x="21600" y="6643"/>
                  </a:lnTo>
                  <a:cubicBezTo>
                    <a:pt x="21600" y="6375"/>
                    <a:pt x="21117" y="5434"/>
                    <a:pt x="21090" y="5377"/>
                  </a:cubicBezTo>
                  <a:cubicBezTo>
                    <a:pt x="20976" y="5089"/>
                    <a:pt x="20752" y="4781"/>
                    <a:pt x="20582" y="4512"/>
                  </a:cubicBezTo>
                  <a:cubicBezTo>
                    <a:pt x="18577" y="1191"/>
                    <a:pt x="14194" y="0"/>
                    <a:pt x="10654" y="0"/>
                  </a:cubicBezTo>
                  <a:cubicBezTo>
                    <a:pt x="5916" y="0"/>
                    <a:pt x="698" y="2189"/>
                    <a:pt x="0" y="6701"/>
                  </a:cubicBezTo>
                  <a:lnTo>
                    <a:pt x="0" y="7622"/>
                  </a:lnTo>
                  <a:cubicBezTo>
                    <a:pt x="0" y="7661"/>
                    <a:pt x="19" y="8006"/>
                    <a:pt x="45" y="8180"/>
                  </a:cubicBezTo>
                  <a:cubicBezTo>
                    <a:pt x="437" y="10329"/>
                    <a:pt x="2900" y="12614"/>
                    <a:pt x="4740" y="14764"/>
                  </a:cubicBezTo>
                  <a:cubicBezTo>
                    <a:pt x="6717" y="17068"/>
                    <a:pt x="8771" y="19334"/>
                    <a:pt x="10805" y="21600"/>
                  </a:cubicBezTo>
                  <a:cubicBezTo>
                    <a:pt x="12060" y="20121"/>
                    <a:pt x="13310" y="18623"/>
                    <a:pt x="14535" y="17183"/>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84" name="Freeform: Shape 65"/>
            <p:cNvSpPr/>
            <p:nvPr/>
          </p:nvSpPr>
          <p:spPr>
            <a:xfrm flipH="1">
              <a:off x="3974318" y="739378"/>
              <a:ext cx="330399" cy="330399"/>
            </a:xfrm>
            <a:custGeom>
              <a:avLst/>
              <a:gdLst/>
              <a:ahLst/>
              <a:cxnLst>
                <a:cxn ang="0">
                  <a:pos x="wd2" y="hd2"/>
                </a:cxn>
                <a:cxn ang="5400000">
                  <a:pos x="wd2" y="hd2"/>
                </a:cxn>
                <a:cxn ang="10800000">
                  <a:pos x="wd2" y="hd2"/>
                </a:cxn>
                <a:cxn ang="16200000">
                  <a:pos x="wd2" y="hd2"/>
                </a:cxn>
              </a:cxnLst>
              <a:rect l="0" t="0" r="r" b="b"/>
              <a:pathLst>
                <a:path w="21600" h="21600" extrusionOk="0">
                  <a:moveTo>
                    <a:pt x="10806" y="0"/>
                  </a:moveTo>
                  <a:cubicBezTo>
                    <a:pt x="4850" y="0"/>
                    <a:pt x="0" y="4838"/>
                    <a:pt x="0" y="10794"/>
                  </a:cubicBezTo>
                  <a:cubicBezTo>
                    <a:pt x="0" y="16749"/>
                    <a:pt x="4850" y="21600"/>
                    <a:pt x="10806" y="21600"/>
                  </a:cubicBezTo>
                  <a:cubicBezTo>
                    <a:pt x="16761" y="21600"/>
                    <a:pt x="21600" y="16749"/>
                    <a:pt x="21600" y="10794"/>
                  </a:cubicBezTo>
                  <a:cubicBezTo>
                    <a:pt x="21600" y="4838"/>
                    <a:pt x="16761" y="0"/>
                    <a:pt x="10806" y="0"/>
                  </a:cubicBezTo>
                  <a:close/>
                  <a:moveTo>
                    <a:pt x="10806" y="1051"/>
                  </a:moveTo>
                  <a:cubicBezTo>
                    <a:pt x="16179" y="1051"/>
                    <a:pt x="20549" y="5418"/>
                    <a:pt x="20549" y="10794"/>
                  </a:cubicBezTo>
                  <a:cubicBezTo>
                    <a:pt x="20549" y="16167"/>
                    <a:pt x="16179" y="20536"/>
                    <a:pt x="10806" y="20536"/>
                  </a:cubicBezTo>
                  <a:cubicBezTo>
                    <a:pt x="5431" y="20536"/>
                    <a:pt x="1064" y="16167"/>
                    <a:pt x="1064" y="10794"/>
                  </a:cubicBezTo>
                  <a:cubicBezTo>
                    <a:pt x="1064" y="5418"/>
                    <a:pt x="5431" y="1051"/>
                    <a:pt x="10806" y="1051"/>
                  </a:cubicBezTo>
                  <a:close/>
                  <a:moveTo>
                    <a:pt x="10988" y="3114"/>
                  </a:moveTo>
                  <a:cubicBezTo>
                    <a:pt x="10079" y="3114"/>
                    <a:pt x="9341" y="3852"/>
                    <a:pt x="9341" y="4761"/>
                  </a:cubicBezTo>
                  <a:cubicBezTo>
                    <a:pt x="9341" y="5670"/>
                    <a:pt x="10079" y="6409"/>
                    <a:pt x="10988" y="6409"/>
                  </a:cubicBezTo>
                  <a:cubicBezTo>
                    <a:pt x="11897" y="6409"/>
                    <a:pt x="12636" y="5670"/>
                    <a:pt x="12636" y="4761"/>
                  </a:cubicBezTo>
                  <a:cubicBezTo>
                    <a:pt x="12636" y="3852"/>
                    <a:pt x="11897" y="3114"/>
                    <a:pt x="10988" y="3114"/>
                  </a:cubicBezTo>
                  <a:close/>
                  <a:moveTo>
                    <a:pt x="9730" y="7408"/>
                  </a:moveTo>
                  <a:cubicBezTo>
                    <a:pt x="9671" y="7408"/>
                    <a:pt x="9613" y="7452"/>
                    <a:pt x="9613" y="7511"/>
                  </a:cubicBezTo>
                  <a:lnTo>
                    <a:pt x="9613" y="16709"/>
                  </a:lnTo>
                  <a:lnTo>
                    <a:pt x="8043" y="16709"/>
                  </a:lnTo>
                  <a:cubicBezTo>
                    <a:pt x="7983" y="16709"/>
                    <a:pt x="7926" y="16753"/>
                    <a:pt x="7926" y="16813"/>
                  </a:cubicBezTo>
                  <a:lnTo>
                    <a:pt x="7926" y="18240"/>
                  </a:lnTo>
                  <a:cubicBezTo>
                    <a:pt x="7926" y="18300"/>
                    <a:pt x="7983" y="18357"/>
                    <a:pt x="8043" y="18357"/>
                  </a:cubicBezTo>
                  <a:lnTo>
                    <a:pt x="13284" y="18357"/>
                  </a:lnTo>
                  <a:cubicBezTo>
                    <a:pt x="13343" y="18357"/>
                    <a:pt x="13401" y="18300"/>
                    <a:pt x="13401" y="18240"/>
                  </a:cubicBezTo>
                  <a:lnTo>
                    <a:pt x="13401" y="16813"/>
                  </a:lnTo>
                  <a:cubicBezTo>
                    <a:pt x="13401" y="16753"/>
                    <a:pt x="13343" y="16709"/>
                    <a:pt x="13284" y="16709"/>
                  </a:cubicBezTo>
                  <a:lnTo>
                    <a:pt x="11779" y="16709"/>
                  </a:lnTo>
                  <a:lnTo>
                    <a:pt x="11779" y="9081"/>
                  </a:lnTo>
                  <a:lnTo>
                    <a:pt x="13310" y="9081"/>
                  </a:lnTo>
                  <a:cubicBezTo>
                    <a:pt x="13369" y="9081"/>
                    <a:pt x="13414" y="9036"/>
                    <a:pt x="13414" y="8977"/>
                  </a:cubicBezTo>
                  <a:lnTo>
                    <a:pt x="13414" y="7511"/>
                  </a:lnTo>
                  <a:cubicBezTo>
                    <a:pt x="13414" y="7451"/>
                    <a:pt x="13369" y="7408"/>
                    <a:pt x="13310" y="7408"/>
                  </a:cubicBezTo>
                  <a:lnTo>
                    <a:pt x="9730" y="7408"/>
                  </a:ln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85" name="Freeform: Shape 66"/>
            <p:cNvSpPr/>
            <p:nvPr/>
          </p:nvSpPr>
          <p:spPr>
            <a:xfrm flipH="1">
              <a:off x="5030257" y="3311528"/>
              <a:ext cx="426378" cy="341104"/>
            </a:xfrm>
            <a:custGeom>
              <a:avLst/>
              <a:gdLst/>
              <a:ahLst/>
              <a:cxnLst>
                <a:cxn ang="0">
                  <a:pos x="wd2" y="hd2"/>
                </a:cxn>
                <a:cxn ang="5400000">
                  <a:pos x="wd2" y="hd2"/>
                </a:cxn>
                <a:cxn ang="10800000">
                  <a:pos x="wd2" y="hd2"/>
                </a:cxn>
                <a:cxn ang="16200000">
                  <a:pos x="wd2" y="hd2"/>
                </a:cxn>
              </a:cxnLst>
              <a:rect l="0" t="0" r="r" b="b"/>
              <a:pathLst>
                <a:path w="21412" h="21600" extrusionOk="0">
                  <a:moveTo>
                    <a:pt x="17221" y="14920"/>
                  </a:moveTo>
                  <a:lnTo>
                    <a:pt x="16074" y="14920"/>
                  </a:lnTo>
                  <a:cubicBezTo>
                    <a:pt x="15211" y="14920"/>
                    <a:pt x="14955" y="14657"/>
                    <a:pt x="14955" y="14081"/>
                  </a:cubicBezTo>
                  <a:cubicBezTo>
                    <a:pt x="14955" y="13458"/>
                    <a:pt x="15695" y="13148"/>
                    <a:pt x="16357" y="12775"/>
                  </a:cubicBezTo>
                  <a:cubicBezTo>
                    <a:pt x="16964" y="12434"/>
                    <a:pt x="17886" y="11935"/>
                    <a:pt x="18351" y="11935"/>
                  </a:cubicBezTo>
                  <a:cubicBezTo>
                    <a:pt x="18828" y="11935"/>
                    <a:pt x="19269" y="11971"/>
                    <a:pt x="19269" y="12931"/>
                  </a:cubicBezTo>
                  <a:lnTo>
                    <a:pt x="19269" y="13926"/>
                  </a:lnTo>
                  <a:lnTo>
                    <a:pt x="19271" y="13926"/>
                  </a:lnTo>
                  <a:cubicBezTo>
                    <a:pt x="19271" y="14748"/>
                    <a:pt x="18247" y="14920"/>
                    <a:pt x="17221" y="14920"/>
                  </a:cubicBezTo>
                  <a:close/>
                  <a:moveTo>
                    <a:pt x="3742" y="8463"/>
                  </a:moveTo>
                  <a:cubicBezTo>
                    <a:pt x="4303" y="5512"/>
                    <a:pt x="4918" y="3845"/>
                    <a:pt x="5053" y="3380"/>
                  </a:cubicBezTo>
                  <a:cubicBezTo>
                    <a:pt x="5160" y="3043"/>
                    <a:pt x="5266" y="1998"/>
                    <a:pt x="10707" y="1998"/>
                  </a:cubicBezTo>
                  <a:cubicBezTo>
                    <a:pt x="16147" y="1998"/>
                    <a:pt x="16275" y="3189"/>
                    <a:pt x="16289" y="3203"/>
                  </a:cubicBezTo>
                  <a:cubicBezTo>
                    <a:pt x="16457" y="3836"/>
                    <a:pt x="17121" y="5741"/>
                    <a:pt x="17653" y="8462"/>
                  </a:cubicBezTo>
                  <a:cubicBezTo>
                    <a:pt x="17653" y="8462"/>
                    <a:pt x="15355" y="9448"/>
                    <a:pt x="10706" y="9448"/>
                  </a:cubicBezTo>
                  <a:cubicBezTo>
                    <a:pt x="6054" y="9448"/>
                    <a:pt x="3742" y="8463"/>
                    <a:pt x="3742" y="8463"/>
                  </a:cubicBezTo>
                  <a:close/>
                  <a:moveTo>
                    <a:pt x="5337" y="14920"/>
                  </a:moveTo>
                  <a:lnTo>
                    <a:pt x="4191" y="14920"/>
                  </a:lnTo>
                  <a:cubicBezTo>
                    <a:pt x="3166" y="14920"/>
                    <a:pt x="2142" y="14747"/>
                    <a:pt x="2142" y="13926"/>
                  </a:cubicBezTo>
                  <a:lnTo>
                    <a:pt x="2142" y="12932"/>
                  </a:lnTo>
                  <a:cubicBezTo>
                    <a:pt x="2142" y="11971"/>
                    <a:pt x="2584" y="11938"/>
                    <a:pt x="3061" y="11938"/>
                  </a:cubicBezTo>
                  <a:cubicBezTo>
                    <a:pt x="3525" y="11938"/>
                    <a:pt x="4447" y="12433"/>
                    <a:pt x="5055" y="12776"/>
                  </a:cubicBezTo>
                  <a:cubicBezTo>
                    <a:pt x="5717" y="13149"/>
                    <a:pt x="6457" y="13462"/>
                    <a:pt x="6457" y="14081"/>
                  </a:cubicBezTo>
                  <a:cubicBezTo>
                    <a:pt x="6457" y="14657"/>
                    <a:pt x="6202" y="14920"/>
                    <a:pt x="5337" y="14920"/>
                  </a:cubicBezTo>
                  <a:close/>
                  <a:moveTo>
                    <a:pt x="21371" y="9899"/>
                  </a:moveTo>
                  <a:lnTo>
                    <a:pt x="21128" y="9001"/>
                  </a:lnTo>
                  <a:cubicBezTo>
                    <a:pt x="20992" y="8502"/>
                    <a:pt x="20563" y="8101"/>
                    <a:pt x="20168" y="8101"/>
                  </a:cubicBezTo>
                  <a:lnTo>
                    <a:pt x="19283" y="8101"/>
                  </a:lnTo>
                  <a:cubicBezTo>
                    <a:pt x="18618" y="5749"/>
                    <a:pt x="17806" y="2910"/>
                    <a:pt x="17570" y="2244"/>
                  </a:cubicBezTo>
                  <a:cubicBezTo>
                    <a:pt x="17202" y="1210"/>
                    <a:pt x="16027" y="744"/>
                    <a:pt x="15382" y="517"/>
                  </a:cubicBezTo>
                  <a:cubicBezTo>
                    <a:pt x="15382" y="517"/>
                    <a:pt x="14303" y="0"/>
                    <a:pt x="10706" y="0"/>
                  </a:cubicBezTo>
                  <a:cubicBezTo>
                    <a:pt x="7109" y="0"/>
                    <a:pt x="6029" y="517"/>
                    <a:pt x="6029" y="517"/>
                  </a:cubicBezTo>
                  <a:cubicBezTo>
                    <a:pt x="5274" y="836"/>
                    <a:pt x="4223" y="1286"/>
                    <a:pt x="3805" y="2291"/>
                  </a:cubicBezTo>
                  <a:cubicBezTo>
                    <a:pt x="3609" y="2763"/>
                    <a:pt x="2784" y="5683"/>
                    <a:pt x="2112" y="8100"/>
                  </a:cubicBezTo>
                  <a:lnTo>
                    <a:pt x="1244" y="8100"/>
                  </a:lnTo>
                  <a:cubicBezTo>
                    <a:pt x="850" y="8100"/>
                    <a:pt x="421" y="8502"/>
                    <a:pt x="285" y="9001"/>
                  </a:cubicBezTo>
                  <a:lnTo>
                    <a:pt x="41" y="9899"/>
                  </a:lnTo>
                  <a:cubicBezTo>
                    <a:pt x="-94" y="10397"/>
                    <a:pt x="115" y="10798"/>
                    <a:pt x="510" y="10798"/>
                  </a:cubicBezTo>
                  <a:lnTo>
                    <a:pt x="1366" y="10798"/>
                  </a:lnTo>
                  <a:cubicBezTo>
                    <a:pt x="1256" y="11203"/>
                    <a:pt x="1189" y="11449"/>
                    <a:pt x="1189" y="11449"/>
                  </a:cubicBezTo>
                  <a:cubicBezTo>
                    <a:pt x="1120" y="11595"/>
                    <a:pt x="1071" y="12270"/>
                    <a:pt x="1071" y="12450"/>
                  </a:cubicBezTo>
                  <a:lnTo>
                    <a:pt x="1071" y="20647"/>
                  </a:lnTo>
                  <a:cubicBezTo>
                    <a:pt x="1071" y="21174"/>
                    <a:pt x="1409" y="21600"/>
                    <a:pt x="1826" y="21600"/>
                  </a:cubicBezTo>
                  <a:lnTo>
                    <a:pt x="4597" y="21600"/>
                  </a:lnTo>
                  <a:cubicBezTo>
                    <a:pt x="5015" y="21600"/>
                    <a:pt x="5353" y="21174"/>
                    <a:pt x="5353" y="20647"/>
                  </a:cubicBezTo>
                  <a:lnTo>
                    <a:pt x="5353" y="18899"/>
                  </a:lnTo>
                  <a:lnTo>
                    <a:pt x="16059" y="18899"/>
                  </a:lnTo>
                  <a:lnTo>
                    <a:pt x="16059" y="20647"/>
                  </a:lnTo>
                  <a:cubicBezTo>
                    <a:pt x="16059" y="21174"/>
                    <a:pt x="16397" y="21600"/>
                    <a:pt x="16815" y="21600"/>
                  </a:cubicBezTo>
                  <a:lnTo>
                    <a:pt x="19585" y="21600"/>
                  </a:lnTo>
                  <a:cubicBezTo>
                    <a:pt x="20003" y="21600"/>
                    <a:pt x="20342" y="21174"/>
                    <a:pt x="20342" y="20647"/>
                  </a:cubicBezTo>
                  <a:lnTo>
                    <a:pt x="20342" y="12448"/>
                  </a:lnTo>
                  <a:cubicBezTo>
                    <a:pt x="20342" y="12268"/>
                    <a:pt x="20292" y="11595"/>
                    <a:pt x="20223" y="11449"/>
                  </a:cubicBezTo>
                  <a:cubicBezTo>
                    <a:pt x="20223" y="11449"/>
                    <a:pt x="20154" y="11203"/>
                    <a:pt x="20042" y="10798"/>
                  </a:cubicBezTo>
                  <a:lnTo>
                    <a:pt x="20902" y="10798"/>
                  </a:lnTo>
                  <a:cubicBezTo>
                    <a:pt x="21296" y="10798"/>
                    <a:pt x="21506" y="10396"/>
                    <a:pt x="21371" y="9899"/>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86" name="Freeform: Shape 67"/>
            <p:cNvSpPr/>
            <p:nvPr/>
          </p:nvSpPr>
          <p:spPr>
            <a:xfrm flipH="1">
              <a:off x="6098393" y="3019029"/>
              <a:ext cx="384771" cy="384771"/>
            </a:xfrm>
            <a:custGeom>
              <a:avLst/>
              <a:gdLst/>
              <a:ahLst/>
              <a:cxnLst>
                <a:cxn ang="0">
                  <a:pos x="wd2" y="hd2"/>
                </a:cxn>
                <a:cxn ang="5400000">
                  <a:pos x="wd2" y="hd2"/>
                </a:cxn>
                <a:cxn ang="10800000">
                  <a:pos x="wd2" y="hd2"/>
                </a:cxn>
                <a:cxn ang="16200000">
                  <a:pos x="wd2" y="hd2"/>
                </a:cxn>
              </a:cxnLst>
              <a:rect l="0" t="0" r="r" b="b"/>
              <a:pathLst>
                <a:path w="21600" h="21600" extrusionOk="0">
                  <a:moveTo>
                    <a:pt x="2907" y="0"/>
                  </a:moveTo>
                  <a:cubicBezTo>
                    <a:pt x="1303" y="0"/>
                    <a:pt x="0" y="1314"/>
                    <a:pt x="0" y="2919"/>
                  </a:cubicBezTo>
                  <a:lnTo>
                    <a:pt x="0" y="18693"/>
                  </a:lnTo>
                  <a:cubicBezTo>
                    <a:pt x="0" y="20297"/>
                    <a:pt x="1303" y="21600"/>
                    <a:pt x="2907" y="21600"/>
                  </a:cubicBezTo>
                  <a:lnTo>
                    <a:pt x="18693" y="21600"/>
                  </a:lnTo>
                  <a:cubicBezTo>
                    <a:pt x="20297" y="21600"/>
                    <a:pt x="21600" y="20297"/>
                    <a:pt x="21600" y="18693"/>
                  </a:cubicBezTo>
                  <a:lnTo>
                    <a:pt x="21600" y="2919"/>
                  </a:lnTo>
                  <a:cubicBezTo>
                    <a:pt x="21600" y="1314"/>
                    <a:pt x="20297" y="0"/>
                    <a:pt x="18693" y="0"/>
                  </a:cubicBezTo>
                  <a:lnTo>
                    <a:pt x="2907" y="0"/>
                  </a:lnTo>
                  <a:close/>
                  <a:moveTo>
                    <a:pt x="10237" y="3320"/>
                  </a:moveTo>
                  <a:lnTo>
                    <a:pt x="15529" y="3320"/>
                  </a:lnTo>
                  <a:cubicBezTo>
                    <a:pt x="15846" y="3320"/>
                    <a:pt x="16108" y="3571"/>
                    <a:pt x="16108" y="3888"/>
                  </a:cubicBezTo>
                  <a:cubicBezTo>
                    <a:pt x="16108" y="3888"/>
                    <a:pt x="16108" y="17712"/>
                    <a:pt x="16108" y="17712"/>
                  </a:cubicBezTo>
                  <a:cubicBezTo>
                    <a:pt x="16108" y="18029"/>
                    <a:pt x="15847" y="18291"/>
                    <a:pt x="15529" y="18291"/>
                  </a:cubicBezTo>
                  <a:lnTo>
                    <a:pt x="13791" y="18291"/>
                  </a:lnTo>
                  <a:cubicBezTo>
                    <a:pt x="13474" y="18292"/>
                    <a:pt x="13223" y="18029"/>
                    <a:pt x="13223" y="17712"/>
                  </a:cubicBezTo>
                  <a:lnTo>
                    <a:pt x="13223" y="12800"/>
                  </a:lnTo>
                  <a:lnTo>
                    <a:pt x="10237" y="12800"/>
                  </a:lnTo>
                  <a:cubicBezTo>
                    <a:pt x="7622" y="12800"/>
                    <a:pt x="5492" y="10680"/>
                    <a:pt x="5492" y="8065"/>
                  </a:cubicBezTo>
                  <a:cubicBezTo>
                    <a:pt x="5492" y="5451"/>
                    <a:pt x="7622" y="3320"/>
                    <a:pt x="10237" y="3320"/>
                  </a:cubicBezTo>
                  <a:close/>
                  <a:moveTo>
                    <a:pt x="10237" y="6038"/>
                  </a:moveTo>
                  <a:cubicBezTo>
                    <a:pt x="9214" y="6038"/>
                    <a:pt x="8377" y="6864"/>
                    <a:pt x="8377" y="7887"/>
                  </a:cubicBezTo>
                  <a:cubicBezTo>
                    <a:pt x="8377" y="8910"/>
                    <a:pt x="9214" y="9747"/>
                    <a:pt x="10237" y="9747"/>
                  </a:cubicBezTo>
                  <a:lnTo>
                    <a:pt x="13223" y="9747"/>
                  </a:lnTo>
                  <a:lnTo>
                    <a:pt x="13223" y="6038"/>
                  </a:lnTo>
                  <a:lnTo>
                    <a:pt x="10237" y="6038"/>
                  </a:ln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87" name="Freeform: Shape 68"/>
            <p:cNvSpPr/>
            <p:nvPr/>
          </p:nvSpPr>
          <p:spPr>
            <a:xfrm flipH="1">
              <a:off x="4875254" y="3812845"/>
              <a:ext cx="163617" cy="143257"/>
            </a:xfrm>
            <a:custGeom>
              <a:avLst/>
              <a:gdLst/>
              <a:ahLst/>
              <a:cxnLst>
                <a:cxn ang="0">
                  <a:pos x="wd2" y="hd2"/>
                </a:cxn>
                <a:cxn ang="5400000">
                  <a:pos x="wd2" y="hd2"/>
                </a:cxn>
                <a:cxn ang="10800000">
                  <a:pos x="wd2" y="hd2"/>
                </a:cxn>
                <a:cxn ang="16200000">
                  <a:pos x="wd2" y="hd2"/>
                </a:cxn>
              </a:cxnLst>
              <a:rect l="0" t="0" r="r" b="b"/>
              <a:pathLst>
                <a:path w="21540" h="21505" extrusionOk="0">
                  <a:moveTo>
                    <a:pt x="20367" y="8874"/>
                  </a:moveTo>
                  <a:lnTo>
                    <a:pt x="13971" y="8612"/>
                  </a:lnTo>
                  <a:lnTo>
                    <a:pt x="12433" y="5925"/>
                  </a:lnTo>
                  <a:cubicBezTo>
                    <a:pt x="12251" y="5607"/>
                    <a:pt x="11965" y="5389"/>
                    <a:pt x="11639" y="5320"/>
                  </a:cubicBezTo>
                  <a:lnTo>
                    <a:pt x="4807" y="3866"/>
                  </a:lnTo>
                  <a:lnTo>
                    <a:pt x="3325" y="729"/>
                  </a:lnTo>
                  <a:cubicBezTo>
                    <a:pt x="3069" y="190"/>
                    <a:pt x="2535" y="-95"/>
                    <a:pt x="2007" y="29"/>
                  </a:cubicBezTo>
                  <a:cubicBezTo>
                    <a:pt x="1479" y="157"/>
                    <a:pt x="1088" y="663"/>
                    <a:pt x="1046" y="1274"/>
                  </a:cubicBezTo>
                  <a:lnTo>
                    <a:pt x="0" y="16054"/>
                  </a:lnTo>
                  <a:lnTo>
                    <a:pt x="14515" y="21505"/>
                  </a:lnTo>
                  <a:lnTo>
                    <a:pt x="14415" y="17274"/>
                  </a:lnTo>
                  <a:lnTo>
                    <a:pt x="16468" y="16953"/>
                  </a:lnTo>
                  <a:cubicBezTo>
                    <a:pt x="18371" y="16657"/>
                    <a:pt x="19976" y="15202"/>
                    <a:pt x="20659" y="13154"/>
                  </a:cubicBezTo>
                  <a:lnTo>
                    <a:pt x="21459" y="10750"/>
                  </a:lnTo>
                  <a:cubicBezTo>
                    <a:pt x="21600" y="10333"/>
                    <a:pt x="21554" y="9862"/>
                    <a:pt x="21337" y="9492"/>
                  </a:cubicBezTo>
                  <a:cubicBezTo>
                    <a:pt x="21120" y="9121"/>
                    <a:pt x="20761" y="8888"/>
                    <a:pt x="20367" y="8874"/>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88" name="Freeform: Shape 69"/>
            <p:cNvSpPr/>
            <p:nvPr/>
          </p:nvSpPr>
          <p:spPr>
            <a:xfrm flipH="1">
              <a:off x="4925191" y="3938174"/>
              <a:ext cx="346435" cy="270365"/>
            </a:xfrm>
            <a:custGeom>
              <a:avLst/>
              <a:gdLst/>
              <a:ahLst/>
              <a:cxnLst>
                <a:cxn ang="0">
                  <a:pos x="wd2" y="hd2"/>
                </a:cxn>
                <a:cxn ang="5400000">
                  <a:pos x="wd2" y="hd2"/>
                </a:cxn>
                <a:cxn ang="10800000">
                  <a:pos x="wd2" y="hd2"/>
                </a:cxn>
                <a:cxn ang="16200000">
                  <a:pos x="wd2" y="hd2"/>
                </a:cxn>
              </a:cxnLst>
              <a:rect l="0" t="0" r="r" b="b"/>
              <a:pathLst>
                <a:path w="21534" h="21600" extrusionOk="0">
                  <a:moveTo>
                    <a:pt x="20250" y="19016"/>
                  </a:moveTo>
                  <a:lnTo>
                    <a:pt x="20206" y="10658"/>
                  </a:lnTo>
                  <a:cubicBezTo>
                    <a:pt x="20203" y="10196"/>
                    <a:pt x="20298" y="9755"/>
                    <a:pt x="20481" y="9386"/>
                  </a:cubicBezTo>
                  <a:cubicBezTo>
                    <a:pt x="21154" y="8021"/>
                    <a:pt x="21492" y="6447"/>
                    <a:pt x="21457" y="4831"/>
                  </a:cubicBezTo>
                  <a:lnTo>
                    <a:pt x="21421" y="3057"/>
                  </a:lnTo>
                  <a:lnTo>
                    <a:pt x="14199" y="0"/>
                  </a:lnTo>
                  <a:cubicBezTo>
                    <a:pt x="14105" y="189"/>
                    <a:pt x="13991" y="361"/>
                    <a:pt x="13859" y="513"/>
                  </a:cubicBezTo>
                  <a:cubicBezTo>
                    <a:pt x="13185" y="1288"/>
                    <a:pt x="12130" y="2587"/>
                    <a:pt x="10938" y="4369"/>
                  </a:cubicBezTo>
                  <a:cubicBezTo>
                    <a:pt x="10527" y="4982"/>
                    <a:pt x="10099" y="5678"/>
                    <a:pt x="9665" y="6439"/>
                  </a:cubicBezTo>
                  <a:cubicBezTo>
                    <a:pt x="7815" y="9685"/>
                    <a:pt x="6679" y="13496"/>
                    <a:pt x="6379" y="17464"/>
                  </a:cubicBezTo>
                  <a:cubicBezTo>
                    <a:pt x="6331" y="18100"/>
                    <a:pt x="6301" y="18666"/>
                    <a:pt x="6283" y="19147"/>
                  </a:cubicBezTo>
                  <a:cubicBezTo>
                    <a:pt x="5332" y="18696"/>
                    <a:pt x="3656" y="17561"/>
                    <a:pt x="3403" y="15078"/>
                  </a:cubicBezTo>
                  <a:cubicBezTo>
                    <a:pt x="3047" y="11578"/>
                    <a:pt x="4991" y="9923"/>
                    <a:pt x="5071" y="9855"/>
                  </a:cubicBezTo>
                  <a:cubicBezTo>
                    <a:pt x="5319" y="9657"/>
                    <a:pt x="5409" y="9249"/>
                    <a:pt x="5282" y="8912"/>
                  </a:cubicBezTo>
                  <a:cubicBezTo>
                    <a:pt x="5154" y="8573"/>
                    <a:pt x="4850" y="8412"/>
                    <a:pt x="4575" y="8538"/>
                  </a:cubicBezTo>
                  <a:lnTo>
                    <a:pt x="4194" y="8711"/>
                  </a:lnTo>
                  <a:lnTo>
                    <a:pt x="4194" y="8575"/>
                  </a:lnTo>
                  <a:cubicBezTo>
                    <a:pt x="4194" y="8240"/>
                    <a:pt x="4018" y="7947"/>
                    <a:pt x="3766" y="7862"/>
                  </a:cubicBezTo>
                  <a:cubicBezTo>
                    <a:pt x="3513" y="7778"/>
                    <a:pt x="3248" y="7921"/>
                    <a:pt x="3121" y="8212"/>
                  </a:cubicBezTo>
                  <a:lnTo>
                    <a:pt x="2830" y="8873"/>
                  </a:lnTo>
                  <a:lnTo>
                    <a:pt x="2760" y="8691"/>
                  </a:lnTo>
                  <a:cubicBezTo>
                    <a:pt x="2654" y="8414"/>
                    <a:pt x="2422" y="8250"/>
                    <a:pt x="2184" y="8284"/>
                  </a:cubicBezTo>
                  <a:cubicBezTo>
                    <a:pt x="1944" y="8318"/>
                    <a:pt x="1746" y="8541"/>
                    <a:pt x="1689" y="8841"/>
                  </a:cubicBezTo>
                  <a:lnTo>
                    <a:pt x="1284" y="10966"/>
                  </a:lnTo>
                  <a:lnTo>
                    <a:pt x="1107" y="10936"/>
                  </a:lnTo>
                  <a:cubicBezTo>
                    <a:pt x="912" y="10904"/>
                    <a:pt x="720" y="11000"/>
                    <a:pt x="593" y="11193"/>
                  </a:cubicBezTo>
                  <a:cubicBezTo>
                    <a:pt x="467" y="11384"/>
                    <a:pt x="426" y="11646"/>
                    <a:pt x="484" y="11886"/>
                  </a:cubicBezTo>
                  <a:lnTo>
                    <a:pt x="642" y="12534"/>
                  </a:lnTo>
                  <a:cubicBezTo>
                    <a:pt x="346" y="12666"/>
                    <a:pt x="137" y="12880"/>
                    <a:pt x="137" y="13316"/>
                  </a:cubicBezTo>
                  <a:cubicBezTo>
                    <a:pt x="137" y="13447"/>
                    <a:pt x="137" y="13529"/>
                    <a:pt x="507" y="14933"/>
                  </a:cubicBezTo>
                  <a:cubicBezTo>
                    <a:pt x="440" y="15049"/>
                    <a:pt x="314" y="15221"/>
                    <a:pt x="202" y="15345"/>
                  </a:cubicBezTo>
                  <a:cubicBezTo>
                    <a:pt x="-27" y="15597"/>
                    <a:pt x="-66" y="16031"/>
                    <a:pt x="110" y="16342"/>
                  </a:cubicBezTo>
                  <a:lnTo>
                    <a:pt x="562" y="17134"/>
                  </a:lnTo>
                  <a:cubicBezTo>
                    <a:pt x="548" y="17159"/>
                    <a:pt x="535" y="17187"/>
                    <a:pt x="523" y="17215"/>
                  </a:cubicBezTo>
                  <a:cubicBezTo>
                    <a:pt x="424" y="17460"/>
                    <a:pt x="439" y="17754"/>
                    <a:pt x="562" y="17979"/>
                  </a:cubicBezTo>
                  <a:lnTo>
                    <a:pt x="593" y="18035"/>
                  </a:lnTo>
                  <a:cubicBezTo>
                    <a:pt x="1158" y="19072"/>
                    <a:pt x="1856" y="19910"/>
                    <a:pt x="2671" y="20528"/>
                  </a:cubicBezTo>
                  <a:cubicBezTo>
                    <a:pt x="3121" y="20868"/>
                    <a:pt x="3499" y="21085"/>
                    <a:pt x="3829" y="21187"/>
                  </a:cubicBezTo>
                  <a:cubicBezTo>
                    <a:pt x="5141" y="21596"/>
                    <a:pt x="6760" y="21600"/>
                    <a:pt x="6829" y="21600"/>
                  </a:cubicBezTo>
                  <a:cubicBezTo>
                    <a:pt x="6829" y="21600"/>
                    <a:pt x="6829" y="21600"/>
                    <a:pt x="6830" y="21600"/>
                  </a:cubicBezTo>
                  <a:cubicBezTo>
                    <a:pt x="6830" y="21600"/>
                    <a:pt x="6830" y="21600"/>
                    <a:pt x="6831" y="21600"/>
                  </a:cubicBezTo>
                  <a:lnTo>
                    <a:pt x="16152" y="21600"/>
                  </a:lnTo>
                  <a:cubicBezTo>
                    <a:pt x="16153" y="21600"/>
                    <a:pt x="16154" y="21600"/>
                    <a:pt x="16155" y="21600"/>
                  </a:cubicBezTo>
                  <a:cubicBezTo>
                    <a:pt x="16471" y="21600"/>
                    <a:pt x="16728" y="21270"/>
                    <a:pt x="16728" y="20864"/>
                  </a:cubicBezTo>
                  <a:cubicBezTo>
                    <a:pt x="16728" y="20836"/>
                    <a:pt x="16727" y="20809"/>
                    <a:pt x="16725" y="20781"/>
                  </a:cubicBezTo>
                  <a:cubicBezTo>
                    <a:pt x="16694" y="19712"/>
                    <a:pt x="16062" y="18810"/>
                    <a:pt x="15231" y="18664"/>
                  </a:cubicBezTo>
                  <a:lnTo>
                    <a:pt x="14818" y="18593"/>
                  </a:lnTo>
                  <a:lnTo>
                    <a:pt x="17368" y="15595"/>
                  </a:lnTo>
                  <a:cubicBezTo>
                    <a:pt x="17403" y="15554"/>
                    <a:pt x="17434" y="15509"/>
                    <a:pt x="17460" y="15457"/>
                  </a:cubicBezTo>
                  <a:lnTo>
                    <a:pt x="17516" y="15349"/>
                  </a:lnTo>
                  <a:lnTo>
                    <a:pt x="17918" y="19958"/>
                  </a:lnTo>
                  <a:cubicBezTo>
                    <a:pt x="17999" y="20895"/>
                    <a:pt x="18613" y="21600"/>
                    <a:pt x="19346" y="21600"/>
                  </a:cubicBezTo>
                  <a:lnTo>
                    <a:pt x="20961" y="21600"/>
                  </a:lnTo>
                  <a:cubicBezTo>
                    <a:pt x="21278" y="21600"/>
                    <a:pt x="21534" y="21270"/>
                    <a:pt x="21534" y="20864"/>
                  </a:cubicBezTo>
                  <a:lnTo>
                    <a:pt x="21534" y="20828"/>
                  </a:lnTo>
                  <a:cubicBezTo>
                    <a:pt x="21534" y="19883"/>
                    <a:pt x="20970" y="19103"/>
                    <a:pt x="20250" y="19016"/>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89" name="Freeform: Shape 70"/>
            <p:cNvSpPr/>
            <p:nvPr/>
          </p:nvSpPr>
          <p:spPr>
            <a:xfrm flipH="1">
              <a:off x="2046058" y="1962745"/>
              <a:ext cx="396704" cy="322512"/>
            </a:xfrm>
            <a:custGeom>
              <a:avLst/>
              <a:gdLst/>
              <a:ahLst/>
              <a:cxnLst>
                <a:cxn ang="0">
                  <a:pos x="wd2" y="hd2"/>
                </a:cxn>
                <a:cxn ang="5400000">
                  <a:pos x="wd2" y="hd2"/>
                </a:cxn>
                <a:cxn ang="10800000">
                  <a:pos x="wd2" y="hd2"/>
                </a:cxn>
                <a:cxn ang="16200000">
                  <a:pos x="wd2" y="hd2"/>
                </a:cxn>
              </a:cxnLst>
              <a:rect l="0" t="0" r="r" b="b"/>
              <a:pathLst>
                <a:path w="21580" h="21600" extrusionOk="0">
                  <a:moveTo>
                    <a:pt x="0" y="675"/>
                  </a:moveTo>
                  <a:cubicBezTo>
                    <a:pt x="0" y="1049"/>
                    <a:pt x="244" y="1351"/>
                    <a:pt x="547" y="1351"/>
                  </a:cubicBezTo>
                  <a:lnTo>
                    <a:pt x="2641" y="1351"/>
                  </a:lnTo>
                  <a:lnTo>
                    <a:pt x="5764" y="16976"/>
                  </a:lnTo>
                  <a:lnTo>
                    <a:pt x="6233" y="19697"/>
                  </a:lnTo>
                  <a:cubicBezTo>
                    <a:pt x="6423" y="20800"/>
                    <a:pt x="7226" y="21600"/>
                    <a:pt x="8142" y="21600"/>
                  </a:cubicBezTo>
                  <a:lnTo>
                    <a:pt x="18710" y="21600"/>
                  </a:lnTo>
                  <a:cubicBezTo>
                    <a:pt x="19012" y="21600"/>
                    <a:pt x="19259" y="21297"/>
                    <a:pt x="19259" y="20924"/>
                  </a:cubicBezTo>
                  <a:cubicBezTo>
                    <a:pt x="19259" y="20551"/>
                    <a:pt x="19012" y="20249"/>
                    <a:pt x="18710" y="20249"/>
                  </a:cubicBezTo>
                  <a:lnTo>
                    <a:pt x="8142" y="20249"/>
                  </a:lnTo>
                  <a:cubicBezTo>
                    <a:pt x="7741" y="20249"/>
                    <a:pt x="7390" y="19899"/>
                    <a:pt x="7306" y="19416"/>
                  </a:cubicBezTo>
                  <a:lnTo>
                    <a:pt x="6977" y="17500"/>
                  </a:lnTo>
                  <a:lnTo>
                    <a:pt x="19517" y="17500"/>
                  </a:lnTo>
                  <a:cubicBezTo>
                    <a:pt x="19782" y="17500"/>
                    <a:pt x="20009" y="17268"/>
                    <a:pt x="20057" y="16946"/>
                  </a:cubicBezTo>
                  <a:lnTo>
                    <a:pt x="21571" y="6761"/>
                  </a:lnTo>
                  <a:cubicBezTo>
                    <a:pt x="21600" y="6564"/>
                    <a:pt x="21556" y="6361"/>
                    <a:pt x="21453" y="6207"/>
                  </a:cubicBezTo>
                  <a:cubicBezTo>
                    <a:pt x="21349" y="6053"/>
                    <a:pt x="21194" y="5965"/>
                    <a:pt x="21032" y="5964"/>
                  </a:cubicBezTo>
                  <a:lnTo>
                    <a:pt x="4689" y="5943"/>
                  </a:lnTo>
                  <a:lnTo>
                    <a:pt x="3603" y="514"/>
                  </a:lnTo>
                  <a:cubicBezTo>
                    <a:pt x="3542" y="212"/>
                    <a:pt x="3323" y="0"/>
                    <a:pt x="3071" y="0"/>
                  </a:cubicBezTo>
                  <a:lnTo>
                    <a:pt x="547" y="0"/>
                  </a:lnTo>
                  <a:cubicBezTo>
                    <a:pt x="244" y="0"/>
                    <a:pt x="0" y="303"/>
                    <a:pt x="0" y="675"/>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90" name="Freeform: Shape 71"/>
            <p:cNvSpPr/>
            <p:nvPr/>
          </p:nvSpPr>
          <p:spPr>
            <a:xfrm flipH="1">
              <a:off x="2261108" y="2296956"/>
              <a:ext cx="56324" cy="56339"/>
            </a:xfrm>
            <a:custGeom>
              <a:avLst/>
              <a:gdLst/>
              <a:ahLst/>
              <a:cxnLst>
                <a:cxn ang="0">
                  <a:pos x="wd2" y="hd2"/>
                </a:cxn>
                <a:cxn ang="5400000">
                  <a:pos x="wd2" y="hd2"/>
                </a:cxn>
                <a:cxn ang="10800000">
                  <a:pos x="wd2" y="hd2"/>
                </a:cxn>
                <a:cxn ang="16200000">
                  <a:pos x="wd2" y="hd2"/>
                </a:cxn>
              </a:cxnLst>
              <a:rect l="0" t="0" r="r" b="b"/>
              <a:pathLst>
                <a:path w="21600" h="21600" extrusionOk="0">
                  <a:moveTo>
                    <a:pt x="21600" y="10802"/>
                  </a:moveTo>
                  <a:cubicBezTo>
                    <a:pt x="21600" y="4848"/>
                    <a:pt x="16759" y="0"/>
                    <a:pt x="10800" y="0"/>
                  </a:cubicBezTo>
                  <a:cubicBezTo>
                    <a:pt x="4848" y="0"/>
                    <a:pt x="0" y="4848"/>
                    <a:pt x="0" y="10802"/>
                  </a:cubicBezTo>
                  <a:cubicBezTo>
                    <a:pt x="0" y="16758"/>
                    <a:pt x="4848" y="21600"/>
                    <a:pt x="10800" y="21600"/>
                  </a:cubicBezTo>
                  <a:cubicBezTo>
                    <a:pt x="16759" y="21600"/>
                    <a:pt x="21600" y="16758"/>
                    <a:pt x="21600" y="10802"/>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91" name="Freeform: Shape 72"/>
            <p:cNvSpPr/>
            <p:nvPr/>
          </p:nvSpPr>
          <p:spPr>
            <a:xfrm flipH="1">
              <a:off x="2082049" y="2296956"/>
              <a:ext cx="56342" cy="56339"/>
            </a:xfrm>
            <a:custGeom>
              <a:avLst/>
              <a:gdLst/>
              <a:ahLst/>
              <a:cxnLst>
                <a:cxn ang="0">
                  <a:pos x="wd2" y="hd2"/>
                </a:cxn>
                <a:cxn ang="5400000">
                  <a:pos x="wd2" y="hd2"/>
                </a:cxn>
                <a:cxn ang="10800000">
                  <a:pos x="wd2" y="hd2"/>
                </a:cxn>
                <a:cxn ang="16200000">
                  <a:pos x="wd2" y="hd2"/>
                </a:cxn>
              </a:cxnLst>
              <a:rect l="0" t="0" r="r" b="b"/>
              <a:pathLst>
                <a:path w="21600" h="21600" extrusionOk="0">
                  <a:moveTo>
                    <a:pt x="21600" y="10802"/>
                  </a:moveTo>
                  <a:cubicBezTo>
                    <a:pt x="21600" y="4848"/>
                    <a:pt x="16754" y="0"/>
                    <a:pt x="10803" y="0"/>
                  </a:cubicBezTo>
                  <a:cubicBezTo>
                    <a:pt x="4846" y="0"/>
                    <a:pt x="0" y="4848"/>
                    <a:pt x="0" y="10802"/>
                  </a:cubicBezTo>
                  <a:cubicBezTo>
                    <a:pt x="0" y="16758"/>
                    <a:pt x="4846" y="21600"/>
                    <a:pt x="10803" y="21600"/>
                  </a:cubicBezTo>
                  <a:cubicBezTo>
                    <a:pt x="16754" y="21600"/>
                    <a:pt x="21600" y="16758"/>
                    <a:pt x="21600" y="10802"/>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92" name="Freeform: Shape 73"/>
            <p:cNvSpPr/>
            <p:nvPr/>
          </p:nvSpPr>
          <p:spPr>
            <a:xfrm flipH="1">
              <a:off x="5956228" y="3562186"/>
              <a:ext cx="359809" cy="260345"/>
            </a:xfrm>
            <a:custGeom>
              <a:avLst/>
              <a:gdLst/>
              <a:ahLst/>
              <a:cxnLst>
                <a:cxn ang="0">
                  <a:pos x="wd2" y="hd2"/>
                </a:cxn>
                <a:cxn ang="5400000">
                  <a:pos x="wd2" y="hd2"/>
                </a:cxn>
                <a:cxn ang="10800000">
                  <a:pos x="wd2" y="hd2"/>
                </a:cxn>
                <a:cxn ang="16200000">
                  <a:pos x="wd2" y="hd2"/>
                </a:cxn>
              </a:cxnLst>
              <a:rect l="0" t="0" r="r" b="b"/>
              <a:pathLst>
                <a:path w="21476" h="21429" extrusionOk="0">
                  <a:moveTo>
                    <a:pt x="16727" y="3185"/>
                  </a:moveTo>
                  <a:cubicBezTo>
                    <a:pt x="17540" y="2834"/>
                    <a:pt x="18408" y="3460"/>
                    <a:pt x="18663" y="4579"/>
                  </a:cubicBezTo>
                  <a:cubicBezTo>
                    <a:pt x="18918" y="5699"/>
                    <a:pt x="18464" y="6897"/>
                    <a:pt x="17651" y="7248"/>
                  </a:cubicBezTo>
                  <a:lnTo>
                    <a:pt x="16413" y="7785"/>
                  </a:lnTo>
                  <a:cubicBezTo>
                    <a:pt x="16406" y="6920"/>
                    <a:pt x="16308" y="6041"/>
                    <a:pt x="16111" y="5175"/>
                  </a:cubicBezTo>
                  <a:lnTo>
                    <a:pt x="15755" y="3605"/>
                  </a:lnTo>
                  <a:cubicBezTo>
                    <a:pt x="15755" y="3605"/>
                    <a:pt x="16727" y="3185"/>
                    <a:pt x="16727" y="3185"/>
                  </a:cubicBezTo>
                  <a:close/>
                  <a:moveTo>
                    <a:pt x="21452" y="11657"/>
                  </a:moveTo>
                  <a:cubicBezTo>
                    <a:pt x="21365" y="11279"/>
                    <a:pt x="21072" y="11065"/>
                    <a:pt x="20795" y="11185"/>
                  </a:cubicBezTo>
                  <a:lnTo>
                    <a:pt x="14869" y="13748"/>
                  </a:lnTo>
                  <a:cubicBezTo>
                    <a:pt x="15632" y="12488"/>
                    <a:pt x="16139" y="10961"/>
                    <a:pt x="16329" y="9332"/>
                  </a:cubicBezTo>
                  <a:lnTo>
                    <a:pt x="17964" y="8625"/>
                  </a:lnTo>
                  <a:cubicBezTo>
                    <a:pt x="19328" y="8037"/>
                    <a:pt x="20089" y="6028"/>
                    <a:pt x="19661" y="4148"/>
                  </a:cubicBezTo>
                  <a:cubicBezTo>
                    <a:pt x="19234" y="2268"/>
                    <a:pt x="17778" y="1217"/>
                    <a:pt x="16415" y="1807"/>
                  </a:cubicBezTo>
                  <a:lnTo>
                    <a:pt x="15441" y="2228"/>
                  </a:lnTo>
                  <a:lnTo>
                    <a:pt x="15050" y="506"/>
                  </a:lnTo>
                  <a:cubicBezTo>
                    <a:pt x="14963" y="125"/>
                    <a:pt x="14670" y="-86"/>
                    <a:pt x="14394" y="32"/>
                  </a:cubicBezTo>
                  <a:lnTo>
                    <a:pt x="1006" y="5821"/>
                  </a:lnTo>
                  <a:cubicBezTo>
                    <a:pt x="731" y="5940"/>
                    <a:pt x="577" y="6345"/>
                    <a:pt x="664" y="6726"/>
                  </a:cubicBezTo>
                  <a:lnTo>
                    <a:pt x="1724" y="11395"/>
                  </a:lnTo>
                  <a:cubicBezTo>
                    <a:pt x="2422" y="14464"/>
                    <a:pt x="4196" y="16661"/>
                    <a:pt x="6293" y="17455"/>
                  </a:cubicBezTo>
                  <a:lnTo>
                    <a:pt x="367" y="20017"/>
                  </a:lnTo>
                  <a:cubicBezTo>
                    <a:pt x="91" y="20135"/>
                    <a:pt x="-62" y="20544"/>
                    <a:pt x="24" y="20923"/>
                  </a:cubicBezTo>
                  <a:cubicBezTo>
                    <a:pt x="111" y="21302"/>
                    <a:pt x="404" y="21514"/>
                    <a:pt x="681" y="21396"/>
                  </a:cubicBezTo>
                  <a:lnTo>
                    <a:pt x="21109" y="12562"/>
                  </a:lnTo>
                  <a:cubicBezTo>
                    <a:pt x="21385" y="12443"/>
                    <a:pt x="21538" y="12039"/>
                    <a:pt x="21452" y="11657"/>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93" name="Freeform: Shape 74"/>
            <p:cNvSpPr/>
            <p:nvPr/>
          </p:nvSpPr>
          <p:spPr>
            <a:xfrm flipH="1">
              <a:off x="6236087" y="3460729"/>
              <a:ext cx="56078" cy="138297"/>
            </a:xfrm>
            <a:custGeom>
              <a:avLst/>
              <a:gdLst/>
              <a:ahLst/>
              <a:cxnLst>
                <a:cxn ang="0">
                  <a:pos x="wd2" y="hd2"/>
                </a:cxn>
                <a:cxn ang="5400000">
                  <a:pos x="wd2" y="hd2"/>
                </a:cxn>
                <a:cxn ang="10800000">
                  <a:pos x="wd2" y="hd2"/>
                </a:cxn>
                <a:cxn ang="16200000">
                  <a:pos x="wd2" y="hd2"/>
                </a:cxn>
              </a:cxnLst>
              <a:rect l="0" t="0" r="r" b="b"/>
              <a:pathLst>
                <a:path w="20683" h="21367" extrusionOk="0">
                  <a:moveTo>
                    <a:pt x="6285" y="16372"/>
                  </a:moveTo>
                  <a:cubicBezTo>
                    <a:pt x="7863" y="18473"/>
                    <a:pt x="11293" y="20192"/>
                    <a:pt x="15952" y="21213"/>
                  </a:cubicBezTo>
                  <a:cubicBezTo>
                    <a:pt x="16741" y="21386"/>
                    <a:pt x="17624" y="21408"/>
                    <a:pt x="18420" y="21304"/>
                  </a:cubicBezTo>
                  <a:cubicBezTo>
                    <a:pt x="19209" y="21202"/>
                    <a:pt x="19902" y="20970"/>
                    <a:pt x="20317" y="20637"/>
                  </a:cubicBezTo>
                  <a:cubicBezTo>
                    <a:pt x="21139" y="19974"/>
                    <a:pt x="20531" y="19157"/>
                    <a:pt x="18950" y="18809"/>
                  </a:cubicBezTo>
                  <a:cubicBezTo>
                    <a:pt x="15823" y="18126"/>
                    <a:pt x="13516" y="16971"/>
                    <a:pt x="12458" y="15563"/>
                  </a:cubicBezTo>
                  <a:cubicBezTo>
                    <a:pt x="11405" y="14154"/>
                    <a:pt x="11724" y="12655"/>
                    <a:pt x="13363" y="11343"/>
                  </a:cubicBezTo>
                  <a:cubicBezTo>
                    <a:pt x="18386" y="7317"/>
                    <a:pt x="14647" y="2327"/>
                    <a:pt x="5035" y="223"/>
                  </a:cubicBezTo>
                  <a:lnTo>
                    <a:pt x="4732" y="155"/>
                  </a:lnTo>
                  <a:cubicBezTo>
                    <a:pt x="3145" y="-192"/>
                    <a:pt x="1194" y="64"/>
                    <a:pt x="372" y="727"/>
                  </a:cubicBezTo>
                  <a:cubicBezTo>
                    <a:pt x="-461" y="1391"/>
                    <a:pt x="154" y="2211"/>
                    <a:pt x="1738" y="2558"/>
                  </a:cubicBezTo>
                  <a:lnTo>
                    <a:pt x="2037" y="2624"/>
                  </a:lnTo>
                  <a:cubicBezTo>
                    <a:pt x="8495" y="4037"/>
                    <a:pt x="11001" y="7386"/>
                    <a:pt x="7625" y="10088"/>
                  </a:cubicBezTo>
                  <a:cubicBezTo>
                    <a:pt x="5195" y="12041"/>
                    <a:pt x="4715" y="14270"/>
                    <a:pt x="6285" y="16372"/>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94" name="Freeform: Shape 75"/>
            <p:cNvSpPr/>
            <p:nvPr/>
          </p:nvSpPr>
          <p:spPr>
            <a:xfrm flipH="1">
              <a:off x="6140593" y="3430889"/>
              <a:ext cx="56083" cy="138298"/>
            </a:xfrm>
            <a:custGeom>
              <a:avLst/>
              <a:gdLst/>
              <a:ahLst/>
              <a:cxnLst>
                <a:cxn ang="0">
                  <a:pos x="wd2" y="hd2"/>
                </a:cxn>
                <a:cxn ang="5400000">
                  <a:pos x="wd2" y="hd2"/>
                </a:cxn>
                <a:cxn ang="10800000">
                  <a:pos x="wd2" y="hd2"/>
                </a:cxn>
                <a:cxn ang="16200000">
                  <a:pos x="wd2" y="hd2"/>
                </a:cxn>
              </a:cxnLst>
              <a:rect l="0" t="0" r="r" b="b"/>
              <a:pathLst>
                <a:path w="20681" h="21365" extrusionOk="0">
                  <a:moveTo>
                    <a:pt x="6290" y="16373"/>
                  </a:moveTo>
                  <a:cubicBezTo>
                    <a:pt x="7860" y="18471"/>
                    <a:pt x="11292" y="20190"/>
                    <a:pt x="15947" y="21211"/>
                  </a:cubicBezTo>
                  <a:cubicBezTo>
                    <a:pt x="16739" y="21383"/>
                    <a:pt x="17626" y="21407"/>
                    <a:pt x="18415" y="21302"/>
                  </a:cubicBezTo>
                  <a:cubicBezTo>
                    <a:pt x="19204" y="21199"/>
                    <a:pt x="19900" y="20969"/>
                    <a:pt x="20311" y="20636"/>
                  </a:cubicBezTo>
                  <a:cubicBezTo>
                    <a:pt x="21140" y="19974"/>
                    <a:pt x="20529" y="19154"/>
                    <a:pt x="18946" y="18808"/>
                  </a:cubicBezTo>
                  <a:cubicBezTo>
                    <a:pt x="15818" y="18124"/>
                    <a:pt x="13514" y="16969"/>
                    <a:pt x="12461" y="15560"/>
                  </a:cubicBezTo>
                  <a:cubicBezTo>
                    <a:pt x="11407" y="14152"/>
                    <a:pt x="11726" y="12653"/>
                    <a:pt x="13358" y="11342"/>
                  </a:cubicBezTo>
                  <a:cubicBezTo>
                    <a:pt x="18380" y="7315"/>
                    <a:pt x="14649" y="2327"/>
                    <a:pt x="5036" y="221"/>
                  </a:cubicBezTo>
                  <a:lnTo>
                    <a:pt x="4733" y="155"/>
                  </a:lnTo>
                  <a:cubicBezTo>
                    <a:pt x="3150" y="-193"/>
                    <a:pt x="1192" y="63"/>
                    <a:pt x="370" y="729"/>
                  </a:cubicBezTo>
                  <a:cubicBezTo>
                    <a:pt x="-460" y="1390"/>
                    <a:pt x="153" y="2210"/>
                    <a:pt x="1735" y="2558"/>
                  </a:cubicBezTo>
                  <a:lnTo>
                    <a:pt x="2037" y="2623"/>
                  </a:lnTo>
                  <a:cubicBezTo>
                    <a:pt x="8492" y="4035"/>
                    <a:pt x="11000" y="7384"/>
                    <a:pt x="7625" y="10087"/>
                  </a:cubicBezTo>
                  <a:cubicBezTo>
                    <a:pt x="5191" y="12039"/>
                    <a:pt x="4720" y="14270"/>
                    <a:pt x="6290" y="16373"/>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95" name="Freeform: Shape 76"/>
            <p:cNvSpPr/>
            <p:nvPr/>
          </p:nvSpPr>
          <p:spPr>
            <a:xfrm flipH="1">
              <a:off x="6188334" y="3442825"/>
              <a:ext cx="56086" cy="138296"/>
            </a:xfrm>
            <a:custGeom>
              <a:avLst/>
              <a:gdLst/>
              <a:ahLst/>
              <a:cxnLst>
                <a:cxn ang="0">
                  <a:pos x="wd2" y="hd2"/>
                </a:cxn>
                <a:cxn ang="5400000">
                  <a:pos x="wd2" y="hd2"/>
                </a:cxn>
                <a:cxn ang="10800000">
                  <a:pos x="wd2" y="hd2"/>
                </a:cxn>
                <a:cxn ang="16200000">
                  <a:pos x="wd2" y="hd2"/>
                </a:cxn>
              </a:cxnLst>
              <a:rect l="0" t="0" r="r" b="b"/>
              <a:pathLst>
                <a:path w="20683" h="21367" extrusionOk="0">
                  <a:moveTo>
                    <a:pt x="6287" y="16372"/>
                  </a:moveTo>
                  <a:cubicBezTo>
                    <a:pt x="7861" y="18473"/>
                    <a:pt x="11293" y="20191"/>
                    <a:pt x="15949" y="21214"/>
                  </a:cubicBezTo>
                  <a:cubicBezTo>
                    <a:pt x="16741" y="21386"/>
                    <a:pt x="17622" y="21408"/>
                    <a:pt x="18417" y="21304"/>
                  </a:cubicBezTo>
                  <a:cubicBezTo>
                    <a:pt x="19204" y="21200"/>
                    <a:pt x="19901" y="20971"/>
                    <a:pt x="20312" y="20638"/>
                  </a:cubicBezTo>
                  <a:cubicBezTo>
                    <a:pt x="21142" y="19974"/>
                    <a:pt x="20531" y="19157"/>
                    <a:pt x="18947" y="18809"/>
                  </a:cubicBezTo>
                  <a:cubicBezTo>
                    <a:pt x="15819" y="18126"/>
                    <a:pt x="13515" y="16971"/>
                    <a:pt x="12462" y="15562"/>
                  </a:cubicBezTo>
                  <a:cubicBezTo>
                    <a:pt x="11405" y="14154"/>
                    <a:pt x="11725" y="12653"/>
                    <a:pt x="13360" y="11344"/>
                  </a:cubicBezTo>
                  <a:cubicBezTo>
                    <a:pt x="15793" y="9392"/>
                    <a:pt x="16269" y="7162"/>
                    <a:pt x="14695" y="5061"/>
                  </a:cubicBezTo>
                  <a:cubicBezTo>
                    <a:pt x="13122" y="2960"/>
                    <a:pt x="9690" y="1240"/>
                    <a:pt x="5033" y="222"/>
                  </a:cubicBezTo>
                  <a:lnTo>
                    <a:pt x="4735" y="156"/>
                  </a:lnTo>
                  <a:cubicBezTo>
                    <a:pt x="3147" y="-192"/>
                    <a:pt x="1194" y="64"/>
                    <a:pt x="367" y="729"/>
                  </a:cubicBezTo>
                  <a:cubicBezTo>
                    <a:pt x="-458" y="1391"/>
                    <a:pt x="153" y="2211"/>
                    <a:pt x="1737" y="2555"/>
                  </a:cubicBezTo>
                  <a:lnTo>
                    <a:pt x="2039" y="2624"/>
                  </a:lnTo>
                  <a:cubicBezTo>
                    <a:pt x="5166" y="3309"/>
                    <a:pt x="7467" y="4461"/>
                    <a:pt x="8524" y="5872"/>
                  </a:cubicBezTo>
                  <a:cubicBezTo>
                    <a:pt x="9580" y="7281"/>
                    <a:pt x="9261" y="8780"/>
                    <a:pt x="7623" y="10089"/>
                  </a:cubicBezTo>
                  <a:cubicBezTo>
                    <a:pt x="5193" y="12041"/>
                    <a:pt x="4714" y="14272"/>
                    <a:pt x="6287" y="16372"/>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96" name="Freeform: Shape 77"/>
            <p:cNvSpPr/>
            <p:nvPr/>
          </p:nvSpPr>
          <p:spPr>
            <a:xfrm flipH="1">
              <a:off x="4453845" y="3902366"/>
              <a:ext cx="370175" cy="331689"/>
            </a:xfrm>
            <a:custGeom>
              <a:avLst/>
              <a:gdLst/>
              <a:ahLst/>
              <a:cxnLst>
                <a:cxn ang="0">
                  <a:pos x="wd2" y="hd2"/>
                </a:cxn>
                <a:cxn ang="5400000">
                  <a:pos x="wd2" y="hd2"/>
                </a:cxn>
                <a:cxn ang="10800000">
                  <a:pos x="wd2" y="hd2"/>
                </a:cxn>
                <a:cxn ang="16200000">
                  <a:pos x="wd2" y="hd2"/>
                </a:cxn>
              </a:cxnLst>
              <a:rect l="0" t="0" r="r" b="b"/>
              <a:pathLst>
                <a:path w="21381" h="21600" extrusionOk="0">
                  <a:moveTo>
                    <a:pt x="10691" y="18543"/>
                  </a:moveTo>
                  <a:cubicBezTo>
                    <a:pt x="9845" y="18543"/>
                    <a:pt x="9157" y="17767"/>
                    <a:pt x="9157" y="16813"/>
                  </a:cubicBezTo>
                  <a:cubicBezTo>
                    <a:pt x="9157" y="15860"/>
                    <a:pt x="9845" y="15085"/>
                    <a:pt x="10691" y="15085"/>
                  </a:cubicBezTo>
                  <a:cubicBezTo>
                    <a:pt x="11536" y="15085"/>
                    <a:pt x="12225" y="15860"/>
                    <a:pt x="12225" y="16813"/>
                  </a:cubicBezTo>
                  <a:cubicBezTo>
                    <a:pt x="12225" y="17767"/>
                    <a:pt x="11536" y="18543"/>
                    <a:pt x="10691" y="18543"/>
                  </a:cubicBezTo>
                  <a:close/>
                  <a:moveTo>
                    <a:pt x="9194" y="6401"/>
                  </a:moveTo>
                  <a:cubicBezTo>
                    <a:pt x="9194" y="5471"/>
                    <a:pt x="9866" y="4714"/>
                    <a:pt x="10691" y="4714"/>
                  </a:cubicBezTo>
                  <a:cubicBezTo>
                    <a:pt x="11516" y="4714"/>
                    <a:pt x="12188" y="5471"/>
                    <a:pt x="12188" y="6401"/>
                  </a:cubicBezTo>
                  <a:lnTo>
                    <a:pt x="12188" y="11878"/>
                  </a:lnTo>
                  <a:cubicBezTo>
                    <a:pt x="12188" y="12808"/>
                    <a:pt x="11516" y="13566"/>
                    <a:pt x="10691" y="13566"/>
                  </a:cubicBezTo>
                  <a:cubicBezTo>
                    <a:pt x="9866" y="13566"/>
                    <a:pt x="9194" y="12808"/>
                    <a:pt x="9194" y="11878"/>
                  </a:cubicBezTo>
                  <a:cubicBezTo>
                    <a:pt x="9194" y="11878"/>
                    <a:pt x="9194" y="6401"/>
                    <a:pt x="9194" y="6401"/>
                  </a:cubicBezTo>
                  <a:close/>
                  <a:moveTo>
                    <a:pt x="12788" y="1365"/>
                  </a:moveTo>
                  <a:cubicBezTo>
                    <a:pt x="12351" y="510"/>
                    <a:pt x="11566" y="0"/>
                    <a:pt x="10691" y="0"/>
                  </a:cubicBezTo>
                  <a:cubicBezTo>
                    <a:pt x="9816" y="0"/>
                    <a:pt x="9031" y="510"/>
                    <a:pt x="8594" y="1365"/>
                  </a:cubicBezTo>
                  <a:lnTo>
                    <a:pt x="329" y="17505"/>
                  </a:lnTo>
                  <a:cubicBezTo>
                    <a:pt x="-109" y="18359"/>
                    <a:pt x="-109" y="19380"/>
                    <a:pt x="329" y="20235"/>
                  </a:cubicBezTo>
                  <a:cubicBezTo>
                    <a:pt x="766" y="21090"/>
                    <a:pt x="1551" y="21600"/>
                    <a:pt x="2426" y="21600"/>
                  </a:cubicBezTo>
                  <a:lnTo>
                    <a:pt x="18956" y="21600"/>
                  </a:lnTo>
                  <a:cubicBezTo>
                    <a:pt x="19831" y="21600"/>
                    <a:pt x="20616" y="21090"/>
                    <a:pt x="21053" y="20235"/>
                  </a:cubicBezTo>
                  <a:cubicBezTo>
                    <a:pt x="21491" y="19380"/>
                    <a:pt x="21491" y="18359"/>
                    <a:pt x="21053" y="17505"/>
                  </a:cubicBezTo>
                  <a:cubicBezTo>
                    <a:pt x="21053" y="17505"/>
                    <a:pt x="12788" y="1365"/>
                    <a:pt x="12788" y="1365"/>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97" name="Freeform: Shape 78"/>
            <p:cNvSpPr/>
            <p:nvPr/>
          </p:nvSpPr>
          <p:spPr>
            <a:xfrm flipH="1">
              <a:off x="4419753" y="3866558"/>
              <a:ext cx="440076" cy="400065"/>
            </a:xfrm>
            <a:custGeom>
              <a:avLst/>
              <a:gdLst/>
              <a:ahLst/>
              <a:cxnLst>
                <a:cxn ang="0">
                  <a:pos x="wd2" y="hd2"/>
                </a:cxn>
                <a:cxn ang="5400000">
                  <a:pos x="wd2" y="hd2"/>
                </a:cxn>
                <a:cxn ang="10800000">
                  <a:pos x="wd2" y="hd2"/>
                </a:cxn>
                <a:cxn ang="16200000">
                  <a:pos x="wd2" y="hd2"/>
                </a:cxn>
              </a:cxnLst>
              <a:rect l="0" t="0" r="r" b="b"/>
              <a:pathLst>
                <a:path w="21287" h="21600" extrusionOk="0">
                  <a:moveTo>
                    <a:pt x="19958" y="19114"/>
                  </a:moveTo>
                  <a:cubicBezTo>
                    <a:pt x="19512" y="19976"/>
                    <a:pt x="18713" y="20490"/>
                    <a:pt x="17822" y="20490"/>
                  </a:cubicBezTo>
                  <a:lnTo>
                    <a:pt x="3466" y="20490"/>
                  </a:lnTo>
                  <a:cubicBezTo>
                    <a:pt x="2574" y="20490"/>
                    <a:pt x="1776" y="19976"/>
                    <a:pt x="1331" y="19114"/>
                  </a:cubicBezTo>
                  <a:cubicBezTo>
                    <a:pt x="885" y="18253"/>
                    <a:pt x="885" y="17224"/>
                    <a:pt x="1331" y="16363"/>
                  </a:cubicBezTo>
                  <a:lnTo>
                    <a:pt x="8509" y="2485"/>
                  </a:lnTo>
                  <a:cubicBezTo>
                    <a:pt x="8955" y="1624"/>
                    <a:pt x="9753" y="1110"/>
                    <a:pt x="10644" y="1110"/>
                  </a:cubicBezTo>
                  <a:cubicBezTo>
                    <a:pt x="11535" y="1110"/>
                    <a:pt x="12333" y="1624"/>
                    <a:pt x="12779" y="2485"/>
                  </a:cubicBezTo>
                  <a:lnTo>
                    <a:pt x="19958" y="16363"/>
                  </a:lnTo>
                  <a:cubicBezTo>
                    <a:pt x="20403" y="17224"/>
                    <a:pt x="20403" y="18253"/>
                    <a:pt x="19958" y="19114"/>
                  </a:cubicBezTo>
                  <a:close/>
                  <a:moveTo>
                    <a:pt x="13640" y="1931"/>
                  </a:moveTo>
                  <a:cubicBezTo>
                    <a:pt x="13014" y="722"/>
                    <a:pt x="11895" y="0"/>
                    <a:pt x="10644" y="0"/>
                  </a:cubicBezTo>
                  <a:cubicBezTo>
                    <a:pt x="9393" y="0"/>
                    <a:pt x="8273" y="722"/>
                    <a:pt x="7648" y="1931"/>
                  </a:cubicBezTo>
                  <a:lnTo>
                    <a:pt x="469" y="15808"/>
                  </a:lnTo>
                  <a:cubicBezTo>
                    <a:pt x="-156" y="17016"/>
                    <a:pt x="-156" y="18461"/>
                    <a:pt x="469" y="19669"/>
                  </a:cubicBezTo>
                  <a:cubicBezTo>
                    <a:pt x="1095" y="20878"/>
                    <a:pt x="2215" y="21600"/>
                    <a:pt x="3466" y="21600"/>
                  </a:cubicBezTo>
                  <a:lnTo>
                    <a:pt x="17822" y="21600"/>
                  </a:lnTo>
                  <a:cubicBezTo>
                    <a:pt x="19073" y="21600"/>
                    <a:pt x="20193" y="20878"/>
                    <a:pt x="20818" y="19669"/>
                  </a:cubicBezTo>
                  <a:cubicBezTo>
                    <a:pt x="21444" y="18461"/>
                    <a:pt x="21444" y="17016"/>
                    <a:pt x="20818" y="15808"/>
                  </a:cubicBezTo>
                  <a:cubicBezTo>
                    <a:pt x="20818" y="15808"/>
                    <a:pt x="13640" y="1931"/>
                    <a:pt x="13640" y="1931"/>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98" name="Freeform: Shape 79"/>
            <p:cNvSpPr/>
            <p:nvPr/>
          </p:nvSpPr>
          <p:spPr>
            <a:xfrm flipH="1">
              <a:off x="6121036" y="3848653"/>
              <a:ext cx="347123" cy="376974"/>
            </a:xfrm>
            <a:custGeom>
              <a:avLst/>
              <a:gdLst/>
              <a:ahLst/>
              <a:cxnLst>
                <a:cxn ang="0">
                  <a:pos x="wd2" y="hd2"/>
                </a:cxn>
                <a:cxn ang="5400000">
                  <a:pos x="wd2" y="hd2"/>
                </a:cxn>
                <a:cxn ang="10800000">
                  <a:pos x="wd2" y="hd2"/>
                </a:cxn>
                <a:cxn ang="16200000">
                  <a:pos x="wd2" y="hd2"/>
                </a:cxn>
              </a:cxnLst>
              <a:rect l="0" t="0" r="r" b="b"/>
              <a:pathLst>
                <a:path w="20801" h="21214" extrusionOk="0">
                  <a:moveTo>
                    <a:pt x="9282" y="23"/>
                  </a:moveTo>
                  <a:cubicBezTo>
                    <a:pt x="9168" y="-11"/>
                    <a:pt x="9041" y="-11"/>
                    <a:pt x="8926" y="46"/>
                  </a:cubicBezTo>
                  <a:cubicBezTo>
                    <a:pt x="8696" y="157"/>
                    <a:pt x="8604" y="433"/>
                    <a:pt x="8724" y="649"/>
                  </a:cubicBezTo>
                  <a:lnTo>
                    <a:pt x="9378" y="1832"/>
                  </a:lnTo>
                  <a:lnTo>
                    <a:pt x="2980" y="4959"/>
                  </a:lnTo>
                  <a:lnTo>
                    <a:pt x="2314" y="3775"/>
                  </a:lnTo>
                  <a:cubicBezTo>
                    <a:pt x="2194" y="3559"/>
                    <a:pt x="1914" y="3474"/>
                    <a:pt x="1684" y="3586"/>
                  </a:cubicBezTo>
                  <a:cubicBezTo>
                    <a:pt x="1454" y="3699"/>
                    <a:pt x="1363" y="3962"/>
                    <a:pt x="1482" y="4177"/>
                  </a:cubicBezTo>
                  <a:lnTo>
                    <a:pt x="2148" y="5361"/>
                  </a:lnTo>
                  <a:lnTo>
                    <a:pt x="1518" y="5674"/>
                  </a:lnTo>
                  <a:cubicBezTo>
                    <a:pt x="141" y="6346"/>
                    <a:pt x="-400" y="7943"/>
                    <a:pt x="317" y="9236"/>
                  </a:cubicBezTo>
                  <a:lnTo>
                    <a:pt x="6167" y="19789"/>
                  </a:lnTo>
                  <a:cubicBezTo>
                    <a:pt x="6883" y="21083"/>
                    <a:pt x="8584" y="21589"/>
                    <a:pt x="9960" y="20917"/>
                  </a:cubicBezTo>
                  <a:lnTo>
                    <a:pt x="19283" y="16350"/>
                  </a:lnTo>
                  <a:cubicBezTo>
                    <a:pt x="20660" y="15677"/>
                    <a:pt x="21200" y="14080"/>
                    <a:pt x="20484" y="12787"/>
                  </a:cubicBezTo>
                  <a:lnTo>
                    <a:pt x="14633" y="2234"/>
                  </a:lnTo>
                  <a:cubicBezTo>
                    <a:pt x="13917" y="942"/>
                    <a:pt x="12216" y="446"/>
                    <a:pt x="10840" y="1118"/>
                  </a:cubicBezTo>
                  <a:lnTo>
                    <a:pt x="10210" y="1419"/>
                  </a:lnTo>
                  <a:lnTo>
                    <a:pt x="9556" y="235"/>
                  </a:lnTo>
                  <a:cubicBezTo>
                    <a:pt x="9496" y="128"/>
                    <a:pt x="9397" y="57"/>
                    <a:pt x="9282" y="23"/>
                  </a:cubicBezTo>
                  <a:close/>
                  <a:moveTo>
                    <a:pt x="11994" y="1698"/>
                  </a:moveTo>
                  <a:cubicBezTo>
                    <a:pt x="12722" y="1644"/>
                    <a:pt x="13443" y="2001"/>
                    <a:pt x="13801" y="2648"/>
                  </a:cubicBezTo>
                  <a:cubicBezTo>
                    <a:pt x="13801" y="2648"/>
                    <a:pt x="14764" y="4390"/>
                    <a:pt x="14764" y="4390"/>
                  </a:cubicBezTo>
                  <a:lnTo>
                    <a:pt x="2112" y="10565"/>
                  </a:lnTo>
                  <a:lnTo>
                    <a:pt x="1149" y="8823"/>
                  </a:lnTo>
                  <a:cubicBezTo>
                    <a:pt x="672" y="7961"/>
                    <a:pt x="1028" y="6905"/>
                    <a:pt x="1946" y="6456"/>
                  </a:cubicBezTo>
                  <a:lnTo>
                    <a:pt x="2576" y="6143"/>
                  </a:lnTo>
                  <a:lnTo>
                    <a:pt x="3242" y="7338"/>
                  </a:lnTo>
                  <a:cubicBezTo>
                    <a:pt x="3361" y="7553"/>
                    <a:pt x="3642" y="7640"/>
                    <a:pt x="3872" y="7528"/>
                  </a:cubicBezTo>
                  <a:cubicBezTo>
                    <a:pt x="4102" y="7414"/>
                    <a:pt x="4194" y="7152"/>
                    <a:pt x="4074" y="6936"/>
                  </a:cubicBezTo>
                  <a:lnTo>
                    <a:pt x="3408" y="5741"/>
                  </a:lnTo>
                  <a:lnTo>
                    <a:pt x="9818" y="2614"/>
                  </a:lnTo>
                  <a:lnTo>
                    <a:pt x="10472" y="3809"/>
                  </a:lnTo>
                  <a:cubicBezTo>
                    <a:pt x="10591" y="4025"/>
                    <a:pt x="10884" y="4101"/>
                    <a:pt x="11114" y="3988"/>
                  </a:cubicBezTo>
                  <a:cubicBezTo>
                    <a:pt x="11343" y="3875"/>
                    <a:pt x="11424" y="3612"/>
                    <a:pt x="11304" y="3396"/>
                  </a:cubicBezTo>
                  <a:lnTo>
                    <a:pt x="10650" y="2201"/>
                  </a:lnTo>
                  <a:lnTo>
                    <a:pt x="11268" y="1899"/>
                  </a:lnTo>
                  <a:cubicBezTo>
                    <a:pt x="11498" y="1787"/>
                    <a:pt x="11751" y="1716"/>
                    <a:pt x="11994" y="1698"/>
                  </a:cubicBezTo>
                  <a:close/>
                  <a:moveTo>
                    <a:pt x="13908" y="7304"/>
                  </a:moveTo>
                  <a:cubicBezTo>
                    <a:pt x="14023" y="7338"/>
                    <a:pt x="14122" y="7420"/>
                    <a:pt x="14181" y="7528"/>
                  </a:cubicBezTo>
                  <a:cubicBezTo>
                    <a:pt x="14301" y="7743"/>
                    <a:pt x="14210" y="8008"/>
                    <a:pt x="13979" y="8119"/>
                  </a:cubicBezTo>
                  <a:lnTo>
                    <a:pt x="12719" y="8734"/>
                  </a:lnTo>
                  <a:cubicBezTo>
                    <a:pt x="12062" y="9055"/>
                    <a:pt x="11807" y="9825"/>
                    <a:pt x="12148" y="10442"/>
                  </a:cubicBezTo>
                  <a:lnTo>
                    <a:pt x="12160" y="10465"/>
                  </a:lnTo>
                  <a:cubicBezTo>
                    <a:pt x="12502" y="11082"/>
                    <a:pt x="13311" y="11322"/>
                    <a:pt x="13967" y="11001"/>
                  </a:cubicBezTo>
                  <a:lnTo>
                    <a:pt x="15240" y="10386"/>
                  </a:lnTo>
                  <a:cubicBezTo>
                    <a:pt x="15469" y="10273"/>
                    <a:pt x="15750" y="10359"/>
                    <a:pt x="15870" y="10576"/>
                  </a:cubicBezTo>
                  <a:cubicBezTo>
                    <a:pt x="15990" y="10791"/>
                    <a:pt x="15898" y="11056"/>
                    <a:pt x="15668" y="11168"/>
                  </a:cubicBezTo>
                  <a:lnTo>
                    <a:pt x="14407" y="11782"/>
                  </a:lnTo>
                  <a:cubicBezTo>
                    <a:pt x="13751" y="12103"/>
                    <a:pt x="13495" y="12865"/>
                    <a:pt x="13837" y="13480"/>
                  </a:cubicBezTo>
                  <a:lnTo>
                    <a:pt x="13849" y="13513"/>
                  </a:lnTo>
                  <a:cubicBezTo>
                    <a:pt x="14190" y="14129"/>
                    <a:pt x="14999" y="14370"/>
                    <a:pt x="15656" y="14049"/>
                  </a:cubicBezTo>
                  <a:lnTo>
                    <a:pt x="16928" y="13435"/>
                  </a:lnTo>
                  <a:cubicBezTo>
                    <a:pt x="17158" y="13322"/>
                    <a:pt x="17439" y="13409"/>
                    <a:pt x="17559" y="13625"/>
                  </a:cubicBezTo>
                  <a:cubicBezTo>
                    <a:pt x="17678" y="13841"/>
                    <a:pt x="17585" y="14104"/>
                    <a:pt x="17356" y="14217"/>
                  </a:cubicBezTo>
                  <a:lnTo>
                    <a:pt x="16096" y="14831"/>
                  </a:lnTo>
                  <a:cubicBezTo>
                    <a:pt x="14980" y="15377"/>
                    <a:pt x="13597" y="14974"/>
                    <a:pt x="13016" y="13926"/>
                  </a:cubicBezTo>
                  <a:lnTo>
                    <a:pt x="13004" y="13893"/>
                  </a:lnTo>
                  <a:cubicBezTo>
                    <a:pt x="12664" y="13278"/>
                    <a:pt x="12666" y="12578"/>
                    <a:pt x="12957" y="11994"/>
                  </a:cubicBezTo>
                  <a:cubicBezTo>
                    <a:pt x="12281" y="11884"/>
                    <a:pt x="11668" y="11493"/>
                    <a:pt x="11328" y="10878"/>
                  </a:cubicBezTo>
                  <a:lnTo>
                    <a:pt x="11316" y="10844"/>
                  </a:lnTo>
                  <a:cubicBezTo>
                    <a:pt x="10736" y="9797"/>
                    <a:pt x="11163" y="8497"/>
                    <a:pt x="12279" y="7952"/>
                  </a:cubicBezTo>
                  <a:lnTo>
                    <a:pt x="13551" y="7338"/>
                  </a:lnTo>
                  <a:cubicBezTo>
                    <a:pt x="13666" y="7282"/>
                    <a:pt x="13793" y="7270"/>
                    <a:pt x="13908" y="7304"/>
                  </a:cubicBezTo>
                  <a:close/>
                  <a:moveTo>
                    <a:pt x="7986" y="10252"/>
                  </a:moveTo>
                  <a:cubicBezTo>
                    <a:pt x="8900" y="10185"/>
                    <a:pt x="9809" y="10626"/>
                    <a:pt x="10257" y="11436"/>
                  </a:cubicBezTo>
                  <a:lnTo>
                    <a:pt x="11958" y="14496"/>
                  </a:lnTo>
                  <a:cubicBezTo>
                    <a:pt x="12557" y="15576"/>
                    <a:pt x="12109" y="16904"/>
                    <a:pt x="10959" y="17466"/>
                  </a:cubicBezTo>
                  <a:lnTo>
                    <a:pt x="10923" y="17489"/>
                  </a:lnTo>
                  <a:cubicBezTo>
                    <a:pt x="9774" y="18050"/>
                    <a:pt x="8347" y="17630"/>
                    <a:pt x="7748" y="16551"/>
                  </a:cubicBezTo>
                  <a:lnTo>
                    <a:pt x="6060" y="13491"/>
                  </a:lnTo>
                  <a:cubicBezTo>
                    <a:pt x="5461" y="12411"/>
                    <a:pt x="5909" y="11071"/>
                    <a:pt x="7059" y="10509"/>
                  </a:cubicBezTo>
                  <a:lnTo>
                    <a:pt x="7094" y="10487"/>
                  </a:lnTo>
                  <a:cubicBezTo>
                    <a:pt x="7382" y="10346"/>
                    <a:pt x="7682" y="10275"/>
                    <a:pt x="7986" y="10252"/>
                  </a:cubicBezTo>
                  <a:close/>
                  <a:moveTo>
                    <a:pt x="8284" y="11090"/>
                  </a:moveTo>
                  <a:cubicBezTo>
                    <a:pt x="8101" y="11104"/>
                    <a:pt x="7909" y="11151"/>
                    <a:pt x="7737" y="11235"/>
                  </a:cubicBezTo>
                  <a:lnTo>
                    <a:pt x="7713" y="11246"/>
                  </a:lnTo>
                  <a:cubicBezTo>
                    <a:pt x="7021" y="11583"/>
                    <a:pt x="6746" y="12395"/>
                    <a:pt x="7106" y="13044"/>
                  </a:cubicBezTo>
                  <a:lnTo>
                    <a:pt x="8807" y="16104"/>
                  </a:lnTo>
                  <a:cubicBezTo>
                    <a:pt x="9166" y="16752"/>
                    <a:pt x="10018" y="16999"/>
                    <a:pt x="10709" y="16662"/>
                  </a:cubicBezTo>
                  <a:lnTo>
                    <a:pt x="10745" y="16651"/>
                  </a:lnTo>
                  <a:cubicBezTo>
                    <a:pt x="11436" y="16313"/>
                    <a:pt x="11699" y="15501"/>
                    <a:pt x="11340" y="14853"/>
                  </a:cubicBezTo>
                  <a:lnTo>
                    <a:pt x="9651" y="11793"/>
                  </a:lnTo>
                  <a:cubicBezTo>
                    <a:pt x="9382" y="11306"/>
                    <a:pt x="8832" y="11049"/>
                    <a:pt x="8284" y="1109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99" name="Freeform: Shape 80"/>
            <p:cNvSpPr/>
            <p:nvPr/>
          </p:nvSpPr>
          <p:spPr>
            <a:xfrm flipH="1">
              <a:off x="5639118" y="3848653"/>
              <a:ext cx="44305" cy="20937"/>
            </a:xfrm>
            <a:custGeom>
              <a:avLst/>
              <a:gdLst/>
              <a:ahLst/>
              <a:cxnLst>
                <a:cxn ang="0">
                  <a:pos x="wd2" y="hd2"/>
                </a:cxn>
                <a:cxn ang="5400000">
                  <a:pos x="wd2" y="hd2"/>
                </a:cxn>
                <a:cxn ang="10800000">
                  <a:pos x="wd2" y="hd2"/>
                </a:cxn>
                <a:cxn ang="16200000">
                  <a:pos x="wd2" y="hd2"/>
                </a:cxn>
              </a:cxnLst>
              <a:rect l="0" t="0" r="r" b="b"/>
              <a:pathLst>
                <a:path w="21228" h="20808" extrusionOk="0">
                  <a:moveTo>
                    <a:pt x="17067" y="2077"/>
                  </a:moveTo>
                  <a:lnTo>
                    <a:pt x="4889" y="32"/>
                  </a:lnTo>
                  <a:cubicBezTo>
                    <a:pt x="2398" y="-391"/>
                    <a:pt x="217" y="3467"/>
                    <a:pt x="15" y="8616"/>
                  </a:cubicBezTo>
                  <a:cubicBezTo>
                    <a:pt x="-189" y="13789"/>
                    <a:pt x="1665" y="18313"/>
                    <a:pt x="4156" y="18736"/>
                  </a:cubicBezTo>
                  <a:lnTo>
                    <a:pt x="16330" y="20775"/>
                  </a:lnTo>
                  <a:cubicBezTo>
                    <a:pt x="18820" y="21209"/>
                    <a:pt x="21006" y="17363"/>
                    <a:pt x="21213" y="12184"/>
                  </a:cubicBezTo>
                  <a:cubicBezTo>
                    <a:pt x="21411" y="7029"/>
                    <a:pt x="19557" y="2505"/>
                    <a:pt x="17067" y="2077"/>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00" name="Freeform: Shape 81"/>
            <p:cNvSpPr/>
            <p:nvPr/>
          </p:nvSpPr>
          <p:spPr>
            <a:xfrm flipH="1">
              <a:off x="5659195" y="3765100"/>
              <a:ext cx="406184" cy="273215"/>
            </a:xfrm>
            <a:custGeom>
              <a:avLst/>
              <a:gdLst/>
              <a:ahLst/>
              <a:cxnLst>
                <a:cxn ang="0">
                  <a:pos x="wd2" y="hd2"/>
                </a:cxn>
                <a:cxn ang="5400000">
                  <a:pos x="wd2" y="hd2"/>
                </a:cxn>
                <a:cxn ang="10800000">
                  <a:pos x="wd2" y="hd2"/>
                </a:cxn>
                <a:cxn ang="16200000">
                  <a:pos x="wd2" y="hd2"/>
                </a:cxn>
              </a:cxnLst>
              <a:rect l="0" t="0" r="r" b="b"/>
              <a:pathLst>
                <a:path w="21341" h="21186" extrusionOk="0">
                  <a:moveTo>
                    <a:pt x="18728" y="6837"/>
                  </a:moveTo>
                  <a:cubicBezTo>
                    <a:pt x="18700" y="7350"/>
                    <a:pt x="18620" y="7838"/>
                    <a:pt x="18496" y="8293"/>
                  </a:cubicBezTo>
                  <a:cubicBezTo>
                    <a:pt x="18085" y="8047"/>
                    <a:pt x="17642" y="7891"/>
                    <a:pt x="17178" y="7835"/>
                  </a:cubicBezTo>
                  <a:cubicBezTo>
                    <a:pt x="16868" y="7797"/>
                    <a:pt x="16558" y="7807"/>
                    <a:pt x="16251" y="7863"/>
                  </a:cubicBezTo>
                  <a:cubicBezTo>
                    <a:pt x="15733" y="5572"/>
                    <a:pt x="14651" y="3699"/>
                    <a:pt x="13264" y="2564"/>
                  </a:cubicBezTo>
                  <a:cubicBezTo>
                    <a:pt x="13912" y="1794"/>
                    <a:pt x="14752" y="1374"/>
                    <a:pt x="15645" y="1482"/>
                  </a:cubicBezTo>
                  <a:cubicBezTo>
                    <a:pt x="17495" y="1704"/>
                    <a:pt x="18878" y="4108"/>
                    <a:pt x="18728" y="6837"/>
                  </a:cubicBezTo>
                  <a:close/>
                  <a:moveTo>
                    <a:pt x="19372" y="8989"/>
                  </a:moveTo>
                  <a:cubicBezTo>
                    <a:pt x="19557" y="8360"/>
                    <a:pt x="19677" y="7677"/>
                    <a:pt x="19717" y="6958"/>
                  </a:cubicBezTo>
                  <a:cubicBezTo>
                    <a:pt x="19912" y="3420"/>
                    <a:pt x="18122" y="311"/>
                    <a:pt x="15725" y="21"/>
                  </a:cubicBezTo>
                  <a:cubicBezTo>
                    <a:pt x="14393" y="-138"/>
                    <a:pt x="13151" y="609"/>
                    <a:pt x="12277" y="1909"/>
                  </a:cubicBezTo>
                  <a:cubicBezTo>
                    <a:pt x="11765" y="1644"/>
                    <a:pt x="11225" y="1472"/>
                    <a:pt x="10667" y="1405"/>
                  </a:cubicBezTo>
                  <a:cubicBezTo>
                    <a:pt x="7207" y="989"/>
                    <a:pt x="4153" y="4713"/>
                    <a:pt x="3752" y="9763"/>
                  </a:cubicBezTo>
                  <a:cubicBezTo>
                    <a:pt x="3704" y="9753"/>
                    <a:pt x="3656" y="9746"/>
                    <a:pt x="3608" y="9740"/>
                  </a:cubicBezTo>
                  <a:cubicBezTo>
                    <a:pt x="1774" y="9520"/>
                    <a:pt x="161" y="11543"/>
                    <a:pt x="12" y="14250"/>
                  </a:cubicBezTo>
                  <a:cubicBezTo>
                    <a:pt x="-138" y="16957"/>
                    <a:pt x="1233" y="19338"/>
                    <a:pt x="3067" y="19557"/>
                  </a:cubicBezTo>
                  <a:lnTo>
                    <a:pt x="16443" y="21163"/>
                  </a:lnTo>
                  <a:cubicBezTo>
                    <a:pt x="18933" y="21462"/>
                    <a:pt x="21123" y="18717"/>
                    <a:pt x="21326" y="15041"/>
                  </a:cubicBezTo>
                  <a:cubicBezTo>
                    <a:pt x="21462" y="12572"/>
                    <a:pt x="20665" y="10303"/>
                    <a:pt x="19372" y="8989"/>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01" name="Freeform: Shape 82"/>
            <p:cNvSpPr/>
            <p:nvPr/>
          </p:nvSpPr>
          <p:spPr>
            <a:xfrm flipH="1">
              <a:off x="5663013" y="3753164"/>
              <a:ext cx="38314" cy="35392"/>
            </a:xfrm>
            <a:custGeom>
              <a:avLst/>
              <a:gdLst/>
              <a:ahLst/>
              <a:cxnLst>
                <a:cxn ang="0">
                  <a:pos x="wd2" y="hd2"/>
                </a:cxn>
                <a:cxn ang="5400000">
                  <a:pos x="wd2" y="hd2"/>
                </a:cxn>
                <a:cxn ang="10800000">
                  <a:pos x="wd2" y="hd2"/>
                </a:cxn>
                <a:cxn ang="16200000">
                  <a:pos x="wd2" y="hd2"/>
                </a:cxn>
              </a:cxnLst>
              <a:rect l="0" t="0" r="r" b="b"/>
              <a:pathLst>
                <a:path w="20396" h="20836" extrusionOk="0">
                  <a:moveTo>
                    <a:pt x="12109" y="1318"/>
                  </a:moveTo>
                  <a:lnTo>
                    <a:pt x="1773" y="11028"/>
                  </a:lnTo>
                  <a:cubicBezTo>
                    <a:pt x="-341" y="13022"/>
                    <a:pt x="-602" y="16532"/>
                    <a:pt x="1194" y="18865"/>
                  </a:cubicBezTo>
                  <a:cubicBezTo>
                    <a:pt x="2093" y="20042"/>
                    <a:pt x="3334" y="20698"/>
                    <a:pt x="4613" y="20818"/>
                  </a:cubicBezTo>
                  <a:cubicBezTo>
                    <a:pt x="5899" y="20931"/>
                    <a:pt x="7223" y="20509"/>
                    <a:pt x="8282" y="19500"/>
                  </a:cubicBezTo>
                  <a:lnTo>
                    <a:pt x="18625" y="9793"/>
                  </a:lnTo>
                  <a:cubicBezTo>
                    <a:pt x="20739" y="7789"/>
                    <a:pt x="20998" y="4293"/>
                    <a:pt x="19199" y="1959"/>
                  </a:cubicBezTo>
                  <a:cubicBezTo>
                    <a:pt x="17402" y="-374"/>
                    <a:pt x="14228" y="-669"/>
                    <a:pt x="12109" y="1318"/>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02" name="Freeform: Shape 83"/>
            <p:cNvSpPr/>
            <p:nvPr/>
          </p:nvSpPr>
          <p:spPr>
            <a:xfrm flipH="1">
              <a:off x="5833042" y="3741228"/>
              <a:ext cx="35390" cy="38307"/>
            </a:xfrm>
            <a:custGeom>
              <a:avLst/>
              <a:gdLst/>
              <a:ahLst/>
              <a:cxnLst>
                <a:cxn ang="0">
                  <a:pos x="wd2" y="hd2"/>
                </a:cxn>
                <a:cxn ang="5400000">
                  <a:pos x="wd2" y="hd2"/>
                </a:cxn>
                <a:cxn ang="10800000">
                  <a:pos x="wd2" y="hd2"/>
                </a:cxn>
                <a:cxn ang="16200000">
                  <a:pos x="wd2" y="hd2"/>
                </a:cxn>
              </a:cxnLst>
              <a:rect l="0" t="0" r="r" b="b"/>
              <a:pathLst>
                <a:path w="20300" h="20896" extrusionOk="0">
                  <a:moveTo>
                    <a:pt x="1909" y="1218"/>
                  </a:moveTo>
                  <a:cubicBezTo>
                    <a:pt x="-369" y="3062"/>
                    <a:pt x="-650" y="6312"/>
                    <a:pt x="1291" y="8486"/>
                  </a:cubicBezTo>
                  <a:lnTo>
                    <a:pt x="10753" y="19080"/>
                  </a:lnTo>
                  <a:cubicBezTo>
                    <a:pt x="11725" y="20164"/>
                    <a:pt x="13057" y="20768"/>
                    <a:pt x="14443" y="20879"/>
                  </a:cubicBezTo>
                  <a:cubicBezTo>
                    <a:pt x="15828" y="20984"/>
                    <a:pt x="17254" y="20593"/>
                    <a:pt x="18386" y="19684"/>
                  </a:cubicBezTo>
                  <a:cubicBezTo>
                    <a:pt x="20669" y="17833"/>
                    <a:pt x="20950" y="14575"/>
                    <a:pt x="19009" y="12413"/>
                  </a:cubicBezTo>
                  <a:lnTo>
                    <a:pt x="9537" y="1816"/>
                  </a:lnTo>
                  <a:cubicBezTo>
                    <a:pt x="7603" y="-349"/>
                    <a:pt x="4188" y="-616"/>
                    <a:pt x="1909" y="1218"/>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03" name="Freeform: Shape 84"/>
            <p:cNvSpPr/>
            <p:nvPr/>
          </p:nvSpPr>
          <p:spPr>
            <a:xfrm flipH="1">
              <a:off x="5751997" y="3711388"/>
              <a:ext cx="20946" cy="44315"/>
            </a:xfrm>
            <a:custGeom>
              <a:avLst/>
              <a:gdLst/>
              <a:ahLst/>
              <a:cxnLst>
                <a:cxn ang="0">
                  <a:pos x="wd2" y="hd2"/>
                </a:cxn>
                <a:cxn ang="5400000">
                  <a:pos x="wd2" y="hd2"/>
                </a:cxn>
                <a:cxn ang="10800000">
                  <a:pos x="wd2" y="hd2"/>
                </a:cxn>
                <a:cxn ang="16200000">
                  <a:pos x="wd2" y="hd2"/>
                </a:cxn>
              </a:cxnLst>
              <a:rect l="0" t="0" r="r" b="b"/>
              <a:pathLst>
                <a:path w="20820" h="21230" extrusionOk="0">
                  <a:moveTo>
                    <a:pt x="2073" y="4163"/>
                  </a:moveTo>
                  <a:lnTo>
                    <a:pt x="31" y="16332"/>
                  </a:lnTo>
                  <a:cubicBezTo>
                    <a:pt x="-389" y="18817"/>
                    <a:pt x="3458" y="21006"/>
                    <a:pt x="8614" y="21215"/>
                  </a:cubicBezTo>
                  <a:cubicBezTo>
                    <a:pt x="13781" y="21416"/>
                    <a:pt x="18323" y="19554"/>
                    <a:pt x="18737" y="17063"/>
                  </a:cubicBezTo>
                  <a:lnTo>
                    <a:pt x="20788" y="4898"/>
                  </a:lnTo>
                  <a:cubicBezTo>
                    <a:pt x="21211" y="2407"/>
                    <a:pt x="17361" y="218"/>
                    <a:pt x="12205" y="14"/>
                  </a:cubicBezTo>
                  <a:cubicBezTo>
                    <a:pt x="7038" y="-184"/>
                    <a:pt x="2505" y="1664"/>
                    <a:pt x="2073" y="4163"/>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04" name="Freeform: Shape 85"/>
            <p:cNvSpPr/>
            <p:nvPr/>
          </p:nvSpPr>
          <p:spPr>
            <a:xfrm flipH="1">
              <a:off x="6503372" y="4487237"/>
              <a:ext cx="45420" cy="45420"/>
            </a:xfrm>
            <a:custGeom>
              <a:avLst/>
              <a:gdLst/>
              <a:ahLst/>
              <a:cxnLst>
                <a:cxn ang="0">
                  <a:pos x="wd2" y="hd2"/>
                </a:cxn>
                <a:cxn ang="5400000">
                  <a:pos x="wd2" y="hd2"/>
                </a:cxn>
                <a:cxn ang="10800000">
                  <a:pos x="wd2" y="hd2"/>
                </a:cxn>
                <a:cxn ang="16200000">
                  <a:pos x="wd2" y="hd2"/>
                </a:cxn>
              </a:cxnLst>
              <a:rect l="0" t="0" r="r" b="b"/>
              <a:pathLst>
                <a:path w="21412" h="21411" extrusionOk="0">
                  <a:moveTo>
                    <a:pt x="10875" y="1"/>
                  </a:moveTo>
                  <a:cubicBezTo>
                    <a:pt x="4980" y="-95"/>
                    <a:pt x="96" y="4631"/>
                    <a:pt x="1" y="10532"/>
                  </a:cubicBezTo>
                  <a:cubicBezTo>
                    <a:pt x="-95" y="16431"/>
                    <a:pt x="4627" y="21304"/>
                    <a:pt x="10527" y="21409"/>
                  </a:cubicBezTo>
                  <a:cubicBezTo>
                    <a:pt x="16432" y="21505"/>
                    <a:pt x="21310" y="16777"/>
                    <a:pt x="21410" y="10878"/>
                  </a:cubicBezTo>
                  <a:cubicBezTo>
                    <a:pt x="21505" y="4979"/>
                    <a:pt x="16783" y="97"/>
                    <a:pt x="10875" y="1"/>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05" name="Freeform: Shape 86"/>
            <p:cNvSpPr/>
            <p:nvPr/>
          </p:nvSpPr>
          <p:spPr>
            <a:xfrm flipH="1">
              <a:off x="6464156" y="4445460"/>
              <a:ext cx="120444" cy="120461"/>
            </a:xfrm>
            <a:custGeom>
              <a:avLst/>
              <a:gdLst/>
              <a:ahLst/>
              <a:cxnLst>
                <a:cxn ang="0">
                  <a:pos x="wd2" y="hd2"/>
                </a:cxn>
                <a:cxn ang="5400000">
                  <a:pos x="wd2" y="hd2"/>
                </a:cxn>
                <a:cxn ang="10800000">
                  <a:pos x="wd2" y="hd2"/>
                </a:cxn>
                <a:cxn ang="16200000">
                  <a:pos x="wd2" y="hd2"/>
                </a:cxn>
              </a:cxnLst>
              <a:rect l="0" t="0" r="r" b="b"/>
              <a:pathLst>
                <a:path w="21411" h="21416" extrusionOk="0">
                  <a:moveTo>
                    <a:pt x="10583" y="18161"/>
                  </a:moveTo>
                  <a:cubicBezTo>
                    <a:pt x="6476" y="18093"/>
                    <a:pt x="3186" y="14697"/>
                    <a:pt x="3254" y="10586"/>
                  </a:cubicBezTo>
                  <a:cubicBezTo>
                    <a:pt x="3321" y="6479"/>
                    <a:pt x="6719" y="3189"/>
                    <a:pt x="10827" y="3255"/>
                  </a:cubicBezTo>
                  <a:cubicBezTo>
                    <a:pt x="14936" y="3321"/>
                    <a:pt x="18225" y="6719"/>
                    <a:pt x="18157" y="10831"/>
                  </a:cubicBezTo>
                  <a:cubicBezTo>
                    <a:pt x="18091" y="14940"/>
                    <a:pt x="14693" y="18226"/>
                    <a:pt x="10583" y="18161"/>
                  </a:cubicBezTo>
                  <a:close/>
                  <a:moveTo>
                    <a:pt x="10880" y="1"/>
                  </a:moveTo>
                  <a:cubicBezTo>
                    <a:pt x="4979" y="-90"/>
                    <a:pt x="97" y="4632"/>
                    <a:pt x="2" y="10536"/>
                  </a:cubicBezTo>
                  <a:cubicBezTo>
                    <a:pt x="-95" y="16438"/>
                    <a:pt x="4628" y="21317"/>
                    <a:pt x="10530" y="21415"/>
                  </a:cubicBezTo>
                  <a:cubicBezTo>
                    <a:pt x="16433" y="21510"/>
                    <a:pt x="21313" y="16785"/>
                    <a:pt x="21410" y="10884"/>
                  </a:cubicBezTo>
                  <a:cubicBezTo>
                    <a:pt x="21505" y="4979"/>
                    <a:pt x="16781" y="100"/>
                    <a:pt x="10880" y="1"/>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06" name="Freeform: Shape 87"/>
            <p:cNvSpPr/>
            <p:nvPr/>
          </p:nvSpPr>
          <p:spPr>
            <a:xfrm flipH="1">
              <a:off x="6447955" y="4320131"/>
              <a:ext cx="11316" cy="73028"/>
            </a:xfrm>
            <a:custGeom>
              <a:avLst/>
              <a:gdLst/>
              <a:ahLst/>
              <a:cxnLst>
                <a:cxn ang="0">
                  <a:pos x="wd2" y="hd2"/>
                </a:cxn>
                <a:cxn ang="5400000">
                  <a:pos x="wd2" y="hd2"/>
                </a:cxn>
                <a:cxn ang="10800000">
                  <a:pos x="wd2" y="hd2"/>
                </a:cxn>
                <a:cxn ang="16200000">
                  <a:pos x="wd2" y="hd2"/>
                </a:cxn>
              </a:cxnLst>
              <a:rect l="0" t="0" r="r" b="b"/>
              <a:pathLst>
                <a:path w="21600" h="21600" extrusionOk="0">
                  <a:moveTo>
                    <a:pt x="0" y="21555"/>
                  </a:moveTo>
                  <a:lnTo>
                    <a:pt x="19330" y="21600"/>
                  </a:lnTo>
                  <a:lnTo>
                    <a:pt x="21600" y="50"/>
                  </a:lnTo>
                  <a:lnTo>
                    <a:pt x="2270" y="0"/>
                  </a:lnTo>
                  <a:cubicBezTo>
                    <a:pt x="2270" y="0"/>
                    <a:pt x="0" y="21555"/>
                    <a:pt x="0" y="21555"/>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07" name="Freeform: Shape 88"/>
            <p:cNvSpPr/>
            <p:nvPr/>
          </p:nvSpPr>
          <p:spPr>
            <a:xfrm flipH="1">
              <a:off x="6392387" y="4272386"/>
              <a:ext cx="251894" cy="364114"/>
            </a:xfrm>
            <a:custGeom>
              <a:avLst/>
              <a:gdLst/>
              <a:ahLst/>
              <a:cxnLst>
                <a:cxn ang="0">
                  <a:pos x="wd2" y="hd2"/>
                </a:cxn>
                <a:cxn ang="5400000">
                  <a:pos x="wd2" y="hd2"/>
                </a:cxn>
                <a:cxn ang="10800000">
                  <a:pos x="wd2" y="hd2"/>
                </a:cxn>
                <a:cxn ang="16200000">
                  <a:pos x="wd2" y="hd2"/>
                </a:cxn>
              </a:cxnLst>
              <a:rect l="0" t="0" r="r" b="b"/>
              <a:pathLst>
                <a:path w="21572" h="21568" extrusionOk="0">
                  <a:moveTo>
                    <a:pt x="18480" y="7819"/>
                  </a:moveTo>
                  <a:cubicBezTo>
                    <a:pt x="18472" y="8133"/>
                    <a:pt x="18098" y="8384"/>
                    <a:pt x="17645" y="8378"/>
                  </a:cubicBezTo>
                  <a:lnTo>
                    <a:pt x="15131" y="8351"/>
                  </a:lnTo>
                  <a:cubicBezTo>
                    <a:pt x="14676" y="8344"/>
                    <a:pt x="14315" y="8086"/>
                    <a:pt x="14321" y="7772"/>
                  </a:cubicBezTo>
                  <a:lnTo>
                    <a:pt x="14451" y="2318"/>
                  </a:lnTo>
                  <a:cubicBezTo>
                    <a:pt x="14458" y="2004"/>
                    <a:pt x="14831" y="1753"/>
                    <a:pt x="15286" y="1758"/>
                  </a:cubicBezTo>
                  <a:lnTo>
                    <a:pt x="17799" y="1786"/>
                  </a:lnTo>
                  <a:cubicBezTo>
                    <a:pt x="18255" y="1792"/>
                    <a:pt x="18616" y="2051"/>
                    <a:pt x="18609" y="2364"/>
                  </a:cubicBezTo>
                  <a:cubicBezTo>
                    <a:pt x="18609" y="2364"/>
                    <a:pt x="18480" y="7819"/>
                    <a:pt x="18480" y="7819"/>
                  </a:cubicBezTo>
                  <a:close/>
                  <a:moveTo>
                    <a:pt x="10117" y="18801"/>
                  </a:moveTo>
                  <a:cubicBezTo>
                    <a:pt x="6367" y="18758"/>
                    <a:pt x="3365" y="16614"/>
                    <a:pt x="3426" y="14019"/>
                  </a:cubicBezTo>
                  <a:cubicBezTo>
                    <a:pt x="3487" y="11425"/>
                    <a:pt x="6588" y="9350"/>
                    <a:pt x="10339" y="9391"/>
                  </a:cubicBezTo>
                  <a:cubicBezTo>
                    <a:pt x="14090" y="9434"/>
                    <a:pt x="17092" y="11578"/>
                    <a:pt x="17031" y="14173"/>
                  </a:cubicBezTo>
                  <a:cubicBezTo>
                    <a:pt x="16969" y="16767"/>
                    <a:pt x="13868" y="18844"/>
                    <a:pt x="10117" y="18801"/>
                  </a:cubicBezTo>
                  <a:close/>
                  <a:moveTo>
                    <a:pt x="20761" y="15249"/>
                  </a:moveTo>
                  <a:lnTo>
                    <a:pt x="20299" y="15243"/>
                  </a:lnTo>
                  <a:lnTo>
                    <a:pt x="20612" y="1964"/>
                  </a:lnTo>
                  <a:cubicBezTo>
                    <a:pt x="20635" y="991"/>
                    <a:pt x="19510" y="187"/>
                    <a:pt x="18103" y="170"/>
                  </a:cubicBezTo>
                  <a:lnTo>
                    <a:pt x="3013" y="0"/>
                  </a:lnTo>
                  <a:cubicBezTo>
                    <a:pt x="1608" y="-16"/>
                    <a:pt x="444" y="763"/>
                    <a:pt x="421" y="1736"/>
                  </a:cubicBezTo>
                  <a:lnTo>
                    <a:pt x="0" y="19604"/>
                  </a:lnTo>
                  <a:cubicBezTo>
                    <a:pt x="-22" y="20577"/>
                    <a:pt x="1103" y="21382"/>
                    <a:pt x="2509" y="21398"/>
                  </a:cubicBezTo>
                  <a:lnTo>
                    <a:pt x="17599" y="21567"/>
                  </a:lnTo>
                  <a:cubicBezTo>
                    <a:pt x="19005" y="21584"/>
                    <a:pt x="20168" y="20804"/>
                    <a:pt x="20191" y="19833"/>
                  </a:cubicBezTo>
                  <a:lnTo>
                    <a:pt x="20205" y="19228"/>
                  </a:lnTo>
                  <a:lnTo>
                    <a:pt x="20668" y="19234"/>
                  </a:lnTo>
                  <a:cubicBezTo>
                    <a:pt x="21123" y="19239"/>
                    <a:pt x="21497" y="18989"/>
                    <a:pt x="21505" y="18674"/>
                  </a:cubicBezTo>
                  <a:lnTo>
                    <a:pt x="21572" y="15827"/>
                  </a:lnTo>
                  <a:cubicBezTo>
                    <a:pt x="21578" y="15513"/>
                    <a:pt x="21217" y="15254"/>
                    <a:pt x="20761" y="15249"/>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08" name="Freeform: Shape 89"/>
            <p:cNvSpPr/>
            <p:nvPr/>
          </p:nvSpPr>
          <p:spPr>
            <a:xfrm flipH="1">
              <a:off x="4702708" y="1771767"/>
              <a:ext cx="377939" cy="498524"/>
            </a:xfrm>
            <a:custGeom>
              <a:avLst/>
              <a:gdLst/>
              <a:ahLst/>
              <a:cxnLst>
                <a:cxn ang="0">
                  <a:pos x="wd2" y="hd2"/>
                </a:cxn>
                <a:cxn ang="5400000">
                  <a:pos x="wd2" y="hd2"/>
                </a:cxn>
                <a:cxn ang="10800000">
                  <a:pos x="wd2" y="hd2"/>
                </a:cxn>
                <a:cxn ang="16200000">
                  <a:pos x="wd2" y="hd2"/>
                </a:cxn>
              </a:cxnLst>
              <a:rect l="0" t="0" r="r" b="b"/>
              <a:pathLst>
                <a:path w="21034" h="21223" extrusionOk="0">
                  <a:moveTo>
                    <a:pt x="6912" y="12316"/>
                  </a:moveTo>
                  <a:cubicBezTo>
                    <a:pt x="7171" y="12187"/>
                    <a:pt x="7518" y="12243"/>
                    <a:pt x="7686" y="12441"/>
                  </a:cubicBezTo>
                  <a:lnTo>
                    <a:pt x="13207" y="18907"/>
                  </a:lnTo>
                  <a:cubicBezTo>
                    <a:pt x="13376" y="19106"/>
                    <a:pt x="13303" y="19371"/>
                    <a:pt x="13044" y="19500"/>
                  </a:cubicBezTo>
                  <a:cubicBezTo>
                    <a:pt x="12785" y="19629"/>
                    <a:pt x="12439" y="19574"/>
                    <a:pt x="12270" y="19375"/>
                  </a:cubicBezTo>
                  <a:lnTo>
                    <a:pt x="6750" y="12908"/>
                  </a:lnTo>
                  <a:cubicBezTo>
                    <a:pt x="6581" y="12711"/>
                    <a:pt x="6653" y="12446"/>
                    <a:pt x="6912" y="12316"/>
                  </a:cubicBezTo>
                  <a:close/>
                  <a:moveTo>
                    <a:pt x="91" y="8786"/>
                  </a:moveTo>
                  <a:cubicBezTo>
                    <a:pt x="259" y="8984"/>
                    <a:pt x="606" y="9040"/>
                    <a:pt x="865" y="8911"/>
                  </a:cubicBezTo>
                  <a:lnTo>
                    <a:pt x="4323" y="7184"/>
                  </a:lnTo>
                  <a:lnTo>
                    <a:pt x="1535" y="9953"/>
                  </a:lnTo>
                  <a:cubicBezTo>
                    <a:pt x="1347" y="10141"/>
                    <a:pt x="1392" y="10410"/>
                    <a:pt x="1637" y="10553"/>
                  </a:cubicBezTo>
                  <a:cubicBezTo>
                    <a:pt x="1830" y="10667"/>
                    <a:pt x="2090" y="10669"/>
                    <a:pt x="2284" y="10572"/>
                  </a:cubicBezTo>
                  <a:cubicBezTo>
                    <a:pt x="2336" y="10547"/>
                    <a:pt x="2382" y="10514"/>
                    <a:pt x="2422" y="10475"/>
                  </a:cubicBezTo>
                  <a:lnTo>
                    <a:pt x="5345" y="7571"/>
                  </a:lnTo>
                  <a:lnTo>
                    <a:pt x="6467" y="8884"/>
                  </a:lnTo>
                  <a:cubicBezTo>
                    <a:pt x="5065" y="10216"/>
                    <a:pt x="4868" y="12141"/>
                    <a:pt x="6155" y="13648"/>
                  </a:cubicBezTo>
                  <a:lnTo>
                    <a:pt x="11582" y="20005"/>
                  </a:lnTo>
                  <a:cubicBezTo>
                    <a:pt x="12641" y="21246"/>
                    <a:pt x="14823" y="21597"/>
                    <a:pt x="16445" y="20787"/>
                  </a:cubicBezTo>
                  <a:lnTo>
                    <a:pt x="19443" y="19289"/>
                  </a:lnTo>
                  <a:cubicBezTo>
                    <a:pt x="21065" y="18479"/>
                    <a:pt x="21523" y="16810"/>
                    <a:pt x="20464" y="15569"/>
                  </a:cubicBezTo>
                  <a:lnTo>
                    <a:pt x="15038" y="9212"/>
                  </a:lnTo>
                  <a:cubicBezTo>
                    <a:pt x="13751" y="7705"/>
                    <a:pt x="11368" y="7068"/>
                    <a:pt x="9210" y="7514"/>
                  </a:cubicBezTo>
                  <a:lnTo>
                    <a:pt x="8206" y="6338"/>
                  </a:lnTo>
                  <a:lnTo>
                    <a:pt x="10102" y="5391"/>
                  </a:lnTo>
                  <a:lnTo>
                    <a:pt x="17015" y="3866"/>
                  </a:lnTo>
                  <a:cubicBezTo>
                    <a:pt x="17069" y="3853"/>
                    <a:pt x="17119" y="3836"/>
                    <a:pt x="17164" y="3813"/>
                  </a:cubicBezTo>
                  <a:cubicBezTo>
                    <a:pt x="17264" y="3764"/>
                    <a:pt x="17342" y="3691"/>
                    <a:pt x="17384" y="3604"/>
                  </a:cubicBezTo>
                  <a:cubicBezTo>
                    <a:pt x="17445" y="3476"/>
                    <a:pt x="17424" y="3334"/>
                    <a:pt x="17328" y="3221"/>
                  </a:cubicBezTo>
                  <a:lnTo>
                    <a:pt x="14744" y="195"/>
                  </a:lnTo>
                  <a:cubicBezTo>
                    <a:pt x="14644" y="77"/>
                    <a:pt x="14476" y="5"/>
                    <a:pt x="14292" y="0"/>
                  </a:cubicBezTo>
                  <a:cubicBezTo>
                    <a:pt x="14109" y="-3"/>
                    <a:pt x="13934" y="61"/>
                    <a:pt x="13826" y="174"/>
                  </a:cubicBezTo>
                  <a:lnTo>
                    <a:pt x="9465" y="4687"/>
                  </a:lnTo>
                  <a:lnTo>
                    <a:pt x="7595" y="5621"/>
                  </a:lnTo>
                  <a:lnTo>
                    <a:pt x="7245" y="5212"/>
                  </a:lnTo>
                  <a:cubicBezTo>
                    <a:pt x="7239" y="5204"/>
                    <a:pt x="7231" y="5199"/>
                    <a:pt x="7225" y="5192"/>
                  </a:cubicBezTo>
                  <a:cubicBezTo>
                    <a:pt x="7213" y="5180"/>
                    <a:pt x="7203" y="5168"/>
                    <a:pt x="7189" y="5156"/>
                  </a:cubicBezTo>
                  <a:cubicBezTo>
                    <a:pt x="7187" y="5154"/>
                    <a:pt x="7185" y="5154"/>
                    <a:pt x="7182" y="5152"/>
                  </a:cubicBezTo>
                  <a:cubicBezTo>
                    <a:pt x="7168" y="5141"/>
                    <a:pt x="7152" y="5130"/>
                    <a:pt x="7135" y="5119"/>
                  </a:cubicBezTo>
                  <a:cubicBezTo>
                    <a:pt x="7125" y="5113"/>
                    <a:pt x="7117" y="5106"/>
                    <a:pt x="7107" y="5101"/>
                  </a:cubicBezTo>
                  <a:cubicBezTo>
                    <a:pt x="7086" y="5090"/>
                    <a:pt x="7067" y="5082"/>
                    <a:pt x="7046" y="5073"/>
                  </a:cubicBezTo>
                  <a:cubicBezTo>
                    <a:pt x="7038" y="5069"/>
                    <a:pt x="7030" y="5065"/>
                    <a:pt x="7021" y="5062"/>
                  </a:cubicBezTo>
                  <a:cubicBezTo>
                    <a:pt x="6999" y="5054"/>
                    <a:pt x="6975" y="5047"/>
                    <a:pt x="6951" y="5040"/>
                  </a:cubicBezTo>
                  <a:cubicBezTo>
                    <a:pt x="6944" y="5039"/>
                    <a:pt x="6938" y="5038"/>
                    <a:pt x="6931" y="5036"/>
                  </a:cubicBezTo>
                  <a:cubicBezTo>
                    <a:pt x="6906" y="5031"/>
                    <a:pt x="6878" y="5026"/>
                    <a:pt x="6851" y="5022"/>
                  </a:cubicBezTo>
                  <a:cubicBezTo>
                    <a:pt x="6848" y="5023"/>
                    <a:pt x="6844" y="5022"/>
                    <a:pt x="6841" y="5022"/>
                  </a:cubicBezTo>
                  <a:cubicBezTo>
                    <a:pt x="6715" y="5011"/>
                    <a:pt x="6585" y="5031"/>
                    <a:pt x="6471" y="5087"/>
                  </a:cubicBezTo>
                  <a:lnTo>
                    <a:pt x="4663" y="5990"/>
                  </a:lnTo>
                  <a:cubicBezTo>
                    <a:pt x="4655" y="5994"/>
                    <a:pt x="4650" y="5998"/>
                    <a:pt x="4642" y="6002"/>
                  </a:cubicBezTo>
                  <a:lnTo>
                    <a:pt x="253" y="8194"/>
                  </a:lnTo>
                  <a:cubicBezTo>
                    <a:pt x="-5" y="8323"/>
                    <a:pt x="-77" y="8588"/>
                    <a:pt x="91" y="8786"/>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09" name="Freeform: Shape 90"/>
            <p:cNvSpPr/>
            <p:nvPr/>
          </p:nvSpPr>
          <p:spPr>
            <a:xfrm flipH="1">
              <a:off x="5823602" y="4191243"/>
              <a:ext cx="460468" cy="459488"/>
            </a:xfrm>
            <a:custGeom>
              <a:avLst/>
              <a:gdLst/>
              <a:ahLst/>
              <a:cxnLst>
                <a:cxn ang="0">
                  <a:pos x="wd2" y="hd2"/>
                </a:cxn>
                <a:cxn ang="5400000">
                  <a:pos x="wd2" y="hd2"/>
                </a:cxn>
                <a:cxn ang="10800000">
                  <a:pos x="wd2" y="hd2"/>
                </a:cxn>
                <a:cxn ang="16200000">
                  <a:pos x="wd2" y="hd2"/>
                </a:cxn>
              </a:cxnLst>
              <a:rect l="0" t="0" r="r" b="b"/>
              <a:pathLst>
                <a:path w="21258" h="21432" extrusionOk="0">
                  <a:moveTo>
                    <a:pt x="9652" y="0"/>
                  </a:moveTo>
                  <a:cubicBezTo>
                    <a:pt x="9195" y="-10"/>
                    <a:pt x="8733" y="156"/>
                    <a:pt x="8378" y="500"/>
                  </a:cubicBezTo>
                  <a:lnTo>
                    <a:pt x="6839" y="1981"/>
                  </a:lnTo>
                  <a:cubicBezTo>
                    <a:pt x="6129" y="2668"/>
                    <a:pt x="6104" y="3818"/>
                    <a:pt x="6784" y="4536"/>
                  </a:cubicBezTo>
                  <a:lnTo>
                    <a:pt x="7499" y="5285"/>
                  </a:lnTo>
                  <a:lnTo>
                    <a:pt x="463" y="12079"/>
                  </a:lnTo>
                  <a:cubicBezTo>
                    <a:pt x="-135" y="12658"/>
                    <a:pt x="-156" y="13622"/>
                    <a:pt x="417" y="14227"/>
                  </a:cubicBezTo>
                  <a:lnTo>
                    <a:pt x="6802" y="20965"/>
                  </a:lnTo>
                  <a:cubicBezTo>
                    <a:pt x="7375" y="21570"/>
                    <a:pt x="8330" y="21590"/>
                    <a:pt x="8928" y="21011"/>
                  </a:cubicBezTo>
                  <a:lnTo>
                    <a:pt x="15954" y="14217"/>
                  </a:lnTo>
                  <a:lnTo>
                    <a:pt x="16642" y="14949"/>
                  </a:lnTo>
                  <a:cubicBezTo>
                    <a:pt x="17322" y="15667"/>
                    <a:pt x="18459" y="15692"/>
                    <a:pt x="19170" y="15004"/>
                  </a:cubicBezTo>
                  <a:lnTo>
                    <a:pt x="20709" y="13514"/>
                  </a:lnTo>
                  <a:cubicBezTo>
                    <a:pt x="21420" y="12826"/>
                    <a:pt x="21444" y="11686"/>
                    <a:pt x="20764" y="10969"/>
                  </a:cubicBezTo>
                  <a:lnTo>
                    <a:pt x="10897" y="556"/>
                  </a:lnTo>
                  <a:cubicBezTo>
                    <a:pt x="10557" y="197"/>
                    <a:pt x="10108" y="10"/>
                    <a:pt x="9652" y="0"/>
                  </a:cubicBezTo>
                  <a:close/>
                  <a:moveTo>
                    <a:pt x="9633" y="917"/>
                  </a:moveTo>
                  <a:cubicBezTo>
                    <a:pt x="9857" y="922"/>
                    <a:pt x="10080" y="1009"/>
                    <a:pt x="10247" y="1185"/>
                  </a:cubicBezTo>
                  <a:lnTo>
                    <a:pt x="20104" y="11598"/>
                  </a:lnTo>
                  <a:cubicBezTo>
                    <a:pt x="20438" y="11951"/>
                    <a:pt x="20426" y="12510"/>
                    <a:pt x="20077" y="12847"/>
                  </a:cubicBezTo>
                  <a:lnTo>
                    <a:pt x="18538" y="14338"/>
                  </a:lnTo>
                  <a:cubicBezTo>
                    <a:pt x="18189" y="14676"/>
                    <a:pt x="17635" y="14663"/>
                    <a:pt x="17301" y="14310"/>
                  </a:cubicBezTo>
                  <a:lnTo>
                    <a:pt x="16614" y="13588"/>
                  </a:lnTo>
                  <a:lnTo>
                    <a:pt x="17246" y="12968"/>
                  </a:lnTo>
                  <a:lnTo>
                    <a:pt x="17466" y="13199"/>
                  </a:lnTo>
                  <a:cubicBezTo>
                    <a:pt x="17640" y="13382"/>
                    <a:pt x="17926" y="13393"/>
                    <a:pt x="18107" y="13218"/>
                  </a:cubicBezTo>
                  <a:lnTo>
                    <a:pt x="18987" y="12366"/>
                  </a:lnTo>
                  <a:cubicBezTo>
                    <a:pt x="19168" y="12191"/>
                    <a:pt x="19170" y="11901"/>
                    <a:pt x="18996" y="11718"/>
                  </a:cubicBezTo>
                  <a:lnTo>
                    <a:pt x="10082" y="2296"/>
                  </a:lnTo>
                  <a:cubicBezTo>
                    <a:pt x="9909" y="2113"/>
                    <a:pt x="9622" y="2111"/>
                    <a:pt x="9441" y="2286"/>
                  </a:cubicBezTo>
                  <a:lnTo>
                    <a:pt x="8561" y="3129"/>
                  </a:lnTo>
                  <a:cubicBezTo>
                    <a:pt x="8380" y="3304"/>
                    <a:pt x="8370" y="3603"/>
                    <a:pt x="8543" y="3786"/>
                  </a:cubicBezTo>
                  <a:lnTo>
                    <a:pt x="8790" y="4036"/>
                  </a:lnTo>
                  <a:lnTo>
                    <a:pt x="8149" y="4647"/>
                  </a:lnTo>
                  <a:lnTo>
                    <a:pt x="7444" y="3897"/>
                  </a:lnTo>
                  <a:cubicBezTo>
                    <a:pt x="7110" y="3544"/>
                    <a:pt x="7122" y="2985"/>
                    <a:pt x="7471" y="2647"/>
                  </a:cubicBezTo>
                  <a:lnTo>
                    <a:pt x="9010" y="1157"/>
                  </a:lnTo>
                  <a:cubicBezTo>
                    <a:pt x="9185" y="989"/>
                    <a:pt x="9409" y="911"/>
                    <a:pt x="9633" y="917"/>
                  </a:cubicBezTo>
                  <a:close/>
                  <a:moveTo>
                    <a:pt x="10540" y="7044"/>
                  </a:moveTo>
                  <a:cubicBezTo>
                    <a:pt x="11035" y="7055"/>
                    <a:pt x="11519" y="7257"/>
                    <a:pt x="11887" y="7646"/>
                  </a:cubicBezTo>
                  <a:cubicBezTo>
                    <a:pt x="12623" y="8424"/>
                    <a:pt x="12601" y="9660"/>
                    <a:pt x="11832" y="10404"/>
                  </a:cubicBezTo>
                  <a:lnTo>
                    <a:pt x="11438" y="10774"/>
                  </a:lnTo>
                  <a:lnTo>
                    <a:pt x="12849" y="12274"/>
                  </a:lnTo>
                  <a:lnTo>
                    <a:pt x="14305" y="10867"/>
                  </a:lnTo>
                  <a:cubicBezTo>
                    <a:pt x="14487" y="10691"/>
                    <a:pt x="14773" y="10694"/>
                    <a:pt x="14947" y="10876"/>
                  </a:cubicBezTo>
                  <a:cubicBezTo>
                    <a:pt x="15120" y="11059"/>
                    <a:pt x="15119" y="11349"/>
                    <a:pt x="14938" y="11524"/>
                  </a:cubicBezTo>
                  <a:lnTo>
                    <a:pt x="13481" y="12931"/>
                  </a:lnTo>
                  <a:lnTo>
                    <a:pt x="13756" y="13227"/>
                  </a:lnTo>
                  <a:cubicBezTo>
                    <a:pt x="13929" y="13410"/>
                    <a:pt x="13928" y="13708"/>
                    <a:pt x="13747" y="13884"/>
                  </a:cubicBezTo>
                  <a:cubicBezTo>
                    <a:pt x="13566" y="14059"/>
                    <a:pt x="13279" y="14049"/>
                    <a:pt x="13105" y="13866"/>
                  </a:cubicBezTo>
                  <a:lnTo>
                    <a:pt x="12821" y="13569"/>
                  </a:lnTo>
                  <a:lnTo>
                    <a:pt x="12437" y="13949"/>
                  </a:lnTo>
                  <a:cubicBezTo>
                    <a:pt x="11667" y="14693"/>
                    <a:pt x="10443" y="14661"/>
                    <a:pt x="9707" y="13884"/>
                  </a:cubicBezTo>
                  <a:cubicBezTo>
                    <a:pt x="8971" y="13107"/>
                    <a:pt x="8992" y="11869"/>
                    <a:pt x="9762" y="11126"/>
                  </a:cubicBezTo>
                  <a:lnTo>
                    <a:pt x="10155" y="10746"/>
                  </a:lnTo>
                  <a:lnTo>
                    <a:pt x="8735" y="9256"/>
                  </a:lnTo>
                  <a:lnTo>
                    <a:pt x="7279" y="10663"/>
                  </a:lnTo>
                  <a:cubicBezTo>
                    <a:pt x="7098" y="10838"/>
                    <a:pt x="6811" y="10838"/>
                    <a:pt x="6638" y="10654"/>
                  </a:cubicBezTo>
                  <a:cubicBezTo>
                    <a:pt x="6464" y="10471"/>
                    <a:pt x="6474" y="10182"/>
                    <a:pt x="6656" y="10006"/>
                  </a:cubicBezTo>
                  <a:cubicBezTo>
                    <a:pt x="6656" y="10006"/>
                    <a:pt x="8112" y="8590"/>
                    <a:pt x="8112" y="8590"/>
                  </a:cubicBezTo>
                  <a:lnTo>
                    <a:pt x="7719" y="8182"/>
                  </a:lnTo>
                  <a:cubicBezTo>
                    <a:pt x="7545" y="7998"/>
                    <a:pt x="7556" y="7710"/>
                    <a:pt x="7737" y="7535"/>
                  </a:cubicBezTo>
                  <a:cubicBezTo>
                    <a:pt x="7918" y="7360"/>
                    <a:pt x="8205" y="7360"/>
                    <a:pt x="8378" y="7544"/>
                  </a:cubicBezTo>
                  <a:lnTo>
                    <a:pt x="8772" y="7960"/>
                  </a:lnTo>
                  <a:lnTo>
                    <a:pt x="9157" y="7581"/>
                  </a:lnTo>
                  <a:cubicBezTo>
                    <a:pt x="9542" y="7209"/>
                    <a:pt x="10046" y="7033"/>
                    <a:pt x="10540" y="7044"/>
                  </a:cubicBezTo>
                  <a:close/>
                  <a:moveTo>
                    <a:pt x="10613" y="7794"/>
                  </a:moveTo>
                  <a:cubicBezTo>
                    <a:pt x="10352" y="7788"/>
                    <a:pt x="10084" y="7884"/>
                    <a:pt x="9881" y="8081"/>
                  </a:cubicBezTo>
                  <a:lnTo>
                    <a:pt x="9496" y="8451"/>
                  </a:lnTo>
                  <a:lnTo>
                    <a:pt x="10907" y="9950"/>
                  </a:lnTo>
                  <a:lnTo>
                    <a:pt x="11301" y="9571"/>
                  </a:lnTo>
                  <a:cubicBezTo>
                    <a:pt x="11708" y="9178"/>
                    <a:pt x="11717" y="8520"/>
                    <a:pt x="11328" y="8108"/>
                  </a:cubicBezTo>
                  <a:cubicBezTo>
                    <a:pt x="11133" y="7903"/>
                    <a:pt x="10875" y="7800"/>
                    <a:pt x="10613" y="7794"/>
                  </a:cubicBezTo>
                  <a:close/>
                  <a:moveTo>
                    <a:pt x="10751" y="11413"/>
                  </a:moveTo>
                  <a:cubicBezTo>
                    <a:pt x="10751" y="11413"/>
                    <a:pt x="10357" y="11792"/>
                    <a:pt x="10357" y="11792"/>
                  </a:cubicBezTo>
                  <a:cubicBezTo>
                    <a:pt x="9950" y="12186"/>
                    <a:pt x="9939" y="12834"/>
                    <a:pt x="10329" y="13245"/>
                  </a:cubicBezTo>
                  <a:cubicBezTo>
                    <a:pt x="10719" y="13657"/>
                    <a:pt x="11370" y="13675"/>
                    <a:pt x="11777" y="13283"/>
                  </a:cubicBezTo>
                  <a:lnTo>
                    <a:pt x="12162" y="12903"/>
                  </a:lnTo>
                  <a:lnTo>
                    <a:pt x="10751" y="11413"/>
                  </a:ln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10" name="Freeform: Shape 91"/>
            <p:cNvSpPr/>
            <p:nvPr/>
          </p:nvSpPr>
          <p:spPr>
            <a:xfrm flipH="1">
              <a:off x="6051433" y="4702087"/>
              <a:ext cx="330253" cy="331426"/>
            </a:xfrm>
            <a:custGeom>
              <a:avLst/>
              <a:gdLst/>
              <a:ahLst/>
              <a:cxnLst>
                <a:cxn ang="0">
                  <a:pos x="wd2" y="hd2"/>
                </a:cxn>
                <a:cxn ang="5400000">
                  <a:pos x="wd2" y="hd2"/>
                </a:cxn>
                <a:cxn ang="10800000">
                  <a:pos x="wd2" y="hd2"/>
                </a:cxn>
                <a:cxn ang="16200000">
                  <a:pos x="wd2" y="hd2"/>
                </a:cxn>
              </a:cxnLst>
              <a:rect l="0" t="0" r="r" b="b"/>
              <a:pathLst>
                <a:path w="21344" h="21290" extrusionOk="0">
                  <a:moveTo>
                    <a:pt x="20946" y="11132"/>
                  </a:moveTo>
                  <a:cubicBezTo>
                    <a:pt x="21450" y="10333"/>
                    <a:pt x="21494" y="9289"/>
                    <a:pt x="20972" y="8427"/>
                  </a:cubicBezTo>
                  <a:lnTo>
                    <a:pt x="20358" y="7412"/>
                  </a:lnTo>
                  <a:cubicBezTo>
                    <a:pt x="19836" y="6549"/>
                    <a:pt x="18886" y="6100"/>
                    <a:pt x="17941" y="6167"/>
                  </a:cubicBezTo>
                  <a:cubicBezTo>
                    <a:pt x="17424" y="5678"/>
                    <a:pt x="16748" y="5402"/>
                    <a:pt x="16051" y="5375"/>
                  </a:cubicBezTo>
                  <a:lnTo>
                    <a:pt x="15577" y="4590"/>
                  </a:lnTo>
                  <a:cubicBezTo>
                    <a:pt x="15287" y="4111"/>
                    <a:pt x="14951" y="3675"/>
                    <a:pt x="14580" y="3283"/>
                  </a:cubicBezTo>
                  <a:cubicBezTo>
                    <a:pt x="14648" y="2551"/>
                    <a:pt x="14317" y="1807"/>
                    <a:pt x="13654" y="1379"/>
                  </a:cubicBezTo>
                  <a:cubicBezTo>
                    <a:pt x="12324" y="522"/>
                    <a:pt x="10783" y="46"/>
                    <a:pt x="9196" y="3"/>
                  </a:cubicBezTo>
                  <a:cubicBezTo>
                    <a:pt x="7563" y="-38"/>
                    <a:pt x="5957" y="382"/>
                    <a:pt x="4552" y="1221"/>
                  </a:cubicBezTo>
                  <a:lnTo>
                    <a:pt x="4159" y="1457"/>
                  </a:lnTo>
                  <a:cubicBezTo>
                    <a:pt x="2754" y="2297"/>
                    <a:pt x="1627" y="3510"/>
                    <a:pt x="900" y="4963"/>
                  </a:cubicBezTo>
                  <a:cubicBezTo>
                    <a:pt x="193" y="6377"/>
                    <a:pt x="-106" y="7954"/>
                    <a:pt x="33" y="9522"/>
                  </a:cubicBezTo>
                  <a:cubicBezTo>
                    <a:pt x="103" y="10305"/>
                    <a:pt x="609" y="10945"/>
                    <a:pt x="1291" y="11227"/>
                  </a:cubicBezTo>
                  <a:cubicBezTo>
                    <a:pt x="1465" y="11738"/>
                    <a:pt x="1695" y="12236"/>
                    <a:pt x="1985" y="12716"/>
                  </a:cubicBezTo>
                  <a:lnTo>
                    <a:pt x="2460" y="13501"/>
                  </a:lnTo>
                  <a:cubicBezTo>
                    <a:pt x="2159" y="14124"/>
                    <a:pt x="2087" y="14847"/>
                    <a:pt x="2279" y="15531"/>
                  </a:cubicBezTo>
                  <a:cubicBezTo>
                    <a:pt x="1775" y="16329"/>
                    <a:pt x="1731" y="17373"/>
                    <a:pt x="2253" y="18236"/>
                  </a:cubicBezTo>
                  <a:lnTo>
                    <a:pt x="2867" y="19251"/>
                  </a:lnTo>
                  <a:cubicBezTo>
                    <a:pt x="3389" y="20114"/>
                    <a:pt x="4338" y="20563"/>
                    <a:pt x="5284" y="20495"/>
                  </a:cubicBezTo>
                  <a:cubicBezTo>
                    <a:pt x="6207" y="21369"/>
                    <a:pt x="7637" y="21562"/>
                    <a:pt x="8783" y="20877"/>
                  </a:cubicBezTo>
                  <a:cubicBezTo>
                    <a:pt x="10157" y="20056"/>
                    <a:pt x="10602" y="18282"/>
                    <a:pt x="9775" y="16915"/>
                  </a:cubicBezTo>
                  <a:lnTo>
                    <a:pt x="7566" y="13266"/>
                  </a:lnTo>
                  <a:cubicBezTo>
                    <a:pt x="6875" y="12123"/>
                    <a:pt x="5511" y="11626"/>
                    <a:pt x="4278" y="11978"/>
                  </a:cubicBezTo>
                  <a:lnTo>
                    <a:pt x="3997" y="11513"/>
                  </a:lnTo>
                  <a:cubicBezTo>
                    <a:pt x="3840" y="11255"/>
                    <a:pt x="3710" y="10987"/>
                    <a:pt x="3601" y="10713"/>
                  </a:cubicBezTo>
                  <a:cubicBezTo>
                    <a:pt x="3971" y="10307"/>
                    <a:pt x="4178" y="9753"/>
                    <a:pt x="4125" y="9163"/>
                  </a:cubicBezTo>
                  <a:cubicBezTo>
                    <a:pt x="3973" y="7453"/>
                    <a:pt x="4798" y="5840"/>
                    <a:pt x="6277" y="4957"/>
                  </a:cubicBezTo>
                  <a:lnTo>
                    <a:pt x="6670" y="4721"/>
                  </a:lnTo>
                  <a:cubicBezTo>
                    <a:pt x="8149" y="3837"/>
                    <a:pt x="9967" y="3869"/>
                    <a:pt x="11416" y="4803"/>
                  </a:cubicBezTo>
                  <a:cubicBezTo>
                    <a:pt x="11916" y="5127"/>
                    <a:pt x="12504" y="5206"/>
                    <a:pt x="13040" y="5069"/>
                  </a:cubicBezTo>
                  <a:cubicBezTo>
                    <a:pt x="13232" y="5291"/>
                    <a:pt x="13408" y="5534"/>
                    <a:pt x="13565" y="5793"/>
                  </a:cubicBezTo>
                  <a:lnTo>
                    <a:pt x="13847" y="6258"/>
                  </a:lnTo>
                  <a:cubicBezTo>
                    <a:pt x="12957" y="7175"/>
                    <a:pt x="12758" y="8605"/>
                    <a:pt x="13450" y="9749"/>
                  </a:cubicBezTo>
                  <a:lnTo>
                    <a:pt x="15658" y="13398"/>
                  </a:lnTo>
                  <a:cubicBezTo>
                    <a:pt x="16485" y="14763"/>
                    <a:pt x="18270" y="15204"/>
                    <a:pt x="19645" y="14383"/>
                  </a:cubicBezTo>
                  <a:cubicBezTo>
                    <a:pt x="20791" y="13698"/>
                    <a:pt x="21289" y="12352"/>
                    <a:pt x="20946" y="11132"/>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11" name="Freeform: Shape 92"/>
            <p:cNvSpPr/>
            <p:nvPr/>
          </p:nvSpPr>
          <p:spPr>
            <a:xfrm flipH="1">
              <a:off x="5802049" y="4887097"/>
              <a:ext cx="281235" cy="298079"/>
            </a:xfrm>
            <a:custGeom>
              <a:avLst/>
              <a:gdLst/>
              <a:ahLst/>
              <a:cxnLst>
                <a:cxn ang="0">
                  <a:pos x="wd2" y="hd2"/>
                </a:cxn>
                <a:cxn ang="5400000">
                  <a:pos x="wd2" y="hd2"/>
                </a:cxn>
                <a:cxn ang="10800000">
                  <a:pos x="wd2" y="hd2"/>
                </a:cxn>
                <a:cxn ang="16200000">
                  <a:pos x="wd2" y="hd2"/>
                </a:cxn>
              </a:cxnLst>
              <a:rect l="0" t="0" r="r" b="b"/>
              <a:pathLst>
                <a:path w="21214" h="21364" extrusionOk="0">
                  <a:moveTo>
                    <a:pt x="20083" y="9738"/>
                  </a:moveTo>
                  <a:lnTo>
                    <a:pt x="14225" y="7517"/>
                  </a:lnTo>
                  <a:cubicBezTo>
                    <a:pt x="14225" y="7517"/>
                    <a:pt x="16038" y="5823"/>
                    <a:pt x="16852" y="2851"/>
                  </a:cubicBezTo>
                  <a:cubicBezTo>
                    <a:pt x="17395" y="869"/>
                    <a:pt x="15979" y="233"/>
                    <a:pt x="15102" y="17"/>
                  </a:cubicBezTo>
                  <a:cubicBezTo>
                    <a:pt x="14413" y="-155"/>
                    <a:pt x="13881" y="1069"/>
                    <a:pt x="13881" y="1069"/>
                  </a:cubicBezTo>
                  <a:lnTo>
                    <a:pt x="13878" y="1069"/>
                  </a:lnTo>
                  <a:cubicBezTo>
                    <a:pt x="13500" y="1843"/>
                    <a:pt x="13101" y="2503"/>
                    <a:pt x="12036" y="3636"/>
                  </a:cubicBezTo>
                  <a:cubicBezTo>
                    <a:pt x="10844" y="4909"/>
                    <a:pt x="9805" y="4504"/>
                    <a:pt x="8190" y="5499"/>
                  </a:cubicBezTo>
                  <a:cubicBezTo>
                    <a:pt x="7906" y="5673"/>
                    <a:pt x="7503" y="5980"/>
                    <a:pt x="7084" y="6374"/>
                  </a:cubicBezTo>
                  <a:cubicBezTo>
                    <a:pt x="7054" y="6394"/>
                    <a:pt x="7022" y="6422"/>
                    <a:pt x="6987" y="6466"/>
                  </a:cubicBezTo>
                  <a:cubicBezTo>
                    <a:pt x="6947" y="6517"/>
                    <a:pt x="6903" y="6549"/>
                    <a:pt x="6862" y="6597"/>
                  </a:cubicBezTo>
                  <a:cubicBezTo>
                    <a:pt x="6791" y="6669"/>
                    <a:pt x="6720" y="6742"/>
                    <a:pt x="6649" y="6819"/>
                  </a:cubicBezTo>
                  <a:cubicBezTo>
                    <a:pt x="5669" y="7366"/>
                    <a:pt x="4477" y="6989"/>
                    <a:pt x="3961" y="6861"/>
                  </a:cubicBezTo>
                  <a:cubicBezTo>
                    <a:pt x="2926" y="6606"/>
                    <a:pt x="2228" y="7042"/>
                    <a:pt x="1974" y="7971"/>
                  </a:cubicBezTo>
                  <a:lnTo>
                    <a:pt x="94" y="14821"/>
                  </a:lnTo>
                  <a:cubicBezTo>
                    <a:pt x="-191" y="15862"/>
                    <a:pt x="161" y="16323"/>
                    <a:pt x="1291" y="16603"/>
                  </a:cubicBezTo>
                  <a:lnTo>
                    <a:pt x="2867" y="16994"/>
                  </a:lnTo>
                  <a:cubicBezTo>
                    <a:pt x="3661" y="17191"/>
                    <a:pt x="4165" y="17777"/>
                    <a:pt x="5028" y="18329"/>
                  </a:cubicBezTo>
                  <a:cubicBezTo>
                    <a:pt x="6212" y="19079"/>
                    <a:pt x="8067" y="19882"/>
                    <a:pt x="11416" y="20710"/>
                  </a:cubicBezTo>
                  <a:cubicBezTo>
                    <a:pt x="12001" y="20856"/>
                    <a:pt x="13817" y="21308"/>
                    <a:pt x="13817" y="21308"/>
                  </a:cubicBezTo>
                  <a:cubicBezTo>
                    <a:pt x="14373" y="21445"/>
                    <a:pt x="14885" y="21316"/>
                    <a:pt x="15287" y="21102"/>
                  </a:cubicBezTo>
                  <a:cubicBezTo>
                    <a:pt x="15440" y="21021"/>
                    <a:pt x="15612" y="20894"/>
                    <a:pt x="15753" y="20593"/>
                  </a:cubicBezTo>
                  <a:cubicBezTo>
                    <a:pt x="15776" y="20546"/>
                    <a:pt x="15841" y="20343"/>
                    <a:pt x="15847" y="20317"/>
                  </a:cubicBezTo>
                  <a:cubicBezTo>
                    <a:pt x="16136" y="19429"/>
                    <a:pt x="15653" y="18961"/>
                    <a:pt x="15358" y="18779"/>
                  </a:cubicBezTo>
                  <a:cubicBezTo>
                    <a:pt x="15367" y="18779"/>
                    <a:pt x="15363" y="18768"/>
                    <a:pt x="15381" y="18775"/>
                  </a:cubicBezTo>
                  <a:lnTo>
                    <a:pt x="16397" y="19072"/>
                  </a:lnTo>
                  <a:cubicBezTo>
                    <a:pt x="17299" y="19338"/>
                    <a:pt x="18371" y="18936"/>
                    <a:pt x="18661" y="17874"/>
                  </a:cubicBezTo>
                  <a:cubicBezTo>
                    <a:pt x="18903" y="16993"/>
                    <a:pt x="18322" y="16186"/>
                    <a:pt x="17424" y="15919"/>
                  </a:cubicBezTo>
                  <a:lnTo>
                    <a:pt x="17962" y="16078"/>
                  </a:lnTo>
                  <a:cubicBezTo>
                    <a:pt x="18864" y="16342"/>
                    <a:pt x="19822" y="15850"/>
                    <a:pt x="20107" y="14980"/>
                  </a:cubicBezTo>
                  <a:cubicBezTo>
                    <a:pt x="20388" y="14108"/>
                    <a:pt x="19886" y="13187"/>
                    <a:pt x="18985" y="12922"/>
                  </a:cubicBezTo>
                  <a:cubicBezTo>
                    <a:pt x="19886" y="13187"/>
                    <a:pt x="20846" y="12697"/>
                    <a:pt x="21127" y="11825"/>
                  </a:cubicBezTo>
                  <a:cubicBezTo>
                    <a:pt x="21409" y="10952"/>
                    <a:pt x="20985" y="10002"/>
                    <a:pt x="20083" y="9738"/>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12" name="Freeform: Shape 93"/>
            <p:cNvSpPr/>
            <p:nvPr/>
          </p:nvSpPr>
          <p:spPr>
            <a:xfrm flipH="1">
              <a:off x="3365875" y="1867256"/>
              <a:ext cx="539064" cy="388787"/>
            </a:xfrm>
            <a:custGeom>
              <a:avLst/>
              <a:gdLst/>
              <a:ahLst/>
              <a:cxnLst>
                <a:cxn ang="0">
                  <a:pos x="wd2" y="hd2"/>
                </a:cxn>
                <a:cxn ang="5400000">
                  <a:pos x="wd2" y="hd2"/>
                </a:cxn>
                <a:cxn ang="10800000">
                  <a:pos x="wd2" y="hd2"/>
                </a:cxn>
                <a:cxn ang="16200000">
                  <a:pos x="wd2" y="hd2"/>
                </a:cxn>
              </a:cxnLst>
              <a:rect l="0" t="0" r="r" b="b"/>
              <a:pathLst>
                <a:path w="20242" h="21411" extrusionOk="0">
                  <a:moveTo>
                    <a:pt x="8096" y="11174"/>
                  </a:moveTo>
                  <a:cubicBezTo>
                    <a:pt x="8330" y="11696"/>
                    <a:pt x="8974" y="12262"/>
                    <a:pt x="10027" y="12617"/>
                  </a:cubicBezTo>
                  <a:cubicBezTo>
                    <a:pt x="12091" y="13312"/>
                    <a:pt x="12817" y="15383"/>
                    <a:pt x="10454" y="16308"/>
                  </a:cubicBezTo>
                  <a:cubicBezTo>
                    <a:pt x="8150" y="17209"/>
                    <a:pt x="8175" y="14503"/>
                    <a:pt x="8175" y="14503"/>
                  </a:cubicBezTo>
                  <a:cubicBezTo>
                    <a:pt x="8229" y="12751"/>
                    <a:pt x="8187" y="11746"/>
                    <a:pt x="8062" y="11190"/>
                  </a:cubicBezTo>
                  <a:cubicBezTo>
                    <a:pt x="8062" y="11190"/>
                    <a:pt x="8096" y="11174"/>
                    <a:pt x="8096" y="11174"/>
                  </a:cubicBezTo>
                  <a:close/>
                  <a:moveTo>
                    <a:pt x="9608" y="7392"/>
                  </a:moveTo>
                  <a:cubicBezTo>
                    <a:pt x="10194" y="6117"/>
                    <a:pt x="9991" y="3512"/>
                    <a:pt x="9991" y="3512"/>
                  </a:cubicBezTo>
                  <a:cubicBezTo>
                    <a:pt x="9991" y="3512"/>
                    <a:pt x="8268" y="4213"/>
                    <a:pt x="7683" y="5489"/>
                  </a:cubicBezTo>
                  <a:cubicBezTo>
                    <a:pt x="7536" y="5806"/>
                    <a:pt x="7434" y="6105"/>
                    <a:pt x="7370" y="6385"/>
                  </a:cubicBezTo>
                  <a:cubicBezTo>
                    <a:pt x="7355" y="6244"/>
                    <a:pt x="7341" y="6111"/>
                    <a:pt x="7328" y="5982"/>
                  </a:cubicBezTo>
                  <a:cubicBezTo>
                    <a:pt x="7283" y="5549"/>
                    <a:pt x="7243" y="5165"/>
                    <a:pt x="7164" y="4791"/>
                  </a:cubicBezTo>
                  <a:cubicBezTo>
                    <a:pt x="7607" y="4248"/>
                    <a:pt x="7713" y="3290"/>
                    <a:pt x="7157" y="2036"/>
                  </a:cubicBezTo>
                  <a:cubicBezTo>
                    <a:pt x="6587" y="746"/>
                    <a:pt x="4874" y="0"/>
                    <a:pt x="4874" y="0"/>
                  </a:cubicBezTo>
                  <a:cubicBezTo>
                    <a:pt x="4874" y="0"/>
                    <a:pt x="4639" y="2599"/>
                    <a:pt x="5209" y="3889"/>
                  </a:cubicBezTo>
                  <a:cubicBezTo>
                    <a:pt x="5708" y="5018"/>
                    <a:pt x="6277" y="5334"/>
                    <a:pt x="6764" y="5113"/>
                  </a:cubicBezTo>
                  <a:cubicBezTo>
                    <a:pt x="6817" y="5400"/>
                    <a:pt x="6849" y="5710"/>
                    <a:pt x="6887" y="6080"/>
                  </a:cubicBezTo>
                  <a:cubicBezTo>
                    <a:pt x="6903" y="6236"/>
                    <a:pt x="6920" y="6399"/>
                    <a:pt x="6939" y="6572"/>
                  </a:cubicBezTo>
                  <a:cubicBezTo>
                    <a:pt x="6788" y="6370"/>
                    <a:pt x="6595" y="6178"/>
                    <a:pt x="6354" y="6002"/>
                  </a:cubicBezTo>
                  <a:cubicBezTo>
                    <a:pt x="5416" y="5317"/>
                    <a:pt x="3682" y="5953"/>
                    <a:pt x="3682" y="5953"/>
                  </a:cubicBezTo>
                  <a:cubicBezTo>
                    <a:pt x="3682" y="5953"/>
                    <a:pt x="4381" y="8366"/>
                    <a:pt x="5319" y="9052"/>
                  </a:cubicBezTo>
                  <a:cubicBezTo>
                    <a:pt x="6307" y="9773"/>
                    <a:pt x="6973" y="9407"/>
                    <a:pt x="7258" y="8565"/>
                  </a:cubicBezTo>
                  <a:cubicBezTo>
                    <a:pt x="7261" y="8559"/>
                    <a:pt x="7262" y="8552"/>
                    <a:pt x="7264" y="8546"/>
                  </a:cubicBezTo>
                  <a:cubicBezTo>
                    <a:pt x="7288" y="8657"/>
                    <a:pt x="7560" y="9688"/>
                    <a:pt x="7804" y="10606"/>
                  </a:cubicBezTo>
                  <a:cubicBezTo>
                    <a:pt x="7611" y="10436"/>
                    <a:pt x="7418" y="10593"/>
                    <a:pt x="7418" y="10593"/>
                  </a:cubicBezTo>
                  <a:cubicBezTo>
                    <a:pt x="6843" y="10979"/>
                    <a:pt x="6278" y="14505"/>
                    <a:pt x="6278" y="14505"/>
                  </a:cubicBezTo>
                  <a:cubicBezTo>
                    <a:pt x="6186" y="15469"/>
                    <a:pt x="6334" y="16220"/>
                    <a:pt x="6486" y="16722"/>
                  </a:cubicBezTo>
                  <a:cubicBezTo>
                    <a:pt x="6486" y="16722"/>
                    <a:pt x="2723" y="16054"/>
                    <a:pt x="1623" y="16090"/>
                  </a:cubicBezTo>
                  <a:cubicBezTo>
                    <a:pt x="530" y="16127"/>
                    <a:pt x="-1358" y="17692"/>
                    <a:pt x="1532" y="18635"/>
                  </a:cubicBezTo>
                  <a:cubicBezTo>
                    <a:pt x="3343" y="19226"/>
                    <a:pt x="9524" y="21600"/>
                    <a:pt x="10472" y="21399"/>
                  </a:cubicBezTo>
                  <a:cubicBezTo>
                    <a:pt x="11650" y="21149"/>
                    <a:pt x="15342" y="17869"/>
                    <a:pt x="16202" y="17434"/>
                  </a:cubicBezTo>
                  <a:cubicBezTo>
                    <a:pt x="17060" y="17000"/>
                    <a:pt x="19111" y="16798"/>
                    <a:pt x="20242" y="16838"/>
                  </a:cubicBezTo>
                  <a:lnTo>
                    <a:pt x="18853" y="11867"/>
                  </a:lnTo>
                  <a:cubicBezTo>
                    <a:pt x="17859" y="11690"/>
                    <a:pt x="16374" y="10348"/>
                    <a:pt x="13095" y="10351"/>
                  </a:cubicBezTo>
                  <a:cubicBezTo>
                    <a:pt x="10401" y="10354"/>
                    <a:pt x="9657" y="9502"/>
                    <a:pt x="8534" y="9930"/>
                  </a:cubicBezTo>
                  <a:cubicBezTo>
                    <a:pt x="8373" y="9991"/>
                    <a:pt x="8263" y="10105"/>
                    <a:pt x="8186" y="10236"/>
                  </a:cubicBezTo>
                  <a:cubicBezTo>
                    <a:pt x="7946" y="9330"/>
                    <a:pt x="7699" y="8393"/>
                    <a:pt x="7675" y="8282"/>
                  </a:cubicBezTo>
                  <a:cubicBezTo>
                    <a:pt x="7701" y="8313"/>
                    <a:pt x="7729" y="8343"/>
                    <a:pt x="7758" y="8371"/>
                  </a:cubicBezTo>
                  <a:cubicBezTo>
                    <a:pt x="8290" y="8897"/>
                    <a:pt x="8992" y="8734"/>
                    <a:pt x="9608" y="7392"/>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13" name="Freeform: Shape 94"/>
            <p:cNvSpPr/>
            <p:nvPr/>
          </p:nvSpPr>
          <p:spPr>
            <a:xfrm flipH="1">
              <a:off x="3794464" y="1485300"/>
              <a:ext cx="104505" cy="104506"/>
            </a:xfrm>
            <a:custGeom>
              <a:avLst/>
              <a:gdLst/>
              <a:ahLst/>
              <a:cxnLst>
                <a:cxn ang="0">
                  <a:pos x="wd2" y="hd2"/>
                </a:cxn>
                <a:cxn ang="5400000">
                  <a:pos x="wd2" y="hd2"/>
                </a:cxn>
                <a:cxn ang="10800000">
                  <a:pos x="wd2" y="hd2"/>
                </a:cxn>
                <a:cxn ang="16200000">
                  <a:pos x="wd2" y="hd2"/>
                </a:cxn>
              </a:cxnLst>
              <a:rect l="0" t="0" r="r" b="b"/>
              <a:pathLst>
                <a:path w="21600" h="21600" extrusionOk="0">
                  <a:moveTo>
                    <a:pt x="10815" y="21600"/>
                  </a:moveTo>
                  <a:cubicBezTo>
                    <a:pt x="16777" y="21600"/>
                    <a:pt x="21600" y="16780"/>
                    <a:pt x="21600" y="10816"/>
                  </a:cubicBezTo>
                  <a:cubicBezTo>
                    <a:pt x="21600" y="4855"/>
                    <a:pt x="16777" y="0"/>
                    <a:pt x="10815" y="0"/>
                  </a:cubicBezTo>
                  <a:cubicBezTo>
                    <a:pt x="4818" y="0"/>
                    <a:pt x="0" y="4855"/>
                    <a:pt x="0" y="10816"/>
                  </a:cubicBezTo>
                  <a:cubicBezTo>
                    <a:pt x="0" y="16780"/>
                    <a:pt x="4818" y="21600"/>
                    <a:pt x="10815" y="2160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14" name="Freeform: Shape 95"/>
            <p:cNvSpPr/>
            <p:nvPr/>
          </p:nvSpPr>
          <p:spPr>
            <a:xfrm flipH="1">
              <a:off x="3701143" y="1604661"/>
              <a:ext cx="209763" cy="17923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2705" y="21600"/>
                  </a:lnTo>
                  <a:lnTo>
                    <a:pt x="12705" y="11335"/>
                  </a:lnTo>
                  <a:cubicBezTo>
                    <a:pt x="14557" y="13234"/>
                    <a:pt x="17191" y="15048"/>
                    <a:pt x="21215" y="15836"/>
                  </a:cubicBezTo>
                  <a:cubicBezTo>
                    <a:pt x="20879" y="15263"/>
                    <a:pt x="20604" y="14614"/>
                    <a:pt x="20541" y="13861"/>
                  </a:cubicBezTo>
                  <a:cubicBezTo>
                    <a:pt x="20418" y="12518"/>
                    <a:pt x="20864" y="11281"/>
                    <a:pt x="21600" y="10385"/>
                  </a:cubicBezTo>
                  <a:cubicBezTo>
                    <a:pt x="17053" y="9365"/>
                    <a:pt x="15185" y="6767"/>
                    <a:pt x="13562" y="4402"/>
                  </a:cubicBezTo>
                  <a:cubicBezTo>
                    <a:pt x="12765" y="3256"/>
                    <a:pt x="12014" y="2165"/>
                    <a:pt x="11017" y="1393"/>
                  </a:cubicBezTo>
                  <a:cubicBezTo>
                    <a:pt x="10991" y="1357"/>
                    <a:pt x="10943" y="1357"/>
                    <a:pt x="10930" y="1339"/>
                  </a:cubicBezTo>
                  <a:cubicBezTo>
                    <a:pt x="10070" y="517"/>
                    <a:pt x="9000" y="0"/>
                    <a:pt x="7806" y="0"/>
                  </a:cubicBezTo>
                  <a:lnTo>
                    <a:pt x="4897" y="0"/>
                  </a:lnTo>
                  <a:cubicBezTo>
                    <a:pt x="2201" y="0"/>
                    <a:pt x="0" y="2559"/>
                    <a:pt x="0" y="5715"/>
                  </a:cubicBezTo>
                  <a:cubicBezTo>
                    <a:pt x="0" y="5715"/>
                    <a:pt x="0" y="21600"/>
                    <a:pt x="0" y="2160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15" name="Freeform: Shape 96"/>
            <p:cNvSpPr/>
            <p:nvPr/>
          </p:nvSpPr>
          <p:spPr>
            <a:xfrm flipH="1">
              <a:off x="3452445" y="1604661"/>
              <a:ext cx="243611" cy="179238"/>
            </a:xfrm>
            <a:custGeom>
              <a:avLst/>
              <a:gdLst/>
              <a:ahLst/>
              <a:cxnLst>
                <a:cxn ang="0">
                  <a:pos x="wd2" y="hd2"/>
                </a:cxn>
                <a:cxn ang="5400000">
                  <a:pos x="wd2" y="hd2"/>
                </a:cxn>
                <a:cxn ang="10800000">
                  <a:pos x="wd2" y="hd2"/>
                </a:cxn>
                <a:cxn ang="16200000">
                  <a:pos x="wd2" y="hd2"/>
                </a:cxn>
              </a:cxnLst>
              <a:rect l="0" t="0" r="r" b="b"/>
              <a:pathLst>
                <a:path w="21492" h="21600" extrusionOk="0">
                  <a:moveTo>
                    <a:pt x="1782" y="10677"/>
                  </a:moveTo>
                  <a:cubicBezTo>
                    <a:pt x="681" y="10839"/>
                    <a:pt x="-108" y="12182"/>
                    <a:pt x="12" y="13686"/>
                  </a:cubicBezTo>
                  <a:cubicBezTo>
                    <a:pt x="131" y="15085"/>
                    <a:pt x="996" y="16118"/>
                    <a:pt x="2004" y="16118"/>
                  </a:cubicBezTo>
                  <a:cubicBezTo>
                    <a:pt x="2071" y="16118"/>
                    <a:pt x="2149" y="16101"/>
                    <a:pt x="2227" y="16101"/>
                  </a:cubicBezTo>
                  <a:cubicBezTo>
                    <a:pt x="6320" y="15478"/>
                    <a:pt x="8864" y="13489"/>
                    <a:pt x="10607" y="11370"/>
                  </a:cubicBezTo>
                  <a:lnTo>
                    <a:pt x="10607" y="21600"/>
                  </a:lnTo>
                  <a:lnTo>
                    <a:pt x="21492" y="21600"/>
                  </a:lnTo>
                  <a:lnTo>
                    <a:pt x="21492" y="5715"/>
                  </a:lnTo>
                  <a:cubicBezTo>
                    <a:pt x="21492" y="2559"/>
                    <a:pt x="19604" y="0"/>
                    <a:pt x="17295" y="0"/>
                  </a:cubicBezTo>
                  <a:lnTo>
                    <a:pt x="14804" y="0"/>
                  </a:lnTo>
                  <a:cubicBezTo>
                    <a:pt x="13794" y="0"/>
                    <a:pt x="12863" y="517"/>
                    <a:pt x="12142" y="1339"/>
                  </a:cubicBezTo>
                  <a:cubicBezTo>
                    <a:pt x="12117" y="1357"/>
                    <a:pt x="12076" y="1357"/>
                    <a:pt x="12063" y="1393"/>
                  </a:cubicBezTo>
                  <a:cubicBezTo>
                    <a:pt x="11211" y="2165"/>
                    <a:pt x="10555" y="3256"/>
                    <a:pt x="9873" y="4402"/>
                  </a:cubicBezTo>
                  <a:cubicBezTo>
                    <a:pt x="8352" y="6982"/>
                    <a:pt x="6621" y="9937"/>
                    <a:pt x="1782" y="10677"/>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16" name="Freeform: Shape 97"/>
            <p:cNvSpPr/>
            <p:nvPr/>
          </p:nvSpPr>
          <p:spPr>
            <a:xfrm flipH="1">
              <a:off x="3460253" y="1485300"/>
              <a:ext cx="104506" cy="104506"/>
            </a:xfrm>
            <a:custGeom>
              <a:avLst/>
              <a:gdLst/>
              <a:ahLst/>
              <a:cxnLst>
                <a:cxn ang="0">
                  <a:pos x="wd2" y="hd2"/>
                </a:cxn>
                <a:cxn ang="5400000">
                  <a:pos x="wd2" y="hd2"/>
                </a:cxn>
                <a:cxn ang="10800000">
                  <a:pos x="wd2" y="hd2"/>
                </a:cxn>
                <a:cxn ang="16200000">
                  <a:pos x="wd2" y="hd2"/>
                </a:cxn>
              </a:cxnLst>
              <a:rect l="0" t="0" r="r" b="b"/>
              <a:pathLst>
                <a:path w="21600" h="21600" extrusionOk="0">
                  <a:moveTo>
                    <a:pt x="0" y="10816"/>
                  </a:moveTo>
                  <a:cubicBezTo>
                    <a:pt x="0" y="16780"/>
                    <a:pt x="4823" y="21600"/>
                    <a:pt x="10785" y="21600"/>
                  </a:cubicBezTo>
                  <a:cubicBezTo>
                    <a:pt x="16777" y="21600"/>
                    <a:pt x="21600" y="16780"/>
                    <a:pt x="21600" y="10816"/>
                  </a:cubicBezTo>
                  <a:cubicBezTo>
                    <a:pt x="21600" y="4855"/>
                    <a:pt x="16777" y="0"/>
                    <a:pt x="10785" y="0"/>
                  </a:cubicBezTo>
                  <a:cubicBezTo>
                    <a:pt x="4823" y="0"/>
                    <a:pt x="0" y="4855"/>
                    <a:pt x="0" y="10816"/>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17" name="Freeform: Shape 98"/>
            <p:cNvSpPr/>
            <p:nvPr/>
          </p:nvSpPr>
          <p:spPr>
            <a:xfrm flipH="1">
              <a:off x="3649232" y="1127216"/>
              <a:ext cx="58761" cy="305354"/>
            </a:xfrm>
            <a:custGeom>
              <a:avLst/>
              <a:gdLst/>
              <a:ahLst/>
              <a:cxnLst>
                <a:cxn ang="0">
                  <a:pos x="wd2" y="hd2"/>
                </a:cxn>
                <a:cxn ang="5400000">
                  <a:pos x="wd2" y="hd2"/>
                </a:cxn>
                <a:cxn ang="10800000">
                  <a:pos x="wd2" y="hd2"/>
                </a:cxn>
                <a:cxn ang="16200000">
                  <a:pos x="wd2" y="hd2"/>
                </a:cxn>
              </a:cxnLst>
              <a:rect l="0" t="0" r="r" b="b"/>
              <a:pathLst>
                <a:path w="21600" h="21600" extrusionOk="0">
                  <a:moveTo>
                    <a:pt x="21600" y="19403"/>
                  </a:moveTo>
                  <a:lnTo>
                    <a:pt x="21600" y="2196"/>
                  </a:lnTo>
                  <a:cubicBezTo>
                    <a:pt x="21600" y="985"/>
                    <a:pt x="16471" y="0"/>
                    <a:pt x="10177" y="0"/>
                  </a:cubicBezTo>
                  <a:lnTo>
                    <a:pt x="0" y="0"/>
                  </a:lnTo>
                  <a:lnTo>
                    <a:pt x="0" y="21600"/>
                  </a:lnTo>
                  <a:lnTo>
                    <a:pt x="10177" y="21600"/>
                  </a:lnTo>
                  <a:cubicBezTo>
                    <a:pt x="16471" y="21600"/>
                    <a:pt x="21600" y="20614"/>
                    <a:pt x="21600" y="19403"/>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18" name="Freeform: Shape 99"/>
            <p:cNvSpPr/>
            <p:nvPr/>
          </p:nvSpPr>
          <p:spPr>
            <a:xfrm flipH="1">
              <a:off x="4049116" y="1127216"/>
              <a:ext cx="58737" cy="305363"/>
            </a:xfrm>
            <a:custGeom>
              <a:avLst/>
              <a:gdLst/>
              <a:ahLst/>
              <a:cxnLst>
                <a:cxn ang="0">
                  <a:pos x="wd2" y="hd2"/>
                </a:cxn>
                <a:cxn ang="5400000">
                  <a:pos x="wd2" y="hd2"/>
                </a:cxn>
                <a:cxn ang="10800000">
                  <a:pos x="wd2" y="hd2"/>
                </a:cxn>
                <a:cxn ang="16200000">
                  <a:pos x="wd2" y="hd2"/>
                </a:cxn>
              </a:cxnLst>
              <a:rect l="0" t="0" r="r" b="b"/>
              <a:pathLst>
                <a:path w="21600" h="21600" extrusionOk="0">
                  <a:moveTo>
                    <a:pt x="0" y="2197"/>
                  </a:moveTo>
                  <a:lnTo>
                    <a:pt x="0" y="19403"/>
                  </a:lnTo>
                  <a:cubicBezTo>
                    <a:pt x="0" y="20615"/>
                    <a:pt x="5122" y="21600"/>
                    <a:pt x="11426" y="21600"/>
                  </a:cubicBezTo>
                  <a:lnTo>
                    <a:pt x="21600" y="21600"/>
                  </a:lnTo>
                  <a:lnTo>
                    <a:pt x="21600" y="0"/>
                  </a:lnTo>
                  <a:lnTo>
                    <a:pt x="11426" y="0"/>
                  </a:lnTo>
                  <a:cubicBezTo>
                    <a:pt x="5122" y="0"/>
                    <a:pt x="0" y="986"/>
                    <a:pt x="0" y="2197"/>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19" name="Freeform: Shape 100"/>
            <p:cNvSpPr/>
            <p:nvPr/>
          </p:nvSpPr>
          <p:spPr>
            <a:xfrm flipH="1">
              <a:off x="3736194" y="1055599"/>
              <a:ext cx="294074" cy="376058"/>
            </a:xfrm>
            <a:custGeom>
              <a:avLst/>
              <a:gdLst/>
              <a:ahLst/>
              <a:cxnLst>
                <a:cxn ang="0">
                  <a:pos x="wd2" y="hd2"/>
                </a:cxn>
                <a:cxn ang="5400000">
                  <a:pos x="wd2" y="hd2"/>
                </a:cxn>
                <a:cxn ang="10800000">
                  <a:pos x="wd2" y="hd2"/>
                </a:cxn>
                <a:cxn ang="16200000">
                  <a:pos x="wd2" y="hd2"/>
                </a:cxn>
              </a:cxnLst>
              <a:rect l="0" t="0" r="r" b="b"/>
              <a:pathLst>
                <a:path w="21600" h="21600" extrusionOk="0">
                  <a:moveTo>
                    <a:pt x="2158" y="10398"/>
                  </a:moveTo>
                  <a:lnTo>
                    <a:pt x="4625" y="9326"/>
                  </a:lnTo>
                  <a:cubicBezTo>
                    <a:pt x="4831" y="9237"/>
                    <a:pt x="5073" y="9215"/>
                    <a:pt x="5298" y="9265"/>
                  </a:cubicBezTo>
                  <a:cubicBezTo>
                    <a:pt x="5525" y="9316"/>
                    <a:pt x="5716" y="9434"/>
                    <a:pt x="5828" y="9595"/>
                  </a:cubicBezTo>
                  <a:lnTo>
                    <a:pt x="7200" y="11525"/>
                  </a:lnTo>
                  <a:cubicBezTo>
                    <a:pt x="7437" y="11860"/>
                    <a:pt x="7283" y="12281"/>
                    <a:pt x="6856" y="12467"/>
                  </a:cubicBezTo>
                  <a:lnTo>
                    <a:pt x="4388" y="13539"/>
                  </a:lnTo>
                  <a:cubicBezTo>
                    <a:pt x="4255" y="13597"/>
                    <a:pt x="4107" y="13627"/>
                    <a:pt x="3959" y="13627"/>
                  </a:cubicBezTo>
                  <a:cubicBezTo>
                    <a:pt x="3876" y="13627"/>
                    <a:pt x="3795" y="13617"/>
                    <a:pt x="3714" y="13600"/>
                  </a:cubicBezTo>
                  <a:cubicBezTo>
                    <a:pt x="3489" y="13549"/>
                    <a:pt x="3298" y="13431"/>
                    <a:pt x="3184" y="13270"/>
                  </a:cubicBezTo>
                  <a:lnTo>
                    <a:pt x="1813" y="11340"/>
                  </a:lnTo>
                  <a:cubicBezTo>
                    <a:pt x="1575" y="11005"/>
                    <a:pt x="1729" y="10584"/>
                    <a:pt x="2158" y="10398"/>
                  </a:cubicBezTo>
                  <a:close/>
                  <a:moveTo>
                    <a:pt x="6587" y="2495"/>
                  </a:moveTo>
                  <a:cubicBezTo>
                    <a:pt x="6587" y="1883"/>
                    <a:pt x="7223" y="1384"/>
                    <a:pt x="8005" y="1384"/>
                  </a:cubicBezTo>
                  <a:lnTo>
                    <a:pt x="13595" y="1384"/>
                  </a:lnTo>
                  <a:cubicBezTo>
                    <a:pt x="14377" y="1384"/>
                    <a:pt x="15015" y="1883"/>
                    <a:pt x="15015" y="2495"/>
                  </a:cubicBezTo>
                  <a:lnTo>
                    <a:pt x="15015" y="4061"/>
                  </a:lnTo>
                  <a:lnTo>
                    <a:pt x="6587" y="4061"/>
                  </a:lnTo>
                  <a:cubicBezTo>
                    <a:pt x="6587" y="4061"/>
                    <a:pt x="6587" y="2495"/>
                    <a:pt x="6587" y="2495"/>
                  </a:cubicBezTo>
                  <a:close/>
                  <a:moveTo>
                    <a:pt x="17727" y="6224"/>
                  </a:moveTo>
                  <a:cubicBezTo>
                    <a:pt x="19296" y="6224"/>
                    <a:pt x="20310" y="6696"/>
                    <a:pt x="20310" y="7425"/>
                  </a:cubicBezTo>
                  <a:cubicBezTo>
                    <a:pt x="20310" y="8155"/>
                    <a:pt x="19297" y="8626"/>
                    <a:pt x="17727" y="8626"/>
                  </a:cubicBezTo>
                  <a:cubicBezTo>
                    <a:pt x="16158" y="8626"/>
                    <a:pt x="15142" y="8155"/>
                    <a:pt x="15142" y="7425"/>
                  </a:cubicBezTo>
                  <a:cubicBezTo>
                    <a:pt x="15142" y="6696"/>
                    <a:pt x="16158" y="6224"/>
                    <a:pt x="17727" y="6224"/>
                  </a:cubicBezTo>
                  <a:close/>
                  <a:moveTo>
                    <a:pt x="13461" y="15795"/>
                  </a:moveTo>
                  <a:lnTo>
                    <a:pt x="12167" y="16589"/>
                  </a:lnTo>
                  <a:lnTo>
                    <a:pt x="12268" y="17874"/>
                  </a:lnTo>
                  <a:cubicBezTo>
                    <a:pt x="12291" y="18137"/>
                    <a:pt x="12118" y="18386"/>
                    <a:pt x="11827" y="18518"/>
                  </a:cubicBezTo>
                  <a:cubicBezTo>
                    <a:pt x="11689" y="18579"/>
                    <a:pt x="11537" y="18609"/>
                    <a:pt x="11385" y="18609"/>
                  </a:cubicBezTo>
                  <a:cubicBezTo>
                    <a:pt x="11214" y="18609"/>
                    <a:pt x="11040" y="18570"/>
                    <a:pt x="10891" y="18492"/>
                  </a:cubicBezTo>
                  <a:lnTo>
                    <a:pt x="9527" y="17775"/>
                  </a:lnTo>
                  <a:lnTo>
                    <a:pt x="7996" y="18248"/>
                  </a:lnTo>
                  <a:cubicBezTo>
                    <a:pt x="7682" y="18345"/>
                    <a:pt x="7325" y="18294"/>
                    <a:pt x="7075" y="18118"/>
                  </a:cubicBezTo>
                  <a:cubicBezTo>
                    <a:pt x="6826" y="17941"/>
                    <a:pt x="6726" y="17668"/>
                    <a:pt x="6819" y="17415"/>
                  </a:cubicBezTo>
                  <a:lnTo>
                    <a:pt x="7268" y="16177"/>
                  </a:lnTo>
                  <a:lnTo>
                    <a:pt x="6221" y="15186"/>
                  </a:lnTo>
                  <a:cubicBezTo>
                    <a:pt x="6006" y="14982"/>
                    <a:pt x="5957" y="14702"/>
                    <a:pt x="6095" y="14461"/>
                  </a:cubicBezTo>
                  <a:cubicBezTo>
                    <a:pt x="6232" y="14221"/>
                    <a:pt x="6533" y="14063"/>
                    <a:pt x="6869" y="14053"/>
                  </a:cubicBezTo>
                  <a:lnTo>
                    <a:pt x="8514" y="14005"/>
                  </a:lnTo>
                  <a:lnTo>
                    <a:pt x="9397" y="12919"/>
                  </a:lnTo>
                  <a:cubicBezTo>
                    <a:pt x="9577" y="12696"/>
                    <a:pt x="9903" y="12574"/>
                    <a:pt x="10239" y="12602"/>
                  </a:cubicBezTo>
                  <a:cubicBezTo>
                    <a:pt x="10573" y="12630"/>
                    <a:pt x="10859" y="12804"/>
                    <a:pt x="10974" y="13052"/>
                  </a:cubicBezTo>
                  <a:lnTo>
                    <a:pt x="11541" y="14260"/>
                  </a:lnTo>
                  <a:lnTo>
                    <a:pt x="13135" y="14580"/>
                  </a:lnTo>
                  <a:cubicBezTo>
                    <a:pt x="13461" y="14646"/>
                    <a:pt x="13712" y="14851"/>
                    <a:pt x="13781" y="15109"/>
                  </a:cubicBezTo>
                  <a:cubicBezTo>
                    <a:pt x="13849" y="15366"/>
                    <a:pt x="13726" y="15632"/>
                    <a:pt x="13461" y="15795"/>
                  </a:cubicBezTo>
                  <a:close/>
                  <a:moveTo>
                    <a:pt x="0" y="21600"/>
                  </a:moveTo>
                  <a:lnTo>
                    <a:pt x="21600" y="21600"/>
                  </a:lnTo>
                  <a:lnTo>
                    <a:pt x="21600" y="4061"/>
                  </a:lnTo>
                  <a:lnTo>
                    <a:pt x="16786" y="4061"/>
                  </a:lnTo>
                  <a:lnTo>
                    <a:pt x="16786" y="2495"/>
                  </a:lnTo>
                  <a:cubicBezTo>
                    <a:pt x="16786" y="1119"/>
                    <a:pt x="15355" y="0"/>
                    <a:pt x="13595" y="0"/>
                  </a:cubicBezTo>
                  <a:lnTo>
                    <a:pt x="8005" y="0"/>
                  </a:lnTo>
                  <a:cubicBezTo>
                    <a:pt x="6247" y="0"/>
                    <a:pt x="4814" y="1119"/>
                    <a:pt x="4814" y="2495"/>
                  </a:cubicBezTo>
                  <a:lnTo>
                    <a:pt x="4814" y="4061"/>
                  </a:lnTo>
                  <a:lnTo>
                    <a:pt x="0" y="4061"/>
                  </a:lnTo>
                  <a:cubicBezTo>
                    <a:pt x="0" y="4061"/>
                    <a:pt x="0" y="21600"/>
                    <a:pt x="0" y="2160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20" name="Freeform: Shape 101"/>
            <p:cNvSpPr/>
            <p:nvPr/>
          </p:nvSpPr>
          <p:spPr>
            <a:xfrm flipH="1">
              <a:off x="2735595" y="4045600"/>
              <a:ext cx="148804" cy="141988"/>
            </a:xfrm>
            <a:custGeom>
              <a:avLst/>
              <a:gdLst/>
              <a:ahLst/>
              <a:cxnLst>
                <a:cxn ang="0">
                  <a:pos x="wd2" y="hd2"/>
                </a:cxn>
                <a:cxn ang="5400000">
                  <a:pos x="wd2" y="hd2"/>
                </a:cxn>
                <a:cxn ang="10800000">
                  <a:pos x="wd2" y="hd2"/>
                </a:cxn>
                <a:cxn ang="16200000">
                  <a:pos x="wd2" y="hd2"/>
                </a:cxn>
              </a:cxnLst>
              <a:rect l="0" t="0" r="r" b="b"/>
              <a:pathLst>
                <a:path w="21452" h="21521" extrusionOk="0">
                  <a:moveTo>
                    <a:pt x="19147" y="9659"/>
                  </a:moveTo>
                  <a:lnTo>
                    <a:pt x="11176" y="1969"/>
                  </a:lnTo>
                  <a:cubicBezTo>
                    <a:pt x="9776" y="620"/>
                    <a:pt x="7956" y="-79"/>
                    <a:pt x="6055" y="8"/>
                  </a:cubicBezTo>
                  <a:cubicBezTo>
                    <a:pt x="4158" y="91"/>
                    <a:pt x="2405" y="952"/>
                    <a:pt x="1119" y="2424"/>
                  </a:cubicBezTo>
                  <a:lnTo>
                    <a:pt x="317" y="3341"/>
                  </a:lnTo>
                  <a:cubicBezTo>
                    <a:pt x="202" y="3477"/>
                    <a:pt x="98" y="3620"/>
                    <a:pt x="0" y="3768"/>
                  </a:cubicBezTo>
                  <a:lnTo>
                    <a:pt x="18400" y="21521"/>
                  </a:lnTo>
                  <a:cubicBezTo>
                    <a:pt x="18533" y="21404"/>
                    <a:pt x="18661" y="21283"/>
                    <a:pt x="18778" y="21149"/>
                  </a:cubicBezTo>
                  <a:lnTo>
                    <a:pt x="19580" y="20233"/>
                  </a:lnTo>
                  <a:cubicBezTo>
                    <a:pt x="20927" y="18685"/>
                    <a:pt x="21600" y="16602"/>
                    <a:pt x="21424" y="14509"/>
                  </a:cubicBezTo>
                  <a:cubicBezTo>
                    <a:pt x="21265" y="12646"/>
                    <a:pt x="20457" y="10925"/>
                    <a:pt x="19147" y="9659"/>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21" name="Freeform: Shape 102"/>
            <p:cNvSpPr/>
            <p:nvPr/>
          </p:nvSpPr>
          <p:spPr>
            <a:xfrm flipH="1">
              <a:off x="3004180" y="3800909"/>
              <a:ext cx="148781" cy="141948"/>
            </a:xfrm>
            <a:custGeom>
              <a:avLst/>
              <a:gdLst/>
              <a:ahLst/>
              <a:cxnLst>
                <a:cxn ang="0">
                  <a:pos x="wd2" y="hd2"/>
                </a:cxn>
                <a:cxn ang="5400000">
                  <a:pos x="wd2" y="hd2"/>
                </a:cxn>
                <a:cxn ang="10800000">
                  <a:pos x="wd2" y="hd2"/>
                </a:cxn>
                <a:cxn ang="16200000">
                  <a:pos x="wd2" y="hd2"/>
                </a:cxn>
              </a:cxnLst>
              <a:rect l="0" t="0" r="r" b="b"/>
              <a:pathLst>
                <a:path w="21452" h="20805" extrusionOk="0">
                  <a:moveTo>
                    <a:pt x="11175" y="1901"/>
                  </a:moveTo>
                  <a:cubicBezTo>
                    <a:pt x="8283" y="-795"/>
                    <a:pt x="3771" y="-601"/>
                    <a:pt x="1116" y="2341"/>
                  </a:cubicBezTo>
                  <a:lnTo>
                    <a:pt x="317" y="3229"/>
                  </a:lnTo>
                  <a:cubicBezTo>
                    <a:pt x="199" y="3357"/>
                    <a:pt x="98" y="3497"/>
                    <a:pt x="0" y="3640"/>
                  </a:cubicBezTo>
                  <a:lnTo>
                    <a:pt x="18403" y="20805"/>
                  </a:lnTo>
                  <a:cubicBezTo>
                    <a:pt x="18534" y="20694"/>
                    <a:pt x="18661" y="20578"/>
                    <a:pt x="18778" y="20449"/>
                  </a:cubicBezTo>
                  <a:lnTo>
                    <a:pt x="19581" y="19560"/>
                  </a:lnTo>
                  <a:cubicBezTo>
                    <a:pt x="20928" y="18065"/>
                    <a:pt x="21600" y="16048"/>
                    <a:pt x="21424" y="14028"/>
                  </a:cubicBezTo>
                  <a:cubicBezTo>
                    <a:pt x="21268" y="12225"/>
                    <a:pt x="20457" y="10559"/>
                    <a:pt x="19147" y="9335"/>
                  </a:cubicBezTo>
                  <a:cubicBezTo>
                    <a:pt x="19147" y="9335"/>
                    <a:pt x="11175" y="1901"/>
                    <a:pt x="11175" y="1901"/>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22" name="Freeform: Shape 103"/>
            <p:cNvSpPr/>
            <p:nvPr/>
          </p:nvSpPr>
          <p:spPr>
            <a:xfrm flipH="1">
              <a:off x="2782802" y="3854622"/>
              <a:ext cx="382096" cy="358851"/>
            </a:xfrm>
            <a:custGeom>
              <a:avLst/>
              <a:gdLst/>
              <a:ahLst/>
              <a:cxnLst>
                <a:cxn ang="0">
                  <a:pos x="wd2" y="hd2"/>
                </a:cxn>
                <a:cxn ang="5400000">
                  <a:pos x="wd2" y="hd2"/>
                </a:cxn>
                <a:cxn ang="10800000">
                  <a:pos x="wd2" y="hd2"/>
                </a:cxn>
                <a:cxn ang="16200000">
                  <a:pos x="wd2" y="hd2"/>
                </a:cxn>
              </a:cxnLst>
              <a:rect l="0" t="0" r="r" b="b"/>
              <a:pathLst>
                <a:path w="21591" h="20282" extrusionOk="0">
                  <a:moveTo>
                    <a:pt x="15032" y="14959"/>
                  </a:moveTo>
                  <a:cubicBezTo>
                    <a:pt x="13922" y="14629"/>
                    <a:pt x="11514" y="13739"/>
                    <a:pt x="9364" y="11767"/>
                  </a:cubicBezTo>
                  <a:cubicBezTo>
                    <a:pt x="7199" y="9779"/>
                    <a:pt x="5970" y="7304"/>
                    <a:pt x="5484" y="6168"/>
                  </a:cubicBezTo>
                  <a:cubicBezTo>
                    <a:pt x="5923" y="6014"/>
                    <a:pt x="6327" y="5784"/>
                    <a:pt x="6687" y="5486"/>
                  </a:cubicBezTo>
                  <a:lnTo>
                    <a:pt x="709" y="0"/>
                  </a:lnTo>
                  <a:cubicBezTo>
                    <a:pt x="304" y="584"/>
                    <a:pt x="63" y="1263"/>
                    <a:pt x="14" y="1990"/>
                  </a:cubicBezTo>
                  <a:cubicBezTo>
                    <a:pt x="14" y="1991"/>
                    <a:pt x="13" y="1993"/>
                    <a:pt x="13" y="1995"/>
                  </a:cubicBezTo>
                  <a:cubicBezTo>
                    <a:pt x="13" y="1995"/>
                    <a:pt x="11" y="2024"/>
                    <a:pt x="6" y="2086"/>
                  </a:cubicBezTo>
                  <a:lnTo>
                    <a:pt x="5" y="2102"/>
                  </a:lnTo>
                  <a:cubicBezTo>
                    <a:pt x="-2" y="2282"/>
                    <a:pt x="-9" y="2667"/>
                    <a:pt x="40" y="3220"/>
                  </a:cubicBezTo>
                  <a:cubicBezTo>
                    <a:pt x="251" y="5611"/>
                    <a:pt x="1401" y="10351"/>
                    <a:pt x="6711" y="15224"/>
                  </a:cubicBezTo>
                  <a:cubicBezTo>
                    <a:pt x="13657" y="21600"/>
                    <a:pt x="19069" y="20217"/>
                    <a:pt x="19703" y="20024"/>
                  </a:cubicBezTo>
                  <a:cubicBezTo>
                    <a:pt x="20409" y="19907"/>
                    <a:pt x="21051" y="19612"/>
                    <a:pt x="21591" y="19166"/>
                  </a:cubicBezTo>
                  <a:lnTo>
                    <a:pt x="15613" y="13680"/>
                  </a:lnTo>
                  <a:cubicBezTo>
                    <a:pt x="15343" y="14069"/>
                    <a:pt x="15145" y="14501"/>
                    <a:pt x="15032" y="14959"/>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23" name="Freeform: Shape 104"/>
            <p:cNvSpPr/>
            <p:nvPr/>
          </p:nvSpPr>
          <p:spPr>
            <a:xfrm flipH="1">
              <a:off x="3131239" y="2702785"/>
              <a:ext cx="403679" cy="499503"/>
            </a:xfrm>
            <a:custGeom>
              <a:avLst/>
              <a:gdLst/>
              <a:ahLst/>
              <a:cxnLst>
                <a:cxn ang="0">
                  <a:pos x="wd2" y="hd2"/>
                </a:cxn>
                <a:cxn ang="5400000">
                  <a:pos x="wd2" y="hd2"/>
                </a:cxn>
                <a:cxn ang="10800000">
                  <a:pos x="wd2" y="hd2"/>
                </a:cxn>
                <a:cxn ang="16200000">
                  <a:pos x="wd2" y="hd2"/>
                </a:cxn>
              </a:cxnLst>
              <a:rect l="0" t="0" r="r" b="b"/>
              <a:pathLst>
                <a:path w="21138" h="21600" extrusionOk="0">
                  <a:moveTo>
                    <a:pt x="3546" y="21551"/>
                  </a:moveTo>
                  <a:cubicBezTo>
                    <a:pt x="3632" y="21583"/>
                    <a:pt x="3727" y="21600"/>
                    <a:pt x="3822" y="21600"/>
                  </a:cubicBezTo>
                  <a:cubicBezTo>
                    <a:pt x="3903" y="21600"/>
                    <a:pt x="3984" y="21588"/>
                    <a:pt x="4062" y="21563"/>
                  </a:cubicBezTo>
                  <a:lnTo>
                    <a:pt x="19292" y="16768"/>
                  </a:lnTo>
                  <a:cubicBezTo>
                    <a:pt x="20769" y="16303"/>
                    <a:pt x="21512" y="14932"/>
                    <a:pt x="20950" y="13712"/>
                  </a:cubicBezTo>
                  <a:lnTo>
                    <a:pt x="19366" y="10280"/>
                  </a:lnTo>
                  <a:cubicBezTo>
                    <a:pt x="18945" y="9368"/>
                    <a:pt x="17868" y="8755"/>
                    <a:pt x="16686" y="8755"/>
                  </a:cubicBezTo>
                  <a:cubicBezTo>
                    <a:pt x="16645" y="8755"/>
                    <a:pt x="16607" y="8758"/>
                    <a:pt x="16567" y="8759"/>
                  </a:cubicBezTo>
                  <a:lnTo>
                    <a:pt x="16567" y="1114"/>
                  </a:lnTo>
                  <a:lnTo>
                    <a:pt x="18594" y="1114"/>
                  </a:lnTo>
                  <a:cubicBezTo>
                    <a:pt x="18967" y="1114"/>
                    <a:pt x="19268" y="865"/>
                    <a:pt x="19268" y="557"/>
                  </a:cubicBezTo>
                  <a:cubicBezTo>
                    <a:pt x="19268" y="249"/>
                    <a:pt x="18967" y="0"/>
                    <a:pt x="18594" y="0"/>
                  </a:cubicBezTo>
                  <a:lnTo>
                    <a:pt x="15892" y="0"/>
                  </a:lnTo>
                  <a:cubicBezTo>
                    <a:pt x="15520" y="0"/>
                    <a:pt x="15218" y="249"/>
                    <a:pt x="15218" y="557"/>
                  </a:cubicBezTo>
                  <a:lnTo>
                    <a:pt x="15218" y="9051"/>
                  </a:lnTo>
                  <a:lnTo>
                    <a:pt x="13946" y="9452"/>
                  </a:lnTo>
                  <a:lnTo>
                    <a:pt x="13946" y="557"/>
                  </a:lnTo>
                  <a:cubicBezTo>
                    <a:pt x="13946" y="249"/>
                    <a:pt x="13644" y="0"/>
                    <a:pt x="13271" y="0"/>
                  </a:cubicBezTo>
                  <a:lnTo>
                    <a:pt x="10569" y="0"/>
                  </a:lnTo>
                  <a:cubicBezTo>
                    <a:pt x="10197" y="0"/>
                    <a:pt x="9894" y="249"/>
                    <a:pt x="9894" y="557"/>
                  </a:cubicBezTo>
                  <a:cubicBezTo>
                    <a:pt x="9894" y="865"/>
                    <a:pt x="10197" y="1114"/>
                    <a:pt x="10569" y="1114"/>
                  </a:cubicBezTo>
                  <a:lnTo>
                    <a:pt x="12597" y="1114"/>
                  </a:lnTo>
                  <a:lnTo>
                    <a:pt x="12597" y="9877"/>
                  </a:lnTo>
                  <a:lnTo>
                    <a:pt x="434" y="13706"/>
                  </a:lnTo>
                  <a:cubicBezTo>
                    <a:pt x="87" y="13815"/>
                    <a:pt x="-88" y="14137"/>
                    <a:pt x="44" y="14424"/>
                  </a:cubicBezTo>
                  <a:lnTo>
                    <a:pt x="3191" y="21241"/>
                  </a:lnTo>
                  <a:cubicBezTo>
                    <a:pt x="3255" y="21379"/>
                    <a:pt x="3383" y="21490"/>
                    <a:pt x="3546" y="21551"/>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24" name="Freeform: Shape 105"/>
            <p:cNvSpPr/>
            <p:nvPr/>
          </p:nvSpPr>
          <p:spPr>
            <a:xfrm flipH="1">
              <a:off x="3508829" y="3084741"/>
              <a:ext cx="121579" cy="143518"/>
            </a:xfrm>
            <a:custGeom>
              <a:avLst/>
              <a:gdLst/>
              <a:ahLst/>
              <a:cxnLst>
                <a:cxn ang="0">
                  <a:pos x="wd2" y="hd2"/>
                </a:cxn>
                <a:cxn ang="5400000">
                  <a:pos x="wd2" y="hd2"/>
                </a:cxn>
                <a:cxn ang="10800000">
                  <a:pos x="wd2" y="hd2"/>
                </a:cxn>
                <a:cxn ang="16200000">
                  <a:pos x="wd2" y="hd2"/>
                </a:cxn>
              </a:cxnLst>
              <a:rect l="0" t="0" r="r" b="b"/>
              <a:pathLst>
                <a:path w="21310" h="21580" extrusionOk="0">
                  <a:moveTo>
                    <a:pt x="7913" y="20332"/>
                  </a:moveTo>
                  <a:cubicBezTo>
                    <a:pt x="8181" y="20932"/>
                    <a:pt x="8776" y="21379"/>
                    <a:pt x="9506" y="21527"/>
                  </a:cubicBezTo>
                  <a:cubicBezTo>
                    <a:pt x="9677" y="21562"/>
                    <a:pt x="9851" y="21580"/>
                    <a:pt x="10026" y="21580"/>
                  </a:cubicBezTo>
                  <a:cubicBezTo>
                    <a:pt x="10582" y="21580"/>
                    <a:pt x="11127" y="21401"/>
                    <a:pt x="11551" y="21071"/>
                  </a:cubicBezTo>
                  <a:lnTo>
                    <a:pt x="20577" y="13988"/>
                  </a:lnTo>
                  <a:cubicBezTo>
                    <a:pt x="21255" y="13456"/>
                    <a:pt x="21488" y="12622"/>
                    <a:pt x="21171" y="11882"/>
                  </a:cubicBezTo>
                  <a:lnTo>
                    <a:pt x="16565" y="1262"/>
                  </a:lnTo>
                  <a:cubicBezTo>
                    <a:pt x="16229" y="490"/>
                    <a:pt x="15357" y="-20"/>
                    <a:pt x="14403" y="1"/>
                  </a:cubicBezTo>
                  <a:lnTo>
                    <a:pt x="2208" y="228"/>
                  </a:lnTo>
                  <a:cubicBezTo>
                    <a:pt x="1474" y="242"/>
                    <a:pt x="793" y="560"/>
                    <a:pt x="386" y="1083"/>
                  </a:cubicBezTo>
                  <a:cubicBezTo>
                    <a:pt x="-24" y="1606"/>
                    <a:pt x="-112" y="2266"/>
                    <a:pt x="146" y="2855"/>
                  </a:cubicBezTo>
                  <a:cubicBezTo>
                    <a:pt x="146" y="2855"/>
                    <a:pt x="7913" y="20332"/>
                    <a:pt x="7913" y="20332"/>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25" name="Freeform: Shape 106"/>
            <p:cNvSpPr/>
            <p:nvPr/>
          </p:nvSpPr>
          <p:spPr>
            <a:xfrm flipH="1">
              <a:off x="3394359" y="2398413"/>
              <a:ext cx="361378" cy="370708"/>
            </a:xfrm>
            <a:custGeom>
              <a:avLst/>
              <a:gdLst/>
              <a:ahLst/>
              <a:cxnLst>
                <a:cxn ang="0">
                  <a:pos x="wd2" y="hd2"/>
                </a:cxn>
                <a:cxn ang="5400000">
                  <a:pos x="wd2" y="hd2"/>
                </a:cxn>
                <a:cxn ang="10800000">
                  <a:pos x="wd2" y="hd2"/>
                </a:cxn>
                <a:cxn ang="16200000">
                  <a:pos x="wd2" y="hd2"/>
                </a:cxn>
              </a:cxnLst>
              <a:rect l="0" t="0" r="r" b="b"/>
              <a:pathLst>
                <a:path w="21600" h="21600" extrusionOk="0">
                  <a:moveTo>
                    <a:pt x="5294" y="14343"/>
                  </a:moveTo>
                  <a:lnTo>
                    <a:pt x="6592" y="9716"/>
                  </a:lnTo>
                  <a:lnTo>
                    <a:pt x="15008" y="9716"/>
                  </a:lnTo>
                  <a:lnTo>
                    <a:pt x="16305" y="14343"/>
                  </a:lnTo>
                  <a:cubicBezTo>
                    <a:pt x="16305" y="14343"/>
                    <a:pt x="5294" y="14343"/>
                    <a:pt x="5294" y="14343"/>
                  </a:cubicBezTo>
                  <a:close/>
                  <a:moveTo>
                    <a:pt x="9009" y="1100"/>
                  </a:moveTo>
                  <a:lnTo>
                    <a:pt x="12591" y="1100"/>
                  </a:lnTo>
                  <a:lnTo>
                    <a:pt x="13572" y="4599"/>
                  </a:lnTo>
                  <a:lnTo>
                    <a:pt x="8028" y="4599"/>
                  </a:lnTo>
                  <a:cubicBezTo>
                    <a:pt x="8028" y="4599"/>
                    <a:pt x="9009" y="1100"/>
                    <a:pt x="9009" y="1100"/>
                  </a:cubicBezTo>
                  <a:close/>
                  <a:moveTo>
                    <a:pt x="21600" y="21050"/>
                  </a:moveTo>
                  <a:lnTo>
                    <a:pt x="21600" y="19528"/>
                  </a:lnTo>
                  <a:cubicBezTo>
                    <a:pt x="21600" y="19224"/>
                    <a:pt x="21347" y="18978"/>
                    <a:pt x="21036" y="18978"/>
                  </a:cubicBezTo>
                  <a:lnTo>
                    <a:pt x="18777" y="18978"/>
                  </a:lnTo>
                  <a:lnTo>
                    <a:pt x="15997" y="9067"/>
                  </a:lnTo>
                  <a:cubicBezTo>
                    <a:pt x="15994" y="9055"/>
                    <a:pt x="15988" y="9044"/>
                    <a:pt x="15987" y="9032"/>
                  </a:cubicBezTo>
                  <a:lnTo>
                    <a:pt x="14890" y="5126"/>
                  </a:lnTo>
                  <a:lnTo>
                    <a:pt x="14857" y="5004"/>
                  </a:lnTo>
                  <a:lnTo>
                    <a:pt x="13566" y="405"/>
                  </a:lnTo>
                  <a:cubicBezTo>
                    <a:pt x="13498" y="166"/>
                    <a:pt x="13277" y="0"/>
                    <a:pt x="13021" y="0"/>
                  </a:cubicBezTo>
                  <a:lnTo>
                    <a:pt x="8577" y="0"/>
                  </a:lnTo>
                  <a:cubicBezTo>
                    <a:pt x="8323" y="0"/>
                    <a:pt x="8101" y="166"/>
                    <a:pt x="8033" y="405"/>
                  </a:cubicBezTo>
                  <a:lnTo>
                    <a:pt x="5803" y="8357"/>
                  </a:lnTo>
                  <a:lnTo>
                    <a:pt x="5617" y="9021"/>
                  </a:lnTo>
                  <a:lnTo>
                    <a:pt x="2823" y="18978"/>
                  </a:lnTo>
                  <a:lnTo>
                    <a:pt x="564" y="18978"/>
                  </a:lnTo>
                  <a:cubicBezTo>
                    <a:pt x="252" y="18978"/>
                    <a:pt x="0" y="19224"/>
                    <a:pt x="0" y="19528"/>
                  </a:cubicBezTo>
                  <a:lnTo>
                    <a:pt x="0" y="21050"/>
                  </a:lnTo>
                  <a:cubicBezTo>
                    <a:pt x="0" y="21354"/>
                    <a:pt x="252" y="21600"/>
                    <a:pt x="564" y="21600"/>
                  </a:cubicBezTo>
                  <a:lnTo>
                    <a:pt x="21036" y="21600"/>
                  </a:lnTo>
                  <a:cubicBezTo>
                    <a:pt x="21347" y="21600"/>
                    <a:pt x="21600" y="21354"/>
                    <a:pt x="21600" y="2105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26" name="Freeform: Shape 107"/>
            <p:cNvSpPr/>
            <p:nvPr/>
          </p:nvSpPr>
          <p:spPr>
            <a:xfrm>
              <a:off x="3214729" y="3287655"/>
              <a:ext cx="391807" cy="526271"/>
            </a:xfrm>
            <a:custGeom>
              <a:avLst/>
              <a:gdLst/>
              <a:ahLst/>
              <a:cxnLst>
                <a:cxn ang="0">
                  <a:pos x="wd2" y="hd2"/>
                </a:cxn>
                <a:cxn ang="5400000">
                  <a:pos x="wd2" y="hd2"/>
                </a:cxn>
                <a:cxn ang="10800000">
                  <a:pos x="wd2" y="hd2"/>
                </a:cxn>
                <a:cxn ang="16200000">
                  <a:pos x="wd2" y="hd2"/>
                </a:cxn>
              </a:cxnLst>
              <a:rect l="0" t="0" r="r" b="b"/>
              <a:pathLst>
                <a:path w="21600" h="21600" extrusionOk="0">
                  <a:moveTo>
                    <a:pt x="17976" y="16199"/>
                  </a:moveTo>
                  <a:lnTo>
                    <a:pt x="10817" y="16199"/>
                  </a:lnTo>
                  <a:cubicBezTo>
                    <a:pt x="9823" y="16199"/>
                    <a:pt x="8976" y="15940"/>
                    <a:pt x="8280" y="15419"/>
                  </a:cubicBezTo>
                  <a:cubicBezTo>
                    <a:pt x="7581" y="14898"/>
                    <a:pt x="7237" y="14268"/>
                    <a:pt x="7237" y="13524"/>
                  </a:cubicBezTo>
                  <a:lnTo>
                    <a:pt x="7237" y="11626"/>
                  </a:lnTo>
                  <a:lnTo>
                    <a:pt x="17437" y="11626"/>
                  </a:lnTo>
                  <a:cubicBezTo>
                    <a:pt x="18358" y="11626"/>
                    <a:pt x="19151" y="11381"/>
                    <a:pt x="19809" y="10892"/>
                  </a:cubicBezTo>
                  <a:cubicBezTo>
                    <a:pt x="20466" y="10398"/>
                    <a:pt x="20797" y="9810"/>
                    <a:pt x="20797" y="9123"/>
                  </a:cubicBezTo>
                  <a:cubicBezTo>
                    <a:pt x="20797" y="8435"/>
                    <a:pt x="20466" y="7847"/>
                    <a:pt x="19807" y="7356"/>
                  </a:cubicBezTo>
                  <a:cubicBezTo>
                    <a:pt x="19146" y="6867"/>
                    <a:pt x="18351" y="6620"/>
                    <a:pt x="17427" y="6620"/>
                  </a:cubicBezTo>
                  <a:lnTo>
                    <a:pt x="7237" y="6620"/>
                  </a:lnTo>
                  <a:lnTo>
                    <a:pt x="7237" y="2702"/>
                  </a:lnTo>
                  <a:cubicBezTo>
                    <a:pt x="7237" y="1959"/>
                    <a:pt x="6881" y="1325"/>
                    <a:pt x="6176" y="796"/>
                  </a:cubicBezTo>
                  <a:cubicBezTo>
                    <a:pt x="5474" y="266"/>
                    <a:pt x="4623" y="0"/>
                    <a:pt x="3638" y="0"/>
                  </a:cubicBezTo>
                  <a:cubicBezTo>
                    <a:pt x="2622" y="0"/>
                    <a:pt x="1761" y="261"/>
                    <a:pt x="1057" y="781"/>
                  </a:cubicBezTo>
                  <a:cubicBezTo>
                    <a:pt x="352" y="1300"/>
                    <a:pt x="0" y="1941"/>
                    <a:pt x="0" y="2704"/>
                  </a:cubicBezTo>
                  <a:lnTo>
                    <a:pt x="0" y="13525"/>
                  </a:lnTo>
                  <a:cubicBezTo>
                    <a:pt x="0" y="15751"/>
                    <a:pt x="1057" y="17652"/>
                    <a:pt x="3171" y="19231"/>
                  </a:cubicBezTo>
                  <a:cubicBezTo>
                    <a:pt x="5288" y="20811"/>
                    <a:pt x="7840" y="21600"/>
                    <a:pt x="10822" y="21600"/>
                  </a:cubicBezTo>
                  <a:lnTo>
                    <a:pt x="17978" y="21600"/>
                  </a:lnTo>
                  <a:cubicBezTo>
                    <a:pt x="18972" y="21600"/>
                    <a:pt x="19826" y="21334"/>
                    <a:pt x="20535" y="20804"/>
                  </a:cubicBezTo>
                  <a:cubicBezTo>
                    <a:pt x="21246" y="20277"/>
                    <a:pt x="21600" y="19641"/>
                    <a:pt x="21600" y="18901"/>
                  </a:cubicBezTo>
                  <a:cubicBezTo>
                    <a:pt x="21600" y="18159"/>
                    <a:pt x="21246" y="17525"/>
                    <a:pt x="20535" y="16994"/>
                  </a:cubicBezTo>
                  <a:cubicBezTo>
                    <a:pt x="19826" y="16466"/>
                    <a:pt x="18970" y="16199"/>
                    <a:pt x="17976" y="16199"/>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27" name="Freeform: Shape 108"/>
            <p:cNvSpPr/>
            <p:nvPr/>
          </p:nvSpPr>
          <p:spPr>
            <a:xfrm flipH="1">
              <a:off x="2826158" y="2111971"/>
              <a:ext cx="535782" cy="53578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4" y="0"/>
                    <a:pt x="0" y="4847"/>
                    <a:pt x="0" y="10800"/>
                  </a:cubicBezTo>
                  <a:cubicBezTo>
                    <a:pt x="0" y="16755"/>
                    <a:pt x="4844" y="21600"/>
                    <a:pt x="10800" y="21600"/>
                  </a:cubicBezTo>
                  <a:cubicBezTo>
                    <a:pt x="16753" y="21600"/>
                    <a:pt x="21600" y="16755"/>
                    <a:pt x="21600" y="10800"/>
                  </a:cubicBezTo>
                  <a:cubicBezTo>
                    <a:pt x="21600" y="4847"/>
                    <a:pt x="16753" y="0"/>
                    <a:pt x="10800" y="0"/>
                  </a:cubicBezTo>
                  <a:close/>
                  <a:moveTo>
                    <a:pt x="13072" y="6760"/>
                  </a:moveTo>
                  <a:lnTo>
                    <a:pt x="17208" y="6760"/>
                  </a:lnTo>
                  <a:lnTo>
                    <a:pt x="17208" y="14704"/>
                  </a:lnTo>
                  <a:lnTo>
                    <a:pt x="13072" y="14704"/>
                  </a:lnTo>
                  <a:cubicBezTo>
                    <a:pt x="13072" y="14704"/>
                    <a:pt x="10544" y="14786"/>
                    <a:pt x="10544" y="12360"/>
                  </a:cubicBezTo>
                  <a:cubicBezTo>
                    <a:pt x="10544" y="12360"/>
                    <a:pt x="10435" y="10384"/>
                    <a:pt x="12032" y="10384"/>
                  </a:cubicBezTo>
                  <a:cubicBezTo>
                    <a:pt x="12032" y="10384"/>
                    <a:pt x="10816" y="10293"/>
                    <a:pt x="10816" y="8872"/>
                  </a:cubicBezTo>
                  <a:cubicBezTo>
                    <a:pt x="10816" y="7449"/>
                    <a:pt x="11814" y="6760"/>
                    <a:pt x="13072" y="6760"/>
                  </a:cubicBezTo>
                  <a:close/>
                  <a:moveTo>
                    <a:pt x="5608" y="7224"/>
                  </a:moveTo>
                  <a:lnTo>
                    <a:pt x="8888" y="7224"/>
                  </a:lnTo>
                  <a:cubicBezTo>
                    <a:pt x="8888" y="7224"/>
                    <a:pt x="8888" y="8208"/>
                    <a:pt x="8888" y="8208"/>
                  </a:cubicBezTo>
                  <a:lnTo>
                    <a:pt x="5608" y="8208"/>
                  </a:lnTo>
                  <a:lnTo>
                    <a:pt x="5608" y="7224"/>
                  </a:lnTo>
                  <a:close/>
                  <a:moveTo>
                    <a:pt x="13032" y="8176"/>
                  </a:moveTo>
                  <a:cubicBezTo>
                    <a:pt x="13032" y="8176"/>
                    <a:pt x="12464" y="8182"/>
                    <a:pt x="12464" y="9008"/>
                  </a:cubicBezTo>
                  <a:cubicBezTo>
                    <a:pt x="12464" y="9836"/>
                    <a:pt x="12794" y="9952"/>
                    <a:pt x="13168" y="9952"/>
                  </a:cubicBezTo>
                  <a:lnTo>
                    <a:pt x="15344" y="9952"/>
                  </a:lnTo>
                  <a:lnTo>
                    <a:pt x="15344" y="8176"/>
                  </a:lnTo>
                  <a:lnTo>
                    <a:pt x="13032" y="8176"/>
                  </a:lnTo>
                  <a:close/>
                  <a:moveTo>
                    <a:pt x="7176" y="8776"/>
                  </a:moveTo>
                  <a:cubicBezTo>
                    <a:pt x="10232" y="8776"/>
                    <a:pt x="10232" y="11832"/>
                    <a:pt x="10232" y="11832"/>
                  </a:cubicBezTo>
                  <a:cubicBezTo>
                    <a:pt x="10232" y="11832"/>
                    <a:pt x="10439" y="14872"/>
                    <a:pt x="7176" y="14872"/>
                  </a:cubicBezTo>
                  <a:cubicBezTo>
                    <a:pt x="7176" y="14872"/>
                    <a:pt x="4456" y="15028"/>
                    <a:pt x="4456" y="12760"/>
                  </a:cubicBezTo>
                  <a:lnTo>
                    <a:pt x="5856" y="12760"/>
                  </a:lnTo>
                  <a:cubicBezTo>
                    <a:pt x="5856" y="12760"/>
                    <a:pt x="5807" y="13616"/>
                    <a:pt x="7128" y="13616"/>
                  </a:cubicBezTo>
                  <a:cubicBezTo>
                    <a:pt x="7128" y="13616"/>
                    <a:pt x="8528" y="13708"/>
                    <a:pt x="8528" y="12232"/>
                  </a:cubicBezTo>
                  <a:lnTo>
                    <a:pt x="4408" y="12232"/>
                  </a:lnTo>
                  <a:cubicBezTo>
                    <a:pt x="4408" y="12232"/>
                    <a:pt x="3959" y="8776"/>
                    <a:pt x="7176" y="8776"/>
                  </a:cubicBezTo>
                  <a:close/>
                  <a:moveTo>
                    <a:pt x="6968" y="9864"/>
                  </a:moveTo>
                  <a:cubicBezTo>
                    <a:pt x="5738" y="9864"/>
                    <a:pt x="5752" y="11088"/>
                    <a:pt x="5752" y="11088"/>
                  </a:cubicBezTo>
                  <a:lnTo>
                    <a:pt x="8360" y="11088"/>
                  </a:lnTo>
                  <a:cubicBezTo>
                    <a:pt x="8360" y="11088"/>
                    <a:pt x="8193" y="9864"/>
                    <a:pt x="6968" y="9864"/>
                  </a:cubicBezTo>
                  <a:close/>
                  <a:moveTo>
                    <a:pt x="13032" y="11304"/>
                  </a:moveTo>
                  <a:cubicBezTo>
                    <a:pt x="13032" y="11304"/>
                    <a:pt x="12192" y="11298"/>
                    <a:pt x="12192" y="12400"/>
                  </a:cubicBezTo>
                  <a:cubicBezTo>
                    <a:pt x="12192" y="13330"/>
                    <a:pt x="12814" y="13422"/>
                    <a:pt x="13144" y="13432"/>
                  </a:cubicBezTo>
                  <a:cubicBezTo>
                    <a:pt x="13203" y="13432"/>
                    <a:pt x="13255" y="13432"/>
                    <a:pt x="13288" y="13432"/>
                  </a:cubicBezTo>
                  <a:lnTo>
                    <a:pt x="15344" y="13432"/>
                  </a:lnTo>
                  <a:lnTo>
                    <a:pt x="15344" y="11304"/>
                  </a:lnTo>
                  <a:lnTo>
                    <a:pt x="13032" y="11304"/>
                  </a:ln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28" name="Freeform: Shape 109"/>
            <p:cNvSpPr/>
            <p:nvPr/>
          </p:nvSpPr>
          <p:spPr>
            <a:xfrm flipH="1">
              <a:off x="3103772" y="798910"/>
              <a:ext cx="478830" cy="479029"/>
            </a:xfrm>
            <a:custGeom>
              <a:avLst/>
              <a:gdLst/>
              <a:ahLst/>
              <a:cxnLst>
                <a:cxn ang="0">
                  <a:pos x="wd2" y="hd2"/>
                </a:cxn>
                <a:cxn ang="5400000">
                  <a:pos x="wd2" y="hd2"/>
                </a:cxn>
                <a:cxn ang="10800000">
                  <a:pos x="wd2" y="hd2"/>
                </a:cxn>
                <a:cxn ang="16200000">
                  <a:pos x="wd2" y="hd2"/>
                </a:cxn>
              </a:cxnLst>
              <a:rect l="0" t="0" r="r" b="b"/>
              <a:pathLst>
                <a:path w="21600" h="21600" extrusionOk="0">
                  <a:moveTo>
                    <a:pt x="10804" y="0"/>
                  </a:moveTo>
                  <a:cubicBezTo>
                    <a:pt x="4848" y="0"/>
                    <a:pt x="0" y="4846"/>
                    <a:pt x="0" y="10800"/>
                  </a:cubicBezTo>
                  <a:cubicBezTo>
                    <a:pt x="0" y="16754"/>
                    <a:pt x="4848" y="21600"/>
                    <a:pt x="10804" y="21600"/>
                  </a:cubicBezTo>
                  <a:cubicBezTo>
                    <a:pt x="16761" y="21600"/>
                    <a:pt x="21600" y="16754"/>
                    <a:pt x="21600" y="10800"/>
                  </a:cubicBezTo>
                  <a:cubicBezTo>
                    <a:pt x="21600" y="4846"/>
                    <a:pt x="16761" y="0"/>
                    <a:pt x="10804" y="0"/>
                  </a:cubicBezTo>
                  <a:close/>
                  <a:moveTo>
                    <a:pt x="10804" y="993"/>
                  </a:moveTo>
                  <a:cubicBezTo>
                    <a:pt x="16215" y="993"/>
                    <a:pt x="20615" y="5392"/>
                    <a:pt x="20615" y="10800"/>
                  </a:cubicBezTo>
                  <a:cubicBezTo>
                    <a:pt x="20615" y="16208"/>
                    <a:pt x="16215" y="20607"/>
                    <a:pt x="10804" y="20607"/>
                  </a:cubicBezTo>
                  <a:cubicBezTo>
                    <a:pt x="5394" y="20607"/>
                    <a:pt x="985" y="16208"/>
                    <a:pt x="985" y="10800"/>
                  </a:cubicBezTo>
                  <a:cubicBezTo>
                    <a:pt x="985" y="5392"/>
                    <a:pt x="5394" y="993"/>
                    <a:pt x="10804" y="993"/>
                  </a:cubicBezTo>
                  <a:close/>
                  <a:moveTo>
                    <a:pt x="10903" y="1888"/>
                  </a:moveTo>
                  <a:cubicBezTo>
                    <a:pt x="5893" y="1888"/>
                    <a:pt x="1817" y="5963"/>
                    <a:pt x="1817" y="10970"/>
                  </a:cubicBezTo>
                  <a:cubicBezTo>
                    <a:pt x="1817" y="15977"/>
                    <a:pt x="5893" y="20043"/>
                    <a:pt x="10903" y="20043"/>
                  </a:cubicBezTo>
                  <a:cubicBezTo>
                    <a:pt x="15912" y="20043"/>
                    <a:pt x="19989" y="15977"/>
                    <a:pt x="19989" y="10970"/>
                  </a:cubicBezTo>
                  <a:cubicBezTo>
                    <a:pt x="19989" y="5963"/>
                    <a:pt x="15912" y="1888"/>
                    <a:pt x="10903" y="1888"/>
                  </a:cubicBezTo>
                  <a:close/>
                  <a:moveTo>
                    <a:pt x="9820" y="2854"/>
                  </a:moveTo>
                  <a:cubicBezTo>
                    <a:pt x="10092" y="2854"/>
                    <a:pt x="10312" y="3073"/>
                    <a:pt x="10312" y="3346"/>
                  </a:cubicBezTo>
                  <a:lnTo>
                    <a:pt x="10312" y="4000"/>
                  </a:lnTo>
                  <a:lnTo>
                    <a:pt x="11386" y="2989"/>
                  </a:lnTo>
                  <a:cubicBezTo>
                    <a:pt x="11530" y="2853"/>
                    <a:pt x="11742" y="2811"/>
                    <a:pt x="11923" y="2890"/>
                  </a:cubicBezTo>
                  <a:cubicBezTo>
                    <a:pt x="12105" y="2968"/>
                    <a:pt x="12219" y="3149"/>
                    <a:pt x="12219" y="3346"/>
                  </a:cubicBezTo>
                  <a:cubicBezTo>
                    <a:pt x="12219" y="3346"/>
                    <a:pt x="12219" y="5145"/>
                    <a:pt x="12219" y="5145"/>
                  </a:cubicBezTo>
                  <a:cubicBezTo>
                    <a:pt x="12219" y="5418"/>
                    <a:pt x="12000" y="5637"/>
                    <a:pt x="11726" y="5637"/>
                  </a:cubicBezTo>
                  <a:cubicBezTo>
                    <a:pt x="11453" y="5637"/>
                    <a:pt x="11225" y="5418"/>
                    <a:pt x="11225" y="5145"/>
                  </a:cubicBezTo>
                  <a:lnTo>
                    <a:pt x="11225" y="4492"/>
                  </a:lnTo>
                  <a:lnTo>
                    <a:pt x="10160" y="5503"/>
                  </a:lnTo>
                  <a:cubicBezTo>
                    <a:pt x="10066" y="5591"/>
                    <a:pt x="9944" y="5637"/>
                    <a:pt x="9820" y="5637"/>
                  </a:cubicBezTo>
                  <a:cubicBezTo>
                    <a:pt x="9754" y="5637"/>
                    <a:pt x="9686" y="5629"/>
                    <a:pt x="9623" y="5601"/>
                  </a:cubicBezTo>
                  <a:cubicBezTo>
                    <a:pt x="9442" y="5523"/>
                    <a:pt x="9319" y="5343"/>
                    <a:pt x="9319" y="5145"/>
                  </a:cubicBezTo>
                  <a:lnTo>
                    <a:pt x="9319" y="3346"/>
                  </a:lnTo>
                  <a:cubicBezTo>
                    <a:pt x="9318" y="3073"/>
                    <a:pt x="9545" y="2854"/>
                    <a:pt x="9820" y="2854"/>
                  </a:cubicBezTo>
                  <a:close/>
                  <a:moveTo>
                    <a:pt x="5899" y="5512"/>
                  </a:moveTo>
                  <a:cubicBezTo>
                    <a:pt x="6014" y="5503"/>
                    <a:pt x="6132" y="5529"/>
                    <a:pt x="6230" y="5601"/>
                  </a:cubicBezTo>
                  <a:lnTo>
                    <a:pt x="11950" y="9816"/>
                  </a:lnTo>
                  <a:cubicBezTo>
                    <a:pt x="11956" y="9820"/>
                    <a:pt x="11954" y="9829"/>
                    <a:pt x="11959" y="9834"/>
                  </a:cubicBezTo>
                  <a:cubicBezTo>
                    <a:pt x="11967" y="9839"/>
                    <a:pt x="11979" y="9846"/>
                    <a:pt x="11986" y="9852"/>
                  </a:cubicBezTo>
                  <a:cubicBezTo>
                    <a:pt x="11994" y="9857"/>
                    <a:pt x="11997" y="9863"/>
                    <a:pt x="12004" y="9869"/>
                  </a:cubicBezTo>
                  <a:cubicBezTo>
                    <a:pt x="12010" y="9876"/>
                    <a:pt x="12016" y="9881"/>
                    <a:pt x="12022" y="9887"/>
                  </a:cubicBezTo>
                  <a:cubicBezTo>
                    <a:pt x="12028" y="9894"/>
                    <a:pt x="12034" y="9898"/>
                    <a:pt x="12040" y="9905"/>
                  </a:cubicBezTo>
                  <a:cubicBezTo>
                    <a:pt x="12044" y="9911"/>
                    <a:pt x="12046" y="9918"/>
                    <a:pt x="12049" y="9923"/>
                  </a:cubicBezTo>
                  <a:lnTo>
                    <a:pt x="16274" y="15641"/>
                  </a:lnTo>
                  <a:cubicBezTo>
                    <a:pt x="16419" y="15838"/>
                    <a:pt x="16394" y="16112"/>
                    <a:pt x="16220" y="16285"/>
                  </a:cubicBezTo>
                  <a:cubicBezTo>
                    <a:pt x="16124" y="16381"/>
                    <a:pt x="15998" y="16428"/>
                    <a:pt x="15871" y="16428"/>
                  </a:cubicBezTo>
                  <a:cubicBezTo>
                    <a:pt x="15768" y="16428"/>
                    <a:pt x="15664" y="16395"/>
                    <a:pt x="15576" y="16330"/>
                  </a:cubicBezTo>
                  <a:lnTo>
                    <a:pt x="9856" y="12115"/>
                  </a:lnTo>
                  <a:cubicBezTo>
                    <a:pt x="9850" y="12111"/>
                    <a:pt x="9852" y="12111"/>
                    <a:pt x="9847" y="12106"/>
                  </a:cubicBezTo>
                  <a:cubicBezTo>
                    <a:pt x="9839" y="12101"/>
                    <a:pt x="9826" y="12094"/>
                    <a:pt x="9820" y="12088"/>
                  </a:cubicBezTo>
                  <a:cubicBezTo>
                    <a:pt x="9812" y="12082"/>
                    <a:pt x="9808" y="12077"/>
                    <a:pt x="9802" y="12071"/>
                  </a:cubicBezTo>
                  <a:cubicBezTo>
                    <a:pt x="9796" y="12064"/>
                    <a:pt x="9790" y="12051"/>
                    <a:pt x="9784" y="12044"/>
                  </a:cubicBezTo>
                  <a:cubicBezTo>
                    <a:pt x="9778" y="12037"/>
                    <a:pt x="9772" y="12033"/>
                    <a:pt x="9766" y="12026"/>
                  </a:cubicBezTo>
                  <a:cubicBezTo>
                    <a:pt x="9762" y="12020"/>
                    <a:pt x="9761" y="12013"/>
                    <a:pt x="9757" y="12008"/>
                  </a:cubicBezTo>
                  <a:lnTo>
                    <a:pt x="5541" y="6299"/>
                  </a:lnTo>
                  <a:cubicBezTo>
                    <a:pt x="5395" y="6102"/>
                    <a:pt x="5413" y="5828"/>
                    <a:pt x="5586" y="5655"/>
                  </a:cubicBezTo>
                  <a:cubicBezTo>
                    <a:pt x="5673" y="5568"/>
                    <a:pt x="5784" y="5521"/>
                    <a:pt x="5899" y="5512"/>
                  </a:cubicBezTo>
                  <a:close/>
                  <a:moveTo>
                    <a:pt x="10822" y="15990"/>
                  </a:moveTo>
                  <a:cubicBezTo>
                    <a:pt x="11131" y="16010"/>
                    <a:pt x="11477" y="16081"/>
                    <a:pt x="11726" y="16294"/>
                  </a:cubicBezTo>
                  <a:cubicBezTo>
                    <a:pt x="11943" y="16478"/>
                    <a:pt x="12058" y="16728"/>
                    <a:pt x="12058" y="17019"/>
                  </a:cubicBezTo>
                  <a:cubicBezTo>
                    <a:pt x="12058" y="17648"/>
                    <a:pt x="11421" y="17875"/>
                    <a:pt x="11001" y="18021"/>
                  </a:cubicBezTo>
                  <a:cubicBezTo>
                    <a:pt x="10875" y="18064"/>
                    <a:pt x="10673" y="18133"/>
                    <a:pt x="10554" y="18200"/>
                  </a:cubicBezTo>
                  <a:cubicBezTo>
                    <a:pt x="10760" y="18232"/>
                    <a:pt x="11138" y="18209"/>
                    <a:pt x="11458" y="18137"/>
                  </a:cubicBezTo>
                  <a:cubicBezTo>
                    <a:pt x="11725" y="18076"/>
                    <a:pt x="11988" y="18247"/>
                    <a:pt x="12049" y="18513"/>
                  </a:cubicBezTo>
                  <a:cubicBezTo>
                    <a:pt x="12109" y="18780"/>
                    <a:pt x="11940" y="19042"/>
                    <a:pt x="11673" y="19104"/>
                  </a:cubicBezTo>
                  <a:cubicBezTo>
                    <a:pt x="11517" y="19138"/>
                    <a:pt x="11168" y="19211"/>
                    <a:pt x="10796" y="19211"/>
                  </a:cubicBezTo>
                  <a:cubicBezTo>
                    <a:pt x="10441" y="19211"/>
                    <a:pt x="10070" y="19150"/>
                    <a:pt x="9811" y="18942"/>
                  </a:cubicBezTo>
                  <a:cubicBezTo>
                    <a:pt x="9600" y="18774"/>
                    <a:pt x="9480" y="18529"/>
                    <a:pt x="9480" y="18254"/>
                  </a:cubicBezTo>
                  <a:cubicBezTo>
                    <a:pt x="9480" y="17504"/>
                    <a:pt x="10202" y="17247"/>
                    <a:pt x="10679" y="17081"/>
                  </a:cubicBezTo>
                  <a:cubicBezTo>
                    <a:pt x="10753" y="17056"/>
                    <a:pt x="10849" y="17024"/>
                    <a:pt x="10930" y="16992"/>
                  </a:cubicBezTo>
                  <a:cubicBezTo>
                    <a:pt x="10768" y="16964"/>
                    <a:pt x="10519" y="16961"/>
                    <a:pt x="10312" y="16992"/>
                  </a:cubicBezTo>
                  <a:cubicBezTo>
                    <a:pt x="10042" y="17035"/>
                    <a:pt x="9792" y="16851"/>
                    <a:pt x="9748" y="16580"/>
                  </a:cubicBezTo>
                  <a:cubicBezTo>
                    <a:pt x="9706" y="16310"/>
                    <a:pt x="9890" y="16059"/>
                    <a:pt x="10160" y="16017"/>
                  </a:cubicBezTo>
                  <a:cubicBezTo>
                    <a:pt x="10248" y="16003"/>
                    <a:pt x="10514" y="15969"/>
                    <a:pt x="10822" y="1599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29" name="Freeform: Shape 110"/>
            <p:cNvSpPr/>
            <p:nvPr/>
          </p:nvSpPr>
          <p:spPr>
            <a:xfrm flipH="1">
              <a:off x="4108727" y="1503204"/>
              <a:ext cx="196073" cy="20733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1931" y="21600"/>
                    <a:pt x="21600" y="11932"/>
                    <a:pt x="21600" y="0"/>
                  </a:cubicBezTo>
                  <a:cubicBezTo>
                    <a:pt x="9671" y="0"/>
                    <a:pt x="0" y="9672"/>
                    <a:pt x="0" y="2160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30" name="Freeform: Shape 111"/>
            <p:cNvSpPr/>
            <p:nvPr/>
          </p:nvSpPr>
          <p:spPr>
            <a:xfrm flipH="1">
              <a:off x="4163255" y="1228673"/>
              <a:ext cx="278810" cy="322512"/>
            </a:xfrm>
            <a:custGeom>
              <a:avLst/>
              <a:gdLst/>
              <a:ahLst/>
              <a:cxnLst>
                <a:cxn ang="0">
                  <a:pos x="wd2" y="hd2"/>
                </a:cxn>
                <a:cxn ang="5400000">
                  <a:pos x="wd2" y="hd2"/>
                </a:cxn>
                <a:cxn ang="10800000">
                  <a:pos x="wd2" y="hd2"/>
                </a:cxn>
                <a:cxn ang="16200000">
                  <a:pos x="wd2" y="hd2"/>
                </a:cxn>
              </a:cxnLst>
              <a:rect l="0" t="0" r="r" b="b"/>
              <a:pathLst>
                <a:path w="21600" h="21600" extrusionOk="0">
                  <a:moveTo>
                    <a:pt x="10800" y="6942"/>
                  </a:moveTo>
                  <a:cubicBezTo>
                    <a:pt x="13131" y="6942"/>
                    <a:pt x="15020" y="8671"/>
                    <a:pt x="15020" y="10798"/>
                  </a:cubicBezTo>
                  <a:cubicBezTo>
                    <a:pt x="15020" y="12930"/>
                    <a:pt x="13129" y="14655"/>
                    <a:pt x="10800" y="14655"/>
                  </a:cubicBezTo>
                  <a:cubicBezTo>
                    <a:pt x="8471" y="14655"/>
                    <a:pt x="6582" y="12930"/>
                    <a:pt x="6582" y="10798"/>
                  </a:cubicBezTo>
                  <a:cubicBezTo>
                    <a:pt x="6582" y="8671"/>
                    <a:pt x="8470" y="6942"/>
                    <a:pt x="10800" y="6942"/>
                  </a:cubicBezTo>
                  <a:close/>
                  <a:moveTo>
                    <a:pt x="0" y="7329"/>
                  </a:moveTo>
                  <a:cubicBezTo>
                    <a:pt x="0" y="8869"/>
                    <a:pt x="994" y="10181"/>
                    <a:pt x="2410" y="10797"/>
                  </a:cubicBezTo>
                  <a:cubicBezTo>
                    <a:pt x="994" y="11418"/>
                    <a:pt x="0" y="12727"/>
                    <a:pt x="0" y="14270"/>
                  </a:cubicBezTo>
                  <a:cubicBezTo>
                    <a:pt x="0" y="16397"/>
                    <a:pt x="1891" y="18128"/>
                    <a:pt x="4219" y="18128"/>
                  </a:cubicBezTo>
                  <a:cubicBezTo>
                    <a:pt x="5110" y="18128"/>
                    <a:pt x="5921" y="17879"/>
                    <a:pt x="6614" y="17451"/>
                  </a:cubicBezTo>
                  <a:lnTo>
                    <a:pt x="6581" y="17743"/>
                  </a:lnTo>
                  <a:cubicBezTo>
                    <a:pt x="6581" y="19870"/>
                    <a:pt x="8470" y="21600"/>
                    <a:pt x="10799" y="21600"/>
                  </a:cubicBezTo>
                  <a:cubicBezTo>
                    <a:pt x="13128" y="21600"/>
                    <a:pt x="15019" y="19870"/>
                    <a:pt x="15019" y="17743"/>
                  </a:cubicBezTo>
                  <a:lnTo>
                    <a:pt x="14986" y="17451"/>
                  </a:lnTo>
                  <a:cubicBezTo>
                    <a:pt x="15661" y="17879"/>
                    <a:pt x="16488" y="18128"/>
                    <a:pt x="17381" y="18128"/>
                  </a:cubicBezTo>
                  <a:cubicBezTo>
                    <a:pt x="19709" y="18128"/>
                    <a:pt x="21600" y="16397"/>
                    <a:pt x="21600" y="14270"/>
                  </a:cubicBezTo>
                  <a:cubicBezTo>
                    <a:pt x="21600" y="12726"/>
                    <a:pt x="20606" y="11418"/>
                    <a:pt x="19189" y="10798"/>
                  </a:cubicBezTo>
                  <a:cubicBezTo>
                    <a:pt x="20606" y="10182"/>
                    <a:pt x="21600" y="8869"/>
                    <a:pt x="21600" y="7331"/>
                  </a:cubicBezTo>
                  <a:cubicBezTo>
                    <a:pt x="21600" y="5198"/>
                    <a:pt x="19709" y="3474"/>
                    <a:pt x="17381" y="3474"/>
                  </a:cubicBezTo>
                  <a:cubicBezTo>
                    <a:pt x="16488" y="3474"/>
                    <a:pt x="15678" y="3722"/>
                    <a:pt x="14986" y="4149"/>
                  </a:cubicBezTo>
                  <a:lnTo>
                    <a:pt x="15019" y="3859"/>
                  </a:lnTo>
                  <a:cubicBezTo>
                    <a:pt x="15020" y="1729"/>
                    <a:pt x="13131" y="0"/>
                    <a:pt x="10800" y="0"/>
                  </a:cubicBezTo>
                  <a:cubicBezTo>
                    <a:pt x="8470" y="0"/>
                    <a:pt x="6582" y="1729"/>
                    <a:pt x="6582" y="3857"/>
                  </a:cubicBezTo>
                  <a:lnTo>
                    <a:pt x="6615" y="4148"/>
                  </a:lnTo>
                  <a:cubicBezTo>
                    <a:pt x="5938" y="3720"/>
                    <a:pt x="5113" y="3472"/>
                    <a:pt x="4219" y="3472"/>
                  </a:cubicBezTo>
                  <a:cubicBezTo>
                    <a:pt x="1889" y="3472"/>
                    <a:pt x="0" y="5197"/>
                    <a:pt x="0" y="7329"/>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31" name="Freeform: Shape 112"/>
            <p:cNvSpPr/>
            <p:nvPr/>
          </p:nvSpPr>
          <p:spPr>
            <a:xfrm flipH="1">
              <a:off x="4305676" y="1503204"/>
              <a:ext cx="196070" cy="20733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11932"/>
                    <a:pt x="9669" y="21600"/>
                    <a:pt x="21600" y="21600"/>
                  </a:cubicBezTo>
                  <a:cubicBezTo>
                    <a:pt x="21600" y="9672"/>
                    <a:pt x="11929" y="0"/>
                    <a:pt x="0" y="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32" name="Freeform: Shape 113"/>
            <p:cNvSpPr/>
            <p:nvPr/>
          </p:nvSpPr>
          <p:spPr>
            <a:xfrm flipH="1">
              <a:off x="3161716" y="3938192"/>
              <a:ext cx="337345" cy="372269"/>
            </a:xfrm>
            <a:custGeom>
              <a:avLst/>
              <a:gdLst/>
              <a:ahLst/>
              <a:cxnLst>
                <a:cxn ang="0">
                  <a:pos x="wd2" y="hd2"/>
                </a:cxn>
                <a:cxn ang="5400000">
                  <a:pos x="wd2" y="hd2"/>
                </a:cxn>
                <a:cxn ang="10800000">
                  <a:pos x="wd2" y="hd2"/>
                </a:cxn>
                <a:cxn ang="16200000">
                  <a:pos x="wd2" y="hd2"/>
                </a:cxn>
              </a:cxnLst>
              <a:rect l="0" t="0" r="r" b="b"/>
              <a:pathLst>
                <a:path w="21600" h="21600" extrusionOk="0">
                  <a:moveTo>
                    <a:pt x="13252" y="0"/>
                  </a:moveTo>
                  <a:lnTo>
                    <a:pt x="6455" y="6171"/>
                  </a:lnTo>
                  <a:cubicBezTo>
                    <a:pt x="6455" y="6171"/>
                    <a:pt x="11575" y="10800"/>
                    <a:pt x="11575" y="10800"/>
                  </a:cubicBezTo>
                  <a:lnTo>
                    <a:pt x="6455" y="15440"/>
                  </a:lnTo>
                  <a:lnTo>
                    <a:pt x="13265" y="21600"/>
                  </a:lnTo>
                  <a:lnTo>
                    <a:pt x="14447" y="21600"/>
                  </a:lnTo>
                  <a:lnTo>
                    <a:pt x="14447" y="13402"/>
                  </a:lnTo>
                  <a:lnTo>
                    <a:pt x="19923" y="18365"/>
                  </a:lnTo>
                  <a:lnTo>
                    <a:pt x="21600" y="16845"/>
                  </a:lnTo>
                  <a:lnTo>
                    <a:pt x="14942" y="10800"/>
                  </a:lnTo>
                  <a:lnTo>
                    <a:pt x="21600" y="4767"/>
                  </a:lnTo>
                  <a:lnTo>
                    <a:pt x="19923" y="3247"/>
                  </a:lnTo>
                  <a:lnTo>
                    <a:pt x="14447" y="8198"/>
                  </a:lnTo>
                  <a:lnTo>
                    <a:pt x="14447" y="0"/>
                  </a:lnTo>
                  <a:lnTo>
                    <a:pt x="13252" y="0"/>
                  </a:lnTo>
                  <a:close/>
                  <a:moveTo>
                    <a:pt x="12058" y="4133"/>
                  </a:moveTo>
                  <a:cubicBezTo>
                    <a:pt x="12058" y="4133"/>
                    <a:pt x="12058" y="8198"/>
                    <a:pt x="12058" y="8198"/>
                  </a:cubicBezTo>
                  <a:lnTo>
                    <a:pt x="9822" y="6171"/>
                  </a:lnTo>
                  <a:lnTo>
                    <a:pt x="12058" y="4133"/>
                  </a:lnTo>
                  <a:close/>
                  <a:moveTo>
                    <a:pt x="1766" y="5193"/>
                  </a:moveTo>
                  <a:cubicBezTo>
                    <a:pt x="656" y="6837"/>
                    <a:pt x="8" y="8757"/>
                    <a:pt x="0" y="10800"/>
                  </a:cubicBezTo>
                  <a:cubicBezTo>
                    <a:pt x="0" y="12907"/>
                    <a:pt x="673" y="14869"/>
                    <a:pt x="1830" y="16534"/>
                  </a:cubicBezTo>
                  <a:lnTo>
                    <a:pt x="3265" y="15244"/>
                  </a:lnTo>
                  <a:cubicBezTo>
                    <a:pt x="2525" y="13951"/>
                    <a:pt x="2096" y="12467"/>
                    <a:pt x="2096" y="10904"/>
                  </a:cubicBezTo>
                  <a:cubicBezTo>
                    <a:pt x="2096" y="9334"/>
                    <a:pt x="2514" y="7869"/>
                    <a:pt x="3265" y="6563"/>
                  </a:cubicBezTo>
                  <a:cubicBezTo>
                    <a:pt x="3265" y="6563"/>
                    <a:pt x="1766" y="5193"/>
                    <a:pt x="1766" y="5193"/>
                  </a:cubicBezTo>
                  <a:close/>
                  <a:moveTo>
                    <a:pt x="5070" y="8313"/>
                  </a:moveTo>
                  <a:cubicBezTo>
                    <a:pt x="4746" y="9091"/>
                    <a:pt x="4549" y="9913"/>
                    <a:pt x="4549" y="10800"/>
                  </a:cubicBezTo>
                  <a:cubicBezTo>
                    <a:pt x="4549" y="11685"/>
                    <a:pt x="4746" y="12542"/>
                    <a:pt x="5082" y="13322"/>
                  </a:cubicBezTo>
                  <a:lnTo>
                    <a:pt x="7852" y="10812"/>
                  </a:lnTo>
                  <a:cubicBezTo>
                    <a:pt x="7852" y="10812"/>
                    <a:pt x="5070" y="8313"/>
                    <a:pt x="5070" y="8313"/>
                  </a:cubicBezTo>
                  <a:close/>
                  <a:moveTo>
                    <a:pt x="12058" y="13402"/>
                  </a:moveTo>
                  <a:lnTo>
                    <a:pt x="12058" y="17467"/>
                  </a:lnTo>
                  <a:lnTo>
                    <a:pt x="9822" y="15440"/>
                  </a:lnTo>
                  <a:cubicBezTo>
                    <a:pt x="9822" y="15440"/>
                    <a:pt x="12058" y="13402"/>
                    <a:pt x="12058" y="13402"/>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33" name="Freeform: Shape 114"/>
            <p:cNvSpPr/>
            <p:nvPr/>
          </p:nvSpPr>
          <p:spPr>
            <a:xfrm flipH="1">
              <a:off x="3743901" y="2261148"/>
              <a:ext cx="381855" cy="408616"/>
            </a:xfrm>
            <a:custGeom>
              <a:avLst/>
              <a:gdLst/>
              <a:ahLst/>
              <a:cxnLst>
                <a:cxn ang="0">
                  <a:pos x="wd2" y="hd2"/>
                </a:cxn>
                <a:cxn ang="5400000">
                  <a:pos x="wd2" y="hd2"/>
                </a:cxn>
                <a:cxn ang="10800000">
                  <a:pos x="wd2" y="hd2"/>
                </a:cxn>
                <a:cxn ang="16200000">
                  <a:pos x="wd2" y="hd2"/>
                </a:cxn>
              </a:cxnLst>
              <a:rect l="0" t="0" r="r" b="b"/>
              <a:pathLst>
                <a:path w="21293" h="20415" extrusionOk="0">
                  <a:moveTo>
                    <a:pt x="12057" y="16331"/>
                  </a:moveTo>
                  <a:lnTo>
                    <a:pt x="10898" y="15917"/>
                  </a:lnTo>
                  <a:cubicBezTo>
                    <a:pt x="11021" y="15668"/>
                    <a:pt x="11091" y="15389"/>
                    <a:pt x="11091" y="15092"/>
                  </a:cubicBezTo>
                  <a:cubicBezTo>
                    <a:pt x="11091" y="14067"/>
                    <a:pt x="10263" y="13235"/>
                    <a:pt x="9240" y="13235"/>
                  </a:cubicBezTo>
                  <a:cubicBezTo>
                    <a:pt x="8219" y="13235"/>
                    <a:pt x="7389" y="14067"/>
                    <a:pt x="7389" y="15092"/>
                  </a:cubicBezTo>
                  <a:cubicBezTo>
                    <a:pt x="7389" y="16119"/>
                    <a:pt x="8219" y="16951"/>
                    <a:pt x="9240" y="16951"/>
                  </a:cubicBezTo>
                  <a:cubicBezTo>
                    <a:pt x="9618" y="16951"/>
                    <a:pt x="9970" y="16837"/>
                    <a:pt x="10263" y="16642"/>
                  </a:cubicBezTo>
                  <a:lnTo>
                    <a:pt x="10898" y="17691"/>
                  </a:lnTo>
                  <a:cubicBezTo>
                    <a:pt x="10419" y="18000"/>
                    <a:pt x="9852" y="18181"/>
                    <a:pt x="9240" y="18181"/>
                  </a:cubicBezTo>
                  <a:cubicBezTo>
                    <a:pt x="7542" y="18181"/>
                    <a:pt x="6167" y="16798"/>
                    <a:pt x="6167" y="15092"/>
                  </a:cubicBezTo>
                  <a:cubicBezTo>
                    <a:pt x="6167" y="13388"/>
                    <a:pt x="7542" y="12005"/>
                    <a:pt x="9240" y="12005"/>
                  </a:cubicBezTo>
                  <a:cubicBezTo>
                    <a:pt x="10939" y="12005"/>
                    <a:pt x="12316" y="13388"/>
                    <a:pt x="12316" y="15092"/>
                  </a:cubicBezTo>
                  <a:cubicBezTo>
                    <a:pt x="12316" y="15533"/>
                    <a:pt x="12222" y="15952"/>
                    <a:pt x="12057" y="16331"/>
                  </a:cubicBezTo>
                  <a:close/>
                  <a:moveTo>
                    <a:pt x="183" y="2376"/>
                  </a:moveTo>
                  <a:lnTo>
                    <a:pt x="56" y="2782"/>
                  </a:lnTo>
                  <a:cubicBezTo>
                    <a:pt x="-145" y="3425"/>
                    <a:pt x="210" y="4110"/>
                    <a:pt x="851" y="4313"/>
                  </a:cubicBezTo>
                  <a:lnTo>
                    <a:pt x="3752" y="5230"/>
                  </a:lnTo>
                  <a:cubicBezTo>
                    <a:pt x="4393" y="5433"/>
                    <a:pt x="5075" y="5076"/>
                    <a:pt x="5277" y="4433"/>
                  </a:cubicBezTo>
                  <a:lnTo>
                    <a:pt x="5404" y="4027"/>
                  </a:lnTo>
                  <a:cubicBezTo>
                    <a:pt x="5981" y="2186"/>
                    <a:pt x="8805" y="3017"/>
                    <a:pt x="10406" y="3523"/>
                  </a:cubicBezTo>
                  <a:cubicBezTo>
                    <a:pt x="12005" y="4029"/>
                    <a:pt x="14795" y="4972"/>
                    <a:pt x="14218" y="6813"/>
                  </a:cubicBezTo>
                  <a:lnTo>
                    <a:pt x="14090" y="7219"/>
                  </a:lnTo>
                  <a:cubicBezTo>
                    <a:pt x="13890" y="7862"/>
                    <a:pt x="14244" y="8548"/>
                    <a:pt x="14885" y="8750"/>
                  </a:cubicBezTo>
                  <a:lnTo>
                    <a:pt x="17787" y="9667"/>
                  </a:lnTo>
                  <a:cubicBezTo>
                    <a:pt x="18427" y="9870"/>
                    <a:pt x="19111" y="9512"/>
                    <a:pt x="19312" y="8869"/>
                  </a:cubicBezTo>
                  <a:lnTo>
                    <a:pt x="19394" y="8589"/>
                  </a:lnTo>
                  <a:cubicBezTo>
                    <a:pt x="19566" y="8660"/>
                    <a:pt x="19750" y="8769"/>
                    <a:pt x="19920" y="8946"/>
                  </a:cubicBezTo>
                  <a:cubicBezTo>
                    <a:pt x="20531" y="9581"/>
                    <a:pt x="20734" y="10808"/>
                    <a:pt x="20506" y="12495"/>
                  </a:cubicBezTo>
                  <a:cubicBezTo>
                    <a:pt x="20113" y="15418"/>
                    <a:pt x="18969" y="16462"/>
                    <a:pt x="17750" y="16809"/>
                  </a:cubicBezTo>
                  <a:lnTo>
                    <a:pt x="17750" y="16301"/>
                  </a:lnTo>
                  <a:cubicBezTo>
                    <a:pt x="17750" y="15785"/>
                    <a:pt x="17621" y="15273"/>
                    <a:pt x="17361" y="14827"/>
                  </a:cubicBezTo>
                  <a:cubicBezTo>
                    <a:pt x="16146" y="12738"/>
                    <a:pt x="14419" y="10884"/>
                    <a:pt x="12226" y="9250"/>
                  </a:cubicBezTo>
                  <a:lnTo>
                    <a:pt x="12226" y="8015"/>
                  </a:lnTo>
                  <a:cubicBezTo>
                    <a:pt x="12226" y="7920"/>
                    <a:pt x="12148" y="7841"/>
                    <a:pt x="12052" y="7841"/>
                  </a:cubicBezTo>
                  <a:lnTo>
                    <a:pt x="10247" y="7841"/>
                  </a:lnTo>
                  <a:cubicBezTo>
                    <a:pt x="10151" y="7841"/>
                    <a:pt x="10074" y="7920"/>
                    <a:pt x="10074" y="8015"/>
                  </a:cubicBezTo>
                  <a:lnTo>
                    <a:pt x="10074" y="9243"/>
                  </a:lnTo>
                  <a:lnTo>
                    <a:pt x="8014" y="9243"/>
                  </a:lnTo>
                  <a:lnTo>
                    <a:pt x="8014" y="8015"/>
                  </a:lnTo>
                  <a:cubicBezTo>
                    <a:pt x="8014" y="7920"/>
                    <a:pt x="7936" y="7841"/>
                    <a:pt x="7842" y="7841"/>
                  </a:cubicBezTo>
                  <a:lnTo>
                    <a:pt x="6035" y="7841"/>
                  </a:lnTo>
                  <a:cubicBezTo>
                    <a:pt x="5939" y="7841"/>
                    <a:pt x="5861" y="7920"/>
                    <a:pt x="5861" y="8015"/>
                  </a:cubicBezTo>
                  <a:lnTo>
                    <a:pt x="5861" y="9243"/>
                  </a:lnTo>
                  <a:cubicBezTo>
                    <a:pt x="3664" y="10880"/>
                    <a:pt x="1936" y="12735"/>
                    <a:pt x="718" y="14827"/>
                  </a:cubicBezTo>
                  <a:cubicBezTo>
                    <a:pt x="458" y="15273"/>
                    <a:pt x="330" y="15784"/>
                    <a:pt x="330" y="16301"/>
                  </a:cubicBezTo>
                  <a:lnTo>
                    <a:pt x="330" y="17450"/>
                  </a:lnTo>
                  <a:cubicBezTo>
                    <a:pt x="330" y="19088"/>
                    <a:pt x="1651" y="20415"/>
                    <a:pt x="3281" y="20415"/>
                  </a:cubicBezTo>
                  <a:lnTo>
                    <a:pt x="14797" y="20415"/>
                  </a:lnTo>
                  <a:cubicBezTo>
                    <a:pt x="16402" y="20415"/>
                    <a:pt x="17706" y="19128"/>
                    <a:pt x="17746" y="17526"/>
                  </a:cubicBezTo>
                  <a:cubicBezTo>
                    <a:pt x="19698" y="17067"/>
                    <a:pt x="20805" y="15467"/>
                    <a:pt x="21195" y="12589"/>
                  </a:cubicBezTo>
                  <a:cubicBezTo>
                    <a:pt x="21455" y="10655"/>
                    <a:pt x="21195" y="9267"/>
                    <a:pt x="20420" y="8461"/>
                  </a:cubicBezTo>
                  <a:cubicBezTo>
                    <a:pt x="20142" y="8173"/>
                    <a:pt x="19840" y="8004"/>
                    <a:pt x="19567" y="7905"/>
                  </a:cubicBezTo>
                  <a:cubicBezTo>
                    <a:pt x="19942" y="5711"/>
                    <a:pt x="19873" y="4484"/>
                    <a:pt x="10985" y="1674"/>
                  </a:cubicBezTo>
                  <a:cubicBezTo>
                    <a:pt x="1940" y="-1185"/>
                    <a:pt x="928" y="0"/>
                    <a:pt x="183" y="2376"/>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34" name="Freeform: Shape 115"/>
            <p:cNvSpPr/>
            <p:nvPr/>
          </p:nvSpPr>
          <p:spPr>
            <a:xfrm flipH="1">
              <a:off x="3673881" y="3113541"/>
              <a:ext cx="360186" cy="335170"/>
            </a:xfrm>
            <a:custGeom>
              <a:avLst/>
              <a:gdLst/>
              <a:ahLst/>
              <a:cxnLst>
                <a:cxn ang="0">
                  <a:pos x="wd2" y="hd2"/>
                </a:cxn>
                <a:cxn ang="5400000">
                  <a:pos x="wd2" y="hd2"/>
                </a:cxn>
                <a:cxn ang="10800000">
                  <a:pos x="wd2" y="hd2"/>
                </a:cxn>
                <a:cxn ang="16200000">
                  <a:pos x="wd2" y="hd2"/>
                </a:cxn>
              </a:cxnLst>
              <a:rect l="0" t="0" r="r" b="b"/>
              <a:pathLst>
                <a:path w="21485" h="20485" extrusionOk="0">
                  <a:moveTo>
                    <a:pt x="10633" y="2"/>
                  </a:moveTo>
                  <a:cubicBezTo>
                    <a:pt x="10435" y="-17"/>
                    <a:pt x="10260" y="138"/>
                    <a:pt x="10242" y="341"/>
                  </a:cubicBezTo>
                  <a:lnTo>
                    <a:pt x="10064" y="2209"/>
                  </a:lnTo>
                  <a:cubicBezTo>
                    <a:pt x="10047" y="2412"/>
                    <a:pt x="10198" y="2591"/>
                    <a:pt x="10396" y="2609"/>
                  </a:cubicBezTo>
                  <a:lnTo>
                    <a:pt x="10952" y="2670"/>
                  </a:lnTo>
                  <a:cubicBezTo>
                    <a:pt x="11150" y="2689"/>
                    <a:pt x="11324" y="2533"/>
                    <a:pt x="11343" y="2330"/>
                  </a:cubicBezTo>
                  <a:lnTo>
                    <a:pt x="11508" y="463"/>
                  </a:lnTo>
                  <a:cubicBezTo>
                    <a:pt x="11527" y="260"/>
                    <a:pt x="11388" y="82"/>
                    <a:pt x="11189" y="62"/>
                  </a:cubicBezTo>
                  <a:lnTo>
                    <a:pt x="10633" y="2"/>
                  </a:lnTo>
                  <a:close/>
                  <a:moveTo>
                    <a:pt x="7318" y="378"/>
                  </a:moveTo>
                  <a:lnTo>
                    <a:pt x="6786" y="547"/>
                  </a:lnTo>
                  <a:cubicBezTo>
                    <a:pt x="6595" y="605"/>
                    <a:pt x="6492" y="813"/>
                    <a:pt x="6549" y="1008"/>
                  </a:cubicBezTo>
                  <a:lnTo>
                    <a:pt x="7070" y="2803"/>
                  </a:lnTo>
                  <a:cubicBezTo>
                    <a:pt x="7126" y="2998"/>
                    <a:pt x="7329" y="3117"/>
                    <a:pt x="7519" y="3058"/>
                  </a:cubicBezTo>
                  <a:cubicBezTo>
                    <a:pt x="7520" y="3058"/>
                    <a:pt x="8052" y="2888"/>
                    <a:pt x="8052" y="2888"/>
                  </a:cubicBezTo>
                  <a:cubicBezTo>
                    <a:pt x="8244" y="2831"/>
                    <a:pt x="8357" y="2622"/>
                    <a:pt x="8301" y="2427"/>
                  </a:cubicBezTo>
                  <a:lnTo>
                    <a:pt x="7768" y="632"/>
                  </a:lnTo>
                  <a:cubicBezTo>
                    <a:pt x="7711" y="437"/>
                    <a:pt x="7509" y="319"/>
                    <a:pt x="7318" y="378"/>
                  </a:cubicBezTo>
                  <a:close/>
                  <a:moveTo>
                    <a:pt x="14113" y="1117"/>
                  </a:moveTo>
                  <a:cubicBezTo>
                    <a:pt x="14025" y="1146"/>
                    <a:pt x="13945" y="1209"/>
                    <a:pt x="13899" y="1299"/>
                  </a:cubicBezTo>
                  <a:lnTo>
                    <a:pt x="13059" y="2961"/>
                  </a:lnTo>
                  <a:cubicBezTo>
                    <a:pt x="12966" y="3141"/>
                    <a:pt x="13036" y="3365"/>
                    <a:pt x="13213" y="3458"/>
                  </a:cubicBezTo>
                  <a:lnTo>
                    <a:pt x="13710" y="3725"/>
                  </a:lnTo>
                  <a:cubicBezTo>
                    <a:pt x="13887" y="3819"/>
                    <a:pt x="14104" y="3749"/>
                    <a:pt x="14195" y="3567"/>
                  </a:cubicBezTo>
                  <a:cubicBezTo>
                    <a:pt x="14195" y="3567"/>
                    <a:pt x="15036" y="1894"/>
                    <a:pt x="15036" y="1894"/>
                  </a:cubicBezTo>
                  <a:cubicBezTo>
                    <a:pt x="15127" y="1713"/>
                    <a:pt x="15059" y="1490"/>
                    <a:pt x="14882" y="1396"/>
                  </a:cubicBezTo>
                  <a:lnTo>
                    <a:pt x="14385" y="1142"/>
                  </a:lnTo>
                  <a:cubicBezTo>
                    <a:pt x="14296" y="1095"/>
                    <a:pt x="14200" y="1089"/>
                    <a:pt x="14113" y="1117"/>
                  </a:cubicBezTo>
                  <a:close/>
                  <a:moveTo>
                    <a:pt x="4359" y="1833"/>
                  </a:moveTo>
                  <a:cubicBezTo>
                    <a:pt x="4267" y="1823"/>
                    <a:pt x="4165" y="1842"/>
                    <a:pt x="4087" y="1906"/>
                  </a:cubicBezTo>
                  <a:lnTo>
                    <a:pt x="3661" y="2258"/>
                  </a:lnTo>
                  <a:cubicBezTo>
                    <a:pt x="3505" y="2385"/>
                    <a:pt x="3476" y="2619"/>
                    <a:pt x="3602" y="2779"/>
                  </a:cubicBezTo>
                  <a:lnTo>
                    <a:pt x="4738" y="4247"/>
                  </a:lnTo>
                  <a:cubicBezTo>
                    <a:pt x="4863" y="4406"/>
                    <a:pt x="5092" y="4434"/>
                    <a:pt x="5247" y="4307"/>
                  </a:cubicBezTo>
                  <a:cubicBezTo>
                    <a:pt x="5247" y="4307"/>
                    <a:pt x="5685" y="3955"/>
                    <a:pt x="5685" y="3955"/>
                  </a:cubicBezTo>
                  <a:cubicBezTo>
                    <a:pt x="5840" y="3828"/>
                    <a:pt x="5868" y="3593"/>
                    <a:pt x="5744" y="3434"/>
                  </a:cubicBezTo>
                  <a:lnTo>
                    <a:pt x="4596" y="1966"/>
                  </a:lnTo>
                  <a:cubicBezTo>
                    <a:pt x="4534" y="1887"/>
                    <a:pt x="4451" y="1843"/>
                    <a:pt x="4359" y="1833"/>
                  </a:cubicBezTo>
                  <a:close/>
                  <a:moveTo>
                    <a:pt x="17427" y="3664"/>
                  </a:moveTo>
                  <a:cubicBezTo>
                    <a:pt x="17310" y="3698"/>
                    <a:pt x="17213" y="3793"/>
                    <a:pt x="17178" y="3931"/>
                  </a:cubicBezTo>
                  <a:lnTo>
                    <a:pt x="15924" y="8928"/>
                  </a:lnTo>
                  <a:cubicBezTo>
                    <a:pt x="15855" y="9203"/>
                    <a:pt x="16096" y="9453"/>
                    <a:pt x="16361" y="9377"/>
                  </a:cubicBezTo>
                  <a:lnTo>
                    <a:pt x="17521" y="9049"/>
                  </a:lnTo>
                  <a:cubicBezTo>
                    <a:pt x="18093" y="12917"/>
                    <a:pt x="15711" y="16712"/>
                    <a:pt x="11887" y="17684"/>
                  </a:cubicBezTo>
                  <a:cubicBezTo>
                    <a:pt x="7905" y="18697"/>
                    <a:pt x="3877" y="16142"/>
                    <a:pt x="2773" y="12093"/>
                  </a:cubicBezTo>
                  <a:lnTo>
                    <a:pt x="2584" y="11378"/>
                  </a:lnTo>
                  <a:cubicBezTo>
                    <a:pt x="2531" y="11181"/>
                    <a:pt x="2337" y="11068"/>
                    <a:pt x="2146" y="11123"/>
                  </a:cubicBezTo>
                  <a:lnTo>
                    <a:pt x="406" y="11620"/>
                  </a:lnTo>
                  <a:cubicBezTo>
                    <a:pt x="215" y="11675"/>
                    <a:pt x="104" y="11872"/>
                    <a:pt x="157" y="12069"/>
                  </a:cubicBezTo>
                  <a:lnTo>
                    <a:pt x="347" y="12760"/>
                  </a:lnTo>
                  <a:cubicBezTo>
                    <a:pt x="1830" y="18205"/>
                    <a:pt x="7271" y="21583"/>
                    <a:pt x="12609" y="20159"/>
                  </a:cubicBezTo>
                  <a:cubicBezTo>
                    <a:pt x="17751" y="18787"/>
                    <a:pt x="20895" y="13578"/>
                    <a:pt x="19960" y="8346"/>
                  </a:cubicBezTo>
                  <a:lnTo>
                    <a:pt x="21214" y="7982"/>
                  </a:lnTo>
                  <a:cubicBezTo>
                    <a:pt x="21481" y="7905"/>
                    <a:pt x="21578" y="7562"/>
                    <a:pt x="21380" y="7363"/>
                  </a:cubicBezTo>
                  <a:lnTo>
                    <a:pt x="17770" y="3749"/>
                  </a:lnTo>
                  <a:cubicBezTo>
                    <a:pt x="17671" y="3650"/>
                    <a:pt x="17544" y="3631"/>
                    <a:pt x="17427" y="3664"/>
                  </a:cubicBezTo>
                  <a:close/>
                  <a:moveTo>
                    <a:pt x="1625" y="4756"/>
                  </a:moveTo>
                  <a:cubicBezTo>
                    <a:pt x="1536" y="4781"/>
                    <a:pt x="1461" y="4849"/>
                    <a:pt x="1412" y="4938"/>
                  </a:cubicBezTo>
                  <a:lnTo>
                    <a:pt x="1140" y="5435"/>
                  </a:lnTo>
                  <a:cubicBezTo>
                    <a:pt x="1041" y="5613"/>
                    <a:pt x="1096" y="5832"/>
                    <a:pt x="1270" y="5932"/>
                  </a:cubicBezTo>
                  <a:lnTo>
                    <a:pt x="2868" y="6854"/>
                  </a:lnTo>
                  <a:cubicBezTo>
                    <a:pt x="3040" y="6954"/>
                    <a:pt x="3267" y="6886"/>
                    <a:pt x="3365" y="6709"/>
                  </a:cubicBezTo>
                  <a:cubicBezTo>
                    <a:pt x="3365" y="6709"/>
                    <a:pt x="3637" y="6223"/>
                    <a:pt x="3637" y="6223"/>
                  </a:cubicBezTo>
                  <a:cubicBezTo>
                    <a:pt x="3735" y="6046"/>
                    <a:pt x="3669" y="5814"/>
                    <a:pt x="3495" y="5714"/>
                  </a:cubicBezTo>
                  <a:lnTo>
                    <a:pt x="1897" y="4792"/>
                  </a:lnTo>
                  <a:cubicBezTo>
                    <a:pt x="1811" y="4743"/>
                    <a:pt x="1714" y="4730"/>
                    <a:pt x="1625" y="4756"/>
                  </a:cubicBezTo>
                  <a:close/>
                  <a:moveTo>
                    <a:pt x="477" y="8394"/>
                  </a:moveTo>
                  <a:cubicBezTo>
                    <a:pt x="279" y="8368"/>
                    <a:pt x="99" y="8507"/>
                    <a:pt x="74" y="8710"/>
                  </a:cubicBezTo>
                  <a:lnTo>
                    <a:pt x="3" y="9280"/>
                  </a:lnTo>
                  <a:cubicBezTo>
                    <a:pt x="-22" y="9482"/>
                    <a:pt x="125" y="9666"/>
                    <a:pt x="323" y="9692"/>
                  </a:cubicBezTo>
                  <a:lnTo>
                    <a:pt x="2134" y="9935"/>
                  </a:lnTo>
                  <a:cubicBezTo>
                    <a:pt x="2331" y="9961"/>
                    <a:pt x="2510" y="9822"/>
                    <a:pt x="2536" y="9619"/>
                  </a:cubicBezTo>
                  <a:lnTo>
                    <a:pt x="2607" y="9049"/>
                  </a:lnTo>
                  <a:cubicBezTo>
                    <a:pt x="2634" y="8848"/>
                    <a:pt x="2497" y="8663"/>
                    <a:pt x="2300" y="8637"/>
                  </a:cubicBezTo>
                  <a:lnTo>
                    <a:pt x="477" y="8394"/>
                  </a:lnTo>
                  <a:close/>
                  <a:moveTo>
                    <a:pt x="6490" y="8394"/>
                  </a:moveTo>
                  <a:lnTo>
                    <a:pt x="6490" y="11766"/>
                  </a:lnTo>
                  <a:lnTo>
                    <a:pt x="5768" y="11766"/>
                  </a:lnTo>
                  <a:lnTo>
                    <a:pt x="5768" y="12627"/>
                  </a:lnTo>
                  <a:lnTo>
                    <a:pt x="6490" y="12627"/>
                  </a:lnTo>
                  <a:lnTo>
                    <a:pt x="6490" y="14107"/>
                  </a:lnTo>
                  <a:cubicBezTo>
                    <a:pt x="6490" y="14107"/>
                    <a:pt x="7484" y="14107"/>
                    <a:pt x="7484" y="14107"/>
                  </a:cubicBezTo>
                  <a:lnTo>
                    <a:pt x="7484" y="12627"/>
                  </a:lnTo>
                  <a:lnTo>
                    <a:pt x="10088" y="12627"/>
                  </a:lnTo>
                  <a:lnTo>
                    <a:pt x="10088" y="11996"/>
                  </a:lnTo>
                  <a:lnTo>
                    <a:pt x="7685" y="8394"/>
                  </a:lnTo>
                  <a:lnTo>
                    <a:pt x="6490" y="8394"/>
                  </a:lnTo>
                  <a:close/>
                  <a:moveTo>
                    <a:pt x="12515" y="8394"/>
                  </a:moveTo>
                  <a:cubicBezTo>
                    <a:pt x="11533" y="8394"/>
                    <a:pt x="10704" y="9001"/>
                    <a:pt x="10704" y="10080"/>
                  </a:cubicBezTo>
                  <a:cubicBezTo>
                    <a:pt x="10704" y="11915"/>
                    <a:pt x="13202" y="12228"/>
                    <a:pt x="13225" y="13306"/>
                  </a:cubicBezTo>
                  <a:lnTo>
                    <a:pt x="10621" y="13306"/>
                  </a:lnTo>
                  <a:lnTo>
                    <a:pt x="10621" y="14204"/>
                  </a:lnTo>
                  <a:lnTo>
                    <a:pt x="14314" y="14204"/>
                  </a:lnTo>
                  <a:cubicBezTo>
                    <a:pt x="14337" y="14019"/>
                    <a:pt x="14361" y="13855"/>
                    <a:pt x="14361" y="13694"/>
                  </a:cubicBezTo>
                  <a:cubicBezTo>
                    <a:pt x="14361" y="11634"/>
                    <a:pt x="11757" y="11301"/>
                    <a:pt x="11757" y="10165"/>
                  </a:cubicBezTo>
                  <a:cubicBezTo>
                    <a:pt x="11757" y="9667"/>
                    <a:pt x="12138" y="9377"/>
                    <a:pt x="12609" y="9377"/>
                  </a:cubicBezTo>
                  <a:cubicBezTo>
                    <a:pt x="13261" y="9377"/>
                    <a:pt x="13604" y="10056"/>
                    <a:pt x="13604" y="10056"/>
                  </a:cubicBezTo>
                  <a:lnTo>
                    <a:pt x="14361" y="9534"/>
                  </a:lnTo>
                  <a:cubicBezTo>
                    <a:pt x="14361" y="9534"/>
                    <a:pt x="13850" y="8394"/>
                    <a:pt x="12515" y="8394"/>
                  </a:cubicBezTo>
                  <a:close/>
                  <a:moveTo>
                    <a:pt x="7448" y="9401"/>
                  </a:moveTo>
                  <a:lnTo>
                    <a:pt x="7460" y="9401"/>
                  </a:lnTo>
                  <a:cubicBezTo>
                    <a:pt x="7460" y="9401"/>
                    <a:pt x="7583" y="9717"/>
                    <a:pt x="7733" y="9935"/>
                  </a:cubicBezTo>
                  <a:lnTo>
                    <a:pt x="9023" y="11754"/>
                  </a:lnTo>
                  <a:lnTo>
                    <a:pt x="9023" y="11766"/>
                  </a:lnTo>
                  <a:cubicBezTo>
                    <a:pt x="9023" y="11766"/>
                    <a:pt x="7484" y="11766"/>
                    <a:pt x="7484" y="11766"/>
                  </a:cubicBezTo>
                  <a:lnTo>
                    <a:pt x="7484" y="10007"/>
                  </a:lnTo>
                  <a:cubicBezTo>
                    <a:pt x="7484" y="9726"/>
                    <a:pt x="7448" y="9401"/>
                    <a:pt x="7448" y="9401"/>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35" name="Freeform: Shape 116"/>
            <p:cNvSpPr/>
            <p:nvPr/>
          </p:nvSpPr>
          <p:spPr>
            <a:xfrm flipH="1">
              <a:off x="3682225" y="2935540"/>
              <a:ext cx="425627" cy="66116"/>
            </a:xfrm>
            <a:custGeom>
              <a:avLst/>
              <a:gdLst/>
              <a:ahLst/>
              <a:cxnLst>
                <a:cxn ang="0">
                  <a:pos x="wd2" y="hd2"/>
                </a:cxn>
                <a:cxn ang="5400000">
                  <a:pos x="wd2" y="hd2"/>
                </a:cxn>
                <a:cxn ang="10800000">
                  <a:pos x="wd2" y="hd2"/>
                </a:cxn>
                <a:cxn ang="16200000">
                  <a:pos x="wd2" y="hd2"/>
                </a:cxn>
              </a:cxnLst>
              <a:rect l="0" t="0" r="r" b="b"/>
              <a:pathLst>
                <a:path w="21600" h="21600" extrusionOk="0">
                  <a:moveTo>
                    <a:pt x="21600" y="14879"/>
                  </a:moveTo>
                  <a:lnTo>
                    <a:pt x="21600" y="0"/>
                  </a:lnTo>
                  <a:lnTo>
                    <a:pt x="0" y="0"/>
                  </a:lnTo>
                  <a:lnTo>
                    <a:pt x="0" y="14879"/>
                  </a:lnTo>
                  <a:cubicBezTo>
                    <a:pt x="0" y="18592"/>
                    <a:pt x="468" y="21600"/>
                    <a:pt x="1044" y="21600"/>
                  </a:cubicBezTo>
                  <a:lnTo>
                    <a:pt x="2443" y="21600"/>
                  </a:lnTo>
                  <a:cubicBezTo>
                    <a:pt x="2645" y="12684"/>
                    <a:pt x="3839" y="5828"/>
                    <a:pt x="5275" y="5828"/>
                  </a:cubicBezTo>
                  <a:cubicBezTo>
                    <a:pt x="6713" y="5828"/>
                    <a:pt x="7907" y="12684"/>
                    <a:pt x="8109" y="21600"/>
                  </a:cubicBezTo>
                  <a:lnTo>
                    <a:pt x="13770" y="21600"/>
                  </a:lnTo>
                  <a:cubicBezTo>
                    <a:pt x="13972" y="12684"/>
                    <a:pt x="15166" y="5828"/>
                    <a:pt x="16604" y="5828"/>
                  </a:cubicBezTo>
                  <a:cubicBezTo>
                    <a:pt x="18044" y="5828"/>
                    <a:pt x="19237" y="12684"/>
                    <a:pt x="19439" y="21600"/>
                  </a:cubicBezTo>
                  <a:lnTo>
                    <a:pt x="20556" y="21600"/>
                  </a:lnTo>
                  <a:cubicBezTo>
                    <a:pt x="21133" y="21600"/>
                    <a:pt x="21600" y="18592"/>
                    <a:pt x="21600" y="14879"/>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36" name="Freeform: Shape 117"/>
            <p:cNvSpPr/>
            <p:nvPr/>
          </p:nvSpPr>
          <p:spPr>
            <a:xfrm flipH="1">
              <a:off x="3962853" y="2965380"/>
              <a:ext cx="85320" cy="85372"/>
            </a:xfrm>
            <a:custGeom>
              <a:avLst/>
              <a:gdLst/>
              <a:ahLst/>
              <a:cxnLst>
                <a:cxn ang="0">
                  <a:pos x="wd2" y="hd2"/>
                </a:cxn>
                <a:cxn ang="5400000">
                  <a:pos x="wd2" y="hd2"/>
                </a:cxn>
                <a:cxn ang="10800000">
                  <a:pos x="wd2" y="hd2"/>
                </a:cxn>
                <a:cxn ang="16200000">
                  <a:pos x="wd2" y="hd2"/>
                </a:cxn>
              </a:cxnLst>
              <a:rect l="0" t="0" r="r" b="b"/>
              <a:pathLst>
                <a:path w="21600" h="21600" extrusionOk="0">
                  <a:moveTo>
                    <a:pt x="10802" y="16205"/>
                  </a:moveTo>
                  <a:cubicBezTo>
                    <a:pt x="7816" y="16205"/>
                    <a:pt x="5399" y="13775"/>
                    <a:pt x="5399" y="10810"/>
                  </a:cubicBezTo>
                  <a:cubicBezTo>
                    <a:pt x="5399" y="7825"/>
                    <a:pt x="7816" y="5415"/>
                    <a:pt x="10802" y="5415"/>
                  </a:cubicBezTo>
                  <a:cubicBezTo>
                    <a:pt x="13789" y="5415"/>
                    <a:pt x="16197" y="7825"/>
                    <a:pt x="16197" y="10810"/>
                  </a:cubicBezTo>
                  <a:cubicBezTo>
                    <a:pt x="16197" y="13775"/>
                    <a:pt x="13789" y="16205"/>
                    <a:pt x="10802" y="16205"/>
                  </a:cubicBezTo>
                  <a:close/>
                  <a:moveTo>
                    <a:pt x="21600" y="10810"/>
                  </a:moveTo>
                  <a:cubicBezTo>
                    <a:pt x="21600" y="4842"/>
                    <a:pt x="16769" y="0"/>
                    <a:pt x="10802" y="0"/>
                  </a:cubicBezTo>
                  <a:cubicBezTo>
                    <a:pt x="4825" y="0"/>
                    <a:pt x="0" y="4842"/>
                    <a:pt x="0" y="10810"/>
                  </a:cubicBezTo>
                  <a:cubicBezTo>
                    <a:pt x="0" y="16760"/>
                    <a:pt x="4825" y="21600"/>
                    <a:pt x="10802" y="21600"/>
                  </a:cubicBezTo>
                  <a:cubicBezTo>
                    <a:pt x="16769" y="21600"/>
                    <a:pt x="21600" y="16760"/>
                    <a:pt x="21600" y="1081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37" name="Freeform: Shape 118"/>
            <p:cNvSpPr/>
            <p:nvPr/>
          </p:nvSpPr>
          <p:spPr>
            <a:xfrm flipH="1">
              <a:off x="3686351" y="2762466"/>
              <a:ext cx="511022" cy="158263"/>
            </a:xfrm>
            <a:custGeom>
              <a:avLst/>
              <a:gdLst/>
              <a:ahLst/>
              <a:cxnLst>
                <a:cxn ang="0">
                  <a:pos x="wd2" y="hd2"/>
                </a:cxn>
                <a:cxn ang="5400000">
                  <a:pos x="wd2" y="hd2"/>
                </a:cxn>
                <a:cxn ang="10800000">
                  <a:pos x="wd2" y="hd2"/>
                </a:cxn>
                <a:cxn ang="16200000">
                  <a:pos x="wd2" y="hd2"/>
                </a:cxn>
              </a:cxnLst>
              <a:rect l="0" t="0" r="r" b="b"/>
              <a:pathLst>
                <a:path w="21600" h="21600" extrusionOk="0">
                  <a:moveTo>
                    <a:pt x="16325" y="8573"/>
                  </a:moveTo>
                  <a:cubicBezTo>
                    <a:pt x="16325" y="8330"/>
                    <a:pt x="16386" y="8133"/>
                    <a:pt x="16461" y="8133"/>
                  </a:cubicBezTo>
                  <a:lnTo>
                    <a:pt x="17090" y="8133"/>
                  </a:lnTo>
                  <a:cubicBezTo>
                    <a:pt x="17125" y="8133"/>
                    <a:pt x="17160" y="8179"/>
                    <a:pt x="17186" y="8254"/>
                  </a:cubicBezTo>
                  <a:lnTo>
                    <a:pt x="19861" y="16500"/>
                  </a:lnTo>
                  <a:cubicBezTo>
                    <a:pt x="19951" y="16772"/>
                    <a:pt x="19890" y="17258"/>
                    <a:pt x="19768" y="17258"/>
                  </a:cubicBezTo>
                  <a:lnTo>
                    <a:pt x="16461" y="17258"/>
                  </a:lnTo>
                  <a:cubicBezTo>
                    <a:pt x="16386" y="17258"/>
                    <a:pt x="16325" y="17062"/>
                    <a:pt x="16325" y="16818"/>
                  </a:cubicBezTo>
                  <a:cubicBezTo>
                    <a:pt x="16325" y="16818"/>
                    <a:pt x="16325" y="8573"/>
                    <a:pt x="16325" y="8573"/>
                  </a:cubicBezTo>
                  <a:close/>
                  <a:moveTo>
                    <a:pt x="21600" y="21600"/>
                  </a:moveTo>
                  <a:lnTo>
                    <a:pt x="21600" y="19550"/>
                  </a:lnTo>
                  <a:cubicBezTo>
                    <a:pt x="21600" y="18549"/>
                    <a:pt x="21475" y="17595"/>
                    <a:pt x="21259" y="16893"/>
                  </a:cubicBezTo>
                  <a:lnTo>
                    <a:pt x="17841" y="5981"/>
                  </a:lnTo>
                  <a:cubicBezTo>
                    <a:pt x="17623" y="5288"/>
                    <a:pt x="17331" y="4895"/>
                    <a:pt x="17027" y="4895"/>
                  </a:cubicBezTo>
                  <a:lnTo>
                    <a:pt x="15302" y="4895"/>
                  </a:lnTo>
                  <a:lnTo>
                    <a:pt x="15302" y="2807"/>
                  </a:lnTo>
                  <a:cubicBezTo>
                    <a:pt x="15302" y="1254"/>
                    <a:pt x="14913" y="0"/>
                    <a:pt x="14433" y="0"/>
                  </a:cubicBezTo>
                  <a:lnTo>
                    <a:pt x="4479" y="0"/>
                  </a:lnTo>
                  <a:cubicBezTo>
                    <a:pt x="4001" y="0"/>
                    <a:pt x="3609" y="1254"/>
                    <a:pt x="3609" y="2807"/>
                  </a:cubicBezTo>
                  <a:lnTo>
                    <a:pt x="3609" y="3248"/>
                  </a:lnTo>
                  <a:lnTo>
                    <a:pt x="81" y="4560"/>
                  </a:lnTo>
                  <a:lnTo>
                    <a:pt x="6334" y="7189"/>
                  </a:lnTo>
                  <a:lnTo>
                    <a:pt x="0" y="9220"/>
                  </a:lnTo>
                  <a:lnTo>
                    <a:pt x="6311" y="12119"/>
                  </a:lnTo>
                  <a:lnTo>
                    <a:pt x="0" y="13886"/>
                  </a:lnTo>
                  <a:lnTo>
                    <a:pt x="3610" y="16084"/>
                  </a:lnTo>
                  <a:lnTo>
                    <a:pt x="3609" y="21600"/>
                  </a:lnTo>
                  <a:cubicBezTo>
                    <a:pt x="3609" y="21600"/>
                    <a:pt x="21600" y="21600"/>
                    <a:pt x="21600" y="2160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38" name="Freeform: Shape 119"/>
            <p:cNvSpPr/>
            <p:nvPr/>
          </p:nvSpPr>
          <p:spPr>
            <a:xfrm flipH="1">
              <a:off x="3741964" y="2965380"/>
              <a:ext cx="85389" cy="85372"/>
            </a:xfrm>
            <a:custGeom>
              <a:avLst/>
              <a:gdLst/>
              <a:ahLst/>
              <a:cxnLst>
                <a:cxn ang="0">
                  <a:pos x="wd2" y="hd2"/>
                </a:cxn>
                <a:cxn ang="5400000">
                  <a:pos x="wd2" y="hd2"/>
                </a:cxn>
                <a:cxn ang="10800000">
                  <a:pos x="wd2" y="hd2"/>
                </a:cxn>
                <a:cxn ang="16200000">
                  <a:pos x="wd2" y="hd2"/>
                </a:cxn>
              </a:cxnLst>
              <a:rect l="0" t="0" r="r" b="b"/>
              <a:pathLst>
                <a:path w="21600" h="21600" extrusionOk="0">
                  <a:moveTo>
                    <a:pt x="10811" y="5415"/>
                  </a:moveTo>
                  <a:cubicBezTo>
                    <a:pt x="13776" y="5415"/>
                    <a:pt x="16201" y="7825"/>
                    <a:pt x="16201" y="10810"/>
                  </a:cubicBezTo>
                  <a:cubicBezTo>
                    <a:pt x="16201" y="13775"/>
                    <a:pt x="13776" y="16205"/>
                    <a:pt x="10811" y="16205"/>
                  </a:cubicBezTo>
                  <a:cubicBezTo>
                    <a:pt x="7827" y="16205"/>
                    <a:pt x="5417" y="13775"/>
                    <a:pt x="5417" y="10810"/>
                  </a:cubicBezTo>
                  <a:cubicBezTo>
                    <a:pt x="5417" y="7825"/>
                    <a:pt x="7827" y="5415"/>
                    <a:pt x="10811" y="5415"/>
                  </a:cubicBezTo>
                  <a:close/>
                  <a:moveTo>
                    <a:pt x="10811" y="21600"/>
                  </a:moveTo>
                  <a:cubicBezTo>
                    <a:pt x="16760" y="21600"/>
                    <a:pt x="21600" y="16760"/>
                    <a:pt x="21600" y="10810"/>
                  </a:cubicBezTo>
                  <a:cubicBezTo>
                    <a:pt x="21600" y="4842"/>
                    <a:pt x="16760" y="0"/>
                    <a:pt x="10811" y="0"/>
                  </a:cubicBezTo>
                  <a:cubicBezTo>
                    <a:pt x="4839" y="0"/>
                    <a:pt x="0" y="4842"/>
                    <a:pt x="0" y="10810"/>
                  </a:cubicBezTo>
                  <a:cubicBezTo>
                    <a:pt x="0" y="16760"/>
                    <a:pt x="4843" y="21600"/>
                    <a:pt x="10811" y="2160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39" name="Freeform: Shape 120"/>
            <p:cNvSpPr/>
            <p:nvPr/>
          </p:nvSpPr>
          <p:spPr>
            <a:xfrm flipH="1">
              <a:off x="3717350" y="3866558"/>
              <a:ext cx="32419" cy="48105"/>
            </a:xfrm>
            <a:custGeom>
              <a:avLst/>
              <a:gdLst/>
              <a:ahLst/>
              <a:cxnLst>
                <a:cxn ang="0">
                  <a:pos x="wd2" y="hd2"/>
                </a:cxn>
                <a:cxn ang="5400000">
                  <a:pos x="wd2" y="hd2"/>
                </a:cxn>
                <a:cxn ang="10800000">
                  <a:pos x="wd2" y="hd2"/>
                </a:cxn>
                <a:cxn ang="16200000">
                  <a:pos x="wd2" y="hd2"/>
                </a:cxn>
              </a:cxnLst>
              <a:rect l="0" t="0" r="r" b="b"/>
              <a:pathLst>
                <a:path w="20285" h="20689" extrusionOk="0">
                  <a:moveTo>
                    <a:pt x="4968" y="19943"/>
                  </a:moveTo>
                  <a:cubicBezTo>
                    <a:pt x="9512" y="21600"/>
                    <a:pt x="15128" y="20404"/>
                    <a:pt x="17528" y="17281"/>
                  </a:cubicBezTo>
                  <a:cubicBezTo>
                    <a:pt x="19939" y="14150"/>
                    <a:pt x="20285" y="0"/>
                    <a:pt x="20285" y="0"/>
                  </a:cubicBezTo>
                  <a:cubicBezTo>
                    <a:pt x="20285" y="0"/>
                    <a:pt x="3481" y="8179"/>
                    <a:pt x="1074" y="11303"/>
                  </a:cubicBezTo>
                  <a:cubicBezTo>
                    <a:pt x="-1315" y="14426"/>
                    <a:pt x="414" y="18304"/>
                    <a:pt x="4968" y="19943"/>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40" name="Freeform: Shape 121"/>
            <p:cNvSpPr/>
            <p:nvPr/>
          </p:nvSpPr>
          <p:spPr>
            <a:xfrm flipH="1">
              <a:off x="3537704" y="3932207"/>
              <a:ext cx="456756" cy="403876"/>
            </a:xfrm>
            <a:custGeom>
              <a:avLst/>
              <a:gdLst/>
              <a:ahLst/>
              <a:cxnLst>
                <a:cxn ang="0">
                  <a:pos x="wd2" y="hd2"/>
                </a:cxn>
                <a:cxn ang="5400000">
                  <a:pos x="wd2" y="hd2"/>
                </a:cxn>
                <a:cxn ang="10800000">
                  <a:pos x="wd2" y="hd2"/>
                </a:cxn>
                <a:cxn ang="16200000">
                  <a:pos x="wd2" y="hd2"/>
                </a:cxn>
              </a:cxnLst>
              <a:rect l="0" t="0" r="r" b="b"/>
              <a:pathLst>
                <a:path w="21600" h="21600" extrusionOk="0">
                  <a:moveTo>
                    <a:pt x="11446" y="1278"/>
                  </a:moveTo>
                  <a:lnTo>
                    <a:pt x="11446" y="731"/>
                  </a:lnTo>
                  <a:cubicBezTo>
                    <a:pt x="11446" y="327"/>
                    <a:pt x="11156" y="0"/>
                    <a:pt x="10799" y="0"/>
                  </a:cubicBezTo>
                  <a:cubicBezTo>
                    <a:pt x="10443" y="0"/>
                    <a:pt x="10153" y="327"/>
                    <a:pt x="10153" y="731"/>
                  </a:cubicBezTo>
                  <a:lnTo>
                    <a:pt x="10153" y="1278"/>
                  </a:lnTo>
                  <a:cubicBezTo>
                    <a:pt x="4754" y="1587"/>
                    <a:pt x="422" y="5726"/>
                    <a:pt x="0" y="10935"/>
                  </a:cubicBezTo>
                  <a:cubicBezTo>
                    <a:pt x="524" y="10509"/>
                    <a:pt x="1321" y="10237"/>
                    <a:pt x="2213" y="10237"/>
                  </a:cubicBezTo>
                  <a:cubicBezTo>
                    <a:pt x="3600" y="10237"/>
                    <a:pt x="4757" y="10896"/>
                    <a:pt x="5019" y="11769"/>
                  </a:cubicBezTo>
                  <a:lnTo>
                    <a:pt x="5134" y="11769"/>
                  </a:lnTo>
                  <a:cubicBezTo>
                    <a:pt x="5402" y="10901"/>
                    <a:pt x="6555" y="10248"/>
                    <a:pt x="7937" y="10248"/>
                  </a:cubicBezTo>
                  <a:cubicBezTo>
                    <a:pt x="8831" y="10248"/>
                    <a:pt x="9628" y="10522"/>
                    <a:pt x="10152" y="10950"/>
                  </a:cubicBezTo>
                  <a:lnTo>
                    <a:pt x="10152" y="18284"/>
                  </a:lnTo>
                  <a:cubicBezTo>
                    <a:pt x="10152" y="19306"/>
                    <a:pt x="9418" y="20137"/>
                    <a:pt x="8515" y="20137"/>
                  </a:cubicBezTo>
                  <a:cubicBezTo>
                    <a:pt x="7612" y="20137"/>
                    <a:pt x="6876" y="19306"/>
                    <a:pt x="6876" y="18284"/>
                  </a:cubicBezTo>
                  <a:cubicBezTo>
                    <a:pt x="6876" y="17881"/>
                    <a:pt x="6587" y="17553"/>
                    <a:pt x="6229" y="17553"/>
                  </a:cubicBezTo>
                  <a:cubicBezTo>
                    <a:pt x="5873" y="17553"/>
                    <a:pt x="5583" y="17881"/>
                    <a:pt x="5583" y="18284"/>
                  </a:cubicBezTo>
                  <a:cubicBezTo>
                    <a:pt x="5583" y="20113"/>
                    <a:pt x="6898" y="21600"/>
                    <a:pt x="8515" y="21600"/>
                  </a:cubicBezTo>
                  <a:cubicBezTo>
                    <a:pt x="10131" y="21600"/>
                    <a:pt x="11446" y="20113"/>
                    <a:pt x="11446" y="18284"/>
                  </a:cubicBezTo>
                  <a:lnTo>
                    <a:pt x="11446" y="10939"/>
                  </a:lnTo>
                  <a:cubicBezTo>
                    <a:pt x="11971" y="10511"/>
                    <a:pt x="12767" y="10237"/>
                    <a:pt x="13661" y="10237"/>
                  </a:cubicBezTo>
                  <a:cubicBezTo>
                    <a:pt x="15049" y="10237"/>
                    <a:pt x="16206" y="10896"/>
                    <a:pt x="16467" y="11769"/>
                  </a:cubicBezTo>
                  <a:lnTo>
                    <a:pt x="16582" y="11769"/>
                  </a:lnTo>
                  <a:cubicBezTo>
                    <a:pt x="16851" y="10901"/>
                    <a:pt x="18003" y="10248"/>
                    <a:pt x="19386" y="10248"/>
                  </a:cubicBezTo>
                  <a:cubicBezTo>
                    <a:pt x="20278" y="10248"/>
                    <a:pt x="21074" y="10521"/>
                    <a:pt x="21600" y="10946"/>
                  </a:cubicBezTo>
                  <a:cubicBezTo>
                    <a:pt x="21183" y="5733"/>
                    <a:pt x="16848" y="1587"/>
                    <a:pt x="11446" y="1278"/>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41" name="Freeform: Shape 122"/>
            <p:cNvSpPr/>
            <p:nvPr/>
          </p:nvSpPr>
          <p:spPr>
            <a:xfrm flipH="1">
              <a:off x="3657675" y="3890430"/>
              <a:ext cx="32412" cy="48095"/>
            </a:xfrm>
            <a:custGeom>
              <a:avLst/>
              <a:gdLst/>
              <a:ahLst/>
              <a:cxnLst>
                <a:cxn ang="0">
                  <a:pos x="wd2" y="hd2"/>
                </a:cxn>
                <a:cxn ang="5400000">
                  <a:pos x="wd2" y="hd2"/>
                </a:cxn>
                <a:cxn ang="10800000">
                  <a:pos x="wd2" y="hd2"/>
                </a:cxn>
                <a:cxn ang="16200000">
                  <a:pos x="wd2" y="hd2"/>
                </a:cxn>
              </a:cxnLst>
              <a:rect l="0" t="0" r="r" b="b"/>
              <a:pathLst>
                <a:path w="20280" h="20692" extrusionOk="0">
                  <a:moveTo>
                    <a:pt x="4956" y="19953"/>
                  </a:moveTo>
                  <a:cubicBezTo>
                    <a:pt x="9511" y="21600"/>
                    <a:pt x="15138" y="20404"/>
                    <a:pt x="17538" y="17279"/>
                  </a:cubicBezTo>
                  <a:cubicBezTo>
                    <a:pt x="19934" y="14163"/>
                    <a:pt x="20280" y="0"/>
                    <a:pt x="20280" y="0"/>
                  </a:cubicBezTo>
                  <a:cubicBezTo>
                    <a:pt x="20280" y="0"/>
                    <a:pt x="3468" y="8185"/>
                    <a:pt x="1080" y="11309"/>
                  </a:cubicBezTo>
                  <a:cubicBezTo>
                    <a:pt x="-1320" y="14433"/>
                    <a:pt x="412" y="18303"/>
                    <a:pt x="4956" y="19953"/>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42" name="Freeform: Shape 123"/>
            <p:cNvSpPr/>
            <p:nvPr/>
          </p:nvSpPr>
          <p:spPr>
            <a:xfrm flipH="1">
              <a:off x="3783011" y="3866558"/>
              <a:ext cx="32406" cy="48105"/>
            </a:xfrm>
            <a:custGeom>
              <a:avLst/>
              <a:gdLst/>
              <a:ahLst/>
              <a:cxnLst>
                <a:cxn ang="0">
                  <a:pos x="wd2" y="hd2"/>
                </a:cxn>
                <a:cxn ang="5400000">
                  <a:pos x="wd2" y="hd2"/>
                </a:cxn>
                <a:cxn ang="10800000">
                  <a:pos x="wd2" y="hd2"/>
                </a:cxn>
                <a:cxn ang="16200000">
                  <a:pos x="wd2" y="hd2"/>
                </a:cxn>
              </a:cxnLst>
              <a:rect l="0" t="0" r="r" b="b"/>
              <a:pathLst>
                <a:path w="20277" h="20689" extrusionOk="0">
                  <a:moveTo>
                    <a:pt x="1077" y="11303"/>
                  </a:moveTo>
                  <a:cubicBezTo>
                    <a:pt x="-1323" y="14426"/>
                    <a:pt x="427" y="18304"/>
                    <a:pt x="4960" y="19943"/>
                  </a:cubicBezTo>
                  <a:cubicBezTo>
                    <a:pt x="9504" y="21600"/>
                    <a:pt x="15146" y="20404"/>
                    <a:pt x="17546" y="17281"/>
                  </a:cubicBezTo>
                  <a:cubicBezTo>
                    <a:pt x="19931" y="14150"/>
                    <a:pt x="20277" y="0"/>
                    <a:pt x="20277" y="0"/>
                  </a:cubicBezTo>
                  <a:cubicBezTo>
                    <a:pt x="20277" y="0"/>
                    <a:pt x="3473" y="8179"/>
                    <a:pt x="1077" y="11303"/>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43" name="Freeform: Shape 124"/>
            <p:cNvSpPr/>
            <p:nvPr/>
          </p:nvSpPr>
          <p:spPr>
            <a:xfrm flipH="1">
              <a:off x="3842706" y="3890430"/>
              <a:ext cx="32391" cy="48104"/>
            </a:xfrm>
            <a:custGeom>
              <a:avLst/>
              <a:gdLst/>
              <a:ahLst/>
              <a:cxnLst>
                <a:cxn ang="0">
                  <a:pos x="wd2" y="hd2"/>
                </a:cxn>
                <a:cxn ang="5400000">
                  <a:pos x="wd2" y="hd2"/>
                </a:cxn>
                <a:cxn ang="10800000">
                  <a:pos x="wd2" y="hd2"/>
                </a:cxn>
                <a:cxn ang="16200000">
                  <a:pos x="wd2" y="hd2"/>
                </a:cxn>
              </a:cxnLst>
              <a:rect l="0" t="0" r="r" b="b"/>
              <a:pathLst>
                <a:path w="20278" h="20694" extrusionOk="0">
                  <a:moveTo>
                    <a:pt x="4954" y="19958"/>
                  </a:moveTo>
                  <a:cubicBezTo>
                    <a:pt x="9511" y="21600"/>
                    <a:pt x="15144" y="20402"/>
                    <a:pt x="17545" y="17285"/>
                  </a:cubicBezTo>
                  <a:cubicBezTo>
                    <a:pt x="19942" y="14163"/>
                    <a:pt x="20278" y="0"/>
                    <a:pt x="20278" y="0"/>
                  </a:cubicBezTo>
                  <a:cubicBezTo>
                    <a:pt x="20278" y="0"/>
                    <a:pt x="3480" y="8184"/>
                    <a:pt x="1079" y="11308"/>
                  </a:cubicBezTo>
                  <a:cubicBezTo>
                    <a:pt x="-1322" y="14432"/>
                    <a:pt x="422" y="18300"/>
                    <a:pt x="4954" y="19958"/>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44" name="Freeform: Shape 125"/>
            <p:cNvSpPr/>
            <p:nvPr/>
          </p:nvSpPr>
          <p:spPr>
            <a:xfrm flipH="1">
              <a:off x="3930463" y="1771849"/>
              <a:ext cx="475854" cy="408782"/>
            </a:xfrm>
            <a:custGeom>
              <a:avLst/>
              <a:gdLst/>
              <a:ahLst/>
              <a:cxnLst>
                <a:cxn ang="0">
                  <a:pos x="wd2" y="hd2"/>
                </a:cxn>
                <a:cxn ang="5400000">
                  <a:pos x="wd2" y="hd2"/>
                </a:cxn>
                <a:cxn ang="10800000">
                  <a:pos x="wd2" y="hd2"/>
                </a:cxn>
                <a:cxn ang="16200000">
                  <a:pos x="wd2" y="hd2"/>
                </a:cxn>
              </a:cxnLst>
              <a:rect l="0" t="0" r="r" b="b"/>
              <a:pathLst>
                <a:path w="21600" h="21600" extrusionOk="0">
                  <a:moveTo>
                    <a:pt x="4810" y="0"/>
                  </a:moveTo>
                  <a:cubicBezTo>
                    <a:pt x="3153" y="0"/>
                    <a:pt x="1792" y="1493"/>
                    <a:pt x="1666" y="3387"/>
                  </a:cubicBezTo>
                  <a:cubicBezTo>
                    <a:pt x="677" y="4008"/>
                    <a:pt x="0" y="5219"/>
                    <a:pt x="0" y="6616"/>
                  </a:cubicBezTo>
                  <a:lnTo>
                    <a:pt x="0" y="17930"/>
                  </a:lnTo>
                  <a:cubicBezTo>
                    <a:pt x="0" y="19956"/>
                    <a:pt x="1422" y="21600"/>
                    <a:pt x="3162" y="21600"/>
                  </a:cubicBezTo>
                  <a:lnTo>
                    <a:pt x="18438" y="21600"/>
                  </a:lnTo>
                  <a:cubicBezTo>
                    <a:pt x="20179" y="21600"/>
                    <a:pt x="21600" y="19956"/>
                    <a:pt x="21600" y="17930"/>
                  </a:cubicBezTo>
                  <a:lnTo>
                    <a:pt x="21600" y="3670"/>
                  </a:lnTo>
                  <a:cubicBezTo>
                    <a:pt x="21600" y="1644"/>
                    <a:pt x="20179" y="0"/>
                    <a:pt x="18438" y="0"/>
                  </a:cubicBezTo>
                  <a:lnTo>
                    <a:pt x="4810" y="0"/>
                  </a:lnTo>
                  <a:close/>
                  <a:moveTo>
                    <a:pt x="4810" y="1982"/>
                  </a:moveTo>
                  <a:lnTo>
                    <a:pt x="18438" y="1982"/>
                  </a:lnTo>
                  <a:cubicBezTo>
                    <a:pt x="19237" y="1982"/>
                    <a:pt x="19889" y="2741"/>
                    <a:pt x="19889" y="3670"/>
                  </a:cubicBezTo>
                  <a:lnTo>
                    <a:pt x="19889" y="17930"/>
                  </a:lnTo>
                  <a:cubicBezTo>
                    <a:pt x="19888" y="18859"/>
                    <a:pt x="19237" y="19608"/>
                    <a:pt x="18438" y="19608"/>
                  </a:cubicBezTo>
                  <a:lnTo>
                    <a:pt x="4810" y="19608"/>
                  </a:lnTo>
                  <a:cubicBezTo>
                    <a:pt x="4014" y="19608"/>
                    <a:pt x="3369" y="18859"/>
                    <a:pt x="3369" y="17930"/>
                  </a:cubicBezTo>
                  <a:cubicBezTo>
                    <a:pt x="3369" y="17930"/>
                    <a:pt x="3369" y="3670"/>
                    <a:pt x="3369" y="3670"/>
                  </a:cubicBezTo>
                  <a:cubicBezTo>
                    <a:pt x="3369" y="2741"/>
                    <a:pt x="4014" y="1982"/>
                    <a:pt x="4810" y="1982"/>
                  </a:cubicBezTo>
                  <a:close/>
                  <a:moveTo>
                    <a:pt x="5450" y="3146"/>
                  </a:moveTo>
                  <a:cubicBezTo>
                    <a:pt x="5103" y="3146"/>
                    <a:pt x="4730" y="3267"/>
                    <a:pt x="4459" y="3460"/>
                  </a:cubicBezTo>
                  <a:cubicBezTo>
                    <a:pt x="4357" y="3532"/>
                    <a:pt x="4279" y="3650"/>
                    <a:pt x="4252" y="3785"/>
                  </a:cubicBezTo>
                  <a:cubicBezTo>
                    <a:pt x="4224" y="3920"/>
                    <a:pt x="4251" y="4056"/>
                    <a:pt x="4315" y="4173"/>
                  </a:cubicBezTo>
                  <a:lnTo>
                    <a:pt x="4333" y="4205"/>
                  </a:lnTo>
                  <a:cubicBezTo>
                    <a:pt x="4460" y="4445"/>
                    <a:pt x="4728" y="4519"/>
                    <a:pt x="4936" y="4372"/>
                  </a:cubicBezTo>
                  <a:cubicBezTo>
                    <a:pt x="5060" y="4286"/>
                    <a:pt x="5273" y="4226"/>
                    <a:pt x="5450" y="4226"/>
                  </a:cubicBezTo>
                  <a:cubicBezTo>
                    <a:pt x="5715" y="4226"/>
                    <a:pt x="5891" y="4317"/>
                    <a:pt x="5891" y="4404"/>
                  </a:cubicBezTo>
                  <a:cubicBezTo>
                    <a:pt x="5891" y="4549"/>
                    <a:pt x="5842" y="4623"/>
                    <a:pt x="5332" y="4802"/>
                  </a:cubicBezTo>
                  <a:cubicBezTo>
                    <a:pt x="4873" y="4964"/>
                    <a:pt x="4102" y="5232"/>
                    <a:pt x="4107" y="6260"/>
                  </a:cubicBezTo>
                  <a:cubicBezTo>
                    <a:pt x="4107" y="6918"/>
                    <a:pt x="4553" y="7591"/>
                    <a:pt x="5540" y="7591"/>
                  </a:cubicBezTo>
                  <a:cubicBezTo>
                    <a:pt x="6008" y="7591"/>
                    <a:pt x="6508" y="7356"/>
                    <a:pt x="6837" y="6983"/>
                  </a:cubicBezTo>
                  <a:cubicBezTo>
                    <a:pt x="6921" y="6886"/>
                    <a:pt x="6970" y="6755"/>
                    <a:pt x="6972" y="6616"/>
                  </a:cubicBezTo>
                  <a:cubicBezTo>
                    <a:pt x="6973" y="6478"/>
                    <a:pt x="6921" y="6347"/>
                    <a:pt x="6837" y="6249"/>
                  </a:cubicBezTo>
                  <a:lnTo>
                    <a:pt x="6810" y="6218"/>
                  </a:lnTo>
                  <a:cubicBezTo>
                    <a:pt x="6726" y="6121"/>
                    <a:pt x="6612" y="6071"/>
                    <a:pt x="6494" y="6071"/>
                  </a:cubicBezTo>
                  <a:cubicBezTo>
                    <a:pt x="6376" y="6071"/>
                    <a:pt x="6271" y="6120"/>
                    <a:pt x="6188" y="6218"/>
                  </a:cubicBezTo>
                  <a:cubicBezTo>
                    <a:pt x="6038" y="6392"/>
                    <a:pt x="5776" y="6511"/>
                    <a:pt x="5540" y="6511"/>
                  </a:cubicBezTo>
                  <a:cubicBezTo>
                    <a:pt x="5298" y="6511"/>
                    <a:pt x="5035" y="6433"/>
                    <a:pt x="5035" y="6260"/>
                  </a:cubicBezTo>
                  <a:cubicBezTo>
                    <a:pt x="5034" y="6093"/>
                    <a:pt x="5088" y="6015"/>
                    <a:pt x="5612" y="5830"/>
                  </a:cubicBezTo>
                  <a:cubicBezTo>
                    <a:pt x="6093" y="5660"/>
                    <a:pt x="6819" y="5405"/>
                    <a:pt x="6819" y="4404"/>
                  </a:cubicBezTo>
                  <a:cubicBezTo>
                    <a:pt x="6819" y="3778"/>
                    <a:pt x="6396" y="3146"/>
                    <a:pt x="5450" y="3146"/>
                  </a:cubicBezTo>
                  <a:close/>
                  <a:moveTo>
                    <a:pt x="7629" y="3146"/>
                  </a:moveTo>
                  <a:cubicBezTo>
                    <a:pt x="7485" y="3146"/>
                    <a:pt x="7344" y="3230"/>
                    <a:pt x="7260" y="3366"/>
                  </a:cubicBezTo>
                  <a:cubicBezTo>
                    <a:pt x="7177" y="3502"/>
                    <a:pt x="7160" y="3680"/>
                    <a:pt x="7206" y="3838"/>
                  </a:cubicBezTo>
                  <a:lnTo>
                    <a:pt x="8197" y="7235"/>
                  </a:lnTo>
                  <a:cubicBezTo>
                    <a:pt x="8259" y="7445"/>
                    <a:pt x="8429" y="7591"/>
                    <a:pt x="8620" y="7591"/>
                  </a:cubicBezTo>
                  <a:lnTo>
                    <a:pt x="8638" y="7591"/>
                  </a:lnTo>
                  <a:lnTo>
                    <a:pt x="8674" y="7591"/>
                  </a:lnTo>
                  <a:cubicBezTo>
                    <a:pt x="8866" y="7591"/>
                    <a:pt x="9028" y="7446"/>
                    <a:pt x="9089" y="7235"/>
                  </a:cubicBezTo>
                  <a:lnTo>
                    <a:pt x="9647" y="5316"/>
                  </a:lnTo>
                  <a:lnTo>
                    <a:pt x="10206" y="7235"/>
                  </a:lnTo>
                  <a:cubicBezTo>
                    <a:pt x="10267" y="7445"/>
                    <a:pt x="10438" y="7591"/>
                    <a:pt x="10629" y="7591"/>
                  </a:cubicBezTo>
                  <a:lnTo>
                    <a:pt x="10647" y="7591"/>
                  </a:lnTo>
                  <a:cubicBezTo>
                    <a:pt x="10648" y="7591"/>
                    <a:pt x="10653" y="7591"/>
                    <a:pt x="10656" y="7591"/>
                  </a:cubicBezTo>
                  <a:lnTo>
                    <a:pt x="10683" y="7591"/>
                  </a:lnTo>
                  <a:cubicBezTo>
                    <a:pt x="10874" y="7591"/>
                    <a:pt x="11037" y="7445"/>
                    <a:pt x="11097" y="7235"/>
                  </a:cubicBezTo>
                  <a:lnTo>
                    <a:pt x="12088" y="3838"/>
                  </a:lnTo>
                  <a:cubicBezTo>
                    <a:pt x="12134" y="3680"/>
                    <a:pt x="12118" y="3502"/>
                    <a:pt x="12034" y="3366"/>
                  </a:cubicBezTo>
                  <a:cubicBezTo>
                    <a:pt x="11950" y="3230"/>
                    <a:pt x="11817" y="3146"/>
                    <a:pt x="11674" y="3146"/>
                  </a:cubicBezTo>
                  <a:lnTo>
                    <a:pt x="11629" y="3146"/>
                  </a:lnTo>
                  <a:cubicBezTo>
                    <a:pt x="11437" y="3146"/>
                    <a:pt x="11265" y="3290"/>
                    <a:pt x="11205" y="3502"/>
                  </a:cubicBezTo>
                  <a:lnTo>
                    <a:pt x="10647" y="5431"/>
                  </a:lnTo>
                  <a:lnTo>
                    <a:pt x="10097" y="3502"/>
                  </a:lnTo>
                  <a:cubicBezTo>
                    <a:pt x="10036" y="3290"/>
                    <a:pt x="9866" y="3146"/>
                    <a:pt x="9674" y="3146"/>
                  </a:cubicBezTo>
                  <a:lnTo>
                    <a:pt x="9620" y="3146"/>
                  </a:lnTo>
                  <a:cubicBezTo>
                    <a:pt x="9429" y="3146"/>
                    <a:pt x="9257" y="3290"/>
                    <a:pt x="9197" y="3502"/>
                  </a:cubicBezTo>
                  <a:lnTo>
                    <a:pt x="8638" y="5431"/>
                  </a:lnTo>
                  <a:lnTo>
                    <a:pt x="8089" y="3502"/>
                  </a:lnTo>
                  <a:cubicBezTo>
                    <a:pt x="8029" y="3290"/>
                    <a:pt x="7866" y="3146"/>
                    <a:pt x="7674" y="3146"/>
                  </a:cubicBezTo>
                  <a:lnTo>
                    <a:pt x="7629" y="3146"/>
                  </a:lnTo>
                  <a:close/>
                  <a:moveTo>
                    <a:pt x="12565" y="3146"/>
                  </a:moveTo>
                  <a:cubicBezTo>
                    <a:pt x="12319" y="3146"/>
                    <a:pt x="12124" y="3384"/>
                    <a:pt x="12124" y="3670"/>
                  </a:cubicBezTo>
                  <a:lnTo>
                    <a:pt x="12124" y="3712"/>
                  </a:lnTo>
                  <a:cubicBezTo>
                    <a:pt x="12124" y="3999"/>
                    <a:pt x="12319" y="4226"/>
                    <a:pt x="12565" y="4226"/>
                  </a:cubicBezTo>
                  <a:lnTo>
                    <a:pt x="13899" y="4226"/>
                  </a:lnTo>
                  <a:lnTo>
                    <a:pt x="13899" y="4781"/>
                  </a:lnTo>
                  <a:lnTo>
                    <a:pt x="12764" y="4781"/>
                  </a:lnTo>
                  <a:cubicBezTo>
                    <a:pt x="12518" y="4781"/>
                    <a:pt x="12322" y="5008"/>
                    <a:pt x="12322" y="5295"/>
                  </a:cubicBezTo>
                  <a:lnTo>
                    <a:pt x="12322" y="5337"/>
                  </a:lnTo>
                  <a:cubicBezTo>
                    <a:pt x="12322" y="5623"/>
                    <a:pt x="12518" y="5861"/>
                    <a:pt x="12764" y="5861"/>
                  </a:cubicBezTo>
                  <a:lnTo>
                    <a:pt x="13899" y="5861"/>
                  </a:lnTo>
                  <a:lnTo>
                    <a:pt x="13899" y="6553"/>
                  </a:lnTo>
                  <a:lnTo>
                    <a:pt x="12511" y="6553"/>
                  </a:lnTo>
                  <a:cubicBezTo>
                    <a:pt x="12265" y="6553"/>
                    <a:pt x="12061" y="6781"/>
                    <a:pt x="12061" y="7067"/>
                  </a:cubicBezTo>
                  <a:cubicBezTo>
                    <a:pt x="12061" y="7354"/>
                    <a:pt x="12266" y="7591"/>
                    <a:pt x="12511" y="7591"/>
                  </a:cubicBezTo>
                  <a:lnTo>
                    <a:pt x="14376" y="7591"/>
                  </a:lnTo>
                  <a:cubicBezTo>
                    <a:pt x="14623" y="7591"/>
                    <a:pt x="14826" y="7354"/>
                    <a:pt x="14826" y="7067"/>
                  </a:cubicBezTo>
                  <a:lnTo>
                    <a:pt x="14826" y="3670"/>
                  </a:lnTo>
                  <a:cubicBezTo>
                    <a:pt x="14826" y="3384"/>
                    <a:pt x="14623" y="3146"/>
                    <a:pt x="14376" y="3146"/>
                  </a:cubicBezTo>
                  <a:lnTo>
                    <a:pt x="12565" y="3146"/>
                  </a:lnTo>
                  <a:close/>
                  <a:moveTo>
                    <a:pt x="15907" y="3146"/>
                  </a:moveTo>
                  <a:cubicBezTo>
                    <a:pt x="15661" y="3146"/>
                    <a:pt x="15466" y="3384"/>
                    <a:pt x="15466" y="3670"/>
                  </a:cubicBezTo>
                  <a:lnTo>
                    <a:pt x="15466" y="7067"/>
                  </a:lnTo>
                  <a:cubicBezTo>
                    <a:pt x="15466" y="7354"/>
                    <a:pt x="15661" y="7591"/>
                    <a:pt x="15907" y="7591"/>
                  </a:cubicBezTo>
                  <a:lnTo>
                    <a:pt x="15943" y="7591"/>
                  </a:lnTo>
                  <a:cubicBezTo>
                    <a:pt x="15946" y="7591"/>
                    <a:pt x="15950" y="7591"/>
                    <a:pt x="15952" y="7591"/>
                  </a:cubicBezTo>
                  <a:cubicBezTo>
                    <a:pt x="15954" y="7591"/>
                    <a:pt x="15960" y="7591"/>
                    <a:pt x="15961" y="7591"/>
                  </a:cubicBezTo>
                  <a:lnTo>
                    <a:pt x="15997" y="7591"/>
                  </a:lnTo>
                  <a:cubicBezTo>
                    <a:pt x="16140" y="7591"/>
                    <a:pt x="16273" y="7516"/>
                    <a:pt x="16358" y="7382"/>
                  </a:cubicBezTo>
                  <a:lnTo>
                    <a:pt x="17691" y="5243"/>
                  </a:lnTo>
                  <a:lnTo>
                    <a:pt x="17691" y="7067"/>
                  </a:lnTo>
                  <a:cubicBezTo>
                    <a:pt x="17691" y="7354"/>
                    <a:pt x="17894" y="7591"/>
                    <a:pt x="18141" y="7591"/>
                  </a:cubicBezTo>
                  <a:lnTo>
                    <a:pt x="18168" y="7591"/>
                  </a:lnTo>
                  <a:cubicBezTo>
                    <a:pt x="18414" y="7591"/>
                    <a:pt x="18619" y="7354"/>
                    <a:pt x="18619" y="7067"/>
                  </a:cubicBezTo>
                  <a:lnTo>
                    <a:pt x="18619" y="3670"/>
                  </a:lnTo>
                  <a:cubicBezTo>
                    <a:pt x="18618" y="3384"/>
                    <a:pt x="18414" y="3146"/>
                    <a:pt x="18168" y="3146"/>
                  </a:cubicBezTo>
                  <a:lnTo>
                    <a:pt x="18141" y="3146"/>
                  </a:lnTo>
                  <a:cubicBezTo>
                    <a:pt x="18138" y="3146"/>
                    <a:pt x="18135" y="3146"/>
                    <a:pt x="18132" y="3146"/>
                  </a:cubicBezTo>
                  <a:cubicBezTo>
                    <a:pt x="18131" y="3146"/>
                    <a:pt x="18125" y="3146"/>
                    <a:pt x="18123" y="3146"/>
                  </a:cubicBezTo>
                  <a:lnTo>
                    <a:pt x="18078" y="3146"/>
                  </a:lnTo>
                  <a:cubicBezTo>
                    <a:pt x="17936" y="3146"/>
                    <a:pt x="17802" y="3231"/>
                    <a:pt x="17718" y="3366"/>
                  </a:cubicBezTo>
                  <a:lnTo>
                    <a:pt x="16394" y="5494"/>
                  </a:lnTo>
                  <a:lnTo>
                    <a:pt x="16394" y="3670"/>
                  </a:lnTo>
                  <a:cubicBezTo>
                    <a:pt x="16394" y="3384"/>
                    <a:pt x="16189" y="3146"/>
                    <a:pt x="15943" y="3146"/>
                  </a:cubicBezTo>
                  <a:lnTo>
                    <a:pt x="15907" y="3146"/>
                  </a:lnTo>
                  <a:close/>
                  <a:moveTo>
                    <a:pt x="4819" y="8829"/>
                  </a:moveTo>
                  <a:cubicBezTo>
                    <a:pt x="4544" y="8829"/>
                    <a:pt x="4324" y="9087"/>
                    <a:pt x="4324" y="9405"/>
                  </a:cubicBezTo>
                  <a:lnTo>
                    <a:pt x="4324" y="17154"/>
                  </a:lnTo>
                  <a:cubicBezTo>
                    <a:pt x="4324" y="17472"/>
                    <a:pt x="4544" y="17731"/>
                    <a:pt x="4819" y="17731"/>
                  </a:cubicBezTo>
                  <a:lnTo>
                    <a:pt x="11349" y="17731"/>
                  </a:lnTo>
                  <a:cubicBezTo>
                    <a:pt x="11622" y="17731"/>
                    <a:pt x="11845" y="17472"/>
                    <a:pt x="11845" y="17154"/>
                  </a:cubicBezTo>
                  <a:lnTo>
                    <a:pt x="11845" y="9405"/>
                  </a:lnTo>
                  <a:cubicBezTo>
                    <a:pt x="11845" y="9087"/>
                    <a:pt x="11622" y="8829"/>
                    <a:pt x="11349" y="8829"/>
                  </a:cubicBezTo>
                  <a:lnTo>
                    <a:pt x="4819" y="8829"/>
                  </a:lnTo>
                  <a:close/>
                  <a:moveTo>
                    <a:pt x="13529" y="9143"/>
                  </a:moveTo>
                  <a:cubicBezTo>
                    <a:pt x="13057" y="9143"/>
                    <a:pt x="12674" y="9590"/>
                    <a:pt x="12674" y="10139"/>
                  </a:cubicBezTo>
                  <a:cubicBezTo>
                    <a:pt x="12674" y="10688"/>
                    <a:pt x="13058" y="11136"/>
                    <a:pt x="13529" y="11136"/>
                  </a:cubicBezTo>
                  <a:lnTo>
                    <a:pt x="17763" y="11136"/>
                  </a:lnTo>
                  <a:cubicBezTo>
                    <a:pt x="18235" y="11136"/>
                    <a:pt x="18619" y="10688"/>
                    <a:pt x="18619" y="10139"/>
                  </a:cubicBezTo>
                  <a:cubicBezTo>
                    <a:pt x="18618" y="9590"/>
                    <a:pt x="18235" y="9143"/>
                    <a:pt x="17763" y="9143"/>
                  </a:cubicBezTo>
                  <a:lnTo>
                    <a:pt x="13529" y="9143"/>
                  </a:lnTo>
                  <a:close/>
                  <a:moveTo>
                    <a:pt x="13529" y="12299"/>
                  </a:moveTo>
                  <a:cubicBezTo>
                    <a:pt x="13057" y="12299"/>
                    <a:pt x="12674" y="12736"/>
                    <a:pt x="12674" y="13285"/>
                  </a:cubicBezTo>
                  <a:cubicBezTo>
                    <a:pt x="12674" y="13835"/>
                    <a:pt x="13058" y="14281"/>
                    <a:pt x="13529" y="14281"/>
                  </a:cubicBezTo>
                  <a:lnTo>
                    <a:pt x="17763" y="14281"/>
                  </a:lnTo>
                  <a:cubicBezTo>
                    <a:pt x="18235" y="14281"/>
                    <a:pt x="18619" y="13835"/>
                    <a:pt x="18619" y="13285"/>
                  </a:cubicBezTo>
                  <a:cubicBezTo>
                    <a:pt x="18618" y="12736"/>
                    <a:pt x="18235" y="12299"/>
                    <a:pt x="17763" y="12299"/>
                  </a:cubicBezTo>
                  <a:lnTo>
                    <a:pt x="13529" y="12299"/>
                  </a:lnTo>
                  <a:close/>
                  <a:moveTo>
                    <a:pt x="13529" y="15760"/>
                  </a:moveTo>
                  <a:cubicBezTo>
                    <a:pt x="13057" y="15760"/>
                    <a:pt x="12674" y="16206"/>
                    <a:pt x="12674" y="16756"/>
                  </a:cubicBezTo>
                  <a:cubicBezTo>
                    <a:pt x="12674" y="17305"/>
                    <a:pt x="13058" y="17752"/>
                    <a:pt x="13529" y="17752"/>
                  </a:cubicBezTo>
                  <a:lnTo>
                    <a:pt x="17763" y="17752"/>
                  </a:lnTo>
                  <a:cubicBezTo>
                    <a:pt x="18235" y="17752"/>
                    <a:pt x="18619" y="17305"/>
                    <a:pt x="18619" y="16756"/>
                  </a:cubicBezTo>
                  <a:cubicBezTo>
                    <a:pt x="18618" y="16206"/>
                    <a:pt x="18235" y="15760"/>
                    <a:pt x="17763" y="15760"/>
                  </a:cubicBezTo>
                  <a:lnTo>
                    <a:pt x="13529" y="15760"/>
                  </a:ln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45" name="Freeform: Shape 126"/>
            <p:cNvSpPr/>
            <p:nvPr/>
          </p:nvSpPr>
          <p:spPr>
            <a:xfrm flipH="1">
              <a:off x="3589563" y="673643"/>
              <a:ext cx="321344" cy="307907"/>
            </a:xfrm>
            <a:custGeom>
              <a:avLst/>
              <a:gdLst/>
              <a:ahLst/>
              <a:cxnLst>
                <a:cxn ang="0">
                  <a:pos x="wd2" y="hd2"/>
                </a:cxn>
                <a:cxn ang="5400000">
                  <a:pos x="wd2" y="hd2"/>
                </a:cxn>
                <a:cxn ang="10800000">
                  <a:pos x="wd2" y="hd2"/>
                </a:cxn>
                <a:cxn ang="16200000">
                  <a:pos x="wd2" y="hd2"/>
                </a:cxn>
              </a:cxnLst>
              <a:rect l="0" t="0" r="r" b="b"/>
              <a:pathLst>
                <a:path w="21600" h="21600" extrusionOk="0">
                  <a:moveTo>
                    <a:pt x="7033" y="9278"/>
                  </a:moveTo>
                  <a:cubicBezTo>
                    <a:pt x="9373" y="9278"/>
                    <a:pt x="11270" y="11258"/>
                    <a:pt x="11270" y="13700"/>
                  </a:cubicBezTo>
                  <a:cubicBezTo>
                    <a:pt x="11270" y="16142"/>
                    <a:pt x="9373" y="18121"/>
                    <a:pt x="7033" y="18121"/>
                  </a:cubicBezTo>
                  <a:cubicBezTo>
                    <a:pt x="4694" y="18121"/>
                    <a:pt x="2797" y="16142"/>
                    <a:pt x="2797" y="13700"/>
                  </a:cubicBezTo>
                  <a:cubicBezTo>
                    <a:pt x="2797" y="11258"/>
                    <a:pt x="4694" y="9278"/>
                    <a:pt x="7033" y="9278"/>
                  </a:cubicBezTo>
                  <a:close/>
                  <a:moveTo>
                    <a:pt x="15036" y="14654"/>
                  </a:moveTo>
                  <a:lnTo>
                    <a:pt x="19316" y="14654"/>
                  </a:lnTo>
                  <a:lnTo>
                    <a:pt x="19316" y="16907"/>
                  </a:lnTo>
                  <a:lnTo>
                    <a:pt x="15036" y="16907"/>
                  </a:lnTo>
                  <a:cubicBezTo>
                    <a:pt x="14441" y="16907"/>
                    <a:pt x="13957" y="16403"/>
                    <a:pt x="13957" y="15781"/>
                  </a:cubicBezTo>
                  <a:cubicBezTo>
                    <a:pt x="13957" y="15157"/>
                    <a:pt x="14441" y="14654"/>
                    <a:pt x="15036" y="14654"/>
                  </a:cubicBezTo>
                  <a:close/>
                  <a:moveTo>
                    <a:pt x="15036" y="10491"/>
                  </a:moveTo>
                  <a:lnTo>
                    <a:pt x="19316" y="10491"/>
                  </a:lnTo>
                  <a:lnTo>
                    <a:pt x="19316" y="12746"/>
                  </a:lnTo>
                  <a:lnTo>
                    <a:pt x="15036" y="12746"/>
                  </a:lnTo>
                  <a:cubicBezTo>
                    <a:pt x="14441" y="12746"/>
                    <a:pt x="13957" y="12241"/>
                    <a:pt x="13957" y="11618"/>
                  </a:cubicBezTo>
                  <a:cubicBezTo>
                    <a:pt x="13957" y="10996"/>
                    <a:pt x="14441" y="10491"/>
                    <a:pt x="15036" y="10491"/>
                  </a:cubicBezTo>
                  <a:close/>
                  <a:moveTo>
                    <a:pt x="1757" y="21600"/>
                  </a:moveTo>
                  <a:lnTo>
                    <a:pt x="19843" y="21600"/>
                  </a:lnTo>
                  <a:cubicBezTo>
                    <a:pt x="20813" y="21600"/>
                    <a:pt x="21600" y="20779"/>
                    <a:pt x="21600" y="19766"/>
                  </a:cubicBezTo>
                  <a:lnTo>
                    <a:pt x="21600" y="7633"/>
                  </a:lnTo>
                  <a:cubicBezTo>
                    <a:pt x="21600" y="6620"/>
                    <a:pt x="20813" y="5799"/>
                    <a:pt x="19843" y="5799"/>
                  </a:cubicBezTo>
                  <a:lnTo>
                    <a:pt x="9895" y="5799"/>
                  </a:lnTo>
                  <a:lnTo>
                    <a:pt x="18162" y="2908"/>
                  </a:lnTo>
                  <a:cubicBezTo>
                    <a:pt x="18435" y="3143"/>
                    <a:pt x="18783" y="3285"/>
                    <a:pt x="19164" y="3285"/>
                  </a:cubicBezTo>
                  <a:cubicBezTo>
                    <a:pt x="20031" y="3285"/>
                    <a:pt x="20738" y="2548"/>
                    <a:pt x="20738" y="1642"/>
                  </a:cubicBezTo>
                  <a:cubicBezTo>
                    <a:pt x="20738" y="737"/>
                    <a:pt x="20031" y="0"/>
                    <a:pt x="19164" y="0"/>
                  </a:cubicBezTo>
                  <a:cubicBezTo>
                    <a:pt x="18421" y="0"/>
                    <a:pt x="17797" y="540"/>
                    <a:pt x="17633" y="1263"/>
                  </a:cubicBezTo>
                  <a:lnTo>
                    <a:pt x="4665" y="5799"/>
                  </a:lnTo>
                  <a:lnTo>
                    <a:pt x="1757" y="5799"/>
                  </a:lnTo>
                  <a:cubicBezTo>
                    <a:pt x="787" y="5799"/>
                    <a:pt x="0" y="6620"/>
                    <a:pt x="0" y="7633"/>
                  </a:cubicBezTo>
                  <a:lnTo>
                    <a:pt x="0" y="19766"/>
                  </a:lnTo>
                  <a:cubicBezTo>
                    <a:pt x="0" y="20779"/>
                    <a:pt x="787" y="21600"/>
                    <a:pt x="1757" y="2160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46" name="Freeform: Shape 127"/>
            <p:cNvSpPr/>
            <p:nvPr/>
          </p:nvSpPr>
          <p:spPr>
            <a:xfrm flipH="1">
              <a:off x="3705573" y="3532346"/>
              <a:ext cx="282918" cy="290571"/>
            </a:xfrm>
            <a:custGeom>
              <a:avLst/>
              <a:gdLst/>
              <a:ahLst/>
              <a:cxnLst>
                <a:cxn ang="0">
                  <a:pos x="wd2" y="hd2"/>
                </a:cxn>
                <a:cxn ang="5400000">
                  <a:pos x="wd2" y="hd2"/>
                </a:cxn>
                <a:cxn ang="10800000">
                  <a:pos x="wd2" y="hd2"/>
                </a:cxn>
                <a:cxn ang="16200000">
                  <a:pos x="wd2" y="hd2"/>
                </a:cxn>
              </a:cxnLst>
              <a:rect l="0" t="0" r="r" b="b"/>
              <a:pathLst>
                <a:path w="21600" h="21600" extrusionOk="0">
                  <a:moveTo>
                    <a:pt x="14430" y="7801"/>
                  </a:moveTo>
                  <a:lnTo>
                    <a:pt x="14286" y="0"/>
                  </a:lnTo>
                  <a:lnTo>
                    <a:pt x="8626" y="5523"/>
                  </a:lnTo>
                  <a:lnTo>
                    <a:pt x="950" y="3222"/>
                  </a:lnTo>
                  <a:lnTo>
                    <a:pt x="4618" y="10190"/>
                  </a:lnTo>
                  <a:lnTo>
                    <a:pt x="0" y="16593"/>
                  </a:lnTo>
                  <a:lnTo>
                    <a:pt x="7933" y="15347"/>
                  </a:lnTo>
                  <a:lnTo>
                    <a:pt x="12763" y="21600"/>
                  </a:lnTo>
                  <a:lnTo>
                    <a:pt x="13993" y="13869"/>
                  </a:lnTo>
                  <a:lnTo>
                    <a:pt x="21600" y="11325"/>
                  </a:lnTo>
                  <a:cubicBezTo>
                    <a:pt x="21600" y="11325"/>
                    <a:pt x="14430" y="7801"/>
                    <a:pt x="14430" y="7801"/>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47" name="Freeform: Shape 128"/>
            <p:cNvSpPr/>
            <p:nvPr/>
          </p:nvSpPr>
          <p:spPr>
            <a:xfrm flipH="1">
              <a:off x="2986915" y="3120550"/>
              <a:ext cx="303313" cy="332409"/>
            </a:xfrm>
            <a:custGeom>
              <a:avLst/>
              <a:gdLst/>
              <a:ahLst/>
              <a:cxnLst>
                <a:cxn ang="0">
                  <a:pos x="wd2" y="hd2"/>
                </a:cxn>
                <a:cxn ang="5400000">
                  <a:pos x="wd2" y="hd2"/>
                </a:cxn>
                <a:cxn ang="10800000">
                  <a:pos x="wd2" y="hd2"/>
                </a:cxn>
                <a:cxn ang="16200000">
                  <a:pos x="wd2" y="hd2"/>
                </a:cxn>
              </a:cxnLst>
              <a:rect l="0" t="0" r="r" b="b"/>
              <a:pathLst>
                <a:path w="21384" h="21600" extrusionOk="0">
                  <a:moveTo>
                    <a:pt x="9150" y="9969"/>
                  </a:moveTo>
                  <a:lnTo>
                    <a:pt x="10691" y="9149"/>
                  </a:lnTo>
                  <a:lnTo>
                    <a:pt x="12233" y="9969"/>
                  </a:lnTo>
                  <a:lnTo>
                    <a:pt x="12233" y="11610"/>
                  </a:lnTo>
                  <a:lnTo>
                    <a:pt x="10691" y="12432"/>
                  </a:lnTo>
                  <a:lnTo>
                    <a:pt x="9150" y="11610"/>
                  </a:lnTo>
                  <a:cubicBezTo>
                    <a:pt x="9150" y="11610"/>
                    <a:pt x="9150" y="9969"/>
                    <a:pt x="9150" y="9969"/>
                  </a:cubicBezTo>
                  <a:close/>
                  <a:moveTo>
                    <a:pt x="6524" y="14068"/>
                  </a:moveTo>
                  <a:lnTo>
                    <a:pt x="8155" y="13201"/>
                  </a:lnTo>
                  <a:lnTo>
                    <a:pt x="9690" y="14016"/>
                  </a:lnTo>
                  <a:lnTo>
                    <a:pt x="9690" y="15791"/>
                  </a:lnTo>
                  <a:lnTo>
                    <a:pt x="6570" y="18667"/>
                  </a:lnTo>
                  <a:cubicBezTo>
                    <a:pt x="6179" y="19026"/>
                    <a:pt x="6179" y="19606"/>
                    <a:pt x="6570" y="19964"/>
                  </a:cubicBezTo>
                  <a:cubicBezTo>
                    <a:pt x="6763" y="20146"/>
                    <a:pt x="7017" y="20233"/>
                    <a:pt x="7273" y="20233"/>
                  </a:cubicBezTo>
                  <a:cubicBezTo>
                    <a:pt x="7526" y="20233"/>
                    <a:pt x="7784" y="20146"/>
                    <a:pt x="7977" y="19964"/>
                  </a:cubicBezTo>
                  <a:lnTo>
                    <a:pt x="9690" y="18387"/>
                  </a:lnTo>
                  <a:lnTo>
                    <a:pt x="9690" y="20682"/>
                  </a:lnTo>
                  <a:cubicBezTo>
                    <a:pt x="9690" y="21189"/>
                    <a:pt x="10135" y="21600"/>
                    <a:pt x="10685" y="21600"/>
                  </a:cubicBezTo>
                  <a:cubicBezTo>
                    <a:pt x="11235" y="21600"/>
                    <a:pt x="11682" y="21189"/>
                    <a:pt x="11682" y="20682"/>
                  </a:cubicBezTo>
                  <a:lnTo>
                    <a:pt x="11682" y="18375"/>
                  </a:lnTo>
                  <a:lnTo>
                    <a:pt x="13406" y="19964"/>
                  </a:lnTo>
                  <a:cubicBezTo>
                    <a:pt x="13601" y="20146"/>
                    <a:pt x="13855" y="20233"/>
                    <a:pt x="14110" y="20233"/>
                  </a:cubicBezTo>
                  <a:cubicBezTo>
                    <a:pt x="14365" y="20233"/>
                    <a:pt x="14619" y="20146"/>
                    <a:pt x="14813" y="19964"/>
                  </a:cubicBezTo>
                  <a:cubicBezTo>
                    <a:pt x="15204" y="19606"/>
                    <a:pt x="15204" y="19026"/>
                    <a:pt x="14813" y="18667"/>
                  </a:cubicBezTo>
                  <a:lnTo>
                    <a:pt x="11682" y="15780"/>
                  </a:lnTo>
                  <a:lnTo>
                    <a:pt x="11682" y="14023"/>
                  </a:lnTo>
                  <a:lnTo>
                    <a:pt x="13229" y="13201"/>
                  </a:lnTo>
                  <a:lnTo>
                    <a:pt x="14861" y="14068"/>
                  </a:lnTo>
                  <a:lnTo>
                    <a:pt x="16007" y="18014"/>
                  </a:lnTo>
                  <a:cubicBezTo>
                    <a:pt x="16127" y="18425"/>
                    <a:pt x="16528" y="18696"/>
                    <a:pt x="16969" y="18696"/>
                  </a:cubicBezTo>
                  <a:cubicBezTo>
                    <a:pt x="17054" y="18696"/>
                    <a:pt x="17139" y="18686"/>
                    <a:pt x="17226" y="18665"/>
                  </a:cubicBezTo>
                  <a:cubicBezTo>
                    <a:pt x="17759" y="18533"/>
                    <a:pt x="18073" y="18028"/>
                    <a:pt x="17930" y="17539"/>
                  </a:cubicBezTo>
                  <a:lnTo>
                    <a:pt x="17298" y="15367"/>
                  </a:lnTo>
                  <a:lnTo>
                    <a:pt x="19468" y="16520"/>
                  </a:lnTo>
                  <a:cubicBezTo>
                    <a:pt x="19623" y="16604"/>
                    <a:pt x="19795" y="16645"/>
                    <a:pt x="19965" y="16645"/>
                  </a:cubicBezTo>
                  <a:cubicBezTo>
                    <a:pt x="20308" y="16645"/>
                    <a:pt x="20644" y="16480"/>
                    <a:pt x="20828" y="16185"/>
                  </a:cubicBezTo>
                  <a:cubicBezTo>
                    <a:pt x="21103" y="15747"/>
                    <a:pt x="20940" y="15185"/>
                    <a:pt x="20463" y="14931"/>
                  </a:cubicBezTo>
                  <a:lnTo>
                    <a:pt x="18306" y="13783"/>
                  </a:lnTo>
                  <a:lnTo>
                    <a:pt x="20646" y="13205"/>
                  </a:lnTo>
                  <a:cubicBezTo>
                    <a:pt x="21175" y="13076"/>
                    <a:pt x="21492" y="12572"/>
                    <a:pt x="21349" y="12081"/>
                  </a:cubicBezTo>
                  <a:cubicBezTo>
                    <a:pt x="21207" y="11593"/>
                    <a:pt x="20660" y="11304"/>
                    <a:pt x="20130" y="11433"/>
                  </a:cubicBezTo>
                  <a:lnTo>
                    <a:pt x="15869" y="12484"/>
                  </a:lnTo>
                  <a:lnTo>
                    <a:pt x="14225" y="11610"/>
                  </a:lnTo>
                  <a:lnTo>
                    <a:pt x="14225" y="9972"/>
                  </a:lnTo>
                  <a:lnTo>
                    <a:pt x="15847" y="9113"/>
                  </a:lnTo>
                  <a:lnTo>
                    <a:pt x="20130" y="10169"/>
                  </a:lnTo>
                  <a:cubicBezTo>
                    <a:pt x="20216" y="10191"/>
                    <a:pt x="20303" y="10201"/>
                    <a:pt x="20388" y="10201"/>
                  </a:cubicBezTo>
                  <a:cubicBezTo>
                    <a:pt x="20828" y="10201"/>
                    <a:pt x="21229" y="9931"/>
                    <a:pt x="21349" y="9519"/>
                  </a:cubicBezTo>
                  <a:cubicBezTo>
                    <a:pt x="21492" y="9031"/>
                    <a:pt x="21175" y="8526"/>
                    <a:pt x="20646" y="8394"/>
                  </a:cubicBezTo>
                  <a:lnTo>
                    <a:pt x="18298" y="7817"/>
                  </a:lnTo>
                  <a:lnTo>
                    <a:pt x="20460" y="6671"/>
                  </a:lnTo>
                  <a:cubicBezTo>
                    <a:pt x="20939" y="6419"/>
                    <a:pt x="21103" y="5858"/>
                    <a:pt x="20829" y="5417"/>
                  </a:cubicBezTo>
                  <a:cubicBezTo>
                    <a:pt x="20554" y="4979"/>
                    <a:pt x="19948" y="4825"/>
                    <a:pt x="19469" y="5078"/>
                  </a:cubicBezTo>
                  <a:lnTo>
                    <a:pt x="17301" y="6226"/>
                  </a:lnTo>
                  <a:lnTo>
                    <a:pt x="17930" y="4063"/>
                  </a:lnTo>
                  <a:cubicBezTo>
                    <a:pt x="18073" y="3574"/>
                    <a:pt x="17759" y="3070"/>
                    <a:pt x="17226" y="2938"/>
                  </a:cubicBezTo>
                  <a:cubicBezTo>
                    <a:pt x="16697" y="2810"/>
                    <a:pt x="16150" y="3098"/>
                    <a:pt x="16007" y="3588"/>
                  </a:cubicBezTo>
                  <a:lnTo>
                    <a:pt x="14864" y="7515"/>
                  </a:lnTo>
                  <a:lnTo>
                    <a:pt x="13230" y="8380"/>
                  </a:lnTo>
                  <a:lnTo>
                    <a:pt x="11682" y="7555"/>
                  </a:lnTo>
                  <a:lnTo>
                    <a:pt x="11682" y="5823"/>
                  </a:lnTo>
                  <a:lnTo>
                    <a:pt x="14813" y="2935"/>
                  </a:lnTo>
                  <a:cubicBezTo>
                    <a:pt x="15204" y="2577"/>
                    <a:pt x="15204" y="1997"/>
                    <a:pt x="14813" y="1639"/>
                  </a:cubicBezTo>
                  <a:cubicBezTo>
                    <a:pt x="14426" y="1278"/>
                    <a:pt x="13796" y="1278"/>
                    <a:pt x="13406" y="1639"/>
                  </a:cubicBezTo>
                  <a:lnTo>
                    <a:pt x="11682" y="3228"/>
                  </a:lnTo>
                  <a:lnTo>
                    <a:pt x="11682" y="920"/>
                  </a:lnTo>
                  <a:cubicBezTo>
                    <a:pt x="11682" y="411"/>
                    <a:pt x="11235" y="0"/>
                    <a:pt x="10685" y="0"/>
                  </a:cubicBezTo>
                  <a:cubicBezTo>
                    <a:pt x="10135" y="0"/>
                    <a:pt x="9690" y="411"/>
                    <a:pt x="9690" y="920"/>
                  </a:cubicBezTo>
                  <a:lnTo>
                    <a:pt x="9690" y="3216"/>
                  </a:lnTo>
                  <a:lnTo>
                    <a:pt x="7977" y="1639"/>
                  </a:lnTo>
                  <a:cubicBezTo>
                    <a:pt x="7587" y="1278"/>
                    <a:pt x="6958" y="1278"/>
                    <a:pt x="6570" y="1639"/>
                  </a:cubicBezTo>
                  <a:cubicBezTo>
                    <a:pt x="6179" y="1997"/>
                    <a:pt x="6179" y="2577"/>
                    <a:pt x="6570" y="2935"/>
                  </a:cubicBezTo>
                  <a:lnTo>
                    <a:pt x="9690" y="5811"/>
                  </a:lnTo>
                  <a:lnTo>
                    <a:pt x="9690" y="7562"/>
                  </a:lnTo>
                  <a:lnTo>
                    <a:pt x="8153" y="8378"/>
                  </a:lnTo>
                  <a:lnTo>
                    <a:pt x="6519" y="7515"/>
                  </a:lnTo>
                  <a:lnTo>
                    <a:pt x="5376" y="3588"/>
                  </a:lnTo>
                  <a:cubicBezTo>
                    <a:pt x="5235" y="3098"/>
                    <a:pt x="4687" y="2810"/>
                    <a:pt x="4158" y="2938"/>
                  </a:cubicBezTo>
                  <a:cubicBezTo>
                    <a:pt x="3627" y="3070"/>
                    <a:pt x="3309" y="3574"/>
                    <a:pt x="3452" y="4063"/>
                  </a:cubicBezTo>
                  <a:lnTo>
                    <a:pt x="4080" y="6226"/>
                  </a:lnTo>
                  <a:lnTo>
                    <a:pt x="1913" y="5078"/>
                  </a:lnTo>
                  <a:cubicBezTo>
                    <a:pt x="1434" y="4825"/>
                    <a:pt x="825" y="4976"/>
                    <a:pt x="554" y="5417"/>
                  </a:cubicBezTo>
                  <a:cubicBezTo>
                    <a:pt x="279" y="5858"/>
                    <a:pt x="444" y="6419"/>
                    <a:pt x="921" y="6671"/>
                  </a:cubicBezTo>
                  <a:lnTo>
                    <a:pt x="3085" y="7817"/>
                  </a:lnTo>
                  <a:lnTo>
                    <a:pt x="739" y="8394"/>
                  </a:lnTo>
                  <a:cubicBezTo>
                    <a:pt x="207" y="8526"/>
                    <a:pt x="-108" y="9031"/>
                    <a:pt x="34" y="9519"/>
                  </a:cubicBezTo>
                  <a:cubicBezTo>
                    <a:pt x="153" y="9931"/>
                    <a:pt x="555" y="10201"/>
                    <a:pt x="994" y="10201"/>
                  </a:cubicBezTo>
                  <a:cubicBezTo>
                    <a:pt x="1079" y="10201"/>
                    <a:pt x="1167" y="10191"/>
                    <a:pt x="1252" y="10169"/>
                  </a:cubicBezTo>
                  <a:lnTo>
                    <a:pt x="5534" y="9113"/>
                  </a:lnTo>
                  <a:lnTo>
                    <a:pt x="7156" y="9972"/>
                  </a:lnTo>
                  <a:lnTo>
                    <a:pt x="7159" y="11610"/>
                  </a:lnTo>
                  <a:lnTo>
                    <a:pt x="5515" y="12487"/>
                  </a:lnTo>
                  <a:lnTo>
                    <a:pt x="1252" y="11433"/>
                  </a:lnTo>
                  <a:cubicBezTo>
                    <a:pt x="727" y="11306"/>
                    <a:pt x="176" y="11593"/>
                    <a:pt x="34" y="12081"/>
                  </a:cubicBezTo>
                  <a:cubicBezTo>
                    <a:pt x="-108" y="12572"/>
                    <a:pt x="207" y="13076"/>
                    <a:pt x="739" y="13205"/>
                  </a:cubicBezTo>
                  <a:lnTo>
                    <a:pt x="3077" y="13783"/>
                  </a:lnTo>
                  <a:lnTo>
                    <a:pt x="920" y="14931"/>
                  </a:lnTo>
                  <a:cubicBezTo>
                    <a:pt x="443" y="15185"/>
                    <a:pt x="279" y="15747"/>
                    <a:pt x="555" y="16185"/>
                  </a:cubicBezTo>
                  <a:cubicBezTo>
                    <a:pt x="739" y="16480"/>
                    <a:pt x="1073" y="16645"/>
                    <a:pt x="1419" y="16645"/>
                  </a:cubicBezTo>
                  <a:cubicBezTo>
                    <a:pt x="1588" y="16645"/>
                    <a:pt x="1758" y="16604"/>
                    <a:pt x="1915" y="16520"/>
                  </a:cubicBezTo>
                  <a:lnTo>
                    <a:pt x="4084" y="15367"/>
                  </a:lnTo>
                  <a:lnTo>
                    <a:pt x="3452" y="17539"/>
                  </a:lnTo>
                  <a:cubicBezTo>
                    <a:pt x="3309" y="18028"/>
                    <a:pt x="3627" y="18533"/>
                    <a:pt x="4158" y="18665"/>
                  </a:cubicBezTo>
                  <a:cubicBezTo>
                    <a:pt x="4242" y="18686"/>
                    <a:pt x="4330" y="18696"/>
                    <a:pt x="4414" y="18696"/>
                  </a:cubicBezTo>
                  <a:cubicBezTo>
                    <a:pt x="4853" y="18696"/>
                    <a:pt x="5256" y="18425"/>
                    <a:pt x="5376" y="18014"/>
                  </a:cubicBezTo>
                  <a:cubicBezTo>
                    <a:pt x="5376" y="18014"/>
                    <a:pt x="6524" y="14068"/>
                    <a:pt x="6524" y="14068"/>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48" name="Freeform: Shape 129"/>
            <p:cNvSpPr/>
            <p:nvPr/>
          </p:nvSpPr>
          <p:spPr>
            <a:xfrm flipH="1">
              <a:off x="2813271" y="978014"/>
              <a:ext cx="77096" cy="99138"/>
            </a:xfrm>
            <a:custGeom>
              <a:avLst/>
              <a:gdLst/>
              <a:ahLst/>
              <a:cxnLst>
                <a:cxn ang="0">
                  <a:pos x="wd2" y="hd2"/>
                </a:cxn>
                <a:cxn ang="5400000">
                  <a:pos x="wd2" y="hd2"/>
                </a:cxn>
                <a:cxn ang="10800000">
                  <a:pos x="wd2" y="hd2"/>
                </a:cxn>
                <a:cxn ang="16200000">
                  <a:pos x="wd2" y="hd2"/>
                </a:cxn>
              </a:cxnLst>
              <a:rect l="0" t="0" r="r" b="b"/>
              <a:pathLst>
                <a:path w="21600" h="21600" extrusionOk="0">
                  <a:moveTo>
                    <a:pt x="2716" y="21600"/>
                  </a:moveTo>
                  <a:lnTo>
                    <a:pt x="18878" y="21600"/>
                  </a:lnTo>
                  <a:cubicBezTo>
                    <a:pt x="20382" y="21600"/>
                    <a:pt x="21600" y="20652"/>
                    <a:pt x="21600" y="19486"/>
                  </a:cubicBezTo>
                  <a:cubicBezTo>
                    <a:pt x="21600" y="18318"/>
                    <a:pt x="20382" y="17371"/>
                    <a:pt x="18878" y="17371"/>
                  </a:cubicBezTo>
                  <a:lnTo>
                    <a:pt x="5431" y="17371"/>
                  </a:lnTo>
                  <a:lnTo>
                    <a:pt x="5431" y="2114"/>
                  </a:lnTo>
                  <a:cubicBezTo>
                    <a:pt x="5431" y="947"/>
                    <a:pt x="4218" y="0"/>
                    <a:pt x="2716" y="0"/>
                  </a:cubicBezTo>
                  <a:cubicBezTo>
                    <a:pt x="1213" y="0"/>
                    <a:pt x="0" y="947"/>
                    <a:pt x="0" y="2114"/>
                  </a:cubicBezTo>
                  <a:lnTo>
                    <a:pt x="0" y="19486"/>
                  </a:lnTo>
                  <a:cubicBezTo>
                    <a:pt x="0" y="20652"/>
                    <a:pt x="1213" y="21600"/>
                    <a:pt x="2716" y="2160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49" name="Freeform: Shape 130"/>
            <p:cNvSpPr/>
            <p:nvPr/>
          </p:nvSpPr>
          <p:spPr>
            <a:xfrm flipH="1">
              <a:off x="2697744" y="846717"/>
              <a:ext cx="365697" cy="392811"/>
            </a:xfrm>
            <a:custGeom>
              <a:avLst/>
              <a:gdLst/>
              <a:ahLst/>
              <a:cxnLst>
                <a:cxn ang="0">
                  <a:pos x="wd2" y="hd2"/>
                </a:cxn>
                <a:cxn ang="5400000">
                  <a:pos x="wd2" y="hd2"/>
                </a:cxn>
                <a:cxn ang="10800000">
                  <a:pos x="wd2" y="hd2"/>
                </a:cxn>
                <a:cxn ang="16200000">
                  <a:pos x="wd2" y="hd2"/>
                </a:cxn>
              </a:cxnLst>
              <a:rect l="0" t="0" r="r" b="b"/>
              <a:pathLst>
                <a:path w="21363" h="21529" extrusionOk="0">
                  <a:moveTo>
                    <a:pt x="10647" y="5708"/>
                  </a:moveTo>
                  <a:cubicBezTo>
                    <a:pt x="14353" y="5708"/>
                    <a:pt x="17368" y="8537"/>
                    <a:pt x="17368" y="12013"/>
                  </a:cubicBezTo>
                  <a:cubicBezTo>
                    <a:pt x="17368" y="15490"/>
                    <a:pt x="14353" y="18319"/>
                    <a:pt x="10647" y="18319"/>
                  </a:cubicBezTo>
                  <a:cubicBezTo>
                    <a:pt x="6942" y="18319"/>
                    <a:pt x="3926" y="15490"/>
                    <a:pt x="3926" y="12013"/>
                  </a:cubicBezTo>
                  <a:cubicBezTo>
                    <a:pt x="3926" y="8537"/>
                    <a:pt x="6942" y="5708"/>
                    <a:pt x="10647" y="5708"/>
                  </a:cubicBezTo>
                  <a:close/>
                  <a:moveTo>
                    <a:pt x="1326" y="6988"/>
                  </a:moveTo>
                  <a:cubicBezTo>
                    <a:pt x="1443" y="6988"/>
                    <a:pt x="1564" y="6953"/>
                    <a:pt x="1665" y="6881"/>
                  </a:cubicBezTo>
                  <a:lnTo>
                    <a:pt x="4147" y="5129"/>
                  </a:lnTo>
                  <a:lnTo>
                    <a:pt x="4618" y="5738"/>
                  </a:lnTo>
                  <a:cubicBezTo>
                    <a:pt x="2796" y="7290"/>
                    <a:pt x="1650" y="9528"/>
                    <a:pt x="1650" y="12013"/>
                  </a:cubicBezTo>
                  <a:cubicBezTo>
                    <a:pt x="1650" y="14676"/>
                    <a:pt x="2967" y="17055"/>
                    <a:pt x="5021" y="18609"/>
                  </a:cubicBezTo>
                  <a:lnTo>
                    <a:pt x="4129" y="20808"/>
                  </a:lnTo>
                  <a:cubicBezTo>
                    <a:pt x="4018" y="21083"/>
                    <a:pt x="4166" y="21390"/>
                    <a:pt x="4458" y="21495"/>
                  </a:cubicBezTo>
                  <a:cubicBezTo>
                    <a:pt x="4525" y="21518"/>
                    <a:pt x="4593" y="21529"/>
                    <a:pt x="4660" y="21529"/>
                  </a:cubicBezTo>
                  <a:cubicBezTo>
                    <a:pt x="4888" y="21529"/>
                    <a:pt x="5103" y="21399"/>
                    <a:pt x="5189" y="21186"/>
                  </a:cubicBezTo>
                  <a:lnTo>
                    <a:pt x="5976" y="19243"/>
                  </a:lnTo>
                  <a:cubicBezTo>
                    <a:pt x="7348" y="20032"/>
                    <a:pt x="8959" y="20487"/>
                    <a:pt x="10683" y="20487"/>
                  </a:cubicBezTo>
                  <a:cubicBezTo>
                    <a:pt x="12404" y="20487"/>
                    <a:pt x="14016" y="20032"/>
                    <a:pt x="15387" y="19243"/>
                  </a:cubicBezTo>
                  <a:lnTo>
                    <a:pt x="16174" y="21186"/>
                  </a:lnTo>
                  <a:cubicBezTo>
                    <a:pt x="16260" y="21399"/>
                    <a:pt x="16475" y="21529"/>
                    <a:pt x="16705" y="21529"/>
                  </a:cubicBezTo>
                  <a:cubicBezTo>
                    <a:pt x="16772" y="21529"/>
                    <a:pt x="16839" y="21518"/>
                    <a:pt x="16905" y="21494"/>
                  </a:cubicBezTo>
                  <a:cubicBezTo>
                    <a:pt x="17199" y="21390"/>
                    <a:pt x="17345" y="21083"/>
                    <a:pt x="17233" y="20808"/>
                  </a:cubicBezTo>
                  <a:lnTo>
                    <a:pt x="16343" y="18609"/>
                  </a:lnTo>
                  <a:cubicBezTo>
                    <a:pt x="18397" y="17054"/>
                    <a:pt x="19714" y="14676"/>
                    <a:pt x="19714" y="12013"/>
                  </a:cubicBezTo>
                  <a:cubicBezTo>
                    <a:pt x="19714" y="9513"/>
                    <a:pt x="18553" y="7264"/>
                    <a:pt x="16712" y="5711"/>
                  </a:cubicBezTo>
                  <a:lnTo>
                    <a:pt x="17186" y="5108"/>
                  </a:lnTo>
                  <a:lnTo>
                    <a:pt x="19698" y="6881"/>
                  </a:lnTo>
                  <a:cubicBezTo>
                    <a:pt x="19799" y="6953"/>
                    <a:pt x="19920" y="6988"/>
                    <a:pt x="20038" y="6988"/>
                  </a:cubicBezTo>
                  <a:cubicBezTo>
                    <a:pt x="20210" y="6988"/>
                    <a:pt x="20381" y="6914"/>
                    <a:pt x="20492" y="6775"/>
                  </a:cubicBezTo>
                  <a:cubicBezTo>
                    <a:pt x="21188" y="5908"/>
                    <a:pt x="21482" y="4838"/>
                    <a:pt x="21321" y="3762"/>
                  </a:cubicBezTo>
                  <a:cubicBezTo>
                    <a:pt x="21185" y="2866"/>
                    <a:pt x="20747" y="2057"/>
                    <a:pt x="20070" y="1434"/>
                  </a:cubicBezTo>
                  <a:lnTo>
                    <a:pt x="20531" y="848"/>
                  </a:lnTo>
                  <a:cubicBezTo>
                    <a:pt x="20718" y="611"/>
                    <a:pt x="20663" y="278"/>
                    <a:pt x="20411" y="104"/>
                  </a:cubicBezTo>
                  <a:cubicBezTo>
                    <a:pt x="20159" y="-71"/>
                    <a:pt x="19804" y="-20"/>
                    <a:pt x="19618" y="217"/>
                  </a:cubicBezTo>
                  <a:lnTo>
                    <a:pt x="19166" y="792"/>
                  </a:lnTo>
                  <a:cubicBezTo>
                    <a:pt x="18517" y="445"/>
                    <a:pt x="17788" y="263"/>
                    <a:pt x="17031" y="263"/>
                  </a:cubicBezTo>
                  <a:cubicBezTo>
                    <a:pt x="15655" y="263"/>
                    <a:pt x="14392" y="855"/>
                    <a:pt x="13565" y="1885"/>
                  </a:cubicBezTo>
                  <a:cubicBezTo>
                    <a:pt x="13473" y="1998"/>
                    <a:pt x="13436" y="2140"/>
                    <a:pt x="13456" y="2279"/>
                  </a:cubicBezTo>
                  <a:cubicBezTo>
                    <a:pt x="13478" y="2419"/>
                    <a:pt x="13556" y="2545"/>
                    <a:pt x="13676" y="2630"/>
                  </a:cubicBezTo>
                  <a:lnTo>
                    <a:pt x="16281" y="4468"/>
                  </a:lnTo>
                  <a:lnTo>
                    <a:pt x="15823" y="5051"/>
                  </a:lnTo>
                  <a:cubicBezTo>
                    <a:pt x="14362" y="4099"/>
                    <a:pt x="12592" y="3540"/>
                    <a:pt x="10681" y="3540"/>
                  </a:cubicBezTo>
                  <a:cubicBezTo>
                    <a:pt x="8757" y="3540"/>
                    <a:pt x="6972" y="4109"/>
                    <a:pt x="5506" y="5075"/>
                  </a:cubicBezTo>
                  <a:lnTo>
                    <a:pt x="5053" y="4490"/>
                  </a:lnTo>
                  <a:lnTo>
                    <a:pt x="7687" y="2630"/>
                  </a:lnTo>
                  <a:cubicBezTo>
                    <a:pt x="7807" y="2545"/>
                    <a:pt x="7887" y="2419"/>
                    <a:pt x="7908" y="2279"/>
                  </a:cubicBezTo>
                  <a:cubicBezTo>
                    <a:pt x="7928" y="2140"/>
                    <a:pt x="7890" y="1998"/>
                    <a:pt x="7799" y="1885"/>
                  </a:cubicBezTo>
                  <a:cubicBezTo>
                    <a:pt x="6972" y="855"/>
                    <a:pt x="5709" y="263"/>
                    <a:pt x="4332" y="263"/>
                  </a:cubicBezTo>
                  <a:cubicBezTo>
                    <a:pt x="3573" y="263"/>
                    <a:pt x="2843" y="446"/>
                    <a:pt x="2194" y="795"/>
                  </a:cubicBezTo>
                  <a:lnTo>
                    <a:pt x="1748" y="220"/>
                  </a:lnTo>
                  <a:cubicBezTo>
                    <a:pt x="1564" y="-18"/>
                    <a:pt x="1210" y="-71"/>
                    <a:pt x="956" y="102"/>
                  </a:cubicBezTo>
                  <a:cubicBezTo>
                    <a:pt x="703" y="274"/>
                    <a:pt x="647" y="607"/>
                    <a:pt x="831" y="845"/>
                  </a:cubicBezTo>
                  <a:lnTo>
                    <a:pt x="1289" y="1438"/>
                  </a:lnTo>
                  <a:cubicBezTo>
                    <a:pt x="615" y="2060"/>
                    <a:pt x="178" y="2868"/>
                    <a:pt x="44" y="3762"/>
                  </a:cubicBezTo>
                  <a:cubicBezTo>
                    <a:pt x="-118" y="4838"/>
                    <a:pt x="176" y="5908"/>
                    <a:pt x="872" y="6775"/>
                  </a:cubicBezTo>
                  <a:cubicBezTo>
                    <a:pt x="983" y="6914"/>
                    <a:pt x="1154" y="6988"/>
                    <a:pt x="1326" y="6988"/>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50" name="Freeform: Shape 131"/>
            <p:cNvSpPr/>
            <p:nvPr/>
          </p:nvSpPr>
          <p:spPr>
            <a:xfrm flipH="1">
              <a:off x="2477668" y="1521108"/>
              <a:ext cx="132200" cy="132219"/>
            </a:xfrm>
            <a:custGeom>
              <a:avLst/>
              <a:gdLst/>
              <a:ahLst/>
              <a:cxnLst>
                <a:cxn ang="0">
                  <a:pos x="wd2" y="hd2"/>
                </a:cxn>
                <a:cxn ang="5400000">
                  <a:pos x="wd2" y="hd2"/>
                </a:cxn>
                <a:cxn ang="10800000">
                  <a:pos x="wd2" y="hd2"/>
                </a:cxn>
                <a:cxn ang="16200000">
                  <a:pos x="wd2" y="hd2"/>
                </a:cxn>
              </a:cxnLst>
              <a:rect l="0" t="0" r="r" b="b"/>
              <a:pathLst>
                <a:path w="20340" h="20343" extrusionOk="0">
                  <a:moveTo>
                    <a:pt x="11469" y="83"/>
                  </a:moveTo>
                  <a:cubicBezTo>
                    <a:pt x="5893" y="-630"/>
                    <a:pt x="795" y="3312"/>
                    <a:pt x="84" y="8873"/>
                  </a:cubicBezTo>
                  <a:cubicBezTo>
                    <a:pt x="-631" y="14446"/>
                    <a:pt x="3314" y="19546"/>
                    <a:pt x="8886" y="20260"/>
                  </a:cubicBezTo>
                  <a:cubicBezTo>
                    <a:pt x="14432" y="20970"/>
                    <a:pt x="19542" y="17029"/>
                    <a:pt x="20257" y="11455"/>
                  </a:cubicBezTo>
                  <a:cubicBezTo>
                    <a:pt x="20969" y="5895"/>
                    <a:pt x="17015" y="793"/>
                    <a:pt x="11469" y="83"/>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51" name="Freeform: Shape 132"/>
            <p:cNvSpPr/>
            <p:nvPr/>
          </p:nvSpPr>
          <p:spPr>
            <a:xfrm flipH="1">
              <a:off x="2448753" y="1359970"/>
              <a:ext cx="334189" cy="274452"/>
            </a:xfrm>
            <a:custGeom>
              <a:avLst/>
              <a:gdLst/>
              <a:ahLst/>
              <a:cxnLst>
                <a:cxn ang="0">
                  <a:pos x="wd2" y="hd2"/>
                </a:cxn>
                <a:cxn ang="5400000">
                  <a:pos x="wd2" y="hd2"/>
                </a:cxn>
                <a:cxn ang="10800000">
                  <a:pos x="wd2" y="hd2"/>
                </a:cxn>
                <a:cxn ang="16200000">
                  <a:pos x="wd2" y="hd2"/>
                </a:cxn>
              </a:cxnLst>
              <a:rect l="0" t="0" r="r" b="b"/>
              <a:pathLst>
                <a:path w="21545" h="20307" extrusionOk="0">
                  <a:moveTo>
                    <a:pt x="21159" y="157"/>
                  </a:moveTo>
                  <a:lnTo>
                    <a:pt x="21017" y="156"/>
                  </a:lnTo>
                  <a:cubicBezTo>
                    <a:pt x="10732" y="-1261"/>
                    <a:pt x="1318" y="7138"/>
                    <a:pt x="3" y="18944"/>
                  </a:cubicBezTo>
                  <a:cubicBezTo>
                    <a:pt x="-28" y="19220"/>
                    <a:pt x="146" y="19479"/>
                    <a:pt x="392" y="19516"/>
                  </a:cubicBezTo>
                  <a:lnTo>
                    <a:pt x="5757" y="20303"/>
                  </a:lnTo>
                  <a:cubicBezTo>
                    <a:pt x="5997" y="20339"/>
                    <a:pt x="6221" y="20138"/>
                    <a:pt x="6252" y="19862"/>
                  </a:cubicBezTo>
                  <a:cubicBezTo>
                    <a:pt x="7135" y="11952"/>
                    <a:pt x="13457" y="6338"/>
                    <a:pt x="20355" y="7351"/>
                  </a:cubicBezTo>
                  <a:cubicBezTo>
                    <a:pt x="20597" y="7387"/>
                    <a:pt x="20820" y="7192"/>
                    <a:pt x="20852" y="6910"/>
                  </a:cubicBezTo>
                  <a:lnTo>
                    <a:pt x="21541" y="728"/>
                  </a:lnTo>
                  <a:cubicBezTo>
                    <a:pt x="21572" y="445"/>
                    <a:pt x="21399" y="192"/>
                    <a:pt x="21159" y="157"/>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52" name="Freeform: Shape 133"/>
            <p:cNvSpPr/>
            <p:nvPr/>
          </p:nvSpPr>
          <p:spPr>
            <a:xfrm flipH="1">
              <a:off x="2429107" y="1216737"/>
              <a:ext cx="497068" cy="401857"/>
            </a:xfrm>
            <a:custGeom>
              <a:avLst/>
              <a:gdLst/>
              <a:ahLst/>
              <a:cxnLst>
                <a:cxn ang="0">
                  <a:pos x="wd2" y="hd2"/>
                </a:cxn>
                <a:cxn ang="5400000">
                  <a:pos x="wd2" y="hd2"/>
                </a:cxn>
                <a:cxn ang="10800000">
                  <a:pos x="wd2" y="hd2"/>
                </a:cxn>
                <a:cxn ang="16200000">
                  <a:pos x="wd2" y="hd2"/>
                </a:cxn>
              </a:cxnLst>
              <a:rect l="0" t="0" r="r" b="b"/>
              <a:pathLst>
                <a:path w="21563" h="20261" extrusionOk="0">
                  <a:moveTo>
                    <a:pt x="21304" y="163"/>
                  </a:moveTo>
                  <a:lnTo>
                    <a:pt x="21208" y="167"/>
                  </a:lnTo>
                  <a:cubicBezTo>
                    <a:pt x="10829" y="-1318"/>
                    <a:pt x="1331" y="7256"/>
                    <a:pt x="3" y="19316"/>
                  </a:cubicBezTo>
                  <a:cubicBezTo>
                    <a:pt x="-18" y="19504"/>
                    <a:pt x="100" y="19681"/>
                    <a:pt x="262" y="19705"/>
                  </a:cubicBezTo>
                  <a:lnTo>
                    <a:pt x="3979" y="20258"/>
                  </a:lnTo>
                  <a:cubicBezTo>
                    <a:pt x="4141" y="20282"/>
                    <a:pt x="4293" y="20145"/>
                    <a:pt x="4313" y="19957"/>
                  </a:cubicBezTo>
                  <a:cubicBezTo>
                    <a:pt x="5342" y="10619"/>
                    <a:pt x="12714" y="3995"/>
                    <a:pt x="20750" y="5190"/>
                  </a:cubicBezTo>
                  <a:cubicBezTo>
                    <a:pt x="20911" y="5214"/>
                    <a:pt x="21062" y="5082"/>
                    <a:pt x="21083" y="4894"/>
                  </a:cubicBezTo>
                  <a:lnTo>
                    <a:pt x="21561" y="551"/>
                  </a:lnTo>
                  <a:cubicBezTo>
                    <a:pt x="21582" y="364"/>
                    <a:pt x="21465" y="187"/>
                    <a:pt x="21304" y="163"/>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53" name="Freeform: Shape 134"/>
            <p:cNvSpPr/>
            <p:nvPr/>
          </p:nvSpPr>
          <p:spPr>
            <a:xfrm flipH="1">
              <a:off x="2486690" y="1706118"/>
              <a:ext cx="427550" cy="430686"/>
            </a:xfrm>
            <a:custGeom>
              <a:avLst/>
              <a:gdLst/>
              <a:ahLst/>
              <a:cxnLst>
                <a:cxn ang="0">
                  <a:pos x="wd2" y="hd2"/>
                </a:cxn>
                <a:cxn ang="5400000">
                  <a:pos x="wd2" y="hd2"/>
                </a:cxn>
                <a:cxn ang="10800000">
                  <a:pos x="wd2" y="hd2"/>
                </a:cxn>
                <a:cxn ang="16200000">
                  <a:pos x="wd2" y="hd2"/>
                </a:cxn>
              </a:cxnLst>
              <a:rect l="0" t="0" r="r" b="b"/>
              <a:pathLst>
                <a:path w="21547" h="21573" extrusionOk="0">
                  <a:moveTo>
                    <a:pt x="8154" y="8234"/>
                  </a:moveTo>
                  <a:lnTo>
                    <a:pt x="8195" y="9960"/>
                  </a:lnTo>
                  <a:lnTo>
                    <a:pt x="6459" y="10000"/>
                  </a:lnTo>
                  <a:lnTo>
                    <a:pt x="6419" y="8274"/>
                  </a:lnTo>
                  <a:cubicBezTo>
                    <a:pt x="6419" y="8274"/>
                    <a:pt x="8154" y="8234"/>
                    <a:pt x="8154" y="8234"/>
                  </a:cubicBezTo>
                  <a:close/>
                  <a:moveTo>
                    <a:pt x="11625" y="8154"/>
                  </a:moveTo>
                  <a:lnTo>
                    <a:pt x="11665" y="9880"/>
                  </a:lnTo>
                  <a:lnTo>
                    <a:pt x="9931" y="9920"/>
                  </a:lnTo>
                  <a:lnTo>
                    <a:pt x="9891" y="8194"/>
                  </a:lnTo>
                  <a:cubicBezTo>
                    <a:pt x="9891" y="8194"/>
                    <a:pt x="11625" y="8154"/>
                    <a:pt x="11625" y="8154"/>
                  </a:cubicBezTo>
                  <a:close/>
                  <a:moveTo>
                    <a:pt x="15095" y="8073"/>
                  </a:moveTo>
                  <a:lnTo>
                    <a:pt x="15136" y="9800"/>
                  </a:lnTo>
                  <a:lnTo>
                    <a:pt x="13401" y="9840"/>
                  </a:lnTo>
                  <a:lnTo>
                    <a:pt x="13360" y="8113"/>
                  </a:lnTo>
                  <a:cubicBezTo>
                    <a:pt x="13360" y="8113"/>
                    <a:pt x="15095" y="8073"/>
                    <a:pt x="15095" y="8073"/>
                  </a:cubicBezTo>
                  <a:close/>
                  <a:moveTo>
                    <a:pt x="1" y="2554"/>
                  </a:moveTo>
                  <a:lnTo>
                    <a:pt x="436" y="21573"/>
                  </a:lnTo>
                  <a:lnTo>
                    <a:pt x="4589" y="17248"/>
                  </a:lnTo>
                  <a:lnTo>
                    <a:pt x="19470" y="16904"/>
                  </a:lnTo>
                  <a:cubicBezTo>
                    <a:pt x="20639" y="16877"/>
                    <a:pt x="21574" y="15904"/>
                    <a:pt x="21547" y="14743"/>
                  </a:cubicBezTo>
                  <a:lnTo>
                    <a:pt x="21251" y="2062"/>
                  </a:lnTo>
                  <a:cubicBezTo>
                    <a:pt x="21223" y="902"/>
                    <a:pt x="20244" y="-27"/>
                    <a:pt x="19075" y="0"/>
                  </a:cubicBezTo>
                  <a:lnTo>
                    <a:pt x="2066" y="393"/>
                  </a:lnTo>
                  <a:cubicBezTo>
                    <a:pt x="897" y="420"/>
                    <a:pt x="-26" y="1393"/>
                    <a:pt x="1" y="2554"/>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54" name="Freeform: Shape 135"/>
            <p:cNvSpPr/>
            <p:nvPr/>
          </p:nvSpPr>
          <p:spPr>
            <a:xfrm flipH="1">
              <a:off x="2325183" y="3168294"/>
              <a:ext cx="648737" cy="405421"/>
            </a:xfrm>
            <a:custGeom>
              <a:avLst/>
              <a:gdLst/>
              <a:ahLst/>
              <a:cxnLst>
                <a:cxn ang="0">
                  <a:pos x="wd2" y="hd2"/>
                </a:cxn>
                <a:cxn ang="5400000">
                  <a:pos x="wd2" y="hd2"/>
                </a:cxn>
                <a:cxn ang="10800000">
                  <a:pos x="wd2" y="hd2"/>
                </a:cxn>
                <a:cxn ang="16200000">
                  <a:pos x="wd2" y="hd2"/>
                </a:cxn>
              </a:cxnLst>
              <a:rect l="0" t="0" r="r" b="b"/>
              <a:pathLst>
                <a:path w="21600" h="21600" extrusionOk="0">
                  <a:moveTo>
                    <a:pt x="21600" y="15118"/>
                  </a:moveTo>
                  <a:cubicBezTo>
                    <a:pt x="21600" y="12134"/>
                    <a:pt x="20338" y="9619"/>
                    <a:pt x="18621" y="8869"/>
                  </a:cubicBezTo>
                  <a:cubicBezTo>
                    <a:pt x="17994" y="6213"/>
                    <a:pt x="16389" y="4318"/>
                    <a:pt x="14511" y="4318"/>
                  </a:cubicBezTo>
                  <a:cubicBezTo>
                    <a:pt x="14079" y="4318"/>
                    <a:pt x="13661" y="4418"/>
                    <a:pt x="13264" y="4609"/>
                  </a:cubicBezTo>
                  <a:cubicBezTo>
                    <a:pt x="12194" y="1840"/>
                    <a:pt x="10283" y="0"/>
                    <a:pt x="8101" y="0"/>
                  </a:cubicBezTo>
                  <a:cubicBezTo>
                    <a:pt x="4789" y="0"/>
                    <a:pt x="2096" y="4241"/>
                    <a:pt x="2027" y="9508"/>
                  </a:cubicBezTo>
                  <a:cubicBezTo>
                    <a:pt x="814" y="10631"/>
                    <a:pt x="0" y="12725"/>
                    <a:pt x="0" y="15118"/>
                  </a:cubicBezTo>
                  <a:cubicBezTo>
                    <a:pt x="0" y="18694"/>
                    <a:pt x="1816" y="21600"/>
                    <a:pt x="4050" y="21600"/>
                  </a:cubicBezTo>
                  <a:lnTo>
                    <a:pt x="8101" y="21600"/>
                  </a:lnTo>
                  <a:lnTo>
                    <a:pt x="8101" y="19438"/>
                  </a:lnTo>
                  <a:lnTo>
                    <a:pt x="4047" y="19438"/>
                  </a:lnTo>
                  <a:cubicBezTo>
                    <a:pt x="2561" y="19438"/>
                    <a:pt x="1352" y="17508"/>
                    <a:pt x="1352" y="15118"/>
                  </a:cubicBezTo>
                  <a:cubicBezTo>
                    <a:pt x="1352" y="13077"/>
                    <a:pt x="2237" y="11359"/>
                    <a:pt x="3434" y="10911"/>
                  </a:cubicBezTo>
                  <a:cubicBezTo>
                    <a:pt x="3395" y="10526"/>
                    <a:pt x="3375" y="10125"/>
                    <a:pt x="3375" y="9718"/>
                  </a:cubicBezTo>
                  <a:cubicBezTo>
                    <a:pt x="3375" y="5542"/>
                    <a:pt x="5491" y="2163"/>
                    <a:pt x="8101" y="2163"/>
                  </a:cubicBezTo>
                  <a:cubicBezTo>
                    <a:pt x="10233" y="2163"/>
                    <a:pt x="12036" y="4424"/>
                    <a:pt x="12623" y="7530"/>
                  </a:cubicBezTo>
                  <a:cubicBezTo>
                    <a:pt x="13143" y="6871"/>
                    <a:pt x="13795" y="6481"/>
                    <a:pt x="14511" y="6481"/>
                  </a:cubicBezTo>
                  <a:cubicBezTo>
                    <a:pt x="16076" y="6481"/>
                    <a:pt x="17361" y="8369"/>
                    <a:pt x="17530" y="10800"/>
                  </a:cubicBezTo>
                  <a:lnTo>
                    <a:pt x="17549" y="10800"/>
                  </a:lnTo>
                  <a:cubicBezTo>
                    <a:pt x="19039" y="10800"/>
                    <a:pt x="20249" y="12736"/>
                    <a:pt x="20249" y="15118"/>
                  </a:cubicBezTo>
                  <a:cubicBezTo>
                    <a:pt x="20249" y="17503"/>
                    <a:pt x="19042" y="19438"/>
                    <a:pt x="17549" y="19438"/>
                  </a:cubicBezTo>
                  <a:lnTo>
                    <a:pt x="13499" y="19438"/>
                  </a:lnTo>
                  <a:lnTo>
                    <a:pt x="13499" y="21600"/>
                  </a:lnTo>
                  <a:lnTo>
                    <a:pt x="17549" y="21600"/>
                  </a:lnTo>
                  <a:cubicBezTo>
                    <a:pt x="19784" y="21600"/>
                    <a:pt x="21600" y="18689"/>
                    <a:pt x="21600" y="15118"/>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55" name="Freeform: Shape 136"/>
            <p:cNvSpPr/>
            <p:nvPr/>
          </p:nvSpPr>
          <p:spPr>
            <a:xfrm flipH="1">
              <a:off x="2550397" y="3353304"/>
              <a:ext cx="202705" cy="283781"/>
            </a:xfrm>
            <a:custGeom>
              <a:avLst/>
              <a:gdLst/>
              <a:ahLst/>
              <a:cxnLst>
                <a:cxn ang="0">
                  <a:pos x="wd2" y="hd2"/>
                </a:cxn>
                <a:cxn ang="5400000">
                  <a:pos x="wd2" y="hd2"/>
                </a:cxn>
                <a:cxn ang="10800000">
                  <a:pos x="wd2" y="hd2"/>
                </a:cxn>
                <a:cxn ang="16200000">
                  <a:pos x="wd2" y="hd2"/>
                </a:cxn>
              </a:cxnLst>
              <a:rect l="0" t="0" r="r" b="b"/>
              <a:pathLst>
                <a:path w="21600" h="21600" extrusionOk="0">
                  <a:moveTo>
                    <a:pt x="15115" y="21600"/>
                  </a:moveTo>
                  <a:lnTo>
                    <a:pt x="15115" y="9260"/>
                  </a:lnTo>
                  <a:lnTo>
                    <a:pt x="21600" y="9260"/>
                  </a:lnTo>
                  <a:lnTo>
                    <a:pt x="10800" y="0"/>
                  </a:lnTo>
                  <a:lnTo>
                    <a:pt x="0" y="9260"/>
                  </a:lnTo>
                  <a:lnTo>
                    <a:pt x="6475" y="9260"/>
                  </a:lnTo>
                  <a:lnTo>
                    <a:pt x="6475" y="21600"/>
                  </a:lnTo>
                  <a:cubicBezTo>
                    <a:pt x="6475" y="21600"/>
                    <a:pt x="15115" y="21600"/>
                    <a:pt x="15115" y="2160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56" name="Freeform: Shape 137"/>
            <p:cNvSpPr/>
            <p:nvPr/>
          </p:nvSpPr>
          <p:spPr>
            <a:xfrm flipH="1">
              <a:off x="2966663" y="2684881"/>
              <a:ext cx="126618" cy="179118"/>
            </a:xfrm>
            <a:custGeom>
              <a:avLst/>
              <a:gdLst/>
              <a:ahLst/>
              <a:cxnLst>
                <a:cxn ang="0">
                  <a:pos x="wd2" y="hd2"/>
                </a:cxn>
                <a:cxn ang="5400000">
                  <a:pos x="wd2" y="hd2"/>
                </a:cxn>
                <a:cxn ang="10800000">
                  <a:pos x="wd2" y="hd2"/>
                </a:cxn>
                <a:cxn ang="16200000">
                  <a:pos x="wd2" y="hd2"/>
                </a:cxn>
              </a:cxnLst>
              <a:rect l="0" t="0" r="r" b="b"/>
              <a:pathLst>
                <a:path w="21600" h="21600" extrusionOk="0">
                  <a:moveTo>
                    <a:pt x="21600" y="3936"/>
                  </a:moveTo>
                  <a:lnTo>
                    <a:pt x="16048" y="0"/>
                  </a:lnTo>
                  <a:cubicBezTo>
                    <a:pt x="6735" y="5009"/>
                    <a:pt x="579" y="12798"/>
                    <a:pt x="0" y="21600"/>
                  </a:cubicBezTo>
                  <a:lnTo>
                    <a:pt x="7788" y="21600"/>
                  </a:lnTo>
                  <a:cubicBezTo>
                    <a:pt x="8367" y="14313"/>
                    <a:pt x="13665" y="7924"/>
                    <a:pt x="21600" y="3936"/>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57" name="Freeform: Shape 138"/>
            <p:cNvSpPr/>
            <p:nvPr/>
          </p:nvSpPr>
          <p:spPr>
            <a:xfrm flipH="1">
              <a:off x="2810998" y="3090709"/>
              <a:ext cx="91305" cy="45665"/>
            </a:xfrm>
            <a:custGeom>
              <a:avLst/>
              <a:gdLst/>
              <a:ahLst/>
              <a:cxnLst>
                <a:cxn ang="0">
                  <a:pos x="wd2" y="hd2"/>
                </a:cxn>
                <a:cxn ang="5400000">
                  <a:pos x="wd2" y="hd2"/>
                </a:cxn>
                <a:cxn ang="10800000">
                  <a:pos x="wd2" y="hd2"/>
                </a:cxn>
                <a:cxn ang="16200000">
                  <a:pos x="wd2" y="hd2"/>
                </a:cxn>
              </a:cxnLst>
              <a:rect l="0" t="0" r="r" b="b"/>
              <a:pathLst>
                <a:path w="21600" h="21600" extrusionOk="0">
                  <a:moveTo>
                    <a:pt x="10804" y="21600"/>
                  </a:moveTo>
                  <a:cubicBezTo>
                    <a:pt x="11562" y="21600"/>
                    <a:pt x="12256" y="21508"/>
                    <a:pt x="12966" y="21163"/>
                  </a:cubicBezTo>
                  <a:cubicBezTo>
                    <a:pt x="16468" y="19774"/>
                    <a:pt x="19390" y="14908"/>
                    <a:pt x="20729" y="8408"/>
                  </a:cubicBezTo>
                  <a:cubicBezTo>
                    <a:pt x="21273" y="5854"/>
                    <a:pt x="21600" y="3038"/>
                    <a:pt x="21600" y="0"/>
                  </a:cubicBezTo>
                  <a:lnTo>
                    <a:pt x="0" y="0"/>
                  </a:lnTo>
                  <a:cubicBezTo>
                    <a:pt x="0" y="11883"/>
                    <a:pt x="4862" y="21600"/>
                    <a:pt x="10804" y="2160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58" name="Freeform: Shape 139"/>
            <p:cNvSpPr/>
            <p:nvPr/>
          </p:nvSpPr>
          <p:spPr>
            <a:xfrm flipH="1">
              <a:off x="2663568" y="2678913"/>
              <a:ext cx="387937" cy="387899"/>
            </a:xfrm>
            <a:custGeom>
              <a:avLst/>
              <a:gdLst/>
              <a:ahLst/>
              <a:cxnLst>
                <a:cxn ang="0">
                  <a:pos x="wd2" y="hd2"/>
                </a:cxn>
                <a:cxn ang="5400000">
                  <a:pos x="wd2" y="hd2"/>
                </a:cxn>
                <a:cxn ang="10800000">
                  <a:pos x="wd2" y="hd2"/>
                </a:cxn>
                <a:cxn ang="16200000">
                  <a:pos x="wd2" y="hd2"/>
                </a:cxn>
              </a:cxnLst>
              <a:rect l="0" t="0" r="r" b="b"/>
              <a:pathLst>
                <a:path w="21600" h="21600" extrusionOk="0">
                  <a:moveTo>
                    <a:pt x="21600" y="20330"/>
                  </a:moveTo>
                  <a:lnTo>
                    <a:pt x="19058" y="17790"/>
                  </a:lnTo>
                  <a:lnTo>
                    <a:pt x="19058" y="10802"/>
                  </a:lnTo>
                  <a:cubicBezTo>
                    <a:pt x="19058" y="6901"/>
                    <a:pt x="16354" y="3634"/>
                    <a:pt x="12705" y="2771"/>
                  </a:cubicBezTo>
                  <a:lnTo>
                    <a:pt x="12705" y="1906"/>
                  </a:lnTo>
                  <a:cubicBezTo>
                    <a:pt x="12705" y="853"/>
                    <a:pt x="11855" y="0"/>
                    <a:pt x="10800" y="0"/>
                  </a:cubicBezTo>
                  <a:cubicBezTo>
                    <a:pt x="9744" y="0"/>
                    <a:pt x="8895" y="853"/>
                    <a:pt x="8895" y="1906"/>
                  </a:cubicBezTo>
                  <a:lnTo>
                    <a:pt x="8895" y="2771"/>
                  </a:lnTo>
                  <a:cubicBezTo>
                    <a:pt x="5245" y="3634"/>
                    <a:pt x="2541" y="6902"/>
                    <a:pt x="2541" y="10802"/>
                  </a:cubicBezTo>
                  <a:lnTo>
                    <a:pt x="2541" y="17790"/>
                  </a:lnTo>
                  <a:lnTo>
                    <a:pt x="0" y="20330"/>
                  </a:lnTo>
                  <a:lnTo>
                    <a:pt x="0" y="21600"/>
                  </a:lnTo>
                  <a:lnTo>
                    <a:pt x="21600" y="21600"/>
                  </a:lnTo>
                  <a:cubicBezTo>
                    <a:pt x="21600" y="21600"/>
                    <a:pt x="21600" y="20330"/>
                    <a:pt x="21600" y="2033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59" name="Freeform: Shape 140"/>
            <p:cNvSpPr/>
            <p:nvPr/>
          </p:nvSpPr>
          <p:spPr>
            <a:xfrm flipH="1">
              <a:off x="2614285" y="2684881"/>
              <a:ext cx="126881" cy="179118"/>
            </a:xfrm>
            <a:custGeom>
              <a:avLst/>
              <a:gdLst/>
              <a:ahLst/>
              <a:cxnLst>
                <a:cxn ang="0">
                  <a:pos x="wd2" y="hd2"/>
                </a:cxn>
                <a:cxn ang="5400000">
                  <a:pos x="wd2" y="hd2"/>
                </a:cxn>
                <a:cxn ang="10800000">
                  <a:pos x="wd2" y="hd2"/>
                </a:cxn>
                <a:cxn ang="16200000">
                  <a:pos x="wd2" y="hd2"/>
                </a:cxn>
              </a:cxnLst>
              <a:rect l="0" t="0" r="r" b="b"/>
              <a:pathLst>
                <a:path w="21600" h="21600" extrusionOk="0">
                  <a:moveTo>
                    <a:pt x="0" y="3936"/>
                  </a:moveTo>
                  <a:cubicBezTo>
                    <a:pt x="7957" y="7924"/>
                    <a:pt x="13248" y="14313"/>
                    <a:pt x="13828" y="21600"/>
                  </a:cubicBezTo>
                  <a:lnTo>
                    <a:pt x="21600" y="21600"/>
                  </a:lnTo>
                  <a:cubicBezTo>
                    <a:pt x="21020" y="12798"/>
                    <a:pt x="14873" y="5009"/>
                    <a:pt x="5554" y="0"/>
                  </a:cubicBezTo>
                  <a:cubicBezTo>
                    <a:pt x="5554" y="0"/>
                    <a:pt x="0" y="3936"/>
                    <a:pt x="0" y="3936"/>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60" name="Freeform: Shape 141"/>
            <p:cNvSpPr/>
            <p:nvPr/>
          </p:nvSpPr>
          <p:spPr>
            <a:xfrm flipH="1">
              <a:off x="2945968" y="1407715"/>
              <a:ext cx="475558" cy="575346"/>
            </a:xfrm>
            <a:custGeom>
              <a:avLst/>
              <a:gdLst/>
              <a:ahLst/>
              <a:cxnLst>
                <a:cxn ang="0">
                  <a:pos x="wd2" y="hd2"/>
                </a:cxn>
                <a:cxn ang="5400000">
                  <a:pos x="wd2" y="hd2"/>
                </a:cxn>
                <a:cxn ang="10800000">
                  <a:pos x="wd2" y="hd2"/>
                </a:cxn>
                <a:cxn ang="16200000">
                  <a:pos x="wd2" y="hd2"/>
                </a:cxn>
              </a:cxnLst>
              <a:rect l="0" t="0" r="r" b="b"/>
              <a:pathLst>
                <a:path w="21600" h="19804" extrusionOk="0">
                  <a:moveTo>
                    <a:pt x="13214" y="199"/>
                  </a:moveTo>
                  <a:cubicBezTo>
                    <a:pt x="13214" y="199"/>
                    <a:pt x="11791" y="1749"/>
                    <a:pt x="10114" y="5045"/>
                  </a:cubicBezTo>
                  <a:cubicBezTo>
                    <a:pt x="4927" y="3268"/>
                    <a:pt x="0" y="5758"/>
                    <a:pt x="0" y="10087"/>
                  </a:cubicBezTo>
                  <a:cubicBezTo>
                    <a:pt x="0" y="14608"/>
                    <a:pt x="4591" y="21478"/>
                    <a:pt x="10797" y="19403"/>
                  </a:cubicBezTo>
                  <a:cubicBezTo>
                    <a:pt x="17336" y="21547"/>
                    <a:pt x="21600" y="14608"/>
                    <a:pt x="21600" y="10087"/>
                  </a:cubicBezTo>
                  <a:cubicBezTo>
                    <a:pt x="21600" y="5719"/>
                    <a:pt x="17169" y="3159"/>
                    <a:pt x="11411" y="5084"/>
                  </a:cubicBezTo>
                  <a:cubicBezTo>
                    <a:pt x="11892" y="4476"/>
                    <a:pt x="12654" y="3604"/>
                    <a:pt x="13614" y="2769"/>
                  </a:cubicBezTo>
                  <a:cubicBezTo>
                    <a:pt x="14429" y="2060"/>
                    <a:pt x="16024" y="1150"/>
                    <a:pt x="16024" y="1150"/>
                  </a:cubicBezTo>
                  <a:cubicBezTo>
                    <a:pt x="16264" y="1012"/>
                    <a:pt x="16237" y="822"/>
                    <a:pt x="15964" y="724"/>
                  </a:cubicBezTo>
                  <a:lnTo>
                    <a:pt x="14040" y="42"/>
                  </a:lnTo>
                  <a:cubicBezTo>
                    <a:pt x="13767" y="-53"/>
                    <a:pt x="13395" y="16"/>
                    <a:pt x="13214" y="199"/>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61" name="Freeform: Shape 142"/>
            <p:cNvSpPr/>
            <p:nvPr/>
          </p:nvSpPr>
          <p:spPr>
            <a:xfrm flipH="1">
              <a:off x="3182067" y="1377875"/>
              <a:ext cx="132033" cy="132086"/>
            </a:xfrm>
            <a:custGeom>
              <a:avLst/>
              <a:gdLst/>
              <a:ahLst/>
              <a:cxnLst>
                <a:cxn ang="0">
                  <a:pos x="wd2" y="hd2"/>
                </a:cxn>
                <a:cxn ang="5400000">
                  <a:pos x="wd2" y="hd2"/>
                </a:cxn>
                <a:cxn ang="10800000">
                  <a:pos x="wd2" y="hd2"/>
                </a:cxn>
                <a:cxn ang="16200000">
                  <a:pos x="wd2" y="hd2"/>
                </a:cxn>
              </a:cxnLst>
              <a:rect l="0" t="0" r="r" b="b"/>
              <a:pathLst>
                <a:path w="20328" h="20338" extrusionOk="0">
                  <a:moveTo>
                    <a:pt x="18304" y="20314"/>
                  </a:moveTo>
                  <a:cubicBezTo>
                    <a:pt x="19330" y="20224"/>
                    <a:pt x="20221" y="19326"/>
                    <a:pt x="20304" y="18315"/>
                  </a:cubicBezTo>
                  <a:cubicBezTo>
                    <a:pt x="20304" y="18315"/>
                    <a:pt x="20956" y="10401"/>
                    <a:pt x="15443" y="4887"/>
                  </a:cubicBezTo>
                  <a:cubicBezTo>
                    <a:pt x="9912" y="-635"/>
                    <a:pt x="2021" y="25"/>
                    <a:pt x="2021" y="25"/>
                  </a:cubicBezTo>
                  <a:cubicBezTo>
                    <a:pt x="1005" y="107"/>
                    <a:pt x="111" y="1004"/>
                    <a:pt x="25" y="2019"/>
                  </a:cubicBezTo>
                  <a:cubicBezTo>
                    <a:pt x="25" y="2019"/>
                    <a:pt x="-644" y="9941"/>
                    <a:pt x="4878" y="15452"/>
                  </a:cubicBezTo>
                  <a:cubicBezTo>
                    <a:pt x="10392" y="20965"/>
                    <a:pt x="18304" y="20314"/>
                    <a:pt x="18304" y="20314"/>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62" name="Freeform: Shape 143"/>
            <p:cNvSpPr/>
            <p:nvPr/>
          </p:nvSpPr>
          <p:spPr>
            <a:xfrm flipH="1">
              <a:off x="2493743" y="3633803"/>
              <a:ext cx="444369" cy="372012"/>
            </a:xfrm>
            <a:custGeom>
              <a:avLst/>
              <a:gdLst/>
              <a:ahLst/>
              <a:cxnLst>
                <a:cxn ang="0">
                  <a:pos x="wd2" y="hd2"/>
                </a:cxn>
                <a:cxn ang="5400000">
                  <a:pos x="wd2" y="hd2"/>
                </a:cxn>
                <a:cxn ang="10800000">
                  <a:pos x="wd2" y="hd2"/>
                </a:cxn>
                <a:cxn ang="16200000">
                  <a:pos x="wd2" y="hd2"/>
                </a:cxn>
              </a:cxnLst>
              <a:rect l="0" t="0" r="r" b="b"/>
              <a:pathLst>
                <a:path w="21478" h="20928" extrusionOk="0">
                  <a:moveTo>
                    <a:pt x="21478" y="15912"/>
                  </a:moveTo>
                  <a:cubicBezTo>
                    <a:pt x="21478" y="10469"/>
                    <a:pt x="17257" y="6049"/>
                    <a:pt x="11998" y="5888"/>
                  </a:cubicBezTo>
                  <a:cubicBezTo>
                    <a:pt x="11736" y="6054"/>
                    <a:pt x="12438" y="6360"/>
                    <a:pt x="12727" y="6622"/>
                  </a:cubicBezTo>
                  <a:cubicBezTo>
                    <a:pt x="13302" y="7147"/>
                    <a:pt x="13038" y="7728"/>
                    <a:pt x="12754" y="7599"/>
                  </a:cubicBezTo>
                  <a:cubicBezTo>
                    <a:pt x="12090" y="6937"/>
                    <a:pt x="11303" y="6538"/>
                    <a:pt x="10484" y="6408"/>
                  </a:cubicBezTo>
                  <a:lnTo>
                    <a:pt x="10486" y="6403"/>
                  </a:lnTo>
                  <a:cubicBezTo>
                    <a:pt x="10486" y="6403"/>
                    <a:pt x="6439" y="6013"/>
                    <a:pt x="5127" y="4484"/>
                  </a:cubicBezTo>
                  <a:cubicBezTo>
                    <a:pt x="4640" y="3920"/>
                    <a:pt x="4004" y="2858"/>
                    <a:pt x="4081" y="1537"/>
                  </a:cubicBezTo>
                  <a:cubicBezTo>
                    <a:pt x="4099" y="1138"/>
                    <a:pt x="3988" y="732"/>
                    <a:pt x="3726" y="427"/>
                  </a:cubicBezTo>
                  <a:cubicBezTo>
                    <a:pt x="3237" y="-143"/>
                    <a:pt x="2445" y="-143"/>
                    <a:pt x="1954" y="427"/>
                  </a:cubicBezTo>
                  <a:cubicBezTo>
                    <a:pt x="1602" y="837"/>
                    <a:pt x="1513" y="1429"/>
                    <a:pt x="1668" y="1942"/>
                  </a:cubicBezTo>
                  <a:cubicBezTo>
                    <a:pt x="1228" y="1761"/>
                    <a:pt x="720" y="1864"/>
                    <a:pt x="366" y="2275"/>
                  </a:cubicBezTo>
                  <a:cubicBezTo>
                    <a:pt x="-122" y="2845"/>
                    <a:pt x="-122" y="3768"/>
                    <a:pt x="366" y="4337"/>
                  </a:cubicBezTo>
                  <a:cubicBezTo>
                    <a:pt x="604" y="4613"/>
                    <a:pt x="910" y="4749"/>
                    <a:pt x="1221" y="4758"/>
                  </a:cubicBezTo>
                  <a:lnTo>
                    <a:pt x="1221" y="4763"/>
                  </a:lnTo>
                  <a:cubicBezTo>
                    <a:pt x="1229" y="4762"/>
                    <a:pt x="1236" y="4765"/>
                    <a:pt x="1245" y="4762"/>
                  </a:cubicBezTo>
                  <a:cubicBezTo>
                    <a:pt x="1252" y="4762"/>
                    <a:pt x="1257" y="4762"/>
                    <a:pt x="1263" y="4762"/>
                  </a:cubicBezTo>
                  <a:cubicBezTo>
                    <a:pt x="2421" y="4648"/>
                    <a:pt x="3351" y="5405"/>
                    <a:pt x="3843" y="5980"/>
                  </a:cubicBezTo>
                  <a:cubicBezTo>
                    <a:pt x="5155" y="7506"/>
                    <a:pt x="5491" y="12217"/>
                    <a:pt x="5491" y="12217"/>
                  </a:cubicBezTo>
                  <a:lnTo>
                    <a:pt x="5505" y="12215"/>
                  </a:lnTo>
                  <a:cubicBezTo>
                    <a:pt x="5635" y="13287"/>
                    <a:pt x="6036" y="14322"/>
                    <a:pt x="6746" y="15146"/>
                  </a:cubicBezTo>
                  <a:cubicBezTo>
                    <a:pt x="7234" y="15715"/>
                    <a:pt x="7813" y="16105"/>
                    <a:pt x="8423" y="16353"/>
                  </a:cubicBezTo>
                  <a:cubicBezTo>
                    <a:pt x="8904" y="16547"/>
                    <a:pt x="9402" y="16657"/>
                    <a:pt x="9905" y="16654"/>
                  </a:cubicBezTo>
                  <a:cubicBezTo>
                    <a:pt x="10148" y="16651"/>
                    <a:pt x="10391" y="16622"/>
                    <a:pt x="10631" y="16573"/>
                  </a:cubicBezTo>
                  <a:cubicBezTo>
                    <a:pt x="10761" y="16547"/>
                    <a:pt x="10885" y="16503"/>
                    <a:pt x="11014" y="16464"/>
                  </a:cubicBezTo>
                  <a:cubicBezTo>
                    <a:pt x="11119" y="16428"/>
                    <a:pt x="11224" y="16397"/>
                    <a:pt x="11329" y="16355"/>
                  </a:cubicBezTo>
                  <a:cubicBezTo>
                    <a:pt x="11494" y="16287"/>
                    <a:pt x="11656" y="16206"/>
                    <a:pt x="11817" y="16114"/>
                  </a:cubicBezTo>
                  <a:cubicBezTo>
                    <a:pt x="11864" y="16087"/>
                    <a:pt x="11910" y="16057"/>
                    <a:pt x="11957" y="16027"/>
                  </a:cubicBezTo>
                  <a:cubicBezTo>
                    <a:pt x="12150" y="15908"/>
                    <a:pt x="12337" y="15774"/>
                    <a:pt x="12516" y="15619"/>
                  </a:cubicBezTo>
                  <a:cubicBezTo>
                    <a:pt x="13085" y="14986"/>
                    <a:pt x="13690" y="15697"/>
                    <a:pt x="13183" y="16237"/>
                  </a:cubicBezTo>
                  <a:cubicBezTo>
                    <a:pt x="12235" y="17173"/>
                    <a:pt x="11135" y="17603"/>
                    <a:pt x="9879" y="17603"/>
                  </a:cubicBezTo>
                  <a:cubicBezTo>
                    <a:pt x="8479" y="17603"/>
                    <a:pt x="7162" y="16968"/>
                    <a:pt x="6171" y="15816"/>
                  </a:cubicBezTo>
                  <a:cubicBezTo>
                    <a:pt x="5370" y="14884"/>
                    <a:pt x="4863" y="13684"/>
                    <a:pt x="4702" y="12345"/>
                  </a:cubicBezTo>
                  <a:lnTo>
                    <a:pt x="4697" y="12321"/>
                  </a:lnTo>
                  <a:lnTo>
                    <a:pt x="4696" y="12295"/>
                  </a:lnTo>
                  <a:cubicBezTo>
                    <a:pt x="4637" y="11504"/>
                    <a:pt x="4492" y="10423"/>
                    <a:pt x="4276" y="9400"/>
                  </a:cubicBezTo>
                  <a:cubicBezTo>
                    <a:pt x="2817" y="11153"/>
                    <a:pt x="1931" y="13425"/>
                    <a:pt x="1931" y="15912"/>
                  </a:cubicBezTo>
                  <a:cubicBezTo>
                    <a:pt x="1931" y="21457"/>
                    <a:pt x="3494" y="20913"/>
                    <a:pt x="11706" y="20913"/>
                  </a:cubicBezTo>
                  <a:cubicBezTo>
                    <a:pt x="19296" y="20913"/>
                    <a:pt x="21478" y="21457"/>
                    <a:pt x="21478" y="15912"/>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63" name="Freeform: Shape 144"/>
            <p:cNvSpPr/>
            <p:nvPr/>
          </p:nvSpPr>
          <p:spPr>
            <a:xfrm rot="19390261">
              <a:off x="1267091" y="1370212"/>
              <a:ext cx="385833" cy="498403"/>
            </a:xfrm>
            <a:custGeom>
              <a:avLst/>
              <a:gdLst/>
              <a:ahLst/>
              <a:cxnLst>
                <a:cxn ang="0">
                  <a:pos x="wd2" y="hd2"/>
                </a:cxn>
                <a:cxn ang="5400000">
                  <a:pos x="wd2" y="hd2"/>
                </a:cxn>
                <a:cxn ang="10800000">
                  <a:pos x="wd2" y="hd2"/>
                </a:cxn>
                <a:cxn ang="16200000">
                  <a:pos x="wd2" y="hd2"/>
                </a:cxn>
              </a:cxnLst>
              <a:rect l="0" t="0" r="r" b="b"/>
              <a:pathLst>
                <a:path w="21600" h="21554" extrusionOk="0">
                  <a:moveTo>
                    <a:pt x="3282" y="12464"/>
                  </a:moveTo>
                  <a:cubicBezTo>
                    <a:pt x="3648" y="12579"/>
                    <a:pt x="3978" y="12468"/>
                    <a:pt x="4084" y="12153"/>
                  </a:cubicBezTo>
                  <a:cubicBezTo>
                    <a:pt x="4158" y="11937"/>
                    <a:pt x="4334" y="11388"/>
                    <a:pt x="4411" y="11160"/>
                  </a:cubicBezTo>
                  <a:cubicBezTo>
                    <a:pt x="4519" y="10850"/>
                    <a:pt x="4478" y="10741"/>
                    <a:pt x="4181" y="10470"/>
                  </a:cubicBezTo>
                  <a:cubicBezTo>
                    <a:pt x="3536" y="9882"/>
                    <a:pt x="3123" y="9121"/>
                    <a:pt x="3123" y="8043"/>
                  </a:cubicBezTo>
                  <a:cubicBezTo>
                    <a:pt x="3123" y="4914"/>
                    <a:pt x="6154" y="2113"/>
                    <a:pt x="11014" y="2113"/>
                  </a:cubicBezTo>
                  <a:cubicBezTo>
                    <a:pt x="15318" y="2113"/>
                    <a:pt x="17682" y="4144"/>
                    <a:pt x="17682" y="6858"/>
                  </a:cubicBezTo>
                  <a:cubicBezTo>
                    <a:pt x="17682" y="10427"/>
                    <a:pt x="15637" y="13440"/>
                    <a:pt x="12601" y="13440"/>
                  </a:cubicBezTo>
                  <a:cubicBezTo>
                    <a:pt x="10925" y="13440"/>
                    <a:pt x="9669" y="12369"/>
                    <a:pt x="10072" y="11055"/>
                  </a:cubicBezTo>
                  <a:cubicBezTo>
                    <a:pt x="10553" y="9487"/>
                    <a:pt x="11486" y="7794"/>
                    <a:pt x="11486" y="6662"/>
                  </a:cubicBezTo>
                  <a:cubicBezTo>
                    <a:pt x="11486" y="5649"/>
                    <a:pt x="10782" y="4804"/>
                    <a:pt x="9323" y="4804"/>
                  </a:cubicBezTo>
                  <a:cubicBezTo>
                    <a:pt x="7612" y="4804"/>
                    <a:pt x="6235" y="6173"/>
                    <a:pt x="6235" y="8008"/>
                  </a:cubicBezTo>
                  <a:cubicBezTo>
                    <a:pt x="6235" y="9176"/>
                    <a:pt x="6746" y="9967"/>
                    <a:pt x="6746" y="9967"/>
                  </a:cubicBezTo>
                  <a:cubicBezTo>
                    <a:pt x="6746" y="9967"/>
                    <a:pt x="4991" y="15708"/>
                    <a:pt x="4684" y="16714"/>
                  </a:cubicBezTo>
                  <a:cubicBezTo>
                    <a:pt x="4072" y="18715"/>
                    <a:pt x="4593" y="21170"/>
                    <a:pt x="4636" y="21418"/>
                  </a:cubicBezTo>
                  <a:cubicBezTo>
                    <a:pt x="4662" y="21564"/>
                    <a:pt x="4905" y="21600"/>
                    <a:pt x="5018" y="21489"/>
                  </a:cubicBezTo>
                  <a:cubicBezTo>
                    <a:pt x="5176" y="21329"/>
                    <a:pt x="7217" y="19382"/>
                    <a:pt x="7910" y="17437"/>
                  </a:cubicBezTo>
                  <a:cubicBezTo>
                    <a:pt x="8107" y="16887"/>
                    <a:pt x="9038" y="14035"/>
                    <a:pt x="9038" y="14035"/>
                  </a:cubicBezTo>
                  <a:cubicBezTo>
                    <a:pt x="9594" y="14855"/>
                    <a:pt x="11221" y="15578"/>
                    <a:pt x="12952" y="15578"/>
                  </a:cubicBezTo>
                  <a:cubicBezTo>
                    <a:pt x="18103" y="15578"/>
                    <a:pt x="21600" y="11950"/>
                    <a:pt x="21600" y="7092"/>
                  </a:cubicBezTo>
                  <a:cubicBezTo>
                    <a:pt x="21600" y="3420"/>
                    <a:pt x="17573" y="0"/>
                    <a:pt x="11454" y="0"/>
                  </a:cubicBezTo>
                  <a:cubicBezTo>
                    <a:pt x="3839" y="0"/>
                    <a:pt x="0" y="4218"/>
                    <a:pt x="0" y="7734"/>
                  </a:cubicBezTo>
                  <a:cubicBezTo>
                    <a:pt x="0" y="9864"/>
                    <a:pt x="1043" y="11758"/>
                    <a:pt x="3282" y="12464"/>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64" name="Freeform: Shape 145"/>
            <p:cNvSpPr/>
            <p:nvPr/>
          </p:nvSpPr>
          <p:spPr>
            <a:xfrm flipH="1">
              <a:off x="1078348" y="2816178"/>
              <a:ext cx="409524" cy="409504"/>
            </a:xfrm>
            <a:custGeom>
              <a:avLst/>
              <a:gdLst/>
              <a:ahLst/>
              <a:cxnLst>
                <a:cxn ang="0">
                  <a:pos x="wd2" y="hd2"/>
                </a:cxn>
                <a:cxn ang="5400000">
                  <a:pos x="wd2" y="hd2"/>
                </a:cxn>
                <a:cxn ang="10800000">
                  <a:pos x="wd2" y="hd2"/>
                </a:cxn>
                <a:cxn ang="16200000">
                  <a:pos x="wd2" y="hd2"/>
                </a:cxn>
              </a:cxnLst>
              <a:rect l="0" t="0" r="r" b="b"/>
              <a:pathLst>
                <a:path w="21600" h="21600" extrusionOk="0">
                  <a:moveTo>
                    <a:pt x="10800" y="19440"/>
                  </a:moveTo>
                  <a:cubicBezTo>
                    <a:pt x="6027" y="19440"/>
                    <a:pt x="2159" y="15575"/>
                    <a:pt x="2159" y="10800"/>
                  </a:cubicBezTo>
                  <a:cubicBezTo>
                    <a:pt x="2159" y="6025"/>
                    <a:pt x="6027" y="2160"/>
                    <a:pt x="10800" y="2160"/>
                  </a:cubicBezTo>
                  <a:cubicBezTo>
                    <a:pt x="15573" y="2160"/>
                    <a:pt x="19442" y="6025"/>
                    <a:pt x="19442" y="10800"/>
                  </a:cubicBezTo>
                  <a:cubicBezTo>
                    <a:pt x="19442" y="15575"/>
                    <a:pt x="15573" y="19440"/>
                    <a:pt x="10800" y="19440"/>
                  </a:cubicBezTo>
                  <a:close/>
                  <a:moveTo>
                    <a:pt x="10791" y="0"/>
                  </a:moveTo>
                  <a:cubicBezTo>
                    <a:pt x="4830" y="0"/>
                    <a:pt x="0" y="4838"/>
                    <a:pt x="0" y="10800"/>
                  </a:cubicBezTo>
                  <a:cubicBezTo>
                    <a:pt x="0" y="16760"/>
                    <a:pt x="4830" y="21600"/>
                    <a:pt x="10791" y="21600"/>
                  </a:cubicBezTo>
                  <a:cubicBezTo>
                    <a:pt x="16762" y="21600"/>
                    <a:pt x="21600" y="16760"/>
                    <a:pt x="21600" y="10800"/>
                  </a:cubicBezTo>
                  <a:cubicBezTo>
                    <a:pt x="21600" y="4838"/>
                    <a:pt x="16762" y="0"/>
                    <a:pt x="10791" y="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65" name="Freeform: Shape 146"/>
            <p:cNvSpPr/>
            <p:nvPr/>
          </p:nvSpPr>
          <p:spPr>
            <a:xfrm flipH="1">
              <a:off x="1175766" y="2941508"/>
              <a:ext cx="61447" cy="61465"/>
            </a:xfrm>
            <a:custGeom>
              <a:avLst/>
              <a:gdLst/>
              <a:ahLst/>
              <a:cxnLst>
                <a:cxn ang="0">
                  <a:pos x="wd2" y="hd2"/>
                </a:cxn>
                <a:cxn ang="5400000">
                  <a:pos x="wd2" y="hd2"/>
                </a:cxn>
                <a:cxn ang="10800000">
                  <a:pos x="wd2" y="hd2"/>
                </a:cxn>
                <a:cxn ang="16200000">
                  <a:pos x="wd2" y="hd2"/>
                </a:cxn>
              </a:cxnLst>
              <a:rect l="0" t="0" r="r" b="b"/>
              <a:pathLst>
                <a:path w="21600" h="21600" extrusionOk="0">
                  <a:moveTo>
                    <a:pt x="10801" y="21600"/>
                  </a:moveTo>
                  <a:cubicBezTo>
                    <a:pt x="16787" y="21600"/>
                    <a:pt x="21600" y="16771"/>
                    <a:pt x="21600" y="10803"/>
                  </a:cubicBezTo>
                  <a:cubicBezTo>
                    <a:pt x="21600" y="4828"/>
                    <a:pt x="16787" y="0"/>
                    <a:pt x="10801" y="0"/>
                  </a:cubicBezTo>
                  <a:cubicBezTo>
                    <a:pt x="4833" y="0"/>
                    <a:pt x="0" y="4828"/>
                    <a:pt x="0" y="10803"/>
                  </a:cubicBezTo>
                  <a:cubicBezTo>
                    <a:pt x="0" y="16771"/>
                    <a:pt x="4833" y="21600"/>
                    <a:pt x="10801" y="2160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66" name="Freeform: Shape 147"/>
            <p:cNvSpPr/>
            <p:nvPr/>
          </p:nvSpPr>
          <p:spPr>
            <a:xfrm flipH="1">
              <a:off x="1177129" y="3060869"/>
              <a:ext cx="209285" cy="71647"/>
            </a:xfrm>
            <a:custGeom>
              <a:avLst/>
              <a:gdLst/>
              <a:ahLst/>
              <a:cxnLst>
                <a:cxn ang="0">
                  <a:pos x="wd2" y="hd2"/>
                </a:cxn>
                <a:cxn ang="5400000">
                  <a:pos x="wd2" y="hd2"/>
                </a:cxn>
                <a:cxn ang="10800000">
                  <a:pos x="wd2" y="hd2"/>
                </a:cxn>
                <a:cxn ang="16200000">
                  <a:pos x="wd2" y="hd2"/>
                </a:cxn>
              </a:cxnLst>
              <a:rect l="0" t="0" r="r" b="b"/>
              <a:pathLst>
                <a:path w="21600" h="21600" extrusionOk="0">
                  <a:moveTo>
                    <a:pt x="10801" y="21600"/>
                  </a:moveTo>
                  <a:cubicBezTo>
                    <a:pt x="15724" y="21600"/>
                    <a:pt x="19913" y="12593"/>
                    <a:pt x="21600" y="0"/>
                  </a:cubicBezTo>
                  <a:lnTo>
                    <a:pt x="0" y="0"/>
                  </a:lnTo>
                  <a:cubicBezTo>
                    <a:pt x="1690" y="12593"/>
                    <a:pt x="5878" y="21600"/>
                    <a:pt x="10801" y="2160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67" name="Freeform: Shape 148"/>
            <p:cNvSpPr/>
            <p:nvPr/>
          </p:nvSpPr>
          <p:spPr>
            <a:xfrm flipH="1">
              <a:off x="1318976" y="2941508"/>
              <a:ext cx="61471" cy="61465"/>
            </a:xfrm>
            <a:custGeom>
              <a:avLst/>
              <a:gdLst/>
              <a:ahLst/>
              <a:cxnLst>
                <a:cxn ang="0">
                  <a:pos x="wd2" y="hd2"/>
                </a:cxn>
                <a:cxn ang="5400000">
                  <a:pos x="wd2" y="hd2"/>
                </a:cxn>
                <a:cxn ang="10800000">
                  <a:pos x="wd2" y="hd2"/>
                </a:cxn>
                <a:cxn ang="16200000">
                  <a:pos x="wd2" y="hd2"/>
                </a:cxn>
              </a:cxnLst>
              <a:rect l="0" t="0" r="r" b="b"/>
              <a:pathLst>
                <a:path w="21600" h="21600" extrusionOk="0">
                  <a:moveTo>
                    <a:pt x="10803" y="21600"/>
                  </a:moveTo>
                  <a:cubicBezTo>
                    <a:pt x="16763" y="21600"/>
                    <a:pt x="21600" y="16771"/>
                    <a:pt x="21600" y="10803"/>
                  </a:cubicBezTo>
                  <a:cubicBezTo>
                    <a:pt x="21600" y="4831"/>
                    <a:pt x="16763" y="0"/>
                    <a:pt x="10803" y="0"/>
                  </a:cubicBezTo>
                  <a:cubicBezTo>
                    <a:pt x="4819" y="0"/>
                    <a:pt x="0" y="4828"/>
                    <a:pt x="0" y="10803"/>
                  </a:cubicBezTo>
                  <a:cubicBezTo>
                    <a:pt x="0" y="16771"/>
                    <a:pt x="4819" y="21600"/>
                    <a:pt x="10803" y="2160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68" name="Freeform: Shape 149"/>
            <p:cNvSpPr/>
            <p:nvPr/>
          </p:nvSpPr>
          <p:spPr>
            <a:xfrm flipH="1">
              <a:off x="2024058" y="1157056"/>
              <a:ext cx="54652" cy="54465"/>
            </a:xfrm>
            <a:custGeom>
              <a:avLst/>
              <a:gdLst/>
              <a:ahLst/>
              <a:cxnLst>
                <a:cxn ang="0">
                  <a:pos x="wd2" y="hd2"/>
                </a:cxn>
                <a:cxn ang="5400000">
                  <a:pos x="wd2" y="hd2"/>
                </a:cxn>
                <a:cxn ang="10800000">
                  <a:pos x="wd2" y="hd2"/>
                </a:cxn>
                <a:cxn ang="16200000">
                  <a:pos x="wd2" y="hd2"/>
                </a:cxn>
              </a:cxnLst>
              <a:rect l="0" t="0" r="r" b="b"/>
              <a:pathLst>
                <a:path w="21600" h="21600" extrusionOk="0">
                  <a:moveTo>
                    <a:pt x="21600" y="12085"/>
                  </a:moveTo>
                  <a:lnTo>
                    <a:pt x="9486" y="0"/>
                  </a:lnTo>
                  <a:lnTo>
                    <a:pt x="0" y="9523"/>
                  </a:lnTo>
                  <a:lnTo>
                    <a:pt x="12043" y="21600"/>
                  </a:lnTo>
                  <a:cubicBezTo>
                    <a:pt x="12043" y="21600"/>
                    <a:pt x="21600" y="12085"/>
                    <a:pt x="21600" y="12085"/>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69" name="Freeform: Shape 150"/>
            <p:cNvSpPr/>
            <p:nvPr/>
          </p:nvSpPr>
          <p:spPr>
            <a:xfrm flipH="1">
              <a:off x="1747155" y="1282386"/>
              <a:ext cx="51056" cy="3404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70" name="Freeform: Shape 151"/>
            <p:cNvSpPr/>
            <p:nvPr/>
          </p:nvSpPr>
          <p:spPr>
            <a:xfrm flipH="1">
              <a:off x="1919338" y="1115280"/>
              <a:ext cx="34043" cy="5021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71" name="Freeform: Shape 152"/>
            <p:cNvSpPr/>
            <p:nvPr/>
          </p:nvSpPr>
          <p:spPr>
            <a:xfrm flipH="1">
              <a:off x="1791508" y="1389811"/>
              <a:ext cx="54447" cy="54465"/>
            </a:xfrm>
            <a:custGeom>
              <a:avLst/>
              <a:gdLst/>
              <a:ahLst/>
              <a:cxnLst>
                <a:cxn ang="0">
                  <a:pos x="wd2" y="hd2"/>
                </a:cxn>
                <a:cxn ang="5400000">
                  <a:pos x="wd2" y="hd2"/>
                </a:cxn>
                <a:cxn ang="10800000">
                  <a:pos x="wd2" y="hd2"/>
                </a:cxn>
                <a:cxn ang="16200000">
                  <a:pos x="wd2" y="hd2"/>
                </a:cxn>
              </a:cxnLst>
              <a:rect l="0" t="0" r="r" b="b"/>
              <a:pathLst>
                <a:path w="21600" h="21600" extrusionOk="0">
                  <a:moveTo>
                    <a:pt x="21600" y="12077"/>
                  </a:moveTo>
                  <a:lnTo>
                    <a:pt x="9447" y="0"/>
                  </a:lnTo>
                  <a:lnTo>
                    <a:pt x="0" y="9443"/>
                  </a:lnTo>
                  <a:lnTo>
                    <a:pt x="12072" y="21600"/>
                  </a:lnTo>
                  <a:cubicBezTo>
                    <a:pt x="12072" y="21600"/>
                    <a:pt x="21600" y="12077"/>
                    <a:pt x="21600" y="12077"/>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72" name="Freeform: Shape 153"/>
            <p:cNvSpPr/>
            <p:nvPr/>
          </p:nvSpPr>
          <p:spPr>
            <a:xfrm flipH="1">
              <a:off x="1919338" y="1437555"/>
              <a:ext cx="34043" cy="502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73" name="Freeform: Shape 154"/>
            <p:cNvSpPr/>
            <p:nvPr/>
          </p:nvSpPr>
          <p:spPr>
            <a:xfrm flipH="1">
              <a:off x="2024239" y="1389811"/>
              <a:ext cx="54471" cy="54643"/>
            </a:xfrm>
            <a:custGeom>
              <a:avLst/>
              <a:gdLst/>
              <a:ahLst/>
              <a:cxnLst>
                <a:cxn ang="0">
                  <a:pos x="wd2" y="hd2"/>
                </a:cxn>
                <a:cxn ang="5400000">
                  <a:pos x="wd2" y="hd2"/>
                </a:cxn>
                <a:cxn ang="10800000">
                  <a:pos x="wd2" y="hd2"/>
                </a:cxn>
                <a:cxn ang="16200000">
                  <a:pos x="wd2" y="hd2"/>
                </a:cxn>
              </a:cxnLst>
              <a:rect l="0" t="0" r="r" b="b"/>
              <a:pathLst>
                <a:path w="21600" h="21600" extrusionOk="0">
                  <a:moveTo>
                    <a:pt x="21600" y="9486"/>
                  </a:moveTo>
                  <a:lnTo>
                    <a:pt x="12083" y="0"/>
                  </a:lnTo>
                  <a:lnTo>
                    <a:pt x="0" y="12107"/>
                  </a:lnTo>
                  <a:lnTo>
                    <a:pt x="9517" y="21600"/>
                  </a:lnTo>
                  <a:cubicBezTo>
                    <a:pt x="9517" y="21600"/>
                    <a:pt x="21600" y="9486"/>
                    <a:pt x="21600" y="9486"/>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74" name="Freeform: Shape 155"/>
            <p:cNvSpPr/>
            <p:nvPr/>
          </p:nvSpPr>
          <p:spPr>
            <a:xfrm flipH="1">
              <a:off x="1791490" y="1157056"/>
              <a:ext cx="54465" cy="54465"/>
            </a:xfrm>
            <a:custGeom>
              <a:avLst/>
              <a:gdLst/>
              <a:ahLst/>
              <a:cxnLst>
                <a:cxn ang="0">
                  <a:pos x="wd2" y="hd2"/>
                </a:cxn>
                <a:cxn ang="5400000">
                  <a:pos x="wd2" y="hd2"/>
                </a:cxn>
                <a:cxn ang="10800000">
                  <a:pos x="wd2" y="hd2"/>
                </a:cxn>
                <a:cxn ang="16200000">
                  <a:pos x="wd2" y="hd2"/>
                </a:cxn>
              </a:cxnLst>
              <a:rect l="0" t="0" r="r" b="b"/>
              <a:pathLst>
                <a:path w="21600" h="21600" extrusionOk="0">
                  <a:moveTo>
                    <a:pt x="21600" y="9523"/>
                  </a:moveTo>
                  <a:lnTo>
                    <a:pt x="12084" y="0"/>
                  </a:lnTo>
                  <a:lnTo>
                    <a:pt x="0" y="12085"/>
                  </a:lnTo>
                  <a:lnTo>
                    <a:pt x="9511" y="21600"/>
                  </a:lnTo>
                  <a:cubicBezTo>
                    <a:pt x="9511" y="21600"/>
                    <a:pt x="21600" y="9523"/>
                    <a:pt x="21600" y="9523"/>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75" name="Freeform: Shape 156"/>
            <p:cNvSpPr/>
            <p:nvPr/>
          </p:nvSpPr>
          <p:spPr>
            <a:xfrm flipH="1">
              <a:off x="1832661" y="1198833"/>
              <a:ext cx="204273" cy="204267"/>
            </a:xfrm>
            <a:custGeom>
              <a:avLst/>
              <a:gdLst/>
              <a:ahLst/>
              <a:cxnLst>
                <a:cxn ang="0">
                  <a:pos x="wd2" y="hd2"/>
                </a:cxn>
                <a:cxn ang="5400000">
                  <a:pos x="wd2" y="hd2"/>
                </a:cxn>
                <a:cxn ang="10800000">
                  <a:pos x="wd2" y="hd2"/>
                </a:cxn>
                <a:cxn ang="16200000">
                  <a:pos x="wd2" y="hd2"/>
                </a:cxn>
              </a:cxnLst>
              <a:rect l="0" t="0" r="r" b="b"/>
              <a:pathLst>
                <a:path w="21600" h="21600" extrusionOk="0">
                  <a:moveTo>
                    <a:pt x="10801" y="21600"/>
                  </a:moveTo>
                  <a:cubicBezTo>
                    <a:pt x="16759" y="21600"/>
                    <a:pt x="21600" y="16758"/>
                    <a:pt x="21600" y="10800"/>
                  </a:cubicBezTo>
                  <a:cubicBezTo>
                    <a:pt x="21600" y="4843"/>
                    <a:pt x="16759" y="0"/>
                    <a:pt x="10801" y="0"/>
                  </a:cubicBezTo>
                  <a:cubicBezTo>
                    <a:pt x="4843" y="0"/>
                    <a:pt x="0" y="4843"/>
                    <a:pt x="0" y="10800"/>
                  </a:cubicBezTo>
                  <a:cubicBezTo>
                    <a:pt x="0" y="16758"/>
                    <a:pt x="4843" y="21600"/>
                    <a:pt x="10801" y="2160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76" name="Freeform: Shape 157"/>
            <p:cNvSpPr/>
            <p:nvPr/>
          </p:nvSpPr>
          <p:spPr>
            <a:xfrm flipH="1">
              <a:off x="2069448" y="1282386"/>
              <a:ext cx="51039" cy="3404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77" name="Freeform: Shape 158"/>
            <p:cNvSpPr/>
            <p:nvPr/>
          </p:nvSpPr>
          <p:spPr>
            <a:xfrm flipH="1">
              <a:off x="2386327" y="2493902"/>
              <a:ext cx="396615" cy="36066"/>
            </a:xfrm>
            <a:custGeom>
              <a:avLst/>
              <a:gdLst/>
              <a:ahLst/>
              <a:cxnLst>
                <a:cxn ang="0">
                  <a:pos x="wd2" y="hd2"/>
                </a:cxn>
                <a:cxn ang="5400000">
                  <a:pos x="wd2" y="hd2"/>
                </a:cxn>
                <a:cxn ang="10800000">
                  <a:pos x="wd2" y="hd2"/>
                </a:cxn>
                <a:cxn ang="16200000">
                  <a:pos x="wd2" y="hd2"/>
                </a:cxn>
              </a:cxnLst>
              <a:rect l="0" t="0" r="r" b="b"/>
              <a:pathLst>
                <a:path w="21600" h="21600" extrusionOk="0">
                  <a:moveTo>
                    <a:pt x="21600" y="10810"/>
                  </a:moveTo>
                  <a:cubicBezTo>
                    <a:pt x="21598" y="4838"/>
                    <a:pt x="21160" y="0"/>
                    <a:pt x="20617" y="0"/>
                  </a:cubicBezTo>
                  <a:lnTo>
                    <a:pt x="981" y="0"/>
                  </a:lnTo>
                  <a:cubicBezTo>
                    <a:pt x="441" y="0"/>
                    <a:pt x="0" y="4838"/>
                    <a:pt x="0" y="10810"/>
                  </a:cubicBezTo>
                  <a:cubicBezTo>
                    <a:pt x="0" y="16771"/>
                    <a:pt x="441" y="21600"/>
                    <a:pt x="981" y="21600"/>
                  </a:cubicBezTo>
                  <a:lnTo>
                    <a:pt x="20617" y="21600"/>
                  </a:lnTo>
                  <a:cubicBezTo>
                    <a:pt x="21160" y="21600"/>
                    <a:pt x="21600" y="16771"/>
                    <a:pt x="21600" y="1081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78" name="Freeform: Shape 159"/>
            <p:cNvSpPr/>
            <p:nvPr/>
          </p:nvSpPr>
          <p:spPr>
            <a:xfrm flipH="1">
              <a:off x="2407547" y="2267116"/>
              <a:ext cx="351522" cy="216323"/>
            </a:xfrm>
            <a:custGeom>
              <a:avLst/>
              <a:gdLst/>
              <a:ahLst/>
              <a:cxnLst>
                <a:cxn ang="0">
                  <a:pos x="wd2" y="hd2"/>
                </a:cxn>
                <a:cxn ang="5400000">
                  <a:pos x="wd2" y="hd2"/>
                </a:cxn>
                <a:cxn ang="10800000">
                  <a:pos x="wd2" y="hd2"/>
                </a:cxn>
                <a:cxn ang="16200000">
                  <a:pos x="wd2" y="hd2"/>
                </a:cxn>
              </a:cxnLst>
              <a:rect l="0" t="0" r="r" b="b"/>
              <a:pathLst>
                <a:path w="21600" h="21600" extrusionOk="0">
                  <a:moveTo>
                    <a:pt x="3599" y="1799"/>
                  </a:moveTo>
                  <a:lnTo>
                    <a:pt x="6922" y="1799"/>
                  </a:lnTo>
                  <a:lnTo>
                    <a:pt x="6922" y="17999"/>
                  </a:lnTo>
                  <a:lnTo>
                    <a:pt x="3599" y="17999"/>
                  </a:lnTo>
                  <a:cubicBezTo>
                    <a:pt x="3599" y="17999"/>
                    <a:pt x="3599" y="1799"/>
                    <a:pt x="3599" y="1799"/>
                  </a:cubicBezTo>
                  <a:close/>
                  <a:moveTo>
                    <a:pt x="9139" y="1799"/>
                  </a:moveTo>
                  <a:lnTo>
                    <a:pt x="12461" y="1799"/>
                  </a:lnTo>
                  <a:lnTo>
                    <a:pt x="12461" y="17999"/>
                  </a:lnTo>
                  <a:lnTo>
                    <a:pt x="9139" y="17999"/>
                  </a:lnTo>
                  <a:cubicBezTo>
                    <a:pt x="9139" y="17999"/>
                    <a:pt x="9139" y="1799"/>
                    <a:pt x="9139" y="1799"/>
                  </a:cubicBezTo>
                  <a:close/>
                  <a:moveTo>
                    <a:pt x="14676" y="1799"/>
                  </a:moveTo>
                  <a:lnTo>
                    <a:pt x="17998" y="1799"/>
                  </a:lnTo>
                  <a:lnTo>
                    <a:pt x="17998" y="17999"/>
                  </a:lnTo>
                  <a:lnTo>
                    <a:pt x="14676" y="17999"/>
                  </a:lnTo>
                  <a:cubicBezTo>
                    <a:pt x="14676" y="17999"/>
                    <a:pt x="14676" y="1799"/>
                    <a:pt x="14676" y="1799"/>
                  </a:cubicBezTo>
                  <a:close/>
                  <a:moveTo>
                    <a:pt x="1107" y="17999"/>
                  </a:moveTo>
                  <a:cubicBezTo>
                    <a:pt x="493" y="17999"/>
                    <a:pt x="0" y="18805"/>
                    <a:pt x="0" y="19797"/>
                  </a:cubicBezTo>
                  <a:cubicBezTo>
                    <a:pt x="0" y="20793"/>
                    <a:pt x="493" y="21600"/>
                    <a:pt x="1107" y="21600"/>
                  </a:cubicBezTo>
                  <a:lnTo>
                    <a:pt x="20491" y="21600"/>
                  </a:lnTo>
                  <a:cubicBezTo>
                    <a:pt x="21104" y="21600"/>
                    <a:pt x="21600" y="20793"/>
                    <a:pt x="21600" y="19797"/>
                  </a:cubicBezTo>
                  <a:cubicBezTo>
                    <a:pt x="21600" y="18805"/>
                    <a:pt x="21104" y="17999"/>
                    <a:pt x="20491" y="17999"/>
                  </a:cubicBezTo>
                  <a:lnTo>
                    <a:pt x="20215" y="17999"/>
                  </a:lnTo>
                  <a:lnTo>
                    <a:pt x="20215" y="1799"/>
                  </a:lnTo>
                  <a:lnTo>
                    <a:pt x="20491" y="1799"/>
                  </a:lnTo>
                  <a:cubicBezTo>
                    <a:pt x="20797" y="1799"/>
                    <a:pt x="21045" y="1396"/>
                    <a:pt x="21045" y="897"/>
                  </a:cubicBezTo>
                  <a:cubicBezTo>
                    <a:pt x="21045" y="404"/>
                    <a:pt x="20797" y="0"/>
                    <a:pt x="20491" y="0"/>
                  </a:cubicBezTo>
                  <a:lnTo>
                    <a:pt x="1107" y="0"/>
                  </a:lnTo>
                  <a:cubicBezTo>
                    <a:pt x="801" y="0"/>
                    <a:pt x="555" y="404"/>
                    <a:pt x="555" y="897"/>
                  </a:cubicBezTo>
                  <a:cubicBezTo>
                    <a:pt x="555" y="1396"/>
                    <a:pt x="801" y="1799"/>
                    <a:pt x="1107" y="1799"/>
                  </a:cubicBezTo>
                  <a:lnTo>
                    <a:pt x="1383" y="1799"/>
                  </a:lnTo>
                  <a:lnTo>
                    <a:pt x="1383" y="17999"/>
                  </a:lnTo>
                  <a:cubicBezTo>
                    <a:pt x="1383" y="17999"/>
                    <a:pt x="1107" y="17999"/>
                    <a:pt x="1107" y="17999"/>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79" name="Freeform: Shape 160"/>
            <p:cNvSpPr/>
            <p:nvPr/>
          </p:nvSpPr>
          <p:spPr>
            <a:xfrm flipH="1">
              <a:off x="2386160" y="2129851"/>
              <a:ext cx="396782" cy="117206"/>
            </a:xfrm>
            <a:custGeom>
              <a:avLst/>
              <a:gdLst/>
              <a:ahLst/>
              <a:cxnLst>
                <a:cxn ang="0">
                  <a:pos x="wd2" y="hd2"/>
                </a:cxn>
                <a:cxn ang="5400000">
                  <a:pos x="wd2" y="hd2"/>
                </a:cxn>
                <a:cxn ang="10800000">
                  <a:pos x="wd2" y="hd2"/>
                </a:cxn>
                <a:cxn ang="16200000">
                  <a:pos x="wd2" y="hd2"/>
                </a:cxn>
              </a:cxnLst>
              <a:rect l="0" t="0" r="r" b="b"/>
              <a:pathLst>
                <a:path w="21524" h="21503" extrusionOk="0">
                  <a:moveTo>
                    <a:pt x="21524" y="18191"/>
                  </a:moveTo>
                  <a:cubicBezTo>
                    <a:pt x="21524" y="16739"/>
                    <a:pt x="21247" y="15505"/>
                    <a:pt x="20862" y="15059"/>
                  </a:cubicBezTo>
                  <a:lnTo>
                    <a:pt x="11158" y="290"/>
                  </a:lnTo>
                  <a:cubicBezTo>
                    <a:pt x="10903" y="-97"/>
                    <a:pt x="10613" y="-97"/>
                    <a:pt x="10358" y="290"/>
                  </a:cubicBezTo>
                  <a:lnTo>
                    <a:pt x="577" y="15172"/>
                  </a:lnTo>
                  <a:cubicBezTo>
                    <a:pt x="157" y="15814"/>
                    <a:pt x="-76" y="17366"/>
                    <a:pt x="23" y="18886"/>
                  </a:cubicBezTo>
                  <a:cubicBezTo>
                    <a:pt x="119" y="20413"/>
                    <a:pt x="517" y="21503"/>
                    <a:pt x="978" y="21503"/>
                  </a:cubicBezTo>
                  <a:lnTo>
                    <a:pt x="20545" y="21503"/>
                  </a:lnTo>
                  <a:cubicBezTo>
                    <a:pt x="21086" y="21503"/>
                    <a:pt x="21524" y="20019"/>
                    <a:pt x="21524" y="18191"/>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80" name="Freeform: Shape 161"/>
            <p:cNvSpPr/>
            <p:nvPr/>
          </p:nvSpPr>
          <p:spPr>
            <a:xfrm flipH="1">
              <a:off x="1648869" y="2410350"/>
              <a:ext cx="411937" cy="411925"/>
            </a:xfrm>
            <a:custGeom>
              <a:avLst/>
              <a:gdLst/>
              <a:ahLst/>
              <a:cxnLst>
                <a:cxn ang="0">
                  <a:pos x="wd2" y="hd2"/>
                </a:cxn>
                <a:cxn ang="5400000">
                  <a:pos x="wd2" y="hd2"/>
                </a:cxn>
                <a:cxn ang="10800000">
                  <a:pos x="wd2" y="hd2"/>
                </a:cxn>
                <a:cxn ang="16200000">
                  <a:pos x="wd2" y="hd2"/>
                </a:cxn>
              </a:cxnLst>
              <a:rect l="0" t="0" r="r" b="b"/>
              <a:pathLst>
                <a:path w="21600" h="21600" extrusionOk="0">
                  <a:moveTo>
                    <a:pt x="11941" y="10099"/>
                  </a:moveTo>
                  <a:lnTo>
                    <a:pt x="11941" y="2262"/>
                  </a:lnTo>
                  <a:cubicBezTo>
                    <a:pt x="16153" y="2822"/>
                    <a:pt x="19414" y="6437"/>
                    <a:pt x="19414" y="10800"/>
                  </a:cubicBezTo>
                  <a:cubicBezTo>
                    <a:pt x="19414" y="12706"/>
                    <a:pt x="18791" y="14468"/>
                    <a:pt x="17739" y="15896"/>
                  </a:cubicBezTo>
                  <a:cubicBezTo>
                    <a:pt x="17739" y="15896"/>
                    <a:pt x="11941" y="10099"/>
                    <a:pt x="11941" y="10099"/>
                  </a:cubicBezTo>
                  <a:close/>
                  <a:moveTo>
                    <a:pt x="11941" y="19338"/>
                  </a:moveTo>
                  <a:lnTo>
                    <a:pt x="11941" y="13328"/>
                  </a:lnTo>
                  <a:lnTo>
                    <a:pt x="16155" y="17542"/>
                  </a:lnTo>
                  <a:cubicBezTo>
                    <a:pt x="14965" y="18489"/>
                    <a:pt x="13520" y="19128"/>
                    <a:pt x="11941" y="19338"/>
                  </a:cubicBezTo>
                  <a:close/>
                  <a:moveTo>
                    <a:pt x="9658" y="10099"/>
                  </a:moveTo>
                  <a:lnTo>
                    <a:pt x="3860" y="15896"/>
                  </a:lnTo>
                  <a:cubicBezTo>
                    <a:pt x="2808" y="14468"/>
                    <a:pt x="2186" y="12706"/>
                    <a:pt x="2186" y="10800"/>
                  </a:cubicBezTo>
                  <a:cubicBezTo>
                    <a:pt x="2186" y="6437"/>
                    <a:pt x="5446" y="2822"/>
                    <a:pt x="9658" y="2262"/>
                  </a:cubicBezTo>
                  <a:cubicBezTo>
                    <a:pt x="9658" y="2262"/>
                    <a:pt x="9658" y="10099"/>
                    <a:pt x="9658" y="10099"/>
                  </a:cubicBezTo>
                  <a:close/>
                  <a:moveTo>
                    <a:pt x="9658" y="19338"/>
                  </a:moveTo>
                  <a:cubicBezTo>
                    <a:pt x="8080" y="19128"/>
                    <a:pt x="6635" y="18489"/>
                    <a:pt x="5444" y="17542"/>
                  </a:cubicBezTo>
                  <a:lnTo>
                    <a:pt x="9658" y="13328"/>
                  </a:lnTo>
                  <a:cubicBezTo>
                    <a:pt x="9658" y="13328"/>
                    <a:pt x="9658" y="19338"/>
                    <a:pt x="9658" y="19338"/>
                  </a:cubicBezTo>
                  <a:close/>
                  <a:moveTo>
                    <a:pt x="21600" y="10800"/>
                  </a:moveTo>
                  <a:cubicBezTo>
                    <a:pt x="21600" y="7915"/>
                    <a:pt x="20476" y="5203"/>
                    <a:pt x="18436" y="3164"/>
                  </a:cubicBezTo>
                  <a:cubicBezTo>
                    <a:pt x="16396" y="1123"/>
                    <a:pt x="13685" y="0"/>
                    <a:pt x="10800" y="0"/>
                  </a:cubicBezTo>
                  <a:cubicBezTo>
                    <a:pt x="7914" y="0"/>
                    <a:pt x="5202" y="1123"/>
                    <a:pt x="3163" y="3164"/>
                  </a:cubicBezTo>
                  <a:cubicBezTo>
                    <a:pt x="1123" y="5203"/>
                    <a:pt x="0" y="7915"/>
                    <a:pt x="0" y="10800"/>
                  </a:cubicBezTo>
                  <a:cubicBezTo>
                    <a:pt x="0" y="13685"/>
                    <a:pt x="1123" y="16397"/>
                    <a:pt x="3163" y="18436"/>
                  </a:cubicBezTo>
                  <a:cubicBezTo>
                    <a:pt x="5202" y="20476"/>
                    <a:pt x="7914" y="21600"/>
                    <a:pt x="10800" y="21600"/>
                  </a:cubicBezTo>
                  <a:cubicBezTo>
                    <a:pt x="13685" y="21600"/>
                    <a:pt x="16396" y="20476"/>
                    <a:pt x="18436" y="18436"/>
                  </a:cubicBezTo>
                  <a:cubicBezTo>
                    <a:pt x="20476" y="16397"/>
                    <a:pt x="21600" y="13685"/>
                    <a:pt x="21600" y="1080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81" name="Freeform: Shape 162"/>
            <p:cNvSpPr/>
            <p:nvPr/>
          </p:nvSpPr>
          <p:spPr>
            <a:xfrm flipH="1">
              <a:off x="1974123" y="3126518"/>
              <a:ext cx="361214" cy="314445"/>
            </a:xfrm>
            <a:custGeom>
              <a:avLst/>
              <a:gdLst/>
              <a:ahLst/>
              <a:cxnLst>
                <a:cxn ang="0">
                  <a:pos x="wd2" y="hd2"/>
                </a:cxn>
                <a:cxn ang="5400000">
                  <a:pos x="wd2" y="hd2"/>
                </a:cxn>
                <a:cxn ang="10800000">
                  <a:pos x="wd2" y="hd2"/>
                </a:cxn>
                <a:cxn ang="16200000">
                  <a:pos x="wd2" y="hd2"/>
                </a:cxn>
              </a:cxnLst>
              <a:rect l="0" t="0" r="r" b="b"/>
              <a:pathLst>
                <a:path w="21600" h="21339" extrusionOk="0">
                  <a:moveTo>
                    <a:pt x="10669" y="21339"/>
                  </a:moveTo>
                  <a:cubicBezTo>
                    <a:pt x="16464" y="21339"/>
                    <a:pt x="21600" y="16246"/>
                    <a:pt x="21600" y="9671"/>
                  </a:cubicBezTo>
                  <a:cubicBezTo>
                    <a:pt x="21600" y="5964"/>
                    <a:pt x="20039" y="2728"/>
                    <a:pt x="17643" y="610"/>
                  </a:cubicBezTo>
                  <a:cubicBezTo>
                    <a:pt x="17062" y="98"/>
                    <a:pt x="15887" y="-261"/>
                    <a:pt x="15300" y="241"/>
                  </a:cubicBezTo>
                  <a:cubicBezTo>
                    <a:pt x="14903" y="580"/>
                    <a:pt x="14721" y="1052"/>
                    <a:pt x="14655" y="1530"/>
                  </a:cubicBezTo>
                  <a:cubicBezTo>
                    <a:pt x="14541" y="2354"/>
                    <a:pt x="15254" y="3388"/>
                    <a:pt x="15778" y="3970"/>
                  </a:cubicBezTo>
                  <a:cubicBezTo>
                    <a:pt x="17056" y="5390"/>
                    <a:pt x="17825" y="7398"/>
                    <a:pt x="17825" y="9684"/>
                  </a:cubicBezTo>
                  <a:cubicBezTo>
                    <a:pt x="17825" y="14170"/>
                    <a:pt x="14621" y="17568"/>
                    <a:pt x="10667" y="17568"/>
                  </a:cubicBezTo>
                  <a:cubicBezTo>
                    <a:pt x="6714" y="17568"/>
                    <a:pt x="3513" y="14170"/>
                    <a:pt x="3513" y="9684"/>
                  </a:cubicBezTo>
                  <a:cubicBezTo>
                    <a:pt x="3513" y="7541"/>
                    <a:pt x="4302" y="5644"/>
                    <a:pt x="5553" y="4244"/>
                  </a:cubicBezTo>
                  <a:cubicBezTo>
                    <a:pt x="6076" y="3658"/>
                    <a:pt x="6840" y="2645"/>
                    <a:pt x="6816" y="1808"/>
                  </a:cubicBezTo>
                  <a:cubicBezTo>
                    <a:pt x="6805" y="1357"/>
                    <a:pt x="6699" y="883"/>
                    <a:pt x="6407" y="489"/>
                  </a:cubicBezTo>
                  <a:cubicBezTo>
                    <a:pt x="5932" y="-151"/>
                    <a:pt x="4750" y="71"/>
                    <a:pt x="4160" y="571"/>
                  </a:cubicBezTo>
                  <a:cubicBezTo>
                    <a:pt x="1665" y="2688"/>
                    <a:pt x="0" y="5939"/>
                    <a:pt x="0" y="9671"/>
                  </a:cubicBezTo>
                  <a:cubicBezTo>
                    <a:pt x="0" y="16246"/>
                    <a:pt x="4878" y="21339"/>
                    <a:pt x="10669" y="21339"/>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82" name="Freeform: Shape 163"/>
            <p:cNvSpPr/>
            <p:nvPr/>
          </p:nvSpPr>
          <p:spPr>
            <a:xfrm flipH="1">
              <a:off x="2130120" y="3066837"/>
              <a:ext cx="56015" cy="221804"/>
            </a:xfrm>
            <a:custGeom>
              <a:avLst/>
              <a:gdLst/>
              <a:ahLst/>
              <a:cxnLst>
                <a:cxn ang="0">
                  <a:pos x="wd2" y="hd2"/>
                </a:cxn>
                <a:cxn ang="5400000">
                  <a:pos x="wd2" y="hd2"/>
                </a:cxn>
                <a:cxn ang="10800000">
                  <a:pos x="wd2" y="hd2"/>
                </a:cxn>
                <a:cxn ang="16200000">
                  <a:pos x="wd2" y="hd2"/>
                </a:cxn>
              </a:cxnLst>
              <a:rect l="0" t="0" r="r" b="b"/>
              <a:pathLst>
                <a:path w="21600" h="21600" extrusionOk="0">
                  <a:moveTo>
                    <a:pt x="0" y="2645"/>
                  </a:moveTo>
                  <a:lnTo>
                    <a:pt x="0" y="19044"/>
                  </a:lnTo>
                  <a:cubicBezTo>
                    <a:pt x="0" y="20223"/>
                    <a:pt x="6475" y="21600"/>
                    <a:pt x="11131" y="21600"/>
                  </a:cubicBezTo>
                  <a:cubicBezTo>
                    <a:pt x="15815" y="21600"/>
                    <a:pt x="21600" y="20223"/>
                    <a:pt x="21600" y="19044"/>
                  </a:cubicBezTo>
                  <a:lnTo>
                    <a:pt x="21600" y="2645"/>
                  </a:lnTo>
                  <a:cubicBezTo>
                    <a:pt x="21600" y="618"/>
                    <a:pt x="15467" y="0"/>
                    <a:pt x="10790" y="0"/>
                  </a:cubicBezTo>
                  <a:cubicBezTo>
                    <a:pt x="101" y="0"/>
                    <a:pt x="0" y="2479"/>
                    <a:pt x="0" y="2645"/>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83" name="Freeform: Shape 164"/>
            <p:cNvSpPr/>
            <p:nvPr/>
          </p:nvSpPr>
          <p:spPr>
            <a:xfrm flipH="1">
              <a:off x="1589351" y="2881827"/>
              <a:ext cx="208860" cy="29486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0801"/>
                  </a:lnTo>
                  <a:lnTo>
                    <a:pt x="21600" y="21600"/>
                  </a:lnTo>
                  <a:cubicBezTo>
                    <a:pt x="21600" y="21600"/>
                    <a:pt x="21600" y="0"/>
                    <a:pt x="21600" y="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84" name="Freeform: Shape 165"/>
            <p:cNvSpPr/>
            <p:nvPr/>
          </p:nvSpPr>
          <p:spPr>
            <a:xfrm flipH="1">
              <a:off x="1810170" y="2881827"/>
              <a:ext cx="208860" cy="29486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0801"/>
                  </a:lnTo>
                  <a:lnTo>
                    <a:pt x="21600" y="21600"/>
                  </a:lnTo>
                  <a:cubicBezTo>
                    <a:pt x="21600" y="21600"/>
                    <a:pt x="21600" y="0"/>
                    <a:pt x="21600" y="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85" name="Freeform: Shape 166"/>
            <p:cNvSpPr/>
            <p:nvPr/>
          </p:nvSpPr>
          <p:spPr>
            <a:xfrm flipH="1">
              <a:off x="2007995" y="3681548"/>
              <a:ext cx="213948" cy="187198"/>
            </a:xfrm>
            <a:custGeom>
              <a:avLst/>
              <a:gdLst/>
              <a:ahLst/>
              <a:cxnLst>
                <a:cxn ang="0">
                  <a:pos x="wd2" y="hd2"/>
                </a:cxn>
                <a:cxn ang="5400000">
                  <a:pos x="wd2" y="hd2"/>
                </a:cxn>
                <a:cxn ang="10800000">
                  <a:pos x="wd2" y="hd2"/>
                </a:cxn>
                <a:cxn ang="16200000">
                  <a:pos x="wd2" y="hd2"/>
                </a:cxn>
              </a:cxnLst>
              <a:rect l="0" t="0" r="r" b="b"/>
              <a:pathLst>
                <a:path w="20289" h="20424" extrusionOk="0">
                  <a:moveTo>
                    <a:pt x="11894" y="6841"/>
                  </a:moveTo>
                  <a:cubicBezTo>
                    <a:pt x="11242" y="7591"/>
                    <a:pt x="10179" y="7591"/>
                    <a:pt x="9522" y="6841"/>
                  </a:cubicBezTo>
                  <a:cubicBezTo>
                    <a:pt x="8868" y="6089"/>
                    <a:pt x="8868" y="4860"/>
                    <a:pt x="9522" y="4113"/>
                  </a:cubicBezTo>
                  <a:cubicBezTo>
                    <a:pt x="10179" y="3353"/>
                    <a:pt x="11242" y="3353"/>
                    <a:pt x="11899" y="4113"/>
                  </a:cubicBezTo>
                  <a:cubicBezTo>
                    <a:pt x="12551" y="4860"/>
                    <a:pt x="12551" y="6089"/>
                    <a:pt x="11894" y="6841"/>
                  </a:cubicBezTo>
                  <a:close/>
                  <a:moveTo>
                    <a:pt x="33" y="3330"/>
                  </a:moveTo>
                  <a:cubicBezTo>
                    <a:pt x="-240" y="7619"/>
                    <a:pt x="1157" y="12214"/>
                    <a:pt x="4188" y="15706"/>
                  </a:cubicBezTo>
                  <a:cubicBezTo>
                    <a:pt x="6571" y="18443"/>
                    <a:pt x="9546" y="20020"/>
                    <a:pt x="12521" y="20424"/>
                  </a:cubicBezTo>
                  <a:cubicBezTo>
                    <a:pt x="18315" y="12376"/>
                    <a:pt x="21360" y="5367"/>
                    <a:pt x="19945" y="3741"/>
                  </a:cubicBezTo>
                  <a:cubicBezTo>
                    <a:pt x="15674" y="-1176"/>
                    <a:pt x="7645" y="-1176"/>
                    <a:pt x="33" y="333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86" name="Freeform: Shape 167"/>
            <p:cNvSpPr/>
            <p:nvPr/>
          </p:nvSpPr>
          <p:spPr>
            <a:xfrm flipH="1">
              <a:off x="2112027" y="3729292"/>
              <a:ext cx="414288" cy="441658"/>
            </a:xfrm>
            <a:custGeom>
              <a:avLst/>
              <a:gdLst/>
              <a:ahLst/>
              <a:cxnLst>
                <a:cxn ang="0">
                  <a:pos x="wd2" y="hd2"/>
                </a:cxn>
                <a:cxn ang="5400000">
                  <a:pos x="wd2" y="hd2"/>
                </a:cxn>
                <a:cxn ang="10800000">
                  <a:pos x="wd2" y="hd2"/>
                </a:cxn>
                <a:cxn ang="16200000">
                  <a:pos x="wd2" y="hd2"/>
                </a:cxn>
              </a:cxnLst>
              <a:rect l="0" t="0" r="r" b="b"/>
              <a:pathLst>
                <a:path w="21589" h="21528" extrusionOk="0">
                  <a:moveTo>
                    <a:pt x="14348" y="0"/>
                  </a:moveTo>
                  <a:cubicBezTo>
                    <a:pt x="14039" y="191"/>
                    <a:pt x="13733" y="388"/>
                    <a:pt x="13433" y="599"/>
                  </a:cubicBezTo>
                  <a:lnTo>
                    <a:pt x="12712" y="245"/>
                  </a:lnTo>
                  <a:cubicBezTo>
                    <a:pt x="12087" y="-59"/>
                    <a:pt x="11320" y="44"/>
                    <a:pt x="10819" y="512"/>
                  </a:cubicBezTo>
                  <a:lnTo>
                    <a:pt x="5772" y="5233"/>
                  </a:lnTo>
                  <a:cubicBezTo>
                    <a:pt x="5409" y="5574"/>
                    <a:pt x="5245" y="6058"/>
                    <a:pt x="5323" y="6533"/>
                  </a:cubicBezTo>
                  <a:cubicBezTo>
                    <a:pt x="5400" y="7007"/>
                    <a:pt x="5714" y="7421"/>
                    <a:pt x="6171" y="7644"/>
                  </a:cubicBezTo>
                  <a:lnTo>
                    <a:pt x="7316" y="8206"/>
                  </a:lnTo>
                  <a:cubicBezTo>
                    <a:pt x="6168" y="10708"/>
                    <a:pt x="5544" y="13158"/>
                    <a:pt x="5375" y="14710"/>
                  </a:cubicBezTo>
                  <a:lnTo>
                    <a:pt x="392" y="16312"/>
                  </a:lnTo>
                  <a:cubicBezTo>
                    <a:pt x="170" y="16383"/>
                    <a:pt x="14" y="16576"/>
                    <a:pt x="1" y="16799"/>
                  </a:cubicBezTo>
                  <a:cubicBezTo>
                    <a:pt x="-11" y="17020"/>
                    <a:pt x="120" y="17226"/>
                    <a:pt x="334" y="17322"/>
                  </a:cubicBezTo>
                  <a:lnTo>
                    <a:pt x="2508" y="18279"/>
                  </a:lnTo>
                  <a:cubicBezTo>
                    <a:pt x="2934" y="18467"/>
                    <a:pt x="3273" y="18786"/>
                    <a:pt x="3476" y="19184"/>
                  </a:cubicBezTo>
                  <a:lnTo>
                    <a:pt x="4499" y="21215"/>
                  </a:lnTo>
                  <a:cubicBezTo>
                    <a:pt x="4599" y="21415"/>
                    <a:pt x="4821" y="21541"/>
                    <a:pt x="5058" y="21528"/>
                  </a:cubicBezTo>
                  <a:cubicBezTo>
                    <a:pt x="5295" y="21514"/>
                    <a:pt x="5500" y="21369"/>
                    <a:pt x="5575" y="21161"/>
                  </a:cubicBezTo>
                  <a:lnTo>
                    <a:pt x="7293" y="16493"/>
                  </a:lnTo>
                  <a:cubicBezTo>
                    <a:pt x="9632" y="16134"/>
                    <a:pt x="13689" y="14458"/>
                    <a:pt x="17215" y="11941"/>
                  </a:cubicBezTo>
                  <a:lnTo>
                    <a:pt x="17610" y="13080"/>
                  </a:lnTo>
                  <a:cubicBezTo>
                    <a:pt x="17682" y="13286"/>
                    <a:pt x="17860" y="13442"/>
                    <a:pt x="18085" y="13491"/>
                  </a:cubicBezTo>
                  <a:cubicBezTo>
                    <a:pt x="18311" y="13543"/>
                    <a:pt x="18543" y="13478"/>
                    <a:pt x="18711" y="13324"/>
                  </a:cubicBezTo>
                  <a:lnTo>
                    <a:pt x="19133" y="12929"/>
                  </a:lnTo>
                  <a:cubicBezTo>
                    <a:pt x="19456" y="12625"/>
                    <a:pt x="19656" y="12225"/>
                    <a:pt x="19687" y="11795"/>
                  </a:cubicBezTo>
                  <a:lnTo>
                    <a:pt x="19836" y="9790"/>
                  </a:lnTo>
                  <a:cubicBezTo>
                    <a:pt x="20451" y="9209"/>
                    <a:pt x="21035" y="8629"/>
                    <a:pt x="21589" y="8055"/>
                  </a:cubicBezTo>
                  <a:cubicBezTo>
                    <a:pt x="19962" y="7701"/>
                    <a:pt x="18385" y="6916"/>
                    <a:pt x="17086" y="5698"/>
                  </a:cubicBezTo>
                  <a:cubicBezTo>
                    <a:pt x="15365" y="4089"/>
                    <a:pt x="14445" y="2026"/>
                    <a:pt x="14348" y="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87" name="Freeform: Shape 168"/>
            <p:cNvSpPr/>
            <p:nvPr/>
          </p:nvSpPr>
          <p:spPr>
            <a:xfrm flipH="1">
              <a:off x="2349522" y="2661009"/>
              <a:ext cx="212601" cy="364079"/>
            </a:xfrm>
            <a:custGeom>
              <a:avLst/>
              <a:gdLst/>
              <a:ahLst/>
              <a:cxnLst>
                <a:cxn ang="0">
                  <a:pos x="wd2" y="hd2"/>
                </a:cxn>
                <a:cxn ang="5400000">
                  <a:pos x="wd2" y="hd2"/>
                </a:cxn>
                <a:cxn ang="10800000">
                  <a:pos x="wd2" y="hd2"/>
                </a:cxn>
                <a:cxn ang="16200000">
                  <a:pos x="wd2" y="hd2"/>
                </a:cxn>
              </a:cxnLst>
              <a:rect l="0" t="0" r="r" b="b"/>
              <a:pathLst>
                <a:path w="21600" h="21600" extrusionOk="0">
                  <a:moveTo>
                    <a:pt x="10803" y="10568"/>
                  </a:moveTo>
                  <a:cubicBezTo>
                    <a:pt x="5904" y="10568"/>
                    <a:pt x="1930" y="7774"/>
                    <a:pt x="1930" y="4343"/>
                  </a:cubicBezTo>
                  <a:cubicBezTo>
                    <a:pt x="1930" y="3200"/>
                    <a:pt x="2367" y="2090"/>
                    <a:pt x="3208" y="1128"/>
                  </a:cubicBezTo>
                  <a:lnTo>
                    <a:pt x="18394" y="1128"/>
                  </a:lnTo>
                  <a:cubicBezTo>
                    <a:pt x="19233" y="2090"/>
                    <a:pt x="19673" y="3200"/>
                    <a:pt x="19673" y="4343"/>
                  </a:cubicBezTo>
                  <a:cubicBezTo>
                    <a:pt x="19673" y="7783"/>
                    <a:pt x="15696" y="10568"/>
                    <a:pt x="10803" y="10568"/>
                  </a:cubicBezTo>
                  <a:close/>
                  <a:moveTo>
                    <a:pt x="21600" y="4343"/>
                  </a:moveTo>
                  <a:cubicBezTo>
                    <a:pt x="21600" y="2894"/>
                    <a:pt x="20992" y="1493"/>
                    <a:pt x="19814" y="282"/>
                  </a:cubicBezTo>
                  <a:lnTo>
                    <a:pt x="19531" y="0"/>
                  </a:lnTo>
                  <a:lnTo>
                    <a:pt x="2056" y="0"/>
                  </a:lnTo>
                  <a:lnTo>
                    <a:pt x="1788" y="282"/>
                  </a:lnTo>
                  <a:cubicBezTo>
                    <a:pt x="609" y="1493"/>
                    <a:pt x="0" y="2894"/>
                    <a:pt x="0" y="4343"/>
                  </a:cubicBezTo>
                  <a:cubicBezTo>
                    <a:pt x="0" y="8048"/>
                    <a:pt x="4028" y="11115"/>
                    <a:pt x="9269" y="11621"/>
                  </a:cubicBezTo>
                  <a:lnTo>
                    <a:pt x="9269" y="20265"/>
                  </a:lnTo>
                  <a:cubicBezTo>
                    <a:pt x="6245" y="20341"/>
                    <a:pt x="4003" y="20605"/>
                    <a:pt x="4003" y="20929"/>
                  </a:cubicBezTo>
                  <a:cubicBezTo>
                    <a:pt x="4003" y="21302"/>
                    <a:pt x="7065" y="21600"/>
                    <a:pt x="10857" y="21600"/>
                  </a:cubicBezTo>
                  <a:cubicBezTo>
                    <a:pt x="14632" y="21600"/>
                    <a:pt x="17714" y="21302"/>
                    <a:pt x="17714" y="20929"/>
                  </a:cubicBezTo>
                  <a:cubicBezTo>
                    <a:pt x="17714" y="20605"/>
                    <a:pt x="15457" y="20341"/>
                    <a:pt x="12447" y="20265"/>
                  </a:cubicBezTo>
                  <a:lnTo>
                    <a:pt x="12447" y="11613"/>
                  </a:lnTo>
                  <a:cubicBezTo>
                    <a:pt x="17630" y="11073"/>
                    <a:pt x="21600" y="8023"/>
                    <a:pt x="21600" y="4343"/>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88" name="Freeform: Shape 169"/>
            <p:cNvSpPr/>
            <p:nvPr/>
          </p:nvSpPr>
          <p:spPr>
            <a:xfrm flipH="1">
              <a:off x="2109581" y="2523743"/>
              <a:ext cx="183979" cy="507974"/>
            </a:xfrm>
            <a:custGeom>
              <a:avLst/>
              <a:gdLst/>
              <a:ahLst/>
              <a:cxnLst>
                <a:cxn ang="0">
                  <a:pos x="wd2" y="hd2"/>
                </a:cxn>
                <a:cxn ang="5400000">
                  <a:pos x="wd2" y="hd2"/>
                </a:cxn>
                <a:cxn ang="10800000">
                  <a:pos x="wd2" y="hd2"/>
                </a:cxn>
                <a:cxn ang="16200000">
                  <a:pos x="wd2" y="hd2"/>
                </a:cxn>
              </a:cxnLst>
              <a:rect l="0" t="0" r="r" b="b"/>
              <a:pathLst>
                <a:path w="21583" h="21600" extrusionOk="0">
                  <a:moveTo>
                    <a:pt x="19682" y="17662"/>
                  </a:moveTo>
                  <a:lnTo>
                    <a:pt x="2097" y="17662"/>
                  </a:lnTo>
                  <a:lnTo>
                    <a:pt x="2097" y="10010"/>
                  </a:lnTo>
                  <a:lnTo>
                    <a:pt x="19682" y="10010"/>
                  </a:lnTo>
                  <a:cubicBezTo>
                    <a:pt x="19682" y="10010"/>
                    <a:pt x="19682" y="17662"/>
                    <a:pt x="19682" y="17662"/>
                  </a:cubicBezTo>
                  <a:close/>
                  <a:moveTo>
                    <a:pt x="21583" y="6166"/>
                  </a:moveTo>
                  <a:cubicBezTo>
                    <a:pt x="21600" y="4574"/>
                    <a:pt x="18977" y="3208"/>
                    <a:pt x="15224" y="2596"/>
                  </a:cubicBezTo>
                  <a:lnTo>
                    <a:pt x="15224" y="0"/>
                  </a:lnTo>
                  <a:lnTo>
                    <a:pt x="6359" y="0"/>
                  </a:lnTo>
                  <a:lnTo>
                    <a:pt x="6359" y="2596"/>
                  </a:lnTo>
                  <a:cubicBezTo>
                    <a:pt x="2606" y="3208"/>
                    <a:pt x="0" y="4574"/>
                    <a:pt x="0" y="6166"/>
                  </a:cubicBezTo>
                  <a:lnTo>
                    <a:pt x="0" y="21600"/>
                  </a:lnTo>
                  <a:lnTo>
                    <a:pt x="21583" y="21600"/>
                  </a:lnTo>
                  <a:cubicBezTo>
                    <a:pt x="21583" y="21600"/>
                    <a:pt x="21583" y="6166"/>
                    <a:pt x="21583" y="6166"/>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89" name="Freeform: Shape 170"/>
            <p:cNvSpPr/>
            <p:nvPr/>
          </p:nvSpPr>
          <p:spPr>
            <a:xfrm flipH="1">
              <a:off x="2164279" y="2440190"/>
              <a:ext cx="75569" cy="6552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90" name="Freeform: Shape 171"/>
            <p:cNvSpPr/>
            <p:nvPr/>
          </p:nvSpPr>
          <p:spPr>
            <a:xfrm flipH="1">
              <a:off x="2375743" y="2738594"/>
              <a:ext cx="162508" cy="9513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0"/>
                    <a:pt x="1342" y="21600"/>
                    <a:pt x="11201" y="21600"/>
                  </a:cubicBezTo>
                  <a:cubicBezTo>
                    <a:pt x="21061" y="21600"/>
                    <a:pt x="21600" y="0"/>
                    <a:pt x="21600" y="0"/>
                  </a:cubicBezTo>
                  <a:cubicBezTo>
                    <a:pt x="21600" y="0"/>
                    <a:pt x="0" y="0"/>
                    <a:pt x="0" y="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91" name="Freeform: Shape 172"/>
            <p:cNvSpPr/>
            <p:nvPr/>
          </p:nvSpPr>
          <p:spPr>
            <a:xfrm flipH="1">
              <a:off x="1817519" y="3550250"/>
              <a:ext cx="153765" cy="176257"/>
            </a:xfrm>
            <a:custGeom>
              <a:avLst/>
              <a:gdLst/>
              <a:ahLst/>
              <a:cxnLst>
                <a:cxn ang="0">
                  <a:pos x="wd2" y="hd2"/>
                </a:cxn>
                <a:cxn ang="5400000">
                  <a:pos x="wd2" y="hd2"/>
                </a:cxn>
                <a:cxn ang="10800000">
                  <a:pos x="wd2" y="hd2"/>
                </a:cxn>
                <a:cxn ang="16200000">
                  <a:pos x="wd2" y="hd2"/>
                </a:cxn>
              </a:cxnLst>
              <a:rect l="0" t="0" r="r" b="b"/>
              <a:pathLst>
                <a:path w="21600" h="21600" extrusionOk="0">
                  <a:moveTo>
                    <a:pt x="20684" y="0"/>
                  </a:moveTo>
                  <a:lnTo>
                    <a:pt x="2604" y="0"/>
                  </a:lnTo>
                  <a:cubicBezTo>
                    <a:pt x="1170" y="0"/>
                    <a:pt x="0" y="1023"/>
                    <a:pt x="0" y="2274"/>
                  </a:cubicBezTo>
                  <a:lnTo>
                    <a:pt x="0" y="19327"/>
                  </a:lnTo>
                  <a:cubicBezTo>
                    <a:pt x="0" y="20576"/>
                    <a:pt x="1170" y="21600"/>
                    <a:pt x="2604" y="21600"/>
                  </a:cubicBezTo>
                  <a:lnTo>
                    <a:pt x="20987" y="21600"/>
                  </a:lnTo>
                  <a:cubicBezTo>
                    <a:pt x="21600" y="21600"/>
                    <a:pt x="21600" y="21024"/>
                    <a:pt x="21600" y="21024"/>
                  </a:cubicBezTo>
                  <a:lnTo>
                    <a:pt x="21600" y="772"/>
                  </a:lnTo>
                  <a:cubicBezTo>
                    <a:pt x="21600" y="772"/>
                    <a:pt x="21600" y="0"/>
                    <a:pt x="20684" y="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92" name="Freeform: Shape 173"/>
            <p:cNvSpPr/>
            <p:nvPr/>
          </p:nvSpPr>
          <p:spPr>
            <a:xfrm flipH="1">
              <a:off x="1632440" y="3550250"/>
              <a:ext cx="153835" cy="176257"/>
            </a:xfrm>
            <a:custGeom>
              <a:avLst/>
              <a:gdLst/>
              <a:ahLst/>
              <a:cxnLst>
                <a:cxn ang="0">
                  <a:pos x="wd2" y="hd2"/>
                </a:cxn>
                <a:cxn ang="5400000">
                  <a:pos x="wd2" y="hd2"/>
                </a:cxn>
                <a:cxn ang="10800000">
                  <a:pos x="wd2" y="hd2"/>
                </a:cxn>
                <a:cxn ang="16200000">
                  <a:pos x="wd2" y="hd2"/>
                </a:cxn>
              </a:cxnLst>
              <a:rect l="0" t="0" r="r" b="b"/>
              <a:pathLst>
                <a:path w="21445" h="21600" extrusionOk="0">
                  <a:moveTo>
                    <a:pt x="18861" y="0"/>
                  </a:moveTo>
                  <a:lnTo>
                    <a:pt x="937" y="0"/>
                  </a:lnTo>
                  <a:cubicBezTo>
                    <a:pt x="-155" y="0"/>
                    <a:pt x="9" y="1001"/>
                    <a:pt x="9" y="1001"/>
                  </a:cubicBezTo>
                  <a:lnTo>
                    <a:pt x="9" y="21044"/>
                  </a:lnTo>
                  <a:cubicBezTo>
                    <a:pt x="9" y="21044"/>
                    <a:pt x="2" y="21600"/>
                    <a:pt x="657" y="21600"/>
                  </a:cubicBezTo>
                  <a:lnTo>
                    <a:pt x="18861" y="21600"/>
                  </a:lnTo>
                  <a:cubicBezTo>
                    <a:pt x="20282" y="21600"/>
                    <a:pt x="21445" y="20576"/>
                    <a:pt x="21445" y="19327"/>
                  </a:cubicBezTo>
                  <a:lnTo>
                    <a:pt x="21445" y="2274"/>
                  </a:lnTo>
                  <a:cubicBezTo>
                    <a:pt x="21445" y="1023"/>
                    <a:pt x="20282" y="0"/>
                    <a:pt x="18861" y="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93" name="Freeform: Shape 174"/>
            <p:cNvSpPr/>
            <p:nvPr/>
          </p:nvSpPr>
          <p:spPr>
            <a:xfrm flipH="1">
              <a:off x="1820451" y="3430889"/>
              <a:ext cx="174706" cy="94977"/>
            </a:xfrm>
            <a:custGeom>
              <a:avLst/>
              <a:gdLst/>
              <a:ahLst/>
              <a:cxnLst>
                <a:cxn ang="0">
                  <a:pos x="wd2" y="hd2"/>
                </a:cxn>
                <a:cxn ang="5400000">
                  <a:pos x="wd2" y="hd2"/>
                </a:cxn>
                <a:cxn ang="10800000">
                  <a:pos x="wd2" y="hd2"/>
                </a:cxn>
                <a:cxn ang="16200000">
                  <a:pos x="wd2" y="hd2"/>
                </a:cxn>
              </a:cxnLst>
              <a:rect l="0" t="0" r="r" b="b"/>
              <a:pathLst>
                <a:path w="21600" h="21600" extrusionOk="0">
                  <a:moveTo>
                    <a:pt x="20833" y="0"/>
                  </a:moveTo>
                  <a:lnTo>
                    <a:pt x="2292" y="0"/>
                  </a:lnTo>
                  <a:cubicBezTo>
                    <a:pt x="1033" y="0"/>
                    <a:pt x="0" y="1899"/>
                    <a:pt x="0" y="4218"/>
                  </a:cubicBezTo>
                  <a:lnTo>
                    <a:pt x="0" y="17380"/>
                  </a:lnTo>
                  <a:cubicBezTo>
                    <a:pt x="0" y="19702"/>
                    <a:pt x="1033" y="21600"/>
                    <a:pt x="2292" y="21600"/>
                  </a:cubicBezTo>
                  <a:lnTo>
                    <a:pt x="20896" y="21600"/>
                  </a:lnTo>
                  <a:cubicBezTo>
                    <a:pt x="21600" y="21600"/>
                    <a:pt x="21600" y="20473"/>
                    <a:pt x="21600" y="20473"/>
                  </a:cubicBezTo>
                  <a:lnTo>
                    <a:pt x="21600" y="1430"/>
                  </a:lnTo>
                  <a:cubicBezTo>
                    <a:pt x="21600" y="1430"/>
                    <a:pt x="21600" y="0"/>
                    <a:pt x="20833" y="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94" name="Freeform: Shape 175"/>
            <p:cNvSpPr/>
            <p:nvPr/>
          </p:nvSpPr>
          <p:spPr>
            <a:xfrm flipH="1">
              <a:off x="1611563" y="3430889"/>
              <a:ext cx="174712" cy="94977"/>
            </a:xfrm>
            <a:custGeom>
              <a:avLst/>
              <a:gdLst/>
              <a:ahLst/>
              <a:cxnLst>
                <a:cxn ang="0">
                  <a:pos x="wd2" y="hd2"/>
                </a:cxn>
                <a:cxn ang="5400000">
                  <a:pos x="wd2" y="hd2"/>
                </a:cxn>
                <a:cxn ang="10800000">
                  <a:pos x="wd2" y="hd2"/>
                </a:cxn>
                <a:cxn ang="16200000">
                  <a:pos x="wd2" y="hd2"/>
                </a:cxn>
              </a:cxnLst>
              <a:rect l="0" t="0" r="r" b="b"/>
              <a:pathLst>
                <a:path w="21600" h="21600" extrusionOk="0">
                  <a:moveTo>
                    <a:pt x="19307" y="0"/>
                  </a:moveTo>
                  <a:lnTo>
                    <a:pt x="709" y="0"/>
                  </a:lnTo>
                  <a:cubicBezTo>
                    <a:pt x="0" y="0"/>
                    <a:pt x="0" y="1241"/>
                    <a:pt x="0" y="1241"/>
                  </a:cubicBezTo>
                  <a:lnTo>
                    <a:pt x="0" y="20499"/>
                  </a:lnTo>
                  <a:cubicBezTo>
                    <a:pt x="0" y="20499"/>
                    <a:pt x="0" y="21600"/>
                    <a:pt x="862" y="21600"/>
                  </a:cubicBezTo>
                  <a:lnTo>
                    <a:pt x="19307" y="21600"/>
                  </a:lnTo>
                  <a:cubicBezTo>
                    <a:pt x="20567" y="21600"/>
                    <a:pt x="21600" y="19702"/>
                    <a:pt x="21600" y="17380"/>
                  </a:cubicBezTo>
                  <a:lnTo>
                    <a:pt x="21600" y="4218"/>
                  </a:lnTo>
                  <a:cubicBezTo>
                    <a:pt x="21600" y="1899"/>
                    <a:pt x="20567" y="0"/>
                    <a:pt x="19307" y="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95" name="Freeform: Shape 176"/>
            <p:cNvSpPr/>
            <p:nvPr/>
          </p:nvSpPr>
          <p:spPr>
            <a:xfrm flipH="1">
              <a:off x="1808618" y="3329432"/>
              <a:ext cx="138794" cy="90556"/>
            </a:xfrm>
            <a:custGeom>
              <a:avLst/>
              <a:gdLst/>
              <a:ahLst/>
              <a:cxnLst>
                <a:cxn ang="0">
                  <a:pos x="wd2" y="hd2"/>
                </a:cxn>
                <a:cxn ang="5400000">
                  <a:pos x="wd2" y="hd2"/>
                </a:cxn>
                <a:cxn ang="10800000">
                  <a:pos x="wd2" y="hd2"/>
                </a:cxn>
                <a:cxn ang="16200000">
                  <a:pos x="wd2" y="hd2"/>
                </a:cxn>
              </a:cxnLst>
              <a:rect l="0" t="0" r="r" b="b"/>
              <a:pathLst>
                <a:path w="21218" h="21600" extrusionOk="0">
                  <a:moveTo>
                    <a:pt x="15490" y="13431"/>
                  </a:moveTo>
                  <a:cubicBezTo>
                    <a:pt x="14217" y="13998"/>
                    <a:pt x="12298" y="14513"/>
                    <a:pt x="10118" y="14513"/>
                  </a:cubicBezTo>
                  <a:cubicBezTo>
                    <a:pt x="9129" y="14513"/>
                    <a:pt x="8210" y="14389"/>
                    <a:pt x="7469" y="14161"/>
                  </a:cubicBezTo>
                  <a:cubicBezTo>
                    <a:pt x="6094" y="13748"/>
                    <a:pt x="5135" y="13066"/>
                    <a:pt x="4766" y="12252"/>
                  </a:cubicBezTo>
                  <a:cubicBezTo>
                    <a:pt x="4679" y="12055"/>
                    <a:pt x="4409" y="11461"/>
                    <a:pt x="4623" y="9763"/>
                  </a:cubicBezTo>
                  <a:cubicBezTo>
                    <a:pt x="4882" y="7686"/>
                    <a:pt x="5358" y="7086"/>
                    <a:pt x="6736" y="7086"/>
                  </a:cubicBezTo>
                  <a:cubicBezTo>
                    <a:pt x="7195" y="7086"/>
                    <a:pt x="7728" y="7177"/>
                    <a:pt x="8320" y="7358"/>
                  </a:cubicBezTo>
                  <a:cubicBezTo>
                    <a:pt x="10861" y="8132"/>
                    <a:pt x="13910" y="10961"/>
                    <a:pt x="15572" y="13075"/>
                  </a:cubicBezTo>
                  <a:cubicBezTo>
                    <a:pt x="15727" y="13220"/>
                    <a:pt x="15584" y="13391"/>
                    <a:pt x="15490" y="13431"/>
                  </a:cubicBezTo>
                  <a:close/>
                  <a:moveTo>
                    <a:pt x="16835" y="5746"/>
                  </a:moveTo>
                  <a:cubicBezTo>
                    <a:pt x="14282" y="3082"/>
                    <a:pt x="11425" y="1082"/>
                    <a:pt x="9190" y="400"/>
                  </a:cubicBezTo>
                  <a:cubicBezTo>
                    <a:pt x="8314" y="134"/>
                    <a:pt x="7488" y="0"/>
                    <a:pt x="6736" y="0"/>
                  </a:cubicBezTo>
                  <a:cubicBezTo>
                    <a:pt x="3178" y="0"/>
                    <a:pt x="842" y="2983"/>
                    <a:pt x="163" y="8406"/>
                  </a:cubicBezTo>
                  <a:cubicBezTo>
                    <a:pt x="-223" y="11503"/>
                    <a:pt x="75" y="14169"/>
                    <a:pt x="1053" y="16337"/>
                  </a:cubicBezTo>
                  <a:cubicBezTo>
                    <a:pt x="2146" y="18750"/>
                    <a:pt x="3961" y="20320"/>
                    <a:pt x="6598" y="21120"/>
                  </a:cubicBezTo>
                  <a:cubicBezTo>
                    <a:pt x="7638" y="21442"/>
                    <a:pt x="8821" y="21600"/>
                    <a:pt x="10118" y="21600"/>
                  </a:cubicBezTo>
                  <a:cubicBezTo>
                    <a:pt x="12298" y="21600"/>
                    <a:pt x="14634" y="21138"/>
                    <a:pt x="16527" y="20338"/>
                  </a:cubicBezTo>
                  <a:cubicBezTo>
                    <a:pt x="19331" y="19146"/>
                    <a:pt x="20844" y="17338"/>
                    <a:pt x="21162" y="14808"/>
                  </a:cubicBezTo>
                  <a:cubicBezTo>
                    <a:pt x="21377" y="13084"/>
                    <a:pt x="21162" y="10273"/>
                    <a:pt x="16835" y="5746"/>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96" name="Freeform: Shape 177"/>
            <p:cNvSpPr/>
            <p:nvPr/>
          </p:nvSpPr>
          <p:spPr>
            <a:xfrm flipH="1">
              <a:off x="1659420" y="3329432"/>
              <a:ext cx="138791" cy="90556"/>
            </a:xfrm>
            <a:custGeom>
              <a:avLst/>
              <a:gdLst/>
              <a:ahLst/>
              <a:cxnLst>
                <a:cxn ang="0">
                  <a:pos x="wd2" y="hd2"/>
                </a:cxn>
                <a:cxn ang="5400000">
                  <a:pos x="wd2" y="hd2"/>
                </a:cxn>
                <a:cxn ang="10800000">
                  <a:pos x="wd2" y="hd2"/>
                </a:cxn>
                <a:cxn ang="16200000">
                  <a:pos x="wd2" y="hd2"/>
                </a:cxn>
              </a:cxnLst>
              <a:rect l="0" t="0" r="r" b="b"/>
              <a:pathLst>
                <a:path w="21217" h="21600" extrusionOk="0">
                  <a:moveTo>
                    <a:pt x="5682" y="13034"/>
                  </a:moveTo>
                  <a:cubicBezTo>
                    <a:pt x="7347" y="10916"/>
                    <a:pt x="10356" y="8132"/>
                    <a:pt x="12897" y="7358"/>
                  </a:cubicBezTo>
                  <a:cubicBezTo>
                    <a:pt x="13489" y="7177"/>
                    <a:pt x="14022" y="7086"/>
                    <a:pt x="14484" y="7086"/>
                  </a:cubicBezTo>
                  <a:cubicBezTo>
                    <a:pt x="15862" y="7086"/>
                    <a:pt x="16335" y="7686"/>
                    <a:pt x="16595" y="9767"/>
                  </a:cubicBezTo>
                  <a:cubicBezTo>
                    <a:pt x="16806" y="11461"/>
                    <a:pt x="16538" y="12055"/>
                    <a:pt x="16451" y="12252"/>
                  </a:cubicBezTo>
                  <a:cubicBezTo>
                    <a:pt x="16082" y="13066"/>
                    <a:pt x="15121" y="13748"/>
                    <a:pt x="13752" y="14161"/>
                  </a:cubicBezTo>
                  <a:cubicBezTo>
                    <a:pt x="13008" y="14389"/>
                    <a:pt x="12089" y="14513"/>
                    <a:pt x="11100" y="14513"/>
                  </a:cubicBezTo>
                  <a:cubicBezTo>
                    <a:pt x="8897" y="14513"/>
                    <a:pt x="6955" y="13985"/>
                    <a:pt x="5682" y="13413"/>
                  </a:cubicBezTo>
                  <a:cubicBezTo>
                    <a:pt x="5606" y="13378"/>
                    <a:pt x="5533" y="13167"/>
                    <a:pt x="5682" y="13034"/>
                  </a:cubicBezTo>
                  <a:close/>
                  <a:moveTo>
                    <a:pt x="11100" y="21600"/>
                  </a:moveTo>
                  <a:cubicBezTo>
                    <a:pt x="12397" y="21600"/>
                    <a:pt x="13583" y="21442"/>
                    <a:pt x="14620" y="21125"/>
                  </a:cubicBezTo>
                  <a:cubicBezTo>
                    <a:pt x="17257" y="20320"/>
                    <a:pt x="19071" y="18756"/>
                    <a:pt x="20164" y="16337"/>
                  </a:cubicBezTo>
                  <a:cubicBezTo>
                    <a:pt x="21143" y="14176"/>
                    <a:pt x="21441" y="11503"/>
                    <a:pt x="21052" y="8406"/>
                  </a:cubicBezTo>
                  <a:cubicBezTo>
                    <a:pt x="20375" y="2983"/>
                    <a:pt x="18043" y="0"/>
                    <a:pt x="14484" y="0"/>
                  </a:cubicBezTo>
                  <a:cubicBezTo>
                    <a:pt x="13731" y="0"/>
                    <a:pt x="12904" y="134"/>
                    <a:pt x="12027" y="400"/>
                  </a:cubicBezTo>
                  <a:cubicBezTo>
                    <a:pt x="9792" y="1082"/>
                    <a:pt x="6936" y="3082"/>
                    <a:pt x="4383" y="5746"/>
                  </a:cubicBezTo>
                  <a:cubicBezTo>
                    <a:pt x="52" y="10273"/>
                    <a:pt x="-159" y="13084"/>
                    <a:pt x="55" y="14808"/>
                  </a:cubicBezTo>
                  <a:cubicBezTo>
                    <a:pt x="374" y="17338"/>
                    <a:pt x="1889" y="19146"/>
                    <a:pt x="4690" y="20338"/>
                  </a:cubicBezTo>
                  <a:cubicBezTo>
                    <a:pt x="6583" y="21138"/>
                    <a:pt x="8919" y="21600"/>
                    <a:pt x="11100" y="2160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97" name="Freeform: Shape 178"/>
            <p:cNvSpPr/>
            <p:nvPr/>
          </p:nvSpPr>
          <p:spPr>
            <a:xfrm flipH="1">
              <a:off x="2176562" y="918334"/>
              <a:ext cx="403465" cy="408381"/>
            </a:xfrm>
            <a:custGeom>
              <a:avLst/>
              <a:gdLst/>
              <a:ahLst/>
              <a:cxnLst>
                <a:cxn ang="0">
                  <a:pos x="wd2" y="hd2"/>
                </a:cxn>
                <a:cxn ang="5400000">
                  <a:pos x="wd2" y="hd2"/>
                </a:cxn>
                <a:cxn ang="10800000">
                  <a:pos x="wd2" y="hd2"/>
                </a:cxn>
                <a:cxn ang="16200000">
                  <a:pos x="wd2" y="hd2"/>
                </a:cxn>
              </a:cxnLst>
              <a:rect l="0" t="0" r="r" b="b"/>
              <a:pathLst>
                <a:path w="20956" h="21600" extrusionOk="0">
                  <a:moveTo>
                    <a:pt x="3025" y="3082"/>
                  </a:moveTo>
                  <a:cubicBezTo>
                    <a:pt x="3729" y="2366"/>
                    <a:pt x="4868" y="2365"/>
                    <a:pt x="5574" y="3082"/>
                  </a:cubicBezTo>
                  <a:cubicBezTo>
                    <a:pt x="6278" y="3799"/>
                    <a:pt x="6276" y="4961"/>
                    <a:pt x="5574" y="5677"/>
                  </a:cubicBezTo>
                  <a:cubicBezTo>
                    <a:pt x="4868" y="6394"/>
                    <a:pt x="3729" y="6394"/>
                    <a:pt x="3025" y="5677"/>
                  </a:cubicBezTo>
                  <a:cubicBezTo>
                    <a:pt x="2320" y="4960"/>
                    <a:pt x="2320" y="3799"/>
                    <a:pt x="3025" y="3082"/>
                  </a:cubicBezTo>
                  <a:close/>
                  <a:moveTo>
                    <a:pt x="11560" y="10116"/>
                  </a:moveTo>
                  <a:lnTo>
                    <a:pt x="18737" y="17424"/>
                  </a:lnTo>
                  <a:cubicBezTo>
                    <a:pt x="18906" y="17595"/>
                    <a:pt x="18906" y="17873"/>
                    <a:pt x="18737" y="18043"/>
                  </a:cubicBezTo>
                  <a:cubicBezTo>
                    <a:pt x="18654" y="18128"/>
                    <a:pt x="18542" y="18171"/>
                    <a:pt x="18432" y="18171"/>
                  </a:cubicBezTo>
                  <a:cubicBezTo>
                    <a:pt x="18323" y="18171"/>
                    <a:pt x="18211" y="18128"/>
                    <a:pt x="18127" y="18043"/>
                  </a:cubicBezTo>
                  <a:lnTo>
                    <a:pt x="11019" y="10803"/>
                  </a:lnTo>
                  <a:cubicBezTo>
                    <a:pt x="11216" y="10587"/>
                    <a:pt x="11397" y="10357"/>
                    <a:pt x="11560" y="10116"/>
                  </a:cubicBezTo>
                  <a:close/>
                  <a:moveTo>
                    <a:pt x="6339" y="12917"/>
                  </a:moveTo>
                  <a:cubicBezTo>
                    <a:pt x="7206" y="12917"/>
                    <a:pt x="8042" y="12738"/>
                    <a:pt x="8818" y="12404"/>
                  </a:cubicBezTo>
                  <a:lnTo>
                    <a:pt x="11563" y="15201"/>
                  </a:lnTo>
                  <a:cubicBezTo>
                    <a:pt x="11677" y="15315"/>
                    <a:pt x="11827" y="15376"/>
                    <a:pt x="11990" y="15371"/>
                  </a:cubicBezTo>
                  <a:lnTo>
                    <a:pt x="13485" y="15317"/>
                  </a:lnTo>
                  <a:lnTo>
                    <a:pt x="13437" y="16844"/>
                  </a:lnTo>
                  <a:cubicBezTo>
                    <a:pt x="13433" y="17005"/>
                    <a:pt x="13489" y="17162"/>
                    <a:pt x="13604" y="17277"/>
                  </a:cubicBezTo>
                  <a:cubicBezTo>
                    <a:pt x="13715" y="17391"/>
                    <a:pt x="13869" y="17453"/>
                    <a:pt x="14027" y="17447"/>
                  </a:cubicBezTo>
                  <a:lnTo>
                    <a:pt x="15528" y="17394"/>
                  </a:lnTo>
                  <a:lnTo>
                    <a:pt x="15474" y="18920"/>
                  </a:lnTo>
                  <a:cubicBezTo>
                    <a:pt x="15469" y="19082"/>
                    <a:pt x="15530" y="19238"/>
                    <a:pt x="15641" y="19352"/>
                  </a:cubicBezTo>
                  <a:cubicBezTo>
                    <a:pt x="15755" y="19467"/>
                    <a:pt x="15888" y="19529"/>
                    <a:pt x="16068" y="19523"/>
                  </a:cubicBezTo>
                  <a:lnTo>
                    <a:pt x="17565" y="19472"/>
                  </a:lnTo>
                  <a:lnTo>
                    <a:pt x="17515" y="20996"/>
                  </a:lnTo>
                  <a:cubicBezTo>
                    <a:pt x="17506" y="21166"/>
                    <a:pt x="17577" y="21329"/>
                    <a:pt x="17694" y="21444"/>
                  </a:cubicBezTo>
                  <a:cubicBezTo>
                    <a:pt x="17805" y="21545"/>
                    <a:pt x="17941" y="21600"/>
                    <a:pt x="18086" y="21600"/>
                  </a:cubicBezTo>
                  <a:cubicBezTo>
                    <a:pt x="18106" y="21600"/>
                    <a:pt x="18127" y="21599"/>
                    <a:pt x="18148" y="21598"/>
                  </a:cubicBezTo>
                  <a:lnTo>
                    <a:pt x="20445" y="21338"/>
                  </a:lnTo>
                  <a:cubicBezTo>
                    <a:pt x="20755" y="21303"/>
                    <a:pt x="20981" y="21022"/>
                    <a:pt x="20954" y="20705"/>
                  </a:cubicBezTo>
                  <a:lnTo>
                    <a:pt x="20698" y="17849"/>
                  </a:lnTo>
                  <a:cubicBezTo>
                    <a:pt x="20687" y="17715"/>
                    <a:pt x="20629" y="17586"/>
                    <a:pt x="20532" y="17489"/>
                  </a:cubicBezTo>
                  <a:lnTo>
                    <a:pt x="12178" y="8983"/>
                  </a:lnTo>
                  <a:cubicBezTo>
                    <a:pt x="12507" y="8194"/>
                    <a:pt x="12680" y="7340"/>
                    <a:pt x="12680" y="6457"/>
                  </a:cubicBezTo>
                  <a:cubicBezTo>
                    <a:pt x="12680" y="4733"/>
                    <a:pt x="12020" y="3111"/>
                    <a:pt x="10824" y="1890"/>
                  </a:cubicBezTo>
                  <a:cubicBezTo>
                    <a:pt x="9626" y="672"/>
                    <a:pt x="8034" y="0"/>
                    <a:pt x="6340" y="0"/>
                  </a:cubicBezTo>
                  <a:cubicBezTo>
                    <a:pt x="4644" y="0"/>
                    <a:pt x="3055" y="672"/>
                    <a:pt x="1856" y="1891"/>
                  </a:cubicBezTo>
                  <a:cubicBezTo>
                    <a:pt x="-618" y="4409"/>
                    <a:pt x="-619" y="8505"/>
                    <a:pt x="1856" y="11023"/>
                  </a:cubicBezTo>
                  <a:cubicBezTo>
                    <a:pt x="3054" y="12244"/>
                    <a:pt x="4644" y="12917"/>
                    <a:pt x="6339" y="12917"/>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98" name="Freeform: Shape 179"/>
            <p:cNvSpPr/>
            <p:nvPr/>
          </p:nvSpPr>
          <p:spPr>
            <a:xfrm flipH="1">
              <a:off x="1810507" y="1544980"/>
              <a:ext cx="190618" cy="434275"/>
            </a:xfrm>
            <a:custGeom>
              <a:avLst/>
              <a:gdLst/>
              <a:ahLst/>
              <a:cxnLst>
                <a:cxn ang="0">
                  <a:pos x="wd2" y="hd2"/>
                </a:cxn>
                <a:cxn ang="5400000">
                  <a:pos x="wd2" y="hd2"/>
                </a:cxn>
                <a:cxn ang="10800000">
                  <a:pos x="wd2" y="hd2"/>
                </a:cxn>
                <a:cxn ang="16200000">
                  <a:pos x="wd2" y="hd2"/>
                </a:cxn>
              </a:cxnLst>
              <a:rect l="0" t="0" r="r" b="b"/>
              <a:pathLst>
                <a:path w="21600" h="21440" extrusionOk="0">
                  <a:moveTo>
                    <a:pt x="4896" y="2921"/>
                  </a:moveTo>
                  <a:cubicBezTo>
                    <a:pt x="4996" y="2853"/>
                    <a:pt x="5099" y="2788"/>
                    <a:pt x="5209" y="2719"/>
                  </a:cubicBezTo>
                  <a:cubicBezTo>
                    <a:pt x="5320" y="2650"/>
                    <a:pt x="5420" y="2588"/>
                    <a:pt x="5554" y="2513"/>
                  </a:cubicBezTo>
                  <a:lnTo>
                    <a:pt x="7397" y="3246"/>
                  </a:lnTo>
                  <a:cubicBezTo>
                    <a:pt x="7302" y="3284"/>
                    <a:pt x="7183" y="3335"/>
                    <a:pt x="7084" y="3383"/>
                  </a:cubicBezTo>
                  <a:cubicBezTo>
                    <a:pt x="6971" y="3434"/>
                    <a:pt x="6859" y="3484"/>
                    <a:pt x="6759" y="3537"/>
                  </a:cubicBezTo>
                  <a:cubicBezTo>
                    <a:pt x="6540" y="3640"/>
                    <a:pt x="6335" y="3747"/>
                    <a:pt x="6136" y="3860"/>
                  </a:cubicBezTo>
                  <a:cubicBezTo>
                    <a:pt x="5729" y="4080"/>
                    <a:pt x="5367" y="4313"/>
                    <a:pt x="5027" y="4553"/>
                  </a:cubicBezTo>
                  <a:cubicBezTo>
                    <a:pt x="4353" y="5036"/>
                    <a:pt x="3816" y="5561"/>
                    <a:pt x="3525" y="6112"/>
                  </a:cubicBezTo>
                  <a:cubicBezTo>
                    <a:pt x="3233" y="6661"/>
                    <a:pt x="3210" y="7244"/>
                    <a:pt x="3525" y="7810"/>
                  </a:cubicBezTo>
                  <a:cubicBezTo>
                    <a:pt x="3830" y="8372"/>
                    <a:pt x="4470" y="8910"/>
                    <a:pt x="5320" y="9384"/>
                  </a:cubicBezTo>
                  <a:cubicBezTo>
                    <a:pt x="4319" y="8973"/>
                    <a:pt x="3471" y="8473"/>
                    <a:pt x="2934" y="7892"/>
                  </a:cubicBezTo>
                  <a:cubicBezTo>
                    <a:pt x="2393" y="7316"/>
                    <a:pt x="2187" y="6668"/>
                    <a:pt x="2291" y="6034"/>
                  </a:cubicBezTo>
                  <a:cubicBezTo>
                    <a:pt x="2398" y="5399"/>
                    <a:pt x="2794" y="4776"/>
                    <a:pt x="3352" y="4190"/>
                  </a:cubicBezTo>
                  <a:cubicBezTo>
                    <a:pt x="3636" y="3895"/>
                    <a:pt x="3958" y="3607"/>
                    <a:pt x="4319" y="3332"/>
                  </a:cubicBezTo>
                  <a:cubicBezTo>
                    <a:pt x="4499" y="3192"/>
                    <a:pt x="4689" y="3054"/>
                    <a:pt x="4896" y="2921"/>
                  </a:cubicBezTo>
                  <a:close/>
                  <a:moveTo>
                    <a:pt x="0" y="6572"/>
                  </a:moveTo>
                  <a:cubicBezTo>
                    <a:pt x="0" y="9986"/>
                    <a:pt x="7827" y="13024"/>
                    <a:pt x="11268" y="13375"/>
                  </a:cubicBezTo>
                  <a:cubicBezTo>
                    <a:pt x="11112" y="13571"/>
                    <a:pt x="10862" y="13801"/>
                    <a:pt x="10489" y="13906"/>
                  </a:cubicBezTo>
                  <a:cubicBezTo>
                    <a:pt x="10082" y="14021"/>
                    <a:pt x="10797" y="13854"/>
                    <a:pt x="11694" y="13772"/>
                  </a:cubicBezTo>
                  <a:cubicBezTo>
                    <a:pt x="13175" y="16208"/>
                    <a:pt x="13544" y="18757"/>
                    <a:pt x="13290" y="21270"/>
                  </a:cubicBezTo>
                  <a:cubicBezTo>
                    <a:pt x="13252" y="21600"/>
                    <a:pt x="14290" y="21390"/>
                    <a:pt x="14313" y="21150"/>
                  </a:cubicBezTo>
                  <a:cubicBezTo>
                    <a:pt x="14568" y="18670"/>
                    <a:pt x="14240" y="16149"/>
                    <a:pt x="12839" y="13739"/>
                  </a:cubicBezTo>
                  <a:cubicBezTo>
                    <a:pt x="13142" y="13757"/>
                    <a:pt x="13421" y="13801"/>
                    <a:pt x="13639" y="13888"/>
                  </a:cubicBezTo>
                  <a:cubicBezTo>
                    <a:pt x="13479" y="13827"/>
                    <a:pt x="13016" y="13620"/>
                    <a:pt x="13002" y="13303"/>
                  </a:cubicBezTo>
                  <a:cubicBezTo>
                    <a:pt x="14166" y="13119"/>
                    <a:pt x="15671" y="12700"/>
                    <a:pt x="17193" y="12109"/>
                  </a:cubicBezTo>
                  <a:cubicBezTo>
                    <a:pt x="15792" y="11101"/>
                    <a:pt x="14816" y="9949"/>
                    <a:pt x="14816" y="8752"/>
                  </a:cubicBezTo>
                  <a:cubicBezTo>
                    <a:pt x="14816" y="6130"/>
                    <a:pt x="17594" y="3868"/>
                    <a:pt x="21600" y="2811"/>
                  </a:cubicBezTo>
                  <a:cubicBezTo>
                    <a:pt x="19451" y="1115"/>
                    <a:pt x="15896" y="0"/>
                    <a:pt x="11867" y="0"/>
                  </a:cubicBezTo>
                  <a:cubicBezTo>
                    <a:pt x="5313" y="0"/>
                    <a:pt x="0" y="2942"/>
                    <a:pt x="0" y="6572"/>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99" name="Freeform: Shape 180"/>
            <p:cNvSpPr/>
            <p:nvPr/>
          </p:nvSpPr>
          <p:spPr>
            <a:xfrm flipH="1">
              <a:off x="1648461" y="1592725"/>
              <a:ext cx="209431" cy="424385"/>
            </a:xfrm>
            <a:custGeom>
              <a:avLst/>
              <a:gdLst/>
              <a:ahLst/>
              <a:cxnLst>
                <a:cxn ang="0">
                  <a:pos x="wd2" y="hd2"/>
                </a:cxn>
                <a:cxn ang="5400000">
                  <a:pos x="wd2" y="hd2"/>
                </a:cxn>
                <a:cxn ang="10800000">
                  <a:pos x="wd2" y="hd2"/>
                </a:cxn>
                <a:cxn ang="16200000">
                  <a:pos x="wd2" y="hd2"/>
                </a:cxn>
              </a:cxnLst>
              <a:rect l="0" t="0" r="r" b="b"/>
              <a:pathLst>
                <a:path w="21464" h="21439" extrusionOk="0">
                  <a:moveTo>
                    <a:pt x="15544" y="1599"/>
                  </a:moveTo>
                  <a:cubicBezTo>
                    <a:pt x="21600" y="4750"/>
                    <a:pt x="17053" y="7168"/>
                    <a:pt x="17053" y="7168"/>
                  </a:cubicBezTo>
                  <a:cubicBezTo>
                    <a:pt x="19139" y="4239"/>
                    <a:pt x="13566" y="2043"/>
                    <a:pt x="13566" y="2043"/>
                  </a:cubicBezTo>
                  <a:cubicBezTo>
                    <a:pt x="13566" y="2043"/>
                    <a:pt x="15544" y="1599"/>
                    <a:pt x="15544" y="1599"/>
                  </a:cubicBezTo>
                  <a:close/>
                  <a:moveTo>
                    <a:pt x="0" y="6725"/>
                  </a:moveTo>
                  <a:cubicBezTo>
                    <a:pt x="0" y="10281"/>
                    <a:pt x="7331" y="13436"/>
                    <a:pt x="10351" y="13701"/>
                  </a:cubicBezTo>
                  <a:cubicBezTo>
                    <a:pt x="10209" y="13874"/>
                    <a:pt x="10009" y="14052"/>
                    <a:pt x="9730" y="14142"/>
                  </a:cubicBezTo>
                  <a:cubicBezTo>
                    <a:pt x="9402" y="14246"/>
                    <a:pt x="9896" y="14118"/>
                    <a:pt x="10590" y="14030"/>
                  </a:cubicBezTo>
                  <a:cubicBezTo>
                    <a:pt x="10662" y="14547"/>
                    <a:pt x="10536" y="15070"/>
                    <a:pt x="10597" y="15591"/>
                  </a:cubicBezTo>
                  <a:cubicBezTo>
                    <a:pt x="10696" y="16438"/>
                    <a:pt x="11630" y="17115"/>
                    <a:pt x="12844" y="17667"/>
                  </a:cubicBezTo>
                  <a:cubicBezTo>
                    <a:pt x="11588" y="17965"/>
                    <a:pt x="10179" y="18415"/>
                    <a:pt x="10278" y="19138"/>
                  </a:cubicBezTo>
                  <a:cubicBezTo>
                    <a:pt x="10376" y="19905"/>
                    <a:pt x="11557" y="20453"/>
                    <a:pt x="11281" y="21270"/>
                  </a:cubicBezTo>
                  <a:cubicBezTo>
                    <a:pt x="11167" y="21600"/>
                    <a:pt x="12127" y="21386"/>
                    <a:pt x="12207" y="21147"/>
                  </a:cubicBezTo>
                  <a:cubicBezTo>
                    <a:pt x="12420" y="20537"/>
                    <a:pt x="12014" y="20014"/>
                    <a:pt x="11523" y="19466"/>
                  </a:cubicBezTo>
                  <a:cubicBezTo>
                    <a:pt x="11324" y="19242"/>
                    <a:pt x="11111" y="18997"/>
                    <a:pt x="11260" y="18754"/>
                  </a:cubicBezTo>
                  <a:cubicBezTo>
                    <a:pt x="11530" y="18320"/>
                    <a:pt x="13088" y="18063"/>
                    <a:pt x="13829" y="17907"/>
                  </a:cubicBezTo>
                  <a:cubicBezTo>
                    <a:pt x="14092" y="17850"/>
                    <a:pt x="14398" y="17600"/>
                    <a:pt x="14107" y="17485"/>
                  </a:cubicBezTo>
                  <a:cubicBezTo>
                    <a:pt x="12592" y="16870"/>
                    <a:pt x="11557" y="16166"/>
                    <a:pt x="11500" y="15180"/>
                  </a:cubicBezTo>
                  <a:cubicBezTo>
                    <a:pt x="11476" y="14770"/>
                    <a:pt x="11550" y="14366"/>
                    <a:pt x="11528" y="13963"/>
                  </a:cubicBezTo>
                  <a:cubicBezTo>
                    <a:pt x="11926" y="13961"/>
                    <a:pt x="12308" y="14001"/>
                    <a:pt x="12582" y="14126"/>
                  </a:cubicBezTo>
                  <a:cubicBezTo>
                    <a:pt x="12447" y="14063"/>
                    <a:pt x="12053" y="13867"/>
                    <a:pt x="12002" y="13568"/>
                  </a:cubicBezTo>
                  <a:cubicBezTo>
                    <a:pt x="15369" y="12880"/>
                    <a:pt x="21464" y="9968"/>
                    <a:pt x="21464" y="6725"/>
                  </a:cubicBezTo>
                  <a:cubicBezTo>
                    <a:pt x="21464" y="3011"/>
                    <a:pt x="16660" y="0"/>
                    <a:pt x="10733" y="0"/>
                  </a:cubicBezTo>
                  <a:cubicBezTo>
                    <a:pt x="4811" y="0"/>
                    <a:pt x="0" y="3011"/>
                    <a:pt x="0" y="6725"/>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00" name="Freeform: Shape 181"/>
            <p:cNvSpPr/>
            <p:nvPr/>
          </p:nvSpPr>
          <p:spPr>
            <a:xfrm flipH="1">
              <a:off x="1084770" y="2535679"/>
              <a:ext cx="450846" cy="27475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13085"/>
                  </a:lnTo>
                  <a:lnTo>
                    <a:pt x="1729" y="13085"/>
                  </a:lnTo>
                  <a:lnTo>
                    <a:pt x="1729" y="1455"/>
                  </a:lnTo>
                  <a:cubicBezTo>
                    <a:pt x="1729" y="1084"/>
                    <a:pt x="1645" y="750"/>
                    <a:pt x="1477" y="450"/>
                  </a:cubicBezTo>
                  <a:cubicBezTo>
                    <a:pt x="1307" y="151"/>
                    <a:pt x="1104" y="0"/>
                    <a:pt x="864" y="0"/>
                  </a:cubicBezTo>
                  <a:cubicBezTo>
                    <a:pt x="625" y="0"/>
                    <a:pt x="421" y="151"/>
                    <a:pt x="253" y="450"/>
                  </a:cubicBezTo>
                  <a:cubicBezTo>
                    <a:pt x="85" y="751"/>
                    <a:pt x="0" y="1084"/>
                    <a:pt x="0" y="1455"/>
                  </a:cubicBezTo>
                  <a:lnTo>
                    <a:pt x="0" y="21600"/>
                  </a:lnTo>
                  <a:lnTo>
                    <a:pt x="1729" y="21600"/>
                  </a:lnTo>
                  <a:lnTo>
                    <a:pt x="1729" y="15923"/>
                  </a:lnTo>
                  <a:lnTo>
                    <a:pt x="19871" y="15923"/>
                  </a:lnTo>
                  <a:lnTo>
                    <a:pt x="19871" y="21600"/>
                  </a:lnTo>
                  <a:cubicBezTo>
                    <a:pt x="19871" y="21600"/>
                    <a:pt x="21600" y="21600"/>
                    <a:pt x="21600" y="2160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01" name="Freeform: Shape 182"/>
            <p:cNvSpPr/>
            <p:nvPr/>
          </p:nvSpPr>
          <p:spPr>
            <a:xfrm flipH="1">
              <a:off x="1409010" y="2559552"/>
              <a:ext cx="66926" cy="66058"/>
            </a:xfrm>
            <a:custGeom>
              <a:avLst/>
              <a:gdLst/>
              <a:ahLst/>
              <a:cxnLst>
                <a:cxn ang="0">
                  <a:pos x="wd2" y="hd2"/>
                </a:cxn>
                <a:cxn ang="5400000">
                  <a:pos x="wd2" y="hd2"/>
                </a:cxn>
                <a:cxn ang="10800000">
                  <a:pos x="wd2" y="hd2"/>
                </a:cxn>
                <a:cxn ang="16200000">
                  <a:pos x="wd2" y="hd2"/>
                </a:cxn>
              </a:cxnLst>
              <a:rect l="0" t="0" r="r" b="b"/>
              <a:pathLst>
                <a:path w="21600" h="21600" extrusionOk="0">
                  <a:moveTo>
                    <a:pt x="0" y="10803"/>
                  </a:moveTo>
                  <a:cubicBezTo>
                    <a:pt x="0" y="13779"/>
                    <a:pt x="1046" y="16320"/>
                    <a:pt x="3128" y="18432"/>
                  </a:cubicBezTo>
                  <a:cubicBezTo>
                    <a:pt x="5210" y="20542"/>
                    <a:pt x="7722" y="21600"/>
                    <a:pt x="10660" y="21600"/>
                  </a:cubicBezTo>
                  <a:cubicBezTo>
                    <a:pt x="13598" y="21600"/>
                    <a:pt x="16156" y="20542"/>
                    <a:pt x="18333" y="18432"/>
                  </a:cubicBezTo>
                  <a:cubicBezTo>
                    <a:pt x="20511" y="16320"/>
                    <a:pt x="21600" y="13779"/>
                    <a:pt x="21600" y="10803"/>
                  </a:cubicBezTo>
                  <a:cubicBezTo>
                    <a:pt x="21600" y="7829"/>
                    <a:pt x="20511" y="5286"/>
                    <a:pt x="18333" y="3168"/>
                  </a:cubicBezTo>
                  <a:cubicBezTo>
                    <a:pt x="16156" y="1058"/>
                    <a:pt x="13598" y="0"/>
                    <a:pt x="10660" y="0"/>
                  </a:cubicBezTo>
                  <a:cubicBezTo>
                    <a:pt x="7722" y="0"/>
                    <a:pt x="5210" y="1058"/>
                    <a:pt x="3128" y="3168"/>
                  </a:cubicBezTo>
                  <a:cubicBezTo>
                    <a:pt x="1046" y="5286"/>
                    <a:pt x="0" y="7829"/>
                    <a:pt x="0" y="10803"/>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02" name="Freeform: Shape 183"/>
            <p:cNvSpPr/>
            <p:nvPr/>
          </p:nvSpPr>
          <p:spPr>
            <a:xfrm flipH="1">
              <a:off x="1085842" y="2577456"/>
              <a:ext cx="390093" cy="95097"/>
            </a:xfrm>
            <a:custGeom>
              <a:avLst/>
              <a:gdLst/>
              <a:ahLst/>
              <a:cxnLst>
                <a:cxn ang="0">
                  <a:pos x="wd2" y="hd2"/>
                </a:cxn>
                <a:cxn ang="5400000">
                  <a:pos x="wd2" y="hd2"/>
                </a:cxn>
                <a:cxn ang="10800000">
                  <a:pos x="wd2" y="hd2"/>
                </a:cxn>
                <a:cxn ang="16200000">
                  <a:pos x="wd2" y="hd2"/>
                </a:cxn>
              </a:cxnLst>
              <a:rect l="0" t="0" r="r" b="b"/>
              <a:pathLst>
                <a:path w="21600" h="21600" extrusionOk="0">
                  <a:moveTo>
                    <a:pt x="21600" y="11599"/>
                  </a:moveTo>
                  <a:cubicBezTo>
                    <a:pt x="21600" y="10001"/>
                    <a:pt x="21462" y="8701"/>
                    <a:pt x="21186" y="7700"/>
                  </a:cubicBezTo>
                  <a:cubicBezTo>
                    <a:pt x="20910" y="6700"/>
                    <a:pt x="20560" y="6064"/>
                    <a:pt x="20137" y="5800"/>
                  </a:cubicBezTo>
                  <a:lnTo>
                    <a:pt x="5656" y="0"/>
                  </a:lnTo>
                  <a:lnTo>
                    <a:pt x="5559" y="0"/>
                  </a:lnTo>
                  <a:cubicBezTo>
                    <a:pt x="5298" y="0"/>
                    <a:pt x="5079" y="365"/>
                    <a:pt x="4901" y="1096"/>
                  </a:cubicBezTo>
                  <a:cubicBezTo>
                    <a:pt x="4722" y="1831"/>
                    <a:pt x="4632" y="2732"/>
                    <a:pt x="4632" y="3798"/>
                  </a:cubicBezTo>
                  <a:lnTo>
                    <a:pt x="4632" y="15405"/>
                  </a:lnTo>
                  <a:lnTo>
                    <a:pt x="927" y="15405"/>
                  </a:lnTo>
                  <a:cubicBezTo>
                    <a:pt x="309" y="15405"/>
                    <a:pt x="0" y="16436"/>
                    <a:pt x="0" y="18502"/>
                  </a:cubicBezTo>
                  <a:cubicBezTo>
                    <a:pt x="0" y="20569"/>
                    <a:pt x="309" y="21600"/>
                    <a:pt x="927" y="21600"/>
                  </a:cubicBezTo>
                  <a:lnTo>
                    <a:pt x="21600" y="21600"/>
                  </a:lnTo>
                  <a:cubicBezTo>
                    <a:pt x="21600" y="21600"/>
                    <a:pt x="21600" y="11599"/>
                    <a:pt x="21600" y="11599"/>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03" name="Freeform: Shape 184"/>
            <p:cNvSpPr/>
            <p:nvPr/>
          </p:nvSpPr>
          <p:spPr>
            <a:xfrm flipH="1">
              <a:off x="2048431" y="1503204"/>
              <a:ext cx="376427" cy="406805"/>
            </a:xfrm>
            <a:custGeom>
              <a:avLst/>
              <a:gdLst/>
              <a:ahLst/>
              <a:cxnLst>
                <a:cxn ang="0">
                  <a:pos x="wd2" y="hd2"/>
                </a:cxn>
                <a:cxn ang="5400000">
                  <a:pos x="wd2" y="hd2"/>
                </a:cxn>
                <a:cxn ang="10800000">
                  <a:pos x="wd2" y="hd2"/>
                </a:cxn>
                <a:cxn ang="16200000">
                  <a:pos x="wd2" y="hd2"/>
                </a:cxn>
              </a:cxnLst>
              <a:rect l="0" t="0" r="r" b="b"/>
              <a:pathLst>
                <a:path w="20583" h="21259" extrusionOk="0">
                  <a:moveTo>
                    <a:pt x="13985" y="14767"/>
                  </a:moveTo>
                  <a:cubicBezTo>
                    <a:pt x="13635" y="14988"/>
                    <a:pt x="13164" y="14896"/>
                    <a:pt x="12934" y="14563"/>
                  </a:cubicBezTo>
                  <a:lnTo>
                    <a:pt x="6699" y="5556"/>
                  </a:lnTo>
                  <a:cubicBezTo>
                    <a:pt x="6417" y="5148"/>
                    <a:pt x="5842" y="5036"/>
                    <a:pt x="5415" y="5306"/>
                  </a:cubicBezTo>
                  <a:cubicBezTo>
                    <a:pt x="4990" y="5576"/>
                    <a:pt x="4872" y="6125"/>
                    <a:pt x="5155" y="6532"/>
                  </a:cubicBezTo>
                  <a:lnTo>
                    <a:pt x="11389" y="15538"/>
                  </a:lnTo>
                  <a:cubicBezTo>
                    <a:pt x="12183" y="16687"/>
                    <a:pt x="13807" y="17002"/>
                    <a:pt x="15006" y="16243"/>
                  </a:cubicBezTo>
                  <a:cubicBezTo>
                    <a:pt x="15589" y="15875"/>
                    <a:pt x="15986" y="15313"/>
                    <a:pt x="16125" y="14661"/>
                  </a:cubicBezTo>
                  <a:cubicBezTo>
                    <a:pt x="16264" y="14007"/>
                    <a:pt x="16128" y="13342"/>
                    <a:pt x="15744" y="12785"/>
                  </a:cubicBezTo>
                  <a:lnTo>
                    <a:pt x="8232" y="1932"/>
                  </a:lnTo>
                  <a:cubicBezTo>
                    <a:pt x="7572" y="979"/>
                    <a:pt x="6555" y="325"/>
                    <a:pt x="5370" y="91"/>
                  </a:cubicBezTo>
                  <a:cubicBezTo>
                    <a:pt x="4181" y="-143"/>
                    <a:pt x="2978" y="76"/>
                    <a:pt x="1979" y="706"/>
                  </a:cubicBezTo>
                  <a:cubicBezTo>
                    <a:pt x="998" y="1327"/>
                    <a:pt x="330" y="2278"/>
                    <a:pt x="94" y="3387"/>
                  </a:cubicBezTo>
                  <a:cubicBezTo>
                    <a:pt x="89" y="3406"/>
                    <a:pt x="85" y="3424"/>
                    <a:pt x="82" y="3443"/>
                  </a:cubicBezTo>
                  <a:cubicBezTo>
                    <a:pt x="-142" y="4562"/>
                    <a:pt x="98" y="5704"/>
                    <a:pt x="759" y="6656"/>
                  </a:cubicBezTo>
                  <a:lnTo>
                    <a:pt x="8989" y="18548"/>
                  </a:lnTo>
                  <a:cubicBezTo>
                    <a:pt x="9921" y="19894"/>
                    <a:pt x="11346" y="20812"/>
                    <a:pt x="13001" y="21135"/>
                  </a:cubicBezTo>
                  <a:cubicBezTo>
                    <a:pt x="14655" y="21457"/>
                    <a:pt x="16342" y="21143"/>
                    <a:pt x="17751" y="20253"/>
                  </a:cubicBezTo>
                  <a:cubicBezTo>
                    <a:pt x="20659" y="18415"/>
                    <a:pt x="21458" y="14659"/>
                    <a:pt x="19535" y="11880"/>
                  </a:cubicBezTo>
                  <a:lnTo>
                    <a:pt x="12582" y="1836"/>
                  </a:lnTo>
                  <a:cubicBezTo>
                    <a:pt x="12300" y="1428"/>
                    <a:pt x="11727" y="1316"/>
                    <a:pt x="11299" y="1586"/>
                  </a:cubicBezTo>
                  <a:cubicBezTo>
                    <a:pt x="10873" y="1856"/>
                    <a:pt x="10756" y="2404"/>
                    <a:pt x="11038" y="2812"/>
                  </a:cubicBezTo>
                  <a:lnTo>
                    <a:pt x="17991" y="12857"/>
                  </a:lnTo>
                  <a:cubicBezTo>
                    <a:pt x="19351" y="14821"/>
                    <a:pt x="18785" y="17478"/>
                    <a:pt x="16728" y="18777"/>
                  </a:cubicBezTo>
                  <a:cubicBezTo>
                    <a:pt x="15732" y="19407"/>
                    <a:pt x="14539" y="19629"/>
                    <a:pt x="13370" y="19400"/>
                  </a:cubicBezTo>
                  <a:cubicBezTo>
                    <a:pt x="12200" y="19173"/>
                    <a:pt x="11192" y="18523"/>
                    <a:pt x="10534" y="17571"/>
                  </a:cubicBezTo>
                  <a:lnTo>
                    <a:pt x="2303" y="5681"/>
                  </a:lnTo>
                  <a:cubicBezTo>
                    <a:pt x="1911" y="5114"/>
                    <a:pt x="1768" y="4437"/>
                    <a:pt x="1900" y="3773"/>
                  </a:cubicBezTo>
                  <a:cubicBezTo>
                    <a:pt x="2031" y="3115"/>
                    <a:pt x="2423" y="2548"/>
                    <a:pt x="3001" y="2183"/>
                  </a:cubicBezTo>
                  <a:cubicBezTo>
                    <a:pt x="3586" y="1813"/>
                    <a:pt x="4293" y="1686"/>
                    <a:pt x="4996" y="1824"/>
                  </a:cubicBezTo>
                  <a:cubicBezTo>
                    <a:pt x="5698" y="1962"/>
                    <a:pt x="6299" y="2348"/>
                    <a:pt x="6686" y="2909"/>
                  </a:cubicBezTo>
                  <a:lnTo>
                    <a:pt x="14199" y="13762"/>
                  </a:lnTo>
                  <a:cubicBezTo>
                    <a:pt x="14311" y="13924"/>
                    <a:pt x="14350" y="14118"/>
                    <a:pt x="14309" y="14307"/>
                  </a:cubicBezTo>
                  <a:cubicBezTo>
                    <a:pt x="14268" y="14497"/>
                    <a:pt x="14153" y="14661"/>
                    <a:pt x="13985" y="14767"/>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04" name="Freeform: Shape 185"/>
            <p:cNvSpPr/>
            <p:nvPr/>
          </p:nvSpPr>
          <p:spPr>
            <a:xfrm flipH="1">
              <a:off x="998945" y="2171700"/>
              <a:ext cx="297855" cy="356593"/>
            </a:xfrm>
            <a:custGeom>
              <a:avLst/>
              <a:gdLst/>
              <a:ahLst/>
              <a:cxnLst>
                <a:cxn ang="0">
                  <a:pos x="wd2" y="hd2"/>
                </a:cxn>
                <a:cxn ang="5400000">
                  <a:pos x="wd2" y="hd2"/>
                </a:cxn>
                <a:cxn ang="10800000">
                  <a:pos x="wd2" y="hd2"/>
                </a:cxn>
                <a:cxn ang="16200000">
                  <a:pos x="wd2" y="hd2"/>
                </a:cxn>
              </a:cxnLst>
              <a:rect l="0" t="0" r="r" b="b"/>
              <a:pathLst>
                <a:path w="21600" h="21600" extrusionOk="0">
                  <a:moveTo>
                    <a:pt x="12649" y="0"/>
                  </a:moveTo>
                  <a:lnTo>
                    <a:pt x="14419" y="4856"/>
                  </a:lnTo>
                  <a:lnTo>
                    <a:pt x="14419" y="8150"/>
                  </a:lnTo>
                  <a:lnTo>
                    <a:pt x="15873" y="8150"/>
                  </a:lnTo>
                  <a:lnTo>
                    <a:pt x="15873" y="4856"/>
                  </a:lnTo>
                  <a:cubicBezTo>
                    <a:pt x="16009" y="4256"/>
                    <a:pt x="16309" y="3391"/>
                    <a:pt x="16765" y="2272"/>
                  </a:cubicBezTo>
                  <a:cubicBezTo>
                    <a:pt x="17126" y="1435"/>
                    <a:pt x="17443" y="683"/>
                    <a:pt x="17715" y="0"/>
                  </a:cubicBezTo>
                  <a:lnTo>
                    <a:pt x="16160" y="0"/>
                  </a:lnTo>
                  <a:lnTo>
                    <a:pt x="15139" y="3197"/>
                  </a:lnTo>
                  <a:lnTo>
                    <a:pt x="14146" y="0"/>
                  </a:lnTo>
                  <a:lnTo>
                    <a:pt x="12649" y="0"/>
                  </a:lnTo>
                  <a:close/>
                  <a:moveTo>
                    <a:pt x="11009" y="1803"/>
                  </a:moveTo>
                  <a:cubicBezTo>
                    <a:pt x="10339" y="1803"/>
                    <a:pt x="9829" y="2013"/>
                    <a:pt x="9469" y="2428"/>
                  </a:cubicBezTo>
                  <a:cubicBezTo>
                    <a:pt x="9198" y="2727"/>
                    <a:pt x="9066" y="3196"/>
                    <a:pt x="9066" y="3846"/>
                  </a:cubicBezTo>
                  <a:lnTo>
                    <a:pt x="9066" y="5974"/>
                  </a:lnTo>
                  <a:cubicBezTo>
                    <a:pt x="9066" y="6630"/>
                    <a:pt x="9198" y="7116"/>
                    <a:pt x="9469" y="7416"/>
                  </a:cubicBezTo>
                  <a:cubicBezTo>
                    <a:pt x="9829" y="7829"/>
                    <a:pt x="10339" y="8041"/>
                    <a:pt x="11009" y="8041"/>
                  </a:cubicBezTo>
                  <a:cubicBezTo>
                    <a:pt x="11659" y="8041"/>
                    <a:pt x="12179" y="7829"/>
                    <a:pt x="12548" y="7416"/>
                  </a:cubicBezTo>
                  <a:cubicBezTo>
                    <a:pt x="12821" y="7108"/>
                    <a:pt x="12951" y="6624"/>
                    <a:pt x="12951" y="5974"/>
                  </a:cubicBezTo>
                  <a:lnTo>
                    <a:pt x="12951" y="3846"/>
                  </a:lnTo>
                  <a:cubicBezTo>
                    <a:pt x="12951" y="3196"/>
                    <a:pt x="12821" y="2728"/>
                    <a:pt x="12548" y="2428"/>
                  </a:cubicBezTo>
                  <a:cubicBezTo>
                    <a:pt x="12180" y="2013"/>
                    <a:pt x="11660" y="1803"/>
                    <a:pt x="11009" y="1803"/>
                  </a:cubicBezTo>
                  <a:close/>
                  <a:moveTo>
                    <a:pt x="3957" y="2164"/>
                  </a:moveTo>
                  <a:lnTo>
                    <a:pt x="3957" y="8234"/>
                  </a:lnTo>
                  <a:lnTo>
                    <a:pt x="5281" y="8234"/>
                  </a:lnTo>
                  <a:lnTo>
                    <a:pt x="5281" y="7573"/>
                  </a:lnTo>
                  <a:cubicBezTo>
                    <a:pt x="5797" y="8075"/>
                    <a:pt x="6294" y="8318"/>
                    <a:pt x="6778" y="8318"/>
                  </a:cubicBezTo>
                  <a:cubicBezTo>
                    <a:pt x="7224" y="8318"/>
                    <a:pt x="7515" y="8174"/>
                    <a:pt x="7641" y="7873"/>
                  </a:cubicBezTo>
                  <a:cubicBezTo>
                    <a:pt x="7720" y="7678"/>
                    <a:pt x="7756" y="7374"/>
                    <a:pt x="7756" y="6960"/>
                  </a:cubicBezTo>
                  <a:lnTo>
                    <a:pt x="7756" y="2164"/>
                  </a:lnTo>
                  <a:lnTo>
                    <a:pt x="6433" y="2164"/>
                  </a:lnTo>
                  <a:lnTo>
                    <a:pt x="6433" y="6635"/>
                  </a:lnTo>
                  <a:cubicBezTo>
                    <a:pt x="6432" y="6902"/>
                    <a:pt x="6427" y="7039"/>
                    <a:pt x="6418" y="7056"/>
                  </a:cubicBezTo>
                  <a:cubicBezTo>
                    <a:pt x="6388" y="7233"/>
                    <a:pt x="6291" y="7320"/>
                    <a:pt x="6116" y="7320"/>
                  </a:cubicBezTo>
                  <a:cubicBezTo>
                    <a:pt x="5854" y="7320"/>
                    <a:pt x="5573" y="7154"/>
                    <a:pt x="5281" y="6803"/>
                  </a:cubicBezTo>
                  <a:lnTo>
                    <a:pt x="5281" y="2164"/>
                  </a:lnTo>
                  <a:lnTo>
                    <a:pt x="3957" y="2164"/>
                  </a:lnTo>
                  <a:close/>
                  <a:moveTo>
                    <a:pt x="11009" y="2789"/>
                  </a:moveTo>
                  <a:cubicBezTo>
                    <a:pt x="11427" y="2789"/>
                    <a:pt x="11642" y="3072"/>
                    <a:pt x="11642" y="3630"/>
                  </a:cubicBezTo>
                  <a:lnTo>
                    <a:pt x="11642" y="6190"/>
                  </a:lnTo>
                  <a:cubicBezTo>
                    <a:pt x="11642" y="6760"/>
                    <a:pt x="11427" y="7032"/>
                    <a:pt x="11009" y="7032"/>
                  </a:cubicBezTo>
                  <a:cubicBezTo>
                    <a:pt x="10593" y="7032"/>
                    <a:pt x="10390" y="6760"/>
                    <a:pt x="10390" y="6190"/>
                  </a:cubicBezTo>
                  <a:cubicBezTo>
                    <a:pt x="10390" y="6190"/>
                    <a:pt x="10390" y="3630"/>
                    <a:pt x="10390" y="3630"/>
                  </a:cubicBezTo>
                  <a:cubicBezTo>
                    <a:pt x="10390" y="3072"/>
                    <a:pt x="10593" y="2789"/>
                    <a:pt x="11009" y="2789"/>
                  </a:cubicBezTo>
                  <a:close/>
                  <a:moveTo>
                    <a:pt x="10807" y="9039"/>
                  </a:moveTo>
                  <a:cubicBezTo>
                    <a:pt x="7204" y="9039"/>
                    <a:pt x="4509" y="9117"/>
                    <a:pt x="2720" y="9279"/>
                  </a:cubicBezTo>
                  <a:cubicBezTo>
                    <a:pt x="2157" y="9335"/>
                    <a:pt x="1655" y="9519"/>
                    <a:pt x="1223" y="9844"/>
                  </a:cubicBezTo>
                  <a:cubicBezTo>
                    <a:pt x="790" y="10169"/>
                    <a:pt x="515" y="10581"/>
                    <a:pt x="389" y="11058"/>
                  </a:cubicBezTo>
                  <a:cubicBezTo>
                    <a:pt x="135" y="11968"/>
                    <a:pt x="0" y="13381"/>
                    <a:pt x="0" y="15314"/>
                  </a:cubicBezTo>
                  <a:cubicBezTo>
                    <a:pt x="0" y="17213"/>
                    <a:pt x="135" y="18640"/>
                    <a:pt x="389" y="19581"/>
                  </a:cubicBezTo>
                  <a:cubicBezTo>
                    <a:pt x="524" y="20061"/>
                    <a:pt x="795" y="20458"/>
                    <a:pt x="1223" y="20783"/>
                  </a:cubicBezTo>
                  <a:cubicBezTo>
                    <a:pt x="1651" y="21107"/>
                    <a:pt x="2157" y="21299"/>
                    <a:pt x="2720" y="21348"/>
                  </a:cubicBezTo>
                  <a:cubicBezTo>
                    <a:pt x="4509" y="21518"/>
                    <a:pt x="7204" y="21600"/>
                    <a:pt x="10807" y="21600"/>
                  </a:cubicBezTo>
                  <a:cubicBezTo>
                    <a:pt x="14413" y="21600"/>
                    <a:pt x="17106" y="21518"/>
                    <a:pt x="18895" y="21348"/>
                  </a:cubicBezTo>
                  <a:cubicBezTo>
                    <a:pt x="19458" y="21299"/>
                    <a:pt x="19960" y="21107"/>
                    <a:pt x="20391" y="20783"/>
                  </a:cubicBezTo>
                  <a:cubicBezTo>
                    <a:pt x="20824" y="20458"/>
                    <a:pt x="21100" y="20061"/>
                    <a:pt x="21226" y="19581"/>
                  </a:cubicBezTo>
                  <a:cubicBezTo>
                    <a:pt x="21478" y="18672"/>
                    <a:pt x="21600" y="17245"/>
                    <a:pt x="21600" y="15314"/>
                  </a:cubicBezTo>
                  <a:cubicBezTo>
                    <a:pt x="21600" y="13415"/>
                    <a:pt x="21478" y="12002"/>
                    <a:pt x="21226" y="11058"/>
                  </a:cubicBezTo>
                  <a:cubicBezTo>
                    <a:pt x="21089" y="10581"/>
                    <a:pt x="20805" y="10169"/>
                    <a:pt x="20377" y="9844"/>
                  </a:cubicBezTo>
                  <a:cubicBezTo>
                    <a:pt x="19950" y="9519"/>
                    <a:pt x="19453" y="9335"/>
                    <a:pt x="18880" y="9279"/>
                  </a:cubicBezTo>
                  <a:cubicBezTo>
                    <a:pt x="17103" y="9117"/>
                    <a:pt x="14412" y="9039"/>
                    <a:pt x="10807" y="9039"/>
                  </a:cubicBezTo>
                  <a:close/>
                  <a:moveTo>
                    <a:pt x="9066" y="11143"/>
                  </a:moveTo>
                  <a:lnTo>
                    <a:pt x="10375" y="11143"/>
                  </a:lnTo>
                  <a:lnTo>
                    <a:pt x="10375" y="19208"/>
                  </a:lnTo>
                  <a:lnTo>
                    <a:pt x="9066" y="19208"/>
                  </a:lnTo>
                  <a:lnTo>
                    <a:pt x="9066" y="18631"/>
                  </a:lnTo>
                  <a:cubicBezTo>
                    <a:pt x="8628" y="19078"/>
                    <a:pt x="8180" y="19292"/>
                    <a:pt x="7713" y="19292"/>
                  </a:cubicBezTo>
                  <a:cubicBezTo>
                    <a:pt x="7189" y="19292"/>
                    <a:pt x="6842" y="19078"/>
                    <a:pt x="6677" y="18631"/>
                  </a:cubicBezTo>
                  <a:cubicBezTo>
                    <a:pt x="6588" y="18413"/>
                    <a:pt x="6548" y="17997"/>
                    <a:pt x="6548" y="17405"/>
                  </a:cubicBezTo>
                  <a:cubicBezTo>
                    <a:pt x="6548" y="17405"/>
                    <a:pt x="6548" y="15013"/>
                    <a:pt x="6548" y="15013"/>
                  </a:cubicBezTo>
                  <a:cubicBezTo>
                    <a:pt x="6548" y="14419"/>
                    <a:pt x="6588" y="14021"/>
                    <a:pt x="6677" y="13811"/>
                  </a:cubicBezTo>
                  <a:cubicBezTo>
                    <a:pt x="6842" y="13356"/>
                    <a:pt x="7189" y="13126"/>
                    <a:pt x="7713" y="13126"/>
                  </a:cubicBezTo>
                  <a:cubicBezTo>
                    <a:pt x="8200" y="13126"/>
                    <a:pt x="8649" y="13350"/>
                    <a:pt x="9066" y="13787"/>
                  </a:cubicBezTo>
                  <a:lnTo>
                    <a:pt x="9066" y="11143"/>
                  </a:lnTo>
                  <a:close/>
                  <a:moveTo>
                    <a:pt x="15441" y="11143"/>
                  </a:moveTo>
                  <a:lnTo>
                    <a:pt x="19988" y="11143"/>
                  </a:lnTo>
                  <a:lnTo>
                    <a:pt x="19988" y="12284"/>
                  </a:lnTo>
                  <a:lnTo>
                    <a:pt x="18463" y="12284"/>
                  </a:lnTo>
                  <a:lnTo>
                    <a:pt x="18463" y="19208"/>
                  </a:lnTo>
                  <a:lnTo>
                    <a:pt x="16995" y="19208"/>
                  </a:lnTo>
                  <a:lnTo>
                    <a:pt x="16995" y="12284"/>
                  </a:lnTo>
                  <a:lnTo>
                    <a:pt x="15441" y="12284"/>
                  </a:lnTo>
                  <a:cubicBezTo>
                    <a:pt x="15441" y="12284"/>
                    <a:pt x="15441" y="11143"/>
                    <a:pt x="15441" y="11143"/>
                  </a:cubicBezTo>
                  <a:close/>
                  <a:moveTo>
                    <a:pt x="3569" y="13126"/>
                  </a:moveTo>
                  <a:cubicBezTo>
                    <a:pt x="4230" y="13126"/>
                    <a:pt x="4743" y="13337"/>
                    <a:pt x="5123" y="13751"/>
                  </a:cubicBezTo>
                  <a:cubicBezTo>
                    <a:pt x="5394" y="14050"/>
                    <a:pt x="5526" y="14517"/>
                    <a:pt x="5526" y="15157"/>
                  </a:cubicBezTo>
                  <a:lnTo>
                    <a:pt x="5526" y="17261"/>
                  </a:lnTo>
                  <a:cubicBezTo>
                    <a:pt x="5526" y="17903"/>
                    <a:pt x="5391" y="18380"/>
                    <a:pt x="5109" y="18679"/>
                  </a:cubicBezTo>
                  <a:cubicBezTo>
                    <a:pt x="4729" y="19094"/>
                    <a:pt x="4211" y="19292"/>
                    <a:pt x="3540" y="19292"/>
                  </a:cubicBezTo>
                  <a:cubicBezTo>
                    <a:pt x="2840" y="19292"/>
                    <a:pt x="2308" y="19084"/>
                    <a:pt x="1957" y="18655"/>
                  </a:cubicBezTo>
                  <a:cubicBezTo>
                    <a:pt x="1782" y="18436"/>
                    <a:pt x="1684" y="18212"/>
                    <a:pt x="1655" y="17994"/>
                  </a:cubicBezTo>
                  <a:cubicBezTo>
                    <a:pt x="1635" y="17920"/>
                    <a:pt x="1626" y="17683"/>
                    <a:pt x="1626" y="17285"/>
                  </a:cubicBezTo>
                  <a:lnTo>
                    <a:pt x="1626" y="17129"/>
                  </a:lnTo>
                  <a:lnTo>
                    <a:pt x="2950" y="17129"/>
                  </a:lnTo>
                  <a:cubicBezTo>
                    <a:pt x="2950" y="17543"/>
                    <a:pt x="2959" y="17793"/>
                    <a:pt x="2979" y="17874"/>
                  </a:cubicBezTo>
                  <a:cubicBezTo>
                    <a:pt x="3047" y="18166"/>
                    <a:pt x="3248" y="18307"/>
                    <a:pt x="3569" y="18307"/>
                  </a:cubicBezTo>
                  <a:cubicBezTo>
                    <a:pt x="4015" y="18307"/>
                    <a:pt x="4231" y="18026"/>
                    <a:pt x="4231" y="17465"/>
                  </a:cubicBezTo>
                  <a:lnTo>
                    <a:pt x="4231" y="16407"/>
                  </a:lnTo>
                  <a:lnTo>
                    <a:pt x="1626" y="16407"/>
                  </a:lnTo>
                  <a:cubicBezTo>
                    <a:pt x="1626" y="16407"/>
                    <a:pt x="1626" y="15157"/>
                    <a:pt x="1626" y="15157"/>
                  </a:cubicBezTo>
                  <a:cubicBezTo>
                    <a:pt x="1626" y="14517"/>
                    <a:pt x="1754" y="14050"/>
                    <a:pt x="2015" y="13751"/>
                  </a:cubicBezTo>
                  <a:cubicBezTo>
                    <a:pt x="2394" y="13337"/>
                    <a:pt x="2918" y="13126"/>
                    <a:pt x="3569" y="13126"/>
                  </a:cubicBezTo>
                  <a:close/>
                  <a:moveTo>
                    <a:pt x="11498" y="13198"/>
                  </a:moveTo>
                  <a:lnTo>
                    <a:pt x="12807" y="13198"/>
                  </a:lnTo>
                  <a:lnTo>
                    <a:pt x="12807" y="17802"/>
                  </a:lnTo>
                  <a:cubicBezTo>
                    <a:pt x="13100" y="18142"/>
                    <a:pt x="13366" y="18307"/>
                    <a:pt x="13628" y="18307"/>
                  </a:cubicBezTo>
                  <a:cubicBezTo>
                    <a:pt x="13803" y="18307"/>
                    <a:pt x="13914" y="18225"/>
                    <a:pt x="13944" y="18054"/>
                  </a:cubicBezTo>
                  <a:cubicBezTo>
                    <a:pt x="13954" y="18031"/>
                    <a:pt x="13959" y="17893"/>
                    <a:pt x="13959" y="17633"/>
                  </a:cubicBezTo>
                  <a:lnTo>
                    <a:pt x="13959" y="13198"/>
                  </a:lnTo>
                  <a:lnTo>
                    <a:pt x="15254" y="13198"/>
                  </a:lnTo>
                  <a:lnTo>
                    <a:pt x="15254" y="17958"/>
                  </a:lnTo>
                  <a:cubicBezTo>
                    <a:pt x="15254" y="18356"/>
                    <a:pt x="15216" y="18652"/>
                    <a:pt x="15139" y="18847"/>
                  </a:cubicBezTo>
                  <a:cubicBezTo>
                    <a:pt x="15022" y="19147"/>
                    <a:pt x="14737" y="19292"/>
                    <a:pt x="14290" y="19292"/>
                  </a:cubicBezTo>
                  <a:cubicBezTo>
                    <a:pt x="13823" y="19292"/>
                    <a:pt x="13333" y="19053"/>
                    <a:pt x="12807" y="18559"/>
                  </a:cubicBezTo>
                  <a:lnTo>
                    <a:pt x="12807" y="19208"/>
                  </a:lnTo>
                  <a:lnTo>
                    <a:pt x="11498" y="19208"/>
                  </a:lnTo>
                  <a:cubicBezTo>
                    <a:pt x="11498" y="19208"/>
                    <a:pt x="11498" y="13198"/>
                    <a:pt x="11498" y="13198"/>
                  </a:cubicBezTo>
                  <a:close/>
                  <a:moveTo>
                    <a:pt x="3209" y="14099"/>
                  </a:moveTo>
                  <a:cubicBezTo>
                    <a:pt x="2772" y="14100"/>
                    <a:pt x="2547" y="14366"/>
                    <a:pt x="2547" y="14917"/>
                  </a:cubicBezTo>
                  <a:lnTo>
                    <a:pt x="2547" y="15482"/>
                  </a:lnTo>
                  <a:lnTo>
                    <a:pt x="3857" y="15482"/>
                  </a:lnTo>
                  <a:lnTo>
                    <a:pt x="3857" y="14917"/>
                  </a:lnTo>
                  <a:cubicBezTo>
                    <a:pt x="3857" y="14365"/>
                    <a:pt x="3647" y="14099"/>
                    <a:pt x="3209" y="14099"/>
                  </a:cubicBezTo>
                  <a:close/>
                  <a:moveTo>
                    <a:pt x="8404" y="14099"/>
                  </a:moveTo>
                  <a:cubicBezTo>
                    <a:pt x="8024" y="14099"/>
                    <a:pt x="7828" y="14361"/>
                    <a:pt x="7828" y="14905"/>
                  </a:cubicBezTo>
                  <a:lnTo>
                    <a:pt x="7828" y="17477"/>
                  </a:lnTo>
                  <a:cubicBezTo>
                    <a:pt x="7828" y="18021"/>
                    <a:pt x="8024" y="18294"/>
                    <a:pt x="8404" y="18294"/>
                  </a:cubicBezTo>
                  <a:cubicBezTo>
                    <a:pt x="8627" y="18294"/>
                    <a:pt x="8839" y="18209"/>
                    <a:pt x="9052" y="18030"/>
                  </a:cubicBezTo>
                  <a:lnTo>
                    <a:pt x="9052" y="14364"/>
                  </a:lnTo>
                  <a:cubicBezTo>
                    <a:pt x="8839" y="14185"/>
                    <a:pt x="8627" y="14099"/>
                    <a:pt x="8404" y="14099"/>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05" name="Freeform: Shape 186"/>
            <p:cNvSpPr/>
            <p:nvPr/>
          </p:nvSpPr>
          <p:spPr>
            <a:xfrm flipH="1">
              <a:off x="1466750" y="2046298"/>
              <a:ext cx="510504" cy="283886"/>
            </a:xfrm>
            <a:custGeom>
              <a:avLst/>
              <a:gdLst/>
              <a:ahLst/>
              <a:cxnLst>
                <a:cxn ang="0">
                  <a:pos x="wd2" y="hd2"/>
                </a:cxn>
                <a:cxn ang="5400000">
                  <a:pos x="wd2" y="hd2"/>
                </a:cxn>
                <a:cxn ang="10800000">
                  <a:pos x="wd2" y="hd2"/>
                </a:cxn>
                <a:cxn ang="16200000">
                  <a:pos x="wd2" y="hd2"/>
                </a:cxn>
              </a:cxnLst>
              <a:rect l="0" t="0" r="r" b="b"/>
              <a:pathLst>
                <a:path w="21600" h="21600" extrusionOk="0">
                  <a:moveTo>
                    <a:pt x="14828" y="8668"/>
                  </a:moveTo>
                  <a:lnTo>
                    <a:pt x="11344" y="8668"/>
                  </a:lnTo>
                  <a:lnTo>
                    <a:pt x="11344" y="3717"/>
                  </a:lnTo>
                  <a:lnTo>
                    <a:pt x="14828" y="3717"/>
                  </a:lnTo>
                  <a:cubicBezTo>
                    <a:pt x="14828" y="3717"/>
                    <a:pt x="14828" y="8668"/>
                    <a:pt x="14828" y="8668"/>
                  </a:cubicBezTo>
                  <a:close/>
                  <a:moveTo>
                    <a:pt x="10356" y="8668"/>
                  </a:moveTo>
                  <a:lnTo>
                    <a:pt x="6871" y="8668"/>
                  </a:lnTo>
                  <a:lnTo>
                    <a:pt x="6871" y="3717"/>
                  </a:lnTo>
                  <a:lnTo>
                    <a:pt x="10356" y="3717"/>
                  </a:lnTo>
                  <a:cubicBezTo>
                    <a:pt x="10356" y="3717"/>
                    <a:pt x="10356" y="8668"/>
                    <a:pt x="10356" y="8668"/>
                  </a:cubicBezTo>
                  <a:close/>
                  <a:moveTo>
                    <a:pt x="5885" y="8668"/>
                  </a:moveTo>
                  <a:lnTo>
                    <a:pt x="3551" y="8668"/>
                  </a:lnTo>
                  <a:lnTo>
                    <a:pt x="3551" y="3717"/>
                  </a:lnTo>
                  <a:lnTo>
                    <a:pt x="5885" y="3717"/>
                  </a:lnTo>
                  <a:cubicBezTo>
                    <a:pt x="5885" y="3717"/>
                    <a:pt x="5885" y="8668"/>
                    <a:pt x="5885" y="8668"/>
                  </a:cubicBezTo>
                  <a:close/>
                  <a:moveTo>
                    <a:pt x="4028" y="19826"/>
                  </a:moveTo>
                  <a:cubicBezTo>
                    <a:pt x="3530" y="19826"/>
                    <a:pt x="3124" y="19097"/>
                    <a:pt x="3124" y="18199"/>
                  </a:cubicBezTo>
                  <a:cubicBezTo>
                    <a:pt x="3124" y="17304"/>
                    <a:pt x="3530" y="16574"/>
                    <a:pt x="4028" y="16574"/>
                  </a:cubicBezTo>
                  <a:cubicBezTo>
                    <a:pt x="4526" y="16574"/>
                    <a:pt x="4932" y="17304"/>
                    <a:pt x="4932" y="18199"/>
                  </a:cubicBezTo>
                  <a:cubicBezTo>
                    <a:pt x="4932" y="19097"/>
                    <a:pt x="4526" y="19826"/>
                    <a:pt x="4028" y="19826"/>
                  </a:cubicBezTo>
                  <a:close/>
                  <a:moveTo>
                    <a:pt x="2565" y="8668"/>
                  </a:moveTo>
                  <a:lnTo>
                    <a:pt x="1693" y="8668"/>
                  </a:lnTo>
                  <a:lnTo>
                    <a:pt x="2233" y="3717"/>
                  </a:lnTo>
                  <a:lnTo>
                    <a:pt x="2565" y="3717"/>
                  </a:lnTo>
                  <a:cubicBezTo>
                    <a:pt x="2565" y="3717"/>
                    <a:pt x="2565" y="8668"/>
                    <a:pt x="2565" y="8668"/>
                  </a:cubicBezTo>
                  <a:close/>
                  <a:moveTo>
                    <a:pt x="16718" y="16574"/>
                  </a:moveTo>
                  <a:cubicBezTo>
                    <a:pt x="17217" y="16574"/>
                    <a:pt x="17623" y="17304"/>
                    <a:pt x="17623" y="18199"/>
                  </a:cubicBezTo>
                  <a:cubicBezTo>
                    <a:pt x="17623" y="19097"/>
                    <a:pt x="17217" y="19826"/>
                    <a:pt x="16718" y="19826"/>
                  </a:cubicBezTo>
                  <a:cubicBezTo>
                    <a:pt x="16219" y="19826"/>
                    <a:pt x="15814" y="19097"/>
                    <a:pt x="15814" y="18199"/>
                  </a:cubicBezTo>
                  <a:cubicBezTo>
                    <a:pt x="15814" y="17304"/>
                    <a:pt x="16219" y="16574"/>
                    <a:pt x="16718" y="16574"/>
                  </a:cubicBezTo>
                  <a:close/>
                  <a:moveTo>
                    <a:pt x="15814" y="3717"/>
                  </a:moveTo>
                  <a:lnTo>
                    <a:pt x="17058" y="3717"/>
                  </a:lnTo>
                  <a:cubicBezTo>
                    <a:pt x="17779" y="3717"/>
                    <a:pt x="18401" y="4598"/>
                    <a:pt x="18567" y="5862"/>
                  </a:cubicBezTo>
                  <a:lnTo>
                    <a:pt x="18938" y="8668"/>
                  </a:lnTo>
                  <a:lnTo>
                    <a:pt x="15814" y="8668"/>
                  </a:lnTo>
                  <a:cubicBezTo>
                    <a:pt x="15814" y="8668"/>
                    <a:pt x="15814" y="3717"/>
                    <a:pt x="15814" y="3717"/>
                  </a:cubicBezTo>
                  <a:close/>
                  <a:moveTo>
                    <a:pt x="16718" y="21600"/>
                  </a:moveTo>
                  <a:cubicBezTo>
                    <a:pt x="17589" y="21600"/>
                    <a:pt x="18323" y="20532"/>
                    <a:pt x="18541" y="19087"/>
                  </a:cubicBezTo>
                  <a:lnTo>
                    <a:pt x="21107" y="19087"/>
                  </a:lnTo>
                  <a:cubicBezTo>
                    <a:pt x="21380" y="19087"/>
                    <a:pt x="21600" y="18690"/>
                    <a:pt x="21600" y="18199"/>
                  </a:cubicBezTo>
                  <a:lnTo>
                    <a:pt x="21600" y="16357"/>
                  </a:lnTo>
                  <a:cubicBezTo>
                    <a:pt x="21600" y="15866"/>
                    <a:pt x="21380" y="15471"/>
                    <a:pt x="21107" y="15471"/>
                  </a:cubicBezTo>
                  <a:lnTo>
                    <a:pt x="21099" y="15471"/>
                  </a:lnTo>
                  <a:lnTo>
                    <a:pt x="21099" y="3649"/>
                  </a:lnTo>
                  <a:cubicBezTo>
                    <a:pt x="21099" y="1636"/>
                    <a:pt x="20188" y="0"/>
                    <a:pt x="19070" y="0"/>
                  </a:cubicBezTo>
                  <a:lnTo>
                    <a:pt x="1938" y="0"/>
                  </a:lnTo>
                  <a:cubicBezTo>
                    <a:pt x="1201" y="0"/>
                    <a:pt x="600" y="1079"/>
                    <a:pt x="600" y="2407"/>
                  </a:cubicBezTo>
                  <a:lnTo>
                    <a:pt x="600" y="2829"/>
                  </a:lnTo>
                  <a:cubicBezTo>
                    <a:pt x="600" y="3318"/>
                    <a:pt x="821" y="3717"/>
                    <a:pt x="1093" y="3717"/>
                  </a:cubicBezTo>
                  <a:lnTo>
                    <a:pt x="1228" y="3717"/>
                  </a:lnTo>
                  <a:lnTo>
                    <a:pt x="611" y="9376"/>
                  </a:lnTo>
                  <a:lnTo>
                    <a:pt x="611" y="9377"/>
                  </a:lnTo>
                  <a:lnTo>
                    <a:pt x="609" y="9385"/>
                  </a:lnTo>
                  <a:cubicBezTo>
                    <a:pt x="607" y="9412"/>
                    <a:pt x="607" y="9441"/>
                    <a:pt x="604" y="9469"/>
                  </a:cubicBezTo>
                  <a:cubicBezTo>
                    <a:pt x="603" y="9499"/>
                    <a:pt x="600" y="9526"/>
                    <a:pt x="600" y="9555"/>
                  </a:cubicBezTo>
                  <a:lnTo>
                    <a:pt x="600" y="15471"/>
                  </a:lnTo>
                  <a:lnTo>
                    <a:pt x="493" y="15471"/>
                  </a:lnTo>
                  <a:cubicBezTo>
                    <a:pt x="221" y="15471"/>
                    <a:pt x="0" y="15866"/>
                    <a:pt x="0" y="16357"/>
                  </a:cubicBezTo>
                  <a:lnTo>
                    <a:pt x="0" y="18199"/>
                  </a:lnTo>
                  <a:cubicBezTo>
                    <a:pt x="0" y="18690"/>
                    <a:pt x="221" y="19087"/>
                    <a:pt x="493" y="19087"/>
                  </a:cubicBezTo>
                  <a:lnTo>
                    <a:pt x="2205" y="19087"/>
                  </a:lnTo>
                  <a:cubicBezTo>
                    <a:pt x="2422" y="20532"/>
                    <a:pt x="3156" y="21600"/>
                    <a:pt x="4028" y="21600"/>
                  </a:cubicBezTo>
                  <a:cubicBezTo>
                    <a:pt x="4899" y="21600"/>
                    <a:pt x="5633" y="20532"/>
                    <a:pt x="5850" y="19087"/>
                  </a:cubicBezTo>
                  <a:lnTo>
                    <a:pt x="14895" y="19087"/>
                  </a:lnTo>
                  <a:cubicBezTo>
                    <a:pt x="15113" y="20532"/>
                    <a:pt x="15846" y="21600"/>
                    <a:pt x="16718" y="21600"/>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06" name="Freeform: Shape 187"/>
            <p:cNvSpPr/>
            <p:nvPr/>
          </p:nvSpPr>
          <p:spPr>
            <a:xfrm flipH="1">
              <a:off x="1274909" y="3192166"/>
              <a:ext cx="320388" cy="354364"/>
            </a:xfrm>
            <a:custGeom>
              <a:avLst/>
              <a:gdLst/>
              <a:ahLst/>
              <a:cxnLst>
                <a:cxn ang="0">
                  <a:pos x="wd2" y="hd2"/>
                </a:cxn>
                <a:cxn ang="5400000">
                  <a:pos x="wd2" y="hd2"/>
                </a:cxn>
                <a:cxn ang="10800000">
                  <a:pos x="wd2" y="hd2"/>
                </a:cxn>
                <a:cxn ang="16200000">
                  <a:pos x="wd2" y="hd2"/>
                </a:cxn>
              </a:cxnLst>
              <a:rect l="0" t="0" r="r" b="b"/>
              <a:pathLst>
                <a:path w="21441" h="21600" extrusionOk="0">
                  <a:moveTo>
                    <a:pt x="8493" y="20056"/>
                  </a:moveTo>
                  <a:cubicBezTo>
                    <a:pt x="4745" y="20056"/>
                    <a:pt x="1696" y="17278"/>
                    <a:pt x="1696" y="13865"/>
                  </a:cubicBezTo>
                  <a:cubicBezTo>
                    <a:pt x="1696" y="10801"/>
                    <a:pt x="4152" y="8251"/>
                    <a:pt x="7362" y="7759"/>
                  </a:cubicBezTo>
                  <a:lnTo>
                    <a:pt x="7362" y="11182"/>
                  </a:lnTo>
                  <a:cubicBezTo>
                    <a:pt x="7362" y="11750"/>
                    <a:pt x="7869" y="12211"/>
                    <a:pt x="8495" y="12211"/>
                  </a:cubicBezTo>
                  <a:lnTo>
                    <a:pt x="14382" y="12211"/>
                  </a:lnTo>
                  <a:lnTo>
                    <a:pt x="15290" y="13800"/>
                  </a:lnTo>
                  <a:cubicBezTo>
                    <a:pt x="15290" y="13821"/>
                    <a:pt x="15291" y="13843"/>
                    <a:pt x="15291" y="13865"/>
                  </a:cubicBezTo>
                  <a:cubicBezTo>
                    <a:pt x="15291" y="17278"/>
                    <a:pt x="12242" y="20056"/>
                    <a:pt x="8493" y="20056"/>
                  </a:cubicBezTo>
                  <a:close/>
                  <a:moveTo>
                    <a:pt x="19815" y="14406"/>
                  </a:moveTo>
                  <a:lnTo>
                    <a:pt x="18513" y="14984"/>
                  </a:lnTo>
                  <a:lnTo>
                    <a:pt x="16072" y="10706"/>
                  </a:lnTo>
                  <a:cubicBezTo>
                    <a:pt x="15878" y="10366"/>
                    <a:pt x="15492" y="10152"/>
                    <a:pt x="15069" y="10152"/>
                  </a:cubicBezTo>
                  <a:lnTo>
                    <a:pt x="9624" y="10152"/>
                  </a:lnTo>
                  <a:lnTo>
                    <a:pt x="9624" y="7931"/>
                  </a:lnTo>
                  <a:lnTo>
                    <a:pt x="13853" y="7931"/>
                  </a:lnTo>
                  <a:cubicBezTo>
                    <a:pt x="14477" y="7931"/>
                    <a:pt x="14984" y="7469"/>
                    <a:pt x="14984" y="6900"/>
                  </a:cubicBezTo>
                  <a:cubicBezTo>
                    <a:pt x="14984" y="6331"/>
                    <a:pt x="14477" y="5870"/>
                    <a:pt x="13853" y="5870"/>
                  </a:cubicBezTo>
                  <a:lnTo>
                    <a:pt x="9624" y="5870"/>
                  </a:lnTo>
                  <a:lnTo>
                    <a:pt x="9624" y="4458"/>
                  </a:lnTo>
                  <a:cubicBezTo>
                    <a:pt x="9624" y="4376"/>
                    <a:pt x="9612" y="4297"/>
                    <a:pt x="9592" y="4221"/>
                  </a:cubicBezTo>
                  <a:cubicBezTo>
                    <a:pt x="10392" y="3855"/>
                    <a:pt x="10942" y="3101"/>
                    <a:pt x="10942" y="2229"/>
                  </a:cubicBezTo>
                  <a:cubicBezTo>
                    <a:pt x="10942" y="998"/>
                    <a:pt x="9845" y="0"/>
                    <a:pt x="8493" y="0"/>
                  </a:cubicBezTo>
                  <a:cubicBezTo>
                    <a:pt x="7141" y="0"/>
                    <a:pt x="6046" y="998"/>
                    <a:pt x="6046" y="2229"/>
                  </a:cubicBezTo>
                  <a:cubicBezTo>
                    <a:pt x="6046" y="3101"/>
                    <a:pt x="6595" y="3855"/>
                    <a:pt x="7395" y="4221"/>
                  </a:cubicBezTo>
                  <a:cubicBezTo>
                    <a:pt x="7375" y="4297"/>
                    <a:pt x="7362" y="4376"/>
                    <a:pt x="7362" y="4458"/>
                  </a:cubicBezTo>
                  <a:lnTo>
                    <a:pt x="7362" y="6198"/>
                  </a:lnTo>
                  <a:cubicBezTo>
                    <a:pt x="3212" y="6704"/>
                    <a:pt x="0" y="9947"/>
                    <a:pt x="0" y="13863"/>
                  </a:cubicBezTo>
                  <a:cubicBezTo>
                    <a:pt x="0" y="18130"/>
                    <a:pt x="3810" y="21600"/>
                    <a:pt x="8495" y="21600"/>
                  </a:cubicBezTo>
                  <a:cubicBezTo>
                    <a:pt x="12313" y="21600"/>
                    <a:pt x="15551" y="19291"/>
                    <a:pt x="16616" y="16126"/>
                  </a:cubicBezTo>
                  <a:lnTo>
                    <a:pt x="17014" y="16825"/>
                  </a:lnTo>
                  <a:cubicBezTo>
                    <a:pt x="17215" y="17176"/>
                    <a:pt x="17608" y="17380"/>
                    <a:pt x="18018" y="17380"/>
                  </a:cubicBezTo>
                  <a:cubicBezTo>
                    <a:pt x="18184" y="17380"/>
                    <a:pt x="18352" y="17346"/>
                    <a:pt x="18513" y="17275"/>
                  </a:cubicBezTo>
                  <a:lnTo>
                    <a:pt x="20804" y="16259"/>
                  </a:lnTo>
                  <a:cubicBezTo>
                    <a:pt x="21367" y="16009"/>
                    <a:pt x="21600" y="15393"/>
                    <a:pt x="21326" y="14882"/>
                  </a:cubicBezTo>
                  <a:cubicBezTo>
                    <a:pt x="21054" y="14370"/>
                    <a:pt x="20375" y="14157"/>
                    <a:pt x="19815" y="14406"/>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07" name="Freeform: Shape 188"/>
            <p:cNvSpPr/>
            <p:nvPr/>
          </p:nvSpPr>
          <p:spPr>
            <a:xfrm flipH="1">
              <a:off x="1276867" y="1801607"/>
              <a:ext cx="127452" cy="318374"/>
            </a:xfrm>
            <a:custGeom>
              <a:avLst/>
              <a:gdLst/>
              <a:ahLst/>
              <a:cxnLst>
                <a:cxn ang="0">
                  <a:pos x="wd2" y="hd2"/>
                </a:cxn>
                <a:cxn ang="5400000">
                  <a:pos x="wd2" y="hd2"/>
                </a:cxn>
                <a:cxn ang="10800000">
                  <a:pos x="wd2" y="hd2"/>
                </a:cxn>
                <a:cxn ang="16200000">
                  <a:pos x="wd2" y="hd2"/>
                </a:cxn>
              </a:cxnLst>
              <a:rect l="0" t="0" r="r" b="b"/>
              <a:pathLst>
                <a:path w="19194" h="21600" extrusionOk="0">
                  <a:moveTo>
                    <a:pt x="19194" y="2866"/>
                  </a:moveTo>
                  <a:lnTo>
                    <a:pt x="19194" y="0"/>
                  </a:lnTo>
                  <a:cubicBezTo>
                    <a:pt x="14812" y="441"/>
                    <a:pt x="10637" y="1420"/>
                    <a:pt x="7217" y="2960"/>
                  </a:cubicBezTo>
                  <a:cubicBezTo>
                    <a:pt x="-2406" y="7298"/>
                    <a:pt x="-2406" y="14318"/>
                    <a:pt x="7217" y="18657"/>
                  </a:cubicBezTo>
                  <a:lnTo>
                    <a:pt x="683" y="21600"/>
                  </a:lnTo>
                  <a:lnTo>
                    <a:pt x="18106" y="21600"/>
                  </a:lnTo>
                  <a:lnTo>
                    <a:pt x="18106" y="13751"/>
                  </a:lnTo>
                  <a:lnTo>
                    <a:pt x="11572" y="16694"/>
                  </a:lnTo>
                  <a:cubicBezTo>
                    <a:pt x="4361" y="13447"/>
                    <a:pt x="4361" y="8170"/>
                    <a:pt x="11572" y="4922"/>
                  </a:cubicBezTo>
                  <a:cubicBezTo>
                    <a:pt x="13771" y="3931"/>
                    <a:pt x="16402" y="3234"/>
                    <a:pt x="19194" y="2866"/>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08" name="Freeform: Shape 189"/>
            <p:cNvSpPr/>
            <p:nvPr/>
          </p:nvSpPr>
          <p:spPr>
            <a:xfrm flipH="1">
              <a:off x="1073945" y="1801607"/>
              <a:ext cx="127459" cy="318380"/>
            </a:xfrm>
            <a:custGeom>
              <a:avLst/>
              <a:gdLst/>
              <a:ahLst/>
              <a:cxnLst>
                <a:cxn ang="0">
                  <a:pos x="wd2" y="hd2"/>
                </a:cxn>
                <a:cxn ang="5400000">
                  <a:pos x="wd2" y="hd2"/>
                </a:cxn>
                <a:cxn ang="10800000">
                  <a:pos x="wd2" y="hd2"/>
                </a:cxn>
                <a:cxn ang="16200000">
                  <a:pos x="wd2" y="hd2"/>
                </a:cxn>
              </a:cxnLst>
              <a:rect l="0" t="0" r="r" b="b"/>
              <a:pathLst>
                <a:path w="19195" h="21600" extrusionOk="0">
                  <a:moveTo>
                    <a:pt x="11977" y="2944"/>
                  </a:moveTo>
                  <a:lnTo>
                    <a:pt x="18511" y="0"/>
                  </a:lnTo>
                  <a:lnTo>
                    <a:pt x="1086" y="0"/>
                  </a:lnTo>
                  <a:lnTo>
                    <a:pt x="1086" y="7849"/>
                  </a:lnTo>
                  <a:lnTo>
                    <a:pt x="7622" y="4905"/>
                  </a:lnTo>
                  <a:cubicBezTo>
                    <a:pt x="14833" y="8152"/>
                    <a:pt x="14833" y="13429"/>
                    <a:pt x="7622" y="16676"/>
                  </a:cubicBezTo>
                  <a:cubicBezTo>
                    <a:pt x="5424" y="17668"/>
                    <a:pt x="2790" y="18366"/>
                    <a:pt x="0" y="18734"/>
                  </a:cubicBezTo>
                  <a:lnTo>
                    <a:pt x="0" y="21600"/>
                  </a:lnTo>
                  <a:cubicBezTo>
                    <a:pt x="4383" y="21158"/>
                    <a:pt x="8557" y="20180"/>
                    <a:pt x="11980" y="18640"/>
                  </a:cubicBezTo>
                  <a:cubicBezTo>
                    <a:pt x="21600" y="14301"/>
                    <a:pt x="21600" y="7281"/>
                    <a:pt x="11977" y="2944"/>
                  </a:cubicBezTo>
                  <a:close/>
                </a:path>
              </a:pathLst>
            </a:custGeom>
            <a:grpFill/>
            <a:ln w="12700" cap="flat">
              <a:noFill/>
              <a:miter lim="400000"/>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nvGrpSpPr>
          <p:cNvPr id="216" name="组合 215"/>
          <p:cNvGrpSpPr/>
          <p:nvPr/>
        </p:nvGrpSpPr>
        <p:grpSpPr>
          <a:xfrm>
            <a:off x="849087" y="344656"/>
            <a:ext cx="4885993" cy="716067"/>
            <a:chOff x="5402407" y="1247256"/>
            <a:chExt cx="4885993" cy="716067"/>
          </a:xfrm>
        </p:grpSpPr>
        <p:sp>
          <p:nvSpPr>
            <p:cNvPr id="217" name="文本框 216"/>
            <p:cNvSpPr txBox="1"/>
            <p:nvPr/>
          </p:nvSpPr>
          <p:spPr>
            <a:xfrm>
              <a:off x="5402407" y="1247256"/>
              <a:ext cx="3295317"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标题文字添加此处</a:t>
              </a:r>
            </a:p>
          </p:txBody>
        </p:sp>
        <p:sp>
          <p:nvSpPr>
            <p:cNvPr id="218" name="文本框 217"/>
            <p:cNvSpPr txBox="1"/>
            <p:nvPr/>
          </p:nvSpPr>
          <p:spPr>
            <a:xfrm>
              <a:off x="5402408" y="1693506"/>
              <a:ext cx="4885992" cy="26981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print the presentation and make it into </a:t>
              </a:r>
              <a:r>
                <a:rPr kumimoji="0" lang="en-US" altLang="zh-CN" sz="105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a film </a:t>
              </a:r>
              <a:r>
                <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to be used in a </a:t>
              </a:r>
              <a:r>
                <a:rPr kumimoji="0" lang="en-US" altLang="zh-CN" sz="105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wider field</a:t>
              </a:r>
              <a:endPar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sp>
        <p:nvSpPr>
          <p:cNvPr id="219" name="矩形 218"/>
          <p:cNvSpPr/>
          <p:nvPr/>
        </p:nvSpPr>
        <p:spPr>
          <a:xfrm>
            <a:off x="274320" y="329203"/>
            <a:ext cx="444137"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20" name="矩形 219"/>
          <p:cNvSpPr/>
          <p:nvPr/>
        </p:nvSpPr>
        <p:spPr>
          <a:xfrm>
            <a:off x="0" y="329203"/>
            <a:ext cx="195941"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21" name="六边形 220"/>
          <p:cNvSpPr/>
          <p:nvPr/>
        </p:nvSpPr>
        <p:spPr>
          <a:xfrm rot="5400000">
            <a:off x="890070" y="2017067"/>
            <a:ext cx="926421" cy="798639"/>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22" name="六边形 221"/>
          <p:cNvSpPr/>
          <p:nvPr/>
        </p:nvSpPr>
        <p:spPr>
          <a:xfrm rot="5400000">
            <a:off x="890070" y="3390043"/>
            <a:ext cx="926421" cy="798639"/>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23" name="六边形 222"/>
          <p:cNvSpPr/>
          <p:nvPr/>
        </p:nvSpPr>
        <p:spPr>
          <a:xfrm rot="5400000">
            <a:off x="890070" y="4763019"/>
            <a:ext cx="926421" cy="798639"/>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36" name="六边形 223"/>
          <p:cNvSpPr/>
          <p:nvPr/>
        </p:nvSpPr>
        <p:spPr>
          <a:xfrm>
            <a:off x="1157717" y="2220824"/>
            <a:ext cx="391126" cy="391126"/>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37" name="六边形 224"/>
          <p:cNvSpPr/>
          <p:nvPr/>
        </p:nvSpPr>
        <p:spPr>
          <a:xfrm>
            <a:off x="1164276" y="3593800"/>
            <a:ext cx="378008" cy="391126"/>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38" name="六边形 225"/>
          <p:cNvSpPr/>
          <p:nvPr/>
        </p:nvSpPr>
        <p:spPr>
          <a:xfrm>
            <a:off x="1157717" y="5017274"/>
            <a:ext cx="391126" cy="290130"/>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227" name="组合 226"/>
          <p:cNvGrpSpPr/>
          <p:nvPr/>
        </p:nvGrpSpPr>
        <p:grpSpPr>
          <a:xfrm>
            <a:off x="1923143" y="1998978"/>
            <a:ext cx="3742811" cy="834815"/>
            <a:chOff x="7483989" y="3433235"/>
            <a:chExt cx="3742811" cy="834815"/>
          </a:xfrm>
        </p:grpSpPr>
        <p:sp>
          <p:nvSpPr>
            <p:cNvPr id="228" name="矩形 227"/>
            <p:cNvSpPr/>
            <p:nvPr/>
          </p:nvSpPr>
          <p:spPr>
            <a:xfrm>
              <a:off x="7483989" y="3732519"/>
              <a:ext cx="374281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229" name="矩形 228"/>
            <p:cNvSpPr/>
            <p:nvPr/>
          </p:nvSpPr>
          <p:spPr>
            <a:xfrm>
              <a:off x="7483989"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grpSp>
        <p:nvGrpSpPr>
          <p:cNvPr id="230" name="组合 229"/>
          <p:cNvGrpSpPr/>
          <p:nvPr/>
        </p:nvGrpSpPr>
        <p:grpSpPr>
          <a:xfrm>
            <a:off x="1923143" y="3429000"/>
            <a:ext cx="3742811" cy="834815"/>
            <a:chOff x="7483989" y="3433235"/>
            <a:chExt cx="3742811" cy="834815"/>
          </a:xfrm>
        </p:grpSpPr>
        <p:sp>
          <p:nvSpPr>
            <p:cNvPr id="231" name="矩形 230"/>
            <p:cNvSpPr/>
            <p:nvPr/>
          </p:nvSpPr>
          <p:spPr>
            <a:xfrm>
              <a:off x="7483989" y="3732519"/>
              <a:ext cx="374281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232" name="矩形 231"/>
            <p:cNvSpPr/>
            <p:nvPr/>
          </p:nvSpPr>
          <p:spPr>
            <a:xfrm>
              <a:off x="7483989"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grpSp>
        <p:nvGrpSpPr>
          <p:cNvPr id="233" name="组合 232"/>
          <p:cNvGrpSpPr/>
          <p:nvPr/>
        </p:nvGrpSpPr>
        <p:grpSpPr>
          <a:xfrm>
            <a:off x="1923143" y="4744930"/>
            <a:ext cx="3742811" cy="834815"/>
            <a:chOff x="7483989" y="3433235"/>
            <a:chExt cx="3742811" cy="834815"/>
          </a:xfrm>
        </p:grpSpPr>
        <p:sp>
          <p:nvSpPr>
            <p:cNvPr id="234" name="矩形 233"/>
            <p:cNvSpPr/>
            <p:nvPr/>
          </p:nvSpPr>
          <p:spPr>
            <a:xfrm>
              <a:off x="7483989" y="3732519"/>
              <a:ext cx="374281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235" name="矩形 234"/>
            <p:cNvSpPr/>
            <p:nvPr/>
          </p:nvSpPr>
          <p:spPr>
            <a:xfrm>
              <a:off x="7483989"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spTree>
    <p:extLst>
      <p:ext uri="{BB962C8B-B14F-4D97-AF65-F5344CB8AC3E}">
        <p14:creationId xmlns:p14="http://schemas.microsoft.com/office/powerpoint/2010/main" val="190174741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221"/>
                                        </p:tgtEl>
                                        <p:attrNameLst>
                                          <p:attrName>style.visibility</p:attrName>
                                        </p:attrNameLst>
                                      </p:cBhvr>
                                      <p:to>
                                        <p:strVal val="visible"/>
                                      </p:to>
                                    </p:set>
                                    <p:anim calcmode="lin" valueType="num">
                                      <p:cBhvr>
                                        <p:cTn id="18" dur="500" fill="hold"/>
                                        <p:tgtEl>
                                          <p:spTgt spid="221"/>
                                        </p:tgtEl>
                                        <p:attrNameLst>
                                          <p:attrName>ppt_w</p:attrName>
                                        </p:attrNameLst>
                                      </p:cBhvr>
                                      <p:tavLst>
                                        <p:tav tm="0">
                                          <p:val>
                                            <p:fltVal val="0"/>
                                          </p:val>
                                        </p:tav>
                                        <p:tav tm="100000">
                                          <p:val>
                                            <p:strVal val="#ppt_w"/>
                                          </p:val>
                                        </p:tav>
                                      </p:tavLst>
                                    </p:anim>
                                    <p:anim calcmode="lin" valueType="num">
                                      <p:cBhvr>
                                        <p:cTn id="19" dur="500" fill="hold"/>
                                        <p:tgtEl>
                                          <p:spTgt spid="221"/>
                                        </p:tgtEl>
                                        <p:attrNameLst>
                                          <p:attrName>ppt_h</p:attrName>
                                        </p:attrNameLst>
                                      </p:cBhvr>
                                      <p:tavLst>
                                        <p:tav tm="0">
                                          <p:val>
                                            <p:fltVal val="0"/>
                                          </p:val>
                                        </p:tav>
                                        <p:tav tm="100000">
                                          <p:val>
                                            <p:strVal val="#ppt_h"/>
                                          </p:val>
                                        </p:tav>
                                      </p:tavLst>
                                    </p:anim>
                                    <p:animEffect transition="in" filter="fade">
                                      <p:cBhvr>
                                        <p:cTn id="20" dur="500"/>
                                        <p:tgtEl>
                                          <p:spTgt spid="221"/>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222"/>
                                        </p:tgtEl>
                                        <p:attrNameLst>
                                          <p:attrName>style.visibility</p:attrName>
                                        </p:attrNameLst>
                                      </p:cBhvr>
                                      <p:to>
                                        <p:strVal val="visible"/>
                                      </p:to>
                                    </p:set>
                                    <p:anim calcmode="lin" valueType="num">
                                      <p:cBhvr>
                                        <p:cTn id="23" dur="500" fill="hold"/>
                                        <p:tgtEl>
                                          <p:spTgt spid="222"/>
                                        </p:tgtEl>
                                        <p:attrNameLst>
                                          <p:attrName>ppt_w</p:attrName>
                                        </p:attrNameLst>
                                      </p:cBhvr>
                                      <p:tavLst>
                                        <p:tav tm="0">
                                          <p:val>
                                            <p:fltVal val="0"/>
                                          </p:val>
                                        </p:tav>
                                        <p:tav tm="100000">
                                          <p:val>
                                            <p:strVal val="#ppt_w"/>
                                          </p:val>
                                        </p:tav>
                                      </p:tavLst>
                                    </p:anim>
                                    <p:anim calcmode="lin" valueType="num">
                                      <p:cBhvr>
                                        <p:cTn id="24" dur="500" fill="hold"/>
                                        <p:tgtEl>
                                          <p:spTgt spid="222"/>
                                        </p:tgtEl>
                                        <p:attrNameLst>
                                          <p:attrName>ppt_h</p:attrName>
                                        </p:attrNameLst>
                                      </p:cBhvr>
                                      <p:tavLst>
                                        <p:tav tm="0">
                                          <p:val>
                                            <p:fltVal val="0"/>
                                          </p:val>
                                        </p:tav>
                                        <p:tav tm="100000">
                                          <p:val>
                                            <p:strVal val="#ppt_h"/>
                                          </p:val>
                                        </p:tav>
                                      </p:tavLst>
                                    </p:anim>
                                    <p:animEffect transition="in" filter="fade">
                                      <p:cBhvr>
                                        <p:cTn id="25" dur="500"/>
                                        <p:tgtEl>
                                          <p:spTgt spid="222"/>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23"/>
                                        </p:tgtEl>
                                        <p:attrNameLst>
                                          <p:attrName>style.visibility</p:attrName>
                                        </p:attrNameLst>
                                      </p:cBhvr>
                                      <p:to>
                                        <p:strVal val="visible"/>
                                      </p:to>
                                    </p:set>
                                    <p:anim calcmode="lin" valueType="num">
                                      <p:cBhvr>
                                        <p:cTn id="28" dur="500" fill="hold"/>
                                        <p:tgtEl>
                                          <p:spTgt spid="223"/>
                                        </p:tgtEl>
                                        <p:attrNameLst>
                                          <p:attrName>ppt_w</p:attrName>
                                        </p:attrNameLst>
                                      </p:cBhvr>
                                      <p:tavLst>
                                        <p:tav tm="0">
                                          <p:val>
                                            <p:fltVal val="0"/>
                                          </p:val>
                                        </p:tav>
                                        <p:tav tm="100000">
                                          <p:val>
                                            <p:strVal val="#ppt_w"/>
                                          </p:val>
                                        </p:tav>
                                      </p:tavLst>
                                    </p:anim>
                                    <p:anim calcmode="lin" valueType="num">
                                      <p:cBhvr>
                                        <p:cTn id="29" dur="500" fill="hold"/>
                                        <p:tgtEl>
                                          <p:spTgt spid="223"/>
                                        </p:tgtEl>
                                        <p:attrNameLst>
                                          <p:attrName>ppt_h</p:attrName>
                                        </p:attrNameLst>
                                      </p:cBhvr>
                                      <p:tavLst>
                                        <p:tav tm="0">
                                          <p:val>
                                            <p:fltVal val="0"/>
                                          </p:val>
                                        </p:tav>
                                        <p:tav tm="100000">
                                          <p:val>
                                            <p:strVal val="#ppt_h"/>
                                          </p:val>
                                        </p:tav>
                                      </p:tavLst>
                                    </p:anim>
                                    <p:animEffect transition="in" filter="fade">
                                      <p:cBhvr>
                                        <p:cTn id="30" dur="500"/>
                                        <p:tgtEl>
                                          <p:spTgt spid="223"/>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236"/>
                                        </p:tgtEl>
                                        <p:attrNameLst>
                                          <p:attrName>style.visibility</p:attrName>
                                        </p:attrNameLst>
                                      </p:cBhvr>
                                      <p:to>
                                        <p:strVal val="visible"/>
                                      </p:to>
                                    </p:set>
                                    <p:anim calcmode="lin" valueType="num">
                                      <p:cBhvr>
                                        <p:cTn id="33" dur="500" fill="hold"/>
                                        <p:tgtEl>
                                          <p:spTgt spid="236"/>
                                        </p:tgtEl>
                                        <p:attrNameLst>
                                          <p:attrName>ppt_w</p:attrName>
                                        </p:attrNameLst>
                                      </p:cBhvr>
                                      <p:tavLst>
                                        <p:tav tm="0">
                                          <p:val>
                                            <p:fltVal val="0"/>
                                          </p:val>
                                        </p:tav>
                                        <p:tav tm="100000">
                                          <p:val>
                                            <p:strVal val="#ppt_w"/>
                                          </p:val>
                                        </p:tav>
                                      </p:tavLst>
                                    </p:anim>
                                    <p:anim calcmode="lin" valueType="num">
                                      <p:cBhvr>
                                        <p:cTn id="34" dur="500" fill="hold"/>
                                        <p:tgtEl>
                                          <p:spTgt spid="236"/>
                                        </p:tgtEl>
                                        <p:attrNameLst>
                                          <p:attrName>ppt_h</p:attrName>
                                        </p:attrNameLst>
                                      </p:cBhvr>
                                      <p:tavLst>
                                        <p:tav tm="0">
                                          <p:val>
                                            <p:fltVal val="0"/>
                                          </p:val>
                                        </p:tav>
                                        <p:tav tm="100000">
                                          <p:val>
                                            <p:strVal val="#ppt_h"/>
                                          </p:val>
                                        </p:tav>
                                      </p:tavLst>
                                    </p:anim>
                                    <p:animEffect transition="in" filter="fade">
                                      <p:cBhvr>
                                        <p:cTn id="35" dur="500"/>
                                        <p:tgtEl>
                                          <p:spTgt spid="236"/>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37"/>
                                        </p:tgtEl>
                                        <p:attrNameLst>
                                          <p:attrName>style.visibility</p:attrName>
                                        </p:attrNameLst>
                                      </p:cBhvr>
                                      <p:to>
                                        <p:strVal val="visible"/>
                                      </p:to>
                                    </p:set>
                                    <p:anim calcmode="lin" valueType="num">
                                      <p:cBhvr>
                                        <p:cTn id="38" dur="500" fill="hold"/>
                                        <p:tgtEl>
                                          <p:spTgt spid="237"/>
                                        </p:tgtEl>
                                        <p:attrNameLst>
                                          <p:attrName>ppt_w</p:attrName>
                                        </p:attrNameLst>
                                      </p:cBhvr>
                                      <p:tavLst>
                                        <p:tav tm="0">
                                          <p:val>
                                            <p:fltVal val="0"/>
                                          </p:val>
                                        </p:tav>
                                        <p:tav tm="100000">
                                          <p:val>
                                            <p:strVal val="#ppt_w"/>
                                          </p:val>
                                        </p:tav>
                                      </p:tavLst>
                                    </p:anim>
                                    <p:anim calcmode="lin" valueType="num">
                                      <p:cBhvr>
                                        <p:cTn id="39" dur="500" fill="hold"/>
                                        <p:tgtEl>
                                          <p:spTgt spid="237"/>
                                        </p:tgtEl>
                                        <p:attrNameLst>
                                          <p:attrName>ppt_h</p:attrName>
                                        </p:attrNameLst>
                                      </p:cBhvr>
                                      <p:tavLst>
                                        <p:tav tm="0">
                                          <p:val>
                                            <p:fltVal val="0"/>
                                          </p:val>
                                        </p:tav>
                                        <p:tav tm="100000">
                                          <p:val>
                                            <p:strVal val="#ppt_h"/>
                                          </p:val>
                                        </p:tav>
                                      </p:tavLst>
                                    </p:anim>
                                    <p:animEffect transition="in" filter="fade">
                                      <p:cBhvr>
                                        <p:cTn id="40" dur="500"/>
                                        <p:tgtEl>
                                          <p:spTgt spid="237"/>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38"/>
                                        </p:tgtEl>
                                        <p:attrNameLst>
                                          <p:attrName>style.visibility</p:attrName>
                                        </p:attrNameLst>
                                      </p:cBhvr>
                                      <p:to>
                                        <p:strVal val="visible"/>
                                      </p:to>
                                    </p:set>
                                    <p:anim calcmode="lin" valueType="num">
                                      <p:cBhvr>
                                        <p:cTn id="43" dur="500" fill="hold"/>
                                        <p:tgtEl>
                                          <p:spTgt spid="238"/>
                                        </p:tgtEl>
                                        <p:attrNameLst>
                                          <p:attrName>ppt_w</p:attrName>
                                        </p:attrNameLst>
                                      </p:cBhvr>
                                      <p:tavLst>
                                        <p:tav tm="0">
                                          <p:val>
                                            <p:fltVal val="0"/>
                                          </p:val>
                                        </p:tav>
                                        <p:tav tm="100000">
                                          <p:val>
                                            <p:strVal val="#ppt_w"/>
                                          </p:val>
                                        </p:tav>
                                      </p:tavLst>
                                    </p:anim>
                                    <p:anim calcmode="lin" valueType="num">
                                      <p:cBhvr>
                                        <p:cTn id="44" dur="500" fill="hold"/>
                                        <p:tgtEl>
                                          <p:spTgt spid="238"/>
                                        </p:tgtEl>
                                        <p:attrNameLst>
                                          <p:attrName>ppt_h</p:attrName>
                                        </p:attrNameLst>
                                      </p:cBhvr>
                                      <p:tavLst>
                                        <p:tav tm="0">
                                          <p:val>
                                            <p:fltVal val="0"/>
                                          </p:val>
                                        </p:tav>
                                        <p:tav tm="100000">
                                          <p:val>
                                            <p:strVal val="#ppt_h"/>
                                          </p:val>
                                        </p:tav>
                                      </p:tavLst>
                                    </p:anim>
                                    <p:animEffect transition="in" filter="fade">
                                      <p:cBhvr>
                                        <p:cTn id="45" dur="500"/>
                                        <p:tgtEl>
                                          <p:spTgt spid="238"/>
                                        </p:tgtEl>
                                      </p:cBhvr>
                                    </p:animEffect>
                                  </p:childTnLst>
                                </p:cTn>
                              </p:par>
                            </p:childTnLst>
                          </p:cTn>
                        </p:par>
                        <p:par>
                          <p:cTn id="46" fill="hold">
                            <p:stCondLst>
                              <p:cond delay="1500"/>
                            </p:stCondLst>
                            <p:childTnLst>
                              <p:par>
                                <p:cTn id="47" presetID="10" presetClass="entr" presetSubtype="0" fill="hold" grpId="0" nodeType="afterEffect">
                                  <p:stCondLst>
                                    <p:cond delay="0"/>
                                  </p:stCondLst>
                                  <p:childTnLst>
                                    <p:set>
                                      <p:cBhvr>
                                        <p:cTn id="48" dur="1" fill="hold">
                                          <p:stCondLst>
                                            <p:cond delay="0"/>
                                          </p:stCondLst>
                                        </p:cTn>
                                        <p:tgtEl>
                                          <p:spTgt spid="239"/>
                                        </p:tgtEl>
                                        <p:attrNameLst>
                                          <p:attrName>style.visibility</p:attrName>
                                        </p:attrNameLst>
                                      </p:cBhvr>
                                      <p:to>
                                        <p:strVal val="visible"/>
                                      </p:to>
                                    </p:set>
                                    <p:animEffect transition="in" filter="fade">
                                      <p:cBhvr>
                                        <p:cTn id="49" dur="500"/>
                                        <p:tgtEl>
                                          <p:spTgt spid="23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40"/>
                                        </p:tgtEl>
                                        <p:attrNameLst>
                                          <p:attrName>style.visibility</p:attrName>
                                        </p:attrNameLst>
                                      </p:cBhvr>
                                      <p:to>
                                        <p:strVal val="visible"/>
                                      </p:to>
                                    </p:set>
                                    <p:animEffect transition="in" filter="fade">
                                      <p:cBhvr>
                                        <p:cTn id="52" dur="500"/>
                                        <p:tgtEl>
                                          <p:spTgt spid="24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41"/>
                                        </p:tgtEl>
                                        <p:attrNameLst>
                                          <p:attrName>style.visibility</p:attrName>
                                        </p:attrNameLst>
                                      </p:cBhvr>
                                      <p:to>
                                        <p:strVal val="visible"/>
                                      </p:to>
                                    </p:set>
                                    <p:animEffect transition="in" filter="fade">
                                      <p:cBhvr>
                                        <p:cTn id="55" dur="500"/>
                                        <p:tgtEl>
                                          <p:spTgt spid="241"/>
                                        </p:tgtEl>
                                      </p:cBhvr>
                                    </p:animEffect>
                                  </p:childTnLst>
                                </p:cTn>
                              </p:par>
                            </p:childTnLst>
                          </p:cTn>
                        </p:par>
                        <p:par>
                          <p:cTn id="56" fill="hold">
                            <p:stCondLst>
                              <p:cond delay="2000"/>
                            </p:stCondLst>
                            <p:childTnLst>
                              <p:par>
                                <p:cTn id="57" presetID="12" presetClass="entr" presetSubtype="8" fill="hold" nodeType="afterEffect">
                                  <p:stCondLst>
                                    <p:cond delay="0"/>
                                  </p:stCondLst>
                                  <p:childTnLst>
                                    <p:set>
                                      <p:cBhvr>
                                        <p:cTn id="58" dur="1" fill="hold">
                                          <p:stCondLst>
                                            <p:cond delay="0"/>
                                          </p:stCondLst>
                                        </p:cTn>
                                        <p:tgtEl>
                                          <p:spTgt spid="227"/>
                                        </p:tgtEl>
                                        <p:attrNameLst>
                                          <p:attrName>style.visibility</p:attrName>
                                        </p:attrNameLst>
                                      </p:cBhvr>
                                      <p:to>
                                        <p:strVal val="visible"/>
                                      </p:to>
                                    </p:set>
                                    <p:anim calcmode="lin" valueType="num">
                                      <p:cBhvr additive="base">
                                        <p:cTn id="59" dur="500"/>
                                        <p:tgtEl>
                                          <p:spTgt spid="227"/>
                                        </p:tgtEl>
                                        <p:attrNameLst>
                                          <p:attrName>ppt_x</p:attrName>
                                        </p:attrNameLst>
                                      </p:cBhvr>
                                      <p:tavLst>
                                        <p:tav tm="0">
                                          <p:val>
                                            <p:strVal val="#ppt_x-#ppt_w*1.125000"/>
                                          </p:val>
                                        </p:tav>
                                        <p:tav tm="100000">
                                          <p:val>
                                            <p:strVal val="#ppt_x"/>
                                          </p:val>
                                        </p:tav>
                                      </p:tavLst>
                                    </p:anim>
                                    <p:animEffect transition="in" filter="wipe(right)">
                                      <p:cBhvr>
                                        <p:cTn id="60" dur="500"/>
                                        <p:tgtEl>
                                          <p:spTgt spid="227"/>
                                        </p:tgtEl>
                                      </p:cBhvr>
                                    </p:animEffect>
                                  </p:childTnLst>
                                </p:cTn>
                              </p:par>
                            </p:childTnLst>
                          </p:cTn>
                        </p:par>
                        <p:par>
                          <p:cTn id="61" fill="hold">
                            <p:stCondLst>
                              <p:cond delay="2500"/>
                            </p:stCondLst>
                            <p:childTnLst>
                              <p:par>
                                <p:cTn id="62" presetID="12" presetClass="entr" presetSubtype="8" fill="hold" nodeType="afterEffect">
                                  <p:stCondLst>
                                    <p:cond delay="0"/>
                                  </p:stCondLst>
                                  <p:childTnLst>
                                    <p:set>
                                      <p:cBhvr>
                                        <p:cTn id="63" dur="1" fill="hold">
                                          <p:stCondLst>
                                            <p:cond delay="0"/>
                                          </p:stCondLst>
                                        </p:cTn>
                                        <p:tgtEl>
                                          <p:spTgt spid="230"/>
                                        </p:tgtEl>
                                        <p:attrNameLst>
                                          <p:attrName>style.visibility</p:attrName>
                                        </p:attrNameLst>
                                      </p:cBhvr>
                                      <p:to>
                                        <p:strVal val="visible"/>
                                      </p:to>
                                    </p:set>
                                    <p:anim calcmode="lin" valueType="num">
                                      <p:cBhvr additive="base">
                                        <p:cTn id="64" dur="500"/>
                                        <p:tgtEl>
                                          <p:spTgt spid="230"/>
                                        </p:tgtEl>
                                        <p:attrNameLst>
                                          <p:attrName>ppt_x</p:attrName>
                                        </p:attrNameLst>
                                      </p:cBhvr>
                                      <p:tavLst>
                                        <p:tav tm="0">
                                          <p:val>
                                            <p:strVal val="#ppt_x-#ppt_w*1.125000"/>
                                          </p:val>
                                        </p:tav>
                                        <p:tav tm="100000">
                                          <p:val>
                                            <p:strVal val="#ppt_x"/>
                                          </p:val>
                                        </p:tav>
                                      </p:tavLst>
                                    </p:anim>
                                    <p:animEffect transition="in" filter="wipe(right)">
                                      <p:cBhvr>
                                        <p:cTn id="65" dur="500"/>
                                        <p:tgtEl>
                                          <p:spTgt spid="230"/>
                                        </p:tgtEl>
                                      </p:cBhvr>
                                    </p:animEffect>
                                  </p:childTnLst>
                                </p:cTn>
                              </p:par>
                            </p:childTnLst>
                          </p:cTn>
                        </p:par>
                        <p:par>
                          <p:cTn id="66" fill="hold">
                            <p:stCondLst>
                              <p:cond delay="3000"/>
                            </p:stCondLst>
                            <p:childTnLst>
                              <p:par>
                                <p:cTn id="67" presetID="12" presetClass="entr" presetSubtype="8" fill="hold" nodeType="afterEffect">
                                  <p:stCondLst>
                                    <p:cond delay="0"/>
                                  </p:stCondLst>
                                  <p:childTnLst>
                                    <p:set>
                                      <p:cBhvr>
                                        <p:cTn id="68" dur="1" fill="hold">
                                          <p:stCondLst>
                                            <p:cond delay="0"/>
                                          </p:stCondLst>
                                        </p:cTn>
                                        <p:tgtEl>
                                          <p:spTgt spid="233"/>
                                        </p:tgtEl>
                                        <p:attrNameLst>
                                          <p:attrName>style.visibility</p:attrName>
                                        </p:attrNameLst>
                                      </p:cBhvr>
                                      <p:to>
                                        <p:strVal val="visible"/>
                                      </p:to>
                                    </p:set>
                                    <p:anim calcmode="lin" valueType="num">
                                      <p:cBhvr additive="base">
                                        <p:cTn id="69" dur="500"/>
                                        <p:tgtEl>
                                          <p:spTgt spid="233"/>
                                        </p:tgtEl>
                                        <p:attrNameLst>
                                          <p:attrName>ppt_x</p:attrName>
                                        </p:attrNameLst>
                                      </p:cBhvr>
                                      <p:tavLst>
                                        <p:tav tm="0">
                                          <p:val>
                                            <p:strVal val="#ppt_x-#ppt_w*1.125000"/>
                                          </p:val>
                                        </p:tav>
                                        <p:tav tm="100000">
                                          <p:val>
                                            <p:strVal val="#ppt_x"/>
                                          </p:val>
                                        </p:tav>
                                      </p:tavLst>
                                    </p:anim>
                                    <p:animEffect transition="in" filter="wipe(right)">
                                      <p:cBhvr>
                                        <p:cTn id="70" dur="500"/>
                                        <p:tgtEl>
                                          <p:spTgt spid="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p:bldP spid="240" grpId="0" animBg="1"/>
      <p:bldP spid="241" grpId="0" animBg="1"/>
      <p:bldP spid="221" grpId="0" animBg="1"/>
      <p:bldP spid="222" grpId="0" animBg="1"/>
      <p:bldP spid="223" grpId="0" animBg="1"/>
      <p:bldP spid="236" grpId="0" animBg="1"/>
      <p:bldP spid="237" grpId="0" animBg="1"/>
      <p:bldP spid="23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rot="1800000">
            <a:off x="5591882" y="2424528"/>
            <a:ext cx="5143384" cy="4404645"/>
          </a:xfrm>
          <a:prstGeom prst="rect">
            <a:avLst/>
          </a:prstGeom>
          <a:gradFill flip="none" rotWithShape="0">
            <a:gsLst>
              <a:gs pos="0">
                <a:schemeClr val="tx1">
                  <a:alpha val="15000"/>
                </a:schemeClr>
              </a:gs>
              <a:gs pos="100000">
                <a:srgbClr val="F2F2F2">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25"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21" name="组合 20"/>
          <p:cNvGrpSpPr/>
          <p:nvPr/>
        </p:nvGrpSpPr>
        <p:grpSpPr>
          <a:xfrm>
            <a:off x="3886200" y="1219200"/>
            <a:ext cx="4419600" cy="4419600"/>
            <a:chOff x="4365171" y="1698171"/>
            <a:chExt cx="3461658" cy="3461658"/>
          </a:xfrm>
        </p:grpSpPr>
        <p:sp>
          <p:nvSpPr>
            <p:cNvPr id="2" name="椭圆 1"/>
            <p:cNvSpPr/>
            <p:nvPr/>
          </p:nvSpPr>
          <p:spPr>
            <a:xfrm>
              <a:off x="4365171" y="1698171"/>
              <a:ext cx="3461658" cy="3461658"/>
            </a:xfrm>
            <a:prstGeom prst="ellipse">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cxnSp>
          <p:nvCxnSpPr>
            <p:cNvPr id="10" name="直接连接符 9"/>
            <p:cNvCxnSpPr/>
            <p:nvPr/>
          </p:nvCxnSpPr>
          <p:spPr>
            <a:xfrm>
              <a:off x="6792685" y="3346450"/>
              <a:ext cx="10287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612490" y="3744344"/>
              <a:ext cx="2924779" cy="477312"/>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print the presentation and make it into </a:t>
              </a:r>
              <a:r>
                <a:rPr kumimoji="0" lang="en-US" altLang="zh-CN" sz="140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a film </a:t>
              </a:r>
              <a:r>
                <a:rPr kumimoji="0" lang="en-US" altLang="zh-CN" sz="140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to be used in a </a:t>
              </a:r>
              <a:r>
                <a:rPr kumimoji="0" lang="en-US" altLang="zh-CN" sz="140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wider field</a:t>
              </a:r>
              <a:endParaRPr kumimoji="0" lang="en-US" altLang="zh-CN" sz="140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6" name="矩形 5"/>
            <p:cNvSpPr/>
            <p:nvPr/>
          </p:nvSpPr>
          <p:spPr>
            <a:xfrm>
              <a:off x="4702628" y="3226526"/>
              <a:ext cx="2090057" cy="4376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7" name="文本框 6"/>
            <p:cNvSpPr txBox="1"/>
            <p:nvPr/>
          </p:nvSpPr>
          <p:spPr>
            <a:xfrm>
              <a:off x="4702628" y="3266587"/>
              <a:ext cx="2090057" cy="36160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标题文字添加此处</a:t>
              </a:r>
            </a:p>
          </p:txBody>
        </p:sp>
        <p:sp>
          <p:nvSpPr>
            <p:cNvPr id="8" name="文本框 7"/>
            <p:cNvSpPr txBox="1"/>
            <p:nvPr/>
          </p:nvSpPr>
          <p:spPr>
            <a:xfrm>
              <a:off x="4612490" y="2388274"/>
              <a:ext cx="1038511" cy="867839"/>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dirty="0">
                  <a:ln>
                    <a:noFill/>
                  </a:ln>
                  <a:solidFill>
                    <a:srgbClr val="33B048"/>
                  </a:solidFill>
                  <a:effectLst/>
                  <a:uLnTx/>
                  <a:uFillTx/>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04</a:t>
              </a:r>
              <a:endParaRPr kumimoji="0" lang="zh-CN" altLang="en-US" sz="6600" b="0" i="0" u="none" strike="noStrike" kern="1200" cap="none" spc="0" normalizeH="0" baseline="0" noProof="0" dirty="0">
                <a:ln>
                  <a:noFill/>
                </a:ln>
                <a:solidFill>
                  <a:srgbClr val="33B048"/>
                </a:solidFill>
                <a:effectLst/>
                <a:uLnTx/>
                <a:uFillTx/>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endParaRPr>
            </a:p>
          </p:txBody>
        </p:sp>
        <p:grpSp>
          <p:nvGrpSpPr>
            <p:cNvPr id="16" name="组合 15"/>
            <p:cNvGrpSpPr/>
            <p:nvPr/>
          </p:nvGrpSpPr>
          <p:grpSpPr>
            <a:xfrm>
              <a:off x="5651001" y="4523457"/>
              <a:ext cx="889997" cy="128815"/>
              <a:chOff x="5701303" y="5663148"/>
              <a:chExt cx="889997" cy="128815"/>
            </a:xfrm>
          </p:grpSpPr>
          <p:sp>
            <p:nvSpPr>
              <p:cNvPr id="17" name="椭圆 16"/>
              <p:cNvSpPr/>
              <p:nvPr/>
            </p:nvSpPr>
            <p:spPr>
              <a:xfrm>
                <a:off x="5701303" y="5663148"/>
                <a:ext cx="128815" cy="12881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8" name="椭圆 17"/>
              <p:cNvSpPr/>
              <p:nvPr/>
            </p:nvSpPr>
            <p:spPr>
              <a:xfrm>
                <a:off x="5955030" y="5663148"/>
                <a:ext cx="128815" cy="1288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9" name="椭圆 18"/>
              <p:cNvSpPr/>
              <p:nvPr/>
            </p:nvSpPr>
            <p:spPr>
              <a:xfrm>
                <a:off x="6208757" y="5663148"/>
                <a:ext cx="128815" cy="1288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0" name="椭圆 19"/>
              <p:cNvSpPr/>
              <p:nvPr/>
            </p:nvSpPr>
            <p:spPr>
              <a:xfrm>
                <a:off x="6462485" y="5663148"/>
                <a:ext cx="128815" cy="12881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spTree>
    <p:extLst>
      <p:ext uri="{BB962C8B-B14F-4D97-AF65-F5344CB8AC3E}">
        <p14:creationId xmlns:p14="http://schemas.microsoft.com/office/powerpoint/2010/main" val="253434613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任意多边形 63"/>
          <p:cNvSpPr/>
          <p:nvPr/>
        </p:nvSpPr>
        <p:spPr>
          <a:xfrm>
            <a:off x="1270000" y="2324100"/>
            <a:ext cx="11468100" cy="4775200"/>
          </a:xfrm>
          <a:custGeom>
            <a:avLst/>
            <a:gdLst>
              <a:gd name="connsiteX0" fmla="*/ 11468100 w 11468100"/>
              <a:gd name="connsiteY0" fmla="*/ 2933700 h 4775200"/>
              <a:gd name="connsiteX1" fmla="*/ 11468100 w 11468100"/>
              <a:gd name="connsiteY1" fmla="*/ 2870200 h 4775200"/>
              <a:gd name="connsiteX2" fmla="*/ 4127500 w 11468100"/>
              <a:gd name="connsiteY2" fmla="*/ 4775200 h 4775200"/>
              <a:gd name="connsiteX3" fmla="*/ 0 w 11468100"/>
              <a:gd name="connsiteY3" fmla="*/ 2336800 h 4775200"/>
              <a:gd name="connsiteX4" fmla="*/ 1727200 w 11468100"/>
              <a:gd name="connsiteY4" fmla="*/ 1181100 h 4775200"/>
              <a:gd name="connsiteX5" fmla="*/ 2628900 w 11468100"/>
              <a:gd name="connsiteY5" fmla="*/ 1676400 h 4775200"/>
              <a:gd name="connsiteX6" fmla="*/ 2959100 w 11468100"/>
              <a:gd name="connsiteY6" fmla="*/ 431800 h 4775200"/>
              <a:gd name="connsiteX7" fmla="*/ 4076700 w 11468100"/>
              <a:gd name="connsiteY7" fmla="*/ 1092200 h 4775200"/>
              <a:gd name="connsiteX8" fmla="*/ 4318000 w 11468100"/>
              <a:gd name="connsiteY8" fmla="*/ 787400 h 4775200"/>
              <a:gd name="connsiteX9" fmla="*/ 5029200 w 11468100"/>
              <a:gd name="connsiteY9" fmla="*/ 1206500 h 4775200"/>
              <a:gd name="connsiteX10" fmla="*/ 5562600 w 11468100"/>
              <a:gd name="connsiteY10" fmla="*/ 0 h 4775200"/>
              <a:gd name="connsiteX11" fmla="*/ 7810500 w 11468100"/>
              <a:gd name="connsiteY11" fmla="*/ 1282700 h 4775200"/>
              <a:gd name="connsiteX12" fmla="*/ 8204200 w 11468100"/>
              <a:gd name="connsiteY12" fmla="*/ 1028700 h 4775200"/>
              <a:gd name="connsiteX13" fmla="*/ 11468100 w 11468100"/>
              <a:gd name="connsiteY13" fmla="*/ 2933700 h 47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468100" h="4775200">
                <a:moveTo>
                  <a:pt x="11468100" y="2933700"/>
                </a:moveTo>
                <a:lnTo>
                  <a:pt x="11468100" y="2870200"/>
                </a:lnTo>
                <a:lnTo>
                  <a:pt x="4127500" y="4775200"/>
                </a:lnTo>
                <a:lnTo>
                  <a:pt x="0" y="2336800"/>
                </a:lnTo>
                <a:lnTo>
                  <a:pt x="1727200" y="1181100"/>
                </a:lnTo>
                <a:lnTo>
                  <a:pt x="2628900" y="1676400"/>
                </a:lnTo>
                <a:lnTo>
                  <a:pt x="2959100" y="431800"/>
                </a:lnTo>
                <a:lnTo>
                  <a:pt x="4076700" y="1092200"/>
                </a:lnTo>
                <a:lnTo>
                  <a:pt x="4318000" y="787400"/>
                </a:lnTo>
                <a:lnTo>
                  <a:pt x="5029200" y="1206500"/>
                </a:lnTo>
                <a:lnTo>
                  <a:pt x="5562600" y="0"/>
                </a:lnTo>
                <a:lnTo>
                  <a:pt x="7810500" y="1282700"/>
                </a:lnTo>
                <a:lnTo>
                  <a:pt x="8204200" y="1028700"/>
                </a:lnTo>
                <a:lnTo>
                  <a:pt x="11468100" y="2933700"/>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41" name="组合 40"/>
          <p:cNvGrpSpPr/>
          <p:nvPr/>
        </p:nvGrpSpPr>
        <p:grpSpPr>
          <a:xfrm>
            <a:off x="1244602" y="2312966"/>
            <a:ext cx="9702798" cy="2356099"/>
            <a:chOff x="1588" y="4501902"/>
            <a:chExt cx="12188825" cy="2356099"/>
          </a:xfrm>
        </p:grpSpPr>
        <p:sp>
          <p:nvSpPr>
            <p:cNvPr id="4" name="任意多边形: 形状 19"/>
            <p:cNvSpPr/>
            <p:nvPr/>
          </p:nvSpPr>
          <p:spPr>
            <a:xfrm>
              <a:off x="1588" y="5647248"/>
              <a:ext cx="4020794" cy="1210753"/>
            </a:xfrm>
            <a:custGeom>
              <a:avLst/>
              <a:gdLst/>
              <a:ahLst/>
              <a:cxnLst/>
              <a:rect l="0" t="0" r="0" b="0"/>
              <a:pathLst>
                <a:path w="120000" h="120000" extrusionOk="0">
                  <a:moveTo>
                    <a:pt x="0" y="120000"/>
                  </a:moveTo>
                  <a:cubicBezTo>
                    <a:pt x="19999" y="93262"/>
                    <a:pt x="50023" y="546"/>
                    <a:pt x="60626" y="2"/>
                  </a:cubicBezTo>
                  <a:cubicBezTo>
                    <a:pt x="71229" y="-542"/>
                    <a:pt x="100000" y="93262"/>
                    <a:pt x="120000" y="120000"/>
                  </a:cubicBezTo>
                  <a:lnTo>
                    <a:pt x="0" y="120000"/>
                  </a:lnTo>
                  <a:close/>
                </a:path>
              </a:pathLst>
            </a:custGeom>
            <a:solidFill>
              <a:schemeClr val="tx2"/>
            </a:solidFill>
            <a:ln>
              <a:noFill/>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5" name="任意多边形: 形状 20"/>
            <p:cNvSpPr/>
            <p:nvPr/>
          </p:nvSpPr>
          <p:spPr>
            <a:xfrm>
              <a:off x="1635194" y="4928479"/>
              <a:ext cx="4020794" cy="1929522"/>
            </a:xfrm>
            <a:custGeom>
              <a:avLst/>
              <a:gdLst/>
              <a:ahLst/>
              <a:cxnLst/>
              <a:rect l="0" t="0" r="0" b="0"/>
              <a:pathLst>
                <a:path w="120000" h="120000" extrusionOk="0">
                  <a:moveTo>
                    <a:pt x="0" y="120000"/>
                  </a:moveTo>
                  <a:cubicBezTo>
                    <a:pt x="19999" y="93262"/>
                    <a:pt x="50023" y="546"/>
                    <a:pt x="60626" y="2"/>
                  </a:cubicBezTo>
                  <a:cubicBezTo>
                    <a:pt x="71229" y="-542"/>
                    <a:pt x="100000" y="93262"/>
                    <a:pt x="120000" y="120000"/>
                  </a:cubicBezTo>
                  <a:lnTo>
                    <a:pt x="0" y="120000"/>
                  </a:lnTo>
                  <a:close/>
                </a:path>
              </a:pathLst>
            </a:custGeom>
            <a:solidFill>
              <a:schemeClr val="accent1"/>
            </a:solidFill>
            <a:ln>
              <a:noFill/>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6" name="任意多边形: 形状 21"/>
            <p:cNvSpPr/>
            <p:nvPr/>
          </p:nvSpPr>
          <p:spPr>
            <a:xfrm>
              <a:off x="3268800" y="5253754"/>
              <a:ext cx="4020794" cy="1604247"/>
            </a:xfrm>
            <a:custGeom>
              <a:avLst/>
              <a:gdLst/>
              <a:ahLst/>
              <a:cxnLst/>
              <a:rect l="0" t="0" r="0" b="0"/>
              <a:pathLst>
                <a:path w="120000" h="120000" extrusionOk="0">
                  <a:moveTo>
                    <a:pt x="0" y="120000"/>
                  </a:moveTo>
                  <a:cubicBezTo>
                    <a:pt x="19999" y="93262"/>
                    <a:pt x="50023" y="546"/>
                    <a:pt x="60626" y="2"/>
                  </a:cubicBezTo>
                  <a:cubicBezTo>
                    <a:pt x="71229" y="-542"/>
                    <a:pt x="100000" y="93262"/>
                    <a:pt x="120000" y="120000"/>
                  </a:cubicBezTo>
                  <a:lnTo>
                    <a:pt x="0" y="120000"/>
                  </a:lnTo>
                  <a:close/>
                </a:path>
              </a:pathLst>
            </a:custGeom>
            <a:solidFill>
              <a:schemeClr val="tx2"/>
            </a:solidFill>
            <a:ln>
              <a:noFill/>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7" name="任意多边形: 形状 22"/>
            <p:cNvSpPr/>
            <p:nvPr/>
          </p:nvSpPr>
          <p:spPr>
            <a:xfrm>
              <a:off x="4902406" y="4501902"/>
              <a:ext cx="4020794" cy="2356099"/>
            </a:xfrm>
            <a:custGeom>
              <a:avLst/>
              <a:gdLst/>
              <a:ahLst/>
              <a:cxnLst/>
              <a:rect l="0" t="0" r="0" b="0"/>
              <a:pathLst>
                <a:path w="120000" h="120000" extrusionOk="0">
                  <a:moveTo>
                    <a:pt x="0" y="120000"/>
                  </a:moveTo>
                  <a:cubicBezTo>
                    <a:pt x="19999" y="93262"/>
                    <a:pt x="50023" y="546"/>
                    <a:pt x="60626" y="2"/>
                  </a:cubicBezTo>
                  <a:cubicBezTo>
                    <a:pt x="71229" y="-542"/>
                    <a:pt x="100000" y="93262"/>
                    <a:pt x="120000" y="120000"/>
                  </a:cubicBezTo>
                  <a:lnTo>
                    <a:pt x="0" y="120000"/>
                  </a:lnTo>
                  <a:close/>
                </a:path>
              </a:pathLst>
            </a:custGeom>
            <a:solidFill>
              <a:schemeClr val="accent2"/>
            </a:solidFill>
            <a:ln>
              <a:noFill/>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8" name="任意多边形: 形状 23"/>
            <p:cNvSpPr/>
            <p:nvPr/>
          </p:nvSpPr>
          <p:spPr>
            <a:xfrm>
              <a:off x="6536012" y="5418282"/>
              <a:ext cx="4020794" cy="1439719"/>
            </a:xfrm>
            <a:custGeom>
              <a:avLst/>
              <a:gdLst/>
              <a:ahLst/>
              <a:cxnLst/>
              <a:rect l="0" t="0" r="0" b="0"/>
              <a:pathLst>
                <a:path w="120000" h="120000" extrusionOk="0">
                  <a:moveTo>
                    <a:pt x="0" y="120000"/>
                  </a:moveTo>
                  <a:cubicBezTo>
                    <a:pt x="19999" y="93262"/>
                    <a:pt x="50023" y="546"/>
                    <a:pt x="60626" y="2"/>
                  </a:cubicBezTo>
                  <a:cubicBezTo>
                    <a:pt x="71229" y="-542"/>
                    <a:pt x="100000" y="93262"/>
                    <a:pt x="120000" y="120000"/>
                  </a:cubicBezTo>
                  <a:lnTo>
                    <a:pt x="0" y="120000"/>
                  </a:lnTo>
                  <a:close/>
                </a:path>
              </a:pathLst>
            </a:custGeom>
            <a:solidFill>
              <a:schemeClr val="tx2"/>
            </a:solidFill>
            <a:ln>
              <a:noFill/>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9" name="任意多边形: 形状 24"/>
            <p:cNvSpPr/>
            <p:nvPr/>
          </p:nvSpPr>
          <p:spPr>
            <a:xfrm>
              <a:off x="8169619" y="5537913"/>
              <a:ext cx="4020794" cy="1320088"/>
            </a:xfrm>
            <a:custGeom>
              <a:avLst/>
              <a:gdLst/>
              <a:ahLst/>
              <a:cxnLst/>
              <a:rect l="0" t="0" r="0" b="0"/>
              <a:pathLst>
                <a:path w="120000" h="120000" extrusionOk="0">
                  <a:moveTo>
                    <a:pt x="0" y="120000"/>
                  </a:moveTo>
                  <a:cubicBezTo>
                    <a:pt x="19999" y="93262"/>
                    <a:pt x="50023" y="546"/>
                    <a:pt x="60626" y="2"/>
                  </a:cubicBezTo>
                  <a:cubicBezTo>
                    <a:pt x="71229" y="-542"/>
                    <a:pt x="100000" y="93262"/>
                    <a:pt x="120000" y="120000"/>
                  </a:cubicBezTo>
                  <a:lnTo>
                    <a:pt x="0" y="120000"/>
                  </a:lnTo>
                  <a:close/>
                </a:path>
              </a:pathLst>
            </a:custGeom>
            <a:solidFill>
              <a:schemeClr val="accent3"/>
            </a:solidFill>
            <a:ln>
              <a:noFill/>
            </a:ln>
            <a:effec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cxnSp>
        <p:nvCxnSpPr>
          <p:cNvPr id="43" name="直接连接符 42"/>
          <p:cNvCxnSpPr/>
          <p:nvPr/>
        </p:nvCxnSpPr>
        <p:spPr>
          <a:xfrm>
            <a:off x="1117600" y="4660901"/>
            <a:ext cx="9956800" cy="0"/>
          </a:xfrm>
          <a:prstGeom prst="line">
            <a:avLst/>
          </a:prstGeom>
          <a:ln>
            <a:solidFill>
              <a:schemeClr val="tx1">
                <a:lumMod val="65000"/>
                <a:lumOff val="3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a:off x="849087" y="344656"/>
            <a:ext cx="4885993" cy="716067"/>
            <a:chOff x="5402407" y="1247256"/>
            <a:chExt cx="4885993" cy="716067"/>
          </a:xfrm>
        </p:grpSpPr>
        <p:sp>
          <p:nvSpPr>
            <p:cNvPr id="45" name="文本框 44"/>
            <p:cNvSpPr txBox="1"/>
            <p:nvPr/>
          </p:nvSpPr>
          <p:spPr>
            <a:xfrm>
              <a:off x="5402407" y="1247256"/>
              <a:ext cx="3295317"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标题文字添加此处</a:t>
              </a:r>
            </a:p>
          </p:txBody>
        </p:sp>
        <p:sp>
          <p:nvSpPr>
            <p:cNvPr id="46" name="文本框 45"/>
            <p:cNvSpPr txBox="1"/>
            <p:nvPr/>
          </p:nvSpPr>
          <p:spPr>
            <a:xfrm>
              <a:off x="5402408" y="1693506"/>
              <a:ext cx="4885992" cy="26981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print the presentation and make it into </a:t>
              </a:r>
              <a:r>
                <a:rPr kumimoji="0" lang="en-US" altLang="zh-CN" sz="105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a film </a:t>
              </a:r>
              <a:r>
                <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to be used in a </a:t>
              </a:r>
              <a:r>
                <a:rPr kumimoji="0" lang="en-US" altLang="zh-CN" sz="105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wider field</a:t>
              </a:r>
              <a:endPar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sp>
        <p:nvSpPr>
          <p:cNvPr id="47" name="矩形 46"/>
          <p:cNvSpPr/>
          <p:nvPr/>
        </p:nvSpPr>
        <p:spPr>
          <a:xfrm>
            <a:off x="274320" y="329203"/>
            <a:ext cx="444137"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8" name="矩形 47"/>
          <p:cNvSpPr/>
          <p:nvPr/>
        </p:nvSpPr>
        <p:spPr>
          <a:xfrm>
            <a:off x="0" y="329203"/>
            <a:ext cx="195941"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49" name="组合 48"/>
          <p:cNvGrpSpPr/>
          <p:nvPr/>
        </p:nvGrpSpPr>
        <p:grpSpPr>
          <a:xfrm>
            <a:off x="1036920" y="4990895"/>
            <a:ext cx="10037480" cy="995766"/>
            <a:chOff x="7483989" y="3375179"/>
            <a:chExt cx="10037480" cy="995766"/>
          </a:xfrm>
        </p:grpSpPr>
        <p:sp>
          <p:nvSpPr>
            <p:cNvPr id="50" name="矩形 49"/>
            <p:cNvSpPr/>
            <p:nvPr/>
          </p:nvSpPr>
          <p:spPr>
            <a:xfrm>
              <a:off x="7483989" y="3761547"/>
              <a:ext cx="10037480" cy="6093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4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用户可以在投影仪或者计算机上进行演示也可以将演示文稿打印出来制作成胶片用户可以在投影仪或者计算机上进行演示也可以将演示文稿打印出来制作成胶片</a:t>
              </a:r>
            </a:p>
          </p:txBody>
        </p:sp>
        <p:sp>
          <p:nvSpPr>
            <p:cNvPr id="51" name="矩形 50"/>
            <p:cNvSpPr/>
            <p:nvPr/>
          </p:nvSpPr>
          <p:spPr>
            <a:xfrm>
              <a:off x="7483989" y="3375179"/>
              <a:ext cx="2050552" cy="39658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sp>
        <p:nvSpPr>
          <p:cNvPr id="52" name="矩形 51"/>
          <p:cNvSpPr/>
          <p:nvPr/>
        </p:nvSpPr>
        <p:spPr>
          <a:xfrm>
            <a:off x="2363716" y="2921863"/>
            <a:ext cx="912884" cy="39837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altLang="zh-CN" dirty="0">
                <a:latin typeface="微软雅黑 Light" panose="020B0502040204020203" pitchFamily="34" charset="-122"/>
                <a:ea typeface="微软雅黑" panose="020B0503020204020204" pitchFamily="34" charset="-122"/>
                <a:sym typeface="微软雅黑 Light" panose="020B0502040204020203" pitchFamily="34" charset="-122"/>
              </a:rPr>
              <a:t>30%</a:t>
            </a:r>
            <a:endParaRPr lang="zh-CN" altLang="en-US" dirty="0">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53" name="矩形 52"/>
          <p:cNvSpPr/>
          <p:nvPr/>
        </p:nvSpPr>
        <p:spPr>
          <a:xfrm>
            <a:off x="3687962" y="2223293"/>
            <a:ext cx="912884" cy="39837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altLang="zh-CN" dirty="0">
                <a:latin typeface="微软雅黑 Light" panose="020B0502040204020203" pitchFamily="34" charset="-122"/>
                <a:ea typeface="微软雅黑" panose="020B0503020204020204" pitchFamily="34" charset="-122"/>
                <a:sym typeface="微软雅黑 Light" panose="020B0502040204020203" pitchFamily="34" charset="-122"/>
              </a:rPr>
              <a:t>50%</a:t>
            </a:r>
            <a:endParaRPr lang="zh-CN" altLang="en-US" dirty="0">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54" name="矩形 53"/>
          <p:cNvSpPr/>
          <p:nvPr/>
        </p:nvSpPr>
        <p:spPr>
          <a:xfrm>
            <a:off x="5009520" y="2514295"/>
            <a:ext cx="912884" cy="39837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altLang="zh-CN" dirty="0">
                <a:latin typeface="微软雅黑 Light" panose="020B0502040204020203" pitchFamily="34" charset="-122"/>
                <a:ea typeface="微软雅黑" panose="020B0503020204020204" pitchFamily="34" charset="-122"/>
                <a:sym typeface="微软雅黑 Light" panose="020B0502040204020203" pitchFamily="34" charset="-122"/>
              </a:rPr>
              <a:t>40%</a:t>
            </a:r>
            <a:endParaRPr lang="zh-CN" altLang="en-US" dirty="0">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55" name="矩形 54"/>
          <p:cNvSpPr/>
          <p:nvPr/>
        </p:nvSpPr>
        <p:spPr>
          <a:xfrm>
            <a:off x="6289766" y="1756420"/>
            <a:ext cx="912884" cy="39837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altLang="zh-CN" dirty="0">
                <a:latin typeface="微软雅黑 Light" panose="020B0502040204020203" pitchFamily="34" charset="-122"/>
                <a:ea typeface="微软雅黑" panose="020B0503020204020204" pitchFamily="34" charset="-122"/>
                <a:sym typeface="微软雅黑 Light" panose="020B0502040204020203" pitchFamily="34" charset="-122"/>
              </a:rPr>
              <a:t>70%</a:t>
            </a:r>
            <a:endParaRPr lang="zh-CN" altLang="en-US" dirty="0">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56" name="矩形 55"/>
          <p:cNvSpPr/>
          <p:nvPr/>
        </p:nvSpPr>
        <p:spPr>
          <a:xfrm>
            <a:off x="7626905" y="2734625"/>
            <a:ext cx="912884" cy="39837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altLang="zh-CN" dirty="0">
                <a:latin typeface="微软雅黑 Light" panose="020B0502040204020203" pitchFamily="34" charset="-122"/>
                <a:ea typeface="微软雅黑" panose="020B0503020204020204" pitchFamily="34" charset="-122"/>
                <a:sym typeface="微软雅黑 Light" panose="020B0502040204020203" pitchFamily="34" charset="-122"/>
              </a:rPr>
              <a:t>35%</a:t>
            </a:r>
            <a:endParaRPr lang="zh-CN" altLang="en-US" dirty="0">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57" name="矩形 56"/>
          <p:cNvSpPr/>
          <p:nvPr/>
        </p:nvSpPr>
        <p:spPr>
          <a:xfrm>
            <a:off x="8915165" y="2831588"/>
            <a:ext cx="912884" cy="39837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altLang="zh-CN" dirty="0">
                <a:latin typeface="微软雅黑 Light" panose="020B0502040204020203" pitchFamily="34" charset="-122"/>
                <a:ea typeface="微软雅黑" panose="020B0503020204020204" pitchFamily="34" charset="-122"/>
                <a:sym typeface="微软雅黑 Light" panose="020B0502040204020203" pitchFamily="34" charset="-122"/>
              </a:rPr>
              <a:t>30%</a:t>
            </a:r>
            <a:endParaRPr lang="zh-CN" altLang="en-US" dirty="0">
              <a:latin typeface="微软雅黑 Light" panose="020B0502040204020203" pitchFamily="34" charset="-122"/>
              <a:ea typeface="微软雅黑" panose="020B0503020204020204" pitchFamily="34" charset="-122"/>
              <a:sym typeface="微软雅黑 Light" panose="020B0502040204020203" pitchFamily="34" charset="-122"/>
            </a:endParaRPr>
          </a:p>
        </p:txBody>
      </p:sp>
    </p:spTree>
    <p:extLst>
      <p:ext uri="{BB962C8B-B14F-4D97-AF65-F5344CB8AC3E}">
        <p14:creationId xmlns:p14="http://schemas.microsoft.com/office/powerpoint/2010/main" val="654693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64"/>
                                        </p:tgtEl>
                                        <p:attrNameLst>
                                          <p:attrName>style.visibility</p:attrName>
                                        </p:attrNameLst>
                                      </p:cBhvr>
                                      <p:to>
                                        <p:strVal val="visible"/>
                                      </p:to>
                                    </p:set>
                                    <p:animEffect transition="in" filter="fade">
                                      <p:cBhvr>
                                        <p:cTn id="13" dur="500"/>
                                        <p:tgtEl>
                                          <p:spTgt spid="64"/>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52"/>
                                        </p:tgtEl>
                                        <p:attrNameLst>
                                          <p:attrName>style.visibility</p:attrName>
                                        </p:attrNameLst>
                                      </p:cBhvr>
                                      <p:to>
                                        <p:strVal val="visible"/>
                                      </p:to>
                                    </p:set>
                                    <p:anim calcmode="lin" valueType="num">
                                      <p:cBhvr>
                                        <p:cTn id="17" dur="500" fill="hold"/>
                                        <p:tgtEl>
                                          <p:spTgt spid="52"/>
                                        </p:tgtEl>
                                        <p:attrNameLst>
                                          <p:attrName>ppt_w</p:attrName>
                                        </p:attrNameLst>
                                      </p:cBhvr>
                                      <p:tavLst>
                                        <p:tav tm="0">
                                          <p:val>
                                            <p:fltVal val="0"/>
                                          </p:val>
                                        </p:tav>
                                        <p:tav tm="100000">
                                          <p:val>
                                            <p:strVal val="#ppt_w"/>
                                          </p:val>
                                        </p:tav>
                                      </p:tavLst>
                                    </p:anim>
                                    <p:anim calcmode="lin" valueType="num">
                                      <p:cBhvr>
                                        <p:cTn id="18" dur="500" fill="hold"/>
                                        <p:tgtEl>
                                          <p:spTgt spid="52"/>
                                        </p:tgtEl>
                                        <p:attrNameLst>
                                          <p:attrName>ppt_h</p:attrName>
                                        </p:attrNameLst>
                                      </p:cBhvr>
                                      <p:tavLst>
                                        <p:tav tm="0">
                                          <p:val>
                                            <p:fltVal val="0"/>
                                          </p:val>
                                        </p:tav>
                                        <p:tav tm="100000">
                                          <p:val>
                                            <p:strVal val="#ppt_h"/>
                                          </p:val>
                                        </p:tav>
                                      </p:tavLst>
                                    </p:anim>
                                    <p:animEffect transition="in" filter="fade">
                                      <p:cBhvr>
                                        <p:cTn id="19" dur="500"/>
                                        <p:tgtEl>
                                          <p:spTgt spid="5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3"/>
                                        </p:tgtEl>
                                        <p:attrNameLst>
                                          <p:attrName>style.visibility</p:attrName>
                                        </p:attrNameLst>
                                      </p:cBhvr>
                                      <p:to>
                                        <p:strVal val="visible"/>
                                      </p:to>
                                    </p:set>
                                    <p:anim calcmode="lin" valueType="num">
                                      <p:cBhvr>
                                        <p:cTn id="22" dur="500" fill="hold"/>
                                        <p:tgtEl>
                                          <p:spTgt spid="53"/>
                                        </p:tgtEl>
                                        <p:attrNameLst>
                                          <p:attrName>ppt_w</p:attrName>
                                        </p:attrNameLst>
                                      </p:cBhvr>
                                      <p:tavLst>
                                        <p:tav tm="0">
                                          <p:val>
                                            <p:fltVal val="0"/>
                                          </p:val>
                                        </p:tav>
                                        <p:tav tm="100000">
                                          <p:val>
                                            <p:strVal val="#ppt_w"/>
                                          </p:val>
                                        </p:tav>
                                      </p:tavLst>
                                    </p:anim>
                                    <p:anim calcmode="lin" valueType="num">
                                      <p:cBhvr>
                                        <p:cTn id="23" dur="500" fill="hold"/>
                                        <p:tgtEl>
                                          <p:spTgt spid="53"/>
                                        </p:tgtEl>
                                        <p:attrNameLst>
                                          <p:attrName>ppt_h</p:attrName>
                                        </p:attrNameLst>
                                      </p:cBhvr>
                                      <p:tavLst>
                                        <p:tav tm="0">
                                          <p:val>
                                            <p:fltVal val="0"/>
                                          </p:val>
                                        </p:tav>
                                        <p:tav tm="100000">
                                          <p:val>
                                            <p:strVal val="#ppt_h"/>
                                          </p:val>
                                        </p:tav>
                                      </p:tavLst>
                                    </p:anim>
                                    <p:animEffect transition="in" filter="fade">
                                      <p:cBhvr>
                                        <p:cTn id="24" dur="500"/>
                                        <p:tgtEl>
                                          <p:spTgt spid="5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p:cTn id="27" dur="500" fill="hold"/>
                                        <p:tgtEl>
                                          <p:spTgt spid="54"/>
                                        </p:tgtEl>
                                        <p:attrNameLst>
                                          <p:attrName>ppt_w</p:attrName>
                                        </p:attrNameLst>
                                      </p:cBhvr>
                                      <p:tavLst>
                                        <p:tav tm="0">
                                          <p:val>
                                            <p:fltVal val="0"/>
                                          </p:val>
                                        </p:tav>
                                        <p:tav tm="100000">
                                          <p:val>
                                            <p:strVal val="#ppt_w"/>
                                          </p:val>
                                        </p:tav>
                                      </p:tavLst>
                                    </p:anim>
                                    <p:anim calcmode="lin" valueType="num">
                                      <p:cBhvr>
                                        <p:cTn id="28" dur="500" fill="hold"/>
                                        <p:tgtEl>
                                          <p:spTgt spid="54"/>
                                        </p:tgtEl>
                                        <p:attrNameLst>
                                          <p:attrName>ppt_h</p:attrName>
                                        </p:attrNameLst>
                                      </p:cBhvr>
                                      <p:tavLst>
                                        <p:tav tm="0">
                                          <p:val>
                                            <p:fltVal val="0"/>
                                          </p:val>
                                        </p:tav>
                                        <p:tav tm="100000">
                                          <p:val>
                                            <p:strVal val="#ppt_h"/>
                                          </p:val>
                                        </p:tav>
                                      </p:tavLst>
                                    </p:anim>
                                    <p:animEffect transition="in" filter="fade">
                                      <p:cBhvr>
                                        <p:cTn id="29" dur="500"/>
                                        <p:tgtEl>
                                          <p:spTgt spid="54"/>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55"/>
                                        </p:tgtEl>
                                        <p:attrNameLst>
                                          <p:attrName>style.visibility</p:attrName>
                                        </p:attrNameLst>
                                      </p:cBhvr>
                                      <p:to>
                                        <p:strVal val="visible"/>
                                      </p:to>
                                    </p:set>
                                    <p:anim calcmode="lin" valueType="num">
                                      <p:cBhvr>
                                        <p:cTn id="32" dur="500" fill="hold"/>
                                        <p:tgtEl>
                                          <p:spTgt spid="55"/>
                                        </p:tgtEl>
                                        <p:attrNameLst>
                                          <p:attrName>ppt_w</p:attrName>
                                        </p:attrNameLst>
                                      </p:cBhvr>
                                      <p:tavLst>
                                        <p:tav tm="0">
                                          <p:val>
                                            <p:fltVal val="0"/>
                                          </p:val>
                                        </p:tav>
                                        <p:tav tm="100000">
                                          <p:val>
                                            <p:strVal val="#ppt_w"/>
                                          </p:val>
                                        </p:tav>
                                      </p:tavLst>
                                    </p:anim>
                                    <p:anim calcmode="lin" valueType="num">
                                      <p:cBhvr>
                                        <p:cTn id="33" dur="500" fill="hold"/>
                                        <p:tgtEl>
                                          <p:spTgt spid="55"/>
                                        </p:tgtEl>
                                        <p:attrNameLst>
                                          <p:attrName>ppt_h</p:attrName>
                                        </p:attrNameLst>
                                      </p:cBhvr>
                                      <p:tavLst>
                                        <p:tav tm="0">
                                          <p:val>
                                            <p:fltVal val="0"/>
                                          </p:val>
                                        </p:tav>
                                        <p:tav tm="100000">
                                          <p:val>
                                            <p:strVal val="#ppt_h"/>
                                          </p:val>
                                        </p:tav>
                                      </p:tavLst>
                                    </p:anim>
                                    <p:animEffect transition="in" filter="fade">
                                      <p:cBhvr>
                                        <p:cTn id="34" dur="500"/>
                                        <p:tgtEl>
                                          <p:spTgt spid="5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anim calcmode="lin" valueType="num">
                                      <p:cBhvr>
                                        <p:cTn id="37" dur="500" fill="hold"/>
                                        <p:tgtEl>
                                          <p:spTgt spid="56"/>
                                        </p:tgtEl>
                                        <p:attrNameLst>
                                          <p:attrName>ppt_w</p:attrName>
                                        </p:attrNameLst>
                                      </p:cBhvr>
                                      <p:tavLst>
                                        <p:tav tm="0">
                                          <p:val>
                                            <p:fltVal val="0"/>
                                          </p:val>
                                        </p:tav>
                                        <p:tav tm="100000">
                                          <p:val>
                                            <p:strVal val="#ppt_w"/>
                                          </p:val>
                                        </p:tav>
                                      </p:tavLst>
                                    </p:anim>
                                    <p:anim calcmode="lin" valueType="num">
                                      <p:cBhvr>
                                        <p:cTn id="38" dur="500" fill="hold"/>
                                        <p:tgtEl>
                                          <p:spTgt spid="56"/>
                                        </p:tgtEl>
                                        <p:attrNameLst>
                                          <p:attrName>ppt_h</p:attrName>
                                        </p:attrNameLst>
                                      </p:cBhvr>
                                      <p:tavLst>
                                        <p:tav tm="0">
                                          <p:val>
                                            <p:fltVal val="0"/>
                                          </p:val>
                                        </p:tav>
                                        <p:tav tm="100000">
                                          <p:val>
                                            <p:strVal val="#ppt_h"/>
                                          </p:val>
                                        </p:tav>
                                      </p:tavLst>
                                    </p:anim>
                                    <p:animEffect transition="in" filter="fade">
                                      <p:cBhvr>
                                        <p:cTn id="39" dur="500"/>
                                        <p:tgtEl>
                                          <p:spTgt spid="56"/>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57"/>
                                        </p:tgtEl>
                                        <p:attrNameLst>
                                          <p:attrName>style.visibility</p:attrName>
                                        </p:attrNameLst>
                                      </p:cBhvr>
                                      <p:to>
                                        <p:strVal val="visible"/>
                                      </p:to>
                                    </p:set>
                                    <p:anim calcmode="lin" valueType="num">
                                      <p:cBhvr>
                                        <p:cTn id="42" dur="500" fill="hold"/>
                                        <p:tgtEl>
                                          <p:spTgt spid="57"/>
                                        </p:tgtEl>
                                        <p:attrNameLst>
                                          <p:attrName>ppt_w</p:attrName>
                                        </p:attrNameLst>
                                      </p:cBhvr>
                                      <p:tavLst>
                                        <p:tav tm="0">
                                          <p:val>
                                            <p:fltVal val="0"/>
                                          </p:val>
                                        </p:tav>
                                        <p:tav tm="100000">
                                          <p:val>
                                            <p:strVal val="#ppt_w"/>
                                          </p:val>
                                        </p:tav>
                                      </p:tavLst>
                                    </p:anim>
                                    <p:anim calcmode="lin" valueType="num">
                                      <p:cBhvr>
                                        <p:cTn id="43" dur="500" fill="hold"/>
                                        <p:tgtEl>
                                          <p:spTgt spid="57"/>
                                        </p:tgtEl>
                                        <p:attrNameLst>
                                          <p:attrName>ppt_h</p:attrName>
                                        </p:attrNameLst>
                                      </p:cBhvr>
                                      <p:tavLst>
                                        <p:tav tm="0">
                                          <p:val>
                                            <p:fltVal val="0"/>
                                          </p:val>
                                        </p:tav>
                                        <p:tav tm="100000">
                                          <p:val>
                                            <p:strVal val="#ppt_h"/>
                                          </p:val>
                                        </p:tav>
                                      </p:tavLst>
                                    </p:anim>
                                    <p:animEffect transition="in" filter="fade">
                                      <p:cBhvr>
                                        <p:cTn id="44" dur="500"/>
                                        <p:tgtEl>
                                          <p:spTgt spid="57"/>
                                        </p:tgtEl>
                                      </p:cBhvr>
                                    </p:animEffect>
                                  </p:childTnLst>
                                </p:cTn>
                              </p:par>
                            </p:childTnLst>
                          </p:cTn>
                        </p:par>
                        <p:par>
                          <p:cTn id="45" fill="hold">
                            <p:stCondLst>
                              <p:cond delay="2000"/>
                            </p:stCondLst>
                            <p:childTnLst>
                              <p:par>
                                <p:cTn id="46" presetID="22" presetClass="entr" presetSubtype="8" fill="hold" nodeType="after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wipe(left)">
                                      <p:cBhvr>
                                        <p:cTn id="48"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52" grpId="0"/>
      <p:bldP spid="53" grpId="0"/>
      <p:bldP spid="54" grpId="0"/>
      <p:bldP spid="55" grpId="0"/>
      <p:bldP spid="56" grpId="0"/>
      <p:bldP spid="5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任意多边形 40"/>
          <p:cNvSpPr/>
          <p:nvPr/>
        </p:nvSpPr>
        <p:spPr>
          <a:xfrm>
            <a:off x="5575300" y="1612900"/>
            <a:ext cx="6350000" cy="5651500"/>
          </a:xfrm>
          <a:custGeom>
            <a:avLst/>
            <a:gdLst>
              <a:gd name="connsiteX0" fmla="*/ 6350000 w 6350000"/>
              <a:gd name="connsiteY0" fmla="*/ 3251200 h 5651500"/>
              <a:gd name="connsiteX1" fmla="*/ 6350000 w 6350000"/>
              <a:gd name="connsiteY1" fmla="*/ 3187700 h 5651500"/>
              <a:gd name="connsiteX2" fmla="*/ 2705100 w 6350000"/>
              <a:gd name="connsiteY2" fmla="*/ 5651500 h 5651500"/>
              <a:gd name="connsiteX3" fmla="*/ 431800 w 6350000"/>
              <a:gd name="connsiteY3" fmla="*/ 4330700 h 5651500"/>
              <a:gd name="connsiteX4" fmla="*/ 723900 w 6350000"/>
              <a:gd name="connsiteY4" fmla="*/ 3683000 h 5651500"/>
              <a:gd name="connsiteX5" fmla="*/ 317500 w 6350000"/>
              <a:gd name="connsiteY5" fmla="*/ 3429000 h 5651500"/>
              <a:gd name="connsiteX6" fmla="*/ 533400 w 6350000"/>
              <a:gd name="connsiteY6" fmla="*/ 2819400 h 5651500"/>
              <a:gd name="connsiteX7" fmla="*/ 152400 w 6350000"/>
              <a:gd name="connsiteY7" fmla="*/ 2552700 h 5651500"/>
              <a:gd name="connsiteX8" fmla="*/ 609600 w 6350000"/>
              <a:gd name="connsiteY8" fmla="*/ 1981200 h 5651500"/>
              <a:gd name="connsiteX9" fmla="*/ 76200 w 6350000"/>
              <a:gd name="connsiteY9" fmla="*/ 1689100 h 5651500"/>
              <a:gd name="connsiteX10" fmla="*/ 546100 w 6350000"/>
              <a:gd name="connsiteY10" fmla="*/ 1092200 h 5651500"/>
              <a:gd name="connsiteX11" fmla="*/ 0 w 6350000"/>
              <a:gd name="connsiteY11" fmla="*/ 736600 h 5651500"/>
              <a:gd name="connsiteX12" fmla="*/ 774700 w 6350000"/>
              <a:gd name="connsiteY12" fmla="*/ 0 h 5651500"/>
              <a:gd name="connsiteX13" fmla="*/ 6350000 w 6350000"/>
              <a:gd name="connsiteY13" fmla="*/ 3251200 h 565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350000" h="5651500">
                <a:moveTo>
                  <a:pt x="6350000" y="3251200"/>
                </a:moveTo>
                <a:lnTo>
                  <a:pt x="6350000" y="3187700"/>
                </a:lnTo>
                <a:lnTo>
                  <a:pt x="2705100" y="5651500"/>
                </a:lnTo>
                <a:lnTo>
                  <a:pt x="431800" y="4330700"/>
                </a:lnTo>
                <a:lnTo>
                  <a:pt x="723900" y="3683000"/>
                </a:lnTo>
                <a:lnTo>
                  <a:pt x="317500" y="3429000"/>
                </a:lnTo>
                <a:lnTo>
                  <a:pt x="533400" y="2819400"/>
                </a:lnTo>
                <a:lnTo>
                  <a:pt x="152400" y="2552700"/>
                </a:lnTo>
                <a:lnTo>
                  <a:pt x="609600" y="1981200"/>
                </a:lnTo>
                <a:lnTo>
                  <a:pt x="76200" y="1689100"/>
                </a:lnTo>
                <a:lnTo>
                  <a:pt x="546100" y="1092200"/>
                </a:lnTo>
                <a:lnTo>
                  <a:pt x="0" y="736600"/>
                </a:lnTo>
                <a:lnTo>
                  <a:pt x="774700" y="0"/>
                </a:lnTo>
                <a:lnTo>
                  <a:pt x="6350000" y="3251200"/>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3" name="f4bf9d0e-13eb-49cb-b92a-bdd1fc935cff"/>
          <p:cNvGrpSpPr>
            <a:grpSpLocks noChangeAspect="1"/>
          </p:cNvGrpSpPr>
          <p:nvPr/>
        </p:nvGrpSpPr>
        <p:grpSpPr>
          <a:xfrm>
            <a:off x="5547168" y="1574801"/>
            <a:ext cx="1097666" cy="4429124"/>
            <a:chOff x="5507038" y="1052513"/>
            <a:chExt cx="1177925" cy="4752975"/>
          </a:xfrm>
        </p:grpSpPr>
        <p:sp>
          <p:nvSpPr>
            <p:cNvPr id="4" name="矩形 3"/>
            <p:cNvSpPr>
              <a:spLocks noChangeAspect="1"/>
            </p:cNvSpPr>
            <p:nvPr/>
          </p:nvSpPr>
          <p:spPr bwMode="auto">
            <a:xfrm>
              <a:off x="5507038" y="1052513"/>
              <a:ext cx="1177925"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5" name="任意多边形: 形状 50"/>
            <p:cNvSpPr>
              <a:spLocks/>
            </p:cNvSpPr>
            <p:nvPr/>
          </p:nvSpPr>
          <p:spPr bwMode="auto">
            <a:xfrm>
              <a:off x="5507038" y="1052513"/>
              <a:ext cx="1175529" cy="862053"/>
            </a:xfrm>
            <a:custGeom>
              <a:avLst/>
              <a:gdLst>
                <a:gd name="connsiteX0" fmla="*/ 528666 w 1175529"/>
                <a:gd name="connsiteY0" fmla="*/ 0 h 862053"/>
                <a:gd name="connsiteX1" fmla="*/ 655546 w 1175529"/>
                <a:gd name="connsiteY1" fmla="*/ 0 h 862053"/>
                <a:gd name="connsiteX2" fmla="*/ 829419 w 1175529"/>
                <a:gd name="connsiteY2" fmla="*/ 32768 h 862053"/>
                <a:gd name="connsiteX3" fmla="*/ 1156017 w 1175529"/>
                <a:gd name="connsiteY3" fmla="*/ 390873 h 862053"/>
                <a:gd name="connsiteX4" fmla="*/ 1172464 w 1175529"/>
                <a:gd name="connsiteY4" fmla="*/ 622588 h 862053"/>
                <a:gd name="connsiteX5" fmla="*/ 1163066 w 1175529"/>
                <a:gd name="connsiteY5" fmla="*/ 856644 h 862053"/>
                <a:gd name="connsiteX6" fmla="*/ 1162757 w 1175529"/>
                <a:gd name="connsiteY6" fmla="*/ 862053 h 862053"/>
                <a:gd name="connsiteX7" fmla="*/ 9402 w 1175529"/>
                <a:gd name="connsiteY7" fmla="*/ 862053 h 862053"/>
                <a:gd name="connsiteX8" fmla="*/ 7049 w 1175529"/>
                <a:gd name="connsiteY8" fmla="*/ 800471 h 862053"/>
                <a:gd name="connsiteX9" fmla="*/ 0 w 1175529"/>
                <a:gd name="connsiteY9" fmla="*/ 688124 h 862053"/>
                <a:gd name="connsiteX10" fmla="*/ 0 w 1175529"/>
                <a:gd name="connsiteY10" fmla="*/ 554712 h 862053"/>
                <a:gd name="connsiteX11" fmla="*/ 7049 w 1175529"/>
                <a:gd name="connsiteY11" fmla="*/ 500879 h 862053"/>
                <a:gd name="connsiteX12" fmla="*/ 298403 w 1175529"/>
                <a:gd name="connsiteY12" fmla="*/ 63195 h 862053"/>
                <a:gd name="connsiteX13" fmla="*/ 528666 w 1175529"/>
                <a:gd name="connsiteY13" fmla="*/ 0 h 86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5529" h="862053">
                  <a:moveTo>
                    <a:pt x="528666" y="0"/>
                  </a:moveTo>
                  <a:cubicBezTo>
                    <a:pt x="570960" y="0"/>
                    <a:pt x="613253" y="0"/>
                    <a:pt x="655546" y="0"/>
                  </a:cubicBezTo>
                  <a:cubicBezTo>
                    <a:pt x="714287" y="9362"/>
                    <a:pt x="773028" y="7022"/>
                    <a:pt x="829419" y="32768"/>
                  </a:cubicBezTo>
                  <a:cubicBezTo>
                    <a:pt x="986844" y="107666"/>
                    <a:pt x="1101975" y="222353"/>
                    <a:pt x="1156017" y="390873"/>
                  </a:cubicBezTo>
                  <a:cubicBezTo>
                    <a:pt x="1179513" y="465771"/>
                    <a:pt x="1177164" y="545350"/>
                    <a:pt x="1172464" y="622588"/>
                  </a:cubicBezTo>
                  <a:cubicBezTo>
                    <a:pt x="1167765" y="702167"/>
                    <a:pt x="1167765" y="779406"/>
                    <a:pt x="1163066" y="856644"/>
                  </a:cubicBezTo>
                  <a:lnTo>
                    <a:pt x="1162757" y="862053"/>
                  </a:lnTo>
                  <a:lnTo>
                    <a:pt x="9402" y="862053"/>
                  </a:lnTo>
                  <a:lnTo>
                    <a:pt x="7049" y="800471"/>
                  </a:lnTo>
                  <a:cubicBezTo>
                    <a:pt x="4700" y="763022"/>
                    <a:pt x="4700" y="725573"/>
                    <a:pt x="0" y="688124"/>
                  </a:cubicBezTo>
                  <a:cubicBezTo>
                    <a:pt x="0" y="643653"/>
                    <a:pt x="0" y="599183"/>
                    <a:pt x="0" y="554712"/>
                  </a:cubicBezTo>
                  <a:cubicBezTo>
                    <a:pt x="7049" y="535988"/>
                    <a:pt x="4700" y="517263"/>
                    <a:pt x="7049" y="500879"/>
                  </a:cubicBezTo>
                  <a:cubicBezTo>
                    <a:pt x="25846" y="301932"/>
                    <a:pt x="133929" y="166180"/>
                    <a:pt x="298403" y="63195"/>
                  </a:cubicBezTo>
                  <a:cubicBezTo>
                    <a:pt x="368892" y="18725"/>
                    <a:pt x="448779" y="7022"/>
                    <a:pt x="528666" y="0"/>
                  </a:cubicBezTo>
                  <a:close/>
                </a:path>
              </a:pathLst>
            </a:custGeom>
            <a:solidFill>
              <a:schemeClr val="accent1">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anchor="ctr" anchorCtr="0" compatLnSpc="1">
              <a:prstTxWarp prst="textNoShape">
                <a:avLst/>
              </a:prstTxWarp>
              <a:normAutofit/>
            </a:bodyPr>
            <a:lstStyle/>
            <a:p>
              <a:pPr algn="ctr"/>
              <a:r>
                <a:rPr lang="en-US" altLang="zh-CN" sz="2400" dirty="0">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rPr>
                <a:t>01</a:t>
              </a:r>
            </a:p>
          </p:txBody>
        </p:sp>
        <p:sp>
          <p:nvSpPr>
            <p:cNvPr id="6" name="任意多边形: 形状 47"/>
            <p:cNvSpPr>
              <a:spLocks/>
            </p:cNvSpPr>
            <p:nvPr/>
          </p:nvSpPr>
          <p:spPr bwMode="auto">
            <a:xfrm>
              <a:off x="5521336" y="2022578"/>
              <a:ext cx="1142276" cy="867758"/>
            </a:xfrm>
            <a:custGeom>
              <a:avLst/>
              <a:gdLst>
                <a:gd name="connsiteX0" fmla="*/ 0 w 1142276"/>
                <a:gd name="connsiteY0" fmla="*/ 0 h 867758"/>
                <a:gd name="connsiteX1" fmla="*/ 1142276 w 1142276"/>
                <a:gd name="connsiteY1" fmla="*/ 0 h 867758"/>
                <a:gd name="connsiteX2" fmla="*/ 1137313 w 1142276"/>
                <a:gd name="connsiteY2" fmla="*/ 86697 h 867758"/>
                <a:gd name="connsiteX3" fmla="*/ 1120572 w 1142276"/>
                <a:gd name="connsiteY3" fmla="*/ 286815 h 867758"/>
                <a:gd name="connsiteX4" fmla="*/ 1101775 w 1142276"/>
                <a:gd name="connsiteY4" fmla="*/ 523211 h 867758"/>
                <a:gd name="connsiteX5" fmla="*/ 1075326 w 1142276"/>
                <a:gd name="connsiteY5" fmla="*/ 867758 h 867758"/>
                <a:gd name="connsiteX6" fmla="*/ 70278 w 1142276"/>
                <a:gd name="connsiteY6" fmla="*/ 867758 h 867758"/>
                <a:gd name="connsiteX7" fmla="*/ 51492 w 1142276"/>
                <a:gd name="connsiteY7" fmla="*/ 640239 h 867758"/>
                <a:gd name="connsiteX8" fmla="*/ 6849 w 1142276"/>
                <a:gd name="connsiteY8" fmla="*/ 108932 h 867758"/>
                <a:gd name="connsiteX9" fmla="*/ 0 w 1142276"/>
                <a:gd name="connsiteY9" fmla="*/ 0 h 86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2276" h="867758">
                  <a:moveTo>
                    <a:pt x="0" y="0"/>
                  </a:moveTo>
                  <a:lnTo>
                    <a:pt x="1142276" y="0"/>
                  </a:lnTo>
                  <a:lnTo>
                    <a:pt x="1137313" y="86697"/>
                  </a:lnTo>
                  <a:cubicBezTo>
                    <a:pt x="1132320" y="153403"/>
                    <a:pt x="1126446" y="220109"/>
                    <a:pt x="1120572" y="286815"/>
                  </a:cubicBezTo>
                  <a:cubicBezTo>
                    <a:pt x="1113523" y="366394"/>
                    <a:pt x="1108824" y="443632"/>
                    <a:pt x="1101775" y="523211"/>
                  </a:cubicBezTo>
                  <a:lnTo>
                    <a:pt x="1075326" y="867758"/>
                  </a:lnTo>
                  <a:lnTo>
                    <a:pt x="70278" y="867758"/>
                  </a:lnTo>
                  <a:lnTo>
                    <a:pt x="51492" y="640239"/>
                  </a:lnTo>
                  <a:cubicBezTo>
                    <a:pt x="37394" y="462357"/>
                    <a:pt x="23296" y="284474"/>
                    <a:pt x="6849" y="108932"/>
                  </a:cubicBez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anchor="ctr" anchorCtr="0" compatLnSpc="1">
              <a:prstTxWarp prst="textNoShape">
                <a:avLst/>
              </a:prstTxWarp>
              <a:normAutofit/>
            </a:bodyPr>
            <a:lstStyle/>
            <a:p>
              <a:pPr algn="ctr"/>
              <a:r>
                <a:rPr lang="en-US" altLang="zh-CN" sz="2400">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rPr>
                <a:t>02</a:t>
              </a:r>
            </a:p>
          </p:txBody>
        </p:sp>
        <p:sp>
          <p:nvSpPr>
            <p:cNvPr id="7" name="任意多边形: 形状 44"/>
            <p:cNvSpPr>
              <a:spLocks/>
            </p:cNvSpPr>
            <p:nvPr/>
          </p:nvSpPr>
          <p:spPr bwMode="auto">
            <a:xfrm>
              <a:off x="5600533" y="2998348"/>
              <a:ext cx="987595" cy="867758"/>
            </a:xfrm>
            <a:custGeom>
              <a:avLst/>
              <a:gdLst>
                <a:gd name="connsiteX0" fmla="*/ 0 w 987595"/>
                <a:gd name="connsiteY0" fmla="*/ 0 h 867758"/>
                <a:gd name="connsiteX1" fmla="*/ 987595 w 987595"/>
                <a:gd name="connsiteY1" fmla="*/ 0 h 867758"/>
                <a:gd name="connsiteX2" fmla="*/ 966187 w 987595"/>
                <a:gd name="connsiteY2" fmla="*/ 263652 h 867758"/>
                <a:gd name="connsiteX3" fmla="*/ 940341 w 987595"/>
                <a:gd name="connsiteY3" fmla="*/ 579627 h 867758"/>
                <a:gd name="connsiteX4" fmla="*/ 918756 w 987595"/>
                <a:gd name="connsiteY4" fmla="*/ 867758 h 867758"/>
                <a:gd name="connsiteX5" fmla="*/ 74328 w 987595"/>
                <a:gd name="connsiteY5" fmla="*/ 867758 h 867758"/>
                <a:gd name="connsiteX6" fmla="*/ 70979 w 987595"/>
                <a:gd name="connsiteY6" fmla="*/ 827726 h 867758"/>
                <a:gd name="connsiteX7" fmla="*/ 16938 w 987595"/>
                <a:gd name="connsiteY7" fmla="*/ 205138 h 867758"/>
                <a:gd name="connsiteX8" fmla="*/ 0 w 987595"/>
                <a:gd name="connsiteY8" fmla="*/ 0 h 86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7595" h="867758">
                  <a:moveTo>
                    <a:pt x="0" y="0"/>
                  </a:moveTo>
                  <a:lnTo>
                    <a:pt x="987595" y="0"/>
                  </a:lnTo>
                  <a:lnTo>
                    <a:pt x="966187" y="263652"/>
                  </a:lnTo>
                  <a:cubicBezTo>
                    <a:pt x="959138" y="368977"/>
                    <a:pt x="949740" y="474302"/>
                    <a:pt x="940341" y="579627"/>
                  </a:cubicBezTo>
                  <a:lnTo>
                    <a:pt x="918756" y="867758"/>
                  </a:lnTo>
                  <a:lnTo>
                    <a:pt x="74328" y="867758"/>
                  </a:lnTo>
                  <a:lnTo>
                    <a:pt x="70979" y="827726"/>
                  </a:lnTo>
                  <a:cubicBezTo>
                    <a:pt x="54532" y="619416"/>
                    <a:pt x="35735" y="411107"/>
                    <a:pt x="16938" y="205138"/>
                  </a:cubicBez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anchor="ctr" anchorCtr="0" compatLnSpc="1">
              <a:prstTxWarp prst="textNoShape">
                <a:avLst/>
              </a:prstTxWarp>
              <a:normAutofit/>
            </a:bodyPr>
            <a:lstStyle/>
            <a:p>
              <a:pPr algn="ctr"/>
              <a:r>
                <a:rPr lang="en-US" altLang="zh-CN" sz="2400">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rPr>
                <a:t>03</a:t>
              </a:r>
            </a:p>
          </p:txBody>
        </p:sp>
        <p:sp>
          <p:nvSpPr>
            <p:cNvPr id="8" name="任意多边形: 形状 41"/>
            <p:cNvSpPr>
              <a:spLocks/>
            </p:cNvSpPr>
            <p:nvPr/>
          </p:nvSpPr>
          <p:spPr bwMode="auto">
            <a:xfrm>
              <a:off x="5683897" y="3974118"/>
              <a:ext cx="827159" cy="865458"/>
            </a:xfrm>
            <a:custGeom>
              <a:avLst/>
              <a:gdLst>
                <a:gd name="connsiteX0" fmla="*/ 0 w 827159"/>
                <a:gd name="connsiteY0" fmla="*/ 0 h 865458"/>
                <a:gd name="connsiteX1" fmla="*/ 827159 w 827159"/>
                <a:gd name="connsiteY1" fmla="*/ 0 h 865458"/>
                <a:gd name="connsiteX2" fmla="*/ 809985 w 827159"/>
                <a:gd name="connsiteY2" fmla="*/ 224105 h 865458"/>
                <a:gd name="connsiteX3" fmla="*/ 784139 w 827159"/>
                <a:gd name="connsiteY3" fmla="*/ 526037 h 865458"/>
                <a:gd name="connsiteX4" fmla="*/ 429345 w 827159"/>
                <a:gd name="connsiteY4" fmla="*/ 865418 h 865458"/>
                <a:gd name="connsiteX5" fmla="*/ 58104 w 827159"/>
                <a:gd name="connsiteY5" fmla="*/ 600935 h 865458"/>
                <a:gd name="connsiteX6" fmla="*/ 39307 w 827159"/>
                <a:gd name="connsiteY6" fmla="*/ 469863 h 865458"/>
                <a:gd name="connsiteX7" fmla="*/ 0 w 827159"/>
                <a:gd name="connsiteY7" fmla="*/ 0 h 865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7159" h="865458">
                  <a:moveTo>
                    <a:pt x="0" y="0"/>
                  </a:moveTo>
                  <a:lnTo>
                    <a:pt x="827159" y="0"/>
                  </a:lnTo>
                  <a:lnTo>
                    <a:pt x="809985" y="224105"/>
                  </a:lnTo>
                  <a:cubicBezTo>
                    <a:pt x="800586" y="324749"/>
                    <a:pt x="791188" y="425393"/>
                    <a:pt x="784139" y="526037"/>
                  </a:cubicBezTo>
                  <a:cubicBezTo>
                    <a:pt x="774740" y="713281"/>
                    <a:pt x="619665" y="863077"/>
                    <a:pt x="429345" y="865418"/>
                  </a:cubicBezTo>
                  <a:cubicBezTo>
                    <a:pt x="248424" y="867758"/>
                    <a:pt x="107446" y="769455"/>
                    <a:pt x="58104" y="600935"/>
                  </a:cubicBezTo>
                  <a:cubicBezTo>
                    <a:pt x="46356" y="558805"/>
                    <a:pt x="44006" y="514334"/>
                    <a:pt x="39307" y="469863"/>
                  </a:cubicBezTo>
                  <a:lnTo>
                    <a:pt x="0" y="0"/>
                  </a:lnTo>
                  <a:close/>
                </a:path>
              </a:pathLst>
            </a:custGeom>
            <a:solidFill>
              <a:schemeClr val="accent4">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anchor="ctr" anchorCtr="0" compatLnSpc="1">
              <a:prstTxWarp prst="textNoShape">
                <a:avLst/>
              </a:prstTxWarp>
              <a:normAutofit/>
            </a:bodyPr>
            <a:lstStyle/>
            <a:p>
              <a:pPr algn="ctr"/>
              <a:r>
                <a:rPr lang="en-US" altLang="zh-CN" sz="2400" dirty="0">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rPr>
                <a:t>04</a:t>
              </a:r>
            </a:p>
          </p:txBody>
        </p:sp>
        <p:sp>
          <p:nvSpPr>
            <p:cNvPr id="9" name="任意多边形: 形状 34"/>
            <p:cNvSpPr>
              <a:spLocks/>
            </p:cNvSpPr>
            <p:nvPr/>
          </p:nvSpPr>
          <p:spPr bwMode="auto">
            <a:xfrm>
              <a:off x="5702301" y="4956176"/>
              <a:ext cx="801688" cy="785813"/>
            </a:xfrm>
            <a:custGeom>
              <a:avLst/>
              <a:gdLst>
                <a:gd name="T0" fmla="*/ 136 w 341"/>
                <a:gd name="T1" fmla="*/ 336 h 336"/>
                <a:gd name="T2" fmla="*/ 120 w 341"/>
                <a:gd name="T3" fmla="*/ 330 h 336"/>
                <a:gd name="T4" fmla="*/ 3 w 341"/>
                <a:gd name="T5" fmla="*/ 163 h 336"/>
                <a:gd name="T6" fmla="*/ 134 w 341"/>
                <a:gd name="T7" fmla="*/ 15 h 336"/>
                <a:gd name="T8" fmla="*/ 322 w 341"/>
                <a:gd name="T9" fmla="*/ 139 h 336"/>
                <a:gd name="T10" fmla="*/ 202 w 341"/>
                <a:gd name="T11" fmla="*/ 332 h 336"/>
                <a:gd name="T12" fmla="*/ 190 w 341"/>
                <a:gd name="T13" fmla="*/ 336 h 336"/>
                <a:gd name="T14" fmla="*/ 136 w 341"/>
                <a:gd name="T15" fmla="*/ 336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1" h="336">
                  <a:moveTo>
                    <a:pt x="136" y="336"/>
                  </a:moveTo>
                  <a:cubicBezTo>
                    <a:pt x="132" y="331"/>
                    <a:pt x="126" y="331"/>
                    <a:pt x="120" y="330"/>
                  </a:cubicBezTo>
                  <a:cubicBezTo>
                    <a:pt x="48" y="310"/>
                    <a:pt x="0" y="241"/>
                    <a:pt x="3" y="163"/>
                  </a:cubicBezTo>
                  <a:cubicBezTo>
                    <a:pt x="7" y="91"/>
                    <a:pt x="63" y="27"/>
                    <a:pt x="134" y="15"/>
                  </a:cubicBezTo>
                  <a:cubicBezTo>
                    <a:pt x="222" y="0"/>
                    <a:pt x="304" y="54"/>
                    <a:pt x="322" y="139"/>
                  </a:cubicBezTo>
                  <a:cubicBezTo>
                    <a:pt x="341" y="227"/>
                    <a:pt x="289" y="309"/>
                    <a:pt x="202" y="332"/>
                  </a:cubicBezTo>
                  <a:cubicBezTo>
                    <a:pt x="198" y="333"/>
                    <a:pt x="192" y="331"/>
                    <a:pt x="190" y="336"/>
                  </a:cubicBezTo>
                  <a:cubicBezTo>
                    <a:pt x="172" y="336"/>
                    <a:pt x="154" y="336"/>
                    <a:pt x="136" y="336"/>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nvGrpSpPr>
          <p:cNvPr id="18" name="组合 17"/>
          <p:cNvGrpSpPr/>
          <p:nvPr/>
        </p:nvGrpSpPr>
        <p:grpSpPr>
          <a:xfrm>
            <a:off x="849087" y="344656"/>
            <a:ext cx="4885993" cy="716067"/>
            <a:chOff x="5402407" y="1247256"/>
            <a:chExt cx="4885993" cy="716067"/>
          </a:xfrm>
        </p:grpSpPr>
        <p:sp>
          <p:nvSpPr>
            <p:cNvPr id="19" name="文本框 18"/>
            <p:cNvSpPr txBox="1"/>
            <p:nvPr/>
          </p:nvSpPr>
          <p:spPr>
            <a:xfrm>
              <a:off x="5402407" y="1247256"/>
              <a:ext cx="3295317"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标题文字添加此处</a:t>
              </a:r>
            </a:p>
          </p:txBody>
        </p:sp>
        <p:sp>
          <p:nvSpPr>
            <p:cNvPr id="20" name="文本框 19"/>
            <p:cNvSpPr txBox="1"/>
            <p:nvPr/>
          </p:nvSpPr>
          <p:spPr>
            <a:xfrm>
              <a:off x="5402408" y="1693506"/>
              <a:ext cx="4885992" cy="26981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print the presentation and make it into </a:t>
              </a:r>
              <a:r>
                <a:rPr kumimoji="0" lang="en-US" altLang="zh-CN" sz="105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a film </a:t>
              </a:r>
              <a:r>
                <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to be used in a </a:t>
              </a:r>
              <a:r>
                <a:rPr kumimoji="0" lang="en-US" altLang="zh-CN" sz="105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wider field</a:t>
              </a:r>
              <a:endPar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sp>
        <p:nvSpPr>
          <p:cNvPr id="21" name="矩形 20"/>
          <p:cNvSpPr/>
          <p:nvPr/>
        </p:nvSpPr>
        <p:spPr>
          <a:xfrm>
            <a:off x="274320" y="329203"/>
            <a:ext cx="444137"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2" name="矩形 21"/>
          <p:cNvSpPr/>
          <p:nvPr/>
        </p:nvSpPr>
        <p:spPr>
          <a:xfrm>
            <a:off x="0" y="329203"/>
            <a:ext cx="195941"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23" name="组合 22"/>
          <p:cNvGrpSpPr/>
          <p:nvPr/>
        </p:nvGrpSpPr>
        <p:grpSpPr>
          <a:xfrm>
            <a:off x="7815518" y="2034129"/>
            <a:ext cx="3081083" cy="834815"/>
            <a:chOff x="7483989" y="3433235"/>
            <a:chExt cx="3081083" cy="834815"/>
          </a:xfrm>
        </p:grpSpPr>
        <p:sp>
          <p:nvSpPr>
            <p:cNvPr id="24" name="矩形 23"/>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25" name="矩形 24"/>
            <p:cNvSpPr/>
            <p:nvPr/>
          </p:nvSpPr>
          <p:spPr>
            <a:xfrm>
              <a:off x="7483989"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grpSp>
        <p:nvGrpSpPr>
          <p:cNvPr id="26" name="组合 25"/>
          <p:cNvGrpSpPr/>
          <p:nvPr/>
        </p:nvGrpSpPr>
        <p:grpSpPr>
          <a:xfrm>
            <a:off x="7815518" y="4841717"/>
            <a:ext cx="3081083" cy="834815"/>
            <a:chOff x="7483989" y="3433235"/>
            <a:chExt cx="3081083" cy="834815"/>
          </a:xfrm>
        </p:grpSpPr>
        <p:sp>
          <p:nvSpPr>
            <p:cNvPr id="27" name="矩形 26"/>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28" name="矩形 27"/>
            <p:cNvSpPr/>
            <p:nvPr/>
          </p:nvSpPr>
          <p:spPr>
            <a:xfrm>
              <a:off x="7483989"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grpSp>
        <p:nvGrpSpPr>
          <p:cNvPr id="29" name="组合 28"/>
          <p:cNvGrpSpPr/>
          <p:nvPr/>
        </p:nvGrpSpPr>
        <p:grpSpPr>
          <a:xfrm>
            <a:off x="1359466" y="2034129"/>
            <a:ext cx="3081082" cy="834815"/>
            <a:chOff x="7483990" y="3433235"/>
            <a:chExt cx="3081082" cy="834815"/>
          </a:xfrm>
        </p:grpSpPr>
        <p:sp>
          <p:nvSpPr>
            <p:cNvPr id="30" name="矩形 29"/>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31" name="矩形 30"/>
            <p:cNvSpPr/>
            <p:nvPr/>
          </p:nvSpPr>
          <p:spPr>
            <a:xfrm>
              <a:off x="8514520"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grpSp>
        <p:nvGrpSpPr>
          <p:cNvPr id="32" name="组合 31"/>
          <p:cNvGrpSpPr/>
          <p:nvPr/>
        </p:nvGrpSpPr>
        <p:grpSpPr>
          <a:xfrm>
            <a:off x="1359466" y="4841717"/>
            <a:ext cx="3081082" cy="834815"/>
            <a:chOff x="7483990" y="3433235"/>
            <a:chExt cx="3081082" cy="834815"/>
          </a:xfrm>
        </p:grpSpPr>
        <p:sp>
          <p:nvSpPr>
            <p:cNvPr id="33" name="矩形 32"/>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34" name="矩形 33"/>
            <p:cNvSpPr/>
            <p:nvPr/>
          </p:nvSpPr>
          <p:spPr>
            <a:xfrm>
              <a:off x="8514520"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spTree>
    <p:extLst>
      <p:ext uri="{BB962C8B-B14F-4D97-AF65-F5344CB8AC3E}">
        <p14:creationId xmlns:p14="http://schemas.microsoft.com/office/powerpoint/2010/main" val="342839491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childTnLst>
                          </p:cTn>
                        </p:par>
                        <p:par>
                          <p:cTn id="14" fill="hold">
                            <p:stCondLst>
                              <p:cond delay="1500"/>
                            </p:stCondLst>
                            <p:childTnLst>
                              <p:par>
                                <p:cTn id="15" presetID="2" presetClass="entr" presetSubtype="8" fill="hold" nodeType="after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0-#ppt_w/2"/>
                                          </p:val>
                                        </p:tav>
                                        <p:tav tm="100000">
                                          <p:val>
                                            <p:strVal val="#ppt_x"/>
                                          </p:val>
                                        </p:tav>
                                      </p:tavLst>
                                    </p:anim>
                                    <p:anim calcmode="lin" valueType="num">
                                      <p:cBhvr additive="base">
                                        <p:cTn id="18" dur="500" fill="hold"/>
                                        <p:tgtEl>
                                          <p:spTgt spid="29"/>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500" fill="hold"/>
                                        <p:tgtEl>
                                          <p:spTgt spid="32"/>
                                        </p:tgtEl>
                                        <p:attrNameLst>
                                          <p:attrName>ppt_x</p:attrName>
                                        </p:attrNameLst>
                                      </p:cBhvr>
                                      <p:tavLst>
                                        <p:tav tm="0">
                                          <p:val>
                                            <p:strVal val="0-#ppt_w/2"/>
                                          </p:val>
                                        </p:tav>
                                        <p:tav tm="100000">
                                          <p:val>
                                            <p:strVal val="#ppt_x"/>
                                          </p:val>
                                        </p:tav>
                                      </p:tavLst>
                                    </p:anim>
                                    <p:anim calcmode="lin" valueType="num">
                                      <p:cBhvr additive="base">
                                        <p:cTn id="22" dur="500" fill="hold"/>
                                        <p:tgtEl>
                                          <p:spTgt spid="32"/>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1+#ppt_w/2"/>
                                          </p:val>
                                        </p:tav>
                                        <p:tav tm="100000">
                                          <p:val>
                                            <p:strVal val="#ppt_x"/>
                                          </p:val>
                                        </p:tav>
                                      </p:tavLst>
                                    </p:anim>
                                    <p:anim calcmode="lin" valueType="num">
                                      <p:cBhvr additive="base">
                                        <p:cTn id="26" dur="500" fill="hold"/>
                                        <p:tgtEl>
                                          <p:spTgt spid="23"/>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1+#ppt_w/2"/>
                                          </p:val>
                                        </p:tav>
                                        <p:tav tm="100000">
                                          <p:val>
                                            <p:strVal val="#ppt_x"/>
                                          </p:val>
                                        </p:tav>
                                      </p:tavLst>
                                    </p:anim>
                                    <p:anim calcmode="lin" valueType="num">
                                      <p:cBhvr additive="base">
                                        <p:cTn id="30"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矩形 72"/>
          <p:cNvSpPr/>
          <p:nvPr/>
        </p:nvSpPr>
        <p:spPr>
          <a:xfrm rot="1800000">
            <a:off x="9816672" y="2264672"/>
            <a:ext cx="3745990" cy="4780389"/>
          </a:xfrm>
          <a:custGeom>
            <a:avLst/>
            <a:gdLst>
              <a:gd name="connsiteX0" fmla="*/ 0 w 3745990"/>
              <a:gd name="connsiteY0" fmla="*/ 0 h 4780389"/>
              <a:gd name="connsiteX1" fmla="*/ 3745990 w 3745990"/>
              <a:gd name="connsiteY1" fmla="*/ 0 h 4780389"/>
              <a:gd name="connsiteX2" fmla="*/ 3745990 w 3745990"/>
              <a:gd name="connsiteY2" fmla="*/ 4780389 h 4780389"/>
              <a:gd name="connsiteX3" fmla="*/ 0 w 3745990"/>
              <a:gd name="connsiteY3" fmla="*/ 4780389 h 4780389"/>
              <a:gd name="connsiteX4" fmla="*/ 0 w 3745990"/>
              <a:gd name="connsiteY4" fmla="*/ 0 h 4780389"/>
              <a:gd name="connsiteX0" fmla="*/ 0 w 3745990"/>
              <a:gd name="connsiteY0" fmla="*/ 0 h 4780389"/>
              <a:gd name="connsiteX1" fmla="*/ 3745990 w 3745990"/>
              <a:gd name="connsiteY1" fmla="*/ 0 h 4780389"/>
              <a:gd name="connsiteX2" fmla="*/ 3745990 w 3745990"/>
              <a:gd name="connsiteY2" fmla="*/ 4780389 h 4780389"/>
              <a:gd name="connsiteX3" fmla="*/ 39345 w 3745990"/>
              <a:gd name="connsiteY3" fmla="*/ 4772337 h 4780389"/>
              <a:gd name="connsiteX4" fmla="*/ 0 w 3745990"/>
              <a:gd name="connsiteY4" fmla="*/ 0 h 4780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5990" h="4780389">
                <a:moveTo>
                  <a:pt x="0" y="0"/>
                </a:moveTo>
                <a:lnTo>
                  <a:pt x="3745990" y="0"/>
                </a:lnTo>
                <a:lnTo>
                  <a:pt x="3745990" y="4780389"/>
                </a:lnTo>
                <a:lnTo>
                  <a:pt x="39345" y="4772337"/>
                </a:lnTo>
                <a:lnTo>
                  <a:pt x="0" y="0"/>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74" name="矩形 72"/>
          <p:cNvSpPr/>
          <p:nvPr/>
        </p:nvSpPr>
        <p:spPr>
          <a:xfrm rot="1800000">
            <a:off x="7158605" y="2264673"/>
            <a:ext cx="3745990" cy="4780389"/>
          </a:xfrm>
          <a:custGeom>
            <a:avLst/>
            <a:gdLst>
              <a:gd name="connsiteX0" fmla="*/ 0 w 3745990"/>
              <a:gd name="connsiteY0" fmla="*/ 0 h 4780389"/>
              <a:gd name="connsiteX1" fmla="*/ 3745990 w 3745990"/>
              <a:gd name="connsiteY1" fmla="*/ 0 h 4780389"/>
              <a:gd name="connsiteX2" fmla="*/ 3745990 w 3745990"/>
              <a:gd name="connsiteY2" fmla="*/ 4780389 h 4780389"/>
              <a:gd name="connsiteX3" fmla="*/ 0 w 3745990"/>
              <a:gd name="connsiteY3" fmla="*/ 4780389 h 4780389"/>
              <a:gd name="connsiteX4" fmla="*/ 0 w 3745990"/>
              <a:gd name="connsiteY4" fmla="*/ 0 h 4780389"/>
              <a:gd name="connsiteX0" fmla="*/ 0 w 3745990"/>
              <a:gd name="connsiteY0" fmla="*/ 0 h 4780389"/>
              <a:gd name="connsiteX1" fmla="*/ 3745990 w 3745990"/>
              <a:gd name="connsiteY1" fmla="*/ 0 h 4780389"/>
              <a:gd name="connsiteX2" fmla="*/ 3745990 w 3745990"/>
              <a:gd name="connsiteY2" fmla="*/ 4780389 h 4780389"/>
              <a:gd name="connsiteX3" fmla="*/ 39345 w 3745990"/>
              <a:gd name="connsiteY3" fmla="*/ 4772337 h 4780389"/>
              <a:gd name="connsiteX4" fmla="*/ 0 w 3745990"/>
              <a:gd name="connsiteY4" fmla="*/ 0 h 4780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5990" h="4780389">
                <a:moveTo>
                  <a:pt x="0" y="0"/>
                </a:moveTo>
                <a:lnTo>
                  <a:pt x="3745990" y="0"/>
                </a:lnTo>
                <a:lnTo>
                  <a:pt x="3745990" y="4780389"/>
                </a:lnTo>
                <a:lnTo>
                  <a:pt x="39345" y="4772337"/>
                </a:lnTo>
                <a:lnTo>
                  <a:pt x="0" y="0"/>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75" name="矩形 72"/>
          <p:cNvSpPr/>
          <p:nvPr/>
        </p:nvSpPr>
        <p:spPr>
          <a:xfrm rot="1800000">
            <a:off x="4504733" y="2264673"/>
            <a:ext cx="3745990" cy="4780389"/>
          </a:xfrm>
          <a:custGeom>
            <a:avLst/>
            <a:gdLst>
              <a:gd name="connsiteX0" fmla="*/ 0 w 3745990"/>
              <a:gd name="connsiteY0" fmla="*/ 0 h 4780389"/>
              <a:gd name="connsiteX1" fmla="*/ 3745990 w 3745990"/>
              <a:gd name="connsiteY1" fmla="*/ 0 h 4780389"/>
              <a:gd name="connsiteX2" fmla="*/ 3745990 w 3745990"/>
              <a:gd name="connsiteY2" fmla="*/ 4780389 h 4780389"/>
              <a:gd name="connsiteX3" fmla="*/ 0 w 3745990"/>
              <a:gd name="connsiteY3" fmla="*/ 4780389 h 4780389"/>
              <a:gd name="connsiteX4" fmla="*/ 0 w 3745990"/>
              <a:gd name="connsiteY4" fmla="*/ 0 h 4780389"/>
              <a:gd name="connsiteX0" fmla="*/ 0 w 3745990"/>
              <a:gd name="connsiteY0" fmla="*/ 0 h 4780389"/>
              <a:gd name="connsiteX1" fmla="*/ 3745990 w 3745990"/>
              <a:gd name="connsiteY1" fmla="*/ 0 h 4780389"/>
              <a:gd name="connsiteX2" fmla="*/ 3745990 w 3745990"/>
              <a:gd name="connsiteY2" fmla="*/ 4780389 h 4780389"/>
              <a:gd name="connsiteX3" fmla="*/ 39345 w 3745990"/>
              <a:gd name="connsiteY3" fmla="*/ 4772337 h 4780389"/>
              <a:gd name="connsiteX4" fmla="*/ 0 w 3745990"/>
              <a:gd name="connsiteY4" fmla="*/ 0 h 4780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5990" h="4780389">
                <a:moveTo>
                  <a:pt x="0" y="0"/>
                </a:moveTo>
                <a:lnTo>
                  <a:pt x="3745990" y="0"/>
                </a:lnTo>
                <a:lnTo>
                  <a:pt x="3745990" y="4780389"/>
                </a:lnTo>
                <a:lnTo>
                  <a:pt x="39345" y="4772337"/>
                </a:lnTo>
                <a:lnTo>
                  <a:pt x="0" y="0"/>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76" name="矩形 72"/>
          <p:cNvSpPr/>
          <p:nvPr/>
        </p:nvSpPr>
        <p:spPr>
          <a:xfrm rot="1800000">
            <a:off x="1861280" y="2264674"/>
            <a:ext cx="3745990" cy="4780389"/>
          </a:xfrm>
          <a:custGeom>
            <a:avLst/>
            <a:gdLst>
              <a:gd name="connsiteX0" fmla="*/ 0 w 3745990"/>
              <a:gd name="connsiteY0" fmla="*/ 0 h 4780389"/>
              <a:gd name="connsiteX1" fmla="*/ 3745990 w 3745990"/>
              <a:gd name="connsiteY1" fmla="*/ 0 h 4780389"/>
              <a:gd name="connsiteX2" fmla="*/ 3745990 w 3745990"/>
              <a:gd name="connsiteY2" fmla="*/ 4780389 h 4780389"/>
              <a:gd name="connsiteX3" fmla="*/ 0 w 3745990"/>
              <a:gd name="connsiteY3" fmla="*/ 4780389 h 4780389"/>
              <a:gd name="connsiteX4" fmla="*/ 0 w 3745990"/>
              <a:gd name="connsiteY4" fmla="*/ 0 h 4780389"/>
              <a:gd name="connsiteX0" fmla="*/ 0 w 3745990"/>
              <a:gd name="connsiteY0" fmla="*/ 0 h 4780389"/>
              <a:gd name="connsiteX1" fmla="*/ 3745990 w 3745990"/>
              <a:gd name="connsiteY1" fmla="*/ 0 h 4780389"/>
              <a:gd name="connsiteX2" fmla="*/ 3745990 w 3745990"/>
              <a:gd name="connsiteY2" fmla="*/ 4780389 h 4780389"/>
              <a:gd name="connsiteX3" fmla="*/ 39345 w 3745990"/>
              <a:gd name="connsiteY3" fmla="*/ 4772337 h 4780389"/>
              <a:gd name="connsiteX4" fmla="*/ 0 w 3745990"/>
              <a:gd name="connsiteY4" fmla="*/ 0 h 4780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5990" h="4780389">
                <a:moveTo>
                  <a:pt x="0" y="0"/>
                </a:moveTo>
                <a:lnTo>
                  <a:pt x="3745990" y="0"/>
                </a:lnTo>
                <a:lnTo>
                  <a:pt x="3745990" y="4780389"/>
                </a:lnTo>
                <a:lnTo>
                  <a:pt x="39345" y="4772337"/>
                </a:lnTo>
                <a:lnTo>
                  <a:pt x="0" y="0"/>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3" name="debeee90-b1f6-411d-af4f-2be42cdff4ee"/>
          <p:cNvGrpSpPr>
            <a:grpSpLocks noChangeAspect="1"/>
          </p:cNvGrpSpPr>
          <p:nvPr/>
        </p:nvGrpSpPr>
        <p:grpSpPr>
          <a:xfrm>
            <a:off x="922338" y="1648399"/>
            <a:ext cx="10354460" cy="4168622"/>
            <a:chOff x="735426" y="1592794"/>
            <a:chExt cx="10706068" cy="4310171"/>
          </a:xfrm>
        </p:grpSpPr>
        <p:sp>
          <p:nvSpPr>
            <p:cNvPr id="4" name="Rectangle 51"/>
            <p:cNvSpPr/>
            <p:nvPr/>
          </p:nvSpPr>
          <p:spPr>
            <a:xfrm>
              <a:off x="735426" y="1592794"/>
              <a:ext cx="2461083" cy="4310171"/>
            </a:xfrm>
            <a:prstGeom prst="rect">
              <a:avLst/>
            </a:prstGeom>
            <a:solidFill>
              <a:schemeClr val="bg1"/>
            </a:solidFill>
            <a:ln w="6350">
              <a:solidFill>
                <a:schemeClr val="bg1">
                  <a:lumMod val="85000"/>
                </a:schemeClr>
              </a:solidFill>
            </a:ln>
            <a:effectLst/>
          </p:spPr>
          <p:style>
            <a:lnRef idx="2">
              <a:schemeClr val="dk1"/>
            </a:lnRef>
            <a:fillRef idx="1">
              <a:schemeClr val="lt1"/>
            </a:fillRef>
            <a:effectRef idx="0">
              <a:schemeClr val="dk1"/>
            </a:effectRef>
            <a:fontRef idx="minor">
              <a:schemeClr val="dk1"/>
            </a:fontRef>
          </p:style>
          <p:txBody>
            <a:bodyPr anchor="ctr">
              <a:scene3d>
                <a:camera prst="orthographicFront"/>
                <a:lightRig rig="threePt" dir="t"/>
              </a:scene3d>
              <a:sp3d contourW="12700"/>
            </a:bodyP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5" name="Rectangle 52"/>
            <p:cNvSpPr/>
            <p:nvPr/>
          </p:nvSpPr>
          <p:spPr>
            <a:xfrm>
              <a:off x="735426" y="1592794"/>
              <a:ext cx="2461083" cy="359090"/>
            </a:xfrm>
            <a:prstGeom prst="rect">
              <a:avLst/>
            </a:prstGeom>
            <a:solidFill>
              <a:schemeClr val="accent1">
                <a:lumMod val="75000"/>
              </a:schemeClr>
            </a:solidFill>
            <a:ln>
              <a:noFill/>
            </a:ln>
            <a:effectLst/>
          </p:spPr>
          <p:style>
            <a:lnRef idx="2">
              <a:schemeClr val="dk1"/>
            </a:lnRef>
            <a:fillRef idx="1">
              <a:schemeClr val="lt1"/>
            </a:fillRef>
            <a:effectRef idx="0">
              <a:schemeClr val="dk1"/>
            </a:effectRef>
            <a:fontRef idx="minor">
              <a:schemeClr val="dk1"/>
            </a:fontRef>
          </p:style>
          <p:txBody>
            <a:bodyPr anchor="ctr">
              <a:scene3d>
                <a:camera prst="orthographicFront"/>
                <a:lightRig rig="threePt" dir="t"/>
              </a:scene3d>
              <a:sp3d contourW="12700"/>
            </a:bodyP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6" name="Rectangle 53"/>
            <p:cNvSpPr/>
            <p:nvPr/>
          </p:nvSpPr>
          <p:spPr>
            <a:xfrm>
              <a:off x="735426" y="5166174"/>
              <a:ext cx="2461083" cy="736791"/>
            </a:xfrm>
            <a:prstGeom prst="rect">
              <a:avLst/>
            </a:prstGeom>
            <a:solidFill>
              <a:schemeClr val="accent1">
                <a:alpha val="10000"/>
              </a:schemeClr>
            </a:solidFill>
            <a:ln>
              <a:noFill/>
            </a:ln>
            <a:effectLst/>
          </p:spPr>
          <p:style>
            <a:lnRef idx="2">
              <a:schemeClr val="dk1"/>
            </a:lnRef>
            <a:fillRef idx="1">
              <a:schemeClr val="lt1"/>
            </a:fillRef>
            <a:effectRef idx="0">
              <a:schemeClr val="dk1"/>
            </a:effectRef>
            <a:fontRef idx="minor">
              <a:schemeClr val="dk1"/>
            </a:fontRef>
          </p:style>
          <p:txBody>
            <a:bodyPr anchor="ctr">
              <a:scene3d>
                <a:camera prst="orthographicFront"/>
                <a:lightRig rig="threePt" dir="t"/>
              </a:scene3d>
              <a:sp3d contourW="12700"/>
            </a:bodyP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cxnSp>
          <p:nvCxnSpPr>
            <p:cNvPr id="7" name="Straight Connector 54"/>
            <p:cNvCxnSpPr/>
            <p:nvPr/>
          </p:nvCxnSpPr>
          <p:spPr>
            <a:xfrm>
              <a:off x="735426" y="2798152"/>
              <a:ext cx="2461083" cy="0"/>
            </a:xfrm>
            <a:prstGeom prst="line">
              <a:avLst/>
            </a:prstGeom>
            <a:ln w="6350">
              <a:solidFill>
                <a:schemeClr val="bg1">
                  <a:lumMod val="85000"/>
                </a:schemeClr>
              </a:solidFill>
              <a:prstDash val="solid"/>
            </a:ln>
            <a:effectLst/>
          </p:spPr>
          <p:style>
            <a:lnRef idx="1">
              <a:schemeClr val="dk1"/>
            </a:lnRef>
            <a:fillRef idx="0">
              <a:schemeClr val="dk1"/>
            </a:fillRef>
            <a:effectRef idx="0">
              <a:schemeClr val="dk1"/>
            </a:effectRef>
            <a:fontRef idx="minor">
              <a:schemeClr val="tx1"/>
            </a:fontRef>
          </p:style>
        </p:cxnSp>
        <p:sp>
          <p:nvSpPr>
            <p:cNvPr id="8" name="Rectangle 55"/>
            <p:cNvSpPr/>
            <p:nvPr/>
          </p:nvSpPr>
          <p:spPr>
            <a:xfrm>
              <a:off x="735426" y="1951884"/>
              <a:ext cx="2461083" cy="846269"/>
            </a:xfrm>
            <a:prstGeom prst="rect">
              <a:avLst/>
            </a:prstGeom>
            <a:pattFill prst="ltUpDiag">
              <a:fgClr>
                <a:schemeClr val="accent1">
                  <a:lumMod val="75000"/>
                </a:schemeClr>
              </a:fgClr>
              <a:bgClr>
                <a:schemeClr val="accent1"/>
              </a:bgClr>
            </a:pattFill>
            <a:ln>
              <a:noFill/>
            </a:ln>
            <a:effectLst/>
          </p:spPr>
          <p:style>
            <a:lnRef idx="2">
              <a:schemeClr val="dk1"/>
            </a:lnRef>
            <a:fillRef idx="1">
              <a:schemeClr val="lt1"/>
            </a:fillRef>
            <a:effectRef idx="0">
              <a:schemeClr val="dk1"/>
            </a:effectRef>
            <a:fontRef idx="minor">
              <a:schemeClr val="dk1"/>
            </a:fontRef>
          </p:style>
          <p:txBody>
            <a:bodyPr anchor="ctr">
              <a:scene3d>
                <a:camera prst="orthographicFront"/>
                <a:lightRig rig="threePt" dir="t"/>
              </a:scene3d>
              <a:sp3d contourW="12700"/>
            </a:bodyP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9" name="Rectangle 56"/>
            <p:cNvSpPr>
              <a:spLocks/>
            </p:cNvSpPr>
            <p:nvPr/>
          </p:nvSpPr>
          <p:spPr bwMode="auto">
            <a:xfrm>
              <a:off x="1225891" y="1662505"/>
              <a:ext cx="1467017" cy="268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ormAutofit/>
              <a:scene3d>
                <a:camera prst="orthographicFront"/>
                <a:lightRig rig="threePt" dir="t"/>
              </a:scene3d>
              <a:sp3d contourW="12700"/>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zh-CN" altLang="en-US" sz="1200">
                  <a:solidFill>
                    <a:srgbClr val="FFFFFF"/>
                  </a:solidFill>
                  <a:latin typeface="微软雅黑 Light" panose="020B0502040204020203" pitchFamily="34" charset="-122"/>
                  <a:ea typeface="微软雅黑" panose="020B0503020204020204" pitchFamily="34" charset="-122"/>
                  <a:sym typeface="微软雅黑 Light" panose="020B0502040204020203" pitchFamily="34" charset="-122"/>
                </a:rPr>
                <a:t>标题文本预设</a:t>
              </a:r>
            </a:p>
          </p:txBody>
        </p:sp>
        <p:sp>
          <p:nvSpPr>
            <p:cNvPr id="10" name="Rectangle 57"/>
            <p:cNvSpPr>
              <a:spLocks/>
            </p:cNvSpPr>
            <p:nvPr/>
          </p:nvSpPr>
          <p:spPr bwMode="auto">
            <a:xfrm>
              <a:off x="1475976" y="2079963"/>
              <a:ext cx="1197697" cy="643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ormAutofit/>
              <a:scene3d>
                <a:camera prst="orthographicFront"/>
                <a:lightRig rig="threePt" dir="t"/>
              </a:scene3d>
              <a:sp3d contourW="12700"/>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3300" b="1" dirty="0">
                  <a:solidFill>
                    <a:srgbClr val="FFFFFF"/>
                  </a:solidFill>
                  <a:latin typeface="微软雅黑 Light" panose="020B0502040204020203" pitchFamily="34" charset="-122"/>
                  <a:ea typeface="微软雅黑" panose="020B0503020204020204" pitchFamily="34" charset="-122"/>
                  <a:sym typeface="微软雅黑 Light" panose="020B0502040204020203" pitchFamily="34" charset="-122"/>
                </a:rPr>
                <a:t>￥29</a:t>
              </a:r>
            </a:p>
          </p:txBody>
        </p:sp>
        <p:sp>
          <p:nvSpPr>
            <p:cNvPr id="11" name="Rectangle 58"/>
            <p:cNvSpPr>
              <a:spLocks/>
            </p:cNvSpPr>
            <p:nvPr/>
          </p:nvSpPr>
          <p:spPr bwMode="auto">
            <a:xfrm>
              <a:off x="2391325" y="2101115"/>
              <a:ext cx="566279" cy="4226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ormAutofit/>
              <a:scene3d>
                <a:camera prst="orthographicFront"/>
                <a:lightRig rig="threePt" dir="t"/>
              </a:scene3d>
              <a:sp3d contourW="12700"/>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200" dirty="0">
                  <a:solidFill>
                    <a:srgbClr val="FFFFFF"/>
                  </a:solidFill>
                  <a:latin typeface="微软雅黑 Light" panose="020B0502040204020203" pitchFamily="34" charset="-122"/>
                  <a:ea typeface="微软雅黑" panose="020B0503020204020204" pitchFamily="34" charset="-122"/>
                  <a:sym typeface="微软雅黑 Light" panose="020B0502040204020203" pitchFamily="34" charset="-122"/>
                </a:rPr>
                <a:t>/Mo</a:t>
              </a:r>
            </a:p>
          </p:txBody>
        </p:sp>
        <p:sp>
          <p:nvSpPr>
            <p:cNvPr id="12" name="Rectangle 59"/>
            <p:cNvSpPr>
              <a:spLocks/>
            </p:cNvSpPr>
            <p:nvPr/>
          </p:nvSpPr>
          <p:spPr bwMode="auto">
            <a:xfrm>
              <a:off x="1006933" y="3052497"/>
              <a:ext cx="1885225" cy="268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normAutofit/>
              <a:scene3d>
                <a:camera prst="orthographicFront"/>
                <a:lightRig rig="threePt" dir="t"/>
              </a:scene3d>
              <a:sp3d contourW="12700"/>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zh-CN" altLang="en-US" sz="1400">
                  <a:solidFill>
                    <a:schemeClr val="dk1">
                      <a:lumMod val="100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标题文本预设</a:t>
              </a:r>
            </a:p>
          </p:txBody>
        </p:sp>
        <p:cxnSp>
          <p:nvCxnSpPr>
            <p:cNvPr id="13" name="Straight Connector 63"/>
            <p:cNvCxnSpPr/>
            <p:nvPr/>
          </p:nvCxnSpPr>
          <p:spPr>
            <a:xfrm>
              <a:off x="735426" y="3419990"/>
              <a:ext cx="2461083" cy="0"/>
            </a:xfrm>
            <a:prstGeom prst="line">
              <a:avLst/>
            </a:prstGeom>
            <a:ln w="6350">
              <a:solidFill>
                <a:schemeClr val="bg1">
                  <a:lumMod val="85000"/>
                </a:schemeClr>
              </a:solidFill>
              <a:prstDash val="solid"/>
            </a:ln>
            <a:effectLst/>
          </p:spPr>
          <p:style>
            <a:lnRef idx="1">
              <a:schemeClr val="dk1"/>
            </a:lnRef>
            <a:fillRef idx="0">
              <a:schemeClr val="dk1"/>
            </a:fillRef>
            <a:effectRef idx="0">
              <a:schemeClr val="dk1"/>
            </a:effectRef>
            <a:fontRef idx="minor">
              <a:schemeClr val="tx1"/>
            </a:fontRef>
          </p:style>
        </p:cxnSp>
        <p:cxnSp>
          <p:nvCxnSpPr>
            <p:cNvPr id="14" name="Straight Connector 64"/>
            <p:cNvCxnSpPr/>
            <p:nvPr/>
          </p:nvCxnSpPr>
          <p:spPr>
            <a:xfrm>
              <a:off x="735426" y="3963004"/>
              <a:ext cx="2461083" cy="0"/>
            </a:xfrm>
            <a:prstGeom prst="line">
              <a:avLst/>
            </a:prstGeom>
            <a:ln w="6350">
              <a:solidFill>
                <a:schemeClr val="bg1">
                  <a:lumMod val="85000"/>
                </a:schemeClr>
              </a:solidFill>
              <a:prstDash val="solid"/>
            </a:ln>
            <a:effectLst/>
          </p:spPr>
          <p:style>
            <a:lnRef idx="1">
              <a:schemeClr val="dk1"/>
            </a:lnRef>
            <a:fillRef idx="0">
              <a:schemeClr val="dk1"/>
            </a:fillRef>
            <a:effectRef idx="0">
              <a:schemeClr val="dk1"/>
            </a:effectRef>
            <a:fontRef idx="minor">
              <a:schemeClr val="tx1"/>
            </a:fontRef>
          </p:style>
        </p:cxnSp>
        <p:cxnSp>
          <p:nvCxnSpPr>
            <p:cNvPr id="15" name="Straight Connector 65"/>
            <p:cNvCxnSpPr/>
            <p:nvPr/>
          </p:nvCxnSpPr>
          <p:spPr>
            <a:xfrm>
              <a:off x="735426" y="4506017"/>
              <a:ext cx="2461083" cy="0"/>
            </a:xfrm>
            <a:prstGeom prst="line">
              <a:avLst/>
            </a:prstGeom>
            <a:ln w="6350">
              <a:solidFill>
                <a:schemeClr val="bg1">
                  <a:lumMod val="85000"/>
                </a:schemeClr>
              </a:solidFill>
              <a:prstDash val="solid"/>
            </a:ln>
            <a:effectLst/>
          </p:spPr>
          <p:style>
            <a:lnRef idx="1">
              <a:schemeClr val="dk1"/>
            </a:lnRef>
            <a:fillRef idx="0">
              <a:schemeClr val="dk1"/>
            </a:fillRef>
            <a:effectRef idx="0">
              <a:schemeClr val="dk1"/>
            </a:effectRef>
            <a:fontRef idx="minor">
              <a:schemeClr val="tx1"/>
            </a:fontRef>
          </p:style>
        </p:cxnSp>
        <p:sp>
          <p:nvSpPr>
            <p:cNvPr id="16" name="Rectangle: Rounded Corners 66"/>
            <p:cNvSpPr/>
            <p:nvPr/>
          </p:nvSpPr>
          <p:spPr>
            <a:xfrm>
              <a:off x="1028830" y="5341340"/>
              <a:ext cx="1885225" cy="385365"/>
            </a:xfrm>
            <a:prstGeom prst="roundRect">
              <a:avLst>
                <a:gd name="adj" fmla="val 50000"/>
              </a:avLst>
            </a:prstGeom>
            <a:solidFill>
              <a:schemeClr val="accent1"/>
            </a:solidFill>
            <a:ln>
              <a:noFill/>
            </a:ln>
            <a:effectLst/>
          </p:spPr>
          <p:style>
            <a:lnRef idx="2">
              <a:schemeClr val="accent1"/>
            </a:lnRef>
            <a:fillRef idx="1">
              <a:schemeClr val="lt1"/>
            </a:fillRef>
            <a:effectRef idx="0">
              <a:schemeClr val="accent1"/>
            </a:effectRef>
            <a:fontRef idx="minor">
              <a:schemeClr val="dk1"/>
            </a:fontRef>
          </p:style>
          <p:txBody>
            <a:bodyPr wrap="none" anchor="ctr">
              <a:normAutofit fontScale="92500" lnSpcReduction="10000"/>
              <a:scene3d>
                <a:camera prst="orthographicFront"/>
                <a:lightRig rig="threePt" dir="t"/>
              </a:scene3d>
              <a:sp3d contourW="12700"/>
            </a:bodyPr>
            <a:lstStyle/>
            <a:p>
              <a:pPr lvl="0"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zh-CN" altLang="en-US" sz="1350" b="1">
                  <a:solidFill>
                    <a:srgbClr val="FFFFFF"/>
                  </a:solidFill>
                  <a:latin typeface="微软雅黑 Light" panose="020B0502040204020203" pitchFamily="34" charset="-122"/>
                  <a:ea typeface="微软雅黑" panose="020B0503020204020204" pitchFamily="34" charset="-122"/>
                  <a:sym typeface="微软雅黑 Light" panose="020B0502040204020203" pitchFamily="34" charset="-122"/>
                </a:rPr>
                <a:t>标题文本预设</a:t>
              </a:r>
            </a:p>
          </p:txBody>
        </p:sp>
        <p:sp>
          <p:nvSpPr>
            <p:cNvPr id="17" name="Rectangle 69"/>
            <p:cNvSpPr/>
            <p:nvPr/>
          </p:nvSpPr>
          <p:spPr>
            <a:xfrm>
              <a:off x="3483753" y="1592794"/>
              <a:ext cx="2461083" cy="4310171"/>
            </a:xfrm>
            <a:prstGeom prst="rect">
              <a:avLst/>
            </a:prstGeom>
            <a:solidFill>
              <a:schemeClr val="bg1"/>
            </a:solidFill>
            <a:ln w="6350">
              <a:solidFill>
                <a:schemeClr val="bg1">
                  <a:lumMod val="85000"/>
                </a:schemeClr>
              </a:solidFill>
            </a:ln>
            <a:effectLst/>
          </p:spPr>
          <p:style>
            <a:lnRef idx="2">
              <a:schemeClr val="dk1"/>
            </a:lnRef>
            <a:fillRef idx="1">
              <a:schemeClr val="lt1"/>
            </a:fillRef>
            <a:effectRef idx="0">
              <a:schemeClr val="dk1"/>
            </a:effectRef>
            <a:fontRef idx="minor">
              <a:schemeClr val="dk1"/>
            </a:fontRef>
          </p:style>
          <p:txBody>
            <a:bodyPr anchor="ctr">
              <a:scene3d>
                <a:camera prst="orthographicFront"/>
                <a:lightRig rig="threePt" dir="t"/>
              </a:scene3d>
              <a:sp3d contourW="12700"/>
            </a:bodyP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8" name="Rectangle 70"/>
            <p:cNvSpPr/>
            <p:nvPr/>
          </p:nvSpPr>
          <p:spPr>
            <a:xfrm>
              <a:off x="3483753" y="1592794"/>
              <a:ext cx="2461083" cy="359090"/>
            </a:xfrm>
            <a:prstGeom prst="rect">
              <a:avLst/>
            </a:prstGeom>
            <a:solidFill>
              <a:schemeClr val="accent2">
                <a:lumMod val="75000"/>
              </a:schemeClr>
            </a:solidFill>
            <a:ln>
              <a:noFill/>
            </a:ln>
            <a:effectLst/>
          </p:spPr>
          <p:style>
            <a:lnRef idx="2">
              <a:schemeClr val="dk1"/>
            </a:lnRef>
            <a:fillRef idx="1">
              <a:schemeClr val="lt1"/>
            </a:fillRef>
            <a:effectRef idx="0">
              <a:schemeClr val="dk1"/>
            </a:effectRef>
            <a:fontRef idx="minor">
              <a:schemeClr val="dk1"/>
            </a:fontRef>
          </p:style>
          <p:txBody>
            <a:bodyPr anchor="ctr">
              <a:scene3d>
                <a:camera prst="orthographicFront"/>
                <a:lightRig rig="threePt" dir="t"/>
              </a:scene3d>
              <a:sp3d contourW="12700"/>
            </a:bodyP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9" name="Rectangle 71"/>
            <p:cNvSpPr/>
            <p:nvPr/>
          </p:nvSpPr>
          <p:spPr>
            <a:xfrm>
              <a:off x="3483753" y="5166174"/>
              <a:ext cx="2461083" cy="736791"/>
            </a:xfrm>
            <a:prstGeom prst="rect">
              <a:avLst/>
            </a:prstGeom>
            <a:solidFill>
              <a:schemeClr val="accent2">
                <a:alpha val="10000"/>
              </a:schemeClr>
            </a:solidFill>
            <a:ln>
              <a:noFill/>
            </a:ln>
            <a:effectLst/>
          </p:spPr>
          <p:style>
            <a:lnRef idx="2">
              <a:schemeClr val="dk1"/>
            </a:lnRef>
            <a:fillRef idx="1">
              <a:schemeClr val="lt1"/>
            </a:fillRef>
            <a:effectRef idx="0">
              <a:schemeClr val="dk1"/>
            </a:effectRef>
            <a:fontRef idx="minor">
              <a:schemeClr val="dk1"/>
            </a:fontRef>
          </p:style>
          <p:txBody>
            <a:bodyPr anchor="ctr">
              <a:scene3d>
                <a:camera prst="orthographicFront"/>
                <a:lightRig rig="threePt" dir="t"/>
              </a:scene3d>
              <a:sp3d contourW="12700"/>
            </a:bodyP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cxnSp>
          <p:nvCxnSpPr>
            <p:cNvPr id="20" name="Straight Connector 72"/>
            <p:cNvCxnSpPr/>
            <p:nvPr/>
          </p:nvCxnSpPr>
          <p:spPr>
            <a:xfrm>
              <a:off x="3483753" y="2798152"/>
              <a:ext cx="2461083" cy="0"/>
            </a:xfrm>
            <a:prstGeom prst="line">
              <a:avLst/>
            </a:prstGeom>
            <a:ln w="6350">
              <a:solidFill>
                <a:schemeClr val="bg1">
                  <a:lumMod val="85000"/>
                </a:schemeClr>
              </a:solidFill>
              <a:prstDash val="solid"/>
            </a:ln>
            <a:effectLst/>
          </p:spPr>
          <p:style>
            <a:lnRef idx="1">
              <a:schemeClr val="dk1"/>
            </a:lnRef>
            <a:fillRef idx="0">
              <a:schemeClr val="dk1"/>
            </a:fillRef>
            <a:effectRef idx="0">
              <a:schemeClr val="dk1"/>
            </a:effectRef>
            <a:fontRef idx="minor">
              <a:schemeClr val="tx1"/>
            </a:fontRef>
          </p:style>
        </p:cxnSp>
        <p:sp>
          <p:nvSpPr>
            <p:cNvPr id="21" name="Rectangle 73"/>
            <p:cNvSpPr/>
            <p:nvPr/>
          </p:nvSpPr>
          <p:spPr>
            <a:xfrm>
              <a:off x="3483753" y="1951884"/>
              <a:ext cx="2461083" cy="846269"/>
            </a:xfrm>
            <a:prstGeom prst="rect">
              <a:avLst/>
            </a:prstGeom>
            <a:pattFill prst="ltDnDiag">
              <a:fgClr>
                <a:schemeClr val="accent2">
                  <a:lumMod val="75000"/>
                </a:schemeClr>
              </a:fgClr>
              <a:bgClr>
                <a:schemeClr val="accent2"/>
              </a:bgClr>
            </a:pattFill>
            <a:ln>
              <a:noFill/>
            </a:ln>
            <a:effectLst/>
          </p:spPr>
          <p:style>
            <a:lnRef idx="2">
              <a:schemeClr val="dk1"/>
            </a:lnRef>
            <a:fillRef idx="1">
              <a:schemeClr val="lt1"/>
            </a:fillRef>
            <a:effectRef idx="0">
              <a:schemeClr val="dk1"/>
            </a:effectRef>
            <a:fontRef idx="minor">
              <a:schemeClr val="dk1"/>
            </a:fontRef>
          </p:style>
          <p:txBody>
            <a:bodyPr anchor="ctr">
              <a:scene3d>
                <a:camera prst="orthographicFront"/>
                <a:lightRig rig="threePt" dir="t"/>
              </a:scene3d>
              <a:sp3d contourW="12700"/>
            </a:bodyP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2" name="Rectangle 74"/>
            <p:cNvSpPr>
              <a:spLocks/>
            </p:cNvSpPr>
            <p:nvPr/>
          </p:nvSpPr>
          <p:spPr bwMode="auto">
            <a:xfrm>
              <a:off x="3974218" y="1662505"/>
              <a:ext cx="1467017" cy="268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ormAutofit/>
              <a:scene3d>
                <a:camera prst="orthographicFront"/>
                <a:lightRig rig="threePt" dir="t"/>
              </a:scene3d>
              <a:sp3d contourW="12700"/>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zh-CN" altLang="en-US" sz="1200">
                  <a:solidFill>
                    <a:srgbClr val="FFFFFF"/>
                  </a:solidFill>
                  <a:latin typeface="微软雅黑 Light" panose="020B0502040204020203" pitchFamily="34" charset="-122"/>
                  <a:ea typeface="微软雅黑" panose="020B0503020204020204" pitchFamily="34" charset="-122"/>
                  <a:sym typeface="微软雅黑 Light" panose="020B0502040204020203" pitchFamily="34" charset="-122"/>
                </a:rPr>
                <a:t>标题文本预设</a:t>
              </a:r>
            </a:p>
          </p:txBody>
        </p:sp>
        <p:sp>
          <p:nvSpPr>
            <p:cNvPr id="23" name="Rectangle 75"/>
            <p:cNvSpPr>
              <a:spLocks/>
            </p:cNvSpPr>
            <p:nvPr/>
          </p:nvSpPr>
          <p:spPr bwMode="auto">
            <a:xfrm>
              <a:off x="4285128" y="2076661"/>
              <a:ext cx="1205267" cy="6821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ormAutofit/>
              <a:scene3d>
                <a:camera prst="orthographicFront"/>
                <a:lightRig rig="threePt" dir="t"/>
              </a:scene3d>
              <a:sp3d contourW="12700"/>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3300" b="1">
                  <a:solidFill>
                    <a:srgbClr val="FFFFFF"/>
                  </a:solidFill>
                  <a:latin typeface="微软雅黑 Light" panose="020B0502040204020203" pitchFamily="34" charset="-122"/>
                  <a:ea typeface="微软雅黑" panose="020B0503020204020204" pitchFamily="34" charset="-122"/>
                  <a:sym typeface="微软雅黑 Light" panose="020B0502040204020203" pitchFamily="34" charset="-122"/>
                </a:rPr>
                <a:t>￥59</a:t>
              </a:r>
            </a:p>
          </p:txBody>
        </p:sp>
        <p:sp>
          <p:nvSpPr>
            <p:cNvPr id="24" name="Rectangle 76"/>
            <p:cNvSpPr>
              <a:spLocks/>
            </p:cNvSpPr>
            <p:nvPr/>
          </p:nvSpPr>
          <p:spPr bwMode="auto">
            <a:xfrm>
              <a:off x="5200588" y="2092871"/>
              <a:ext cx="566279" cy="4226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ormAutofit/>
              <a:scene3d>
                <a:camera prst="orthographicFront"/>
                <a:lightRig rig="threePt" dir="t"/>
              </a:scene3d>
              <a:sp3d contourW="12700"/>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200">
                  <a:solidFill>
                    <a:srgbClr val="FFFFFF"/>
                  </a:solidFill>
                  <a:latin typeface="微软雅黑 Light" panose="020B0502040204020203" pitchFamily="34" charset="-122"/>
                  <a:ea typeface="微软雅黑" panose="020B0503020204020204" pitchFamily="34" charset="-122"/>
                  <a:sym typeface="微软雅黑 Light" panose="020B0502040204020203" pitchFamily="34" charset="-122"/>
                </a:rPr>
                <a:t>/Mo</a:t>
              </a:r>
            </a:p>
          </p:txBody>
        </p:sp>
        <p:cxnSp>
          <p:nvCxnSpPr>
            <p:cNvPr id="25" name="Straight Connector 81"/>
            <p:cNvCxnSpPr/>
            <p:nvPr/>
          </p:nvCxnSpPr>
          <p:spPr>
            <a:xfrm>
              <a:off x="3483753" y="3419990"/>
              <a:ext cx="2461083" cy="0"/>
            </a:xfrm>
            <a:prstGeom prst="line">
              <a:avLst/>
            </a:prstGeom>
            <a:ln w="6350">
              <a:solidFill>
                <a:schemeClr val="bg1">
                  <a:lumMod val="85000"/>
                </a:schemeClr>
              </a:solidFill>
              <a:prstDash val="solid"/>
            </a:ln>
            <a:effectLst/>
          </p:spPr>
          <p:style>
            <a:lnRef idx="1">
              <a:schemeClr val="dk1"/>
            </a:lnRef>
            <a:fillRef idx="0">
              <a:schemeClr val="dk1"/>
            </a:fillRef>
            <a:effectRef idx="0">
              <a:schemeClr val="dk1"/>
            </a:effectRef>
            <a:fontRef idx="minor">
              <a:schemeClr val="tx1"/>
            </a:fontRef>
          </p:style>
        </p:cxnSp>
        <p:cxnSp>
          <p:nvCxnSpPr>
            <p:cNvPr id="26" name="Straight Connector 82"/>
            <p:cNvCxnSpPr/>
            <p:nvPr/>
          </p:nvCxnSpPr>
          <p:spPr>
            <a:xfrm>
              <a:off x="3483753" y="3963004"/>
              <a:ext cx="2461083" cy="0"/>
            </a:xfrm>
            <a:prstGeom prst="line">
              <a:avLst/>
            </a:prstGeom>
            <a:ln w="6350">
              <a:solidFill>
                <a:schemeClr val="bg1">
                  <a:lumMod val="85000"/>
                </a:schemeClr>
              </a:solidFill>
              <a:prstDash val="solid"/>
            </a:ln>
            <a:effectLst/>
          </p:spPr>
          <p:style>
            <a:lnRef idx="1">
              <a:schemeClr val="dk1"/>
            </a:lnRef>
            <a:fillRef idx="0">
              <a:schemeClr val="dk1"/>
            </a:fillRef>
            <a:effectRef idx="0">
              <a:schemeClr val="dk1"/>
            </a:effectRef>
            <a:fontRef idx="minor">
              <a:schemeClr val="tx1"/>
            </a:fontRef>
          </p:style>
        </p:cxnSp>
        <p:cxnSp>
          <p:nvCxnSpPr>
            <p:cNvPr id="27" name="Straight Connector 83"/>
            <p:cNvCxnSpPr/>
            <p:nvPr/>
          </p:nvCxnSpPr>
          <p:spPr>
            <a:xfrm>
              <a:off x="3483753" y="4506017"/>
              <a:ext cx="2461083" cy="0"/>
            </a:xfrm>
            <a:prstGeom prst="line">
              <a:avLst/>
            </a:prstGeom>
            <a:ln w="6350">
              <a:solidFill>
                <a:schemeClr val="bg1">
                  <a:lumMod val="85000"/>
                </a:schemeClr>
              </a:solidFill>
              <a:prstDash val="solid"/>
            </a:ln>
            <a:effectLst/>
          </p:spPr>
          <p:style>
            <a:lnRef idx="1">
              <a:schemeClr val="dk1"/>
            </a:lnRef>
            <a:fillRef idx="0">
              <a:schemeClr val="dk1"/>
            </a:fillRef>
            <a:effectRef idx="0">
              <a:schemeClr val="dk1"/>
            </a:effectRef>
            <a:fontRef idx="minor">
              <a:schemeClr val="tx1"/>
            </a:fontRef>
          </p:style>
        </p:cxnSp>
        <p:sp>
          <p:nvSpPr>
            <p:cNvPr id="28" name="Rectangle: Rounded Corners 84"/>
            <p:cNvSpPr/>
            <p:nvPr/>
          </p:nvSpPr>
          <p:spPr>
            <a:xfrm>
              <a:off x="3777157" y="5341340"/>
              <a:ext cx="1885225" cy="385365"/>
            </a:xfrm>
            <a:prstGeom prst="roundRect">
              <a:avLst>
                <a:gd name="adj" fmla="val 50000"/>
              </a:avLst>
            </a:prstGeom>
            <a:solidFill>
              <a:schemeClr val="accent2"/>
            </a:solidFill>
            <a:ln>
              <a:noFill/>
            </a:ln>
            <a:effectLst/>
          </p:spPr>
          <p:style>
            <a:lnRef idx="2">
              <a:schemeClr val="accent1"/>
            </a:lnRef>
            <a:fillRef idx="1">
              <a:schemeClr val="lt1"/>
            </a:fillRef>
            <a:effectRef idx="0">
              <a:schemeClr val="accent1"/>
            </a:effectRef>
            <a:fontRef idx="minor">
              <a:schemeClr val="dk1"/>
            </a:fontRef>
          </p:style>
          <p:txBody>
            <a:bodyPr wrap="none" anchor="ctr">
              <a:normAutofit fontScale="92500" lnSpcReduction="10000"/>
              <a:scene3d>
                <a:camera prst="orthographicFront"/>
                <a:lightRig rig="threePt" dir="t"/>
              </a:scene3d>
              <a:sp3d contourW="12700"/>
            </a:bodyPr>
            <a:lstStyle/>
            <a:p>
              <a:pPr lvl="0"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zh-CN" altLang="en-US" sz="1350" b="1">
                  <a:solidFill>
                    <a:srgbClr val="FFFFFF"/>
                  </a:solidFill>
                  <a:latin typeface="微软雅黑 Light" panose="020B0502040204020203" pitchFamily="34" charset="-122"/>
                  <a:ea typeface="微软雅黑" panose="020B0503020204020204" pitchFamily="34" charset="-122"/>
                  <a:sym typeface="微软雅黑 Light" panose="020B0502040204020203" pitchFamily="34" charset="-122"/>
                </a:rPr>
                <a:t>标题文本预设</a:t>
              </a:r>
            </a:p>
          </p:txBody>
        </p:sp>
        <p:sp>
          <p:nvSpPr>
            <p:cNvPr id="29" name="Rectangle 87"/>
            <p:cNvSpPr/>
            <p:nvPr/>
          </p:nvSpPr>
          <p:spPr>
            <a:xfrm>
              <a:off x="6232082" y="1592794"/>
              <a:ext cx="2461082" cy="4310171"/>
            </a:xfrm>
            <a:prstGeom prst="rect">
              <a:avLst/>
            </a:prstGeom>
            <a:solidFill>
              <a:schemeClr val="bg1"/>
            </a:solidFill>
            <a:ln w="6350">
              <a:solidFill>
                <a:schemeClr val="bg1">
                  <a:lumMod val="85000"/>
                </a:schemeClr>
              </a:solidFill>
            </a:ln>
            <a:effectLst/>
          </p:spPr>
          <p:style>
            <a:lnRef idx="2">
              <a:schemeClr val="dk1"/>
            </a:lnRef>
            <a:fillRef idx="1">
              <a:schemeClr val="lt1"/>
            </a:fillRef>
            <a:effectRef idx="0">
              <a:schemeClr val="dk1"/>
            </a:effectRef>
            <a:fontRef idx="minor">
              <a:schemeClr val="dk1"/>
            </a:fontRef>
          </p:style>
          <p:txBody>
            <a:bodyPr anchor="ctr">
              <a:scene3d>
                <a:camera prst="orthographicFront"/>
                <a:lightRig rig="threePt" dir="t"/>
              </a:scene3d>
              <a:sp3d contourW="12700"/>
            </a:bodyP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0" name="Rectangle 88"/>
            <p:cNvSpPr/>
            <p:nvPr/>
          </p:nvSpPr>
          <p:spPr>
            <a:xfrm>
              <a:off x="6232082" y="1592794"/>
              <a:ext cx="2461082" cy="359090"/>
            </a:xfrm>
            <a:prstGeom prst="rect">
              <a:avLst/>
            </a:prstGeom>
            <a:solidFill>
              <a:schemeClr val="accent3">
                <a:lumMod val="75000"/>
              </a:schemeClr>
            </a:solidFill>
            <a:ln>
              <a:noFill/>
            </a:ln>
            <a:effectLst/>
          </p:spPr>
          <p:style>
            <a:lnRef idx="2">
              <a:schemeClr val="dk1"/>
            </a:lnRef>
            <a:fillRef idx="1">
              <a:schemeClr val="lt1"/>
            </a:fillRef>
            <a:effectRef idx="0">
              <a:schemeClr val="dk1"/>
            </a:effectRef>
            <a:fontRef idx="minor">
              <a:schemeClr val="dk1"/>
            </a:fontRef>
          </p:style>
          <p:txBody>
            <a:bodyPr anchor="ctr">
              <a:scene3d>
                <a:camera prst="orthographicFront"/>
                <a:lightRig rig="threePt" dir="t"/>
              </a:scene3d>
              <a:sp3d contourW="12700"/>
            </a:bodyP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1" name="Rectangle 89"/>
            <p:cNvSpPr/>
            <p:nvPr/>
          </p:nvSpPr>
          <p:spPr>
            <a:xfrm>
              <a:off x="6232082" y="5166174"/>
              <a:ext cx="2461082" cy="736791"/>
            </a:xfrm>
            <a:prstGeom prst="rect">
              <a:avLst/>
            </a:prstGeom>
            <a:solidFill>
              <a:schemeClr val="accent3">
                <a:alpha val="10000"/>
              </a:schemeClr>
            </a:solidFill>
            <a:ln>
              <a:noFill/>
            </a:ln>
            <a:effectLst/>
          </p:spPr>
          <p:style>
            <a:lnRef idx="2">
              <a:schemeClr val="dk1"/>
            </a:lnRef>
            <a:fillRef idx="1">
              <a:schemeClr val="lt1"/>
            </a:fillRef>
            <a:effectRef idx="0">
              <a:schemeClr val="dk1"/>
            </a:effectRef>
            <a:fontRef idx="minor">
              <a:schemeClr val="dk1"/>
            </a:fontRef>
          </p:style>
          <p:txBody>
            <a:bodyPr anchor="ctr">
              <a:scene3d>
                <a:camera prst="orthographicFront"/>
                <a:lightRig rig="threePt" dir="t"/>
              </a:scene3d>
              <a:sp3d contourW="12700"/>
            </a:bodyP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cxnSp>
          <p:nvCxnSpPr>
            <p:cNvPr id="32" name="Straight Connector 90"/>
            <p:cNvCxnSpPr/>
            <p:nvPr/>
          </p:nvCxnSpPr>
          <p:spPr>
            <a:xfrm>
              <a:off x="6232082" y="2798152"/>
              <a:ext cx="2461082" cy="0"/>
            </a:xfrm>
            <a:prstGeom prst="line">
              <a:avLst/>
            </a:prstGeom>
            <a:ln w="6350">
              <a:solidFill>
                <a:schemeClr val="bg1">
                  <a:lumMod val="85000"/>
                </a:schemeClr>
              </a:solidFill>
              <a:prstDash val="solid"/>
            </a:ln>
            <a:effectLst/>
          </p:spPr>
          <p:style>
            <a:lnRef idx="1">
              <a:schemeClr val="dk1"/>
            </a:lnRef>
            <a:fillRef idx="0">
              <a:schemeClr val="dk1"/>
            </a:fillRef>
            <a:effectRef idx="0">
              <a:schemeClr val="dk1"/>
            </a:effectRef>
            <a:fontRef idx="minor">
              <a:schemeClr val="tx1"/>
            </a:fontRef>
          </p:style>
        </p:cxnSp>
        <p:sp>
          <p:nvSpPr>
            <p:cNvPr id="33" name="Rectangle 91"/>
            <p:cNvSpPr/>
            <p:nvPr/>
          </p:nvSpPr>
          <p:spPr>
            <a:xfrm>
              <a:off x="6232082" y="1951884"/>
              <a:ext cx="2461082" cy="846269"/>
            </a:xfrm>
            <a:prstGeom prst="rect">
              <a:avLst/>
            </a:prstGeom>
            <a:pattFill prst="ltUpDiag">
              <a:fgClr>
                <a:schemeClr val="accent3">
                  <a:lumMod val="75000"/>
                </a:schemeClr>
              </a:fgClr>
              <a:bgClr>
                <a:schemeClr val="accent3"/>
              </a:bgClr>
            </a:pattFill>
            <a:ln>
              <a:noFill/>
            </a:ln>
            <a:effectLst/>
          </p:spPr>
          <p:style>
            <a:lnRef idx="2">
              <a:schemeClr val="dk1"/>
            </a:lnRef>
            <a:fillRef idx="1">
              <a:schemeClr val="lt1"/>
            </a:fillRef>
            <a:effectRef idx="0">
              <a:schemeClr val="dk1"/>
            </a:effectRef>
            <a:fontRef idx="minor">
              <a:schemeClr val="dk1"/>
            </a:fontRef>
          </p:style>
          <p:txBody>
            <a:bodyPr anchor="ctr">
              <a:scene3d>
                <a:camera prst="orthographicFront"/>
                <a:lightRig rig="threePt" dir="t"/>
              </a:scene3d>
              <a:sp3d contourW="12700"/>
            </a:bodyP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4" name="Rectangle 92"/>
            <p:cNvSpPr>
              <a:spLocks/>
            </p:cNvSpPr>
            <p:nvPr/>
          </p:nvSpPr>
          <p:spPr bwMode="auto">
            <a:xfrm>
              <a:off x="6722547" y="1662505"/>
              <a:ext cx="1467016" cy="268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ormAutofit/>
              <a:scene3d>
                <a:camera prst="orthographicFront"/>
                <a:lightRig rig="threePt" dir="t"/>
              </a:scene3d>
              <a:sp3d contourW="12700"/>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zh-CN" altLang="en-US" sz="1200">
                  <a:solidFill>
                    <a:srgbClr val="FFFFFF"/>
                  </a:solidFill>
                  <a:latin typeface="微软雅黑 Light" panose="020B0502040204020203" pitchFamily="34" charset="-122"/>
                  <a:ea typeface="微软雅黑" panose="020B0503020204020204" pitchFamily="34" charset="-122"/>
                  <a:sym typeface="微软雅黑 Light" panose="020B0502040204020203" pitchFamily="34" charset="-122"/>
                </a:rPr>
                <a:t>标题文本预设</a:t>
              </a:r>
            </a:p>
          </p:txBody>
        </p:sp>
        <p:sp>
          <p:nvSpPr>
            <p:cNvPr id="35" name="Rectangle 93"/>
            <p:cNvSpPr>
              <a:spLocks/>
            </p:cNvSpPr>
            <p:nvPr/>
          </p:nvSpPr>
          <p:spPr bwMode="auto">
            <a:xfrm>
              <a:off x="7027839" y="2105918"/>
              <a:ext cx="1216484" cy="7025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ormAutofit/>
              <a:scene3d>
                <a:camera prst="orthographicFront"/>
                <a:lightRig rig="threePt" dir="t"/>
              </a:scene3d>
              <a:sp3d contourW="12700"/>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3300" b="1">
                  <a:solidFill>
                    <a:srgbClr val="FFFFFF"/>
                  </a:solidFill>
                  <a:latin typeface="微软雅黑 Light" panose="020B0502040204020203" pitchFamily="34" charset="-122"/>
                  <a:ea typeface="微软雅黑" panose="020B0503020204020204" pitchFamily="34" charset="-122"/>
                  <a:sym typeface="微软雅黑 Light" panose="020B0502040204020203" pitchFamily="34" charset="-122"/>
                </a:rPr>
                <a:t>￥99</a:t>
              </a:r>
            </a:p>
          </p:txBody>
        </p:sp>
        <p:sp>
          <p:nvSpPr>
            <p:cNvPr id="36" name="Rectangle 94"/>
            <p:cNvSpPr>
              <a:spLocks/>
            </p:cNvSpPr>
            <p:nvPr/>
          </p:nvSpPr>
          <p:spPr bwMode="auto">
            <a:xfrm>
              <a:off x="7987866" y="2095144"/>
              <a:ext cx="566279" cy="4226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ormAutofit/>
              <a:scene3d>
                <a:camera prst="orthographicFront"/>
                <a:lightRig rig="threePt" dir="t"/>
              </a:scene3d>
              <a:sp3d contourW="12700"/>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200">
                  <a:solidFill>
                    <a:srgbClr val="FFFFFF"/>
                  </a:solidFill>
                  <a:latin typeface="微软雅黑 Light" panose="020B0502040204020203" pitchFamily="34" charset="-122"/>
                  <a:ea typeface="微软雅黑" panose="020B0503020204020204" pitchFamily="34" charset="-122"/>
                  <a:sym typeface="微软雅黑 Light" panose="020B0502040204020203" pitchFamily="34" charset="-122"/>
                </a:rPr>
                <a:t>/Mo</a:t>
              </a:r>
            </a:p>
          </p:txBody>
        </p:sp>
        <p:cxnSp>
          <p:nvCxnSpPr>
            <p:cNvPr id="37" name="Straight Connector 99"/>
            <p:cNvCxnSpPr/>
            <p:nvPr/>
          </p:nvCxnSpPr>
          <p:spPr>
            <a:xfrm>
              <a:off x="6232082" y="3419990"/>
              <a:ext cx="2461082" cy="0"/>
            </a:xfrm>
            <a:prstGeom prst="line">
              <a:avLst/>
            </a:prstGeom>
            <a:ln w="6350">
              <a:solidFill>
                <a:schemeClr val="bg1">
                  <a:lumMod val="85000"/>
                </a:schemeClr>
              </a:solidFill>
              <a:prstDash val="solid"/>
            </a:ln>
            <a:effectLst/>
          </p:spPr>
          <p:style>
            <a:lnRef idx="1">
              <a:schemeClr val="dk1"/>
            </a:lnRef>
            <a:fillRef idx="0">
              <a:schemeClr val="dk1"/>
            </a:fillRef>
            <a:effectRef idx="0">
              <a:schemeClr val="dk1"/>
            </a:effectRef>
            <a:fontRef idx="minor">
              <a:schemeClr val="tx1"/>
            </a:fontRef>
          </p:style>
        </p:cxnSp>
        <p:cxnSp>
          <p:nvCxnSpPr>
            <p:cNvPr id="38" name="Straight Connector 100"/>
            <p:cNvCxnSpPr/>
            <p:nvPr/>
          </p:nvCxnSpPr>
          <p:spPr>
            <a:xfrm>
              <a:off x="6232082" y="3963004"/>
              <a:ext cx="2461082" cy="0"/>
            </a:xfrm>
            <a:prstGeom prst="line">
              <a:avLst/>
            </a:prstGeom>
            <a:ln w="6350">
              <a:solidFill>
                <a:schemeClr val="bg1">
                  <a:lumMod val="85000"/>
                </a:schemeClr>
              </a:solidFill>
              <a:prstDash val="solid"/>
            </a:ln>
            <a:effectLst/>
          </p:spPr>
          <p:style>
            <a:lnRef idx="1">
              <a:schemeClr val="dk1"/>
            </a:lnRef>
            <a:fillRef idx="0">
              <a:schemeClr val="dk1"/>
            </a:fillRef>
            <a:effectRef idx="0">
              <a:schemeClr val="dk1"/>
            </a:effectRef>
            <a:fontRef idx="minor">
              <a:schemeClr val="tx1"/>
            </a:fontRef>
          </p:style>
        </p:cxnSp>
        <p:cxnSp>
          <p:nvCxnSpPr>
            <p:cNvPr id="39" name="Straight Connector 101"/>
            <p:cNvCxnSpPr/>
            <p:nvPr/>
          </p:nvCxnSpPr>
          <p:spPr>
            <a:xfrm>
              <a:off x="6232082" y="4506017"/>
              <a:ext cx="2461082" cy="0"/>
            </a:xfrm>
            <a:prstGeom prst="line">
              <a:avLst/>
            </a:prstGeom>
            <a:ln w="6350">
              <a:solidFill>
                <a:schemeClr val="bg1">
                  <a:lumMod val="85000"/>
                </a:schemeClr>
              </a:solidFill>
              <a:prstDash val="solid"/>
            </a:ln>
            <a:effectLst/>
          </p:spPr>
          <p:style>
            <a:lnRef idx="1">
              <a:schemeClr val="dk1"/>
            </a:lnRef>
            <a:fillRef idx="0">
              <a:schemeClr val="dk1"/>
            </a:fillRef>
            <a:effectRef idx="0">
              <a:schemeClr val="dk1"/>
            </a:effectRef>
            <a:fontRef idx="minor">
              <a:schemeClr val="tx1"/>
            </a:fontRef>
          </p:style>
        </p:cxnSp>
        <p:sp>
          <p:nvSpPr>
            <p:cNvPr id="40" name="Rectangle: Rounded Corners 102"/>
            <p:cNvSpPr/>
            <p:nvPr/>
          </p:nvSpPr>
          <p:spPr>
            <a:xfrm>
              <a:off x="6525486" y="5341340"/>
              <a:ext cx="1885224" cy="385365"/>
            </a:xfrm>
            <a:prstGeom prst="roundRect">
              <a:avLst>
                <a:gd name="adj" fmla="val 50000"/>
              </a:avLst>
            </a:prstGeom>
            <a:solidFill>
              <a:schemeClr val="accent3"/>
            </a:solidFill>
            <a:ln>
              <a:noFill/>
            </a:ln>
            <a:effectLst/>
          </p:spPr>
          <p:style>
            <a:lnRef idx="2">
              <a:schemeClr val="accent1"/>
            </a:lnRef>
            <a:fillRef idx="1">
              <a:schemeClr val="lt1"/>
            </a:fillRef>
            <a:effectRef idx="0">
              <a:schemeClr val="accent1"/>
            </a:effectRef>
            <a:fontRef idx="minor">
              <a:schemeClr val="dk1"/>
            </a:fontRef>
          </p:style>
          <p:txBody>
            <a:bodyPr wrap="none" anchor="ctr">
              <a:normAutofit fontScale="92500" lnSpcReduction="10000"/>
              <a:scene3d>
                <a:camera prst="orthographicFront"/>
                <a:lightRig rig="threePt" dir="t"/>
              </a:scene3d>
              <a:sp3d contourW="12700"/>
            </a:bodyPr>
            <a:lstStyle/>
            <a:p>
              <a:pPr lvl="0"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zh-CN" altLang="en-US" sz="1350" b="1">
                  <a:solidFill>
                    <a:srgbClr val="FFFFFF"/>
                  </a:solidFill>
                  <a:latin typeface="微软雅黑 Light" panose="020B0502040204020203" pitchFamily="34" charset="-122"/>
                  <a:ea typeface="微软雅黑" panose="020B0503020204020204" pitchFamily="34" charset="-122"/>
                  <a:sym typeface="微软雅黑 Light" panose="020B0502040204020203" pitchFamily="34" charset="-122"/>
                </a:rPr>
                <a:t>标题文本预设</a:t>
              </a:r>
            </a:p>
          </p:txBody>
        </p:sp>
        <p:sp>
          <p:nvSpPr>
            <p:cNvPr id="41" name="Rectangle 105"/>
            <p:cNvSpPr/>
            <p:nvPr/>
          </p:nvSpPr>
          <p:spPr>
            <a:xfrm>
              <a:off x="8980411" y="1592794"/>
              <a:ext cx="2461082" cy="4310171"/>
            </a:xfrm>
            <a:prstGeom prst="rect">
              <a:avLst/>
            </a:prstGeom>
            <a:solidFill>
              <a:schemeClr val="bg1"/>
            </a:solidFill>
            <a:ln w="6350">
              <a:solidFill>
                <a:schemeClr val="bg1">
                  <a:lumMod val="85000"/>
                </a:schemeClr>
              </a:solidFill>
            </a:ln>
            <a:effectLst/>
          </p:spPr>
          <p:style>
            <a:lnRef idx="2">
              <a:schemeClr val="dk1"/>
            </a:lnRef>
            <a:fillRef idx="1">
              <a:schemeClr val="lt1"/>
            </a:fillRef>
            <a:effectRef idx="0">
              <a:schemeClr val="dk1"/>
            </a:effectRef>
            <a:fontRef idx="minor">
              <a:schemeClr val="dk1"/>
            </a:fontRef>
          </p:style>
          <p:txBody>
            <a:bodyPr anchor="ctr">
              <a:scene3d>
                <a:camera prst="orthographicFront"/>
                <a:lightRig rig="threePt" dir="t"/>
              </a:scene3d>
              <a:sp3d contourW="12700"/>
            </a:bodyP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2" name="Rectangle 106"/>
            <p:cNvSpPr/>
            <p:nvPr/>
          </p:nvSpPr>
          <p:spPr>
            <a:xfrm>
              <a:off x="8980411" y="1592794"/>
              <a:ext cx="2461082" cy="359090"/>
            </a:xfrm>
            <a:prstGeom prst="rect">
              <a:avLst/>
            </a:prstGeom>
            <a:solidFill>
              <a:schemeClr val="accent4">
                <a:lumMod val="75000"/>
              </a:schemeClr>
            </a:solidFill>
            <a:ln>
              <a:noFill/>
            </a:ln>
            <a:effectLst/>
          </p:spPr>
          <p:style>
            <a:lnRef idx="2">
              <a:schemeClr val="dk1"/>
            </a:lnRef>
            <a:fillRef idx="1">
              <a:schemeClr val="lt1"/>
            </a:fillRef>
            <a:effectRef idx="0">
              <a:schemeClr val="dk1"/>
            </a:effectRef>
            <a:fontRef idx="minor">
              <a:schemeClr val="dk1"/>
            </a:fontRef>
          </p:style>
          <p:txBody>
            <a:bodyPr anchor="ctr">
              <a:scene3d>
                <a:camera prst="orthographicFront"/>
                <a:lightRig rig="threePt" dir="t"/>
              </a:scene3d>
              <a:sp3d contourW="12700"/>
            </a:bodyP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3" name="Rectangle 107"/>
            <p:cNvSpPr/>
            <p:nvPr/>
          </p:nvSpPr>
          <p:spPr>
            <a:xfrm>
              <a:off x="8980411" y="5166174"/>
              <a:ext cx="2461082" cy="736791"/>
            </a:xfrm>
            <a:prstGeom prst="rect">
              <a:avLst/>
            </a:prstGeom>
            <a:solidFill>
              <a:schemeClr val="accent4">
                <a:alpha val="10000"/>
              </a:schemeClr>
            </a:solidFill>
            <a:ln>
              <a:noFill/>
            </a:ln>
            <a:effectLst/>
          </p:spPr>
          <p:style>
            <a:lnRef idx="2">
              <a:schemeClr val="dk1"/>
            </a:lnRef>
            <a:fillRef idx="1">
              <a:schemeClr val="lt1"/>
            </a:fillRef>
            <a:effectRef idx="0">
              <a:schemeClr val="dk1"/>
            </a:effectRef>
            <a:fontRef idx="minor">
              <a:schemeClr val="dk1"/>
            </a:fontRef>
          </p:style>
          <p:txBody>
            <a:bodyPr anchor="ctr">
              <a:scene3d>
                <a:camera prst="orthographicFront"/>
                <a:lightRig rig="threePt" dir="t"/>
              </a:scene3d>
              <a:sp3d contourW="12700"/>
            </a:bodyP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cxnSp>
          <p:nvCxnSpPr>
            <p:cNvPr id="44" name="Straight Connector 108"/>
            <p:cNvCxnSpPr/>
            <p:nvPr/>
          </p:nvCxnSpPr>
          <p:spPr>
            <a:xfrm>
              <a:off x="8980411" y="2798151"/>
              <a:ext cx="2461082" cy="0"/>
            </a:xfrm>
            <a:prstGeom prst="line">
              <a:avLst/>
            </a:prstGeom>
            <a:ln w="6350">
              <a:solidFill>
                <a:schemeClr val="bg1">
                  <a:lumMod val="85000"/>
                </a:schemeClr>
              </a:solidFill>
              <a:prstDash val="solid"/>
            </a:ln>
            <a:effectLst/>
          </p:spPr>
          <p:style>
            <a:lnRef idx="1">
              <a:schemeClr val="dk1"/>
            </a:lnRef>
            <a:fillRef idx="0">
              <a:schemeClr val="dk1"/>
            </a:fillRef>
            <a:effectRef idx="0">
              <a:schemeClr val="dk1"/>
            </a:effectRef>
            <a:fontRef idx="minor">
              <a:schemeClr val="tx1"/>
            </a:fontRef>
          </p:style>
        </p:cxnSp>
        <p:sp>
          <p:nvSpPr>
            <p:cNvPr id="45" name="Rectangle 109"/>
            <p:cNvSpPr/>
            <p:nvPr/>
          </p:nvSpPr>
          <p:spPr>
            <a:xfrm>
              <a:off x="8980411" y="1951883"/>
              <a:ext cx="2461082" cy="846269"/>
            </a:xfrm>
            <a:prstGeom prst="rect">
              <a:avLst/>
            </a:prstGeom>
            <a:pattFill prst="ltDnDiag">
              <a:fgClr>
                <a:schemeClr val="accent4">
                  <a:lumMod val="75000"/>
                </a:schemeClr>
              </a:fgClr>
              <a:bgClr>
                <a:schemeClr val="accent4"/>
              </a:bgClr>
            </a:pattFill>
            <a:ln>
              <a:noFill/>
            </a:ln>
            <a:effectLst/>
          </p:spPr>
          <p:style>
            <a:lnRef idx="2">
              <a:schemeClr val="dk1"/>
            </a:lnRef>
            <a:fillRef idx="1">
              <a:schemeClr val="lt1"/>
            </a:fillRef>
            <a:effectRef idx="0">
              <a:schemeClr val="dk1"/>
            </a:effectRef>
            <a:fontRef idx="minor">
              <a:schemeClr val="dk1"/>
            </a:fontRef>
          </p:style>
          <p:txBody>
            <a:bodyPr anchor="ctr">
              <a:scene3d>
                <a:camera prst="orthographicFront"/>
                <a:lightRig rig="threePt" dir="t"/>
              </a:scene3d>
              <a:sp3d contourW="12700"/>
            </a:bodyP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6" name="Rectangle 110"/>
            <p:cNvSpPr>
              <a:spLocks/>
            </p:cNvSpPr>
            <p:nvPr/>
          </p:nvSpPr>
          <p:spPr bwMode="auto">
            <a:xfrm>
              <a:off x="9470876" y="1662504"/>
              <a:ext cx="1467016" cy="268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ormAutofit/>
              <a:scene3d>
                <a:camera prst="orthographicFront"/>
                <a:lightRig rig="threePt" dir="t"/>
              </a:scene3d>
              <a:sp3d contourW="12700"/>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zh-CN" altLang="en-US" sz="1200">
                  <a:solidFill>
                    <a:srgbClr val="FFFFFF"/>
                  </a:solidFill>
                  <a:latin typeface="微软雅黑 Light" panose="020B0502040204020203" pitchFamily="34" charset="-122"/>
                  <a:ea typeface="微软雅黑" panose="020B0503020204020204" pitchFamily="34" charset="-122"/>
                  <a:sym typeface="微软雅黑 Light" panose="020B0502040204020203" pitchFamily="34" charset="-122"/>
                </a:rPr>
                <a:t>标题文本预设</a:t>
              </a:r>
            </a:p>
          </p:txBody>
        </p:sp>
        <p:sp>
          <p:nvSpPr>
            <p:cNvPr id="47" name="Rectangle 111"/>
            <p:cNvSpPr>
              <a:spLocks/>
            </p:cNvSpPr>
            <p:nvPr/>
          </p:nvSpPr>
          <p:spPr bwMode="auto">
            <a:xfrm>
              <a:off x="9588551" y="2072169"/>
              <a:ext cx="1450264" cy="7025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ormAutofit/>
              <a:scene3d>
                <a:camera prst="orthographicFront"/>
                <a:lightRig rig="threePt" dir="t"/>
              </a:scene3d>
              <a:sp3d contourW="12700"/>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3300" b="1">
                  <a:solidFill>
                    <a:srgbClr val="FFFFFF"/>
                  </a:solidFill>
                  <a:latin typeface="微软雅黑 Light" panose="020B0502040204020203" pitchFamily="34" charset="-122"/>
                  <a:ea typeface="微软雅黑" panose="020B0503020204020204" pitchFamily="34" charset="-122"/>
                  <a:sym typeface="微软雅黑 Light" panose="020B0502040204020203" pitchFamily="34" charset="-122"/>
                </a:rPr>
                <a:t>￥149</a:t>
              </a:r>
            </a:p>
          </p:txBody>
        </p:sp>
        <p:sp>
          <p:nvSpPr>
            <p:cNvPr id="48" name="Rectangle 112"/>
            <p:cNvSpPr>
              <a:spLocks/>
            </p:cNvSpPr>
            <p:nvPr/>
          </p:nvSpPr>
          <p:spPr bwMode="auto">
            <a:xfrm>
              <a:off x="10827322" y="2101571"/>
              <a:ext cx="498741" cy="4226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ormAutofit/>
              <a:scene3d>
                <a:camera prst="orthographicFront"/>
                <a:lightRig rig="threePt" dir="t"/>
              </a:scene3d>
              <a:sp3d contourW="12700"/>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200" dirty="0">
                  <a:solidFill>
                    <a:srgbClr val="FFFFFF"/>
                  </a:solidFill>
                  <a:latin typeface="微软雅黑 Light" panose="020B0502040204020203" pitchFamily="34" charset="-122"/>
                  <a:ea typeface="微软雅黑" panose="020B0503020204020204" pitchFamily="34" charset="-122"/>
                  <a:sym typeface="微软雅黑 Light" panose="020B0502040204020203" pitchFamily="34" charset="-122"/>
                </a:rPr>
                <a:t>/Mo</a:t>
              </a:r>
            </a:p>
          </p:txBody>
        </p:sp>
        <p:cxnSp>
          <p:nvCxnSpPr>
            <p:cNvPr id="49" name="Straight Connector 117"/>
            <p:cNvCxnSpPr/>
            <p:nvPr/>
          </p:nvCxnSpPr>
          <p:spPr>
            <a:xfrm>
              <a:off x="8980412" y="3419989"/>
              <a:ext cx="2461082" cy="0"/>
            </a:xfrm>
            <a:prstGeom prst="line">
              <a:avLst/>
            </a:prstGeom>
            <a:ln w="6350">
              <a:solidFill>
                <a:schemeClr val="bg1">
                  <a:lumMod val="85000"/>
                </a:schemeClr>
              </a:solidFill>
              <a:prstDash val="solid"/>
            </a:ln>
            <a:effectLst/>
          </p:spPr>
          <p:style>
            <a:lnRef idx="1">
              <a:schemeClr val="dk1"/>
            </a:lnRef>
            <a:fillRef idx="0">
              <a:schemeClr val="dk1"/>
            </a:fillRef>
            <a:effectRef idx="0">
              <a:schemeClr val="dk1"/>
            </a:effectRef>
            <a:fontRef idx="minor">
              <a:schemeClr val="tx1"/>
            </a:fontRef>
          </p:style>
        </p:cxnSp>
        <p:cxnSp>
          <p:nvCxnSpPr>
            <p:cNvPr id="50" name="Straight Connector 118"/>
            <p:cNvCxnSpPr/>
            <p:nvPr/>
          </p:nvCxnSpPr>
          <p:spPr>
            <a:xfrm>
              <a:off x="8980412" y="3963002"/>
              <a:ext cx="2461082" cy="0"/>
            </a:xfrm>
            <a:prstGeom prst="line">
              <a:avLst/>
            </a:prstGeom>
            <a:ln w="6350">
              <a:solidFill>
                <a:schemeClr val="bg1">
                  <a:lumMod val="85000"/>
                </a:schemeClr>
              </a:solidFill>
              <a:prstDash val="solid"/>
            </a:ln>
            <a:effectLst/>
          </p:spPr>
          <p:style>
            <a:lnRef idx="1">
              <a:schemeClr val="dk1"/>
            </a:lnRef>
            <a:fillRef idx="0">
              <a:schemeClr val="dk1"/>
            </a:fillRef>
            <a:effectRef idx="0">
              <a:schemeClr val="dk1"/>
            </a:effectRef>
            <a:fontRef idx="minor">
              <a:schemeClr val="tx1"/>
            </a:fontRef>
          </p:style>
        </p:cxnSp>
        <p:cxnSp>
          <p:nvCxnSpPr>
            <p:cNvPr id="51" name="Straight Connector 119"/>
            <p:cNvCxnSpPr/>
            <p:nvPr/>
          </p:nvCxnSpPr>
          <p:spPr>
            <a:xfrm>
              <a:off x="8980412" y="4506015"/>
              <a:ext cx="2461082" cy="0"/>
            </a:xfrm>
            <a:prstGeom prst="line">
              <a:avLst/>
            </a:prstGeom>
            <a:ln w="6350">
              <a:solidFill>
                <a:schemeClr val="bg1">
                  <a:lumMod val="85000"/>
                </a:schemeClr>
              </a:solidFill>
              <a:prstDash val="solid"/>
            </a:ln>
            <a:effectLst/>
          </p:spPr>
          <p:style>
            <a:lnRef idx="1">
              <a:schemeClr val="dk1"/>
            </a:lnRef>
            <a:fillRef idx="0">
              <a:schemeClr val="dk1"/>
            </a:fillRef>
            <a:effectRef idx="0">
              <a:schemeClr val="dk1"/>
            </a:effectRef>
            <a:fontRef idx="minor">
              <a:schemeClr val="tx1"/>
            </a:fontRef>
          </p:style>
        </p:cxnSp>
        <p:sp>
          <p:nvSpPr>
            <p:cNvPr id="52" name="Rectangle: Rounded Corners 120"/>
            <p:cNvSpPr/>
            <p:nvPr/>
          </p:nvSpPr>
          <p:spPr>
            <a:xfrm>
              <a:off x="9273816" y="5341338"/>
              <a:ext cx="1885224" cy="385365"/>
            </a:xfrm>
            <a:prstGeom prst="roundRect">
              <a:avLst>
                <a:gd name="adj" fmla="val 50000"/>
              </a:avLst>
            </a:prstGeom>
            <a:solidFill>
              <a:schemeClr val="accent4"/>
            </a:solidFill>
            <a:ln>
              <a:noFill/>
            </a:ln>
            <a:effectLst/>
          </p:spPr>
          <p:style>
            <a:lnRef idx="2">
              <a:schemeClr val="accent1"/>
            </a:lnRef>
            <a:fillRef idx="1">
              <a:schemeClr val="lt1"/>
            </a:fillRef>
            <a:effectRef idx="0">
              <a:schemeClr val="accent1"/>
            </a:effectRef>
            <a:fontRef idx="minor">
              <a:schemeClr val="dk1"/>
            </a:fontRef>
          </p:style>
          <p:txBody>
            <a:bodyPr wrap="none" anchor="ctr">
              <a:normAutofit fontScale="92500" lnSpcReduction="10000"/>
              <a:scene3d>
                <a:camera prst="orthographicFront"/>
                <a:lightRig rig="threePt" dir="t"/>
              </a:scene3d>
              <a:sp3d contourW="12700"/>
            </a:bodyPr>
            <a:lstStyle/>
            <a:p>
              <a:pPr lvl="0"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zh-CN" altLang="en-US" sz="1350" b="1">
                  <a:solidFill>
                    <a:srgbClr val="FFFFFF"/>
                  </a:solidFill>
                  <a:latin typeface="微软雅黑 Light" panose="020B0502040204020203" pitchFamily="34" charset="-122"/>
                  <a:ea typeface="微软雅黑" panose="020B0503020204020204" pitchFamily="34" charset="-122"/>
                  <a:sym typeface="微软雅黑 Light" panose="020B0502040204020203" pitchFamily="34" charset="-122"/>
                </a:rPr>
                <a:t>标题文本预设</a:t>
              </a:r>
            </a:p>
          </p:txBody>
        </p:sp>
        <p:sp>
          <p:nvSpPr>
            <p:cNvPr id="53" name="Rectangle 122"/>
            <p:cNvSpPr>
              <a:spLocks/>
            </p:cNvSpPr>
            <p:nvPr/>
          </p:nvSpPr>
          <p:spPr bwMode="auto">
            <a:xfrm>
              <a:off x="1006933" y="3595155"/>
              <a:ext cx="1885225" cy="268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normAutofit/>
              <a:scene3d>
                <a:camera prst="orthographicFront"/>
                <a:lightRig rig="threePt" dir="t"/>
              </a:scene3d>
              <a:sp3d contourW="12700"/>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zh-CN" altLang="en-US" sz="1400">
                  <a:solidFill>
                    <a:schemeClr val="dk1">
                      <a:lumMod val="100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标题文本预设</a:t>
              </a:r>
            </a:p>
          </p:txBody>
        </p:sp>
        <p:sp>
          <p:nvSpPr>
            <p:cNvPr id="54" name="Rectangle 123"/>
            <p:cNvSpPr>
              <a:spLocks/>
            </p:cNvSpPr>
            <p:nvPr/>
          </p:nvSpPr>
          <p:spPr bwMode="auto">
            <a:xfrm>
              <a:off x="1006933" y="4100043"/>
              <a:ext cx="1885225" cy="268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normAutofit/>
              <a:scene3d>
                <a:camera prst="orthographicFront"/>
                <a:lightRig rig="threePt" dir="t"/>
              </a:scene3d>
              <a:sp3d contourW="12700"/>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zh-CN" altLang="en-US" sz="1400">
                  <a:solidFill>
                    <a:schemeClr val="dk1">
                      <a:lumMod val="100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标题文本预设</a:t>
              </a:r>
            </a:p>
          </p:txBody>
        </p:sp>
        <p:sp>
          <p:nvSpPr>
            <p:cNvPr id="55" name="Rectangle 124"/>
            <p:cNvSpPr>
              <a:spLocks/>
            </p:cNvSpPr>
            <p:nvPr/>
          </p:nvSpPr>
          <p:spPr bwMode="auto">
            <a:xfrm>
              <a:off x="1006933" y="4699299"/>
              <a:ext cx="1885225" cy="268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normAutofit/>
              <a:scene3d>
                <a:camera prst="orthographicFront"/>
                <a:lightRig rig="threePt" dir="t"/>
              </a:scene3d>
              <a:sp3d contourW="12700"/>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zh-CN" altLang="en-US" sz="1400">
                  <a:solidFill>
                    <a:schemeClr val="dk1">
                      <a:lumMod val="100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标题文本预设</a:t>
              </a:r>
            </a:p>
          </p:txBody>
        </p:sp>
        <p:sp>
          <p:nvSpPr>
            <p:cNvPr id="56" name="Rectangle 125"/>
            <p:cNvSpPr>
              <a:spLocks/>
            </p:cNvSpPr>
            <p:nvPr/>
          </p:nvSpPr>
          <p:spPr bwMode="auto">
            <a:xfrm>
              <a:off x="3771395" y="3052495"/>
              <a:ext cx="1885225" cy="268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normAutofit/>
              <a:scene3d>
                <a:camera prst="orthographicFront"/>
                <a:lightRig rig="threePt" dir="t"/>
              </a:scene3d>
              <a:sp3d contourW="12700"/>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zh-CN" altLang="en-US" sz="1400">
                  <a:solidFill>
                    <a:schemeClr val="dk1">
                      <a:lumMod val="100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标题文本预设</a:t>
              </a:r>
            </a:p>
          </p:txBody>
        </p:sp>
        <p:sp>
          <p:nvSpPr>
            <p:cNvPr id="57" name="Rectangle 126"/>
            <p:cNvSpPr>
              <a:spLocks/>
            </p:cNvSpPr>
            <p:nvPr/>
          </p:nvSpPr>
          <p:spPr bwMode="auto">
            <a:xfrm>
              <a:off x="3771395" y="3595155"/>
              <a:ext cx="1885225" cy="268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normAutofit/>
              <a:scene3d>
                <a:camera prst="orthographicFront"/>
                <a:lightRig rig="threePt" dir="t"/>
              </a:scene3d>
              <a:sp3d contourW="12700"/>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zh-CN" altLang="en-US" sz="1400">
                  <a:solidFill>
                    <a:schemeClr val="dk1">
                      <a:lumMod val="100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标题文本预设</a:t>
              </a:r>
            </a:p>
          </p:txBody>
        </p:sp>
        <p:sp>
          <p:nvSpPr>
            <p:cNvPr id="58" name="Rectangle 127"/>
            <p:cNvSpPr>
              <a:spLocks/>
            </p:cNvSpPr>
            <p:nvPr/>
          </p:nvSpPr>
          <p:spPr bwMode="auto">
            <a:xfrm>
              <a:off x="3771395" y="4100043"/>
              <a:ext cx="1885225" cy="268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normAutofit/>
              <a:scene3d>
                <a:camera prst="orthographicFront"/>
                <a:lightRig rig="threePt" dir="t"/>
              </a:scene3d>
              <a:sp3d contourW="12700"/>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zh-CN" altLang="en-US" sz="1400">
                  <a:solidFill>
                    <a:schemeClr val="dk1">
                      <a:lumMod val="100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标题文本预设</a:t>
              </a:r>
            </a:p>
          </p:txBody>
        </p:sp>
        <p:sp>
          <p:nvSpPr>
            <p:cNvPr id="59" name="Rectangle 128"/>
            <p:cNvSpPr>
              <a:spLocks/>
            </p:cNvSpPr>
            <p:nvPr/>
          </p:nvSpPr>
          <p:spPr bwMode="auto">
            <a:xfrm>
              <a:off x="3771395" y="4699299"/>
              <a:ext cx="1885225" cy="268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normAutofit/>
              <a:scene3d>
                <a:camera prst="orthographicFront"/>
                <a:lightRig rig="threePt" dir="t"/>
              </a:scene3d>
              <a:sp3d contourW="12700"/>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zh-CN" altLang="en-US" sz="1400">
                  <a:solidFill>
                    <a:schemeClr val="dk1">
                      <a:lumMod val="100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标题文本预设</a:t>
              </a:r>
            </a:p>
          </p:txBody>
        </p:sp>
        <p:sp>
          <p:nvSpPr>
            <p:cNvPr id="60" name="Rectangle 129"/>
            <p:cNvSpPr>
              <a:spLocks/>
            </p:cNvSpPr>
            <p:nvPr/>
          </p:nvSpPr>
          <p:spPr bwMode="auto">
            <a:xfrm>
              <a:off x="6535858" y="3052495"/>
              <a:ext cx="1885225" cy="268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normAutofit/>
              <a:scene3d>
                <a:camera prst="orthographicFront"/>
                <a:lightRig rig="threePt" dir="t"/>
              </a:scene3d>
              <a:sp3d contourW="12700"/>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zh-CN" altLang="en-US" sz="1400">
                  <a:solidFill>
                    <a:schemeClr val="dk1">
                      <a:lumMod val="100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标题文本预设</a:t>
              </a:r>
            </a:p>
          </p:txBody>
        </p:sp>
        <p:sp>
          <p:nvSpPr>
            <p:cNvPr id="61" name="Rectangle 130"/>
            <p:cNvSpPr>
              <a:spLocks/>
            </p:cNvSpPr>
            <p:nvPr/>
          </p:nvSpPr>
          <p:spPr bwMode="auto">
            <a:xfrm>
              <a:off x="6535858" y="3595155"/>
              <a:ext cx="1885225" cy="268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normAutofit/>
              <a:scene3d>
                <a:camera prst="orthographicFront"/>
                <a:lightRig rig="threePt" dir="t"/>
              </a:scene3d>
              <a:sp3d contourW="12700"/>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zh-CN" altLang="en-US" sz="1400">
                  <a:solidFill>
                    <a:schemeClr val="dk1">
                      <a:lumMod val="100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标题文本预设</a:t>
              </a:r>
            </a:p>
          </p:txBody>
        </p:sp>
        <p:sp>
          <p:nvSpPr>
            <p:cNvPr id="62" name="Rectangle 131"/>
            <p:cNvSpPr>
              <a:spLocks/>
            </p:cNvSpPr>
            <p:nvPr/>
          </p:nvSpPr>
          <p:spPr bwMode="auto">
            <a:xfrm>
              <a:off x="6535858" y="4100043"/>
              <a:ext cx="1885225" cy="268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normAutofit/>
              <a:scene3d>
                <a:camera prst="orthographicFront"/>
                <a:lightRig rig="threePt" dir="t"/>
              </a:scene3d>
              <a:sp3d contourW="12700"/>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zh-CN" altLang="en-US" sz="1400">
                  <a:solidFill>
                    <a:schemeClr val="dk1">
                      <a:lumMod val="100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标题文本预设</a:t>
              </a:r>
            </a:p>
          </p:txBody>
        </p:sp>
        <p:sp>
          <p:nvSpPr>
            <p:cNvPr id="63" name="Rectangle 132"/>
            <p:cNvSpPr>
              <a:spLocks/>
            </p:cNvSpPr>
            <p:nvPr/>
          </p:nvSpPr>
          <p:spPr bwMode="auto">
            <a:xfrm>
              <a:off x="6535858" y="4699299"/>
              <a:ext cx="1885225" cy="268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normAutofit/>
              <a:scene3d>
                <a:camera prst="orthographicFront"/>
                <a:lightRig rig="threePt" dir="t"/>
              </a:scene3d>
              <a:sp3d contourW="12700"/>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zh-CN" altLang="en-US" sz="1400">
                  <a:solidFill>
                    <a:schemeClr val="dk1">
                      <a:lumMod val="100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标题文本预设</a:t>
              </a:r>
            </a:p>
          </p:txBody>
        </p:sp>
        <p:sp>
          <p:nvSpPr>
            <p:cNvPr id="64" name="Rectangle 133"/>
            <p:cNvSpPr>
              <a:spLocks/>
            </p:cNvSpPr>
            <p:nvPr/>
          </p:nvSpPr>
          <p:spPr bwMode="auto">
            <a:xfrm>
              <a:off x="9300320" y="3052496"/>
              <a:ext cx="1885225" cy="268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normAutofit/>
              <a:scene3d>
                <a:camera prst="orthographicFront"/>
                <a:lightRig rig="threePt" dir="t"/>
              </a:scene3d>
              <a:sp3d contourW="12700"/>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zh-CN" altLang="en-US" sz="1400">
                  <a:solidFill>
                    <a:schemeClr val="dk1">
                      <a:lumMod val="100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标题文本预设</a:t>
              </a:r>
            </a:p>
          </p:txBody>
        </p:sp>
        <p:sp>
          <p:nvSpPr>
            <p:cNvPr id="65" name="Rectangle 134"/>
            <p:cNvSpPr>
              <a:spLocks/>
            </p:cNvSpPr>
            <p:nvPr/>
          </p:nvSpPr>
          <p:spPr bwMode="auto">
            <a:xfrm>
              <a:off x="9300320" y="3595156"/>
              <a:ext cx="1885225" cy="268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normAutofit/>
              <a:scene3d>
                <a:camera prst="orthographicFront"/>
                <a:lightRig rig="threePt" dir="t"/>
              </a:scene3d>
              <a:sp3d contourW="12700"/>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zh-CN" altLang="en-US" sz="1400">
                  <a:solidFill>
                    <a:schemeClr val="dk1">
                      <a:lumMod val="100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标题文本预设</a:t>
              </a:r>
            </a:p>
          </p:txBody>
        </p:sp>
        <p:sp>
          <p:nvSpPr>
            <p:cNvPr id="66" name="Rectangle 135"/>
            <p:cNvSpPr>
              <a:spLocks/>
            </p:cNvSpPr>
            <p:nvPr/>
          </p:nvSpPr>
          <p:spPr bwMode="auto">
            <a:xfrm>
              <a:off x="9300320" y="4100046"/>
              <a:ext cx="1885225" cy="268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normAutofit/>
              <a:scene3d>
                <a:camera prst="orthographicFront"/>
                <a:lightRig rig="threePt" dir="t"/>
              </a:scene3d>
              <a:sp3d contourW="12700"/>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zh-CN" altLang="en-US" sz="1400">
                  <a:solidFill>
                    <a:schemeClr val="dk1">
                      <a:lumMod val="100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标题文本预设</a:t>
              </a:r>
            </a:p>
          </p:txBody>
        </p:sp>
        <p:sp>
          <p:nvSpPr>
            <p:cNvPr id="67" name="Rectangle 136"/>
            <p:cNvSpPr>
              <a:spLocks/>
            </p:cNvSpPr>
            <p:nvPr/>
          </p:nvSpPr>
          <p:spPr bwMode="auto">
            <a:xfrm>
              <a:off x="9300319" y="4699308"/>
              <a:ext cx="1885225" cy="268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normAutofit/>
              <a:scene3d>
                <a:camera prst="orthographicFront"/>
                <a:lightRig rig="threePt" dir="t"/>
              </a:scene3d>
              <a:sp3d contourW="12700"/>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zh-CN" altLang="en-US" sz="1400">
                  <a:solidFill>
                    <a:schemeClr val="dk1">
                      <a:lumMod val="100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标题文本预设</a:t>
              </a:r>
            </a:p>
          </p:txBody>
        </p:sp>
      </p:grpSp>
      <p:grpSp>
        <p:nvGrpSpPr>
          <p:cNvPr id="68" name="组合 67"/>
          <p:cNvGrpSpPr/>
          <p:nvPr/>
        </p:nvGrpSpPr>
        <p:grpSpPr>
          <a:xfrm>
            <a:off x="849087" y="344656"/>
            <a:ext cx="4885993" cy="716067"/>
            <a:chOff x="5402407" y="1247256"/>
            <a:chExt cx="4885993" cy="716067"/>
          </a:xfrm>
        </p:grpSpPr>
        <p:sp>
          <p:nvSpPr>
            <p:cNvPr id="69" name="文本框 68"/>
            <p:cNvSpPr txBox="1"/>
            <p:nvPr/>
          </p:nvSpPr>
          <p:spPr>
            <a:xfrm>
              <a:off x="5402407" y="1247256"/>
              <a:ext cx="3295317"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标题文字添加此处</a:t>
              </a:r>
            </a:p>
          </p:txBody>
        </p:sp>
        <p:sp>
          <p:nvSpPr>
            <p:cNvPr id="70" name="文本框 69"/>
            <p:cNvSpPr txBox="1"/>
            <p:nvPr/>
          </p:nvSpPr>
          <p:spPr>
            <a:xfrm>
              <a:off x="5402408" y="1693506"/>
              <a:ext cx="4885992" cy="26981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print the presentation and make it into </a:t>
              </a:r>
              <a:r>
                <a:rPr kumimoji="0" lang="en-US" altLang="zh-CN" sz="105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a film </a:t>
              </a:r>
              <a:r>
                <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to be used in a </a:t>
              </a:r>
              <a:r>
                <a:rPr kumimoji="0" lang="en-US" altLang="zh-CN" sz="105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wider field</a:t>
              </a:r>
              <a:endPar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sp>
        <p:nvSpPr>
          <p:cNvPr id="71" name="矩形 70"/>
          <p:cNvSpPr/>
          <p:nvPr/>
        </p:nvSpPr>
        <p:spPr>
          <a:xfrm>
            <a:off x="274320" y="329203"/>
            <a:ext cx="444137"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72" name="矩形 71"/>
          <p:cNvSpPr/>
          <p:nvPr/>
        </p:nvSpPr>
        <p:spPr>
          <a:xfrm>
            <a:off x="0" y="329203"/>
            <a:ext cx="195941"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Tree>
    <p:extLst>
      <p:ext uri="{BB962C8B-B14F-4D97-AF65-F5344CB8AC3E}">
        <p14:creationId xmlns:p14="http://schemas.microsoft.com/office/powerpoint/2010/main" val="366506667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fade">
                                      <p:cBhvr>
                                        <p:cTn id="13" dur="500"/>
                                        <p:tgtEl>
                                          <p:spTgt spid="7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fade">
                                      <p:cBhvr>
                                        <p:cTn id="16" dur="500"/>
                                        <p:tgtEl>
                                          <p:spTgt spid="7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4"/>
                                        </p:tgtEl>
                                        <p:attrNameLst>
                                          <p:attrName>style.visibility</p:attrName>
                                        </p:attrNameLst>
                                      </p:cBhvr>
                                      <p:to>
                                        <p:strVal val="visible"/>
                                      </p:to>
                                    </p:set>
                                    <p:animEffect transition="in" filter="fade">
                                      <p:cBhvr>
                                        <p:cTn id="19" dur="500"/>
                                        <p:tgtEl>
                                          <p:spTgt spid="7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fade">
                                      <p:cBhvr>
                                        <p:cTn id="22"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4" grpId="0" animBg="1"/>
      <p:bldP spid="75" grpId="0" animBg="1"/>
      <p:bldP spid="7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800000">
            <a:off x="1868038" y="2030280"/>
            <a:ext cx="5734800" cy="5465488"/>
          </a:xfrm>
          <a:custGeom>
            <a:avLst/>
            <a:gdLst>
              <a:gd name="connsiteX0" fmla="*/ 0 w 5651471"/>
              <a:gd name="connsiteY0" fmla="*/ 0 h 3589225"/>
              <a:gd name="connsiteX1" fmla="*/ 5651471 w 5651471"/>
              <a:gd name="connsiteY1" fmla="*/ 0 h 3589225"/>
              <a:gd name="connsiteX2" fmla="*/ 5651471 w 5651471"/>
              <a:gd name="connsiteY2" fmla="*/ 3589225 h 3589225"/>
              <a:gd name="connsiteX3" fmla="*/ 0 w 5651471"/>
              <a:gd name="connsiteY3" fmla="*/ 3589225 h 3589225"/>
              <a:gd name="connsiteX4" fmla="*/ 0 w 5651471"/>
              <a:gd name="connsiteY4" fmla="*/ 0 h 3589225"/>
              <a:gd name="connsiteX0" fmla="*/ 0 w 5651471"/>
              <a:gd name="connsiteY0" fmla="*/ 6314 h 3595539"/>
              <a:gd name="connsiteX1" fmla="*/ 3362327 w 5651471"/>
              <a:gd name="connsiteY1" fmla="*/ 0 h 3595539"/>
              <a:gd name="connsiteX2" fmla="*/ 5651471 w 5651471"/>
              <a:gd name="connsiteY2" fmla="*/ 6314 h 3595539"/>
              <a:gd name="connsiteX3" fmla="*/ 5651471 w 5651471"/>
              <a:gd name="connsiteY3" fmla="*/ 3595539 h 3595539"/>
              <a:gd name="connsiteX4" fmla="*/ 0 w 5651471"/>
              <a:gd name="connsiteY4" fmla="*/ 3595539 h 3595539"/>
              <a:gd name="connsiteX5" fmla="*/ 0 w 5651471"/>
              <a:gd name="connsiteY5" fmla="*/ 6314 h 3595539"/>
              <a:gd name="connsiteX0" fmla="*/ 0 w 5651471"/>
              <a:gd name="connsiteY0" fmla="*/ 6314 h 3606073"/>
              <a:gd name="connsiteX1" fmla="*/ 3362327 w 5651471"/>
              <a:gd name="connsiteY1" fmla="*/ 0 h 3606073"/>
              <a:gd name="connsiteX2" fmla="*/ 5651471 w 5651471"/>
              <a:gd name="connsiteY2" fmla="*/ 6314 h 3606073"/>
              <a:gd name="connsiteX3" fmla="*/ 5651471 w 5651471"/>
              <a:gd name="connsiteY3" fmla="*/ 3595539 h 3606073"/>
              <a:gd name="connsiteX4" fmla="*/ 373975 w 5651471"/>
              <a:gd name="connsiteY4" fmla="*/ 3606073 h 3606073"/>
              <a:gd name="connsiteX5" fmla="*/ 0 w 5651471"/>
              <a:gd name="connsiteY5" fmla="*/ 3595539 h 3606073"/>
              <a:gd name="connsiteX6" fmla="*/ 0 w 5651471"/>
              <a:gd name="connsiteY6" fmla="*/ 6314 h 3606073"/>
              <a:gd name="connsiteX0" fmla="*/ 0 w 5651471"/>
              <a:gd name="connsiteY0" fmla="*/ 6314 h 3606073"/>
              <a:gd name="connsiteX1" fmla="*/ 3362327 w 5651471"/>
              <a:gd name="connsiteY1" fmla="*/ 0 h 3606073"/>
              <a:gd name="connsiteX2" fmla="*/ 5651471 w 5651471"/>
              <a:gd name="connsiteY2" fmla="*/ 6314 h 3606073"/>
              <a:gd name="connsiteX3" fmla="*/ 5651471 w 5651471"/>
              <a:gd name="connsiteY3" fmla="*/ 3595539 h 3606073"/>
              <a:gd name="connsiteX4" fmla="*/ 373975 w 5651471"/>
              <a:gd name="connsiteY4" fmla="*/ 3606073 h 3606073"/>
              <a:gd name="connsiteX5" fmla="*/ 0 w 5651471"/>
              <a:gd name="connsiteY5" fmla="*/ 6314 h 3606073"/>
              <a:gd name="connsiteX0" fmla="*/ 0 w 5277496"/>
              <a:gd name="connsiteY0" fmla="*/ 3606073 h 3606073"/>
              <a:gd name="connsiteX1" fmla="*/ 2988352 w 5277496"/>
              <a:gd name="connsiteY1" fmla="*/ 0 h 3606073"/>
              <a:gd name="connsiteX2" fmla="*/ 5277496 w 5277496"/>
              <a:gd name="connsiteY2" fmla="*/ 6314 h 3606073"/>
              <a:gd name="connsiteX3" fmla="*/ 5277496 w 5277496"/>
              <a:gd name="connsiteY3" fmla="*/ 3595539 h 3606073"/>
              <a:gd name="connsiteX4" fmla="*/ 0 w 5277496"/>
              <a:gd name="connsiteY4" fmla="*/ 3606073 h 3606073"/>
              <a:gd name="connsiteX0" fmla="*/ 0 w 5277496"/>
              <a:gd name="connsiteY0" fmla="*/ 3606073 h 3606073"/>
              <a:gd name="connsiteX1" fmla="*/ 2988352 w 5277496"/>
              <a:gd name="connsiteY1" fmla="*/ 0 h 3606073"/>
              <a:gd name="connsiteX2" fmla="*/ 5277496 w 5277496"/>
              <a:gd name="connsiteY2" fmla="*/ 6314 h 3606073"/>
              <a:gd name="connsiteX3" fmla="*/ 5277496 w 5277496"/>
              <a:gd name="connsiteY3" fmla="*/ 3595539 h 3606073"/>
              <a:gd name="connsiteX4" fmla="*/ 1068076 w 5277496"/>
              <a:gd name="connsiteY4" fmla="*/ 3602609 h 3606073"/>
              <a:gd name="connsiteX5" fmla="*/ 0 w 5277496"/>
              <a:gd name="connsiteY5" fmla="*/ 3606073 h 3606073"/>
              <a:gd name="connsiteX0" fmla="*/ 0 w 4209420"/>
              <a:gd name="connsiteY0" fmla="*/ 3602609 h 3602609"/>
              <a:gd name="connsiteX1" fmla="*/ 1920276 w 4209420"/>
              <a:gd name="connsiteY1" fmla="*/ 0 h 3602609"/>
              <a:gd name="connsiteX2" fmla="*/ 4209420 w 4209420"/>
              <a:gd name="connsiteY2" fmla="*/ 6314 h 3602609"/>
              <a:gd name="connsiteX3" fmla="*/ 4209420 w 4209420"/>
              <a:gd name="connsiteY3" fmla="*/ 3595539 h 3602609"/>
              <a:gd name="connsiteX4" fmla="*/ 0 w 4209420"/>
              <a:gd name="connsiteY4" fmla="*/ 3602609 h 3602609"/>
              <a:gd name="connsiteX0" fmla="*/ 0 w 4209420"/>
              <a:gd name="connsiteY0" fmla="*/ 3596295 h 3596295"/>
              <a:gd name="connsiteX1" fmla="*/ 1387696 w 4209420"/>
              <a:gd name="connsiteY1" fmla="*/ 900 h 3596295"/>
              <a:gd name="connsiteX2" fmla="*/ 4209420 w 4209420"/>
              <a:gd name="connsiteY2" fmla="*/ 0 h 3596295"/>
              <a:gd name="connsiteX3" fmla="*/ 4209420 w 4209420"/>
              <a:gd name="connsiteY3" fmla="*/ 3589225 h 3596295"/>
              <a:gd name="connsiteX4" fmla="*/ 0 w 4209420"/>
              <a:gd name="connsiteY4" fmla="*/ 3596295 h 3596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9420" h="3596295">
                <a:moveTo>
                  <a:pt x="0" y="3596295"/>
                </a:moveTo>
                <a:lnTo>
                  <a:pt x="1387696" y="900"/>
                </a:lnTo>
                <a:lnTo>
                  <a:pt x="4209420" y="0"/>
                </a:lnTo>
                <a:lnTo>
                  <a:pt x="4209420" y="3589225"/>
                </a:lnTo>
                <a:lnTo>
                  <a:pt x="0" y="3596295"/>
                </a:lnTo>
                <a:close/>
              </a:path>
            </a:pathLst>
          </a:custGeom>
          <a:gradFill flip="none" rotWithShape="0">
            <a:gsLst>
              <a:gs pos="0">
                <a:schemeClr val="tx1">
                  <a:alpha val="20000"/>
                </a:schemeClr>
              </a:gs>
              <a:gs pos="100000">
                <a:srgbClr val="F2F2F2">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50" name="矩形 49"/>
          <p:cNvSpPr/>
          <p:nvPr/>
        </p:nvSpPr>
        <p:spPr>
          <a:xfrm rot="1800000">
            <a:off x="10245433" y="3283423"/>
            <a:ext cx="1640424" cy="723227"/>
          </a:xfrm>
          <a:custGeom>
            <a:avLst/>
            <a:gdLst>
              <a:gd name="connsiteX0" fmla="*/ 0 w 1640424"/>
              <a:gd name="connsiteY0" fmla="*/ 0 h 720965"/>
              <a:gd name="connsiteX1" fmla="*/ 1640424 w 1640424"/>
              <a:gd name="connsiteY1" fmla="*/ 0 h 720965"/>
              <a:gd name="connsiteX2" fmla="*/ 1640424 w 1640424"/>
              <a:gd name="connsiteY2" fmla="*/ 720965 h 720965"/>
              <a:gd name="connsiteX3" fmla="*/ 0 w 1640424"/>
              <a:gd name="connsiteY3" fmla="*/ 720965 h 720965"/>
              <a:gd name="connsiteX4" fmla="*/ 0 w 1640424"/>
              <a:gd name="connsiteY4" fmla="*/ 0 h 720965"/>
              <a:gd name="connsiteX0" fmla="*/ 0 w 1640424"/>
              <a:gd name="connsiteY0" fmla="*/ 2262 h 723227"/>
              <a:gd name="connsiteX1" fmla="*/ 900173 w 1640424"/>
              <a:gd name="connsiteY1" fmla="*/ 0 h 723227"/>
              <a:gd name="connsiteX2" fmla="*/ 1640424 w 1640424"/>
              <a:gd name="connsiteY2" fmla="*/ 2262 h 723227"/>
              <a:gd name="connsiteX3" fmla="*/ 1640424 w 1640424"/>
              <a:gd name="connsiteY3" fmla="*/ 723227 h 723227"/>
              <a:gd name="connsiteX4" fmla="*/ 0 w 1640424"/>
              <a:gd name="connsiteY4" fmla="*/ 723227 h 723227"/>
              <a:gd name="connsiteX5" fmla="*/ 0 w 1640424"/>
              <a:gd name="connsiteY5" fmla="*/ 2262 h 723227"/>
              <a:gd name="connsiteX0" fmla="*/ 0 w 1640424"/>
              <a:gd name="connsiteY0" fmla="*/ 723227 h 723227"/>
              <a:gd name="connsiteX1" fmla="*/ 900173 w 1640424"/>
              <a:gd name="connsiteY1" fmla="*/ 0 h 723227"/>
              <a:gd name="connsiteX2" fmla="*/ 1640424 w 1640424"/>
              <a:gd name="connsiteY2" fmla="*/ 2262 h 723227"/>
              <a:gd name="connsiteX3" fmla="*/ 1640424 w 1640424"/>
              <a:gd name="connsiteY3" fmla="*/ 723227 h 723227"/>
              <a:gd name="connsiteX4" fmla="*/ 0 w 1640424"/>
              <a:gd name="connsiteY4" fmla="*/ 723227 h 723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424" h="723227">
                <a:moveTo>
                  <a:pt x="0" y="723227"/>
                </a:moveTo>
                <a:lnTo>
                  <a:pt x="900173" y="0"/>
                </a:lnTo>
                <a:lnTo>
                  <a:pt x="1640424" y="2262"/>
                </a:lnTo>
                <a:lnTo>
                  <a:pt x="1640424" y="723227"/>
                </a:lnTo>
                <a:lnTo>
                  <a:pt x="0" y="723227"/>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57" name="组合 56"/>
          <p:cNvGrpSpPr/>
          <p:nvPr/>
        </p:nvGrpSpPr>
        <p:grpSpPr>
          <a:xfrm>
            <a:off x="6822889" y="3927527"/>
            <a:ext cx="4189124" cy="2909907"/>
            <a:chOff x="6822889" y="3927527"/>
            <a:chExt cx="4189124" cy="2909907"/>
          </a:xfrm>
        </p:grpSpPr>
        <p:sp>
          <p:nvSpPr>
            <p:cNvPr id="51" name="矩形 50"/>
            <p:cNvSpPr/>
            <p:nvPr/>
          </p:nvSpPr>
          <p:spPr>
            <a:xfrm rot="1800000">
              <a:off x="6985172" y="4814326"/>
              <a:ext cx="4026841" cy="2023108"/>
            </a:xfrm>
            <a:custGeom>
              <a:avLst/>
              <a:gdLst>
                <a:gd name="connsiteX0" fmla="*/ 0 w 4026841"/>
                <a:gd name="connsiteY0" fmla="*/ 0 h 2023108"/>
                <a:gd name="connsiteX1" fmla="*/ 4026841 w 4026841"/>
                <a:gd name="connsiteY1" fmla="*/ 0 h 2023108"/>
                <a:gd name="connsiteX2" fmla="*/ 4026841 w 4026841"/>
                <a:gd name="connsiteY2" fmla="*/ 2023108 h 2023108"/>
                <a:gd name="connsiteX3" fmla="*/ 0 w 4026841"/>
                <a:gd name="connsiteY3" fmla="*/ 2023108 h 2023108"/>
                <a:gd name="connsiteX4" fmla="*/ 0 w 4026841"/>
                <a:gd name="connsiteY4" fmla="*/ 0 h 2023108"/>
                <a:gd name="connsiteX0" fmla="*/ 0 w 4026841"/>
                <a:gd name="connsiteY0" fmla="*/ 0 h 2023108"/>
                <a:gd name="connsiteX1" fmla="*/ 3194697 w 4026841"/>
                <a:gd name="connsiteY1" fmla="*/ 10870 h 2023108"/>
                <a:gd name="connsiteX2" fmla="*/ 4026841 w 4026841"/>
                <a:gd name="connsiteY2" fmla="*/ 0 h 2023108"/>
                <a:gd name="connsiteX3" fmla="*/ 4026841 w 4026841"/>
                <a:gd name="connsiteY3" fmla="*/ 2023108 h 2023108"/>
                <a:gd name="connsiteX4" fmla="*/ 0 w 4026841"/>
                <a:gd name="connsiteY4" fmla="*/ 2023108 h 2023108"/>
                <a:gd name="connsiteX5" fmla="*/ 0 w 4026841"/>
                <a:gd name="connsiteY5" fmla="*/ 0 h 2023108"/>
                <a:gd name="connsiteX0" fmla="*/ 0 w 4026841"/>
                <a:gd name="connsiteY0" fmla="*/ 2023108 h 2023108"/>
                <a:gd name="connsiteX1" fmla="*/ 3194697 w 4026841"/>
                <a:gd name="connsiteY1" fmla="*/ 10870 h 2023108"/>
                <a:gd name="connsiteX2" fmla="*/ 4026841 w 4026841"/>
                <a:gd name="connsiteY2" fmla="*/ 0 h 2023108"/>
                <a:gd name="connsiteX3" fmla="*/ 4026841 w 4026841"/>
                <a:gd name="connsiteY3" fmla="*/ 2023108 h 2023108"/>
                <a:gd name="connsiteX4" fmla="*/ 0 w 4026841"/>
                <a:gd name="connsiteY4" fmla="*/ 2023108 h 2023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6841" h="2023108">
                  <a:moveTo>
                    <a:pt x="0" y="2023108"/>
                  </a:moveTo>
                  <a:lnTo>
                    <a:pt x="3194697" y="10870"/>
                  </a:lnTo>
                  <a:lnTo>
                    <a:pt x="4026841" y="0"/>
                  </a:lnTo>
                  <a:lnTo>
                    <a:pt x="4026841" y="2023108"/>
                  </a:lnTo>
                  <a:lnTo>
                    <a:pt x="0" y="2023108"/>
                  </a:lnTo>
                  <a:close/>
                </a:path>
              </a:pathLst>
            </a:custGeom>
            <a:gradFill flip="none" rotWithShape="0">
              <a:gsLst>
                <a:gs pos="0">
                  <a:schemeClr val="tx1">
                    <a:alpha val="20000"/>
                  </a:schemeClr>
                </a:gs>
                <a:gs pos="100000">
                  <a:srgbClr val="F2F2F2">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52" name="矩形 51"/>
            <p:cNvSpPr/>
            <p:nvPr/>
          </p:nvSpPr>
          <p:spPr>
            <a:xfrm rot="1800000">
              <a:off x="6934055" y="4509359"/>
              <a:ext cx="3350223" cy="1631962"/>
            </a:xfrm>
            <a:custGeom>
              <a:avLst/>
              <a:gdLst>
                <a:gd name="connsiteX0" fmla="*/ 0 w 3350223"/>
                <a:gd name="connsiteY0" fmla="*/ 0 h 1617555"/>
                <a:gd name="connsiteX1" fmla="*/ 3350223 w 3350223"/>
                <a:gd name="connsiteY1" fmla="*/ 0 h 1617555"/>
                <a:gd name="connsiteX2" fmla="*/ 3350223 w 3350223"/>
                <a:gd name="connsiteY2" fmla="*/ 1617555 h 1617555"/>
                <a:gd name="connsiteX3" fmla="*/ 0 w 3350223"/>
                <a:gd name="connsiteY3" fmla="*/ 1617555 h 1617555"/>
                <a:gd name="connsiteX4" fmla="*/ 0 w 3350223"/>
                <a:gd name="connsiteY4" fmla="*/ 0 h 1617555"/>
                <a:gd name="connsiteX0" fmla="*/ 0 w 3350223"/>
                <a:gd name="connsiteY0" fmla="*/ 14407 h 1631962"/>
                <a:gd name="connsiteX1" fmla="*/ 2496154 w 3350223"/>
                <a:gd name="connsiteY1" fmla="*/ 0 h 1631962"/>
                <a:gd name="connsiteX2" fmla="*/ 3350223 w 3350223"/>
                <a:gd name="connsiteY2" fmla="*/ 14407 h 1631962"/>
                <a:gd name="connsiteX3" fmla="*/ 3350223 w 3350223"/>
                <a:gd name="connsiteY3" fmla="*/ 1631962 h 1631962"/>
                <a:gd name="connsiteX4" fmla="*/ 0 w 3350223"/>
                <a:gd name="connsiteY4" fmla="*/ 1631962 h 1631962"/>
                <a:gd name="connsiteX5" fmla="*/ 0 w 3350223"/>
                <a:gd name="connsiteY5" fmla="*/ 14407 h 1631962"/>
                <a:gd name="connsiteX0" fmla="*/ 0 w 3350223"/>
                <a:gd name="connsiteY0" fmla="*/ 1631962 h 1631962"/>
                <a:gd name="connsiteX1" fmla="*/ 2496154 w 3350223"/>
                <a:gd name="connsiteY1" fmla="*/ 0 h 1631962"/>
                <a:gd name="connsiteX2" fmla="*/ 3350223 w 3350223"/>
                <a:gd name="connsiteY2" fmla="*/ 14407 h 1631962"/>
                <a:gd name="connsiteX3" fmla="*/ 3350223 w 3350223"/>
                <a:gd name="connsiteY3" fmla="*/ 1631962 h 1631962"/>
                <a:gd name="connsiteX4" fmla="*/ 0 w 3350223"/>
                <a:gd name="connsiteY4" fmla="*/ 1631962 h 1631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0223" h="1631962">
                  <a:moveTo>
                    <a:pt x="0" y="1631962"/>
                  </a:moveTo>
                  <a:lnTo>
                    <a:pt x="2496154" y="0"/>
                  </a:lnTo>
                  <a:lnTo>
                    <a:pt x="3350223" y="14407"/>
                  </a:lnTo>
                  <a:lnTo>
                    <a:pt x="3350223" y="1631962"/>
                  </a:lnTo>
                  <a:lnTo>
                    <a:pt x="0" y="1631962"/>
                  </a:lnTo>
                  <a:close/>
                </a:path>
              </a:pathLst>
            </a:custGeom>
            <a:gradFill flip="none" rotWithShape="0">
              <a:gsLst>
                <a:gs pos="0">
                  <a:schemeClr val="tx1">
                    <a:alpha val="20000"/>
                  </a:schemeClr>
                </a:gs>
                <a:gs pos="100000">
                  <a:srgbClr val="F2F2F2">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53" name="矩形 52"/>
            <p:cNvSpPr/>
            <p:nvPr/>
          </p:nvSpPr>
          <p:spPr>
            <a:xfrm rot="1800000">
              <a:off x="6890811" y="4166640"/>
              <a:ext cx="3006068" cy="1372155"/>
            </a:xfrm>
            <a:custGeom>
              <a:avLst/>
              <a:gdLst>
                <a:gd name="connsiteX0" fmla="*/ 0 w 3029469"/>
                <a:gd name="connsiteY0" fmla="*/ 0 h 1382837"/>
                <a:gd name="connsiteX1" fmla="*/ 3029469 w 3029469"/>
                <a:gd name="connsiteY1" fmla="*/ 0 h 1382837"/>
                <a:gd name="connsiteX2" fmla="*/ 3029469 w 3029469"/>
                <a:gd name="connsiteY2" fmla="*/ 1382837 h 1382837"/>
                <a:gd name="connsiteX3" fmla="*/ 0 w 3029469"/>
                <a:gd name="connsiteY3" fmla="*/ 1382837 h 1382837"/>
                <a:gd name="connsiteX4" fmla="*/ 0 w 3029469"/>
                <a:gd name="connsiteY4" fmla="*/ 0 h 1382837"/>
                <a:gd name="connsiteX0" fmla="*/ 0 w 3029469"/>
                <a:gd name="connsiteY0" fmla="*/ 5845 h 1388682"/>
                <a:gd name="connsiteX1" fmla="*/ 2044245 w 3029469"/>
                <a:gd name="connsiteY1" fmla="*/ 0 h 1388682"/>
                <a:gd name="connsiteX2" fmla="*/ 3029469 w 3029469"/>
                <a:gd name="connsiteY2" fmla="*/ 5845 h 1388682"/>
                <a:gd name="connsiteX3" fmla="*/ 3029469 w 3029469"/>
                <a:gd name="connsiteY3" fmla="*/ 1388682 h 1388682"/>
                <a:gd name="connsiteX4" fmla="*/ 0 w 3029469"/>
                <a:gd name="connsiteY4" fmla="*/ 1388682 h 1388682"/>
                <a:gd name="connsiteX5" fmla="*/ 0 w 3029469"/>
                <a:gd name="connsiteY5" fmla="*/ 5845 h 1388682"/>
                <a:gd name="connsiteX0" fmla="*/ 0 w 3029469"/>
                <a:gd name="connsiteY0" fmla="*/ 1388682 h 1388682"/>
                <a:gd name="connsiteX1" fmla="*/ 2044245 w 3029469"/>
                <a:gd name="connsiteY1" fmla="*/ 0 h 1388682"/>
                <a:gd name="connsiteX2" fmla="*/ 3029469 w 3029469"/>
                <a:gd name="connsiteY2" fmla="*/ 5845 h 1388682"/>
                <a:gd name="connsiteX3" fmla="*/ 3029469 w 3029469"/>
                <a:gd name="connsiteY3" fmla="*/ 1388682 h 1388682"/>
                <a:gd name="connsiteX4" fmla="*/ 0 w 3029469"/>
                <a:gd name="connsiteY4" fmla="*/ 1388682 h 1388682"/>
                <a:gd name="connsiteX0" fmla="*/ 0 w 3029469"/>
                <a:gd name="connsiteY0" fmla="*/ 1382837 h 1382837"/>
                <a:gd name="connsiteX1" fmla="*/ 2056186 w 3029469"/>
                <a:gd name="connsiteY1" fmla="*/ 2039 h 1382837"/>
                <a:gd name="connsiteX2" fmla="*/ 3029469 w 3029469"/>
                <a:gd name="connsiteY2" fmla="*/ 0 h 1382837"/>
                <a:gd name="connsiteX3" fmla="*/ 3029469 w 3029469"/>
                <a:gd name="connsiteY3" fmla="*/ 1382837 h 1382837"/>
                <a:gd name="connsiteX4" fmla="*/ 0 w 3029469"/>
                <a:gd name="connsiteY4" fmla="*/ 1382837 h 1382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9469" h="1382837">
                  <a:moveTo>
                    <a:pt x="0" y="1382837"/>
                  </a:moveTo>
                  <a:lnTo>
                    <a:pt x="2056186" y="2039"/>
                  </a:lnTo>
                  <a:lnTo>
                    <a:pt x="3029469" y="0"/>
                  </a:lnTo>
                  <a:lnTo>
                    <a:pt x="3029469" y="1382837"/>
                  </a:lnTo>
                  <a:lnTo>
                    <a:pt x="0" y="1382837"/>
                  </a:lnTo>
                  <a:close/>
                </a:path>
              </a:pathLst>
            </a:custGeom>
            <a:gradFill flip="none" rotWithShape="0">
              <a:gsLst>
                <a:gs pos="0">
                  <a:schemeClr val="tx1">
                    <a:alpha val="20000"/>
                  </a:schemeClr>
                </a:gs>
                <a:gs pos="100000">
                  <a:srgbClr val="F2F2F2">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54" name="矩形 53"/>
            <p:cNvSpPr/>
            <p:nvPr/>
          </p:nvSpPr>
          <p:spPr>
            <a:xfrm rot="1800000">
              <a:off x="6822889" y="3927527"/>
              <a:ext cx="2634776" cy="993726"/>
            </a:xfrm>
            <a:custGeom>
              <a:avLst/>
              <a:gdLst>
                <a:gd name="connsiteX0" fmla="*/ 0 w 2634776"/>
                <a:gd name="connsiteY0" fmla="*/ 0 h 991610"/>
                <a:gd name="connsiteX1" fmla="*/ 2634776 w 2634776"/>
                <a:gd name="connsiteY1" fmla="*/ 0 h 991610"/>
                <a:gd name="connsiteX2" fmla="*/ 2634776 w 2634776"/>
                <a:gd name="connsiteY2" fmla="*/ 991610 h 991610"/>
                <a:gd name="connsiteX3" fmla="*/ 0 w 2634776"/>
                <a:gd name="connsiteY3" fmla="*/ 991610 h 991610"/>
                <a:gd name="connsiteX4" fmla="*/ 0 w 2634776"/>
                <a:gd name="connsiteY4" fmla="*/ 0 h 991610"/>
                <a:gd name="connsiteX0" fmla="*/ 0 w 2634776"/>
                <a:gd name="connsiteY0" fmla="*/ 2116 h 993726"/>
                <a:gd name="connsiteX1" fmla="*/ 1368300 w 2634776"/>
                <a:gd name="connsiteY1" fmla="*/ 0 h 993726"/>
                <a:gd name="connsiteX2" fmla="*/ 2634776 w 2634776"/>
                <a:gd name="connsiteY2" fmla="*/ 2116 h 993726"/>
                <a:gd name="connsiteX3" fmla="*/ 2634776 w 2634776"/>
                <a:gd name="connsiteY3" fmla="*/ 993726 h 993726"/>
                <a:gd name="connsiteX4" fmla="*/ 0 w 2634776"/>
                <a:gd name="connsiteY4" fmla="*/ 993726 h 993726"/>
                <a:gd name="connsiteX5" fmla="*/ 0 w 2634776"/>
                <a:gd name="connsiteY5" fmla="*/ 2116 h 993726"/>
                <a:gd name="connsiteX0" fmla="*/ 0 w 2634776"/>
                <a:gd name="connsiteY0" fmla="*/ 993726 h 993726"/>
                <a:gd name="connsiteX1" fmla="*/ 1368300 w 2634776"/>
                <a:gd name="connsiteY1" fmla="*/ 0 h 993726"/>
                <a:gd name="connsiteX2" fmla="*/ 2634776 w 2634776"/>
                <a:gd name="connsiteY2" fmla="*/ 2116 h 993726"/>
                <a:gd name="connsiteX3" fmla="*/ 2634776 w 2634776"/>
                <a:gd name="connsiteY3" fmla="*/ 993726 h 993726"/>
                <a:gd name="connsiteX4" fmla="*/ 0 w 2634776"/>
                <a:gd name="connsiteY4" fmla="*/ 993726 h 993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4776" h="993726">
                  <a:moveTo>
                    <a:pt x="0" y="993726"/>
                  </a:moveTo>
                  <a:lnTo>
                    <a:pt x="1368300" y="0"/>
                  </a:lnTo>
                  <a:lnTo>
                    <a:pt x="2634776" y="2116"/>
                  </a:lnTo>
                  <a:lnTo>
                    <a:pt x="2634776" y="993726"/>
                  </a:lnTo>
                  <a:lnTo>
                    <a:pt x="0" y="993726"/>
                  </a:lnTo>
                  <a:close/>
                </a:path>
              </a:pathLst>
            </a:custGeom>
            <a:gradFill flip="none" rotWithShape="0">
              <a:gsLst>
                <a:gs pos="0">
                  <a:schemeClr val="tx1">
                    <a:alpha val="20000"/>
                  </a:schemeClr>
                </a:gs>
                <a:gs pos="100000">
                  <a:srgbClr val="F2F2F2">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nvGrpSpPr>
          <p:cNvPr id="4" name="组合 3"/>
          <p:cNvGrpSpPr/>
          <p:nvPr/>
        </p:nvGrpSpPr>
        <p:grpSpPr>
          <a:xfrm>
            <a:off x="849087" y="344656"/>
            <a:ext cx="4885993" cy="716067"/>
            <a:chOff x="5402407" y="1247256"/>
            <a:chExt cx="4885993" cy="716067"/>
          </a:xfrm>
        </p:grpSpPr>
        <p:sp>
          <p:nvSpPr>
            <p:cNvPr id="5" name="文本框 4"/>
            <p:cNvSpPr txBox="1"/>
            <p:nvPr/>
          </p:nvSpPr>
          <p:spPr>
            <a:xfrm>
              <a:off x="5402407" y="1247256"/>
              <a:ext cx="3295317"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标题文字添加此处</a:t>
              </a:r>
            </a:p>
          </p:txBody>
        </p:sp>
        <p:sp>
          <p:nvSpPr>
            <p:cNvPr id="6" name="文本框 5"/>
            <p:cNvSpPr txBox="1"/>
            <p:nvPr/>
          </p:nvSpPr>
          <p:spPr>
            <a:xfrm>
              <a:off x="5402408" y="1693506"/>
              <a:ext cx="4885992" cy="26981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print the presentation and make it into </a:t>
              </a:r>
              <a:r>
                <a:rPr kumimoji="0" lang="en-US" altLang="zh-CN" sz="105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a film </a:t>
              </a:r>
              <a:r>
                <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to be used in a </a:t>
              </a:r>
              <a:r>
                <a:rPr kumimoji="0" lang="en-US" altLang="zh-CN" sz="105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wider field</a:t>
              </a:r>
              <a:endPar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sp>
        <p:nvSpPr>
          <p:cNvPr id="17" name="矩形 16"/>
          <p:cNvSpPr/>
          <p:nvPr/>
        </p:nvSpPr>
        <p:spPr>
          <a:xfrm>
            <a:off x="274320" y="329203"/>
            <a:ext cx="444137"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8" name="矩形 17"/>
          <p:cNvSpPr/>
          <p:nvPr/>
        </p:nvSpPr>
        <p:spPr>
          <a:xfrm>
            <a:off x="0" y="329203"/>
            <a:ext cx="195941"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3" name="组合 2"/>
          <p:cNvGrpSpPr/>
          <p:nvPr/>
        </p:nvGrpSpPr>
        <p:grpSpPr>
          <a:xfrm>
            <a:off x="874712" y="3391244"/>
            <a:ext cx="4408487" cy="2329161"/>
            <a:chOff x="874713" y="3674997"/>
            <a:chExt cx="3929516" cy="2364694"/>
          </a:xfrm>
        </p:grpSpPr>
        <p:sp>
          <p:nvSpPr>
            <p:cNvPr id="14" name="矩形 13"/>
            <p:cNvSpPr/>
            <p:nvPr/>
          </p:nvSpPr>
          <p:spPr>
            <a:xfrm>
              <a:off x="874713" y="3789362"/>
              <a:ext cx="3929516" cy="2250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1" name="矩形 10"/>
            <p:cNvSpPr/>
            <p:nvPr/>
          </p:nvSpPr>
          <p:spPr>
            <a:xfrm>
              <a:off x="874713" y="3674997"/>
              <a:ext cx="3929516" cy="174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nvGrpSpPr>
          <p:cNvPr id="55" name="组合 54"/>
          <p:cNvGrpSpPr/>
          <p:nvPr/>
        </p:nvGrpSpPr>
        <p:grpSpPr>
          <a:xfrm>
            <a:off x="5594354" y="3358763"/>
            <a:ext cx="5722934" cy="196557"/>
            <a:chOff x="5594354" y="3358763"/>
            <a:chExt cx="5722934" cy="196557"/>
          </a:xfrm>
        </p:grpSpPr>
        <p:cxnSp>
          <p:nvCxnSpPr>
            <p:cNvPr id="9" name="直接连接符 8"/>
            <p:cNvCxnSpPr/>
            <p:nvPr/>
          </p:nvCxnSpPr>
          <p:spPr>
            <a:xfrm>
              <a:off x="5594354" y="3460348"/>
              <a:ext cx="463005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0174514" y="3358763"/>
              <a:ext cx="1142774" cy="19655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cxnSp>
        <p:nvCxnSpPr>
          <p:cNvPr id="33" name="直接连接符 32"/>
          <p:cNvCxnSpPr/>
          <p:nvPr/>
        </p:nvCxnSpPr>
        <p:spPr>
          <a:xfrm>
            <a:off x="874713" y="5475012"/>
            <a:ext cx="44084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1108324" y="3820704"/>
            <a:ext cx="3942647" cy="1512830"/>
            <a:chOff x="7483989" y="3375179"/>
            <a:chExt cx="3942647" cy="1512830"/>
          </a:xfrm>
        </p:grpSpPr>
        <p:sp>
          <p:nvSpPr>
            <p:cNvPr id="35" name="矩形 34"/>
            <p:cNvSpPr/>
            <p:nvPr/>
          </p:nvSpPr>
          <p:spPr>
            <a:xfrm>
              <a:off x="7483989" y="3761547"/>
              <a:ext cx="3942647" cy="112646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4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用户可以在投影仪或者计算机上进行演示也可以将演示文稿打印出来制作成胶片用户可以在投影仪或者计算机上进行演示也可以将演示文稿打印出来制作成胶片</a:t>
              </a:r>
            </a:p>
          </p:txBody>
        </p:sp>
        <p:sp>
          <p:nvSpPr>
            <p:cNvPr id="36" name="矩形 35"/>
            <p:cNvSpPr/>
            <p:nvPr/>
          </p:nvSpPr>
          <p:spPr>
            <a:xfrm>
              <a:off x="7483989" y="3375179"/>
              <a:ext cx="2050552" cy="39658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grpSp>
        <p:nvGrpSpPr>
          <p:cNvPr id="37" name="组合 36"/>
          <p:cNvGrpSpPr/>
          <p:nvPr/>
        </p:nvGrpSpPr>
        <p:grpSpPr>
          <a:xfrm>
            <a:off x="5544457" y="1962974"/>
            <a:ext cx="5617029" cy="1254298"/>
            <a:chOff x="7483989" y="3375179"/>
            <a:chExt cx="5617029" cy="1254298"/>
          </a:xfrm>
        </p:grpSpPr>
        <p:sp>
          <p:nvSpPr>
            <p:cNvPr id="38" name="矩形 37"/>
            <p:cNvSpPr/>
            <p:nvPr/>
          </p:nvSpPr>
          <p:spPr>
            <a:xfrm>
              <a:off x="7483989" y="3761547"/>
              <a:ext cx="5617029" cy="8679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4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用户可以在投影仪或者计算机上进行演示也可以将演示文稿打印出来制作成胶片用户可以在投影仪或者计算机上进行演示也可以将演示文稿打印出来制作成胶片</a:t>
              </a:r>
            </a:p>
          </p:txBody>
        </p:sp>
        <p:sp>
          <p:nvSpPr>
            <p:cNvPr id="39" name="矩形 38"/>
            <p:cNvSpPr/>
            <p:nvPr/>
          </p:nvSpPr>
          <p:spPr>
            <a:xfrm>
              <a:off x="7483989" y="3375179"/>
              <a:ext cx="2050552" cy="39658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grpSp>
        <p:nvGrpSpPr>
          <p:cNvPr id="56" name="组合 55"/>
          <p:cNvGrpSpPr/>
          <p:nvPr/>
        </p:nvGrpSpPr>
        <p:grpSpPr>
          <a:xfrm>
            <a:off x="5554206" y="3928161"/>
            <a:ext cx="5763082" cy="1848531"/>
            <a:chOff x="5554206" y="3928161"/>
            <a:chExt cx="5763082" cy="1848531"/>
          </a:xfrm>
        </p:grpSpPr>
        <p:grpSp>
          <p:nvGrpSpPr>
            <p:cNvPr id="15" name="组合 14"/>
            <p:cNvGrpSpPr/>
            <p:nvPr/>
          </p:nvGrpSpPr>
          <p:grpSpPr>
            <a:xfrm>
              <a:off x="6749143" y="5528094"/>
              <a:ext cx="4568145" cy="166913"/>
              <a:chOff x="6749143" y="2119087"/>
              <a:chExt cx="4568145" cy="662100"/>
            </a:xfrm>
          </p:grpSpPr>
          <p:sp>
            <p:nvSpPr>
              <p:cNvPr id="10" name="矩形 9"/>
              <p:cNvSpPr/>
              <p:nvPr/>
            </p:nvSpPr>
            <p:spPr>
              <a:xfrm>
                <a:off x="6749143" y="2119087"/>
                <a:ext cx="4568145" cy="6621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9" name="矩形 18"/>
              <p:cNvSpPr/>
              <p:nvPr/>
            </p:nvSpPr>
            <p:spPr>
              <a:xfrm>
                <a:off x="6749143" y="2119087"/>
                <a:ext cx="3779519" cy="662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nvGrpSpPr>
            <p:cNvPr id="20" name="组合 19"/>
            <p:cNvGrpSpPr/>
            <p:nvPr/>
          </p:nvGrpSpPr>
          <p:grpSpPr>
            <a:xfrm>
              <a:off x="6749143" y="5027429"/>
              <a:ext cx="4568145" cy="166913"/>
              <a:chOff x="6749143" y="2119087"/>
              <a:chExt cx="4568145" cy="662100"/>
            </a:xfrm>
          </p:grpSpPr>
          <p:sp>
            <p:nvSpPr>
              <p:cNvPr id="21" name="矩形 20"/>
              <p:cNvSpPr/>
              <p:nvPr/>
            </p:nvSpPr>
            <p:spPr>
              <a:xfrm>
                <a:off x="6749143" y="2119087"/>
                <a:ext cx="4568145" cy="6621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2" name="矩形 21"/>
              <p:cNvSpPr/>
              <p:nvPr/>
            </p:nvSpPr>
            <p:spPr>
              <a:xfrm>
                <a:off x="6749144" y="2119087"/>
                <a:ext cx="2975428" cy="662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nvGrpSpPr>
            <p:cNvPr id="23" name="组合 22"/>
            <p:cNvGrpSpPr/>
            <p:nvPr/>
          </p:nvGrpSpPr>
          <p:grpSpPr>
            <a:xfrm>
              <a:off x="6749143" y="4526765"/>
              <a:ext cx="4568145" cy="166913"/>
              <a:chOff x="6749143" y="2119087"/>
              <a:chExt cx="4568145" cy="662100"/>
            </a:xfrm>
          </p:grpSpPr>
          <p:sp>
            <p:nvSpPr>
              <p:cNvPr id="24" name="矩形 23"/>
              <p:cNvSpPr/>
              <p:nvPr/>
            </p:nvSpPr>
            <p:spPr>
              <a:xfrm>
                <a:off x="6749143" y="2119087"/>
                <a:ext cx="4568145" cy="6621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5" name="矩形 24"/>
              <p:cNvSpPr/>
              <p:nvPr/>
            </p:nvSpPr>
            <p:spPr>
              <a:xfrm>
                <a:off x="6749144" y="2119087"/>
                <a:ext cx="2460170" cy="6621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nvGrpSpPr>
            <p:cNvPr id="26" name="组合 25"/>
            <p:cNvGrpSpPr/>
            <p:nvPr/>
          </p:nvGrpSpPr>
          <p:grpSpPr>
            <a:xfrm>
              <a:off x="6749143" y="4026101"/>
              <a:ext cx="4568145" cy="166913"/>
              <a:chOff x="6749143" y="2119087"/>
              <a:chExt cx="4568145" cy="662100"/>
            </a:xfrm>
          </p:grpSpPr>
          <p:sp>
            <p:nvSpPr>
              <p:cNvPr id="27" name="矩形 26"/>
              <p:cNvSpPr/>
              <p:nvPr/>
            </p:nvSpPr>
            <p:spPr>
              <a:xfrm>
                <a:off x="6749143" y="2119087"/>
                <a:ext cx="4568145" cy="6621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8" name="矩形 27"/>
              <p:cNvSpPr/>
              <p:nvPr/>
            </p:nvSpPr>
            <p:spPr>
              <a:xfrm>
                <a:off x="6749144" y="2119087"/>
                <a:ext cx="1689462" cy="662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sp>
          <p:nvSpPr>
            <p:cNvPr id="40" name="矩形 39"/>
            <p:cNvSpPr/>
            <p:nvPr/>
          </p:nvSpPr>
          <p:spPr>
            <a:xfrm>
              <a:off x="5554206" y="3928161"/>
              <a:ext cx="1187316" cy="338554"/>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accent1"/>
                  </a:solidFill>
                  <a:latin typeface="微软雅黑 Light" panose="020B0502040204020203" pitchFamily="34" charset="-122"/>
                  <a:ea typeface="微软雅黑" panose="020B0503020204020204" pitchFamily="34" charset="-122"/>
                  <a:sym typeface="微软雅黑 Light" panose="020B0502040204020203" pitchFamily="34" charset="-122"/>
                </a:rPr>
                <a:t>文字添加</a:t>
              </a:r>
            </a:p>
          </p:txBody>
        </p:sp>
        <p:sp>
          <p:nvSpPr>
            <p:cNvPr id="44" name="矩形 43"/>
            <p:cNvSpPr/>
            <p:nvPr/>
          </p:nvSpPr>
          <p:spPr>
            <a:xfrm>
              <a:off x="5554206" y="4440944"/>
              <a:ext cx="1187316" cy="338554"/>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accent2"/>
                  </a:solidFill>
                  <a:latin typeface="微软雅黑 Light" panose="020B0502040204020203" pitchFamily="34" charset="-122"/>
                  <a:ea typeface="微软雅黑" panose="020B0503020204020204" pitchFamily="34" charset="-122"/>
                  <a:sym typeface="微软雅黑 Light" panose="020B0502040204020203" pitchFamily="34" charset="-122"/>
                </a:rPr>
                <a:t>文字添加</a:t>
              </a:r>
            </a:p>
          </p:txBody>
        </p:sp>
        <p:sp>
          <p:nvSpPr>
            <p:cNvPr id="45" name="矩形 44"/>
            <p:cNvSpPr/>
            <p:nvPr/>
          </p:nvSpPr>
          <p:spPr>
            <a:xfrm>
              <a:off x="5554206" y="4940095"/>
              <a:ext cx="1187316" cy="338554"/>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accent3"/>
                  </a:solidFill>
                  <a:latin typeface="微软雅黑 Light" panose="020B0502040204020203" pitchFamily="34" charset="-122"/>
                  <a:ea typeface="微软雅黑" panose="020B0503020204020204" pitchFamily="34" charset="-122"/>
                  <a:sym typeface="微软雅黑 Light" panose="020B0502040204020203" pitchFamily="34" charset="-122"/>
                </a:rPr>
                <a:t>文字添加</a:t>
              </a:r>
            </a:p>
          </p:txBody>
        </p:sp>
        <p:sp>
          <p:nvSpPr>
            <p:cNvPr id="46" name="矩形 45"/>
            <p:cNvSpPr/>
            <p:nvPr/>
          </p:nvSpPr>
          <p:spPr>
            <a:xfrm>
              <a:off x="5554206" y="5438138"/>
              <a:ext cx="1187316" cy="338554"/>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accent4"/>
                  </a:solidFill>
                  <a:latin typeface="微软雅黑 Light" panose="020B0502040204020203" pitchFamily="34" charset="-122"/>
                  <a:ea typeface="微软雅黑" panose="020B0503020204020204" pitchFamily="34" charset="-122"/>
                  <a:sym typeface="微软雅黑 Light" panose="020B0502040204020203" pitchFamily="34" charset="-122"/>
                </a:rPr>
                <a:t>文字添加</a:t>
              </a:r>
            </a:p>
          </p:txBody>
        </p:sp>
      </p:grpSp>
      <p:pic>
        <p:nvPicPr>
          <p:cNvPr id="48" name="图片占位符 47"/>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52192555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1000"/>
                                        <p:tgtEl>
                                          <p:spTgt spid="33"/>
                                        </p:tgtEl>
                                      </p:cBhvr>
                                    </p:animEffect>
                                    <p:anim calcmode="lin" valueType="num">
                                      <p:cBhvr>
                                        <p:cTn id="13" dur="1000" fill="hold"/>
                                        <p:tgtEl>
                                          <p:spTgt spid="33"/>
                                        </p:tgtEl>
                                        <p:attrNameLst>
                                          <p:attrName>ppt_x</p:attrName>
                                        </p:attrNameLst>
                                      </p:cBhvr>
                                      <p:tavLst>
                                        <p:tav tm="0">
                                          <p:val>
                                            <p:strVal val="#ppt_x"/>
                                          </p:val>
                                        </p:tav>
                                        <p:tav tm="100000">
                                          <p:val>
                                            <p:strVal val="#ppt_x"/>
                                          </p:val>
                                        </p:tav>
                                      </p:tavLst>
                                    </p:anim>
                                    <p:anim calcmode="lin" valueType="num">
                                      <p:cBhvr>
                                        <p:cTn id="14" dur="1000" fill="hold"/>
                                        <p:tgtEl>
                                          <p:spTgt spid="3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1000"/>
                                        <p:tgtEl>
                                          <p:spTgt spid="34"/>
                                        </p:tgtEl>
                                      </p:cBhvr>
                                    </p:animEffect>
                                    <p:anim calcmode="lin" valueType="num">
                                      <p:cBhvr>
                                        <p:cTn id="18" dur="1000" fill="hold"/>
                                        <p:tgtEl>
                                          <p:spTgt spid="34"/>
                                        </p:tgtEl>
                                        <p:attrNameLst>
                                          <p:attrName>ppt_x</p:attrName>
                                        </p:attrNameLst>
                                      </p:cBhvr>
                                      <p:tavLst>
                                        <p:tav tm="0">
                                          <p:val>
                                            <p:strVal val="#ppt_x"/>
                                          </p:val>
                                        </p:tav>
                                        <p:tav tm="100000">
                                          <p:val>
                                            <p:strVal val="#ppt_x"/>
                                          </p:val>
                                        </p:tav>
                                      </p:tavLst>
                                    </p:anim>
                                    <p:anim calcmode="lin" valueType="num">
                                      <p:cBhvr>
                                        <p:cTn id="19" dur="1000" fill="hold"/>
                                        <p:tgtEl>
                                          <p:spTgt spid="3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1000"/>
                                        <p:tgtEl>
                                          <p:spTgt spid="48"/>
                                        </p:tgtEl>
                                      </p:cBhvr>
                                    </p:animEffect>
                                    <p:anim calcmode="lin" valueType="num">
                                      <p:cBhvr>
                                        <p:cTn id="23" dur="1000" fill="hold"/>
                                        <p:tgtEl>
                                          <p:spTgt spid="48"/>
                                        </p:tgtEl>
                                        <p:attrNameLst>
                                          <p:attrName>ppt_x</p:attrName>
                                        </p:attrNameLst>
                                      </p:cBhvr>
                                      <p:tavLst>
                                        <p:tav tm="0">
                                          <p:val>
                                            <p:strVal val="#ppt_x"/>
                                          </p:val>
                                        </p:tav>
                                        <p:tav tm="100000">
                                          <p:val>
                                            <p:strVal val="#ppt_x"/>
                                          </p:val>
                                        </p:tav>
                                      </p:tavLst>
                                    </p:anim>
                                    <p:anim calcmode="lin" valueType="num">
                                      <p:cBhvr>
                                        <p:cTn id="24" dur="1000" fill="hold"/>
                                        <p:tgtEl>
                                          <p:spTgt spid="48"/>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childTnLst>
                          </p:cTn>
                        </p:par>
                        <p:par>
                          <p:cTn id="29" fill="hold">
                            <p:stCondLst>
                              <p:cond delay="1500"/>
                            </p:stCondLst>
                            <p:childTnLst>
                              <p:par>
                                <p:cTn id="30" presetID="2" presetClass="entr" presetSubtype="2" fill="hold" nodeType="afterEffect">
                                  <p:stCondLst>
                                    <p:cond delay="0"/>
                                  </p:stCondLst>
                                  <p:childTnLst>
                                    <p:set>
                                      <p:cBhvr>
                                        <p:cTn id="31" dur="1" fill="hold">
                                          <p:stCondLst>
                                            <p:cond delay="0"/>
                                          </p:stCondLst>
                                        </p:cTn>
                                        <p:tgtEl>
                                          <p:spTgt spid="37"/>
                                        </p:tgtEl>
                                        <p:attrNameLst>
                                          <p:attrName>style.visibility</p:attrName>
                                        </p:attrNameLst>
                                      </p:cBhvr>
                                      <p:to>
                                        <p:strVal val="visible"/>
                                      </p:to>
                                    </p:set>
                                    <p:anim calcmode="lin" valueType="num">
                                      <p:cBhvr additive="base">
                                        <p:cTn id="32" dur="500" fill="hold"/>
                                        <p:tgtEl>
                                          <p:spTgt spid="37"/>
                                        </p:tgtEl>
                                        <p:attrNameLst>
                                          <p:attrName>ppt_x</p:attrName>
                                        </p:attrNameLst>
                                      </p:cBhvr>
                                      <p:tavLst>
                                        <p:tav tm="0">
                                          <p:val>
                                            <p:strVal val="1+#ppt_w/2"/>
                                          </p:val>
                                        </p:tav>
                                        <p:tav tm="100000">
                                          <p:val>
                                            <p:strVal val="#ppt_x"/>
                                          </p:val>
                                        </p:tav>
                                      </p:tavLst>
                                    </p:anim>
                                    <p:anim calcmode="lin" valueType="num">
                                      <p:cBhvr additive="base">
                                        <p:cTn id="33" dur="500" fill="hold"/>
                                        <p:tgtEl>
                                          <p:spTgt spid="37"/>
                                        </p:tgtEl>
                                        <p:attrNameLst>
                                          <p:attrName>ppt_y</p:attrName>
                                        </p:attrNameLst>
                                      </p:cBhvr>
                                      <p:tavLst>
                                        <p:tav tm="0">
                                          <p:val>
                                            <p:strVal val="#ppt_y"/>
                                          </p:val>
                                        </p:tav>
                                        <p:tav tm="100000">
                                          <p:val>
                                            <p:strVal val="#ppt_y"/>
                                          </p:val>
                                        </p:tav>
                                      </p:tavLst>
                                    </p:anim>
                                  </p:childTnLst>
                                </p:cTn>
                              </p:par>
                            </p:childTnLst>
                          </p:cTn>
                        </p:par>
                        <p:par>
                          <p:cTn id="34" fill="hold">
                            <p:stCondLst>
                              <p:cond delay="2000"/>
                            </p:stCondLst>
                            <p:childTnLst>
                              <p:par>
                                <p:cTn id="35" presetID="22" presetClass="entr" presetSubtype="8" fill="hold" nodeType="after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wipe(left)">
                                      <p:cBhvr>
                                        <p:cTn id="37" dur="500"/>
                                        <p:tgtEl>
                                          <p:spTgt spid="55"/>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fade">
                                      <p:cBhvr>
                                        <p:cTn id="41" dur="500"/>
                                        <p:tgtEl>
                                          <p:spTgt spid="50"/>
                                        </p:tgtEl>
                                      </p:cBhvr>
                                    </p:animEffect>
                                  </p:childTnLst>
                                </p:cTn>
                              </p:par>
                            </p:childTnLst>
                          </p:cTn>
                        </p:par>
                        <p:par>
                          <p:cTn id="42" fill="hold">
                            <p:stCondLst>
                              <p:cond delay="3000"/>
                            </p:stCondLst>
                            <p:childTnLst>
                              <p:par>
                                <p:cTn id="43" presetID="22" presetClass="entr" presetSubtype="8" fill="hold" nodeType="after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wipe(left)">
                                      <p:cBhvr>
                                        <p:cTn id="45" dur="500"/>
                                        <p:tgtEl>
                                          <p:spTgt spid="56"/>
                                        </p:tgtEl>
                                      </p:cBhvr>
                                    </p:animEffect>
                                  </p:childTnLst>
                                </p:cTn>
                              </p:par>
                            </p:childTnLst>
                          </p:cTn>
                        </p:par>
                        <p:par>
                          <p:cTn id="46" fill="hold">
                            <p:stCondLst>
                              <p:cond delay="3500"/>
                            </p:stCondLst>
                            <p:childTnLst>
                              <p:par>
                                <p:cTn id="47" presetID="10" presetClass="entr" presetSubtype="0" fill="hold" nodeType="after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fade">
                                      <p:cBhvr>
                                        <p:cTn id="4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a:spLocks/>
          </p:cNvSpPr>
          <p:nvPr/>
        </p:nvSpPr>
        <p:spPr bwMode="auto">
          <a:xfrm>
            <a:off x="4381501" y="3473451"/>
            <a:ext cx="1504951" cy="1365251"/>
          </a:xfrm>
          <a:custGeom>
            <a:avLst/>
            <a:gdLst>
              <a:gd name="T0" fmla="*/ 711 w 711"/>
              <a:gd name="T1" fmla="*/ 645 h 645"/>
              <a:gd name="T2" fmla="*/ 0 w 711"/>
              <a:gd name="T3" fmla="*/ 467 h 645"/>
              <a:gd name="T4" fmla="*/ 0 w 711"/>
              <a:gd name="T5" fmla="*/ 0 h 645"/>
              <a:gd name="T6" fmla="*/ 711 w 711"/>
              <a:gd name="T7" fmla="*/ 645 h 645"/>
            </a:gdLst>
            <a:ahLst/>
            <a:cxnLst>
              <a:cxn ang="0">
                <a:pos x="T0" y="T1"/>
              </a:cxn>
              <a:cxn ang="0">
                <a:pos x="T2" y="T3"/>
              </a:cxn>
              <a:cxn ang="0">
                <a:pos x="T4" y="T5"/>
              </a:cxn>
              <a:cxn ang="0">
                <a:pos x="T6" y="T7"/>
              </a:cxn>
            </a:cxnLst>
            <a:rect l="0" t="0" r="r" b="b"/>
            <a:pathLst>
              <a:path w="711" h="645">
                <a:moveTo>
                  <a:pt x="711" y="645"/>
                </a:moveTo>
                <a:lnTo>
                  <a:pt x="0" y="467"/>
                </a:lnTo>
                <a:lnTo>
                  <a:pt x="0" y="0"/>
                </a:lnTo>
                <a:lnTo>
                  <a:pt x="711" y="645"/>
                </a:lnTo>
                <a:close/>
              </a:path>
            </a:pathLst>
          </a:custGeom>
          <a:solidFill>
            <a:schemeClr val="accent3"/>
          </a:solidFill>
          <a:ln>
            <a:noFill/>
          </a:ln>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3" name="组合 2"/>
          <p:cNvGrpSpPr/>
          <p:nvPr/>
        </p:nvGrpSpPr>
        <p:grpSpPr>
          <a:xfrm>
            <a:off x="5029201" y="2389717"/>
            <a:ext cx="1047751" cy="2448984"/>
            <a:chOff x="3937000" y="1703388"/>
            <a:chExt cx="785813" cy="1836738"/>
          </a:xfrm>
        </p:grpSpPr>
        <p:sp>
          <p:nvSpPr>
            <p:cNvPr id="4" name="Freeform 6"/>
            <p:cNvSpPr>
              <a:spLocks/>
            </p:cNvSpPr>
            <p:nvPr/>
          </p:nvSpPr>
          <p:spPr bwMode="auto">
            <a:xfrm>
              <a:off x="3937000" y="1703388"/>
              <a:ext cx="649288" cy="1836738"/>
            </a:xfrm>
            <a:custGeom>
              <a:avLst/>
              <a:gdLst>
                <a:gd name="T0" fmla="*/ 409 w 409"/>
                <a:gd name="T1" fmla="*/ 1157 h 1157"/>
                <a:gd name="T2" fmla="*/ 0 w 409"/>
                <a:gd name="T3" fmla="*/ 785 h 1157"/>
                <a:gd name="T4" fmla="*/ 198 w 409"/>
                <a:gd name="T5" fmla="*/ 0 h 1157"/>
                <a:gd name="T6" fmla="*/ 409 w 409"/>
                <a:gd name="T7" fmla="*/ 1157 h 1157"/>
              </a:gdLst>
              <a:ahLst/>
              <a:cxnLst>
                <a:cxn ang="0">
                  <a:pos x="T0" y="T1"/>
                </a:cxn>
                <a:cxn ang="0">
                  <a:pos x="T2" y="T3"/>
                </a:cxn>
                <a:cxn ang="0">
                  <a:pos x="T4" y="T5"/>
                </a:cxn>
                <a:cxn ang="0">
                  <a:pos x="T6" y="T7"/>
                </a:cxn>
              </a:cxnLst>
              <a:rect l="0" t="0" r="r" b="b"/>
              <a:pathLst>
                <a:path w="409" h="1157">
                  <a:moveTo>
                    <a:pt x="409" y="1157"/>
                  </a:moveTo>
                  <a:lnTo>
                    <a:pt x="0" y="785"/>
                  </a:lnTo>
                  <a:lnTo>
                    <a:pt x="198" y="0"/>
                  </a:lnTo>
                  <a:lnTo>
                    <a:pt x="409" y="115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5" name="Freeform 7"/>
            <p:cNvSpPr>
              <a:spLocks/>
            </p:cNvSpPr>
            <p:nvPr/>
          </p:nvSpPr>
          <p:spPr bwMode="auto">
            <a:xfrm>
              <a:off x="4251325" y="1703388"/>
              <a:ext cx="471488" cy="1836738"/>
            </a:xfrm>
            <a:custGeom>
              <a:avLst/>
              <a:gdLst>
                <a:gd name="T0" fmla="*/ 0 w 297"/>
                <a:gd name="T1" fmla="*/ 0 h 1157"/>
                <a:gd name="T2" fmla="*/ 211 w 297"/>
                <a:gd name="T3" fmla="*/ 1157 h 1157"/>
                <a:gd name="T4" fmla="*/ 297 w 297"/>
                <a:gd name="T5" fmla="*/ 735 h 1157"/>
                <a:gd name="T6" fmla="*/ 0 w 297"/>
                <a:gd name="T7" fmla="*/ 0 h 1157"/>
              </a:gdLst>
              <a:ahLst/>
              <a:cxnLst>
                <a:cxn ang="0">
                  <a:pos x="T0" y="T1"/>
                </a:cxn>
                <a:cxn ang="0">
                  <a:pos x="T2" y="T3"/>
                </a:cxn>
                <a:cxn ang="0">
                  <a:pos x="T4" y="T5"/>
                </a:cxn>
                <a:cxn ang="0">
                  <a:pos x="T6" y="T7"/>
                </a:cxn>
              </a:cxnLst>
              <a:rect l="0" t="0" r="r" b="b"/>
              <a:pathLst>
                <a:path w="297" h="1157">
                  <a:moveTo>
                    <a:pt x="0" y="0"/>
                  </a:moveTo>
                  <a:lnTo>
                    <a:pt x="211" y="1157"/>
                  </a:lnTo>
                  <a:lnTo>
                    <a:pt x="297" y="735"/>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nvGrpSpPr>
          <p:cNvPr id="6" name="组合 5"/>
          <p:cNvGrpSpPr/>
          <p:nvPr/>
        </p:nvGrpSpPr>
        <p:grpSpPr>
          <a:xfrm>
            <a:off x="5894918" y="2950635"/>
            <a:ext cx="1134533" cy="1888067"/>
            <a:chOff x="4586288" y="2124076"/>
            <a:chExt cx="850900" cy="1416050"/>
          </a:xfrm>
        </p:grpSpPr>
        <p:sp>
          <p:nvSpPr>
            <p:cNvPr id="7" name="Freeform 8"/>
            <p:cNvSpPr>
              <a:spLocks/>
            </p:cNvSpPr>
            <p:nvPr/>
          </p:nvSpPr>
          <p:spPr bwMode="auto">
            <a:xfrm>
              <a:off x="4586288" y="2124076"/>
              <a:ext cx="628650" cy="1416050"/>
            </a:xfrm>
            <a:custGeom>
              <a:avLst/>
              <a:gdLst>
                <a:gd name="T0" fmla="*/ 86 w 396"/>
                <a:gd name="T1" fmla="*/ 470 h 892"/>
                <a:gd name="T2" fmla="*/ 396 w 396"/>
                <a:gd name="T3" fmla="*/ 0 h 892"/>
                <a:gd name="T4" fmla="*/ 0 w 396"/>
                <a:gd name="T5" fmla="*/ 892 h 892"/>
                <a:gd name="T6" fmla="*/ 86 w 396"/>
                <a:gd name="T7" fmla="*/ 470 h 892"/>
              </a:gdLst>
              <a:ahLst/>
              <a:cxnLst>
                <a:cxn ang="0">
                  <a:pos x="T0" y="T1"/>
                </a:cxn>
                <a:cxn ang="0">
                  <a:pos x="T2" y="T3"/>
                </a:cxn>
                <a:cxn ang="0">
                  <a:pos x="T4" y="T5"/>
                </a:cxn>
                <a:cxn ang="0">
                  <a:pos x="T6" y="T7"/>
                </a:cxn>
              </a:cxnLst>
              <a:rect l="0" t="0" r="r" b="b"/>
              <a:pathLst>
                <a:path w="396" h="892">
                  <a:moveTo>
                    <a:pt x="86" y="470"/>
                  </a:moveTo>
                  <a:lnTo>
                    <a:pt x="396" y="0"/>
                  </a:lnTo>
                  <a:lnTo>
                    <a:pt x="0" y="892"/>
                  </a:lnTo>
                  <a:lnTo>
                    <a:pt x="86" y="47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8" name="Freeform 9"/>
            <p:cNvSpPr>
              <a:spLocks/>
            </p:cNvSpPr>
            <p:nvPr/>
          </p:nvSpPr>
          <p:spPr bwMode="auto">
            <a:xfrm>
              <a:off x="4586288" y="2124076"/>
              <a:ext cx="850900" cy="1416050"/>
            </a:xfrm>
            <a:custGeom>
              <a:avLst/>
              <a:gdLst>
                <a:gd name="T0" fmla="*/ 0 w 536"/>
                <a:gd name="T1" fmla="*/ 892 h 892"/>
                <a:gd name="T2" fmla="*/ 396 w 536"/>
                <a:gd name="T3" fmla="*/ 0 h 892"/>
                <a:gd name="T4" fmla="*/ 536 w 536"/>
                <a:gd name="T5" fmla="*/ 557 h 892"/>
                <a:gd name="T6" fmla="*/ 0 w 536"/>
                <a:gd name="T7" fmla="*/ 892 h 892"/>
              </a:gdLst>
              <a:ahLst/>
              <a:cxnLst>
                <a:cxn ang="0">
                  <a:pos x="T0" y="T1"/>
                </a:cxn>
                <a:cxn ang="0">
                  <a:pos x="T2" y="T3"/>
                </a:cxn>
                <a:cxn ang="0">
                  <a:pos x="T4" y="T5"/>
                </a:cxn>
                <a:cxn ang="0">
                  <a:pos x="T6" y="T7"/>
                </a:cxn>
              </a:cxnLst>
              <a:rect l="0" t="0" r="r" b="b"/>
              <a:pathLst>
                <a:path w="536" h="892">
                  <a:moveTo>
                    <a:pt x="0" y="892"/>
                  </a:moveTo>
                  <a:lnTo>
                    <a:pt x="396" y="0"/>
                  </a:lnTo>
                  <a:lnTo>
                    <a:pt x="536" y="557"/>
                  </a:lnTo>
                  <a:lnTo>
                    <a:pt x="0" y="8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sp>
        <p:nvSpPr>
          <p:cNvPr id="9" name="Freeform 10"/>
          <p:cNvSpPr>
            <a:spLocks/>
          </p:cNvSpPr>
          <p:nvPr/>
        </p:nvSpPr>
        <p:spPr bwMode="auto">
          <a:xfrm>
            <a:off x="5894918" y="3850218"/>
            <a:ext cx="1606551" cy="988484"/>
          </a:xfrm>
          <a:custGeom>
            <a:avLst/>
            <a:gdLst>
              <a:gd name="T0" fmla="*/ 0 w 759"/>
              <a:gd name="T1" fmla="*/ 467 h 467"/>
              <a:gd name="T2" fmla="*/ 751 w 759"/>
              <a:gd name="T3" fmla="*/ 0 h 467"/>
              <a:gd name="T4" fmla="*/ 759 w 759"/>
              <a:gd name="T5" fmla="*/ 425 h 467"/>
              <a:gd name="T6" fmla="*/ 0 w 759"/>
              <a:gd name="T7" fmla="*/ 467 h 467"/>
            </a:gdLst>
            <a:ahLst/>
            <a:cxnLst>
              <a:cxn ang="0">
                <a:pos x="T0" y="T1"/>
              </a:cxn>
              <a:cxn ang="0">
                <a:pos x="T2" y="T3"/>
              </a:cxn>
              <a:cxn ang="0">
                <a:pos x="T4" y="T5"/>
              </a:cxn>
              <a:cxn ang="0">
                <a:pos x="T6" y="T7"/>
              </a:cxn>
            </a:cxnLst>
            <a:rect l="0" t="0" r="r" b="b"/>
            <a:pathLst>
              <a:path w="759" h="467">
                <a:moveTo>
                  <a:pt x="0" y="467"/>
                </a:moveTo>
                <a:lnTo>
                  <a:pt x="751" y="0"/>
                </a:lnTo>
                <a:lnTo>
                  <a:pt x="759" y="425"/>
                </a:lnTo>
                <a:lnTo>
                  <a:pt x="0" y="467"/>
                </a:lnTo>
                <a:close/>
              </a:path>
            </a:pathLst>
          </a:custGeom>
          <a:solidFill>
            <a:srgbClr val="D8D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10" name="组合 9"/>
          <p:cNvGrpSpPr/>
          <p:nvPr/>
        </p:nvGrpSpPr>
        <p:grpSpPr>
          <a:xfrm>
            <a:off x="5772151" y="4749802"/>
            <a:ext cx="1991784" cy="980017"/>
            <a:chOff x="4494213" y="3473451"/>
            <a:chExt cx="1493838" cy="735013"/>
          </a:xfrm>
        </p:grpSpPr>
        <p:grpSp>
          <p:nvGrpSpPr>
            <p:cNvPr id="11" name="组合 10"/>
            <p:cNvGrpSpPr/>
            <p:nvPr/>
          </p:nvGrpSpPr>
          <p:grpSpPr>
            <a:xfrm>
              <a:off x="4586288" y="3473451"/>
              <a:ext cx="1401763" cy="735013"/>
              <a:chOff x="4586288" y="3473451"/>
              <a:chExt cx="1401763" cy="735013"/>
            </a:xfrm>
          </p:grpSpPr>
          <p:sp>
            <p:nvSpPr>
              <p:cNvPr id="14" name="Freeform 11"/>
              <p:cNvSpPr>
                <a:spLocks/>
              </p:cNvSpPr>
              <p:nvPr/>
            </p:nvSpPr>
            <p:spPr bwMode="auto">
              <a:xfrm>
                <a:off x="4586288" y="3473451"/>
                <a:ext cx="1401763" cy="131763"/>
              </a:xfrm>
              <a:custGeom>
                <a:avLst/>
                <a:gdLst>
                  <a:gd name="T0" fmla="*/ 883 w 883"/>
                  <a:gd name="T1" fmla="*/ 83 h 83"/>
                  <a:gd name="T2" fmla="*/ 0 w 883"/>
                  <a:gd name="T3" fmla="*/ 42 h 83"/>
                  <a:gd name="T4" fmla="*/ 759 w 883"/>
                  <a:gd name="T5" fmla="*/ 0 h 83"/>
                  <a:gd name="T6" fmla="*/ 883 w 883"/>
                  <a:gd name="T7" fmla="*/ 83 h 83"/>
                </a:gdLst>
                <a:ahLst/>
                <a:cxnLst>
                  <a:cxn ang="0">
                    <a:pos x="T0" y="T1"/>
                  </a:cxn>
                  <a:cxn ang="0">
                    <a:pos x="T2" y="T3"/>
                  </a:cxn>
                  <a:cxn ang="0">
                    <a:pos x="T4" y="T5"/>
                  </a:cxn>
                  <a:cxn ang="0">
                    <a:pos x="T6" y="T7"/>
                  </a:cxn>
                </a:cxnLst>
                <a:rect l="0" t="0" r="r" b="b"/>
                <a:pathLst>
                  <a:path w="883" h="83">
                    <a:moveTo>
                      <a:pt x="883" y="83"/>
                    </a:moveTo>
                    <a:lnTo>
                      <a:pt x="0" y="42"/>
                    </a:lnTo>
                    <a:lnTo>
                      <a:pt x="759" y="0"/>
                    </a:lnTo>
                    <a:lnTo>
                      <a:pt x="883" y="83"/>
                    </a:lnTo>
                    <a:close/>
                  </a:path>
                </a:pathLst>
              </a:custGeom>
              <a:solidFill>
                <a:srgbClr val="EDED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5" name="Freeform 12"/>
              <p:cNvSpPr>
                <a:spLocks/>
              </p:cNvSpPr>
              <p:nvPr/>
            </p:nvSpPr>
            <p:spPr bwMode="auto">
              <a:xfrm>
                <a:off x="4586288" y="3540126"/>
                <a:ext cx="1382713" cy="668338"/>
              </a:xfrm>
              <a:custGeom>
                <a:avLst/>
                <a:gdLst>
                  <a:gd name="T0" fmla="*/ 0 w 871"/>
                  <a:gd name="T1" fmla="*/ 0 h 421"/>
                  <a:gd name="T2" fmla="*/ 202 w 871"/>
                  <a:gd name="T3" fmla="*/ 421 h 421"/>
                  <a:gd name="T4" fmla="*/ 524 w 871"/>
                  <a:gd name="T5" fmla="*/ 58 h 421"/>
                  <a:gd name="T6" fmla="*/ 635 w 871"/>
                  <a:gd name="T7" fmla="*/ 256 h 421"/>
                  <a:gd name="T8" fmla="*/ 871 w 871"/>
                  <a:gd name="T9" fmla="*/ 37 h 421"/>
                  <a:gd name="T10" fmla="*/ 0 w 871"/>
                  <a:gd name="T11" fmla="*/ 0 h 421"/>
                </a:gdLst>
                <a:ahLst/>
                <a:cxnLst>
                  <a:cxn ang="0">
                    <a:pos x="T0" y="T1"/>
                  </a:cxn>
                  <a:cxn ang="0">
                    <a:pos x="T2" y="T3"/>
                  </a:cxn>
                  <a:cxn ang="0">
                    <a:pos x="T4" y="T5"/>
                  </a:cxn>
                  <a:cxn ang="0">
                    <a:pos x="T6" y="T7"/>
                  </a:cxn>
                  <a:cxn ang="0">
                    <a:pos x="T8" y="T9"/>
                  </a:cxn>
                  <a:cxn ang="0">
                    <a:pos x="T10" y="T11"/>
                  </a:cxn>
                </a:cxnLst>
                <a:rect l="0" t="0" r="r" b="b"/>
                <a:pathLst>
                  <a:path w="871" h="421">
                    <a:moveTo>
                      <a:pt x="0" y="0"/>
                    </a:moveTo>
                    <a:lnTo>
                      <a:pt x="202" y="421"/>
                    </a:lnTo>
                    <a:lnTo>
                      <a:pt x="524" y="58"/>
                    </a:lnTo>
                    <a:lnTo>
                      <a:pt x="635" y="256"/>
                    </a:lnTo>
                    <a:lnTo>
                      <a:pt x="871" y="37"/>
                    </a:lnTo>
                    <a:lnTo>
                      <a:pt x="0" y="0"/>
                    </a:lnTo>
                    <a:close/>
                  </a:path>
                </a:pathLst>
              </a:custGeom>
              <a:solidFill>
                <a:srgbClr val="DDDD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sp>
          <p:nvSpPr>
            <p:cNvPr id="12" name="Freeform 13"/>
            <p:cNvSpPr>
              <a:spLocks/>
            </p:cNvSpPr>
            <p:nvPr/>
          </p:nvSpPr>
          <p:spPr bwMode="auto">
            <a:xfrm>
              <a:off x="5260975" y="3632201"/>
              <a:ext cx="333375" cy="314325"/>
            </a:xfrm>
            <a:custGeom>
              <a:avLst/>
              <a:gdLst>
                <a:gd name="T0" fmla="*/ 0 w 210"/>
                <a:gd name="T1" fmla="*/ 111 h 198"/>
                <a:gd name="T2" fmla="*/ 210 w 210"/>
                <a:gd name="T3" fmla="*/ 198 h 198"/>
                <a:gd name="T4" fmla="*/ 99 w 210"/>
                <a:gd name="T5" fmla="*/ 0 h 198"/>
                <a:gd name="T6" fmla="*/ 0 w 210"/>
                <a:gd name="T7" fmla="*/ 111 h 198"/>
              </a:gdLst>
              <a:ahLst/>
              <a:cxnLst>
                <a:cxn ang="0">
                  <a:pos x="T0" y="T1"/>
                </a:cxn>
                <a:cxn ang="0">
                  <a:pos x="T2" y="T3"/>
                </a:cxn>
                <a:cxn ang="0">
                  <a:pos x="T4" y="T5"/>
                </a:cxn>
                <a:cxn ang="0">
                  <a:pos x="T6" y="T7"/>
                </a:cxn>
              </a:cxnLst>
              <a:rect l="0" t="0" r="r" b="b"/>
              <a:pathLst>
                <a:path w="210" h="198">
                  <a:moveTo>
                    <a:pt x="0" y="111"/>
                  </a:moveTo>
                  <a:lnTo>
                    <a:pt x="210" y="198"/>
                  </a:lnTo>
                  <a:lnTo>
                    <a:pt x="99" y="0"/>
                  </a:lnTo>
                  <a:lnTo>
                    <a:pt x="0" y="111"/>
                  </a:lnTo>
                  <a:close/>
                </a:path>
              </a:pathLst>
            </a:custGeom>
            <a:solidFill>
              <a:srgbClr val="8484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3" name="Freeform 15"/>
            <p:cNvSpPr>
              <a:spLocks/>
            </p:cNvSpPr>
            <p:nvPr/>
          </p:nvSpPr>
          <p:spPr bwMode="auto">
            <a:xfrm>
              <a:off x="4494213" y="3540126"/>
              <a:ext cx="412750" cy="668338"/>
            </a:xfrm>
            <a:custGeom>
              <a:avLst/>
              <a:gdLst>
                <a:gd name="T0" fmla="*/ 0 w 260"/>
                <a:gd name="T1" fmla="*/ 239 h 421"/>
                <a:gd name="T2" fmla="*/ 260 w 260"/>
                <a:gd name="T3" fmla="*/ 421 h 421"/>
                <a:gd name="T4" fmla="*/ 58 w 260"/>
                <a:gd name="T5" fmla="*/ 0 h 421"/>
                <a:gd name="T6" fmla="*/ 0 w 260"/>
                <a:gd name="T7" fmla="*/ 239 h 421"/>
              </a:gdLst>
              <a:ahLst/>
              <a:cxnLst>
                <a:cxn ang="0">
                  <a:pos x="T0" y="T1"/>
                </a:cxn>
                <a:cxn ang="0">
                  <a:pos x="T2" y="T3"/>
                </a:cxn>
                <a:cxn ang="0">
                  <a:pos x="T4" y="T5"/>
                </a:cxn>
                <a:cxn ang="0">
                  <a:pos x="T6" y="T7"/>
                </a:cxn>
              </a:cxnLst>
              <a:rect l="0" t="0" r="r" b="b"/>
              <a:pathLst>
                <a:path w="260" h="421">
                  <a:moveTo>
                    <a:pt x="0" y="239"/>
                  </a:moveTo>
                  <a:lnTo>
                    <a:pt x="260" y="421"/>
                  </a:lnTo>
                  <a:lnTo>
                    <a:pt x="58" y="0"/>
                  </a:lnTo>
                  <a:lnTo>
                    <a:pt x="0" y="239"/>
                  </a:lnTo>
                  <a:close/>
                </a:path>
              </a:pathLst>
            </a:custGeom>
            <a:solidFill>
              <a:srgbClr val="EDED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sp>
        <p:nvSpPr>
          <p:cNvPr id="16" name="Freeform 17"/>
          <p:cNvSpPr>
            <a:spLocks/>
          </p:cNvSpPr>
          <p:nvPr/>
        </p:nvSpPr>
        <p:spPr bwMode="auto">
          <a:xfrm>
            <a:off x="3937000" y="4330702"/>
            <a:ext cx="611717" cy="927100"/>
          </a:xfrm>
          <a:custGeom>
            <a:avLst/>
            <a:gdLst>
              <a:gd name="T0" fmla="*/ 0 w 289"/>
              <a:gd name="T1" fmla="*/ 0 h 438"/>
              <a:gd name="T2" fmla="*/ 289 w 289"/>
              <a:gd name="T3" fmla="*/ 83 h 438"/>
              <a:gd name="T4" fmla="*/ 260 w 289"/>
              <a:gd name="T5" fmla="*/ 438 h 438"/>
              <a:gd name="T6" fmla="*/ 0 w 289"/>
              <a:gd name="T7" fmla="*/ 0 h 438"/>
            </a:gdLst>
            <a:ahLst/>
            <a:cxnLst>
              <a:cxn ang="0">
                <a:pos x="T0" y="T1"/>
              </a:cxn>
              <a:cxn ang="0">
                <a:pos x="T2" y="T3"/>
              </a:cxn>
              <a:cxn ang="0">
                <a:pos x="T4" y="T5"/>
              </a:cxn>
              <a:cxn ang="0">
                <a:pos x="T6" y="T7"/>
              </a:cxn>
            </a:cxnLst>
            <a:rect l="0" t="0" r="r" b="b"/>
            <a:pathLst>
              <a:path w="289" h="438">
                <a:moveTo>
                  <a:pt x="0" y="0"/>
                </a:moveTo>
                <a:lnTo>
                  <a:pt x="289" y="83"/>
                </a:lnTo>
                <a:lnTo>
                  <a:pt x="260" y="438"/>
                </a:lnTo>
                <a:lnTo>
                  <a:pt x="0" y="0"/>
                </a:lnTo>
                <a:close/>
              </a:path>
            </a:pathLst>
          </a:custGeom>
          <a:solidFill>
            <a:srgbClr val="EDED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17" name="组合 16"/>
          <p:cNvGrpSpPr/>
          <p:nvPr/>
        </p:nvGrpSpPr>
        <p:grpSpPr>
          <a:xfrm>
            <a:off x="4487333" y="4313768"/>
            <a:ext cx="1407584" cy="1354667"/>
            <a:chOff x="3530600" y="3146426"/>
            <a:chExt cx="1055688" cy="1016000"/>
          </a:xfrm>
        </p:grpSpPr>
        <p:sp>
          <p:nvSpPr>
            <p:cNvPr id="18" name="Freeform 14"/>
            <p:cNvSpPr>
              <a:spLocks/>
            </p:cNvSpPr>
            <p:nvPr/>
          </p:nvSpPr>
          <p:spPr bwMode="auto">
            <a:xfrm>
              <a:off x="4113213" y="3540126"/>
              <a:ext cx="473075" cy="622300"/>
            </a:xfrm>
            <a:custGeom>
              <a:avLst/>
              <a:gdLst>
                <a:gd name="T0" fmla="*/ 298 w 298"/>
                <a:gd name="T1" fmla="*/ 0 h 392"/>
                <a:gd name="T2" fmla="*/ 0 w 298"/>
                <a:gd name="T3" fmla="*/ 392 h 392"/>
                <a:gd name="T4" fmla="*/ 240 w 298"/>
                <a:gd name="T5" fmla="*/ 239 h 392"/>
                <a:gd name="T6" fmla="*/ 298 w 298"/>
                <a:gd name="T7" fmla="*/ 0 h 392"/>
              </a:gdLst>
              <a:ahLst/>
              <a:cxnLst>
                <a:cxn ang="0">
                  <a:pos x="T0" y="T1"/>
                </a:cxn>
                <a:cxn ang="0">
                  <a:pos x="T2" y="T3"/>
                </a:cxn>
                <a:cxn ang="0">
                  <a:pos x="T4" y="T5"/>
                </a:cxn>
                <a:cxn ang="0">
                  <a:pos x="T6" y="T7"/>
                </a:cxn>
              </a:cxnLst>
              <a:rect l="0" t="0" r="r" b="b"/>
              <a:pathLst>
                <a:path w="298" h="392">
                  <a:moveTo>
                    <a:pt x="298" y="0"/>
                  </a:moveTo>
                  <a:lnTo>
                    <a:pt x="0" y="392"/>
                  </a:lnTo>
                  <a:lnTo>
                    <a:pt x="240" y="239"/>
                  </a:lnTo>
                  <a:lnTo>
                    <a:pt x="298" y="0"/>
                  </a:lnTo>
                  <a:close/>
                </a:path>
              </a:pathLst>
            </a:custGeom>
            <a:solidFill>
              <a:srgbClr val="DDDD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9" name="Freeform 16"/>
            <p:cNvSpPr>
              <a:spLocks/>
            </p:cNvSpPr>
            <p:nvPr/>
          </p:nvSpPr>
          <p:spPr bwMode="auto">
            <a:xfrm>
              <a:off x="3582988" y="3146426"/>
              <a:ext cx="1003300" cy="1016000"/>
            </a:xfrm>
            <a:custGeom>
              <a:avLst/>
              <a:gdLst>
                <a:gd name="T0" fmla="*/ 0 w 632"/>
                <a:gd name="T1" fmla="*/ 0 h 640"/>
                <a:gd name="T2" fmla="*/ 334 w 632"/>
                <a:gd name="T3" fmla="*/ 640 h 640"/>
                <a:gd name="T4" fmla="*/ 632 w 632"/>
                <a:gd name="T5" fmla="*/ 248 h 640"/>
                <a:gd name="T6" fmla="*/ 0 w 632"/>
                <a:gd name="T7" fmla="*/ 0 h 640"/>
              </a:gdLst>
              <a:ahLst/>
              <a:cxnLst>
                <a:cxn ang="0">
                  <a:pos x="T0" y="T1"/>
                </a:cxn>
                <a:cxn ang="0">
                  <a:pos x="T2" y="T3"/>
                </a:cxn>
                <a:cxn ang="0">
                  <a:pos x="T4" y="T5"/>
                </a:cxn>
                <a:cxn ang="0">
                  <a:pos x="T6" y="T7"/>
                </a:cxn>
              </a:cxnLst>
              <a:rect l="0" t="0" r="r" b="b"/>
              <a:pathLst>
                <a:path w="632" h="640">
                  <a:moveTo>
                    <a:pt x="0" y="0"/>
                  </a:moveTo>
                  <a:lnTo>
                    <a:pt x="334" y="640"/>
                  </a:lnTo>
                  <a:lnTo>
                    <a:pt x="632" y="248"/>
                  </a:lnTo>
                  <a:lnTo>
                    <a:pt x="0" y="0"/>
                  </a:lnTo>
                  <a:close/>
                </a:path>
              </a:pathLst>
            </a:custGeom>
            <a:solidFill>
              <a:srgbClr val="EDED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0" name="Freeform 18"/>
            <p:cNvSpPr>
              <a:spLocks/>
            </p:cNvSpPr>
            <p:nvPr/>
          </p:nvSpPr>
          <p:spPr bwMode="auto">
            <a:xfrm>
              <a:off x="3530600" y="3146426"/>
              <a:ext cx="360363" cy="708025"/>
            </a:xfrm>
            <a:custGeom>
              <a:avLst/>
              <a:gdLst>
                <a:gd name="T0" fmla="*/ 0 w 227"/>
                <a:gd name="T1" fmla="*/ 446 h 446"/>
                <a:gd name="T2" fmla="*/ 227 w 227"/>
                <a:gd name="T3" fmla="*/ 376 h 446"/>
                <a:gd name="T4" fmla="*/ 33 w 227"/>
                <a:gd name="T5" fmla="*/ 0 h 446"/>
                <a:gd name="T6" fmla="*/ 0 w 227"/>
                <a:gd name="T7" fmla="*/ 446 h 446"/>
              </a:gdLst>
              <a:ahLst/>
              <a:cxnLst>
                <a:cxn ang="0">
                  <a:pos x="T0" y="T1"/>
                </a:cxn>
                <a:cxn ang="0">
                  <a:pos x="T2" y="T3"/>
                </a:cxn>
                <a:cxn ang="0">
                  <a:pos x="T4" y="T5"/>
                </a:cxn>
                <a:cxn ang="0">
                  <a:pos x="T6" y="T7"/>
                </a:cxn>
              </a:cxnLst>
              <a:rect l="0" t="0" r="r" b="b"/>
              <a:pathLst>
                <a:path w="227" h="446">
                  <a:moveTo>
                    <a:pt x="0" y="446"/>
                  </a:moveTo>
                  <a:lnTo>
                    <a:pt x="227" y="376"/>
                  </a:lnTo>
                  <a:lnTo>
                    <a:pt x="33" y="0"/>
                  </a:lnTo>
                  <a:lnTo>
                    <a:pt x="0" y="446"/>
                  </a:lnTo>
                  <a:close/>
                </a:path>
              </a:pathLst>
            </a:custGeom>
            <a:solidFill>
              <a:srgbClr val="9B9A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nvGrpSpPr>
          <p:cNvPr id="21" name="组合 20"/>
          <p:cNvGrpSpPr/>
          <p:nvPr/>
        </p:nvGrpSpPr>
        <p:grpSpPr>
          <a:xfrm>
            <a:off x="1485397" y="3242414"/>
            <a:ext cx="2288940" cy="485396"/>
            <a:chOff x="1964947" y="597930"/>
            <a:chExt cx="1716705" cy="364047"/>
          </a:xfrm>
        </p:grpSpPr>
        <p:sp>
          <p:nvSpPr>
            <p:cNvPr id="22" name="文本框 21"/>
            <p:cNvSpPr txBox="1"/>
            <p:nvPr/>
          </p:nvSpPr>
          <p:spPr bwMode="auto">
            <a:xfrm>
              <a:off x="1964947" y="788660"/>
              <a:ext cx="1695828" cy="173317"/>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algn="r" defTabSz="1219170">
                <a:defRPr/>
              </a:pPr>
              <a:r>
                <a:rPr lang="en-US" altLang="zh-CN" sz="800" dirty="0">
                  <a:solidFill>
                    <a:prstClr val="white">
                      <a:lumMod val="50000"/>
                    </a:prstClr>
                  </a:solidFill>
                  <a:latin typeface="微软雅黑 Light" panose="020B0502040204020203" pitchFamily="34" charset="-122"/>
                  <a:sym typeface="微软雅黑 Light" panose="020B0502040204020203" pitchFamily="34" charset="-122"/>
                </a:rPr>
                <a:t>Enter your </a:t>
              </a:r>
              <a:r>
                <a:rPr lang="en-US" altLang="zh-CN" sz="800">
                  <a:solidFill>
                    <a:prstClr val="white">
                      <a:lumMod val="50000"/>
                    </a:prstClr>
                  </a:solidFill>
                  <a:latin typeface="微软雅黑 Light" panose="020B0502040204020203" pitchFamily="34" charset="-122"/>
                  <a:sym typeface="微软雅黑 Light" panose="020B0502040204020203" pitchFamily="34" charset="-122"/>
                </a:rPr>
                <a:t>own text here</a:t>
              </a:r>
              <a:endParaRPr lang="zh-CN" altLang="en-US" sz="800" dirty="0">
                <a:solidFill>
                  <a:prstClr val="white">
                    <a:lumMod val="50000"/>
                  </a:prstClr>
                </a:solidFill>
                <a:latin typeface="微软雅黑 Light" panose="020B0502040204020203" pitchFamily="34" charset="-122"/>
                <a:sym typeface="微软雅黑 Light" panose="020B0502040204020203" pitchFamily="34" charset="-122"/>
              </a:endParaRPr>
            </a:p>
          </p:txBody>
        </p:sp>
        <p:sp>
          <p:nvSpPr>
            <p:cNvPr id="23" name="文本框 24"/>
            <p:cNvSpPr txBox="1">
              <a:spLocks noChangeArrowheads="1"/>
            </p:cNvSpPr>
            <p:nvPr/>
          </p:nvSpPr>
          <p:spPr bwMode="auto">
            <a:xfrm>
              <a:off x="2397788" y="597930"/>
              <a:ext cx="1283864" cy="22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600"/>
                </a:lnSpc>
                <a:spcBef>
                  <a:spcPct val="0"/>
                </a:spcBef>
                <a:spcAft>
                  <a:spcPct val="0"/>
                </a:spcAft>
              </a:pPr>
              <a:r>
                <a:rPr lang="zh-CN" altLang="en-US" sz="1067" b="1" dirty="0">
                  <a:solidFill>
                    <a:prstClr val="black">
                      <a:lumMod val="75000"/>
                      <a:lumOff val="2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点此替换文本</a:t>
              </a:r>
            </a:p>
          </p:txBody>
        </p:sp>
      </p:grpSp>
      <p:sp>
        <p:nvSpPr>
          <p:cNvPr id="24" name="任意多边形 23"/>
          <p:cNvSpPr/>
          <p:nvPr/>
        </p:nvSpPr>
        <p:spPr>
          <a:xfrm>
            <a:off x="3729567" y="3382433"/>
            <a:ext cx="812800" cy="457200"/>
          </a:xfrm>
          <a:custGeom>
            <a:avLst/>
            <a:gdLst>
              <a:gd name="connsiteX0" fmla="*/ 609600 w 609600"/>
              <a:gd name="connsiteY0" fmla="*/ 342900 h 342900"/>
              <a:gd name="connsiteX1" fmla="*/ 285750 w 609600"/>
              <a:gd name="connsiteY1" fmla="*/ 0 h 342900"/>
              <a:gd name="connsiteX2" fmla="*/ 0 w 609600"/>
              <a:gd name="connsiteY2" fmla="*/ 0 h 342900"/>
            </a:gdLst>
            <a:ahLst/>
            <a:cxnLst>
              <a:cxn ang="0">
                <a:pos x="connsiteX0" y="connsiteY0"/>
              </a:cxn>
              <a:cxn ang="0">
                <a:pos x="connsiteX1" y="connsiteY1"/>
              </a:cxn>
              <a:cxn ang="0">
                <a:pos x="connsiteX2" y="connsiteY2"/>
              </a:cxn>
            </a:cxnLst>
            <a:rect l="l" t="t" r="r" b="b"/>
            <a:pathLst>
              <a:path w="609600" h="342900">
                <a:moveTo>
                  <a:pt x="609600" y="342900"/>
                </a:moveTo>
                <a:lnTo>
                  <a:pt x="285750" y="0"/>
                </a:ln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25" name="组合 24"/>
          <p:cNvGrpSpPr/>
          <p:nvPr/>
        </p:nvGrpSpPr>
        <p:grpSpPr>
          <a:xfrm>
            <a:off x="2250783" y="1847107"/>
            <a:ext cx="2288940" cy="485396"/>
            <a:chOff x="1964947" y="597930"/>
            <a:chExt cx="1716705" cy="364047"/>
          </a:xfrm>
        </p:grpSpPr>
        <p:sp>
          <p:nvSpPr>
            <p:cNvPr id="26" name="文本框 25"/>
            <p:cNvSpPr txBox="1"/>
            <p:nvPr/>
          </p:nvSpPr>
          <p:spPr bwMode="auto">
            <a:xfrm>
              <a:off x="1964947" y="788660"/>
              <a:ext cx="1695828" cy="173317"/>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algn="r" defTabSz="1219170">
                <a:defRPr/>
              </a:pPr>
              <a:r>
                <a:rPr lang="en-US" altLang="zh-CN" sz="800" dirty="0">
                  <a:solidFill>
                    <a:prstClr val="white">
                      <a:lumMod val="50000"/>
                    </a:prstClr>
                  </a:solidFill>
                  <a:latin typeface="微软雅黑 Light" panose="020B0502040204020203" pitchFamily="34" charset="-122"/>
                  <a:sym typeface="微软雅黑 Light" panose="020B0502040204020203" pitchFamily="34" charset="-122"/>
                </a:rPr>
                <a:t>Enter your </a:t>
              </a:r>
              <a:r>
                <a:rPr lang="en-US" altLang="zh-CN" sz="800">
                  <a:solidFill>
                    <a:prstClr val="white">
                      <a:lumMod val="50000"/>
                    </a:prstClr>
                  </a:solidFill>
                  <a:latin typeface="微软雅黑 Light" panose="020B0502040204020203" pitchFamily="34" charset="-122"/>
                  <a:sym typeface="微软雅黑 Light" panose="020B0502040204020203" pitchFamily="34" charset="-122"/>
                </a:rPr>
                <a:t>own text here</a:t>
              </a:r>
              <a:endParaRPr lang="zh-CN" altLang="en-US" sz="800" dirty="0">
                <a:solidFill>
                  <a:prstClr val="white">
                    <a:lumMod val="50000"/>
                  </a:prstClr>
                </a:solidFill>
                <a:latin typeface="微软雅黑 Light" panose="020B0502040204020203" pitchFamily="34" charset="-122"/>
                <a:sym typeface="微软雅黑 Light" panose="020B0502040204020203" pitchFamily="34" charset="-122"/>
              </a:endParaRPr>
            </a:p>
          </p:txBody>
        </p:sp>
        <p:sp>
          <p:nvSpPr>
            <p:cNvPr id="27" name="文本框 24"/>
            <p:cNvSpPr txBox="1">
              <a:spLocks noChangeArrowheads="1"/>
            </p:cNvSpPr>
            <p:nvPr/>
          </p:nvSpPr>
          <p:spPr bwMode="auto">
            <a:xfrm>
              <a:off x="2397788" y="597930"/>
              <a:ext cx="1283864" cy="22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600"/>
                </a:lnSpc>
                <a:spcBef>
                  <a:spcPct val="0"/>
                </a:spcBef>
                <a:spcAft>
                  <a:spcPct val="0"/>
                </a:spcAft>
              </a:pPr>
              <a:r>
                <a:rPr lang="zh-CN" altLang="en-US" sz="1067" b="1" dirty="0">
                  <a:solidFill>
                    <a:prstClr val="black">
                      <a:lumMod val="75000"/>
                      <a:lumOff val="2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点此替换文本</a:t>
              </a:r>
            </a:p>
          </p:txBody>
        </p:sp>
      </p:grpSp>
      <p:sp>
        <p:nvSpPr>
          <p:cNvPr id="28" name="任意多边形 27"/>
          <p:cNvSpPr/>
          <p:nvPr/>
        </p:nvSpPr>
        <p:spPr>
          <a:xfrm>
            <a:off x="4504267" y="2028613"/>
            <a:ext cx="924560" cy="965200"/>
          </a:xfrm>
          <a:custGeom>
            <a:avLst/>
            <a:gdLst>
              <a:gd name="connsiteX0" fmla="*/ 693420 w 693420"/>
              <a:gd name="connsiteY0" fmla="*/ 723900 h 723900"/>
              <a:gd name="connsiteX1" fmla="*/ 518160 w 693420"/>
              <a:gd name="connsiteY1" fmla="*/ 0 h 723900"/>
              <a:gd name="connsiteX2" fmla="*/ 0 w 693420"/>
              <a:gd name="connsiteY2" fmla="*/ 0 h 723900"/>
            </a:gdLst>
            <a:ahLst/>
            <a:cxnLst>
              <a:cxn ang="0">
                <a:pos x="connsiteX0" y="connsiteY0"/>
              </a:cxn>
              <a:cxn ang="0">
                <a:pos x="connsiteX1" y="connsiteY1"/>
              </a:cxn>
              <a:cxn ang="0">
                <a:pos x="connsiteX2" y="connsiteY2"/>
              </a:cxn>
            </a:cxnLst>
            <a:rect l="l" t="t" r="r" b="b"/>
            <a:pathLst>
              <a:path w="693420" h="723900">
                <a:moveTo>
                  <a:pt x="693420" y="723900"/>
                </a:moveTo>
                <a:lnTo>
                  <a:pt x="518160" y="0"/>
                </a:ln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9" name="任意多边形 28"/>
          <p:cNvSpPr/>
          <p:nvPr/>
        </p:nvSpPr>
        <p:spPr>
          <a:xfrm>
            <a:off x="6688667" y="2404533"/>
            <a:ext cx="1290320" cy="965200"/>
          </a:xfrm>
          <a:custGeom>
            <a:avLst/>
            <a:gdLst>
              <a:gd name="connsiteX0" fmla="*/ 0 w 967740"/>
              <a:gd name="connsiteY0" fmla="*/ 723900 h 723900"/>
              <a:gd name="connsiteX1" fmla="*/ 335280 w 967740"/>
              <a:gd name="connsiteY1" fmla="*/ 0 h 723900"/>
              <a:gd name="connsiteX2" fmla="*/ 967740 w 967740"/>
              <a:gd name="connsiteY2" fmla="*/ 0 h 723900"/>
            </a:gdLst>
            <a:ahLst/>
            <a:cxnLst>
              <a:cxn ang="0">
                <a:pos x="connsiteX0" y="connsiteY0"/>
              </a:cxn>
              <a:cxn ang="0">
                <a:pos x="connsiteX1" y="connsiteY1"/>
              </a:cxn>
              <a:cxn ang="0">
                <a:pos x="connsiteX2" y="connsiteY2"/>
              </a:cxn>
            </a:cxnLst>
            <a:rect l="l" t="t" r="r" b="b"/>
            <a:pathLst>
              <a:path w="967740" h="723900">
                <a:moveTo>
                  <a:pt x="0" y="723900"/>
                </a:moveTo>
                <a:lnTo>
                  <a:pt x="335280" y="0"/>
                </a:lnTo>
                <a:lnTo>
                  <a:pt x="96774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30" name="组合 29"/>
          <p:cNvGrpSpPr/>
          <p:nvPr/>
        </p:nvGrpSpPr>
        <p:grpSpPr>
          <a:xfrm>
            <a:off x="7970863" y="2253507"/>
            <a:ext cx="2261104" cy="485396"/>
            <a:chOff x="1964947" y="597930"/>
            <a:chExt cx="1695828" cy="364047"/>
          </a:xfrm>
        </p:grpSpPr>
        <p:sp>
          <p:nvSpPr>
            <p:cNvPr id="31" name="文本框 30"/>
            <p:cNvSpPr txBox="1"/>
            <p:nvPr/>
          </p:nvSpPr>
          <p:spPr bwMode="auto">
            <a:xfrm>
              <a:off x="1964947" y="788660"/>
              <a:ext cx="1695828" cy="173317"/>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defTabSz="1219170">
                <a:defRPr/>
              </a:pPr>
              <a:r>
                <a:rPr lang="en-US" altLang="zh-CN" sz="800" dirty="0">
                  <a:solidFill>
                    <a:prstClr val="white">
                      <a:lumMod val="50000"/>
                    </a:prstClr>
                  </a:solidFill>
                  <a:latin typeface="微软雅黑 Light" panose="020B0502040204020203" pitchFamily="34" charset="-122"/>
                  <a:sym typeface="微软雅黑 Light" panose="020B0502040204020203" pitchFamily="34" charset="-122"/>
                </a:rPr>
                <a:t>Enter your </a:t>
              </a:r>
              <a:r>
                <a:rPr lang="en-US" altLang="zh-CN" sz="800">
                  <a:solidFill>
                    <a:prstClr val="white">
                      <a:lumMod val="50000"/>
                    </a:prstClr>
                  </a:solidFill>
                  <a:latin typeface="微软雅黑 Light" panose="020B0502040204020203" pitchFamily="34" charset="-122"/>
                  <a:sym typeface="微软雅黑 Light" panose="020B0502040204020203" pitchFamily="34" charset="-122"/>
                </a:rPr>
                <a:t>own text here</a:t>
              </a:r>
              <a:endParaRPr lang="zh-CN" altLang="en-US" sz="800" dirty="0">
                <a:solidFill>
                  <a:prstClr val="white">
                    <a:lumMod val="50000"/>
                  </a:prstClr>
                </a:solidFill>
                <a:latin typeface="微软雅黑 Light" panose="020B0502040204020203" pitchFamily="34" charset="-122"/>
                <a:sym typeface="微软雅黑 Light" panose="020B0502040204020203" pitchFamily="34" charset="-122"/>
              </a:endParaRPr>
            </a:p>
          </p:txBody>
        </p:sp>
        <p:sp>
          <p:nvSpPr>
            <p:cNvPr id="32" name="文本框 24"/>
            <p:cNvSpPr txBox="1">
              <a:spLocks noChangeArrowheads="1"/>
            </p:cNvSpPr>
            <p:nvPr/>
          </p:nvSpPr>
          <p:spPr bwMode="auto">
            <a:xfrm>
              <a:off x="1964947" y="597930"/>
              <a:ext cx="1283864" cy="22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600"/>
                </a:lnSpc>
                <a:spcBef>
                  <a:spcPct val="0"/>
                </a:spcBef>
                <a:spcAft>
                  <a:spcPct val="0"/>
                </a:spcAft>
              </a:pPr>
              <a:r>
                <a:rPr lang="zh-CN" altLang="en-US" sz="1067" b="1" dirty="0">
                  <a:solidFill>
                    <a:prstClr val="black">
                      <a:lumMod val="75000"/>
                      <a:lumOff val="2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点此替换文本</a:t>
              </a:r>
            </a:p>
          </p:txBody>
        </p:sp>
      </p:grpSp>
      <p:sp>
        <p:nvSpPr>
          <p:cNvPr id="33" name="任意多边形 32"/>
          <p:cNvSpPr/>
          <p:nvPr/>
        </p:nvSpPr>
        <p:spPr>
          <a:xfrm>
            <a:off x="7247467" y="3877733"/>
            <a:ext cx="1092200" cy="304800"/>
          </a:xfrm>
          <a:custGeom>
            <a:avLst/>
            <a:gdLst>
              <a:gd name="connsiteX0" fmla="*/ 0 w 819150"/>
              <a:gd name="connsiteY0" fmla="*/ 228600 h 228600"/>
              <a:gd name="connsiteX1" fmla="*/ 361950 w 819150"/>
              <a:gd name="connsiteY1" fmla="*/ 0 h 228600"/>
              <a:gd name="connsiteX2" fmla="*/ 819150 w 819150"/>
              <a:gd name="connsiteY2" fmla="*/ 0 h 228600"/>
            </a:gdLst>
            <a:ahLst/>
            <a:cxnLst>
              <a:cxn ang="0">
                <a:pos x="connsiteX0" y="connsiteY0"/>
              </a:cxn>
              <a:cxn ang="0">
                <a:pos x="connsiteX1" y="connsiteY1"/>
              </a:cxn>
              <a:cxn ang="0">
                <a:pos x="connsiteX2" y="connsiteY2"/>
              </a:cxn>
            </a:cxnLst>
            <a:rect l="l" t="t" r="r" b="b"/>
            <a:pathLst>
              <a:path w="819150" h="228600">
                <a:moveTo>
                  <a:pt x="0" y="228600"/>
                </a:moveTo>
                <a:lnTo>
                  <a:pt x="361950" y="0"/>
                </a:lnTo>
                <a:lnTo>
                  <a:pt x="81915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34" name="组合 33"/>
          <p:cNvGrpSpPr/>
          <p:nvPr/>
        </p:nvGrpSpPr>
        <p:grpSpPr>
          <a:xfrm>
            <a:off x="8351863" y="3714007"/>
            <a:ext cx="2261104" cy="485396"/>
            <a:chOff x="1964947" y="597930"/>
            <a:chExt cx="1695828" cy="364047"/>
          </a:xfrm>
        </p:grpSpPr>
        <p:sp>
          <p:nvSpPr>
            <p:cNvPr id="35" name="文本框 34"/>
            <p:cNvSpPr txBox="1"/>
            <p:nvPr/>
          </p:nvSpPr>
          <p:spPr bwMode="auto">
            <a:xfrm>
              <a:off x="1964947" y="788660"/>
              <a:ext cx="1695828" cy="173317"/>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defTabSz="1219170">
                <a:defRPr/>
              </a:pPr>
              <a:r>
                <a:rPr lang="en-US" altLang="zh-CN" sz="800" dirty="0">
                  <a:solidFill>
                    <a:prstClr val="white">
                      <a:lumMod val="50000"/>
                    </a:prstClr>
                  </a:solidFill>
                  <a:latin typeface="微软雅黑 Light" panose="020B0502040204020203" pitchFamily="34" charset="-122"/>
                  <a:sym typeface="微软雅黑 Light" panose="020B0502040204020203" pitchFamily="34" charset="-122"/>
                </a:rPr>
                <a:t>Enter your </a:t>
              </a:r>
              <a:r>
                <a:rPr lang="en-US" altLang="zh-CN" sz="800">
                  <a:solidFill>
                    <a:prstClr val="white">
                      <a:lumMod val="50000"/>
                    </a:prstClr>
                  </a:solidFill>
                  <a:latin typeface="微软雅黑 Light" panose="020B0502040204020203" pitchFamily="34" charset="-122"/>
                  <a:sym typeface="微软雅黑 Light" panose="020B0502040204020203" pitchFamily="34" charset="-122"/>
                </a:rPr>
                <a:t>own text here</a:t>
              </a:r>
              <a:endParaRPr lang="zh-CN" altLang="en-US" sz="800" dirty="0">
                <a:solidFill>
                  <a:prstClr val="white">
                    <a:lumMod val="50000"/>
                  </a:prstClr>
                </a:solidFill>
                <a:latin typeface="微软雅黑 Light" panose="020B0502040204020203" pitchFamily="34" charset="-122"/>
                <a:sym typeface="微软雅黑 Light" panose="020B0502040204020203" pitchFamily="34" charset="-122"/>
              </a:endParaRPr>
            </a:p>
          </p:txBody>
        </p:sp>
        <p:sp>
          <p:nvSpPr>
            <p:cNvPr id="36" name="文本框 24"/>
            <p:cNvSpPr txBox="1">
              <a:spLocks noChangeArrowheads="1"/>
            </p:cNvSpPr>
            <p:nvPr/>
          </p:nvSpPr>
          <p:spPr bwMode="auto">
            <a:xfrm>
              <a:off x="1964947" y="597930"/>
              <a:ext cx="1283864" cy="22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600"/>
                </a:lnSpc>
                <a:spcBef>
                  <a:spcPct val="0"/>
                </a:spcBef>
                <a:spcAft>
                  <a:spcPct val="0"/>
                </a:spcAft>
              </a:pPr>
              <a:r>
                <a:rPr lang="zh-CN" altLang="en-US" sz="1067" b="1" dirty="0">
                  <a:solidFill>
                    <a:prstClr val="black">
                      <a:lumMod val="75000"/>
                      <a:lumOff val="2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点此替换文本</a:t>
              </a:r>
            </a:p>
          </p:txBody>
        </p:sp>
      </p:grpSp>
      <p:sp>
        <p:nvSpPr>
          <p:cNvPr id="37" name="任意多边形 36"/>
          <p:cNvSpPr/>
          <p:nvPr/>
        </p:nvSpPr>
        <p:spPr>
          <a:xfrm>
            <a:off x="4262967" y="4906434"/>
            <a:ext cx="1066800" cy="952500"/>
          </a:xfrm>
          <a:custGeom>
            <a:avLst/>
            <a:gdLst>
              <a:gd name="connsiteX0" fmla="*/ 800100 w 800100"/>
              <a:gd name="connsiteY0" fmla="*/ 0 h 714375"/>
              <a:gd name="connsiteX1" fmla="*/ 314325 w 800100"/>
              <a:gd name="connsiteY1" fmla="*/ 714375 h 714375"/>
              <a:gd name="connsiteX2" fmla="*/ 0 w 800100"/>
              <a:gd name="connsiteY2" fmla="*/ 714375 h 714375"/>
            </a:gdLst>
            <a:ahLst/>
            <a:cxnLst>
              <a:cxn ang="0">
                <a:pos x="connsiteX0" y="connsiteY0"/>
              </a:cxn>
              <a:cxn ang="0">
                <a:pos x="connsiteX1" y="connsiteY1"/>
              </a:cxn>
              <a:cxn ang="0">
                <a:pos x="connsiteX2" y="connsiteY2"/>
              </a:cxn>
            </a:cxnLst>
            <a:rect l="l" t="t" r="r" b="b"/>
            <a:pathLst>
              <a:path w="800100" h="714375">
                <a:moveTo>
                  <a:pt x="800100" y="0"/>
                </a:moveTo>
                <a:lnTo>
                  <a:pt x="314325" y="714375"/>
                </a:lnTo>
                <a:lnTo>
                  <a:pt x="0" y="714375"/>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38" name="组合 37"/>
          <p:cNvGrpSpPr/>
          <p:nvPr/>
        </p:nvGrpSpPr>
        <p:grpSpPr>
          <a:xfrm>
            <a:off x="1980697" y="5223614"/>
            <a:ext cx="2288940" cy="485396"/>
            <a:chOff x="1964947" y="597930"/>
            <a:chExt cx="1716705" cy="364047"/>
          </a:xfrm>
        </p:grpSpPr>
        <p:sp>
          <p:nvSpPr>
            <p:cNvPr id="39" name="文本框 38"/>
            <p:cNvSpPr txBox="1"/>
            <p:nvPr/>
          </p:nvSpPr>
          <p:spPr bwMode="auto">
            <a:xfrm>
              <a:off x="1964947" y="788660"/>
              <a:ext cx="1695828" cy="173317"/>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algn="r" defTabSz="1219170">
                <a:defRPr/>
              </a:pPr>
              <a:r>
                <a:rPr lang="en-US" altLang="zh-CN" sz="800" dirty="0">
                  <a:solidFill>
                    <a:prstClr val="white">
                      <a:lumMod val="50000"/>
                    </a:prstClr>
                  </a:solidFill>
                  <a:latin typeface="微软雅黑 Light" panose="020B0502040204020203" pitchFamily="34" charset="-122"/>
                  <a:sym typeface="微软雅黑 Light" panose="020B0502040204020203" pitchFamily="34" charset="-122"/>
                </a:rPr>
                <a:t>Enter your </a:t>
              </a:r>
              <a:r>
                <a:rPr lang="en-US" altLang="zh-CN" sz="800">
                  <a:solidFill>
                    <a:prstClr val="white">
                      <a:lumMod val="50000"/>
                    </a:prstClr>
                  </a:solidFill>
                  <a:latin typeface="微软雅黑 Light" panose="020B0502040204020203" pitchFamily="34" charset="-122"/>
                  <a:sym typeface="微软雅黑 Light" panose="020B0502040204020203" pitchFamily="34" charset="-122"/>
                </a:rPr>
                <a:t>own text here</a:t>
              </a:r>
              <a:endParaRPr lang="zh-CN" altLang="en-US" sz="800" dirty="0">
                <a:solidFill>
                  <a:prstClr val="white">
                    <a:lumMod val="50000"/>
                  </a:prstClr>
                </a:solidFill>
                <a:latin typeface="微软雅黑 Light" panose="020B0502040204020203" pitchFamily="34" charset="-122"/>
                <a:sym typeface="微软雅黑 Light" panose="020B0502040204020203" pitchFamily="34" charset="-122"/>
              </a:endParaRPr>
            </a:p>
          </p:txBody>
        </p:sp>
        <p:sp>
          <p:nvSpPr>
            <p:cNvPr id="40" name="文本框 24"/>
            <p:cNvSpPr txBox="1">
              <a:spLocks noChangeArrowheads="1"/>
            </p:cNvSpPr>
            <p:nvPr/>
          </p:nvSpPr>
          <p:spPr bwMode="auto">
            <a:xfrm>
              <a:off x="2397788" y="597930"/>
              <a:ext cx="1283864" cy="22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600"/>
                </a:lnSpc>
                <a:spcBef>
                  <a:spcPct val="0"/>
                </a:spcBef>
                <a:spcAft>
                  <a:spcPct val="0"/>
                </a:spcAft>
              </a:pPr>
              <a:r>
                <a:rPr lang="zh-CN" altLang="en-US" sz="1067" b="1" dirty="0">
                  <a:solidFill>
                    <a:prstClr val="black">
                      <a:lumMod val="75000"/>
                      <a:lumOff val="2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点此替换文本</a:t>
              </a:r>
            </a:p>
          </p:txBody>
        </p:sp>
      </p:grpSp>
      <p:sp>
        <p:nvSpPr>
          <p:cNvPr id="41" name="任意多边形 40"/>
          <p:cNvSpPr/>
          <p:nvPr/>
        </p:nvSpPr>
        <p:spPr>
          <a:xfrm>
            <a:off x="6574367" y="5058834"/>
            <a:ext cx="1447800" cy="698500"/>
          </a:xfrm>
          <a:custGeom>
            <a:avLst/>
            <a:gdLst>
              <a:gd name="connsiteX0" fmla="*/ 0 w 1085850"/>
              <a:gd name="connsiteY0" fmla="*/ 0 h 523875"/>
              <a:gd name="connsiteX1" fmla="*/ 428625 w 1085850"/>
              <a:gd name="connsiteY1" fmla="*/ 523875 h 523875"/>
              <a:gd name="connsiteX2" fmla="*/ 1085850 w 1085850"/>
              <a:gd name="connsiteY2" fmla="*/ 523875 h 523875"/>
            </a:gdLst>
            <a:ahLst/>
            <a:cxnLst>
              <a:cxn ang="0">
                <a:pos x="connsiteX0" y="connsiteY0"/>
              </a:cxn>
              <a:cxn ang="0">
                <a:pos x="connsiteX1" y="connsiteY1"/>
              </a:cxn>
              <a:cxn ang="0">
                <a:pos x="connsiteX2" y="connsiteY2"/>
              </a:cxn>
            </a:cxnLst>
            <a:rect l="l" t="t" r="r" b="b"/>
            <a:pathLst>
              <a:path w="1085850" h="523875">
                <a:moveTo>
                  <a:pt x="0" y="0"/>
                </a:moveTo>
                <a:lnTo>
                  <a:pt x="428625" y="523875"/>
                </a:lnTo>
                <a:lnTo>
                  <a:pt x="1085850" y="523875"/>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42" name="组合 41"/>
          <p:cNvGrpSpPr/>
          <p:nvPr/>
        </p:nvGrpSpPr>
        <p:grpSpPr>
          <a:xfrm>
            <a:off x="8085163" y="5136407"/>
            <a:ext cx="2261104" cy="485396"/>
            <a:chOff x="1964947" y="597930"/>
            <a:chExt cx="1695828" cy="364047"/>
          </a:xfrm>
        </p:grpSpPr>
        <p:sp>
          <p:nvSpPr>
            <p:cNvPr id="43" name="文本框 42"/>
            <p:cNvSpPr txBox="1"/>
            <p:nvPr/>
          </p:nvSpPr>
          <p:spPr bwMode="auto">
            <a:xfrm>
              <a:off x="1964947" y="788660"/>
              <a:ext cx="1695828" cy="173317"/>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defTabSz="1219170">
                <a:defRPr/>
              </a:pPr>
              <a:r>
                <a:rPr lang="en-US" altLang="zh-CN" sz="800" dirty="0">
                  <a:solidFill>
                    <a:prstClr val="white">
                      <a:lumMod val="50000"/>
                    </a:prstClr>
                  </a:solidFill>
                  <a:latin typeface="微软雅黑 Light" panose="020B0502040204020203" pitchFamily="34" charset="-122"/>
                  <a:sym typeface="微软雅黑 Light" panose="020B0502040204020203" pitchFamily="34" charset="-122"/>
                </a:rPr>
                <a:t>Enter your </a:t>
              </a:r>
              <a:r>
                <a:rPr lang="en-US" altLang="zh-CN" sz="800">
                  <a:solidFill>
                    <a:prstClr val="white">
                      <a:lumMod val="50000"/>
                    </a:prstClr>
                  </a:solidFill>
                  <a:latin typeface="微软雅黑 Light" panose="020B0502040204020203" pitchFamily="34" charset="-122"/>
                  <a:sym typeface="微软雅黑 Light" panose="020B0502040204020203" pitchFamily="34" charset="-122"/>
                </a:rPr>
                <a:t>own text here</a:t>
              </a:r>
              <a:endParaRPr lang="zh-CN" altLang="en-US" sz="800" dirty="0">
                <a:solidFill>
                  <a:prstClr val="white">
                    <a:lumMod val="50000"/>
                  </a:prstClr>
                </a:solidFill>
                <a:latin typeface="微软雅黑 Light" panose="020B0502040204020203" pitchFamily="34" charset="-122"/>
                <a:sym typeface="微软雅黑 Light" panose="020B0502040204020203" pitchFamily="34" charset="-122"/>
              </a:endParaRPr>
            </a:p>
          </p:txBody>
        </p:sp>
        <p:sp>
          <p:nvSpPr>
            <p:cNvPr id="44" name="文本框 24"/>
            <p:cNvSpPr txBox="1">
              <a:spLocks noChangeArrowheads="1"/>
            </p:cNvSpPr>
            <p:nvPr/>
          </p:nvSpPr>
          <p:spPr bwMode="auto">
            <a:xfrm>
              <a:off x="1964947" y="597930"/>
              <a:ext cx="1283864" cy="22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600"/>
                </a:lnSpc>
                <a:spcBef>
                  <a:spcPct val="0"/>
                </a:spcBef>
                <a:spcAft>
                  <a:spcPct val="0"/>
                </a:spcAft>
              </a:pPr>
              <a:r>
                <a:rPr lang="zh-CN" altLang="en-US" sz="1067" b="1" dirty="0">
                  <a:solidFill>
                    <a:prstClr val="black">
                      <a:lumMod val="75000"/>
                      <a:lumOff val="2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点此替换文本</a:t>
              </a:r>
            </a:p>
          </p:txBody>
        </p:sp>
      </p:grpSp>
      <p:grpSp>
        <p:nvGrpSpPr>
          <p:cNvPr id="45" name="组合 44">
            <a:extLst>
              <a:ext uri="{FF2B5EF4-FFF2-40B4-BE49-F238E27FC236}">
                <a16:creationId xmlns="" xmlns:a16="http://schemas.microsoft.com/office/drawing/2014/main" id="{841425A8-9F76-4930-997E-BA75CFB3F080}"/>
              </a:ext>
            </a:extLst>
          </p:cNvPr>
          <p:cNvGrpSpPr/>
          <p:nvPr/>
        </p:nvGrpSpPr>
        <p:grpSpPr>
          <a:xfrm>
            <a:off x="849087" y="344656"/>
            <a:ext cx="4885993" cy="716067"/>
            <a:chOff x="5402407" y="1247256"/>
            <a:chExt cx="4885993" cy="716067"/>
          </a:xfrm>
        </p:grpSpPr>
        <p:sp>
          <p:nvSpPr>
            <p:cNvPr id="46" name="文本框 45">
              <a:extLst>
                <a:ext uri="{FF2B5EF4-FFF2-40B4-BE49-F238E27FC236}">
                  <a16:creationId xmlns="" xmlns:a16="http://schemas.microsoft.com/office/drawing/2014/main" id="{45757D4D-797F-445E-8AD3-75ED964B82FE}"/>
                </a:ext>
              </a:extLst>
            </p:cNvPr>
            <p:cNvSpPr txBox="1"/>
            <p:nvPr/>
          </p:nvSpPr>
          <p:spPr>
            <a:xfrm>
              <a:off x="5402407" y="1247256"/>
              <a:ext cx="3295317"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标题文字添加此处</a:t>
              </a:r>
            </a:p>
          </p:txBody>
        </p:sp>
        <p:sp>
          <p:nvSpPr>
            <p:cNvPr id="47" name="文本框 46">
              <a:extLst>
                <a:ext uri="{FF2B5EF4-FFF2-40B4-BE49-F238E27FC236}">
                  <a16:creationId xmlns="" xmlns:a16="http://schemas.microsoft.com/office/drawing/2014/main" id="{1B49A972-5252-4727-9F1C-D3BCF09D9A00}"/>
                </a:ext>
              </a:extLst>
            </p:cNvPr>
            <p:cNvSpPr txBox="1"/>
            <p:nvPr/>
          </p:nvSpPr>
          <p:spPr>
            <a:xfrm>
              <a:off x="5402408" y="1693506"/>
              <a:ext cx="4885992" cy="26981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print the presentation and make it into </a:t>
              </a:r>
              <a:r>
                <a:rPr kumimoji="0" lang="en-US" altLang="zh-CN" sz="105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a film </a:t>
              </a:r>
              <a:r>
                <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to be used in a </a:t>
              </a:r>
              <a:r>
                <a:rPr kumimoji="0" lang="en-US" altLang="zh-CN" sz="105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wider field</a:t>
              </a:r>
              <a:endPar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sp>
        <p:nvSpPr>
          <p:cNvPr id="48" name="矩形 47">
            <a:extLst>
              <a:ext uri="{FF2B5EF4-FFF2-40B4-BE49-F238E27FC236}">
                <a16:creationId xmlns="" xmlns:a16="http://schemas.microsoft.com/office/drawing/2014/main" id="{4969B348-676A-43EC-9F46-65F1EA201904}"/>
              </a:ext>
            </a:extLst>
          </p:cNvPr>
          <p:cNvSpPr/>
          <p:nvPr/>
        </p:nvSpPr>
        <p:spPr>
          <a:xfrm>
            <a:off x="274320" y="329203"/>
            <a:ext cx="444137"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9" name="矩形 48">
            <a:extLst>
              <a:ext uri="{FF2B5EF4-FFF2-40B4-BE49-F238E27FC236}">
                <a16:creationId xmlns="" xmlns:a16="http://schemas.microsoft.com/office/drawing/2014/main" id="{BBD5C500-2634-4E4A-A2FF-194DDE6DAEC9}"/>
              </a:ext>
            </a:extLst>
          </p:cNvPr>
          <p:cNvSpPr/>
          <p:nvPr/>
        </p:nvSpPr>
        <p:spPr>
          <a:xfrm>
            <a:off x="0" y="329203"/>
            <a:ext cx="195941"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Tree>
    <p:extLst>
      <p:ext uri="{BB962C8B-B14F-4D97-AF65-F5344CB8AC3E}">
        <p14:creationId xmlns:p14="http://schemas.microsoft.com/office/powerpoint/2010/main" val="339831506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ppt_x</p:attrName>
                                        </p:attrNameLst>
                                      </p:cBhvr>
                                      <p:tavLst>
                                        <p:tav tm="0">
                                          <p:val>
                                            <p:fltVal val="0.5"/>
                                          </p:val>
                                        </p:tav>
                                        <p:tav tm="100000">
                                          <p:val>
                                            <p:strVal val="#ppt_x"/>
                                          </p:val>
                                        </p:tav>
                                      </p:tavLst>
                                    </p:anim>
                                    <p:anim calcmode="lin" valueType="num">
                                      <p:cBhvr>
                                        <p:cTn id="10" dur="500" fill="hold"/>
                                        <p:tgtEl>
                                          <p:spTgt spid="3"/>
                                        </p:tgtEl>
                                        <p:attrNameLst>
                                          <p:attrName>ppt_y</p:attrName>
                                        </p:attrNameLst>
                                      </p:cBhvr>
                                      <p:tavLst>
                                        <p:tav tm="0">
                                          <p:val>
                                            <p:fltVal val="0.5"/>
                                          </p:val>
                                        </p:tav>
                                        <p:tav tm="100000">
                                          <p:val>
                                            <p:strVal val="#ppt_y"/>
                                          </p:val>
                                        </p:tav>
                                      </p:tavLst>
                                    </p:anim>
                                  </p:childTnLst>
                                </p:cTn>
                              </p:par>
                              <p:par>
                                <p:cTn id="11" presetID="23" presetClass="entr" presetSubtype="528" fill="hold" grpId="0" nodeType="withEffect">
                                  <p:stCondLst>
                                    <p:cond delay="25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 calcmode="lin" valueType="num">
                                      <p:cBhvr>
                                        <p:cTn id="15" dur="500" fill="hold"/>
                                        <p:tgtEl>
                                          <p:spTgt spid="2"/>
                                        </p:tgtEl>
                                        <p:attrNameLst>
                                          <p:attrName>ppt_x</p:attrName>
                                        </p:attrNameLst>
                                      </p:cBhvr>
                                      <p:tavLst>
                                        <p:tav tm="0">
                                          <p:val>
                                            <p:fltVal val="0.5"/>
                                          </p:val>
                                        </p:tav>
                                        <p:tav tm="100000">
                                          <p:val>
                                            <p:strVal val="#ppt_x"/>
                                          </p:val>
                                        </p:tav>
                                      </p:tavLst>
                                    </p:anim>
                                    <p:anim calcmode="lin" valueType="num">
                                      <p:cBhvr>
                                        <p:cTn id="16" dur="500" fill="hold"/>
                                        <p:tgtEl>
                                          <p:spTgt spid="2"/>
                                        </p:tgtEl>
                                        <p:attrNameLst>
                                          <p:attrName>ppt_y</p:attrName>
                                        </p:attrNameLst>
                                      </p:cBhvr>
                                      <p:tavLst>
                                        <p:tav tm="0">
                                          <p:val>
                                            <p:fltVal val="0.5"/>
                                          </p:val>
                                        </p:tav>
                                        <p:tav tm="100000">
                                          <p:val>
                                            <p:strVal val="#ppt_y"/>
                                          </p:val>
                                        </p:tav>
                                      </p:tavLst>
                                    </p:anim>
                                  </p:childTnLst>
                                </p:cTn>
                              </p:par>
                              <p:par>
                                <p:cTn id="17" presetID="23" presetClass="entr" presetSubtype="528" fill="hold" nodeType="withEffect">
                                  <p:stCondLst>
                                    <p:cond delay="50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anim calcmode="lin" valueType="num">
                                      <p:cBhvr>
                                        <p:cTn id="21" dur="500" fill="hold"/>
                                        <p:tgtEl>
                                          <p:spTgt spid="17"/>
                                        </p:tgtEl>
                                        <p:attrNameLst>
                                          <p:attrName>ppt_x</p:attrName>
                                        </p:attrNameLst>
                                      </p:cBhvr>
                                      <p:tavLst>
                                        <p:tav tm="0">
                                          <p:val>
                                            <p:fltVal val="0.5"/>
                                          </p:val>
                                        </p:tav>
                                        <p:tav tm="100000">
                                          <p:val>
                                            <p:strVal val="#ppt_x"/>
                                          </p:val>
                                        </p:tav>
                                      </p:tavLst>
                                    </p:anim>
                                    <p:anim calcmode="lin" valueType="num">
                                      <p:cBhvr>
                                        <p:cTn id="22" dur="500" fill="hold"/>
                                        <p:tgtEl>
                                          <p:spTgt spid="17"/>
                                        </p:tgtEl>
                                        <p:attrNameLst>
                                          <p:attrName>ppt_y</p:attrName>
                                        </p:attrNameLst>
                                      </p:cBhvr>
                                      <p:tavLst>
                                        <p:tav tm="0">
                                          <p:val>
                                            <p:fltVal val="0.5"/>
                                          </p:val>
                                        </p:tav>
                                        <p:tav tm="100000">
                                          <p:val>
                                            <p:strVal val="#ppt_y"/>
                                          </p:val>
                                        </p:tav>
                                      </p:tavLst>
                                    </p:anim>
                                  </p:childTnLst>
                                </p:cTn>
                              </p:par>
                              <p:par>
                                <p:cTn id="23" presetID="23" presetClass="entr" presetSubtype="528" fill="hold" nodeType="withEffect">
                                  <p:stCondLst>
                                    <p:cond delay="75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 calcmode="lin" valueType="num">
                                      <p:cBhvr>
                                        <p:cTn id="27" dur="500" fill="hold"/>
                                        <p:tgtEl>
                                          <p:spTgt spid="10"/>
                                        </p:tgtEl>
                                        <p:attrNameLst>
                                          <p:attrName>ppt_x</p:attrName>
                                        </p:attrNameLst>
                                      </p:cBhvr>
                                      <p:tavLst>
                                        <p:tav tm="0">
                                          <p:val>
                                            <p:fltVal val="0.5"/>
                                          </p:val>
                                        </p:tav>
                                        <p:tav tm="100000">
                                          <p:val>
                                            <p:strVal val="#ppt_x"/>
                                          </p:val>
                                        </p:tav>
                                      </p:tavLst>
                                    </p:anim>
                                    <p:anim calcmode="lin" valueType="num">
                                      <p:cBhvr>
                                        <p:cTn id="28" dur="500" fill="hold"/>
                                        <p:tgtEl>
                                          <p:spTgt spid="10"/>
                                        </p:tgtEl>
                                        <p:attrNameLst>
                                          <p:attrName>ppt_y</p:attrName>
                                        </p:attrNameLst>
                                      </p:cBhvr>
                                      <p:tavLst>
                                        <p:tav tm="0">
                                          <p:val>
                                            <p:fltVal val="0.5"/>
                                          </p:val>
                                        </p:tav>
                                        <p:tav tm="100000">
                                          <p:val>
                                            <p:strVal val="#ppt_y"/>
                                          </p:val>
                                        </p:tav>
                                      </p:tavLst>
                                    </p:anim>
                                  </p:childTnLst>
                                </p:cTn>
                              </p:par>
                              <p:par>
                                <p:cTn id="29" presetID="23" presetClass="entr" presetSubtype="528"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 calcmode="lin" valueType="num">
                                      <p:cBhvr>
                                        <p:cTn id="33" dur="500" fill="hold"/>
                                        <p:tgtEl>
                                          <p:spTgt spid="9"/>
                                        </p:tgtEl>
                                        <p:attrNameLst>
                                          <p:attrName>ppt_x</p:attrName>
                                        </p:attrNameLst>
                                      </p:cBhvr>
                                      <p:tavLst>
                                        <p:tav tm="0">
                                          <p:val>
                                            <p:fltVal val="0.5"/>
                                          </p:val>
                                        </p:tav>
                                        <p:tav tm="100000">
                                          <p:val>
                                            <p:strVal val="#ppt_x"/>
                                          </p:val>
                                        </p:tav>
                                      </p:tavLst>
                                    </p:anim>
                                    <p:anim calcmode="lin" valueType="num">
                                      <p:cBhvr>
                                        <p:cTn id="34" dur="500" fill="hold"/>
                                        <p:tgtEl>
                                          <p:spTgt spid="9"/>
                                        </p:tgtEl>
                                        <p:attrNameLst>
                                          <p:attrName>ppt_y</p:attrName>
                                        </p:attrNameLst>
                                      </p:cBhvr>
                                      <p:tavLst>
                                        <p:tav tm="0">
                                          <p:val>
                                            <p:fltVal val="0.5"/>
                                          </p:val>
                                        </p:tav>
                                        <p:tav tm="100000">
                                          <p:val>
                                            <p:strVal val="#ppt_y"/>
                                          </p:val>
                                        </p:tav>
                                      </p:tavLst>
                                    </p:anim>
                                  </p:childTnLst>
                                </p:cTn>
                              </p:par>
                              <p:par>
                                <p:cTn id="35" presetID="23" presetClass="entr" presetSubtype="528" fill="hold" nodeType="withEffect">
                                  <p:stCondLst>
                                    <p:cond delay="125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 calcmode="lin" valueType="num">
                                      <p:cBhvr>
                                        <p:cTn id="39" dur="500" fill="hold"/>
                                        <p:tgtEl>
                                          <p:spTgt spid="6"/>
                                        </p:tgtEl>
                                        <p:attrNameLst>
                                          <p:attrName>ppt_x</p:attrName>
                                        </p:attrNameLst>
                                      </p:cBhvr>
                                      <p:tavLst>
                                        <p:tav tm="0">
                                          <p:val>
                                            <p:fltVal val="0.5"/>
                                          </p:val>
                                        </p:tav>
                                        <p:tav tm="100000">
                                          <p:val>
                                            <p:strVal val="#ppt_x"/>
                                          </p:val>
                                        </p:tav>
                                      </p:tavLst>
                                    </p:anim>
                                    <p:anim calcmode="lin" valueType="num">
                                      <p:cBhvr>
                                        <p:cTn id="40" dur="500" fill="hold"/>
                                        <p:tgtEl>
                                          <p:spTgt spid="6"/>
                                        </p:tgtEl>
                                        <p:attrNameLst>
                                          <p:attrName>ppt_y</p:attrName>
                                        </p:attrNameLst>
                                      </p:cBhvr>
                                      <p:tavLst>
                                        <p:tav tm="0">
                                          <p:val>
                                            <p:fltVal val="0.5"/>
                                          </p:val>
                                        </p:tav>
                                        <p:tav tm="100000">
                                          <p:val>
                                            <p:strVal val="#ppt_y"/>
                                          </p:val>
                                        </p:tav>
                                      </p:tavLst>
                                    </p:anim>
                                  </p:childTnLst>
                                </p:cTn>
                              </p:par>
                            </p:childTnLst>
                          </p:cTn>
                        </p:par>
                        <p:par>
                          <p:cTn id="41" fill="hold">
                            <p:stCondLst>
                              <p:cond delay="1750"/>
                            </p:stCondLst>
                            <p:childTnLst>
                              <p:par>
                                <p:cTn id="42" presetID="22" presetClass="entr" presetSubtype="2"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right)">
                                      <p:cBhvr>
                                        <p:cTn id="44" dur="500"/>
                                        <p:tgtEl>
                                          <p:spTgt spid="24"/>
                                        </p:tgtEl>
                                      </p:cBhvr>
                                    </p:animEffect>
                                  </p:childTnLst>
                                </p:cTn>
                              </p:par>
                              <p:par>
                                <p:cTn id="45" presetID="22" presetClass="entr" presetSubtype="2"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right)">
                                      <p:cBhvr>
                                        <p:cTn id="47" dur="500"/>
                                        <p:tgtEl>
                                          <p:spTgt spid="28"/>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left)">
                                      <p:cBhvr>
                                        <p:cTn id="50" dur="500"/>
                                        <p:tgtEl>
                                          <p:spTgt spid="29"/>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left)">
                                      <p:cBhvr>
                                        <p:cTn id="53" dur="500"/>
                                        <p:tgtEl>
                                          <p:spTgt spid="33"/>
                                        </p:tgtEl>
                                      </p:cBhvr>
                                    </p:animEffect>
                                  </p:childTnLst>
                                </p:cTn>
                              </p:par>
                              <p:par>
                                <p:cTn id="54" presetID="22" presetClass="entr" presetSubtype="2" fill="hold" grpId="0" nodeType="with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right)">
                                      <p:cBhvr>
                                        <p:cTn id="56" dur="500"/>
                                        <p:tgtEl>
                                          <p:spTgt spid="37"/>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wipe(left)">
                                      <p:cBhvr>
                                        <p:cTn id="59" dur="500"/>
                                        <p:tgtEl>
                                          <p:spTgt spid="41"/>
                                        </p:tgtEl>
                                      </p:cBhvr>
                                    </p:animEffect>
                                  </p:childTnLst>
                                </p:cTn>
                              </p:par>
                            </p:childTnLst>
                          </p:cTn>
                        </p:par>
                        <p:par>
                          <p:cTn id="60" fill="hold">
                            <p:stCondLst>
                              <p:cond delay="2250"/>
                            </p:stCondLst>
                            <p:childTnLst>
                              <p:par>
                                <p:cTn id="61" presetID="10" presetClass="entr" presetSubtype="0" fill="hold"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par>
                                <p:cTn id="64" presetID="10" presetClass="entr" presetSubtype="0" fill="hold" nodeType="withEffect">
                                  <p:stCondLst>
                                    <p:cond delay="25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500"/>
                                        <p:tgtEl>
                                          <p:spTgt spid="21"/>
                                        </p:tgtEl>
                                      </p:cBhvr>
                                    </p:animEffect>
                                  </p:childTnLst>
                                </p:cTn>
                              </p:par>
                              <p:par>
                                <p:cTn id="67" presetID="10" presetClass="entr" presetSubtype="0" fill="hold" nodeType="withEffect">
                                  <p:stCondLst>
                                    <p:cond delay="500"/>
                                  </p:stCondLst>
                                  <p:childTnLst>
                                    <p:set>
                                      <p:cBhvr>
                                        <p:cTn id="68" dur="1" fill="hold">
                                          <p:stCondLst>
                                            <p:cond delay="0"/>
                                          </p:stCondLst>
                                        </p:cTn>
                                        <p:tgtEl>
                                          <p:spTgt spid="38"/>
                                        </p:tgtEl>
                                        <p:attrNameLst>
                                          <p:attrName>style.visibility</p:attrName>
                                        </p:attrNameLst>
                                      </p:cBhvr>
                                      <p:to>
                                        <p:strVal val="visible"/>
                                      </p:to>
                                    </p:set>
                                    <p:animEffect transition="in" filter="fade">
                                      <p:cBhvr>
                                        <p:cTn id="69" dur="500"/>
                                        <p:tgtEl>
                                          <p:spTgt spid="38"/>
                                        </p:tgtEl>
                                      </p:cBhvr>
                                    </p:animEffect>
                                  </p:childTnLst>
                                </p:cTn>
                              </p:par>
                              <p:par>
                                <p:cTn id="70" presetID="10" presetClass="entr" presetSubtype="0" fill="hold" nodeType="withEffect">
                                  <p:stCondLst>
                                    <p:cond delay="75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500"/>
                                        <p:tgtEl>
                                          <p:spTgt spid="30"/>
                                        </p:tgtEl>
                                      </p:cBhvr>
                                    </p:animEffect>
                                  </p:childTnLst>
                                </p:cTn>
                              </p:par>
                              <p:par>
                                <p:cTn id="73" presetID="10" presetClass="entr" presetSubtype="0" fill="hold" nodeType="withEffect">
                                  <p:stCondLst>
                                    <p:cond delay="1000"/>
                                  </p:stCondLst>
                                  <p:childTnLst>
                                    <p:set>
                                      <p:cBhvr>
                                        <p:cTn id="74" dur="1" fill="hold">
                                          <p:stCondLst>
                                            <p:cond delay="0"/>
                                          </p:stCondLst>
                                        </p:cTn>
                                        <p:tgtEl>
                                          <p:spTgt spid="34"/>
                                        </p:tgtEl>
                                        <p:attrNameLst>
                                          <p:attrName>style.visibility</p:attrName>
                                        </p:attrNameLst>
                                      </p:cBhvr>
                                      <p:to>
                                        <p:strVal val="visible"/>
                                      </p:to>
                                    </p:set>
                                    <p:animEffect transition="in" filter="fade">
                                      <p:cBhvr>
                                        <p:cTn id="75" dur="500"/>
                                        <p:tgtEl>
                                          <p:spTgt spid="34"/>
                                        </p:tgtEl>
                                      </p:cBhvr>
                                    </p:animEffect>
                                  </p:childTnLst>
                                </p:cTn>
                              </p:par>
                              <p:par>
                                <p:cTn id="76" presetID="10" presetClass="entr" presetSubtype="0" fill="hold" nodeType="withEffect">
                                  <p:stCondLst>
                                    <p:cond delay="1250"/>
                                  </p:stCondLst>
                                  <p:childTnLst>
                                    <p:set>
                                      <p:cBhvr>
                                        <p:cTn id="77" dur="1" fill="hold">
                                          <p:stCondLst>
                                            <p:cond delay="0"/>
                                          </p:stCondLst>
                                        </p:cTn>
                                        <p:tgtEl>
                                          <p:spTgt spid="42"/>
                                        </p:tgtEl>
                                        <p:attrNameLst>
                                          <p:attrName>style.visibility</p:attrName>
                                        </p:attrNameLst>
                                      </p:cBhvr>
                                      <p:to>
                                        <p:strVal val="visible"/>
                                      </p:to>
                                    </p:set>
                                    <p:animEffect transition="in" filter="fade">
                                      <p:cBhvr>
                                        <p:cTn id="7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24" grpId="0" animBg="1"/>
      <p:bldP spid="28" grpId="0" animBg="1"/>
      <p:bldP spid="29" grpId="0" animBg="1"/>
      <p:bldP spid="33" grpId="0" animBg="1"/>
      <p:bldP spid="37" grpId="0" animBg="1"/>
      <p:bldP spid="4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rot="1800000">
            <a:off x="5591882" y="2424528"/>
            <a:ext cx="5143384" cy="4404645"/>
          </a:xfrm>
          <a:prstGeom prst="rect">
            <a:avLst/>
          </a:prstGeom>
          <a:gradFill flip="none" rotWithShape="0">
            <a:gsLst>
              <a:gs pos="0">
                <a:schemeClr val="tx1">
                  <a:alpha val="15000"/>
                </a:schemeClr>
              </a:gs>
              <a:gs pos="100000">
                <a:srgbClr val="F2F2F2">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21" name="组合 20"/>
          <p:cNvGrpSpPr/>
          <p:nvPr/>
        </p:nvGrpSpPr>
        <p:grpSpPr>
          <a:xfrm>
            <a:off x="3886200" y="1219200"/>
            <a:ext cx="4419600" cy="4419600"/>
            <a:chOff x="4365171" y="1698171"/>
            <a:chExt cx="3461658" cy="3461658"/>
          </a:xfrm>
        </p:grpSpPr>
        <p:sp>
          <p:nvSpPr>
            <p:cNvPr id="2" name="椭圆 1"/>
            <p:cNvSpPr/>
            <p:nvPr/>
          </p:nvSpPr>
          <p:spPr>
            <a:xfrm>
              <a:off x="4365171" y="1698171"/>
              <a:ext cx="3461658" cy="3461658"/>
            </a:xfrm>
            <a:prstGeom prst="ellipse">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cxnSp>
          <p:nvCxnSpPr>
            <p:cNvPr id="10" name="直接连接符 9"/>
            <p:cNvCxnSpPr/>
            <p:nvPr/>
          </p:nvCxnSpPr>
          <p:spPr>
            <a:xfrm>
              <a:off x="6792685" y="3346450"/>
              <a:ext cx="10287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612490" y="3744344"/>
              <a:ext cx="2924779" cy="477312"/>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print the presentation and make it into </a:t>
              </a:r>
              <a:r>
                <a:rPr kumimoji="0" lang="en-US" altLang="zh-CN" sz="140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a film </a:t>
              </a:r>
              <a:r>
                <a:rPr kumimoji="0" lang="en-US" altLang="zh-CN" sz="140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to be used in a </a:t>
              </a:r>
              <a:r>
                <a:rPr kumimoji="0" lang="en-US" altLang="zh-CN" sz="140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wider field</a:t>
              </a:r>
              <a:endParaRPr kumimoji="0" lang="en-US" altLang="zh-CN" sz="140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6" name="矩形 5"/>
            <p:cNvSpPr/>
            <p:nvPr/>
          </p:nvSpPr>
          <p:spPr>
            <a:xfrm>
              <a:off x="4702628" y="3226526"/>
              <a:ext cx="2090057" cy="4376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7" name="文本框 6"/>
            <p:cNvSpPr txBox="1"/>
            <p:nvPr/>
          </p:nvSpPr>
          <p:spPr>
            <a:xfrm>
              <a:off x="4702628" y="3266587"/>
              <a:ext cx="2090057" cy="36160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标题文字添加此处</a:t>
              </a:r>
            </a:p>
          </p:txBody>
        </p:sp>
        <p:sp>
          <p:nvSpPr>
            <p:cNvPr id="8" name="文本框 7"/>
            <p:cNvSpPr txBox="1"/>
            <p:nvPr/>
          </p:nvSpPr>
          <p:spPr>
            <a:xfrm>
              <a:off x="4612490" y="2388274"/>
              <a:ext cx="1038511" cy="867839"/>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dirty="0">
                  <a:ln>
                    <a:noFill/>
                  </a:ln>
                  <a:solidFill>
                    <a:srgbClr val="33B048"/>
                  </a:solidFill>
                  <a:effectLst/>
                  <a:uLnTx/>
                  <a:uFillTx/>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01</a:t>
              </a:r>
              <a:endParaRPr kumimoji="0" lang="zh-CN" altLang="en-US" sz="6600" b="0" i="0" u="none" strike="noStrike" kern="1200" cap="none" spc="0" normalizeH="0" baseline="0" noProof="0" dirty="0">
                <a:ln>
                  <a:noFill/>
                </a:ln>
                <a:solidFill>
                  <a:srgbClr val="33B048"/>
                </a:solidFill>
                <a:effectLst/>
                <a:uLnTx/>
                <a:uFillTx/>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endParaRPr>
            </a:p>
          </p:txBody>
        </p:sp>
        <p:grpSp>
          <p:nvGrpSpPr>
            <p:cNvPr id="16" name="组合 15"/>
            <p:cNvGrpSpPr/>
            <p:nvPr/>
          </p:nvGrpSpPr>
          <p:grpSpPr>
            <a:xfrm>
              <a:off x="5651001" y="4523457"/>
              <a:ext cx="889997" cy="128815"/>
              <a:chOff x="5701303" y="5663148"/>
              <a:chExt cx="889997" cy="128815"/>
            </a:xfrm>
          </p:grpSpPr>
          <p:sp>
            <p:nvSpPr>
              <p:cNvPr id="17" name="椭圆 16"/>
              <p:cNvSpPr/>
              <p:nvPr/>
            </p:nvSpPr>
            <p:spPr>
              <a:xfrm>
                <a:off x="5701303" y="5663148"/>
                <a:ext cx="128815" cy="12881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8" name="椭圆 17"/>
              <p:cNvSpPr/>
              <p:nvPr/>
            </p:nvSpPr>
            <p:spPr>
              <a:xfrm>
                <a:off x="5955030" y="5663148"/>
                <a:ext cx="128815" cy="1288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9" name="椭圆 18"/>
              <p:cNvSpPr/>
              <p:nvPr/>
            </p:nvSpPr>
            <p:spPr>
              <a:xfrm>
                <a:off x="6208757" y="5663148"/>
                <a:ext cx="128815" cy="1288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0" name="椭圆 19"/>
              <p:cNvSpPr/>
              <p:nvPr/>
            </p:nvSpPr>
            <p:spPr>
              <a:xfrm>
                <a:off x="6462485" y="5663148"/>
                <a:ext cx="128815" cy="12881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spTree>
    <p:extLst>
      <p:ext uri="{BB962C8B-B14F-4D97-AF65-F5344CB8AC3E}">
        <p14:creationId xmlns:p14="http://schemas.microsoft.com/office/powerpoint/2010/main" val="111504300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rot="1800000">
            <a:off x="2371680" y="4004003"/>
            <a:ext cx="1533868" cy="1036728"/>
          </a:xfrm>
          <a:prstGeom prst="rect">
            <a:avLst/>
          </a:pr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5" name="矩形 44"/>
          <p:cNvSpPr/>
          <p:nvPr/>
        </p:nvSpPr>
        <p:spPr>
          <a:xfrm rot="1800000">
            <a:off x="4773124" y="4004004"/>
            <a:ext cx="1533868" cy="1036728"/>
          </a:xfrm>
          <a:prstGeom prst="rect">
            <a:avLst/>
          </a:pr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6" name="矩形 45"/>
          <p:cNvSpPr/>
          <p:nvPr/>
        </p:nvSpPr>
        <p:spPr>
          <a:xfrm rot="1800000">
            <a:off x="7168217" y="4004005"/>
            <a:ext cx="1533868" cy="1036728"/>
          </a:xfrm>
          <a:prstGeom prst="rect">
            <a:avLst/>
          </a:pr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7" name="矩形 46"/>
          <p:cNvSpPr/>
          <p:nvPr/>
        </p:nvSpPr>
        <p:spPr>
          <a:xfrm rot="1800000">
            <a:off x="9563309" y="4004006"/>
            <a:ext cx="1533868" cy="1036728"/>
          </a:xfrm>
          <a:prstGeom prst="rect">
            <a:avLst/>
          </a:pr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51" name="组合 50"/>
          <p:cNvGrpSpPr/>
          <p:nvPr/>
        </p:nvGrpSpPr>
        <p:grpSpPr>
          <a:xfrm>
            <a:off x="1975077" y="2293257"/>
            <a:ext cx="8241847" cy="2380344"/>
            <a:chOff x="1975077" y="2293257"/>
            <a:chExt cx="8241847" cy="2380344"/>
          </a:xfrm>
        </p:grpSpPr>
        <p:sp>
          <p:nvSpPr>
            <p:cNvPr id="3" name="椭圆 2"/>
            <p:cNvSpPr/>
            <p:nvPr/>
          </p:nvSpPr>
          <p:spPr>
            <a:xfrm>
              <a:off x="1975077" y="3630839"/>
              <a:ext cx="1042762" cy="10427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 name="椭圆 3"/>
            <p:cNvSpPr/>
            <p:nvPr/>
          </p:nvSpPr>
          <p:spPr>
            <a:xfrm>
              <a:off x="4374772" y="3630839"/>
              <a:ext cx="1042762" cy="10427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5" name="椭圆 4"/>
            <p:cNvSpPr/>
            <p:nvPr/>
          </p:nvSpPr>
          <p:spPr>
            <a:xfrm>
              <a:off x="6774467" y="3630839"/>
              <a:ext cx="1042762" cy="10427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6" name="椭圆 5"/>
            <p:cNvSpPr/>
            <p:nvPr/>
          </p:nvSpPr>
          <p:spPr>
            <a:xfrm>
              <a:off x="9174162" y="3630839"/>
              <a:ext cx="1042762" cy="10427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cxnSp>
          <p:nvCxnSpPr>
            <p:cNvPr id="13" name="直接连接符 12"/>
            <p:cNvCxnSpPr/>
            <p:nvPr/>
          </p:nvCxnSpPr>
          <p:spPr>
            <a:xfrm>
              <a:off x="2496457" y="2293257"/>
              <a:ext cx="0" cy="1337582"/>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905829" y="2293257"/>
              <a:ext cx="0" cy="1337582"/>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286171" y="2293257"/>
              <a:ext cx="0" cy="1337582"/>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9695541" y="2293257"/>
              <a:ext cx="0" cy="1337582"/>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4" name="矩形 43"/>
          <p:cNvSpPr/>
          <p:nvPr/>
        </p:nvSpPr>
        <p:spPr>
          <a:xfrm rot="1800000">
            <a:off x="2134291" y="2244250"/>
            <a:ext cx="1227066" cy="541994"/>
          </a:xfrm>
          <a:custGeom>
            <a:avLst/>
            <a:gdLst>
              <a:gd name="connsiteX0" fmla="*/ 0 w 1227066"/>
              <a:gd name="connsiteY0" fmla="*/ 0 h 540000"/>
              <a:gd name="connsiteX1" fmla="*/ 1227066 w 1227066"/>
              <a:gd name="connsiteY1" fmla="*/ 0 h 540000"/>
              <a:gd name="connsiteX2" fmla="*/ 1227066 w 1227066"/>
              <a:gd name="connsiteY2" fmla="*/ 540000 h 540000"/>
              <a:gd name="connsiteX3" fmla="*/ 0 w 1227066"/>
              <a:gd name="connsiteY3" fmla="*/ 540000 h 540000"/>
              <a:gd name="connsiteX4" fmla="*/ 0 w 1227066"/>
              <a:gd name="connsiteY4" fmla="*/ 0 h 540000"/>
              <a:gd name="connsiteX0" fmla="*/ 0 w 1227066"/>
              <a:gd name="connsiteY0" fmla="*/ 1994 h 541994"/>
              <a:gd name="connsiteX1" fmla="*/ 638709 w 1227066"/>
              <a:gd name="connsiteY1" fmla="*/ 0 h 541994"/>
              <a:gd name="connsiteX2" fmla="*/ 1227066 w 1227066"/>
              <a:gd name="connsiteY2" fmla="*/ 1994 h 541994"/>
              <a:gd name="connsiteX3" fmla="*/ 1227066 w 1227066"/>
              <a:gd name="connsiteY3" fmla="*/ 541994 h 541994"/>
              <a:gd name="connsiteX4" fmla="*/ 0 w 1227066"/>
              <a:gd name="connsiteY4" fmla="*/ 541994 h 541994"/>
              <a:gd name="connsiteX5" fmla="*/ 0 w 1227066"/>
              <a:gd name="connsiteY5" fmla="*/ 1994 h 541994"/>
              <a:gd name="connsiteX0" fmla="*/ 0 w 1227066"/>
              <a:gd name="connsiteY0" fmla="*/ 541994 h 541994"/>
              <a:gd name="connsiteX1" fmla="*/ 638709 w 1227066"/>
              <a:gd name="connsiteY1" fmla="*/ 0 h 541994"/>
              <a:gd name="connsiteX2" fmla="*/ 1227066 w 1227066"/>
              <a:gd name="connsiteY2" fmla="*/ 1994 h 541994"/>
              <a:gd name="connsiteX3" fmla="*/ 1227066 w 1227066"/>
              <a:gd name="connsiteY3" fmla="*/ 541994 h 541994"/>
              <a:gd name="connsiteX4" fmla="*/ 0 w 1227066"/>
              <a:gd name="connsiteY4" fmla="*/ 541994 h 541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066" h="541994">
                <a:moveTo>
                  <a:pt x="0" y="541994"/>
                </a:moveTo>
                <a:lnTo>
                  <a:pt x="638709" y="0"/>
                </a:lnTo>
                <a:lnTo>
                  <a:pt x="1227066" y="1994"/>
                </a:lnTo>
                <a:lnTo>
                  <a:pt x="1227066" y="541994"/>
                </a:lnTo>
                <a:lnTo>
                  <a:pt x="0" y="541994"/>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8" name="矩形 43"/>
          <p:cNvSpPr/>
          <p:nvPr/>
        </p:nvSpPr>
        <p:spPr>
          <a:xfrm rot="1800000">
            <a:off x="4542640" y="2244248"/>
            <a:ext cx="1227066" cy="541994"/>
          </a:xfrm>
          <a:custGeom>
            <a:avLst/>
            <a:gdLst>
              <a:gd name="connsiteX0" fmla="*/ 0 w 1227066"/>
              <a:gd name="connsiteY0" fmla="*/ 0 h 540000"/>
              <a:gd name="connsiteX1" fmla="*/ 1227066 w 1227066"/>
              <a:gd name="connsiteY1" fmla="*/ 0 h 540000"/>
              <a:gd name="connsiteX2" fmla="*/ 1227066 w 1227066"/>
              <a:gd name="connsiteY2" fmla="*/ 540000 h 540000"/>
              <a:gd name="connsiteX3" fmla="*/ 0 w 1227066"/>
              <a:gd name="connsiteY3" fmla="*/ 540000 h 540000"/>
              <a:gd name="connsiteX4" fmla="*/ 0 w 1227066"/>
              <a:gd name="connsiteY4" fmla="*/ 0 h 540000"/>
              <a:gd name="connsiteX0" fmla="*/ 0 w 1227066"/>
              <a:gd name="connsiteY0" fmla="*/ 1994 h 541994"/>
              <a:gd name="connsiteX1" fmla="*/ 638709 w 1227066"/>
              <a:gd name="connsiteY1" fmla="*/ 0 h 541994"/>
              <a:gd name="connsiteX2" fmla="*/ 1227066 w 1227066"/>
              <a:gd name="connsiteY2" fmla="*/ 1994 h 541994"/>
              <a:gd name="connsiteX3" fmla="*/ 1227066 w 1227066"/>
              <a:gd name="connsiteY3" fmla="*/ 541994 h 541994"/>
              <a:gd name="connsiteX4" fmla="*/ 0 w 1227066"/>
              <a:gd name="connsiteY4" fmla="*/ 541994 h 541994"/>
              <a:gd name="connsiteX5" fmla="*/ 0 w 1227066"/>
              <a:gd name="connsiteY5" fmla="*/ 1994 h 541994"/>
              <a:gd name="connsiteX0" fmla="*/ 0 w 1227066"/>
              <a:gd name="connsiteY0" fmla="*/ 541994 h 541994"/>
              <a:gd name="connsiteX1" fmla="*/ 638709 w 1227066"/>
              <a:gd name="connsiteY1" fmla="*/ 0 h 541994"/>
              <a:gd name="connsiteX2" fmla="*/ 1227066 w 1227066"/>
              <a:gd name="connsiteY2" fmla="*/ 1994 h 541994"/>
              <a:gd name="connsiteX3" fmla="*/ 1227066 w 1227066"/>
              <a:gd name="connsiteY3" fmla="*/ 541994 h 541994"/>
              <a:gd name="connsiteX4" fmla="*/ 0 w 1227066"/>
              <a:gd name="connsiteY4" fmla="*/ 541994 h 541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066" h="541994">
                <a:moveTo>
                  <a:pt x="0" y="541994"/>
                </a:moveTo>
                <a:lnTo>
                  <a:pt x="638709" y="0"/>
                </a:lnTo>
                <a:lnTo>
                  <a:pt x="1227066" y="1994"/>
                </a:lnTo>
                <a:lnTo>
                  <a:pt x="1227066" y="541994"/>
                </a:lnTo>
                <a:lnTo>
                  <a:pt x="0" y="541994"/>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9" name="矩形 43"/>
          <p:cNvSpPr/>
          <p:nvPr/>
        </p:nvSpPr>
        <p:spPr>
          <a:xfrm rot="1800000">
            <a:off x="6937337" y="2244247"/>
            <a:ext cx="1227066" cy="541994"/>
          </a:xfrm>
          <a:custGeom>
            <a:avLst/>
            <a:gdLst>
              <a:gd name="connsiteX0" fmla="*/ 0 w 1227066"/>
              <a:gd name="connsiteY0" fmla="*/ 0 h 540000"/>
              <a:gd name="connsiteX1" fmla="*/ 1227066 w 1227066"/>
              <a:gd name="connsiteY1" fmla="*/ 0 h 540000"/>
              <a:gd name="connsiteX2" fmla="*/ 1227066 w 1227066"/>
              <a:gd name="connsiteY2" fmla="*/ 540000 h 540000"/>
              <a:gd name="connsiteX3" fmla="*/ 0 w 1227066"/>
              <a:gd name="connsiteY3" fmla="*/ 540000 h 540000"/>
              <a:gd name="connsiteX4" fmla="*/ 0 w 1227066"/>
              <a:gd name="connsiteY4" fmla="*/ 0 h 540000"/>
              <a:gd name="connsiteX0" fmla="*/ 0 w 1227066"/>
              <a:gd name="connsiteY0" fmla="*/ 1994 h 541994"/>
              <a:gd name="connsiteX1" fmla="*/ 638709 w 1227066"/>
              <a:gd name="connsiteY1" fmla="*/ 0 h 541994"/>
              <a:gd name="connsiteX2" fmla="*/ 1227066 w 1227066"/>
              <a:gd name="connsiteY2" fmla="*/ 1994 h 541994"/>
              <a:gd name="connsiteX3" fmla="*/ 1227066 w 1227066"/>
              <a:gd name="connsiteY3" fmla="*/ 541994 h 541994"/>
              <a:gd name="connsiteX4" fmla="*/ 0 w 1227066"/>
              <a:gd name="connsiteY4" fmla="*/ 541994 h 541994"/>
              <a:gd name="connsiteX5" fmla="*/ 0 w 1227066"/>
              <a:gd name="connsiteY5" fmla="*/ 1994 h 541994"/>
              <a:gd name="connsiteX0" fmla="*/ 0 w 1227066"/>
              <a:gd name="connsiteY0" fmla="*/ 541994 h 541994"/>
              <a:gd name="connsiteX1" fmla="*/ 638709 w 1227066"/>
              <a:gd name="connsiteY1" fmla="*/ 0 h 541994"/>
              <a:gd name="connsiteX2" fmla="*/ 1227066 w 1227066"/>
              <a:gd name="connsiteY2" fmla="*/ 1994 h 541994"/>
              <a:gd name="connsiteX3" fmla="*/ 1227066 w 1227066"/>
              <a:gd name="connsiteY3" fmla="*/ 541994 h 541994"/>
              <a:gd name="connsiteX4" fmla="*/ 0 w 1227066"/>
              <a:gd name="connsiteY4" fmla="*/ 541994 h 541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066" h="541994">
                <a:moveTo>
                  <a:pt x="0" y="541994"/>
                </a:moveTo>
                <a:lnTo>
                  <a:pt x="638709" y="0"/>
                </a:lnTo>
                <a:lnTo>
                  <a:pt x="1227066" y="1994"/>
                </a:lnTo>
                <a:lnTo>
                  <a:pt x="1227066" y="541994"/>
                </a:lnTo>
                <a:lnTo>
                  <a:pt x="0" y="541994"/>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50" name="矩形 43"/>
          <p:cNvSpPr/>
          <p:nvPr/>
        </p:nvSpPr>
        <p:spPr>
          <a:xfrm rot="1800000">
            <a:off x="9337031" y="2244247"/>
            <a:ext cx="1227066" cy="541994"/>
          </a:xfrm>
          <a:custGeom>
            <a:avLst/>
            <a:gdLst>
              <a:gd name="connsiteX0" fmla="*/ 0 w 1227066"/>
              <a:gd name="connsiteY0" fmla="*/ 0 h 540000"/>
              <a:gd name="connsiteX1" fmla="*/ 1227066 w 1227066"/>
              <a:gd name="connsiteY1" fmla="*/ 0 h 540000"/>
              <a:gd name="connsiteX2" fmla="*/ 1227066 w 1227066"/>
              <a:gd name="connsiteY2" fmla="*/ 540000 h 540000"/>
              <a:gd name="connsiteX3" fmla="*/ 0 w 1227066"/>
              <a:gd name="connsiteY3" fmla="*/ 540000 h 540000"/>
              <a:gd name="connsiteX4" fmla="*/ 0 w 1227066"/>
              <a:gd name="connsiteY4" fmla="*/ 0 h 540000"/>
              <a:gd name="connsiteX0" fmla="*/ 0 w 1227066"/>
              <a:gd name="connsiteY0" fmla="*/ 1994 h 541994"/>
              <a:gd name="connsiteX1" fmla="*/ 638709 w 1227066"/>
              <a:gd name="connsiteY1" fmla="*/ 0 h 541994"/>
              <a:gd name="connsiteX2" fmla="*/ 1227066 w 1227066"/>
              <a:gd name="connsiteY2" fmla="*/ 1994 h 541994"/>
              <a:gd name="connsiteX3" fmla="*/ 1227066 w 1227066"/>
              <a:gd name="connsiteY3" fmla="*/ 541994 h 541994"/>
              <a:gd name="connsiteX4" fmla="*/ 0 w 1227066"/>
              <a:gd name="connsiteY4" fmla="*/ 541994 h 541994"/>
              <a:gd name="connsiteX5" fmla="*/ 0 w 1227066"/>
              <a:gd name="connsiteY5" fmla="*/ 1994 h 541994"/>
              <a:gd name="connsiteX0" fmla="*/ 0 w 1227066"/>
              <a:gd name="connsiteY0" fmla="*/ 541994 h 541994"/>
              <a:gd name="connsiteX1" fmla="*/ 638709 w 1227066"/>
              <a:gd name="connsiteY1" fmla="*/ 0 h 541994"/>
              <a:gd name="connsiteX2" fmla="*/ 1227066 w 1227066"/>
              <a:gd name="connsiteY2" fmla="*/ 1994 h 541994"/>
              <a:gd name="connsiteX3" fmla="*/ 1227066 w 1227066"/>
              <a:gd name="connsiteY3" fmla="*/ 541994 h 541994"/>
              <a:gd name="connsiteX4" fmla="*/ 0 w 1227066"/>
              <a:gd name="connsiteY4" fmla="*/ 541994 h 541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066" h="541994">
                <a:moveTo>
                  <a:pt x="0" y="541994"/>
                </a:moveTo>
                <a:lnTo>
                  <a:pt x="638709" y="0"/>
                </a:lnTo>
                <a:lnTo>
                  <a:pt x="1227066" y="1994"/>
                </a:lnTo>
                <a:lnTo>
                  <a:pt x="1227066" y="541994"/>
                </a:lnTo>
                <a:lnTo>
                  <a:pt x="0" y="541994"/>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 name="矩形 1"/>
          <p:cNvSpPr/>
          <p:nvPr/>
        </p:nvSpPr>
        <p:spPr>
          <a:xfrm>
            <a:off x="1" y="1"/>
            <a:ext cx="12192000" cy="22932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9" name="椭圆 7"/>
          <p:cNvSpPr/>
          <p:nvPr/>
        </p:nvSpPr>
        <p:spPr>
          <a:xfrm>
            <a:off x="2248581" y="3922162"/>
            <a:ext cx="495754" cy="460116"/>
          </a:xfrm>
          <a:custGeom>
            <a:avLst/>
            <a:gdLst>
              <a:gd name="connsiteX0" fmla="*/ 288132 w 338138"/>
              <a:gd name="connsiteY0" fmla="*/ 223343 h 313831"/>
              <a:gd name="connsiteX1" fmla="*/ 279400 w 338138"/>
              <a:gd name="connsiteY1" fmla="*/ 231281 h 313831"/>
              <a:gd name="connsiteX2" fmla="*/ 288132 w 338138"/>
              <a:gd name="connsiteY2" fmla="*/ 239219 h 313831"/>
              <a:gd name="connsiteX3" fmla="*/ 296864 w 338138"/>
              <a:gd name="connsiteY3" fmla="*/ 231281 h 313831"/>
              <a:gd name="connsiteX4" fmla="*/ 288132 w 338138"/>
              <a:gd name="connsiteY4" fmla="*/ 223343 h 313831"/>
              <a:gd name="connsiteX5" fmla="*/ 261938 w 338138"/>
              <a:gd name="connsiteY5" fmla="*/ 223343 h 313831"/>
              <a:gd name="connsiteX6" fmla="*/ 254000 w 338138"/>
              <a:gd name="connsiteY6" fmla="*/ 231281 h 313831"/>
              <a:gd name="connsiteX7" fmla="*/ 261938 w 338138"/>
              <a:gd name="connsiteY7" fmla="*/ 239219 h 313831"/>
              <a:gd name="connsiteX8" fmla="*/ 269876 w 338138"/>
              <a:gd name="connsiteY8" fmla="*/ 231281 h 313831"/>
              <a:gd name="connsiteX9" fmla="*/ 261938 w 338138"/>
              <a:gd name="connsiteY9" fmla="*/ 223343 h 313831"/>
              <a:gd name="connsiteX10" fmla="*/ 116535 w 338138"/>
              <a:gd name="connsiteY10" fmla="*/ 45543 h 313831"/>
              <a:gd name="connsiteX11" fmla="*/ 141773 w 338138"/>
              <a:gd name="connsiteY11" fmla="*/ 88073 h 313831"/>
              <a:gd name="connsiteX12" fmla="*/ 108565 w 338138"/>
              <a:gd name="connsiteY12" fmla="*/ 102693 h 313831"/>
              <a:gd name="connsiteX13" fmla="*/ 87312 w 338138"/>
              <a:gd name="connsiteY13" fmla="*/ 74783 h 313831"/>
              <a:gd name="connsiteX14" fmla="*/ 116535 w 338138"/>
              <a:gd name="connsiteY14" fmla="*/ 45543 h 313831"/>
              <a:gd name="connsiteX15" fmla="*/ 254349 w 338138"/>
              <a:gd name="connsiteY15" fmla="*/ 30428 h 313831"/>
              <a:gd name="connsiteX16" fmla="*/ 275361 w 338138"/>
              <a:gd name="connsiteY16" fmla="*/ 48787 h 313831"/>
              <a:gd name="connsiteX17" fmla="*/ 255662 w 338138"/>
              <a:gd name="connsiteY17" fmla="*/ 85507 h 313831"/>
              <a:gd name="connsiteX18" fmla="*/ 266168 w 338138"/>
              <a:gd name="connsiteY18" fmla="*/ 89441 h 313831"/>
              <a:gd name="connsiteX19" fmla="*/ 289806 w 338138"/>
              <a:gd name="connsiteY19" fmla="*/ 80261 h 313831"/>
              <a:gd name="connsiteX20" fmla="*/ 287180 w 338138"/>
              <a:gd name="connsiteY20" fmla="*/ 109113 h 313831"/>
              <a:gd name="connsiteX21" fmla="*/ 225458 w 338138"/>
              <a:gd name="connsiteY21" fmla="*/ 111735 h 313831"/>
              <a:gd name="connsiteX22" fmla="*/ 92823 w 338138"/>
              <a:gd name="connsiteY22" fmla="*/ 166815 h 313831"/>
              <a:gd name="connsiteX23" fmla="*/ 75751 w 338138"/>
              <a:gd name="connsiteY23" fmla="*/ 127472 h 313831"/>
              <a:gd name="connsiteX24" fmla="*/ 208386 w 338138"/>
              <a:gd name="connsiteY24" fmla="*/ 72393 h 313831"/>
              <a:gd name="connsiteX25" fmla="*/ 242530 w 338138"/>
              <a:gd name="connsiteY25" fmla="*/ 33050 h 313831"/>
              <a:gd name="connsiteX26" fmla="*/ 254349 w 338138"/>
              <a:gd name="connsiteY26" fmla="*/ 30428 h 313831"/>
              <a:gd name="connsiteX27" fmla="*/ 186871 w 338138"/>
              <a:gd name="connsiteY27" fmla="*/ 24906 h 313831"/>
              <a:gd name="connsiteX28" fmla="*/ 231775 w 338138"/>
              <a:gd name="connsiteY28" fmla="*/ 24906 h 313831"/>
              <a:gd name="connsiteX29" fmla="*/ 207282 w 338138"/>
              <a:gd name="connsiteY29" fmla="*/ 48190 h 313831"/>
              <a:gd name="connsiteX30" fmla="*/ 201839 w 338138"/>
              <a:gd name="connsiteY30" fmla="*/ 59831 h 313831"/>
              <a:gd name="connsiteX31" fmla="*/ 184150 w 338138"/>
              <a:gd name="connsiteY31" fmla="*/ 45603 h 313831"/>
              <a:gd name="connsiteX32" fmla="*/ 186871 w 338138"/>
              <a:gd name="connsiteY32" fmla="*/ 24906 h 313831"/>
              <a:gd name="connsiteX33" fmla="*/ 18492 w 338138"/>
              <a:gd name="connsiteY33" fmla="*/ 24906 h 313831"/>
              <a:gd name="connsiteX34" fmla="*/ 43588 w 338138"/>
              <a:gd name="connsiteY34" fmla="*/ 24906 h 313831"/>
              <a:gd name="connsiteX35" fmla="*/ 46230 w 338138"/>
              <a:gd name="connsiteY35" fmla="*/ 46015 h 313831"/>
              <a:gd name="connsiteX36" fmla="*/ 29059 w 338138"/>
              <a:gd name="connsiteY36" fmla="*/ 63166 h 313831"/>
              <a:gd name="connsiteX37" fmla="*/ 31700 w 338138"/>
              <a:gd name="connsiteY37" fmla="*/ 96148 h 313831"/>
              <a:gd name="connsiteX38" fmla="*/ 31700 w 338138"/>
              <a:gd name="connsiteY38" fmla="*/ 206969 h 313831"/>
              <a:gd name="connsiteX39" fmla="*/ 39626 w 338138"/>
              <a:gd name="connsiteY39" fmla="*/ 214884 h 313831"/>
              <a:gd name="connsiteX40" fmla="*/ 298512 w 338138"/>
              <a:gd name="connsiteY40" fmla="*/ 214884 h 313831"/>
              <a:gd name="connsiteX41" fmla="*/ 306438 w 338138"/>
              <a:gd name="connsiteY41" fmla="*/ 206969 h 313831"/>
              <a:gd name="connsiteX42" fmla="*/ 306438 w 338138"/>
              <a:gd name="connsiteY42" fmla="*/ 104064 h 313831"/>
              <a:gd name="connsiteX43" fmla="*/ 306438 w 338138"/>
              <a:gd name="connsiteY43" fmla="*/ 77678 h 313831"/>
              <a:gd name="connsiteX44" fmla="*/ 274737 w 338138"/>
              <a:gd name="connsiteY44" fmla="*/ 61846 h 313831"/>
              <a:gd name="connsiteX45" fmla="*/ 281341 w 338138"/>
              <a:gd name="connsiteY45" fmla="*/ 59208 h 313831"/>
              <a:gd name="connsiteX46" fmla="*/ 280021 w 338138"/>
              <a:gd name="connsiteY46" fmla="*/ 24906 h 313831"/>
              <a:gd name="connsiteX47" fmla="*/ 319646 w 338138"/>
              <a:gd name="connsiteY47" fmla="*/ 24906 h 313831"/>
              <a:gd name="connsiteX48" fmla="*/ 338138 w 338138"/>
              <a:gd name="connsiteY48" fmla="*/ 43376 h 313831"/>
              <a:gd name="connsiteX49" fmla="*/ 338138 w 338138"/>
              <a:gd name="connsiteY49" fmla="*/ 234674 h 313831"/>
              <a:gd name="connsiteX50" fmla="*/ 319646 w 338138"/>
              <a:gd name="connsiteY50" fmla="*/ 251825 h 313831"/>
              <a:gd name="connsiteX51" fmla="*/ 200769 w 338138"/>
              <a:gd name="connsiteY51" fmla="*/ 251825 h 313831"/>
              <a:gd name="connsiteX52" fmla="*/ 216620 w 338138"/>
              <a:gd name="connsiteY52" fmla="*/ 290084 h 313831"/>
              <a:gd name="connsiteX53" fmla="*/ 224545 w 338138"/>
              <a:gd name="connsiteY53" fmla="*/ 290084 h 313831"/>
              <a:gd name="connsiteX54" fmla="*/ 235112 w 338138"/>
              <a:gd name="connsiteY54" fmla="*/ 301958 h 313831"/>
              <a:gd name="connsiteX55" fmla="*/ 224545 w 338138"/>
              <a:gd name="connsiteY55" fmla="*/ 313831 h 313831"/>
              <a:gd name="connsiteX56" fmla="*/ 113593 w 338138"/>
              <a:gd name="connsiteY56" fmla="*/ 313831 h 313831"/>
              <a:gd name="connsiteX57" fmla="*/ 103026 w 338138"/>
              <a:gd name="connsiteY57" fmla="*/ 301958 h 313831"/>
              <a:gd name="connsiteX58" fmla="*/ 113593 w 338138"/>
              <a:gd name="connsiteY58" fmla="*/ 290084 h 313831"/>
              <a:gd name="connsiteX59" fmla="*/ 121518 w 338138"/>
              <a:gd name="connsiteY59" fmla="*/ 290084 h 313831"/>
              <a:gd name="connsiteX60" fmla="*/ 137369 w 338138"/>
              <a:gd name="connsiteY60" fmla="*/ 251825 h 313831"/>
              <a:gd name="connsiteX61" fmla="*/ 18492 w 338138"/>
              <a:gd name="connsiteY61" fmla="*/ 251825 h 313831"/>
              <a:gd name="connsiteX62" fmla="*/ 0 w 338138"/>
              <a:gd name="connsiteY62" fmla="*/ 234674 h 313831"/>
              <a:gd name="connsiteX63" fmla="*/ 0 w 338138"/>
              <a:gd name="connsiteY63" fmla="*/ 43376 h 313831"/>
              <a:gd name="connsiteX64" fmla="*/ 18492 w 338138"/>
              <a:gd name="connsiteY64" fmla="*/ 24906 h 313831"/>
              <a:gd name="connsiteX65" fmla="*/ 109666 w 338138"/>
              <a:gd name="connsiteY65" fmla="*/ 1 h 313831"/>
              <a:gd name="connsiteX66" fmla="*/ 126932 w 338138"/>
              <a:gd name="connsiteY66" fmla="*/ 267 h 313831"/>
              <a:gd name="connsiteX67" fmla="*/ 133580 w 338138"/>
              <a:gd name="connsiteY67" fmla="*/ 18637 h 313831"/>
              <a:gd name="connsiteX68" fmla="*/ 144218 w 338138"/>
              <a:gd name="connsiteY68" fmla="*/ 22573 h 313831"/>
              <a:gd name="connsiteX69" fmla="*/ 177460 w 338138"/>
              <a:gd name="connsiteY69" fmla="*/ 29134 h 313831"/>
              <a:gd name="connsiteX70" fmla="*/ 168152 w 338138"/>
              <a:gd name="connsiteY70" fmla="*/ 47504 h 313831"/>
              <a:gd name="connsiteX71" fmla="*/ 173471 w 338138"/>
              <a:gd name="connsiteY71" fmla="*/ 58001 h 313831"/>
              <a:gd name="connsiteX72" fmla="*/ 192087 w 338138"/>
              <a:gd name="connsiteY72" fmla="*/ 67186 h 313831"/>
              <a:gd name="connsiteX73" fmla="*/ 154855 w 338138"/>
              <a:gd name="connsiteY73" fmla="*/ 82931 h 313831"/>
              <a:gd name="connsiteX74" fmla="*/ 116294 w 338138"/>
              <a:gd name="connsiteY74" fmla="*/ 35695 h 313831"/>
              <a:gd name="connsiteX75" fmla="*/ 76403 w 338138"/>
              <a:gd name="connsiteY75" fmla="*/ 75059 h 313831"/>
              <a:gd name="connsiteX76" fmla="*/ 93689 w 338138"/>
              <a:gd name="connsiteY76" fmla="*/ 107862 h 313831"/>
              <a:gd name="connsiteX77" fmla="*/ 59117 w 338138"/>
              <a:gd name="connsiteY77" fmla="*/ 124919 h 313831"/>
              <a:gd name="connsiteX78" fmla="*/ 63106 w 338138"/>
              <a:gd name="connsiteY78" fmla="*/ 102613 h 313831"/>
              <a:gd name="connsiteX79" fmla="*/ 59117 w 338138"/>
              <a:gd name="connsiteY79" fmla="*/ 92116 h 313831"/>
              <a:gd name="connsiteX80" fmla="*/ 40501 w 338138"/>
              <a:gd name="connsiteY80" fmla="*/ 63249 h 313831"/>
              <a:gd name="connsiteX81" fmla="*/ 59117 w 338138"/>
              <a:gd name="connsiteY81" fmla="*/ 58001 h 313831"/>
              <a:gd name="connsiteX82" fmla="*/ 63106 w 338138"/>
              <a:gd name="connsiteY82" fmla="*/ 47504 h 313831"/>
              <a:gd name="connsiteX83" fmla="*/ 69755 w 338138"/>
              <a:gd name="connsiteY83" fmla="*/ 14700 h 313831"/>
              <a:gd name="connsiteX84" fmla="*/ 88370 w 338138"/>
              <a:gd name="connsiteY84" fmla="*/ 22573 h 313831"/>
              <a:gd name="connsiteX85" fmla="*/ 99008 w 338138"/>
              <a:gd name="connsiteY85" fmla="*/ 18637 h 313831"/>
              <a:gd name="connsiteX86" fmla="*/ 109666 w 338138"/>
              <a:gd name="connsiteY86" fmla="*/ 1 h 313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38138" h="313831">
                <a:moveTo>
                  <a:pt x="288132" y="223343"/>
                </a:moveTo>
                <a:cubicBezTo>
                  <a:pt x="283309" y="223343"/>
                  <a:pt x="279400" y="226897"/>
                  <a:pt x="279400" y="231281"/>
                </a:cubicBezTo>
                <a:cubicBezTo>
                  <a:pt x="279400" y="235665"/>
                  <a:pt x="283309" y="239219"/>
                  <a:pt x="288132" y="239219"/>
                </a:cubicBezTo>
                <a:cubicBezTo>
                  <a:pt x="292955" y="239219"/>
                  <a:pt x="296864" y="235665"/>
                  <a:pt x="296864" y="231281"/>
                </a:cubicBezTo>
                <a:cubicBezTo>
                  <a:pt x="296864" y="226897"/>
                  <a:pt x="292955" y="223343"/>
                  <a:pt x="288132" y="223343"/>
                </a:cubicBezTo>
                <a:close/>
                <a:moveTo>
                  <a:pt x="261938" y="223343"/>
                </a:moveTo>
                <a:cubicBezTo>
                  <a:pt x="257554" y="223343"/>
                  <a:pt x="254000" y="226897"/>
                  <a:pt x="254000" y="231281"/>
                </a:cubicBezTo>
                <a:cubicBezTo>
                  <a:pt x="254000" y="235665"/>
                  <a:pt x="257554" y="239219"/>
                  <a:pt x="261938" y="239219"/>
                </a:cubicBezTo>
                <a:cubicBezTo>
                  <a:pt x="266322" y="239219"/>
                  <a:pt x="269876" y="235665"/>
                  <a:pt x="269876" y="231281"/>
                </a:cubicBezTo>
                <a:cubicBezTo>
                  <a:pt x="269876" y="226897"/>
                  <a:pt x="266322" y="223343"/>
                  <a:pt x="261938" y="223343"/>
                </a:cubicBezTo>
                <a:close/>
                <a:moveTo>
                  <a:pt x="116535" y="45543"/>
                </a:moveTo>
                <a:cubicBezTo>
                  <a:pt x="137788" y="45543"/>
                  <a:pt x="152400" y="68137"/>
                  <a:pt x="141773" y="88073"/>
                </a:cubicBezTo>
                <a:cubicBezTo>
                  <a:pt x="141773" y="88073"/>
                  <a:pt x="141773" y="88073"/>
                  <a:pt x="108565" y="102693"/>
                </a:cubicBezTo>
                <a:cubicBezTo>
                  <a:pt x="96610" y="98706"/>
                  <a:pt x="87312" y="88073"/>
                  <a:pt x="87312" y="74783"/>
                </a:cubicBezTo>
                <a:cubicBezTo>
                  <a:pt x="87312" y="58834"/>
                  <a:pt x="100595" y="45543"/>
                  <a:pt x="116535" y="45543"/>
                </a:cubicBezTo>
                <a:close/>
                <a:moveTo>
                  <a:pt x="254349" y="30428"/>
                </a:moveTo>
                <a:cubicBezTo>
                  <a:pt x="271421" y="26493"/>
                  <a:pt x="284553" y="44853"/>
                  <a:pt x="275361" y="48787"/>
                </a:cubicBezTo>
                <a:cubicBezTo>
                  <a:pt x="242530" y="63213"/>
                  <a:pt x="243843" y="57967"/>
                  <a:pt x="255662" y="85507"/>
                </a:cubicBezTo>
                <a:cubicBezTo>
                  <a:pt x="256976" y="89441"/>
                  <a:pt x="262228" y="92064"/>
                  <a:pt x="266168" y="89441"/>
                </a:cubicBezTo>
                <a:cubicBezTo>
                  <a:pt x="266168" y="89441"/>
                  <a:pt x="266168" y="89441"/>
                  <a:pt x="289806" y="80261"/>
                </a:cubicBezTo>
                <a:cubicBezTo>
                  <a:pt x="297685" y="76327"/>
                  <a:pt x="301625" y="99933"/>
                  <a:pt x="287180" y="109113"/>
                </a:cubicBezTo>
                <a:cubicBezTo>
                  <a:pt x="260915" y="124850"/>
                  <a:pt x="259602" y="123538"/>
                  <a:pt x="225458" y="111735"/>
                </a:cubicBezTo>
                <a:cubicBezTo>
                  <a:pt x="225458" y="111735"/>
                  <a:pt x="225458" y="111735"/>
                  <a:pt x="92823" y="166815"/>
                </a:cubicBezTo>
                <a:cubicBezTo>
                  <a:pt x="66559" y="177306"/>
                  <a:pt x="50800" y="137964"/>
                  <a:pt x="75751" y="127472"/>
                </a:cubicBezTo>
                <a:cubicBezTo>
                  <a:pt x="75751" y="127472"/>
                  <a:pt x="75751" y="127472"/>
                  <a:pt x="208386" y="72393"/>
                </a:cubicBezTo>
                <a:cubicBezTo>
                  <a:pt x="217579" y="54033"/>
                  <a:pt x="222832" y="38296"/>
                  <a:pt x="242530" y="33050"/>
                </a:cubicBezTo>
                <a:cubicBezTo>
                  <a:pt x="242530" y="33050"/>
                  <a:pt x="242530" y="33050"/>
                  <a:pt x="254349" y="30428"/>
                </a:cubicBezTo>
                <a:close/>
                <a:moveTo>
                  <a:pt x="186871" y="24906"/>
                </a:moveTo>
                <a:cubicBezTo>
                  <a:pt x="186871" y="24906"/>
                  <a:pt x="186871" y="24906"/>
                  <a:pt x="231775" y="24906"/>
                </a:cubicBezTo>
                <a:cubicBezTo>
                  <a:pt x="220889" y="30080"/>
                  <a:pt x="212725" y="37841"/>
                  <a:pt x="207282" y="48190"/>
                </a:cubicBezTo>
                <a:cubicBezTo>
                  <a:pt x="207282" y="48190"/>
                  <a:pt x="207282" y="48190"/>
                  <a:pt x="201839" y="59831"/>
                </a:cubicBezTo>
                <a:cubicBezTo>
                  <a:pt x="200479" y="52070"/>
                  <a:pt x="193675" y="45603"/>
                  <a:pt x="184150" y="45603"/>
                </a:cubicBezTo>
                <a:cubicBezTo>
                  <a:pt x="190954" y="39135"/>
                  <a:pt x="190954" y="31374"/>
                  <a:pt x="186871" y="24906"/>
                </a:cubicBezTo>
                <a:close/>
                <a:moveTo>
                  <a:pt x="18492" y="24906"/>
                </a:moveTo>
                <a:cubicBezTo>
                  <a:pt x="18492" y="24906"/>
                  <a:pt x="18492" y="24906"/>
                  <a:pt x="43588" y="24906"/>
                </a:cubicBezTo>
                <a:cubicBezTo>
                  <a:pt x="39626" y="32822"/>
                  <a:pt x="40946" y="40738"/>
                  <a:pt x="46230" y="46015"/>
                </a:cubicBezTo>
                <a:cubicBezTo>
                  <a:pt x="36984" y="46015"/>
                  <a:pt x="29059" y="53931"/>
                  <a:pt x="29059" y="63166"/>
                </a:cubicBezTo>
                <a:cubicBezTo>
                  <a:pt x="29059" y="82955"/>
                  <a:pt x="27738" y="89552"/>
                  <a:pt x="31700" y="96148"/>
                </a:cubicBezTo>
                <a:cubicBezTo>
                  <a:pt x="31700" y="96148"/>
                  <a:pt x="31700" y="96148"/>
                  <a:pt x="31700" y="206969"/>
                </a:cubicBezTo>
                <a:cubicBezTo>
                  <a:pt x="31700" y="210926"/>
                  <a:pt x="35663" y="214884"/>
                  <a:pt x="39626" y="214884"/>
                </a:cubicBezTo>
                <a:cubicBezTo>
                  <a:pt x="39626" y="214884"/>
                  <a:pt x="39626" y="214884"/>
                  <a:pt x="298512" y="214884"/>
                </a:cubicBezTo>
                <a:cubicBezTo>
                  <a:pt x="302475" y="214884"/>
                  <a:pt x="306438" y="210926"/>
                  <a:pt x="306438" y="206969"/>
                </a:cubicBezTo>
                <a:cubicBezTo>
                  <a:pt x="306438" y="206969"/>
                  <a:pt x="306438" y="206969"/>
                  <a:pt x="306438" y="104064"/>
                </a:cubicBezTo>
                <a:cubicBezTo>
                  <a:pt x="309079" y="96148"/>
                  <a:pt x="310400" y="86913"/>
                  <a:pt x="306438" y="77678"/>
                </a:cubicBezTo>
                <a:cubicBezTo>
                  <a:pt x="306438" y="59208"/>
                  <a:pt x="306438" y="61846"/>
                  <a:pt x="274737" y="61846"/>
                </a:cubicBezTo>
                <a:cubicBezTo>
                  <a:pt x="274737" y="61846"/>
                  <a:pt x="274737" y="61846"/>
                  <a:pt x="281341" y="59208"/>
                </a:cubicBezTo>
                <a:cubicBezTo>
                  <a:pt x="293229" y="53931"/>
                  <a:pt x="294550" y="38099"/>
                  <a:pt x="280021" y="24906"/>
                </a:cubicBezTo>
                <a:cubicBezTo>
                  <a:pt x="280021" y="24906"/>
                  <a:pt x="280021" y="24906"/>
                  <a:pt x="319646" y="24906"/>
                </a:cubicBezTo>
                <a:cubicBezTo>
                  <a:pt x="330213" y="24906"/>
                  <a:pt x="338138" y="34141"/>
                  <a:pt x="338138" y="43376"/>
                </a:cubicBezTo>
                <a:cubicBezTo>
                  <a:pt x="338138" y="43376"/>
                  <a:pt x="338138" y="43376"/>
                  <a:pt x="338138" y="234674"/>
                </a:cubicBezTo>
                <a:cubicBezTo>
                  <a:pt x="338138" y="243909"/>
                  <a:pt x="330213" y="251825"/>
                  <a:pt x="319646" y="251825"/>
                </a:cubicBezTo>
                <a:cubicBezTo>
                  <a:pt x="319646" y="251825"/>
                  <a:pt x="319646" y="251825"/>
                  <a:pt x="200769" y="251825"/>
                </a:cubicBezTo>
                <a:cubicBezTo>
                  <a:pt x="200769" y="251825"/>
                  <a:pt x="200769" y="251825"/>
                  <a:pt x="216620" y="290084"/>
                </a:cubicBezTo>
                <a:cubicBezTo>
                  <a:pt x="216620" y="290084"/>
                  <a:pt x="216620" y="290084"/>
                  <a:pt x="224545" y="290084"/>
                </a:cubicBezTo>
                <a:cubicBezTo>
                  <a:pt x="229828" y="290084"/>
                  <a:pt x="235112" y="295361"/>
                  <a:pt x="235112" y="301958"/>
                </a:cubicBezTo>
                <a:cubicBezTo>
                  <a:pt x="235112" y="308554"/>
                  <a:pt x="229828" y="313831"/>
                  <a:pt x="224545" y="313831"/>
                </a:cubicBezTo>
                <a:cubicBezTo>
                  <a:pt x="224545" y="313831"/>
                  <a:pt x="224545" y="313831"/>
                  <a:pt x="113593" y="313831"/>
                </a:cubicBezTo>
                <a:cubicBezTo>
                  <a:pt x="108310" y="313831"/>
                  <a:pt x="103026" y="308554"/>
                  <a:pt x="103026" y="301958"/>
                </a:cubicBezTo>
                <a:cubicBezTo>
                  <a:pt x="103026" y="295361"/>
                  <a:pt x="108310" y="290084"/>
                  <a:pt x="113593" y="290084"/>
                </a:cubicBezTo>
                <a:cubicBezTo>
                  <a:pt x="113593" y="290084"/>
                  <a:pt x="113593" y="290084"/>
                  <a:pt x="121518" y="290084"/>
                </a:cubicBezTo>
                <a:cubicBezTo>
                  <a:pt x="121518" y="290084"/>
                  <a:pt x="121518" y="290084"/>
                  <a:pt x="137369" y="251825"/>
                </a:cubicBezTo>
                <a:cubicBezTo>
                  <a:pt x="137369" y="251825"/>
                  <a:pt x="137369" y="251825"/>
                  <a:pt x="18492" y="251825"/>
                </a:cubicBezTo>
                <a:cubicBezTo>
                  <a:pt x="7925" y="251825"/>
                  <a:pt x="0" y="243909"/>
                  <a:pt x="0" y="234674"/>
                </a:cubicBezTo>
                <a:cubicBezTo>
                  <a:pt x="0" y="234674"/>
                  <a:pt x="0" y="234674"/>
                  <a:pt x="0" y="43376"/>
                </a:cubicBezTo>
                <a:cubicBezTo>
                  <a:pt x="0" y="34141"/>
                  <a:pt x="7925" y="24906"/>
                  <a:pt x="18492" y="24906"/>
                </a:cubicBezTo>
                <a:close/>
                <a:moveTo>
                  <a:pt x="109666" y="1"/>
                </a:moveTo>
                <a:cubicBezTo>
                  <a:pt x="113718" y="21"/>
                  <a:pt x="119286" y="267"/>
                  <a:pt x="126932" y="267"/>
                </a:cubicBezTo>
                <a:cubicBezTo>
                  <a:pt x="134910" y="267"/>
                  <a:pt x="133580" y="10764"/>
                  <a:pt x="133580" y="18637"/>
                </a:cubicBezTo>
                <a:cubicBezTo>
                  <a:pt x="137569" y="19949"/>
                  <a:pt x="140229" y="21261"/>
                  <a:pt x="144218" y="22573"/>
                </a:cubicBezTo>
                <a:cubicBezTo>
                  <a:pt x="158845" y="6828"/>
                  <a:pt x="154855" y="8140"/>
                  <a:pt x="177460" y="29134"/>
                </a:cubicBezTo>
                <a:cubicBezTo>
                  <a:pt x="182779" y="35695"/>
                  <a:pt x="174801" y="40943"/>
                  <a:pt x="168152" y="47504"/>
                </a:cubicBezTo>
                <a:cubicBezTo>
                  <a:pt x="170812" y="50128"/>
                  <a:pt x="172142" y="54065"/>
                  <a:pt x="173471" y="58001"/>
                </a:cubicBezTo>
                <a:cubicBezTo>
                  <a:pt x="188098" y="58001"/>
                  <a:pt x="192087" y="55377"/>
                  <a:pt x="192087" y="67186"/>
                </a:cubicBezTo>
                <a:cubicBezTo>
                  <a:pt x="192087" y="67186"/>
                  <a:pt x="192087" y="67186"/>
                  <a:pt x="154855" y="82931"/>
                </a:cubicBezTo>
                <a:cubicBezTo>
                  <a:pt x="160174" y="58001"/>
                  <a:pt x="140229" y="35695"/>
                  <a:pt x="116294" y="35695"/>
                </a:cubicBezTo>
                <a:cubicBezTo>
                  <a:pt x="93689" y="35695"/>
                  <a:pt x="76403" y="52753"/>
                  <a:pt x="76403" y="75059"/>
                </a:cubicBezTo>
                <a:cubicBezTo>
                  <a:pt x="76403" y="88180"/>
                  <a:pt x="83052" y="101301"/>
                  <a:pt x="93689" y="107862"/>
                </a:cubicBezTo>
                <a:cubicBezTo>
                  <a:pt x="73744" y="117047"/>
                  <a:pt x="67095" y="118359"/>
                  <a:pt x="59117" y="124919"/>
                </a:cubicBezTo>
                <a:cubicBezTo>
                  <a:pt x="48479" y="114422"/>
                  <a:pt x="49809" y="115734"/>
                  <a:pt x="63106" y="102613"/>
                </a:cubicBezTo>
                <a:cubicBezTo>
                  <a:pt x="61776" y="98677"/>
                  <a:pt x="60447" y="96053"/>
                  <a:pt x="59117" y="92116"/>
                </a:cubicBezTo>
                <a:cubicBezTo>
                  <a:pt x="36512" y="92116"/>
                  <a:pt x="40501" y="94740"/>
                  <a:pt x="40501" y="63249"/>
                </a:cubicBezTo>
                <a:cubicBezTo>
                  <a:pt x="40501" y="55377"/>
                  <a:pt x="51139" y="58001"/>
                  <a:pt x="59117" y="58001"/>
                </a:cubicBezTo>
                <a:cubicBezTo>
                  <a:pt x="60447" y="54065"/>
                  <a:pt x="61776" y="50128"/>
                  <a:pt x="63106" y="47504"/>
                </a:cubicBezTo>
                <a:cubicBezTo>
                  <a:pt x="47150" y="31759"/>
                  <a:pt x="48479" y="35695"/>
                  <a:pt x="69755" y="14700"/>
                </a:cubicBezTo>
                <a:cubicBezTo>
                  <a:pt x="76403" y="8140"/>
                  <a:pt x="81722" y="17325"/>
                  <a:pt x="88370" y="22573"/>
                </a:cubicBezTo>
                <a:cubicBezTo>
                  <a:pt x="91030" y="21261"/>
                  <a:pt x="95019" y="19949"/>
                  <a:pt x="99008" y="18637"/>
                </a:cubicBezTo>
                <a:cubicBezTo>
                  <a:pt x="99008" y="1907"/>
                  <a:pt x="97512" y="-61"/>
                  <a:pt x="109666" y="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0" name="椭圆 8"/>
          <p:cNvSpPr/>
          <p:nvPr/>
        </p:nvSpPr>
        <p:spPr>
          <a:xfrm>
            <a:off x="4680889" y="3904343"/>
            <a:ext cx="430527" cy="495754"/>
          </a:xfrm>
          <a:custGeom>
            <a:avLst/>
            <a:gdLst>
              <a:gd name="connsiteX0" fmla="*/ 184010 w 292270"/>
              <a:gd name="connsiteY0" fmla="*/ 131763 h 336550"/>
              <a:gd name="connsiteX1" fmla="*/ 178567 w 292270"/>
              <a:gd name="connsiteY1" fmla="*/ 141923 h 336550"/>
              <a:gd name="connsiteX2" fmla="*/ 184010 w 292270"/>
              <a:gd name="connsiteY2" fmla="*/ 150813 h 336550"/>
              <a:gd name="connsiteX3" fmla="*/ 188092 w 292270"/>
              <a:gd name="connsiteY3" fmla="*/ 141923 h 336550"/>
              <a:gd name="connsiteX4" fmla="*/ 184010 w 292270"/>
              <a:gd name="connsiteY4" fmla="*/ 131763 h 336550"/>
              <a:gd name="connsiteX5" fmla="*/ 141147 w 292270"/>
              <a:gd name="connsiteY5" fmla="*/ 131763 h 336550"/>
              <a:gd name="connsiteX6" fmla="*/ 135704 w 292270"/>
              <a:gd name="connsiteY6" fmla="*/ 141923 h 336550"/>
              <a:gd name="connsiteX7" fmla="*/ 141147 w 292270"/>
              <a:gd name="connsiteY7" fmla="*/ 150813 h 336550"/>
              <a:gd name="connsiteX8" fmla="*/ 145229 w 292270"/>
              <a:gd name="connsiteY8" fmla="*/ 141923 h 336550"/>
              <a:gd name="connsiteX9" fmla="*/ 141147 w 292270"/>
              <a:gd name="connsiteY9" fmla="*/ 131763 h 336550"/>
              <a:gd name="connsiteX10" fmla="*/ 96811 w 292270"/>
              <a:gd name="connsiteY10" fmla="*/ 131763 h 336550"/>
              <a:gd name="connsiteX11" fmla="*/ 92842 w 292270"/>
              <a:gd name="connsiteY11" fmla="*/ 134938 h 336550"/>
              <a:gd name="connsiteX12" fmla="*/ 100780 w 292270"/>
              <a:gd name="connsiteY12" fmla="*/ 134938 h 336550"/>
              <a:gd name="connsiteX13" fmla="*/ 96811 w 292270"/>
              <a:gd name="connsiteY13" fmla="*/ 131763 h 336550"/>
              <a:gd name="connsiteX14" fmla="*/ 225310 w 292270"/>
              <a:gd name="connsiteY14" fmla="*/ 127000 h 336550"/>
              <a:gd name="connsiteX15" fmla="*/ 226721 w 292270"/>
              <a:gd name="connsiteY15" fmla="*/ 127000 h 336550"/>
              <a:gd name="connsiteX16" fmla="*/ 229543 w 292270"/>
              <a:gd name="connsiteY16" fmla="*/ 127000 h 336550"/>
              <a:gd name="connsiteX17" fmla="*/ 230954 w 292270"/>
              <a:gd name="connsiteY17" fmla="*/ 127000 h 336550"/>
              <a:gd name="connsiteX18" fmla="*/ 230954 w 292270"/>
              <a:gd name="connsiteY18" fmla="*/ 155792 h 336550"/>
              <a:gd name="connsiteX19" fmla="*/ 229543 w 292270"/>
              <a:gd name="connsiteY19" fmla="*/ 157163 h 336550"/>
              <a:gd name="connsiteX20" fmla="*/ 225310 w 292270"/>
              <a:gd name="connsiteY20" fmla="*/ 157163 h 336550"/>
              <a:gd name="connsiteX21" fmla="*/ 225310 w 292270"/>
              <a:gd name="connsiteY21" fmla="*/ 155792 h 336550"/>
              <a:gd name="connsiteX22" fmla="*/ 225310 w 292270"/>
              <a:gd name="connsiteY22" fmla="*/ 132484 h 336550"/>
              <a:gd name="connsiteX23" fmla="*/ 221076 w 292270"/>
              <a:gd name="connsiteY23" fmla="*/ 133855 h 336550"/>
              <a:gd name="connsiteX24" fmla="*/ 221076 w 292270"/>
              <a:gd name="connsiteY24" fmla="*/ 135227 h 336550"/>
              <a:gd name="connsiteX25" fmla="*/ 219665 w 292270"/>
              <a:gd name="connsiteY25" fmla="*/ 133855 h 336550"/>
              <a:gd name="connsiteX26" fmla="*/ 219665 w 292270"/>
              <a:gd name="connsiteY26" fmla="*/ 131113 h 336550"/>
              <a:gd name="connsiteX27" fmla="*/ 219665 w 292270"/>
              <a:gd name="connsiteY27" fmla="*/ 129742 h 336550"/>
              <a:gd name="connsiteX28" fmla="*/ 225310 w 292270"/>
              <a:gd name="connsiteY28" fmla="*/ 127000 h 336550"/>
              <a:gd name="connsiteX29" fmla="*/ 203791 w 292270"/>
              <a:gd name="connsiteY29" fmla="*/ 127000 h 336550"/>
              <a:gd name="connsiteX30" fmla="*/ 207495 w 292270"/>
              <a:gd name="connsiteY30" fmla="*/ 127000 h 336550"/>
              <a:gd name="connsiteX31" fmla="*/ 208730 w 292270"/>
              <a:gd name="connsiteY31" fmla="*/ 127000 h 336550"/>
              <a:gd name="connsiteX32" fmla="*/ 208730 w 292270"/>
              <a:gd name="connsiteY32" fmla="*/ 155792 h 336550"/>
              <a:gd name="connsiteX33" fmla="*/ 207495 w 292270"/>
              <a:gd name="connsiteY33" fmla="*/ 157163 h 336550"/>
              <a:gd name="connsiteX34" fmla="*/ 203791 w 292270"/>
              <a:gd name="connsiteY34" fmla="*/ 157163 h 336550"/>
              <a:gd name="connsiteX35" fmla="*/ 202556 w 292270"/>
              <a:gd name="connsiteY35" fmla="*/ 155792 h 336550"/>
              <a:gd name="connsiteX36" fmla="*/ 202556 w 292270"/>
              <a:gd name="connsiteY36" fmla="*/ 132484 h 336550"/>
              <a:gd name="connsiteX37" fmla="*/ 200086 w 292270"/>
              <a:gd name="connsiteY37" fmla="*/ 133855 h 336550"/>
              <a:gd name="connsiteX38" fmla="*/ 198852 w 292270"/>
              <a:gd name="connsiteY38" fmla="*/ 135227 h 336550"/>
              <a:gd name="connsiteX39" fmla="*/ 198852 w 292270"/>
              <a:gd name="connsiteY39" fmla="*/ 133855 h 336550"/>
              <a:gd name="connsiteX40" fmla="*/ 197617 w 292270"/>
              <a:gd name="connsiteY40" fmla="*/ 131113 h 336550"/>
              <a:gd name="connsiteX41" fmla="*/ 198852 w 292270"/>
              <a:gd name="connsiteY41" fmla="*/ 129742 h 336550"/>
              <a:gd name="connsiteX42" fmla="*/ 203791 w 292270"/>
              <a:gd name="connsiteY42" fmla="*/ 127000 h 336550"/>
              <a:gd name="connsiteX43" fmla="*/ 183964 w 292270"/>
              <a:gd name="connsiteY43" fmla="*/ 127000 h 336550"/>
              <a:gd name="connsiteX44" fmla="*/ 192854 w 292270"/>
              <a:gd name="connsiteY44" fmla="*/ 141426 h 336550"/>
              <a:gd name="connsiteX45" fmla="*/ 182694 w 292270"/>
              <a:gd name="connsiteY45" fmla="*/ 157163 h 336550"/>
              <a:gd name="connsiteX46" fmla="*/ 173804 w 292270"/>
              <a:gd name="connsiteY46" fmla="*/ 142737 h 336550"/>
              <a:gd name="connsiteX47" fmla="*/ 183964 w 292270"/>
              <a:gd name="connsiteY47" fmla="*/ 127000 h 336550"/>
              <a:gd name="connsiteX48" fmla="*/ 161699 w 292270"/>
              <a:gd name="connsiteY48" fmla="*/ 127000 h 336550"/>
              <a:gd name="connsiteX49" fmla="*/ 164478 w 292270"/>
              <a:gd name="connsiteY49" fmla="*/ 127000 h 336550"/>
              <a:gd name="connsiteX50" fmla="*/ 165867 w 292270"/>
              <a:gd name="connsiteY50" fmla="*/ 127000 h 336550"/>
              <a:gd name="connsiteX51" fmla="*/ 165867 w 292270"/>
              <a:gd name="connsiteY51" fmla="*/ 155792 h 336550"/>
              <a:gd name="connsiteX52" fmla="*/ 164478 w 292270"/>
              <a:gd name="connsiteY52" fmla="*/ 157163 h 336550"/>
              <a:gd name="connsiteX53" fmla="*/ 161699 w 292270"/>
              <a:gd name="connsiteY53" fmla="*/ 157163 h 336550"/>
              <a:gd name="connsiteX54" fmla="*/ 160310 w 292270"/>
              <a:gd name="connsiteY54" fmla="*/ 155792 h 336550"/>
              <a:gd name="connsiteX55" fmla="*/ 160310 w 292270"/>
              <a:gd name="connsiteY55" fmla="*/ 132484 h 336550"/>
              <a:gd name="connsiteX56" fmla="*/ 156143 w 292270"/>
              <a:gd name="connsiteY56" fmla="*/ 133855 h 336550"/>
              <a:gd name="connsiteX57" fmla="*/ 156143 w 292270"/>
              <a:gd name="connsiteY57" fmla="*/ 135227 h 336550"/>
              <a:gd name="connsiteX58" fmla="*/ 154754 w 292270"/>
              <a:gd name="connsiteY58" fmla="*/ 133855 h 336550"/>
              <a:gd name="connsiteX59" fmla="*/ 154754 w 292270"/>
              <a:gd name="connsiteY59" fmla="*/ 131113 h 336550"/>
              <a:gd name="connsiteX60" fmla="*/ 154754 w 292270"/>
              <a:gd name="connsiteY60" fmla="*/ 129742 h 336550"/>
              <a:gd name="connsiteX61" fmla="*/ 161699 w 292270"/>
              <a:gd name="connsiteY61" fmla="*/ 127000 h 336550"/>
              <a:gd name="connsiteX62" fmla="*/ 141261 w 292270"/>
              <a:gd name="connsiteY62" fmla="*/ 127000 h 336550"/>
              <a:gd name="connsiteX63" fmla="*/ 151580 w 292270"/>
              <a:gd name="connsiteY63" fmla="*/ 141426 h 336550"/>
              <a:gd name="connsiteX64" fmla="*/ 141261 w 292270"/>
              <a:gd name="connsiteY64" fmla="*/ 157163 h 336550"/>
              <a:gd name="connsiteX65" fmla="*/ 130942 w 292270"/>
              <a:gd name="connsiteY65" fmla="*/ 142737 h 336550"/>
              <a:gd name="connsiteX66" fmla="*/ 141261 w 292270"/>
              <a:gd name="connsiteY66" fmla="*/ 127000 h 336550"/>
              <a:gd name="connsiteX67" fmla="*/ 247736 w 292270"/>
              <a:gd name="connsiteY67" fmla="*/ 80963 h 336550"/>
              <a:gd name="connsiteX68" fmla="*/ 243654 w 292270"/>
              <a:gd name="connsiteY68" fmla="*/ 91970 h 336550"/>
              <a:gd name="connsiteX69" fmla="*/ 247736 w 292270"/>
              <a:gd name="connsiteY69" fmla="*/ 101601 h 336550"/>
              <a:gd name="connsiteX70" fmla="*/ 253179 w 292270"/>
              <a:gd name="connsiteY70" fmla="*/ 90594 h 336550"/>
              <a:gd name="connsiteX71" fmla="*/ 247736 w 292270"/>
              <a:gd name="connsiteY71" fmla="*/ 80963 h 336550"/>
              <a:gd name="connsiteX72" fmla="*/ 205328 w 292270"/>
              <a:gd name="connsiteY72" fmla="*/ 80963 h 336550"/>
              <a:gd name="connsiteX73" fmla="*/ 200792 w 292270"/>
              <a:gd name="connsiteY73" fmla="*/ 91970 h 336550"/>
              <a:gd name="connsiteX74" fmla="*/ 205328 w 292270"/>
              <a:gd name="connsiteY74" fmla="*/ 101601 h 336550"/>
              <a:gd name="connsiteX75" fmla="*/ 208730 w 292270"/>
              <a:gd name="connsiteY75" fmla="*/ 90594 h 336550"/>
              <a:gd name="connsiteX76" fmla="*/ 205328 w 292270"/>
              <a:gd name="connsiteY76" fmla="*/ 80963 h 336550"/>
              <a:gd name="connsiteX77" fmla="*/ 184010 w 292270"/>
              <a:gd name="connsiteY77" fmla="*/ 80963 h 336550"/>
              <a:gd name="connsiteX78" fmla="*/ 178567 w 292270"/>
              <a:gd name="connsiteY78" fmla="*/ 91970 h 336550"/>
              <a:gd name="connsiteX79" fmla="*/ 184010 w 292270"/>
              <a:gd name="connsiteY79" fmla="*/ 101601 h 336550"/>
              <a:gd name="connsiteX80" fmla="*/ 188092 w 292270"/>
              <a:gd name="connsiteY80" fmla="*/ 90594 h 336550"/>
              <a:gd name="connsiteX81" fmla="*/ 184010 w 292270"/>
              <a:gd name="connsiteY81" fmla="*/ 80963 h 336550"/>
              <a:gd name="connsiteX82" fmla="*/ 162011 w 292270"/>
              <a:gd name="connsiteY82" fmla="*/ 80963 h 336550"/>
              <a:gd name="connsiteX83" fmla="*/ 157929 w 292270"/>
              <a:gd name="connsiteY83" fmla="*/ 91970 h 336550"/>
              <a:gd name="connsiteX84" fmla="*/ 162011 w 292270"/>
              <a:gd name="connsiteY84" fmla="*/ 101601 h 336550"/>
              <a:gd name="connsiteX85" fmla="*/ 167454 w 292270"/>
              <a:gd name="connsiteY85" fmla="*/ 90594 h 336550"/>
              <a:gd name="connsiteX86" fmla="*/ 162011 w 292270"/>
              <a:gd name="connsiteY86" fmla="*/ 80963 h 336550"/>
              <a:gd name="connsiteX87" fmla="*/ 76173 w 292270"/>
              <a:gd name="connsiteY87" fmla="*/ 80963 h 336550"/>
              <a:gd name="connsiteX88" fmla="*/ 72204 w 292270"/>
              <a:gd name="connsiteY88" fmla="*/ 91970 h 336550"/>
              <a:gd name="connsiteX89" fmla="*/ 76173 w 292270"/>
              <a:gd name="connsiteY89" fmla="*/ 101601 h 336550"/>
              <a:gd name="connsiteX90" fmla="*/ 80142 w 292270"/>
              <a:gd name="connsiteY90" fmla="*/ 90594 h 336550"/>
              <a:gd name="connsiteX91" fmla="*/ 76173 w 292270"/>
              <a:gd name="connsiteY91" fmla="*/ 80963 h 336550"/>
              <a:gd name="connsiteX92" fmla="*/ 225310 w 292270"/>
              <a:gd name="connsiteY92" fmla="*/ 76200 h 336550"/>
              <a:gd name="connsiteX93" fmla="*/ 226721 w 292270"/>
              <a:gd name="connsiteY93" fmla="*/ 76200 h 336550"/>
              <a:gd name="connsiteX94" fmla="*/ 229543 w 292270"/>
              <a:gd name="connsiteY94" fmla="*/ 76200 h 336550"/>
              <a:gd name="connsiteX95" fmla="*/ 230954 w 292270"/>
              <a:gd name="connsiteY95" fmla="*/ 77511 h 336550"/>
              <a:gd name="connsiteX96" fmla="*/ 230954 w 292270"/>
              <a:gd name="connsiteY96" fmla="*/ 105052 h 336550"/>
              <a:gd name="connsiteX97" fmla="*/ 229543 w 292270"/>
              <a:gd name="connsiteY97" fmla="*/ 106363 h 336550"/>
              <a:gd name="connsiteX98" fmla="*/ 225310 w 292270"/>
              <a:gd name="connsiteY98" fmla="*/ 106363 h 336550"/>
              <a:gd name="connsiteX99" fmla="*/ 225310 w 292270"/>
              <a:gd name="connsiteY99" fmla="*/ 105052 h 336550"/>
              <a:gd name="connsiteX100" fmla="*/ 225310 w 292270"/>
              <a:gd name="connsiteY100" fmla="*/ 82757 h 336550"/>
              <a:gd name="connsiteX101" fmla="*/ 221076 w 292270"/>
              <a:gd name="connsiteY101" fmla="*/ 84069 h 336550"/>
              <a:gd name="connsiteX102" fmla="*/ 219665 w 292270"/>
              <a:gd name="connsiteY102" fmla="*/ 84069 h 336550"/>
              <a:gd name="connsiteX103" fmla="*/ 219665 w 292270"/>
              <a:gd name="connsiteY103" fmla="*/ 81446 h 336550"/>
              <a:gd name="connsiteX104" fmla="*/ 219665 w 292270"/>
              <a:gd name="connsiteY104" fmla="*/ 80134 h 336550"/>
              <a:gd name="connsiteX105" fmla="*/ 225310 w 292270"/>
              <a:gd name="connsiteY105" fmla="*/ 76200 h 336550"/>
              <a:gd name="connsiteX106" fmla="*/ 205555 w 292270"/>
              <a:gd name="connsiteY106" fmla="*/ 76200 h 336550"/>
              <a:gd name="connsiteX107" fmla="*/ 216667 w 292270"/>
              <a:gd name="connsiteY107" fmla="*/ 90626 h 336550"/>
              <a:gd name="connsiteX108" fmla="*/ 205555 w 292270"/>
              <a:gd name="connsiteY108" fmla="*/ 106363 h 336550"/>
              <a:gd name="connsiteX109" fmla="*/ 194442 w 292270"/>
              <a:gd name="connsiteY109" fmla="*/ 91937 h 336550"/>
              <a:gd name="connsiteX110" fmla="*/ 205555 w 292270"/>
              <a:gd name="connsiteY110" fmla="*/ 76200 h 336550"/>
              <a:gd name="connsiteX111" fmla="*/ 183964 w 292270"/>
              <a:gd name="connsiteY111" fmla="*/ 76200 h 336550"/>
              <a:gd name="connsiteX112" fmla="*/ 192854 w 292270"/>
              <a:gd name="connsiteY112" fmla="*/ 90626 h 336550"/>
              <a:gd name="connsiteX113" fmla="*/ 182694 w 292270"/>
              <a:gd name="connsiteY113" fmla="*/ 106363 h 336550"/>
              <a:gd name="connsiteX114" fmla="*/ 173804 w 292270"/>
              <a:gd name="connsiteY114" fmla="*/ 91937 h 336550"/>
              <a:gd name="connsiteX115" fmla="*/ 183964 w 292270"/>
              <a:gd name="connsiteY115" fmla="*/ 76200 h 336550"/>
              <a:gd name="connsiteX116" fmla="*/ 161898 w 292270"/>
              <a:gd name="connsiteY116" fmla="*/ 76200 h 336550"/>
              <a:gd name="connsiteX117" fmla="*/ 172217 w 292270"/>
              <a:gd name="connsiteY117" fmla="*/ 90626 h 336550"/>
              <a:gd name="connsiteX118" fmla="*/ 161898 w 292270"/>
              <a:gd name="connsiteY118" fmla="*/ 106363 h 336550"/>
              <a:gd name="connsiteX119" fmla="*/ 151579 w 292270"/>
              <a:gd name="connsiteY119" fmla="*/ 91937 h 336550"/>
              <a:gd name="connsiteX120" fmla="*/ 161898 w 292270"/>
              <a:gd name="connsiteY120" fmla="*/ 76200 h 336550"/>
              <a:gd name="connsiteX121" fmla="*/ 139584 w 292270"/>
              <a:gd name="connsiteY121" fmla="*/ 76200 h 336550"/>
              <a:gd name="connsiteX122" fmla="*/ 140996 w 292270"/>
              <a:gd name="connsiteY122" fmla="*/ 76200 h 336550"/>
              <a:gd name="connsiteX123" fmla="*/ 143818 w 292270"/>
              <a:gd name="connsiteY123" fmla="*/ 76200 h 336550"/>
              <a:gd name="connsiteX124" fmla="*/ 145229 w 292270"/>
              <a:gd name="connsiteY124" fmla="*/ 77511 h 336550"/>
              <a:gd name="connsiteX125" fmla="*/ 145229 w 292270"/>
              <a:gd name="connsiteY125" fmla="*/ 105052 h 336550"/>
              <a:gd name="connsiteX126" fmla="*/ 143818 w 292270"/>
              <a:gd name="connsiteY126" fmla="*/ 106363 h 336550"/>
              <a:gd name="connsiteX127" fmla="*/ 139584 w 292270"/>
              <a:gd name="connsiteY127" fmla="*/ 106363 h 336550"/>
              <a:gd name="connsiteX128" fmla="*/ 139584 w 292270"/>
              <a:gd name="connsiteY128" fmla="*/ 105052 h 336550"/>
              <a:gd name="connsiteX129" fmla="*/ 139584 w 292270"/>
              <a:gd name="connsiteY129" fmla="*/ 82757 h 336550"/>
              <a:gd name="connsiteX130" fmla="*/ 135351 w 292270"/>
              <a:gd name="connsiteY130" fmla="*/ 84069 h 336550"/>
              <a:gd name="connsiteX131" fmla="*/ 133940 w 292270"/>
              <a:gd name="connsiteY131" fmla="*/ 84069 h 336550"/>
              <a:gd name="connsiteX132" fmla="*/ 132529 w 292270"/>
              <a:gd name="connsiteY132" fmla="*/ 81446 h 336550"/>
              <a:gd name="connsiteX133" fmla="*/ 133940 w 292270"/>
              <a:gd name="connsiteY133" fmla="*/ 80134 h 336550"/>
              <a:gd name="connsiteX134" fmla="*/ 139584 w 292270"/>
              <a:gd name="connsiteY134" fmla="*/ 76200 h 336550"/>
              <a:gd name="connsiteX135" fmla="*/ 118837 w 292270"/>
              <a:gd name="connsiteY135" fmla="*/ 76200 h 336550"/>
              <a:gd name="connsiteX136" fmla="*/ 123005 w 292270"/>
              <a:gd name="connsiteY136" fmla="*/ 76200 h 336550"/>
              <a:gd name="connsiteX137" fmla="*/ 123005 w 292270"/>
              <a:gd name="connsiteY137" fmla="*/ 77511 h 336550"/>
              <a:gd name="connsiteX138" fmla="*/ 123005 w 292270"/>
              <a:gd name="connsiteY138" fmla="*/ 105052 h 336550"/>
              <a:gd name="connsiteX139" fmla="*/ 123005 w 292270"/>
              <a:gd name="connsiteY139" fmla="*/ 106363 h 336550"/>
              <a:gd name="connsiteX140" fmla="*/ 118837 w 292270"/>
              <a:gd name="connsiteY140" fmla="*/ 106363 h 336550"/>
              <a:gd name="connsiteX141" fmla="*/ 117448 w 292270"/>
              <a:gd name="connsiteY141" fmla="*/ 105052 h 336550"/>
              <a:gd name="connsiteX142" fmla="*/ 117448 w 292270"/>
              <a:gd name="connsiteY142" fmla="*/ 82757 h 336550"/>
              <a:gd name="connsiteX143" fmla="*/ 114670 w 292270"/>
              <a:gd name="connsiteY143" fmla="*/ 84069 h 336550"/>
              <a:gd name="connsiteX144" fmla="*/ 113281 w 292270"/>
              <a:gd name="connsiteY144" fmla="*/ 84069 h 336550"/>
              <a:gd name="connsiteX145" fmla="*/ 111892 w 292270"/>
              <a:gd name="connsiteY145" fmla="*/ 81446 h 336550"/>
              <a:gd name="connsiteX146" fmla="*/ 111892 w 292270"/>
              <a:gd name="connsiteY146" fmla="*/ 80134 h 336550"/>
              <a:gd name="connsiteX147" fmla="*/ 118837 w 292270"/>
              <a:gd name="connsiteY147" fmla="*/ 76200 h 336550"/>
              <a:gd name="connsiteX148" fmla="*/ 97207 w 292270"/>
              <a:gd name="connsiteY148" fmla="*/ 76200 h 336550"/>
              <a:gd name="connsiteX149" fmla="*/ 99588 w 292270"/>
              <a:gd name="connsiteY149" fmla="*/ 76200 h 336550"/>
              <a:gd name="connsiteX150" fmla="*/ 100779 w 292270"/>
              <a:gd name="connsiteY150" fmla="*/ 77511 h 336550"/>
              <a:gd name="connsiteX151" fmla="*/ 100779 w 292270"/>
              <a:gd name="connsiteY151" fmla="*/ 105052 h 336550"/>
              <a:gd name="connsiteX152" fmla="*/ 99588 w 292270"/>
              <a:gd name="connsiteY152" fmla="*/ 106363 h 336550"/>
              <a:gd name="connsiteX153" fmla="*/ 97207 w 292270"/>
              <a:gd name="connsiteY153" fmla="*/ 106363 h 336550"/>
              <a:gd name="connsiteX154" fmla="*/ 96016 w 292270"/>
              <a:gd name="connsiteY154" fmla="*/ 105052 h 336550"/>
              <a:gd name="connsiteX155" fmla="*/ 96016 w 292270"/>
              <a:gd name="connsiteY155" fmla="*/ 82757 h 336550"/>
              <a:gd name="connsiteX156" fmla="*/ 92444 w 292270"/>
              <a:gd name="connsiteY156" fmla="*/ 84069 h 336550"/>
              <a:gd name="connsiteX157" fmla="*/ 91254 w 292270"/>
              <a:gd name="connsiteY157" fmla="*/ 84069 h 336550"/>
              <a:gd name="connsiteX158" fmla="*/ 91254 w 292270"/>
              <a:gd name="connsiteY158" fmla="*/ 81446 h 336550"/>
              <a:gd name="connsiteX159" fmla="*/ 91254 w 292270"/>
              <a:gd name="connsiteY159" fmla="*/ 80134 h 336550"/>
              <a:gd name="connsiteX160" fmla="*/ 97207 w 292270"/>
              <a:gd name="connsiteY160" fmla="*/ 76200 h 336550"/>
              <a:gd name="connsiteX161" fmla="*/ 201926 w 292270"/>
              <a:gd name="connsiteY161" fmla="*/ 36513 h 336550"/>
              <a:gd name="connsiteX162" fmla="*/ 200792 w 292270"/>
              <a:gd name="connsiteY162" fmla="*/ 40409 h 336550"/>
              <a:gd name="connsiteX163" fmla="*/ 205328 w 292270"/>
              <a:gd name="connsiteY163" fmla="*/ 50801 h 336550"/>
              <a:gd name="connsiteX164" fmla="*/ 208730 w 292270"/>
              <a:gd name="connsiteY164" fmla="*/ 40409 h 336550"/>
              <a:gd name="connsiteX165" fmla="*/ 208730 w 292270"/>
              <a:gd name="connsiteY165" fmla="*/ 39111 h 336550"/>
              <a:gd name="connsiteX166" fmla="*/ 201926 w 292270"/>
              <a:gd name="connsiteY166" fmla="*/ 36513 h 336550"/>
              <a:gd name="connsiteX167" fmla="*/ 123005 w 292270"/>
              <a:gd name="connsiteY167" fmla="*/ 34925 h 336550"/>
              <a:gd name="connsiteX168" fmla="*/ 116201 w 292270"/>
              <a:gd name="connsiteY168" fmla="*/ 37571 h 336550"/>
              <a:gd name="connsiteX169" fmla="*/ 115067 w 292270"/>
              <a:gd name="connsiteY169" fmla="*/ 38894 h 336550"/>
              <a:gd name="connsiteX170" fmla="*/ 115067 w 292270"/>
              <a:gd name="connsiteY170" fmla="*/ 40216 h 336550"/>
              <a:gd name="connsiteX171" fmla="*/ 119603 w 292270"/>
              <a:gd name="connsiteY171" fmla="*/ 50800 h 336550"/>
              <a:gd name="connsiteX172" fmla="*/ 123005 w 292270"/>
              <a:gd name="connsiteY172" fmla="*/ 40216 h 336550"/>
              <a:gd name="connsiteX173" fmla="*/ 123005 w 292270"/>
              <a:gd name="connsiteY173" fmla="*/ 34925 h 336550"/>
              <a:gd name="connsiteX174" fmla="*/ 162011 w 292270"/>
              <a:gd name="connsiteY174" fmla="*/ 31750 h 336550"/>
              <a:gd name="connsiteX175" fmla="*/ 157929 w 292270"/>
              <a:gd name="connsiteY175" fmla="*/ 40640 h 336550"/>
              <a:gd name="connsiteX176" fmla="*/ 162011 w 292270"/>
              <a:gd name="connsiteY176" fmla="*/ 50800 h 336550"/>
              <a:gd name="connsiteX177" fmla="*/ 167454 w 292270"/>
              <a:gd name="connsiteY177" fmla="*/ 40640 h 336550"/>
              <a:gd name="connsiteX178" fmla="*/ 162011 w 292270"/>
              <a:gd name="connsiteY178" fmla="*/ 31750 h 336550"/>
              <a:gd name="connsiteX179" fmla="*/ 144703 w 292270"/>
              <a:gd name="connsiteY179" fmla="*/ 28575 h 336550"/>
              <a:gd name="connsiteX180" fmla="*/ 144703 w 292270"/>
              <a:gd name="connsiteY180" fmla="*/ 55075 h 336550"/>
              <a:gd name="connsiteX181" fmla="*/ 143389 w 292270"/>
              <a:gd name="connsiteY181" fmla="*/ 55075 h 336550"/>
              <a:gd name="connsiteX182" fmla="*/ 139447 w 292270"/>
              <a:gd name="connsiteY182" fmla="*/ 55075 h 336550"/>
              <a:gd name="connsiteX183" fmla="*/ 139447 w 292270"/>
              <a:gd name="connsiteY183" fmla="*/ 32550 h 336550"/>
              <a:gd name="connsiteX184" fmla="*/ 135504 w 292270"/>
              <a:gd name="connsiteY184" fmla="*/ 33875 h 336550"/>
              <a:gd name="connsiteX185" fmla="*/ 134190 w 292270"/>
              <a:gd name="connsiteY185" fmla="*/ 33875 h 336550"/>
              <a:gd name="connsiteX186" fmla="*/ 132876 w 292270"/>
              <a:gd name="connsiteY186" fmla="*/ 31225 h 336550"/>
              <a:gd name="connsiteX187" fmla="*/ 127619 w 292270"/>
              <a:gd name="connsiteY187" fmla="*/ 32550 h 336550"/>
              <a:gd name="connsiteX188" fmla="*/ 128934 w 292270"/>
              <a:gd name="connsiteY188" fmla="*/ 40500 h 336550"/>
              <a:gd name="connsiteX189" fmla="*/ 118420 w 292270"/>
              <a:gd name="connsiteY189" fmla="*/ 56400 h 336550"/>
              <a:gd name="connsiteX190" fmla="*/ 109221 w 292270"/>
              <a:gd name="connsiteY190" fmla="*/ 41825 h 336550"/>
              <a:gd name="connsiteX191" fmla="*/ 101336 w 292270"/>
              <a:gd name="connsiteY191" fmla="*/ 47125 h 336550"/>
              <a:gd name="connsiteX192" fmla="*/ 101336 w 292270"/>
              <a:gd name="connsiteY192" fmla="*/ 55075 h 336550"/>
              <a:gd name="connsiteX193" fmla="*/ 100022 w 292270"/>
              <a:gd name="connsiteY193" fmla="*/ 55075 h 336550"/>
              <a:gd name="connsiteX194" fmla="*/ 97394 w 292270"/>
              <a:gd name="connsiteY194" fmla="*/ 55075 h 336550"/>
              <a:gd name="connsiteX195" fmla="*/ 96080 w 292270"/>
              <a:gd name="connsiteY195" fmla="*/ 55075 h 336550"/>
              <a:gd name="connsiteX196" fmla="*/ 96080 w 292270"/>
              <a:gd name="connsiteY196" fmla="*/ 49775 h 336550"/>
              <a:gd name="connsiteX197" fmla="*/ 72425 w 292270"/>
              <a:gd name="connsiteY197" fmla="*/ 77600 h 336550"/>
              <a:gd name="connsiteX198" fmla="*/ 76367 w 292270"/>
              <a:gd name="connsiteY198" fmla="*/ 76275 h 336550"/>
              <a:gd name="connsiteX199" fmla="*/ 86880 w 292270"/>
              <a:gd name="connsiteY199" fmla="*/ 90850 h 336550"/>
              <a:gd name="connsiteX200" fmla="*/ 76367 w 292270"/>
              <a:gd name="connsiteY200" fmla="*/ 106750 h 336550"/>
              <a:gd name="connsiteX201" fmla="*/ 67168 w 292270"/>
              <a:gd name="connsiteY201" fmla="*/ 97475 h 336550"/>
              <a:gd name="connsiteX202" fmla="*/ 75053 w 292270"/>
              <a:gd name="connsiteY202" fmla="*/ 127950 h 336550"/>
              <a:gd name="connsiteX203" fmla="*/ 76367 w 292270"/>
              <a:gd name="connsiteY203" fmla="*/ 127950 h 336550"/>
              <a:gd name="connsiteX204" fmla="*/ 78995 w 292270"/>
              <a:gd name="connsiteY204" fmla="*/ 127950 h 336550"/>
              <a:gd name="connsiteX205" fmla="*/ 80310 w 292270"/>
              <a:gd name="connsiteY205" fmla="*/ 127950 h 336550"/>
              <a:gd name="connsiteX206" fmla="*/ 80310 w 292270"/>
              <a:gd name="connsiteY206" fmla="*/ 133250 h 336550"/>
              <a:gd name="connsiteX207" fmla="*/ 88195 w 292270"/>
              <a:gd name="connsiteY207" fmla="*/ 135900 h 336550"/>
              <a:gd name="connsiteX208" fmla="*/ 97394 w 292270"/>
              <a:gd name="connsiteY208" fmla="*/ 126625 h 336550"/>
              <a:gd name="connsiteX209" fmla="*/ 107907 w 292270"/>
              <a:gd name="connsiteY209" fmla="*/ 135900 h 336550"/>
              <a:gd name="connsiteX210" fmla="*/ 114478 w 292270"/>
              <a:gd name="connsiteY210" fmla="*/ 145175 h 336550"/>
              <a:gd name="connsiteX211" fmla="*/ 117106 w 292270"/>
              <a:gd name="connsiteY211" fmla="*/ 151800 h 336550"/>
              <a:gd name="connsiteX212" fmla="*/ 117106 w 292270"/>
              <a:gd name="connsiteY212" fmla="*/ 133250 h 336550"/>
              <a:gd name="connsiteX213" fmla="*/ 114478 w 292270"/>
              <a:gd name="connsiteY213" fmla="*/ 134575 h 336550"/>
              <a:gd name="connsiteX214" fmla="*/ 113164 w 292270"/>
              <a:gd name="connsiteY214" fmla="*/ 135900 h 336550"/>
              <a:gd name="connsiteX215" fmla="*/ 113164 w 292270"/>
              <a:gd name="connsiteY215" fmla="*/ 134575 h 336550"/>
              <a:gd name="connsiteX216" fmla="*/ 111849 w 292270"/>
              <a:gd name="connsiteY216" fmla="*/ 131925 h 336550"/>
              <a:gd name="connsiteX217" fmla="*/ 111849 w 292270"/>
              <a:gd name="connsiteY217" fmla="*/ 130600 h 336550"/>
              <a:gd name="connsiteX218" fmla="*/ 118420 w 292270"/>
              <a:gd name="connsiteY218" fmla="*/ 127950 h 336550"/>
              <a:gd name="connsiteX219" fmla="*/ 122363 w 292270"/>
              <a:gd name="connsiteY219" fmla="*/ 127950 h 336550"/>
              <a:gd name="connsiteX220" fmla="*/ 122363 w 292270"/>
              <a:gd name="connsiteY220" fmla="*/ 155775 h 336550"/>
              <a:gd name="connsiteX221" fmla="*/ 122363 w 292270"/>
              <a:gd name="connsiteY221" fmla="*/ 157100 h 336550"/>
              <a:gd name="connsiteX222" fmla="*/ 121049 w 292270"/>
              <a:gd name="connsiteY222" fmla="*/ 157100 h 336550"/>
              <a:gd name="connsiteX223" fmla="*/ 135504 w 292270"/>
              <a:gd name="connsiteY223" fmla="*/ 162400 h 336550"/>
              <a:gd name="connsiteX224" fmla="*/ 161787 w 292270"/>
              <a:gd name="connsiteY224" fmla="*/ 159750 h 336550"/>
              <a:gd name="connsiteX225" fmla="*/ 181500 w 292270"/>
              <a:gd name="connsiteY225" fmla="*/ 191550 h 336550"/>
              <a:gd name="connsiteX226" fmla="*/ 181500 w 292270"/>
              <a:gd name="connsiteY226" fmla="*/ 183600 h 336550"/>
              <a:gd name="connsiteX227" fmla="*/ 178872 w 292270"/>
              <a:gd name="connsiteY227" fmla="*/ 186250 h 336550"/>
              <a:gd name="connsiteX228" fmla="*/ 177557 w 292270"/>
              <a:gd name="connsiteY228" fmla="*/ 186250 h 336550"/>
              <a:gd name="connsiteX229" fmla="*/ 176243 w 292270"/>
              <a:gd name="connsiteY229" fmla="*/ 184925 h 336550"/>
              <a:gd name="connsiteX230" fmla="*/ 176243 w 292270"/>
              <a:gd name="connsiteY230" fmla="*/ 182275 h 336550"/>
              <a:gd name="connsiteX231" fmla="*/ 176243 w 292270"/>
              <a:gd name="connsiteY231" fmla="*/ 180950 h 336550"/>
              <a:gd name="connsiteX232" fmla="*/ 182814 w 292270"/>
              <a:gd name="connsiteY232" fmla="*/ 178300 h 336550"/>
              <a:gd name="connsiteX233" fmla="*/ 186756 w 292270"/>
              <a:gd name="connsiteY233" fmla="*/ 178300 h 336550"/>
              <a:gd name="connsiteX234" fmla="*/ 186756 w 292270"/>
              <a:gd name="connsiteY234" fmla="*/ 194200 h 336550"/>
              <a:gd name="connsiteX235" fmla="*/ 199898 w 292270"/>
              <a:gd name="connsiteY235" fmla="*/ 186250 h 336550"/>
              <a:gd name="connsiteX236" fmla="*/ 198584 w 292270"/>
              <a:gd name="connsiteY236" fmla="*/ 186250 h 336550"/>
              <a:gd name="connsiteX237" fmla="*/ 198584 w 292270"/>
              <a:gd name="connsiteY237" fmla="*/ 184925 h 336550"/>
              <a:gd name="connsiteX238" fmla="*/ 197270 w 292270"/>
              <a:gd name="connsiteY238" fmla="*/ 182275 h 336550"/>
              <a:gd name="connsiteX239" fmla="*/ 198584 w 292270"/>
              <a:gd name="connsiteY239" fmla="*/ 180950 h 336550"/>
              <a:gd name="connsiteX240" fmla="*/ 199898 w 292270"/>
              <a:gd name="connsiteY240" fmla="*/ 180950 h 336550"/>
              <a:gd name="connsiteX241" fmla="*/ 199898 w 292270"/>
              <a:gd name="connsiteY241" fmla="*/ 166375 h 336550"/>
              <a:gd name="connsiteX242" fmla="*/ 234066 w 292270"/>
              <a:gd name="connsiteY242" fmla="*/ 161075 h 336550"/>
              <a:gd name="connsiteX243" fmla="*/ 241951 w 292270"/>
              <a:gd name="connsiteY243" fmla="*/ 146500 h 336550"/>
              <a:gd name="connsiteX244" fmla="*/ 245894 w 292270"/>
              <a:gd name="connsiteY244" fmla="*/ 143850 h 336550"/>
              <a:gd name="connsiteX245" fmla="*/ 245894 w 292270"/>
              <a:gd name="connsiteY245" fmla="*/ 133250 h 336550"/>
              <a:gd name="connsiteX246" fmla="*/ 241951 w 292270"/>
              <a:gd name="connsiteY246" fmla="*/ 134575 h 336550"/>
              <a:gd name="connsiteX247" fmla="*/ 241951 w 292270"/>
              <a:gd name="connsiteY247" fmla="*/ 135900 h 336550"/>
              <a:gd name="connsiteX248" fmla="*/ 240637 w 292270"/>
              <a:gd name="connsiteY248" fmla="*/ 134575 h 336550"/>
              <a:gd name="connsiteX249" fmla="*/ 240637 w 292270"/>
              <a:gd name="connsiteY249" fmla="*/ 131925 h 336550"/>
              <a:gd name="connsiteX250" fmla="*/ 240637 w 292270"/>
              <a:gd name="connsiteY250" fmla="*/ 130600 h 336550"/>
              <a:gd name="connsiteX251" fmla="*/ 247208 w 292270"/>
              <a:gd name="connsiteY251" fmla="*/ 127950 h 336550"/>
              <a:gd name="connsiteX252" fmla="*/ 249836 w 292270"/>
              <a:gd name="connsiteY252" fmla="*/ 127950 h 336550"/>
              <a:gd name="connsiteX253" fmla="*/ 251151 w 292270"/>
              <a:gd name="connsiteY253" fmla="*/ 127950 h 336550"/>
              <a:gd name="connsiteX254" fmla="*/ 251151 w 292270"/>
              <a:gd name="connsiteY254" fmla="*/ 143850 h 336550"/>
              <a:gd name="connsiteX255" fmla="*/ 252465 w 292270"/>
              <a:gd name="connsiteY255" fmla="*/ 143850 h 336550"/>
              <a:gd name="connsiteX256" fmla="*/ 257721 w 292270"/>
              <a:gd name="connsiteY256" fmla="*/ 94825 h 336550"/>
              <a:gd name="connsiteX257" fmla="*/ 247208 w 292270"/>
              <a:gd name="connsiteY257" fmla="*/ 106750 h 336550"/>
              <a:gd name="connsiteX258" fmla="*/ 238009 w 292270"/>
              <a:gd name="connsiteY258" fmla="*/ 92175 h 336550"/>
              <a:gd name="connsiteX259" fmla="*/ 248522 w 292270"/>
              <a:gd name="connsiteY259" fmla="*/ 76275 h 336550"/>
              <a:gd name="connsiteX260" fmla="*/ 249836 w 292270"/>
              <a:gd name="connsiteY260" fmla="*/ 76275 h 336550"/>
              <a:gd name="connsiteX261" fmla="*/ 230124 w 292270"/>
              <a:gd name="connsiteY261" fmla="*/ 52425 h 336550"/>
              <a:gd name="connsiteX262" fmla="*/ 230124 w 292270"/>
              <a:gd name="connsiteY262" fmla="*/ 55075 h 336550"/>
              <a:gd name="connsiteX263" fmla="*/ 228810 w 292270"/>
              <a:gd name="connsiteY263" fmla="*/ 55075 h 336550"/>
              <a:gd name="connsiteX264" fmla="*/ 224867 w 292270"/>
              <a:gd name="connsiteY264" fmla="*/ 55075 h 336550"/>
              <a:gd name="connsiteX265" fmla="*/ 224867 w 292270"/>
              <a:gd name="connsiteY265" fmla="*/ 48450 h 336550"/>
              <a:gd name="connsiteX266" fmla="*/ 215668 w 292270"/>
              <a:gd name="connsiteY266" fmla="*/ 43150 h 336550"/>
              <a:gd name="connsiteX267" fmla="*/ 205155 w 292270"/>
              <a:gd name="connsiteY267" fmla="*/ 56400 h 336550"/>
              <a:gd name="connsiteX268" fmla="*/ 194641 w 292270"/>
              <a:gd name="connsiteY268" fmla="*/ 40500 h 336550"/>
              <a:gd name="connsiteX269" fmla="*/ 195956 w 292270"/>
              <a:gd name="connsiteY269" fmla="*/ 33875 h 336550"/>
              <a:gd name="connsiteX270" fmla="*/ 186756 w 292270"/>
              <a:gd name="connsiteY270" fmla="*/ 31225 h 336550"/>
              <a:gd name="connsiteX271" fmla="*/ 186756 w 292270"/>
              <a:gd name="connsiteY271" fmla="*/ 55075 h 336550"/>
              <a:gd name="connsiteX272" fmla="*/ 182814 w 292270"/>
              <a:gd name="connsiteY272" fmla="*/ 55075 h 336550"/>
              <a:gd name="connsiteX273" fmla="*/ 181500 w 292270"/>
              <a:gd name="connsiteY273" fmla="*/ 55075 h 336550"/>
              <a:gd name="connsiteX274" fmla="*/ 181500 w 292270"/>
              <a:gd name="connsiteY274" fmla="*/ 32550 h 336550"/>
              <a:gd name="connsiteX275" fmla="*/ 178872 w 292270"/>
              <a:gd name="connsiteY275" fmla="*/ 33875 h 336550"/>
              <a:gd name="connsiteX276" fmla="*/ 177557 w 292270"/>
              <a:gd name="connsiteY276" fmla="*/ 33875 h 336550"/>
              <a:gd name="connsiteX277" fmla="*/ 176243 w 292270"/>
              <a:gd name="connsiteY277" fmla="*/ 33875 h 336550"/>
              <a:gd name="connsiteX278" fmla="*/ 176243 w 292270"/>
              <a:gd name="connsiteY278" fmla="*/ 31225 h 336550"/>
              <a:gd name="connsiteX279" fmla="*/ 176243 w 292270"/>
              <a:gd name="connsiteY279" fmla="*/ 29900 h 336550"/>
              <a:gd name="connsiteX280" fmla="*/ 177557 w 292270"/>
              <a:gd name="connsiteY280" fmla="*/ 29900 h 336550"/>
              <a:gd name="connsiteX281" fmla="*/ 168358 w 292270"/>
              <a:gd name="connsiteY281" fmla="*/ 28575 h 336550"/>
              <a:gd name="connsiteX282" fmla="*/ 172301 w 292270"/>
              <a:gd name="connsiteY282" fmla="*/ 40500 h 336550"/>
              <a:gd name="connsiteX283" fmla="*/ 161787 w 292270"/>
              <a:gd name="connsiteY283" fmla="*/ 56400 h 336550"/>
              <a:gd name="connsiteX284" fmla="*/ 151274 w 292270"/>
              <a:gd name="connsiteY284" fmla="*/ 40500 h 336550"/>
              <a:gd name="connsiteX285" fmla="*/ 156531 w 292270"/>
              <a:gd name="connsiteY285" fmla="*/ 28575 h 336550"/>
              <a:gd name="connsiteX286" fmla="*/ 144703 w 292270"/>
              <a:gd name="connsiteY286" fmla="*/ 28575 h 336550"/>
              <a:gd name="connsiteX287" fmla="*/ 164533 w 292270"/>
              <a:gd name="connsiteY287" fmla="*/ 0 h 336550"/>
              <a:gd name="connsiteX288" fmla="*/ 266895 w 292270"/>
              <a:gd name="connsiteY288" fmla="*/ 48642 h 336550"/>
              <a:gd name="connsiteX289" fmla="*/ 291829 w 292270"/>
              <a:gd name="connsiteY289" fmla="*/ 130150 h 336550"/>
              <a:gd name="connsiteX290" fmla="*/ 269520 w 292270"/>
              <a:gd name="connsiteY290" fmla="*/ 206400 h 336550"/>
              <a:gd name="connsiteX291" fmla="*/ 257709 w 292270"/>
              <a:gd name="connsiteY291" fmla="*/ 324718 h 336550"/>
              <a:gd name="connsiteX292" fmla="*/ 256396 w 292270"/>
              <a:gd name="connsiteY292" fmla="*/ 332606 h 336550"/>
              <a:gd name="connsiteX293" fmla="*/ 249835 w 292270"/>
              <a:gd name="connsiteY293" fmla="*/ 336550 h 336550"/>
              <a:gd name="connsiteX294" fmla="*/ 105478 w 292270"/>
              <a:gd name="connsiteY294" fmla="*/ 336550 h 336550"/>
              <a:gd name="connsiteX295" fmla="*/ 97604 w 292270"/>
              <a:gd name="connsiteY295" fmla="*/ 331292 h 336550"/>
              <a:gd name="connsiteX296" fmla="*/ 96292 w 292270"/>
              <a:gd name="connsiteY296" fmla="*/ 315516 h 336550"/>
              <a:gd name="connsiteX297" fmla="*/ 96292 w 292270"/>
              <a:gd name="connsiteY297" fmla="*/ 312887 h 336550"/>
              <a:gd name="connsiteX298" fmla="*/ 71357 w 292270"/>
              <a:gd name="connsiteY298" fmla="*/ 294481 h 336550"/>
              <a:gd name="connsiteX299" fmla="*/ 31987 w 292270"/>
              <a:gd name="connsiteY299" fmla="*/ 278706 h 336550"/>
              <a:gd name="connsiteX300" fmla="*/ 25426 w 292270"/>
              <a:gd name="connsiteY300" fmla="*/ 236637 h 336550"/>
              <a:gd name="connsiteX301" fmla="*/ 21489 w 292270"/>
              <a:gd name="connsiteY301" fmla="*/ 209029 h 336550"/>
              <a:gd name="connsiteX302" fmla="*/ 16239 w 292270"/>
              <a:gd name="connsiteY302" fmla="*/ 205085 h 336550"/>
              <a:gd name="connsiteX303" fmla="*/ 491 w 292270"/>
              <a:gd name="connsiteY303" fmla="*/ 191939 h 336550"/>
              <a:gd name="connsiteX304" fmla="*/ 4428 w 292270"/>
              <a:gd name="connsiteY304" fmla="*/ 177478 h 336550"/>
              <a:gd name="connsiteX305" fmla="*/ 24113 w 292270"/>
              <a:gd name="connsiteY305" fmla="*/ 126206 h 336550"/>
              <a:gd name="connsiteX306" fmla="*/ 29363 w 292270"/>
              <a:gd name="connsiteY306" fmla="*/ 97284 h 336550"/>
              <a:gd name="connsiteX307" fmla="*/ 81856 w 292270"/>
              <a:gd name="connsiteY307" fmla="*/ 26293 h 336550"/>
              <a:gd name="connsiteX308" fmla="*/ 164533 w 292270"/>
              <a:gd name="connsiteY308"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Lst>
            <a:rect l="l" t="t" r="r" b="b"/>
            <a:pathLst>
              <a:path w="292270" h="336550">
                <a:moveTo>
                  <a:pt x="184010" y="131763"/>
                </a:moveTo>
                <a:cubicBezTo>
                  <a:pt x="179928" y="131763"/>
                  <a:pt x="178567" y="135573"/>
                  <a:pt x="178567" y="141923"/>
                </a:cubicBezTo>
                <a:cubicBezTo>
                  <a:pt x="178567" y="147003"/>
                  <a:pt x="179928" y="150813"/>
                  <a:pt x="184010" y="150813"/>
                </a:cubicBezTo>
                <a:cubicBezTo>
                  <a:pt x="188092" y="150813"/>
                  <a:pt x="188092" y="144463"/>
                  <a:pt x="188092" y="141923"/>
                </a:cubicBezTo>
                <a:cubicBezTo>
                  <a:pt x="188092" y="138113"/>
                  <a:pt x="188092" y="131763"/>
                  <a:pt x="184010" y="131763"/>
                </a:cubicBezTo>
                <a:close/>
                <a:moveTo>
                  <a:pt x="141147" y="131763"/>
                </a:moveTo>
                <a:cubicBezTo>
                  <a:pt x="138425" y="131763"/>
                  <a:pt x="135704" y="135573"/>
                  <a:pt x="135704" y="141923"/>
                </a:cubicBezTo>
                <a:cubicBezTo>
                  <a:pt x="135704" y="147003"/>
                  <a:pt x="138425" y="150813"/>
                  <a:pt x="141147" y="150813"/>
                </a:cubicBezTo>
                <a:cubicBezTo>
                  <a:pt x="145229" y="150813"/>
                  <a:pt x="145229" y="144463"/>
                  <a:pt x="145229" y="141923"/>
                </a:cubicBezTo>
                <a:cubicBezTo>
                  <a:pt x="145229" y="138113"/>
                  <a:pt x="145229" y="131763"/>
                  <a:pt x="141147" y="131763"/>
                </a:cubicBezTo>
                <a:close/>
                <a:moveTo>
                  <a:pt x="96811" y="131763"/>
                </a:moveTo>
                <a:cubicBezTo>
                  <a:pt x="95488" y="131763"/>
                  <a:pt x="94165" y="132822"/>
                  <a:pt x="92842" y="134938"/>
                </a:cubicBezTo>
                <a:cubicBezTo>
                  <a:pt x="95488" y="134938"/>
                  <a:pt x="98134" y="134938"/>
                  <a:pt x="100780" y="134938"/>
                </a:cubicBezTo>
                <a:cubicBezTo>
                  <a:pt x="100780" y="132822"/>
                  <a:pt x="99457" y="131763"/>
                  <a:pt x="96811" y="131763"/>
                </a:cubicBezTo>
                <a:close/>
                <a:moveTo>
                  <a:pt x="225310" y="127000"/>
                </a:moveTo>
                <a:cubicBezTo>
                  <a:pt x="226721" y="127000"/>
                  <a:pt x="226721" y="127000"/>
                  <a:pt x="226721" y="127000"/>
                </a:cubicBezTo>
                <a:cubicBezTo>
                  <a:pt x="226721" y="127000"/>
                  <a:pt x="226721" y="127000"/>
                  <a:pt x="229543" y="127000"/>
                </a:cubicBezTo>
                <a:cubicBezTo>
                  <a:pt x="230954" y="127000"/>
                  <a:pt x="230954" y="127000"/>
                  <a:pt x="230954" y="127000"/>
                </a:cubicBezTo>
                <a:cubicBezTo>
                  <a:pt x="230954" y="127000"/>
                  <a:pt x="230954" y="127000"/>
                  <a:pt x="230954" y="155792"/>
                </a:cubicBezTo>
                <a:cubicBezTo>
                  <a:pt x="230954" y="155792"/>
                  <a:pt x="230954" y="157163"/>
                  <a:pt x="229543" y="157163"/>
                </a:cubicBezTo>
                <a:cubicBezTo>
                  <a:pt x="229543" y="157163"/>
                  <a:pt x="229543" y="157163"/>
                  <a:pt x="225310" y="157163"/>
                </a:cubicBezTo>
                <a:cubicBezTo>
                  <a:pt x="225310" y="157163"/>
                  <a:pt x="225310" y="155792"/>
                  <a:pt x="225310" y="155792"/>
                </a:cubicBezTo>
                <a:cubicBezTo>
                  <a:pt x="225310" y="155792"/>
                  <a:pt x="225310" y="155792"/>
                  <a:pt x="225310" y="132484"/>
                </a:cubicBezTo>
                <a:cubicBezTo>
                  <a:pt x="225310" y="132484"/>
                  <a:pt x="225310" y="132484"/>
                  <a:pt x="221076" y="133855"/>
                </a:cubicBezTo>
                <a:cubicBezTo>
                  <a:pt x="221076" y="135227"/>
                  <a:pt x="221076" y="135227"/>
                  <a:pt x="221076" y="135227"/>
                </a:cubicBezTo>
                <a:cubicBezTo>
                  <a:pt x="219665" y="133855"/>
                  <a:pt x="219665" y="133855"/>
                  <a:pt x="219665" y="133855"/>
                </a:cubicBezTo>
                <a:cubicBezTo>
                  <a:pt x="219665" y="133855"/>
                  <a:pt x="219665" y="133855"/>
                  <a:pt x="219665" y="131113"/>
                </a:cubicBezTo>
                <a:cubicBezTo>
                  <a:pt x="218254" y="131113"/>
                  <a:pt x="219665" y="129742"/>
                  <a:pt x="219665" y="129742"/>
                </a:cubicBezTo>
                <a:cubicBezTo>
                  <a:pt x="219665" y="129742"/>
                  <a:pt x="219665" y="129742"/>
                  <a:pt x="225310" y="127000"/>
                </a:cubicBezTo>
                <a:close/>
                <a:moveTo>
                  <a:pt x="203791" y="127000"/>
                </a:moveTo>
                <a:cubicBezTo>
                  <a:pt x="203791" y="127000"/>
                  <a:pt x="203791" y="127000"/>
                  <a:pt x="207495" y="127000"/>
                </a:cubicBezTo>
                <a:cubicBezTo>
                  <a:pt x="207495" y="127000"/>
                  <a:pt x="208730" y="127000"/>
                  <a:pt x="208730" y="127000"/>
                </a:cubicBezTo>
                <a:cubicBezTo>
                  <a:pt x="208730" y="127000"/>
                  <a:pt x="208730" y="127000"/>
                  <a:pt x="208730" y="155792"/>
                </a:cubicBezTo>
                <a:cubicBezTo>
                  <a:pt x="208730" y="155792"/>
                  <a:pt x="207495" y="157163"/>
                  <a:pt x="207495" y="157163"/>
                </a:cubicBezTo>
                <a:cubicBezTo>
                  <a:pt x="207495" y="157163"/>
                  <a:pt x="207495" y="157163"/>
                  <a:pt x="203791" y="157163"/>
                </a:cubicBezTo>
                <a:cubicBezTo>
                  <a:pt x="203791" y="157163"/>
                  <a:pt x="202556" y="155792"/>
                  <a:pt x="202556" y="155792"/>
                </a:cubicBezTo>
                <a:cubicBezTo>
                  <a:pt x="202556" y="155792"/>
                  <a:pt x="202556" y="155792"/>
                  <a:pt x="202556" y="132484"/>
                </a:cubicBezTo>
                <a:cubicBezTo>
                  <a:pt x="202556" y="132484"/>
                  <a:pt x="202556" y="132484"/>
                  <a:pt x="200086" y="133855"/>
                </a:cubicBezTo>
                <a:cubicBezTo>
                  <a:pt x="200086" y="135227"/>
                  <a:pt x="198852" y="135227"/>
                  <a:pt x="198852" y="135227"/>
                </a:cubicBezTo>
                <a:cubicBezTo>
                  <a:pt x="198852" y="133855"/>
                  <a:pt x="198852" y="133855"/>
                  <a:pt x="198852" y="133855"/>
                </a:cubicBezTo>
                <a:cubicBezTo>
                  <a:pt x="198852" y="133855"/>
                  <a:pt x="198852" y="133855"/>
                  <a:pt x="197617" y="131113"/>
                </a:cubicBezTo>
                <a:cubicBezTo>
                  <a:pt x="197617" y="131113"/>
                  <a:pt x="197617" y="129742"/>
                  <a:pt x="198852" y="129742"/>
                </a:cubicBezTo>
                <a:cubicBezTo>
                  <a:pt x="198852" y="129742"/>
                  <a:pt x="198852" y="129742"/>
                  <a:pt x="203791" y="127000"/>
                </a:cubicBezTo>
                <a:close/>
                <a:moveTo>
                  <a:pt x="183964" y="127000"/>
                </a:moveTo>
                <a:cubicBezTo>
                  <a:pt x="189044" y="127000"/>
                  <a:pt x="192854" y="132246"/>
                  <a:pt x="192854" y="141426"/>
                </a:cubicBezTo>
                <a:cubicBezTo>
                  <a:pt x="192854" y="151918"/>
                  <a:pt x="189044" y="157163"/>
                  <a:pt x="182694" y="157163"/>
                </a:cubicBezTo>
                <a:cubicBezTo>
                  <a:pt x="177614" y="157163"/>
                  <a:pt x="173804" y="151918"/>
                  <a:pt x="173804" y="142737"/>
                </a:cubicBezTo>
                <a:cubicBezTo>
                  <a:pt x="173804" y="133557"/>
                  <a:pt x="177614" y="127000"/>
                  <a:pt x="183964" y="127000"/>
                </a:cubicBezTo>
                <a:close/>
                <a:moveTo>
                  <a:pt x="161699" y="127000"/>
                </a:moveTo>
                <a:cubicBezTo>
                  <a:pt x="161699" y="127000"/>
                  <a:pt x="161699" y="127000"/>
                  <a:pt x="164478" y="127000"/>
                </a:cubicBezTo>
                <a:cubicBezTo>
                  <a:pt x="165867" y="127000"/>
                  <a:pt x="165867" y="127000"/>
                  <a:pt x="165867" y="127000"/>
                </a:cubicBezTo>
                <a:cubicBezTo>
                  <a:pt x="165867" y="127000"/>
                  <a:pt x="165867" y="127000"/>
                  <a:pt x="165867" y="155792"/>
                </a:cubicBezTo>
                <a:cubicBezTo>
                  <a:pt x="165867" y="155792"/>
                  <a:pt x="165867" y="157163"/>
                  <a:pt x="164478" y="157163"/>
                </a:cubicBezTo>
                <a:cubicBezTo>
                  <a:pt x="164478" y="157163"/>
                  <a:pt x="164478" y="157163"/>
                  <a:pt x="161699" y="157163"/>
                </a:cubicBezTo>
                <a:cubicBezTo>
                  <a:pt x="160310" y="157163"/>
                  <a:pt x="160310" y="155792"/>
                  <a:pt x="160310" y="155792"/>
                </a:cubicBezTo>
                <a:cubicBezTo>
                  <a:pt x="160310" y="155792"/>
                  <a:pt x="160310" y="155792"/>
                  <a:pt x="160310" y="132484"/>
                </a:cubicBezTo>
                <a:cubicBezTo>
                  <a:pt x="160310" y="132484"/>
                  <a:pt x="160310" y="132484"/>
                  <a:pt x="156143" y="133855"/>
                </a:cubicBezTo>
                <a:cubicBezTo>
                  <a:pt x="156143" y="135227"/>
                  <a:pt x="156143" y="135227"/>
                  <a:pt x="156143" y="135227"/>
                </a:cubicBezTo>
                <a:cubicBezTo>
                  <a:pt x="154754" y="133855"/>
                  <a:pt x="154754" y="133855"/>
                  <a:pt x="154754" y="133855"/>
                </a:cubicBezTo>
                <a:cubicBezTo>
                  <a:pt x="154754" y="133855"/>
                  <a:pt x="154754" y="133855"/>
                  <a:pt x="154754" y="131113"/>
                </a:cubicBezTo>
                <a:cubicBezTo>
                  <a:pt x="154754" y="131113"/>
                  <a:pt x="154754" y="129742"/>
                  <a:pt x="154754" y="129742"/>
                </a:cubicBezTo>
                <a:cubicBezTo>
                  <a:pt x="154754" y="129742"/>
                  <a:pt x="154754" y="129742"/>
                  <a:pt x="161699" y="127000"/>
                </a:cubicBezTo>
                <a:close/>
                <a:moveTo>
                  <a:pt x="141261" y="127000"/>
                </a:moveTo>
                <a:cubicBezTo>
                  <a:pt x="147710" y="127000"/>
                  <a:pt x="151580" y="132246"/>
                  <a:pt x="151580" y="141426"/>
                </a:cubicBezTo>
                <a:cubicBezTo>
                  <a:pt x="151580" y="151918"/>
                  <a:pt x="147710" y="157163"/>
                  <a:pt x="141261" y="157163"/>
                </a:cubicBezTo>
                <a:cubicBezTo>
                  <a:pt x="134811" y="157163"/>
                  <a:pt x="130942" y="151918"/>
                  <a:pt x="130942" y="142737"/>
                </a:cubicBezTo>
                <a:cubicBezTo>
                  <a:pt x="130942" y="133557"/>
                  <a:pt x="134811" y="127000"/>
                  <a:pt x="141261" y="127000"/>
                </a:cubicBezTo>
                <a:close/>
                <a:moveTo>
                  <a:pt x="247736" y="80963"/>
                </a:moveTo>
                <a:cubicBezTo>
                  <a:pt x="245015" y="80963"/>
                  <a:pt x="243654" y="85091"/>
                  <a:pt x="243654" y="91970"/>
                </a:cubicBezTo>
                <a:cubicBezTo>
                  <a:pt x="243654" y="97474"/>
                  <a:pt x="245015" y="101601"/>
                  <a:pt x="247736" y="101601"/>
                </a:cubicBezTo>
                <a:cubicBezTo>
                  <a:pt x="251818" y="101601"/>
                  <a:pt x="253179" y="94722"/>
                  <a:pt x="253179" y="90594"/>
                </a:cubicBezTo>
                <a:cubicBezTo>
                  <a:pt x="253179" y="87843"/>
                  <a:pt x="251818" y="80963"/>
                  <a:pt x="247736" y="80963"/>
                </a:cubicBezTo>
                <a:close/>
                <a:moveTo>
                  <a:pt x="205328" y="80963"/>
                </a:moveTo>
                <a:cubicBezTo>
                  <a:pt x="203060" y="80963"/>
                  <a:pt x="200792" y="85091"/>
                  <a:pt x="200792" y="91970"/>
                </a:cubicBezTo>
                <a:cubicBezTo>
                  <a:pt x="200792" y="97474"/>
                  <a:pt x="203060" y="101601"/>
                  <a:pt x="205328" y="101601"/>
                </a:cubicBezTo>
                <a:cubicBezTo>
                  <a:pt x="208730" y="101601"/>
                  <a:pt x="208730" y="94722"/>
                  <a:pt x="208730" y="90594"/>
                </a:cubicBezTo>
                <a:cubicBezTo>
                  <a:pt x="208730" y="87843"/>
                  <a:pt x="208730" y="80963"/>
                  <a:pt x="205328" y="80963"/>
                </a:cubicBezTo>
                <a:close/>
                <a:moveTo>
                  <a:pt x="184010" y="80963"/>
                </a:moveTo>
                <a:cubicBezTo>
                  <a:pt x="179928" y="80963"/>
                  <a:pt x="178567" y="85091"/>
                  <a:pt x="178567" y="91970"/>
                </a:cubicBezTo>
                <a:cubicBezTo>
                  <a:pt x="178567" y="97474"/>
                  <a:pt x="179928" y="101601"/>
                  <a:pt x="184010" y="101601"/>
                </a:cubicBezTo>
                <a:cubicBezTo>
                  <a:pt x="188092" y="101601"/>
                  <a:pt x="188092" y="94722"/>
                  <a:pt x="188092" y="90594"/>
                </a:cubicBezTo>
                <a:cubicBezTo>
                  <a:pt x="188092" y="87843"/>
                  <a:pt x="188092" y="80963"/>
                  <a:pt x="184010" y="80963"/>
                </a:cubicBezTo>
                <a:close/>
                <a:moveTo>
                  <a:pt x="162011" y="80963"/>
                </a:moveTo>
                <a:cubicBezTo>
                  <a:pt x="159290" y="80963"/>
                  <a:pt x="157929" y="85091"/>
                  <a:pt x="157929" y="91970"/>
                </a:cubicBezTo>
                <a:cubicBezTo>
                  <a:pt x="157929" y="97474"/>
                  <a:pt x="159290" y="101601"/>
                  <a:pt x="162011" y="101601"/>
                </a:cubicBezTo>
                <a:cubicBezTo>
                  <a:pt x="166093" y="101601"/>
                  <a:pt x="167454" y="94722"/>
                  <a:pt x="167454" y="90594"/>
                </a:cubicBezTo>
                <a:cubicBezTo>
                  <a:pt x="167454" y="87843"/>
                  <a:pt x="166093" y="80963"/>
                  <a:pt x="162011" y="80963"/>
                </a:cubicBezTo>
                <a:close/>
                <a:moveTo>
                  <a:pt x="76173" y="80963"/>
                </a:moveTo>
                <a:cubicBezTo>
                  <a:pt x="73527" y="80963"/>
                  <a:pt x="72204" y="85091"/>
                  <a:pt x="72204" y="91970"/>
                </a:cubicBezTo>
                <a:cubicBezTo>
                  <a:pt x="72204" y="97474"/>
                  <a:pt x="73527" y="101601"/>
                  <a:pt x="76173" y="101601"/>
                </a:cubicBezTo>
                <a:cubicBezTo>
                  <a:pt x="80142" y="101601"/>
                  <a:pt x="80142" y="94722"/>
                  <a:pt x="80142" y="90594"/>
                </a:cubicBezTo>
                <a:cubicBezTo>
                  <a:pt x="80142" y="87843"/>
                  <a:pt x="80142" y="80963"/>
                  <a:pt x="76173" y="80963"/>
                </a:cubicBezTo>
                <a:close/>
                <a:moveTo>
                  <a:pt x="225310" y="76200"/>
                </a:moveTo>
                <a:cubicBezTo>
                  <a:pt x="226721" y="76200"/>
                  <a:pt x="226721" y="76200"/>
                  <a:pt x="226721" y="76200"/>
                </a:cubicBezTo>
                <a:cubicBezTo>
                  <a:pt x="226721" y="76200"/>
                  <a:pt x="226721" y="76200"/>
                  <a:pt x="229543" y="76200"/>
                </a:cubicBezTo>
                <a:cubicBezTo>
                  <a:pt x="230954" y="76200"/>
                  <a:pt x="230954" y="77511"/>
                  <a:pt x="230954" y="77511"/>
                </a:cubicBezTo>
                <a:cubicBezTo>
                  <a:pt x="230954" y="77511"/>
                  <a:pt x="230954" y="77511"/>
                  <a:pt x="230954" y="105052"/>
                </a:cubicBezTo>
                <a:cubicBezTo>
                  <a:pt x="230954" y="105052"/>
                  <a:pt x="230954" y="106363"/>
                  <a:pt x="229543" y="106363"/>
                </a:cubicBezTo>
                <a:cubicBezTo>
                  <a:pt x="229543" y="106363"/>
                  <a:pt x="229543" y="106363"/>
                  <a:pt x="225310" y="106363"/>
                </a:cubicBezTo>
                <a:cubicBezTo>
                  <a:pt x="225310" y="106363"/>
                  <a:pt x="225310" y="105052"/>
                  <a:pt x="225310" y="105052"/>
                </a:cubicBezTo>
                <a:cubicBezTo>
                  <a:pt x="225310" y="105052"/>
                  <a:pt x="225310" y="105052"/>
                  <a:pt x="225310" y="82757"/>
                </a:cubicBezTo>
                <a:cubicBezTo>
                  <a:pt x="225310" y="82757"/>
                  <a:pt x="225310" y="82757"/>
                  <a:pt x="221076" y="84069"/>
                </a:cubicBezTo>
                <a:cubicBezTo>
                  <a:pt x="219665" y="84069"/>
                  <a:pt x="219665" y="84069"/>
                  <a:pt x="219665" y="84069"/>
                </a:cubicBezTo>
                <a:cubicBezTo>
                  <a:pt x="219665" y="84069"/>
                  <a:pt x="219665" y="84069"/>
                  <a:pt x="219665" y="81446"/>
                </a:cubicBezTo>
                <a:cubicBezTo>
                  <a:pt x="218254" y="80134"/>
                  <a:pt x="219665" y="80134"/>
                  <a:pt x="219665" y="80134"/>
                </a:cubicBezTo>
                <a:cubicBezTo>
                  <a:pt x="219665" y="80134"/>
                  <a:pt x="219665" y="80134"/>
                  <a:pt x="225310" y="76200"/>
                </a:cubicBezTo>
                <a:close/>
                <a:moveTo>
                  <a:pt x="205555" y="76200"/>
                </a:moveTo>
                <a:cubicBezTo>
                  <a:pt x="212500" y="76200"/>
                  <a:pt x="216667" y="81446"/>
                  <a:pt x="216667" y="90626"/>
                </a:cubicBezTo>
                <a:cubicBezTo>
                  <a:pt x="216667" y="101118"/>
                  <a:pt x="212500" y="106363"/>
                  <a:pt x="205555" y="106363"/>
                </a:cubicBezTo>
                <a:cubicBezTo>
                  <a:pt x="198609" y="106363"/>
                  <a:pt x="194442" y="101118"/>
                  <a:pt x="194442" y="91937"/>
                </a:cubicBezTo>
                <a:cubicBezTo>
                  <a:pt x="194442" y="81446"/>
                  <a:pt x="198609" y="76200"/>
                  <a:pt x="205555" y="76200"/>
                </a:cubicBezTo>
                <a:close/>
                <a:moveTo>
                  <a:pt x="183964" y="76200"/>
                </a:moveTo>
                <a:cubicBezTo>
                  <a:pt x="189044" y="76200"/>
                  <a:pt x="192854" y="81446"/>
                  <a:pt x="192854" y="90626"/>
                </a:cubicBezTo>
                <a:cubicBezTo>
                  <a:pt x="192854" y="101118"/>
                  <a:pt x="189044" y="106363"/>
                  <a:pt x="182694" y="106363"/>
                </a:cubicBezTo>
                <a:cubicBezTo>
                  <a:pt x="177614" y="106363"/>
                  <a:pt x="173804" y="101118"/>
                  <a:pt x="173804" y="91937"/>
                </a:cubicBezTo>
                <a:cubicBezTo>
                  <a:pt x="173804" y="81446"/>
                  <a:pt x="177614" y="76200"/>
                  <a:pt x="183964" y="76200"/>
                </a:cubicBezTo>
                <a:close/>
                <a:moveTo>
                  <a:pt x="161898" y="76200"/>
                </a:moveTo>
                <a:cubicBezTo>
                  <a:pt x="168347" y="76200"/>
                  <a:pt x="172217" y="81446"/>
                  <a:pt x="172217" y="90626"/>
                </a:cubicBezTo>
                <a:cubicBezTo>
                  <a:pt x="172217" y="101118"/>
                  <a:pt x="168347" y="106363"/>
                  <a:pt x="161898" y="106363"/>
                </a:cubicBezTo>
                <a:cubicBezTo>
                  <a:pt x="155448" y="106363"/>
                  <a:pt x="152869" y="101118"/>
                  <a:pt x="151579" y="91937"/>
                </a:cubicBezTo>
                <a:cubicBezTo>
                  <a:pt x="151579" y="81446"/>
                  <a:pt x="156738" y="76200"/>
                  <a:pt x="161898" y="76200"/>
                </a:cubicBezTo>
                <a:close/>
                <a:moveTo>
                  <a:pt x="139584" y="76200"/>
                </a:moveTo>
                <a:cubicBezTo>
                  <a:pt x="139584" y="76200"/>
                  <a:pt x="139584" y="76200"/>
                  <a:pt x="140996" y="76200"/>
                </a:cubicBezTo>
                <a:cubicBezTo>
                  <a:pt x="140996" y="76200"/>
                  <a:pt x="140996" y="76200"/>
                  <a:pt x="143818" y="76200"/>
                </a:cubicBezTo>
                <a:cubicBezTo>
                  <a:pt x="143818" y="76200"/>
                  <a:pt x="145229" y="77511"/>
                  <a:pt x="145229" y="77511"/>
                </a:cubicBezTo>
                <a:cubicBezTo>
                  <a:pt x="145229" y="77511"/>
                  <a:pt x="145229" y="77511"/>
                  <a:pt x="145229" y="105052"/>
                </a:cubicBezTo>
                <a:cubicBezTo>
                  <a:pt x="145229" y="105052"/>
                  <a:pt x="143818" y="106363"/>
                  <a:pt x="143818" y="106363"/>
                </a:cubicBezTo>
                <a:cubicBezTo>
                  <a:pt x="143818" y="106363"/>
                  <a:pt x="143818" y="106363"/>
                  <a:pt x="139584" y="106363"/>
                </a:cubicBezTo>
                <a:cubicBezTo>
                  <a:pt x="139584" y="106363"/>
                  <a:pt x="139584" y="105052"/>
                  <a:pt x="139584" y="105052"/>
                </a:cubicBezTo>
                <a:cubicBezTo>
                  <a:pt x="139584" y="105052"/>
                  <a:pt x="139584" y="105052"/>
                  <a:pt x="139584" y="82757"/>
                </a:cubicBezTo>
                <a:cubicBezTo>
                  <a:pt x="139584" y="82757"/>
                  <a:pt x="139584" y="82757"/>
                  <a:pt x="135351" y="84069"/>
                </a:cubicBezTo>
                <a:cubicBezTo>
                  <a:pt x="135351" y="84069"/>
                  <a:pt x="135351" y="84069"/>
                  <a:pt x="133940" y="84069"/>
                </a:cubicBezTo>
                <a:lnTo>
                  <a:pt x="132529" y="81446"/>
                </a:lnTo>
                <a:cubicBezTo>
                  <a:pt x="132529" y="80134"/>
                  <a:pt x="132529" y="80134"/>
                  <a:pt x="133940" y="80134"/>
                </a:cubicBezTo>
                <a:cubicBezTo>
                  <a:pt x="133940" y="80134"/>
                  <a:pt x="133940" y="80134"/>
                  <a:pt x="139584" y="76200"/>
                </a:cubicBezTo>
                <a:close/>
                <a:moveTo>
                  <a:pt x="118837" y="76200"/>
                </a:moveTo>
                <a:cubicBezTo>
                  <a:pt x="118837" y="76200"/>
                  <a:pt x="118837" y="76200"/>
                  <a:pt x="123005" y="76200"/>
                </a:cubicBezTo>
                <a:cubicBezTo>
                  <a:pt x="123005" y="76200"/>
                  <a:pt x="123005" y="77511"/>
                  <a:pt x="123005" y="77511"/>
                </a:cubicBezTo>
                <a:cubicBezTo>
                  <a:pt x="123005" y="77511"/>
                  <a:pt x="123005" y="77511"/>
                  <a:pt x="123005" y="105052"/>
                </a:cubicBezTo>
                <a:cubicBezTo>
                  <a:pt x="123005" y="105052"/>
                  <a:pt x="123005" y="106363"/>
                  <a:pt x="123005" y="106363"/>
                </a:cubicBezTo>
                <a:cubicBezTo>
                  <a:pt x="123005" y="106363"/>
                  <a:pt x="123005" y="106363"/>
                  <a:pt x="118837" y="106363"/>
                </a:cubicBezTo>
                <a:cubicBezTo>
                  <a:pt x="118837" y="106363"/>
                  <a:pt x="117448" y="105052"/>
                  <a:pt x="117448" y="105052"/>
                </a:cubicBezTo>
                <a:cubicBezTo>
                  <a:pt x="117448" y="105052"/>
                  <a:pt x="117448" y="105052"/>
                  <a:pt x="117448" y="82757"/>
                </a:cubicBezTo>
                <a:cubicBezTo>
                  <a:pt x="117448" y="82757"/>
                  <a:pt x="117448" y="82757"/>
                  <a:pt x="114670" y="84069"/>
                </a:cubicBezTo>
                <a:cubicBezTo>
                  <a:pt x="113281" y="84069"/>
                  <a:pt x="113281" y="84069"/>
                  <a:pt x="113281" y="84069"/>
                </a:cubicBezTo>
                <a:cubicBezTo>
                  <a:pt x="113281" y="84069"/>
                  <a:pt x="113281" y="84069"/>
                  <a:pt x="111892" y="81446"/>
                </a:cubicBezTo>
                <a:cubicBezTo>
                  <a:pt x="111892" y="80134"/>
                  <a:pt x="111892" y="80134"/>
                  <a:pt x="111892" y="80134"/>
                </a:cubicBezTo>
                <a:cubicBezTo>
                  <a:pt x="111892" y="80134"/>
                  <a:pt x="111892" y="80134"/>
                  <a:pt x="118837" y="76200"/>
                </a:cubicBezTo>
                <a:close/>
                <a:moveTo>
                  <a:pt x="97207" y="76200"/>
                </a:moveTo>
                <a:cubicBezTo>
                  <a:pt x="97207" y="76200"/>
                  <a:pt x="97207" y="76200"/>
                  <a:pt x="99588" y="76200"/>
                </a:cubicBezTo>
                <a:cubicBezTo>
                  <a:pt x="100779" y="76200"/>
                  <a:pt x="100779" y="77511"/>
                  <a:pt x="100779" y="77511"/>
                </a:cubicBezTo>
                <a:cubicBezTo>
                  <a:pt x="100779" y="77511"/>
                  <a:pt x="100779" y="77511"/>
                  <a:pt x="100779" y="105052"/>
                </a:cubicBezTo>
                <a:cubicBezTo>
                  <a:pt x="100779" y="105052"/>
                  <a:pt x="100779" y="106363"/>
                  <a:pt x="99588" y="106363"/>
                </a:cubicBezTo>
                <a:cubicBezTo>
                  <a:pt x="99588" y="106363"/>
                  <a:pt x="99588" y="106363"/>
                  <a:pt x="97207" y="106363"/>
                </a:cubicBezTo>
                <a:cubicBezTo>
                  <a:pt x="96016" y="106363"/>
                  <a:pt x="96016" y="105052"/>
                  <a:pt x="96016" y="105052"/>
                </a:cubicBezTo>
                <a:cubicBezTo>
                  <a:pt x="96016" y="105052"/>
                  <a:pt x="96016" y="105052"/>
                  <a:pt x="96016" y="82757"/>
                </a:cubicBezTo>
                <a:cubicBezTo>
                  <a:pt x="96016" y="82757"/>
                  <a:pt x="96016" y="82757"/>
                  <a:pt x="92444" y="84069"/>
                </a:cubicBezTo>
                <a:cubicBezTo>
                  <a:pt x="91254" y="84069"/>
                  <a:pt x="91254" y="84069"/>
                  <a:pt x="91254" y="84069"/>
                </a:cubicBezTo>
                <a:cubicBezTo>
                  <a:pt x="91254" y="84069"/>
                  <a:pt x="91254" y="84069"/>
                  <a:pt x="91254" y="81446"/>
                </a:cubicBezTo>
                <a:cubicBezTo>
                  <a:pt x="91254" y="80134"/>
                  <a:pt x="91254" y="80134"/>
                  <a:pt x="91254" y="80134"/>
                </a:cubicBezTo>
                <a:cubicBezTo>
                  <a:pt x="91254" y="80134"/>
                  <a:pt x="91254" y="80134"/>
                  <a:pt x="97207" y="76200"/>
                </a:cubicBezTo>
                <a:close/>
                <a:moveTo>
                  <a:pt x="201926" y="36513"/>
                </a:moveTo>
                <a:cubicBezTo>
                  <a:pt x="200792" y="37812"/>
                  <a:pt x="200792" y="39111"/>
                  <a:pt x="200792" y="40409"/>
                </a:cubicBezTo>
                <a:cubicBezTo>
                  <a:pt x="200792" y="46904"/>
                  <a:pt x="203060" y="50801"/>
                  <a:pt x="205328" y="50801"/>
                </a:cubicBezTo>
                <a:cubicBezTo>
                  <a:pt x="208730" y="50801"/>
                  <a:pt x="208730" y="44306"/>
                  <a:pt x="208730" y="40409"/>
                </a:cubicBezTo>
                <a:cubicBezTo>
                  <a:pt x="208730" y="40409"/>
                  <a:pt x="208730" y="40409"/>
                  <a:pt x="208730" y="39111"/>
                </a:cubicBezTo>
                <a:cubicBezTo>
                  <a:pt x="206462" y="37812"/>
                  <a:pt x="204194" y="36513"/>
                  <a:pt x="201926" y="36513"/>
                </a:cubicBezTo>
                <a:close/>
                <a:moveTo>
                  <a:pt x="123005" y="34925"/>
                </a:moveTo>
                <a:cubicBezTo>
                  <a:pt x="120737" y="34925"/>
                  <a:pt x="118469" y="36248"/>
                  <a:pt x="116201" y="37571"/>
                </a:cubicBezTo>
                <a:cubicBezTo>
                  <a:pt x="116201" y="38894"/>
                  <a:pt x="115067" y="38894"/>
                  <a:pt x="115067" y="38894"/>
                </a:cubicBezTo>
                <a:cubicBezTo>
                  <a:pt x="115067" y="38894"/>
                  <a:pt x="115067" y="40216"/>
                  <a:pt x="115067" y="40216"/>
                </a:cubicBezTo>
                <a:cubicBezTo>
                  <a:pt x="115067" y="46831"/>
                  <a:pt x="116201" y="50800"/>
                  <a:pt x="119603" y="50800"/>
                </a:cubicBezTo>
                <a:cubicBezTo>
                  <a:pt x="123005" y="50800"/>
                  <a:pt x="123005" y="44185"/>
                  <a:pt x="123005" y="40216"/>
                </a:cubicBezTo>
                <a:cubicBezTo>
                  <a:pt x="123005" y="38894"/>
                  <a:pt x="123005" y="36248"/>
                  <a:pt x="123005" y="34925"/>
                </a:cubicBezTo>
                <a:close/>
                <a:moveTo>
                  <a:pt x="162011" y="31750"/>
                </a:moveTo>
                <a:cubicBezTo>
                  <a:pt x="159290" y="31750"/>
                  <a:pt x="157929" y="35560"/>
                  <a:pt x="157929" y="40640"/>
                </a:cubicBezTo>
                <a:cubicBezTo>
                  <a:pt x="157929" y="46990"/>
                  <a:pt x="159290" y="50800"/>
                  <a:pt x="162011" y="50800"/>
                </a:cubicBezTo>
                <a:cubicBezTo>
                  <a:pt x="166093" y="50800"/>
                  <a:pt x="167454" y="44450"/>
                  <a:pt x="167454" y="40640"/>
                </a:cubicBezTo>
                <a:cubicBezTo>
                  <a:pt x="167454" y="36830"/>
                  <a:pt x="166093" y="31750"/>
                  <a:pt x="162011" y="31750"/>
                </a:cubicBezTo>
                <a:close/>
                <a:moveTo>
                  <a:pt x="144703" y="28575"/>
                </a:moveTo>
                <a:cubicBezTo>
                  <a:pt x="144703" y="28575"/>
                  <a:pt x="144703" y="28575"/>
                  <a:pt x="144703" y="55075"/>
                </a:cubicBezTo>
                <a:cubicBezTo>
                  <a:pt x="144703" y="55075"/>
                  <a:pt x="143389" y="55075"/>
                  <a:pt x="143389" y="55075"/>
                </a:cubicBezTo>
                <a:cubicBezTo>
                  <a:pt x="143389" y="55075"/>
                  <a:pt x="143389" y="55075"/>
                  <a:pt x="139447" y="55075"/>
                </a:cubicBezTo>
                <a:cubicBezTo>
                  <a:pt x="139447" y="55075"/>
                  <a:pt x="139447" y="55075"/>
                  <a:pt x="139447" y="32550"/>
                </a:cubicBezTo>
                <a:cubicBezTo>
                  <a:pt x="139447" y="32550"/>
                  <a:pt x="139447" y="32550"/>
                  <a:pt x="135504" y="33875"/>
                </a:cubicBezTo>
                <a:cubicBezTo>
                  <a:pt x="135504" y="33875"/>
                  <a:pt x="135504" y="33875"/>
                  <a:pt x="134190" y="33875"/>
                </a:cubicBezTo>
                <a:cubicBezTo>
                  <a:pt x="134190" y="33875"/>
                  <a:pt x="134190" y="33875"/>
                  <a:pt x="132876" y="31225"/>
                </a:cubicBezTo>
                <a:cubicBezTo>
                  <a:pt x="131562" y="31225"/>
                  <a:pt x="130248" y="32550"/>
                  <a:pt x="127619" y="32550"/>
                </a:cubicBezTo>
                <a:cubicBezTo>
                  <a:pt x="128934" y="35200"/>
                  <a:pt x="128934" y="37850"/>
                  <a:pt x="128934" y="40500"/>
                </a:cubicBezTo>
                <a:cubicBezTo>
                  <a:pt x="128934" y="51100"/>
                  <a:pt x="124991" y="56400"/>
                  <a:pt x="118420" y="56400"/>
                </a:cubicBezTo>
                <a:cubicBezTo>
                  <a:pt x="113164" y="56400"/>
                  <a:pt x="109221" y="51100"/>
                  <a:pt x="109221" y="41825"/>
                </a:cubicBezTo>
                <a:cubicBezTo>
                  <a:pt x="106593" y="43150"/>
                  <a:pt x="103964" y="44475"/>
                  <a:pt x="101336" y="47125"/>
                </a:cubicBezTo>
                <a:cubicBezTo>
                  <a:pt x="101336" y="47125"/>
                  <a:pt x="101336" y="47125"/>
                  <a:pt x="101336" y="55075"/>
                </a:cubicBezTo>
                <a:cubicBezTo>
                  <a:pt x="101336" y="55075"/>
                  <a:pt x="101336" y="55075"/>
                  <a:pt x="100022" y="55075"/>
                </a:cubicBezTo>
                <a:cubicBezTo>
                  <a:pt x="100022" y="55075"/>
                  <a:pt x="100022" y="55075"/>
                  <a:pt x="97394" y="55075"/>
                </a:cubicBezTo>
                <a:cubicBezTo>
                  <a:pt x="96080" y="55075"/>
                  <a:pt x="96080" y="55075"/>
                  <a:pt x="96080" y="55075"/>
                </a:cubicBezTo>
                <a:cubicBezTo>
                  <a:pt x="96080" y="55075"/>
                  <a:pt x="96080" y="55075"/>
                  <a:pt x="96080" y="49775"/>
                </a:cubicBezTo>
                <a:cubicBezTo>
                  <a:pt x="85566" y="57725"/>
                  <a:pt x="77681" y="65675"/>
                  <a:pt x="72425" y="77600"/>
                </a:cubicBezTo>
                <a:cubicBezTo>
                  <a:pt x="73739" y="76275"/>
                  <a:pt x="75053" y="76275"/>
                  <a:pt x="76367" y="76275"/>
                </a:cubicBezTo>
                <a:cubicBezTo>
                  <a:pt x="82938" y="76275"/>
                  <a:pt x="86880" y="81575"/>
                  <a:pt x="86880" y="90850"/>
                </a:cubicBezTo>
                <a:cubicBezTo>
                  <a:pt x="86880" y="101450"/>
                  <a:pt x="82938" y="106750"/>
                  <a:pt x="76367" y="106750"/>
                </a:cubicBezTo>
                <a:cubicBezTo>
                  <a:pt x="71111" y="106750"/>
                  <a:pt x="68482" y="102775"/>
                  <a:pt x="67168" y="97475"/>
                </a:cubicBezTo>
                <a:cubicBezTo>
                  <a:pt x="65854" y="106750"/>
                  <a:pt x="69796" y="120000"/>
                  <a:pt x="75053" y="127950"/>
                </a:cubicBezTo>
                <a:cubicBezTo>
                  <a:pt x="75053" y="127950"/>
                  <a:pt x="76367" y="127950"/>
                  <a:pt x="76367" y="127950"/>
                </a:cubicBezTo>
                <a:cubicBezTo>
                  <a:pt x="76367" y="127950"/>
                  <a:pt x="76367" y="127950"/>
                  <a:pt x="78995" y="127950"/>
                </a:cubicBezTo>
                <a:cubicBezTo>
                  <a:pt x="78995" y="127950"/>
                  <a:pt x="80310" y="127950"/>
                  <a:pt x="80310" y="127950"/>
                </a:cubicBezTo>
                <a:cubicBezTo>
                  <a:pt x="80310" y="127950"/>
                  <a:pt x="80310" y="127950"/>
                  <a:pt x="80310" y="133250"/>
                </a:cubicBezTo>
                <a:cubicBezTo>
                  <a:pt x="82938" y="134575"/>
                  <a:pt x="85566" y="135900"/>
                  <a:pt x="88195" y="135900"/>
                </a:cubicBezTo>
                <a:cubicBezTo>
                  <a:pt x="89509" y="130600"/>
                  <a:pt x="93451" y="126625"/>
                  <a:pt x="97394" y="126625"/>
                </a:cubicBezTo>
                <a:cubicBezTo>
                  <a:pt x="102650" y="126625"/>
                  <a:pt x="106593" y="130600"/>
                  <a:pt x="107907" y="135900"/>
                </a:cubicBezTo>
                <a:cubicBezTo>
                  <a:pt x="110535" y="137225"/>
                  <a:pt x="113164" y="138550"/>
                  <a:pt x="114478" y="145175"/>
                </a:cubicBezTo>
                <a:cubicBezTo>
                  <a:pt x="115792" y="147825"/>
                  <a:pt x="115792" y="150475"/>
                  <a:pt x="117106" y="151800"/>
                </a:cubicBezTo>
                <a:cubicBezTo>
                  <a:pt x="117106" y="151800"/>
                  <a:pt x="117106" y="151800"/>
                  <a:pt x="117106" y="133250"/>
                </a:cubicBezTo>
                <a:cubicBezTo>
                  <a:pt x="117106" y="133250"/>
                  <a:pt x="117106" y="133250"/>
                  <a:pt x="114478" y="134575"/>
                </a:cubicBezTo>
                <a:cubicBezTo>
                  <a:pt x="113164" y="135900"/>
                  <a:pt x="113164" y="135900"/>
                  <a:pt x="113164" y="135900"/>
                </a:cubicBezTo>
                <a:cubicBezTo>
                  <a:pt x="113164" y="134575"/>
                  <a:pt x="113164" y="134575"/>
                  <a:pt x="113164" y="134575"/>
                </a:cubicBezTo>
                <a:cubicBezTo>
                  <a:pt x="113164" y="134575"/>
                  <a:pt x="113164" y="134575"/>
                  <a:pt x="111849" y="131925"/>
                </a:cubicBezTo>
                <a:cubicBezTo>
                  <a:pt x="111849" y="131925"/>
                  <a:pt x="111849" y="130600"/>
                  <a:pt x="111849" y="130600"/>
                </a:cubicBezTo>
                <a:cubicBezTo>
                  <a:pt x="111849" y="130600"/>
                  <a:pt x="111849" y="130600"/>
                  <a:pt x="118420" y="127950"/>
                </a:cubicBezTo>
                <a:cubicBezTo>
                  <a:pt x="118420" y="127950"/>
                  <a:pt x="118420" y="127950"/>
                  <a:pt x="122363" y="127950"/>
                </a:cubicBezTo>
                <a:cubicBezTo>
                  <a:pt x="122363" y="127950"/>
                  <a:pt x="122363" y="127950"/>
                  <a:pt x="122363" y="155775"/>
                </a:cubicBezTo>
                <a:cubicBezTo>
                  <a:pt x="122363" y="155775"/>
                  <a:pt x="122363" y="157100"/>
                  <a:pt x="122363" y="157100"/>
                </a:cubicBezTo>
                <a:cubicBezTo>
                  <a:pt x="122363" y="157100"/>
                  <a:pt x="122363" y="157100"/>
                  <a:pt x="121049" y="157100"/>
                </a:cubicBezTo>
                <a:cubicBezTo>
                  <a:pt x="123677" y="159750"/>
                  <a:pt x="128934" y="161075"/>
                  <a:pt x="135504" y="162400"/>
                </a:cubicBezTo>
                <a:cubicBezTo>
                  <a:pt x="144703" y="165050"/>
                  <a:pt x="159159" y="151800"/>
                  <a:pt x="161787" y="159750"/>
                </a:cubicBezTo>
                <a:cubicBezTo>
                  <a:pt x="164416" y="175650"/>
                  <a:pt x="173615" y="186250"/>
                  <a:pt x="181500" y="191550"/>
                </a:cubicBezTo>
                <a:cubicBezTo>
                  <a:pt x="181500" y="191550"/>
                  <a:pt x="181500" y="191550"/>
                  <a:pt x="181500" y="183600"/>
                </a:cubicBezTo>
                <a:cubicBezTo>
                  <a:pt x="181500" y="183600"/>
                  <a:pt x="181500" y="183600"/>
                  <a:pt x="178872" y="186250"/>
                </a:cubicBezTo>
                <a:cubicBezTo>
                  <a:pt x="177557" y="186250"/>
                  <a:pt x="177557" y="186250"/>
                  <a:pt x="177557" y="186250"/>
                </a:cubicBezTo>
                <a:cubicBezTo>
                  <a:pt x="177557" y="186250"/>
                  <a:pt x="177557" y="184925"/>
                  <a:pt x="176243" y="184925"/>
                </a:cubicBezTo>
                <a:cubicBezTo>
                  <a:pt x="176243" y="184925"/>
                  <a:pt x="176243" y="184925"/>
                  <a:pt x="176243" y="182275"/>
                </a:cubicBezTo>
                <a:cubicBezTo>
                  <a:pt x="176243" y="182275"/>
                  <a:pt x="176243" y="180950"/>
                  <a:pt x="176243" y="180950"/>
                </a:cubicBezTo>
                <a:cubicBezTo>
                  <a:pt x="176243" y="180950"/>
                  <a:pt x="176243" y="180950"/>
                  <a:pt x="182814" y="178300"/>
                </a:cubicBezTo>
                <a:cubicBezTo>
                  <a:pt x="182814" y="178300"/>
                  <a:pt x="182814" y="178300"/>
                  <a:pt x="186756" y="178300"/>
                </a:cubicBezTo>
                <a:cubicBezTo>
                  <a:pt x="186756" y="178300"/>
                  <a:pt x="186756" y="178300"/>
                  <a:pt x="186756" y="194200"/>
                </a:cubicBezTo>
                <a:cubicBezTo>
                  <a:pt x="194641" y="196850"/>
                  <a:pt x="201213" y="194200"/>
                  <a:pt x="199898" y="186250"/>
                </a:cubicBezTo>
                <a:cubicBezTo>
                  <a:pt x="199898" y="186250"/>
                  <a:pt x="198584" y="186250"/>
                  <a:pt x="198584" y="186250"/>
                </a:cubicBezTo>
                <a:cubicBezTo>
                  <a:pt x="198584" y="186250"/>
                  <a:pt x="198584" y="184925"/>
                  <a:pt x="198584" y="184925"/>
                </a:cubicBezTo>
                <a:cubicBezTo>
                  <a:pt x="198584" y="184925"/>
                  <a:pt x="198584" y="184925"/>
                  <a:pt x="197270" y="182275"/>
                </a:cubicBezTo>
                <a:cubicBezTo>
                  <a:pt x="197270" y="182275"/>
                  <a:pt x="197270" y="180950"/>
                  <a:pt x="198584" y="180950"/>
                </a:cubicBezTo>
                <a:cubicBezTo>
                  <a:pt x="198584" y="180950"/>
                  <a:pt x="198584" y="180950"/>
                  <a:pt x="199898" y="180950"/>
                </a:cubicBezTo>
                <a:cubicBezTo>
                  <a:pt x="198584" y="167700"/>
                  <a:pt x="199898" y="166375"/>
                  <a:pt x="199898" y="166375"/>
                </a:cubicBezTo>
                <a:cubicBezTo>
                  <a:pt x="199898" y="166375"/>
                  <a:pt x="226182" y="169025"/>
                  <a:pt x="234066" y="161075"/>
                </a:cubicBezTo>
                <a:cubicBezTo>
                  <a:pt x="238009" y="157100"/>
                  <a:pt x="240637" y="151800"/>
                  <a:pt x="241951" y="146500"/>
                </a:cubicBezTo>
                <a:cubicBezTo>
                  <a:pt x="243266" y="145175"/>
                  <a:pt x="244580" y="143850"/>
                  <a:pt x="245894" y="143850"/>
                </a:cubicBezTo>
                <a:cubicBezTo>
                  <a:pt x="245894" y="143850"/>
                  <a:pt x="245894" y="143850"/>
                  <a:pt x="245894" y="133250"/>
                </a:cubicBezTo>
                <a:cubicBezTo>
                  <a:pt x="245894" y="133250"/>
                  <a:pt x="245894" y="133250"/>
                  <a:pt x="241951" y="134575"/>
                </a:cubicBezTo>
                <a:cubicBezTo>
                  <a:pt x="241951" y="135900"/>
                  <a:pt x="241951" y="135900"/>
                  <a:pt x="241951" y="135900"/>
                </a:cubicBezTo>
                <a:cubicBezTo>
                  <a:pt x="241951" y="134575"/>
                  <a:pt x="240637" y="134575"/>
                  <a:pt x="240637" y="134575"/>
                </a:cubicBezTo>
                <a:cubicBezTo>
                  <a:pt x="240637" y="134575"/>
                  <a:pt x="240637" y="134575"/>
                  <a:pt x="240637" y="131925"/>
                </a:cubicBezTo>
                <a:cubicBezTo>
                  <a:pt x="240637" y="131925"/>
                  <a:pt x="240637" y="130600"/>
                  <a:pt x="240637" y="130600"/>
                </a:cubicBezTo>
                <a:cubicBezTo>
                  <a:pt x="240637" y="130600"/>
                  <a:pt x="240637" y="130600"/>
                  <a:pt x="247208" y="127950"/>
                </a:cubicBezTo>
                <a:cubicBezTo>
                  <a:pt x="247208" y="127950"/>
                  <a:pt x="247208" y="127950"/>
                  <a:pt x="249836" y="127950"/>
                </a:cubicBezTo>
                <a:cubicBezTo>
                  <a:pt x="251151" y="127950"/>
                  <a:pt x="251151" y="127950"/>
                  <a:pt x="251151" y="127950"/>
                </a:cubicBezTo>
                <a:cubicBezTo>
                  <a:pt x="251151" y="127950"/>
                  <a:pt x="251151" y="127950"/>
                  <a:pt x="251151" y="143850"/>
                </a:cubicBezTo>
                <a:cubicBezTo>
                  <a:pt x="251151" y="143850"/>
                  <a:pt x="252465" y="143850"/>
                  <a:pt x="252465" y="143850"/>
                </a:cubicBezTo>
                <a:cubicBezTo>
                  <a:pt x="264292" y="137225"/>
                  <a:pt x="262978" y="113375"/>
                  <a:pt x="257721" y="94825"/>
                </a:cubicBezTo>
                <a:cubicBezTo>
                  <a:pt x="256407" y="102775"/>
                  <a:pt x="253779" y="106750"/>
                  <a:pt x="247208" y="106750"/>
                </a:cubicBezTo>
                <a:cubicBezTo>
                  <a:pt x="241951" y="106750"/>
                  <a:pt x="238009" y="101450"/>
                  <a:pt x="238009" y="92175"/>
                </a:cubicBezTo>
                <a:cubicBezTo>
                  <a:pt x="238009" y="81575"/>
                  <a:pt x="241951" y="76275"/>
                  <a:pt x="248522" y="76275"/>
                </a:cubicBezTo>
                <a:cubicBezTo>
                  <a:pt x="248522" y="76275"/>
                  <a:pt x="249836" y="76275"/>
                  <a:pt x="249836" y="76275"/>
                </a:cubicBezTo>
                <a:cubicBezTo>
                  <a:pt x="244580" y="67000"/>
                  <a:pt x="238009" y="59050"/>
                  <a:pt x="230124" y="52425"/>
                </a:cubicBezTo>
                <a:cubicBezTo>
                  <a:pt x="230124" y="52425"/>
                  <a:pt x="230124" y="52425"/>
                  <a:pt x="230124" y="55075"/>
                </a:cubicBezTo>
                <a:cubicBezTo>
                  <a:pt x="230124" y="55075"/>
                  <a:pt x="230124" y="55075"/>
                  <a:pt x="228810" y="55075"/>
                </a:cubicBezTo>
                <a:cubicBezTo>
                  <a:pt x="228810" y="55075"/>
                  <a:pt x="228810" y="55075"/>
                  <a:pt x="224867" y="55075"/>
                </a:cubicBezTo>
                <a:cubicBezTo>
                  <a:pt x="224867" y="55075"/>
                  <a:pt x="224867" y="55075"/>
                  <a:pt x="224867" y="48450"/>
                </a:cubicBezTo>
                <a:cubicBezTo>
                  <a:pt x="220925" y="47125"/>
                  <a:pt x="218297" y="44475"/>
                  <a:pt x="215668" y="43150"/>
                </a:cubicBezTo>
                <a:cubicBezTo>
                  <a:pt x="214354" y="51100"/>
                  <a:pt x="210412" y="56400"/>
                  <a:pt x="205155" y="56400"/>
                </a:cubicBezTo>
                <a:cubicBezTo>
                  <a:pt x="198584" y="56400"/>
                  <a:pt x="194641" y="49775"/>
                  <a:pt x="194641" y="40500"/>
                </a:cubicBezTo>
                <a:cubicBezTo>
                  <a:pt x="194641" y="37850"/>
                  <a:pt x="194641" y="36525"/>
                  <a:pt x="195956" y="33875"/>
                </a:cubicBezTo>
                <a:cubicBezTo>
                  <a:pt x="193327" y="32550"/>
                  <a:pt x="189385" y="32550"/>
                  <a:pt x="186756" y="31225"/>
                </a:cubicBezTo>
                <a:cubicBezTo>
                  <a:pt x="186756" y="31225"/>
                  <a:pt x="186756" y="31225"/>
                  <a:pt x="186756" y="55075"/>
                </a:cubicBezTo>
                <a:cubicBezTo>
                  <a:pt x="186756" y="55075"/>
                  <a:pt x="186756" y="55075"/>
                  <a:pt x="182814" y="55075"/>
                </a:cubicBezTo>
                <a:cubicBezTo>
                  <a:pt x="181500" y="55075"/>
                  <a:pt x="181500" y="55075"/>
                  <a:pt x="181500" y="55075"/>
                </a:cubicBezTo>
                <a:cubicBezTo>
                  <a:pt x="181500" y="55075"/>
                  <a:pt x="181500" y="55075"/>
                  <a:pt x="181500" y="32550"/>
                </a:cubicBezTo>
                <a:cubicBezTo>
                  <a:pt x="181500" y="32550"/>
                  <a:pt x="181500" y="32550"/>
                  <a:pt x="178872" y="33875"/>
                </a:cubicBezTo>
                <a:cubicBezTo>
                  <a:pt x="177557" y="33875"/>
                  <a:pt x="177557" y="33875"/>
                  <a:pt x="177557" y="33875"/>
                </a:cubicBezTo>
                <a:cubicBezTo>
                  <a:pt x="177557" y="33875"/>
                  <a:pt x="177557" y="33875"/>
                  <a:pt x="176243" y="33875"/>
                </a:cubicBezTo>
                <a:cubicBezTo>
                  <a:pt x="176243" y="33875"/>
                  <a:pt x="176243" y="33875"/>
                  <a:pt x="176243" y="31225"/>
                </a:cubicBezTo>
                <a:cubicBezTo>
                  <a:pt x="176243" y="29900"/>
                  <a:pt x="176243" y="29900"/>
                  <a:pt x="176243" y="29900"/>
                </a:cubicBezTo>
                <a:cubicBezTo>
                  <a:pt x="176243" y="29900"/>
                  <a:pt x="176243" y="29900"/>
                  <a:pt x="177557" y="29900"/>
                </a:cubicBezTo>
                <a:cubicBezTo>
                  <a:pt x="173615" y="28575"/>
                  <a:pt x="170987" y="28575"/>
                  <a:pt x="168358" y="28575"/>
                </a:cubicBezTo>
                <a:cubicBezTo>
                  <a:pt x="170987" y="31225"/>
                  <a:pt x="172301" y="35200"/>
                  <a:pt x="172301" y="40500"/>
                </a:cubicBezTo>
                <a:cubicBezTo>
                  <a:pt x="172301" y="51100"/>
                  <a:pt x="168358" y="56400"/>
                  <a:pt x="161787" y="56400"/>
                </a:cubicBezTo>
                <a:cubicBezTo>
                  <a:pt x="155217" y="56400"/>
                  <a:pt x="152588" y="49775"/>
                  <a:pt x="151274" y="40500"/>
                </a:cubicBezTo>
                <a:cubicBezTo>
                  <a:pt x="151274" y="35200"/>
                  <a:pt x="153903" y="29900"/>
                  <a:pt x="156531" y="28575"/>
                </a:cubicBezTo>
                <a:cubicBezTo>
                  <a:pt x="152588" y="28575"/>
                  <a:pt x="148646" y="28575"/>
                  <a:pt x="144703" y="28575"/>
                </a:cubicBezTo>
                <a:close/>
                <a:moveTo>
                  <a:pt x="164533" y="0"/>
                </a:moveTo>
                <a:cubicBezTo>
                  <a:pt x="205215" y="0"/>
                  <a:pt x="240648" y="17090"/>
                  <a:pt x="266895" y="48642"/>
                </a:cubicBezTo>
                <a:cubicBezTo>
                  <a:pt x="285268" y="72305"/>
                  <a:pt x="294454" y="99914"/>
                  <a:pt x="291829" y="130150"/>
                </a:cubicBezTo>
                <a:cubicBezTo>
                  <a:pt x="289205" y="155129"/>
                  <a:pt x="278706" y="181422"/>
                  <a:pt x="269520" y="206400"/>
                </a:cubicBezTo>
                <a:cubicBezTo>
                  <a:pt x="253772" y="247154"/>
                  <a:pt x="239336" y="286594"/>
                  <a:pt x="257709" y="324718"/>
                </a:cubicBezTo>
                <a:cubicBezTo>
                  <a:pt x="257709" y="327348"/>
                  <a:pt x="257709" y="329977"/>
                  <a:pt x="256396" y="332606"/>
                </a:cubicBezTo>
                <a:cubicBezTo>
                  <a:pt x="255084" y="335236"/>
                  <a:pt x="252459" y="336550"/>
                  <a:pt x="249835" y="336550"/>
                </a:cubicBezTo>
                <a:cubicBezTo>
                  <a:pt x="249835" y="336550"/>
                  <a:pt x="249835" y="336550"/>
                  <a:pt x="105478" y="336550"/>
                </a:cubicBezTo>
                <a:cubicBezTo>
                  <a:pt x="101541" y="336550"/>
                  <a:pt x="98916" y="333921"/>
                  <a:pt x="97604" y="331292"/>
                </a:cubicBezTo>
                <a:cubicBezTo>
                  <a:pt x="96292" y="328662"/>
                  <a:pt x="96292" y="327348"/>
                  <a:pt x="96292" y="315516"/>
                </a:cubicBezTo>
                <a:cubicBezTo>
                  <a:pt x="96292" y="314201"/>
                  <a:pt x="96292" y="312887"/>
                  <a:pt x="96292" y="312887"/>
                </a:cubicBezTo>
                <a:cubicBezTo>
                  <a:pt x="94979" y="294481"/>
                  <a:pt x="87105" y="294481"/>
                  <a:pt x="71357" y="294481"/>
                </a:cubicBezTo>
                <a:cubicBezTo>
                  <a:pt x="58234" y="294481"/>
                  <a:pt x="42486" y="294481"/>
                  <a:pt x="31987" y="278706"/>
                </a:cubicBezTo>
                <a:cubicBezTo>
                  <a:pt x="24113" y="266874"/>
                  <a:pt x="24113" y="251098"/>
                  <a:pt x="25426" y="236637"/>
                </a:cubicBezTo>
                <a:cubicBezTo>
                  <a:pt x="25426" y="224805"/>
                  <a:pt x="25426" y="212973"/>
                  <a:pt x="21489" y="209029"/>
                </a:cubicBezTo>
                <a:cubicBezTo>
                  <a:pt x="21489" y="207715"/>
                  <a:pt x="17552" y="206400"/>
                  <a:pt x="16239" y="205085"/>
                </a:cubicBezTo>
                <a:cubicBezTo>
                  <a:pt x="10990" y="202456"/>
                  <a:pt x="3116" y="199827"/>
                  <a:pt x="491" y="191939"/>
                </a:cubicBezTo>
                <a:cubicBezTo>
                  <a:pt x="-821" y="187995"/>
                  <a:pt x="491" y="182736"/>
                  <a:pt x="4428" y="177478"/>
                </a:cubicBezTo>
                <a:cubicBezTo>
                  <a:pt x="17552" y="156443"/>
                  <a:pt x="20176" y="144612"/>
                  <a:pt x="24113" y="126206"/>
                </a:cubicBezTo>
                <a:cubicBezTo>
                  <a:pt x="25426" y="118319"/>
                  <a:pt x="26738" y="109116"/>
                  <a:pt x="29363" y="97284"/>
                </a:cubicBezTo>
                <a:cubicBezTo>
                  <a:pt x="38549" y="68361"/>
                  <a:pt x="55609" y="43383"/>
                  <a:pt x="81856" y="26293"/>
                </a:cubicBezTo>
                <a:cubicBezTo>
                  <a:pt x="105478" y="9202"/>
                  <a:pt x="135662" y="0"/>
                  <a:pt x="1645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1" name="椭圆 9"/>
          <p:cNvSpPr/>
          <p:nvPr/>
        </p:nvSpPr>
        <p:spPr>
          <a:xfrm>
            <a:off x="7047971" y="3951785"/>
            <a:ext cx="495754" cy="400871"/>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2" name="椭圆 10"/>
          <p:cNvSpPr/>
          <p:nvPr/>
        </p:nvSpPr>
        <p:spPr>
          <a:xfrm>
            <a:off x="9447666" y="3904343"/>
            <a:ext cx="495754" cy="495754"/>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8" name="矩形 17"/>
          <p:cNvSpPr/>
          <p:nvPr/>
        </p:nvSpPr>
        <p:spPr>
          <a:xfrm>
            <a:off x="2084618" y="2293257"/>
            <a:ext cx="823682" cy="1578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9" name="矩形 18"/>
          <p:cNvSpPr/>
          <p:nvPr/>
        </p:nvSpPr>
        <p:spPr>
          <a:xfrm>
            <a:off x="4490359" y="2293257"/>
            <a:ext cx="823682" cy="1578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0" name="矩形 19"/>
          <p:cNvSpPr/>
          <p:nvPr/>
        </p:nvSpPr>
        <p:spPr>
          <a:xfrm>
            <a:off x="6883400" y="2293257"/>
            <a:ext cx="823682" cy="1578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1" name="矩形 20"/>
          <p:cNvSpPr/>
          <p:nvPr/>
        </p:nvSpPr>
        <p:spPr>
          <a:xfrm>
            <a:off x="9283700" y="2293257"/>
            <a:ext cx="823682" cy="1578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22" name="组合 21"/>
          <p:cNvGrpSpPr/>
          <p:nvPr/>
        </p:nvGrpSpPr>
        <p:grpSpPr>
          <a:xfrm>
            <a:off x="849087" y="344656"/>
            <a:ext cx="4885993" cy="716067"/>
            <a:chOff x="5402407" y="1247256"/>
            <a:chExt cx="4885993" cy="716067"/>
          </a:xfrm>
        </p:grpSpPr>
        <p:sp>
          <p:nvSpPr>
            <p:cNvPr id="23" name="文本框 22"/>
            <p:cNvSpPr txBox="1"/>
            <p:nvPr/>
          </p:nvSpPr>
          <p:spPr>
            <a:xfrm>
              <a:off x="5402407" y="1247256"/>
              <a:ext cx="3295317" cy="523220"/>
            </a:xfrm>
            <a:prstGeom prst="rect">
              <a:avLst/>
            </a:prstGeom>
            <a:noFill/>
          </p:spPr>
          <p:txBody>
            <a:bodyPr wrap="square" rtlCol="0">
              <a:spAutoFit/>
              <a:scene3d>
                <a:camera prst="orthographicFront"/>
                <a:lightRig rig="threePt" dir="t"/>
              </a:scene3d>
              <a:sp3d contourW="12700"/>
            </a:bodyPr>
            <a:lstStyle/>
            <a:p>
              <a:r>
                <a:rPr lang="zh-CN" altLang="en-US" sz="2800" b="1" dirty="0">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rPr>
                <a:t>标题文字添加此处</a:t>
              </a:r>
            </a:p>
          </p:txBody>
        </p:sp>
        <p:sp>
          <p:nvSpPr>
            <p:cNvPr id="24" name="文本框 23"/>
            <p:cNvSpPr txBox="1"/>
            <p:nvPr/>
          </p:nvSpPr>
          <p:spPr>
            <a:xfrm>
              <a:off x="5402408" y="1693506"/>
              <a:ext cx="4885992" cy="269817"/>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50" dirty="0">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rPr>
                <a:t>print the presentation and make it into </a:t>
              </a:r>
              <a:r>
                <a:rPr lang="en-US" altLang="zh-CN" sz="1050">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rPr>
                <a:t>a film </a:t>
              </a:r>
              <a:r>
                <a:rPr lang="en-US" altLang="zh-CN" sz="1050" dirty="0">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rPr>
                <a:t>to be used in a </a:t>
              </a:r>
              <a:r>
                <a:rPr lang="en-US" altLang="zh-CN" sz="1050">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rPr>
                <a:t>wider field</a:t>
              </a:r>
              <a:endParaRPr lang="en-US" altLang="zh-CN" sz="1050" dirty="0">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sp>
        <p:nvSpPr>
          <p:cNvPr id="25" name="矩形 24"/>
          <p:cNvSpPr/>
          <p:nvPr/>
        </p:nvSpPr>
        <p:spPr>
          <a:xfrm>
            <a:off x="274320" y="329203"/>
            <a:ext cx="444137" cy="73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6" name="矩形 25"/>
          <p:cNvSpPr/>
          <p:nvPr/>
        </p:nvSpPr>
        <p:spPr>
          <a:xfrm>
            <a:off x="0" y="329203"/>
            <a:ext cx="195941" cy="73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27" name="组合 26"/>
          <p:cNvGrpSpPr/>
          <p:nvPr/>
        </p:nvGrpSpPr>
        <p:grpSpPr>
          <a:xfrm>
            <a:off x="1471180" y="4888592"/>
            <a:ext cx="2050553" cy="1075464"/>
            <a:chOff x="8330118" y="3433235"/>
            <a:chExt cx="2050553" cy="1075464"/>
          </a:xfrm>
        </p:grpSpPr>
        <p:sp>
          <p:nvSpPr>
            <p:cNvPr id="28" name="矩形 27"/>
            <p:cNvSpPr/>
            <p:nvPr/>
          </p:nvSpPr>
          <p:spPr>
            <a:xfrm>
              <a:off x="8330119" y="3751569"/>
              <a:ext cx="2050552" cy="7571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用户可以在投影仪或者计算机上进行演示也可以的将演示文稿打印出来制作成胶片</a:t>
              </a:r>
            </a:p>
          </p:txBody>
        </p:sp>
        <p:sp>
          <p:nvSpPr>
            <p:cNvPr id="29" name="矩形 28"/>
            <p:cNvSpPr/>
            <p:nvPr/>
          </p:nvSpPr>
          <p:spPr>
            <a:xfrm>
              <a:off x="8330118"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grpSp>
        <p:nvGrpSpPr>
          <p:cNvPr id="30" name="组合 29"/>
          <p:cNvGrpSpPr/>
          <p:nvPr/>
        </p:nvGrpSpPr>
        <p:grpSpPr>
          <a:xfrm>
            <a:off x="3870876" y="4888592"/>
            <a:ext cx="2050553" cy="1075464"/>
            <a:chOff x="8330118" y="3433235"/>
            <a:chExt cx="2050553" cy="1075464"/>
          </a:xfrm>
        </p:grpSpPr>
        <p:sp>
          <p:nvSpPr>
            <p:cNvPr id="31" name="矩形 30"/>
            <p:cNvSpPr/>
            <p:nvPr/>
          </p:nvSpPr>
          <p:spPr>
            <a:xfrm>
              <a:off x="8330119" y="3751569"/>
              <a:ext cx="2050552" cy="7571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用户可以在投影仪或者计算机上进行演示也可以的将演示文稿打印出来制作成胶片</a:t>
              </a:r>
            </a:p>
          </p:txBody>
        </p:sp>
        <p:sp>
          <p:nvSpPr>
            <p:cNvPr id="32" name="矩形 31"/>
            <p:cNvSpPr/>
            <p:nvPr/>
          </p:nvSpPr>
          <p:spPr>
            <a:xfrm>
              <a:off x="8330118"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grpSp>
        <p:nvGrpSpPr>
          <p:cNvPr id="33" name="组合 32"/>
          <p:cNvGrpSpPr/>
          <p:nvPr/>
        </p:nvGrpSpPr>
        <p:grpSpPr>
          <a:xfrm>
            <a:off x="6270572" y="4888592"/>
            <a:ext cx="2050553" cy="1075464"/>
            <a:chOff x="8330118" y="3433235"/>
            <a:chExt cx="2050553" cy="1075464"/>
          </a:xfrm>
        </p:grpSpPr>
        <p:sp>
          <p:nvSpPr>
            <p:cNvPr id="34" name="矩形 33"/>
            <p:cNvSpPr/>
            <p:nvPr/>
          </p:nvSpPr>
          <p:spPr>
            <a:xfrm>
              <a:off x="8330119" y="3751569"/>
              <a:ext cx="2050552" cy="7571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用户可以在投影仪或者计算机上进行演示也可以的将演示文稿打印出来制作成胶片</a:t>
              </a:r>
            </a:p>
          </p:txBody>
        </p:sp>
        <p:sp>
          <p:nvSpPr>
            <p:cNvPr id="35" name="矩形 34"/>
            <p:cNvSpPr/>
            <p:nvPr/>
          </p:nvSpPr>
          <p:spPr>
            <a:xfrm>
              <a:off x="8330118"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grpSp>
        <p:nvGrpSpPr>
          <p:cNvPr id="36" name="组合 35"/>
          <p:cNvGrpSpPr/>
          <p:nvPr/>
        </p:nvGrpSpPr>
        <p:grpSpPr>
          <a:xfrm>
            <a:off x="8670268" y="4888592"/>
            <a:ext cx="2050553" cy="1075464"/>
            <a:chOff x="8330118" y="3433235"/>
            <a:chExt cx="2050553" cy="1075464"/>
          </a:xfrm>
        </p:grpSpPr>
        <p:sp>
          <p:nvSpPr>
            <p:cNvPr id="37" name="矩形 36"/>
            <p:cNvSpPr/>
            <p:nvPr/>
          </p:nvSpPr>
          <p:spPr>
            <a:xfrm>
              <a:off x="8330119" y="3751569"/>
              <a:ext cx="2050552" cy="7571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用户可以在投影仪或者计算机上进行演示也可以的将演示文稿打印出来制作成胶片</a:t>
              </a:r>
            </a:p>
          </p:txBody>
        </p:sp>
        <p:sp>
          <p:nvSpPr>
            <p:cNvPr id="38" name="矩形 37"/>
            <p:cNvSpPr/>
            <p:nvPr/>
          </p:nvSpPr>
          <p:spPr>
            <a:xfrm>
              <a:off x="8330118"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spTree>
    <p:extLst>
      <p:ext uri="{BB962C8B-B14F-4D97-AF65-F5344CB8AC3E}">
        <p14:creationId xmlns:p14="http://schemas.microsoft.com/office/powerpoint/2010/main" val="372668787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500"/>
                                        <p:tgtEl>
                                          <p:spTgt spid="4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500"/>
                                        <p:tgtEl>
                                          <p:spTgt spid="4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fade">
                                      <p:cBhvr>
                                        <p:cTn id="30" dur="500"/>
                                        <p:tgtEl>
                                          <p:spTgt spid="4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500"/>
                                        <p:tgtEl>
                                          <p:spTgt spid="50"/>
                                        </p:tgtEl>
                                      </p:cBhvr>
                                    </p:animEffect>
                                  </p:childTnLst>
                                </p:cTn>
                              </p:par>
                            </p:childTnLst>
                          </p:cTn>
                        </p:par>
                        <p:par>
                          <p:cTn id="34" fill="hold">
                            <p:stCondLst>
                              <p:cond delay="1000"/>
                            </p:stCondLst>
                            <p:childTnLst>
                              <p:par>
                                <p:cTn id="35" presetID="12" presetClass="entr" presetSubtype="1" fill="hold" nodeType="after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p:tgtEl>
                                          <p:spTgt spid="51"/>
                                        </p:tgtEl>
                                        <p:attrNameLst>
                                          <p:attrName>ppt_y</p:attrName>
                                        </p:attrNameLst>
                                      </p:cBhvr>
                                      <p:tavLst>
                                        <p:tav tm="0">
                                          <p:val>
                                            <p:strVal val="#ppt_y-#ppt_h*1.125000"/>
                                          </p:val>
                                        </p:tav>
                                        <p:tav tm="100000">
                                          <p:val>
                                            <p:strVal val="#ppt_y"/>
                                          </p:val>
                                        </p:tav>
                                      </p:tavLst>
                                    </p:anim>
                                    <p:animEffect transition="in" filter="wipe(down)">
                                      <p:cBhvr>
                                        <p:cTn id="38" dur="500"/>
                                        <p:tgtEl>
                                          <p:spTgt spid="51"/>
                                        </p:tgtEl>
                                      </p:cBhvr>
                                    </p:animEffect>
                                  </p:childTnLst>
                                </p:cTn>
                              </p:par>
                            </p:childTnLst>
                          </p:cTn>
                        </p:par>
                        <p:par>
                          <p:cTn id="39" fill="hold">
                            <p:stCondLst>
                              <p:cond delay="1500"/>
                            </p:stCondLst>
                            <p:childTnLst>
                              <p:par>
                                <p:cTn id="40" presetID="10" presetClass="entr" presetSubtype="0" fill="hold" grpId="0" nodeType="after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fade">
                                      <p:cBhvr>
                                        <p:cTn id="45" dur="500"/>
                                        <p:tgtEl>
                                          <p:spTgt spid="4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6"/>
                                        </p:tgtEl>
                                        <p:attrNameLst>
                                          <p:attrName>style.visibility</p:attrName>
                                        </p:attrNameLst>
                                      </p:cBhvr>
                                      <p:to>
                                        <p:strVal val="visible"/>
                                      </p:to>
                                    </p:set>
                                    <p:animEffect transition="in" filter="fade">
                                      <p:cBhvr>
                                        <p:cTn id="48" dur="500"/>
                                        <p:tgtEl>
                                          <p:spTgt spid="4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fade">
                                      <p:cBhvr>
                                        <p:cTn id="51" dur="500"/>
                                        <p:tgtEl>
                                          <p:spTgt spid="47"/>
                                        </p:tgtEl>
                                      </p:cBhvr>
                                    </p:animEffect>
                                  </p:childTnLst>
                                </p:cTn>
                              </p:par>
                            </p:childTnLst>
                          </p:cTn>
                        </p:par>
                        <p:par>
                          <p:cTn id="52" fill="hold">
                            <p:stCondLst>
                              <p:cond delay="2000"/>
                            </p:stCondLst>
                            <p:childTnLst>
                              <p:par>
                                <p:cTn id="53" presetID="53" presetClass="entr" presetSubtype="16" fill="hold" grpId="0" nodeType="afterEffect">
                                  <p:stCondLst>
                                    <p:cond delay="0"/>
                                  </p:stCondLst>
                                  <p:childTnLst>
                                    <p:set>
                                      <p:cBhvr>
                                        <p:cTn id="54" dur="1" fill="hold">
                                          <p:stCondLst>
                                            <p:cond delay="0"/>
                                          </p:stCondLst>
                                        </p:cTn>
                                        <p:tgtEl>
                                          <p:spTgt spid="39"/>
                                        </p:tgtEl>
                                        <p:attrNameLst>
                                          <p:attrName>style.visibility</p:attrName>
                                        </p:attrNameLst>
                                      </p:cBhvr>
                                      <p:to>
                                        <p:strVal val="visible"/>
                                      </p:to>
                                    </p:set>
                                    <p:anim calcmode="lin" valueType="num">
                                      <p:cBhvr>
                                        <p:cTn id="55" dur="500" fill="hold"/>
                                        <p:tgtEl>
                                          <p:spTgt spid="39"/>
                                        </p:tgtEl>
                                        <p:attrNameLst>
                                          <p:attrName>ppt_w</p:attrName>
                                        </p:attrNameLst>
                                      </p:cBhvr>
                                      <p:tavLst>
                                        <p:tav tm="0">
                                          <p:val>
                                            <p:fltVal val="0"/>
                                          </p:val>
                                        </p:tav>
                                        <p:tav tm="100000">
                                          <p:val>
                                            <p:strVal val="#ppt_w"/>
                                          </p:val>
                                        </p:tav>
                                      </p:tavLst>
                                    </p:anim>
                                    <p:anim calcmode="lin" valueType="num">
                                      <p:cBhvr>
                                        <p:cTn id="56" dur="500" fill="hold"/>
                                        <p:tgtEl>
                                          <p:spTgt spid="39"/>
                                        </p:tgtEl>
                                        <p:attrNameLst>
                                          <p:attrName>ppt_h</p:attrName>
                                        </p:attrNameLst>
                                      </p:cBhvr>
                                      <p:tavLst>
                                        <p:tav tm="0">
                                          <p:val>
                                            <p:fltVal val="0"/>
                                          </p:val>
                                        </p:tav>
                                        <p:tav tm="100000">
                                          <p:val>
                                            <p:strVal val="#ppt_h"/>
                                          </p:val>
                                        </p:tav>
                                      </p:tavLst>
                                    </p:anim>
                                    <p:animEffect transition="in" filter="fade">
                                      <p:cBhvr>
                                        <p:cTn id="57" dur="500"/>
                                        <p:tgtEl>
                                          <p:spTgt spid="39"/>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40"/>
                                        </p:tgtEl>
                                        <p:attrNameLst>
                                          <p:attrName>style.visibility</p:attrName>
                                        </p:attrNameLst>
                                      </p:cBhvr>
                                      <p:to>
                                        <p:strVal val="visible"/>
                                      </p:to>
                                    </p:set>
                                    <p:anim calcmode="lin" valueType="num">
                                      <p:cBhvr>
                                        <p:cTn id="60" dur="500" fill="hold"/>
                                        <p:tgtEl>
                                          <p:spTgt spid="40"/>
                                        </p:tgtEl>
                                        <p:attrNameLst>
                                          <p:attrName>ppt_w</p:attrName>
                                        </p:attrNameLst>
                                      </p:cBhvr>
                                      <p:tavLst>
                                        <p:tav tm="0">
                                          <p:val>
                                            <p:fltVal val="0"/>
                                          </p:val>
                                        </p:tav>
                                        <p:tav tm="100000">
                                          <p:val>
                                            <p:strVal val="#ppt_w"/>
                                          </p:val>
                                        </p:tav>
                                      </p:tavLst>
                                    </p:anim>
                                    <p:anim calcmode="lin" valueType="num">
                                      <p:cBhvr>
                                        <p:cTn id="61" dur="500" fill="hold"/>
                                        <p:tgtEl>
                                          <p:spTgt spid="40"/>
                                        </p:tgtEl>
                                        <p:attrNameLst>
                                          <p:attrName>ppt_h</p:attrName>
                                        </p:attrNameLst>
                                      </p:cBhvr>
                                      <p:tavLst>
                                        <p:tav tm="0">
                                          <p:val>
                                            <p:fltVal val="0"/>
                                          </p:val>
                                        </p:tav>
                                        <p:tav tm="100000">
                                          <p:val>
                                            <p:strVal val="#ppt_h"/>
                                          </p:val>
                                        </p:tav>
                                      </p:tavLst>
                                    </p:anim>
                                    <p:animEffect transition="in" filter="fade">
                                      <p:cBhvr>
                                        <p:cTn id="62" dur="500"/>
                                        <p:tgtEl>
                                          <p:spTgt spid="40"/>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anim calcmode="lin" valueType="num">
                                      <p:cBhvr>
                                        <p:cTn id="65" dur="500" fill="hold"/>
                                        <p:tgtEl>
                                          <p:spTgt spid="41"/>
                                        </p:tgtEl>
                                        <p:attrNameLst>
                                          <p:attrName>ppt_w</p:attrName>
                                        </p:attrNameLst>
                                      </p:cBhvr>
                                      <p:tavLst>
                                        <p:tav tm="0">
                                          <p:val>
                                            <p:fltVal val="0"/>
                                          </p:val>
                                        </p:tav>
                                        <p:tav tm="100000">
                                          <p:val>
                                            <p:strVal val="#ppt_w"/>
                                          </p:val>
                                        </p:tav>
                                      </p:tavLst>
                                    </p:anim>
                                    <p:anim calcmode="lin" valueType="num">
                                      <p:cBhvr>
                                        <p:cTn id="66" dur="500" fill="hold"/>
                                        <p:tgtEl>
                                          <p:spTgt spid="41"/>
                                        </p:tgtEl>
                                        <p:attrNameLst>
                                          <p:attrName>ppt_h</p:attrName>
                                        </p:attrNameLst>
                                      </p:cBhvr>
                                      <p:tavLst>
                                        <p:tav tm="0">
                                          <p:val>
                                            <p:fltVal val="0"/>
                                          </p:val>
                                        </p:tav>
                                        <p:tav tm="100000">
                                          <p:val>
                                            <p:strVal val="#ppt_h"/>
                                          </p:val>
                                        </p:tav>
                                      </p:tavLst>
                                    </p:anim>
                                    <p:animEffect transition="in" filter="fade">
                                      <p:cBhvr>
                                        <p:cTn id="67" dur="500"/>
                                        <p:tgtEl>
                                          <p:spTgt spid="41"/>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42"/>
                                        </p:tgtEl>
                                        <p:attrNameLst>
                                          <p:attrName>style.visibility</p:attrName>
                                        </p:attrNameLst>
                                      </p:cBhvr>
                                      <p:to>
                                        <p:strVal val="visible"/>
                                      </p:to>
                                    </p:set>
                                    <p:anim calcmode="lin" valueType="num">
                                      <p:cBhvr>
                                        <p:cTn id="70" dur="500" fill="hold"/>
                                        <p:tgtEl>
                                          <p:spTgt spid="42"/>
                                        </p:tgtEl>
                                        <p:attrNameLst>
                                          <p:attrName>ppt_w</p:attrName>
                                        </p:attrNameLst>
                                      </p:cBhvr>
                                      <p:tavLst>
                                        <p:tav tm="0">
                                          <p:val>
                                            <p:fltVal val="0"/>
                                          </p:val>
                                        </p:tav>
                                        <p:tav tm="100000">
                                          <p:val>
                                            <p:strVal val="#ppt_w"/>
                                          </p:val>
                                        </p:tav>
                                      </p:tavLst>
                                    </p:anim>
                                    <p:anim calcmode="lin" valueType="num">
                                      <p:cBhvr>
                                        <p:cTn id="71" dur="500" fill="hold"/>
                                        <p:tgtEl>
                                          <p:spTgt spid="42"/>
                                        </p:tgtEl>
                                        <p:attrNameLst>
                                          <p:attrName>ppt_h</p:attrName>
                                        </p:attrNameLst>
                                      </p:cBhvr>
                                      <p:tavLst>
                                        <p:tav tm="0">
                                          <p:val>
                                            <p:fltVal val="0"/>
                                          </p:val>
                                        </p:tav>
                                        <p:tav tm="100000">
                                          <p:val>
                                            <p:strVal val="#ppt_h"/>
                                          </p:val>
                                        </p:tav>
                                      </p:tavLst>
                                    </p:anim>
                                    <p:animEffect transition="in" filter="fade">
                                      <p:cBhvr>
                                        <p:cTn id="72" dur="500"/>
                                        <p:tgtEl>
                                          <p:spTgt spid="42"/>
                                        </p:tgtEl>
                                      </p:cBhvr>
                                    </p:animEffect>
                                  </p:childTnLst>
                                </p:cTn>
                              </p:par>
                            </p:childTnLst>
                          </p:cTn>
                        </p:par>
                        <p:par>
                          <p:cTn id="73" fill="hold">
                            <p:stCondLst>
                              <p:cond delay="2500"/>
                            </p:stCondLst>
                            <p:childTnLst>
                              <p:par>
                                <p:cTn id="74" presetID="42" presetClass="entr" presetSubtype="0" fill="hold" nodeType="after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1000"/>
                                        <p:tgtEl>
                                          <p:spTgt spid="27"/>
                                        </p:tgtEl>
                                      </p:cBhvr>
                                    </p:animEffect>
                                    <p:anim calcmode="lin" valueType="num">
                                      <p:cBhvr>
                                        <p:cTn id="77" dur="1000" fill="hold"/>
                                        <p:tgtEl>
                                          <p:spTgt spid="27"/>
                                        </p:tgtEl>
                                        <p:attrNameLst>
                                          <p:attrName>ppt_x</p:attrName>
                                        </p:attrNameLst>
                                      </p:cBhvr>
                                      <p:tavLst>
                                        <p:tav tm="0">
                                          <p:val>
                                            <p:strVal val="#ppt_x"/>
                                          </p:val>
                                        </p:tav>
                                        <p:tav tm="100000">
                                          <p:val>
                                            <p:strVal val="#ppt_x"/>
                                          </p:val>
                                        </p:tav>
                                      </p:tavLst>
                                    </p:anim>
                                    <p:anim calcmode="lin" valueType="num">
                                      <p:cBhvr>
                                        <p:cTn id="78" dur="1000" fill="hold"/>
                                        <p:tgtEl>
                                          <p:spTgt spid="27"/>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fade">
                                      <p:cBhvr>
                                        <p:cTn id="81" dur="1000"/>
                                        <p:tgtEl>
                                          <p:spTgt spid="30"/>
                                        </p:tgtEl>
                                      </p:cBhvr>
                                    </p:animEffect>
                                    <p:anim calcmode="lin" valueType="num">
                                      <p:cBhvr>
                                        <p:cTn id="82" dur="1000" fill="hold"/>
                                        <p:tgtEl>
                                          <p:spTgt spid="30"/>
                                        </p:tgtEl>
                                        <p:attrNameLst>
                                          <p:attrName>ppt_x</p:attrName>
                                        </p:attrNameLst>
                                      </p:cBhvr>
                                      <p:tavLst>
                                        <p:tav tm="0">
                                          <p:val>
                                            <p:strVal val="#ppt_x"/>
                                          </p:val>
                                        </p:tav>
                                        <p:tav tm="100000">
                                          <p:val>
                                            <p:strVal val="#ppt_x"/>
                                          </p:val>
                                        </p:tav>
                                      </p:tavLst>
                                    </p:anim>
                                    <p:anim calcmode="lin" valueType="num">
                                      <p:cBhvr>
                                        <p:cTn id="83" dur="1000" fill="hold"/>
                                        <p:tgtEl>
                                          <p:spTgt spid="30"/>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fade">
                                      <p:cBhvr>
                                        <p:cTn id="86" dur="1000"/>
                                        <p:tgtEl>
                                          <p:spTgt spid="33"/>
                                        </p:tgtEl>
                                      </p:cBhvr>
                                    </p:animEffect>
                                    <p:anim calcmode="lin" valueType="num">
                                      <p:cBhvr>
                                        <p:cTn id="87" dur="1000" fill="hold"/>
                                        <p:tgtEl>
                                          <p:spTgt spid="33"/>
                                        </p:tgtEl>
                                        <p:attrNameLst>
                                          <p:attrName>ppt_x</p:attrName>
                                        </p:attrNameLst>
                                      </p:cBhvr>
                                      <p:tavLst>
                                        <p:tav tm="0">
                                          <p:val>
                                            <p:strVal val="#ppt_x"/>
                                          </p:val>
                                        </p:tav>
                                        <p:tav tm="100000">
                                          <p:val>
                                            <p:strVal val="#ppt_x"/>
                                          </p:val>
                                        </p:tav>
                                      </p:tavLst>
                                    </p:anim>
                                    <p:anim calcmode="lin" valueType="num">
                                      <p:cBhvr>
                                        <p:cTn id="88" dur="1000" fill="hold"/>
                                        <p:tgtEl>
                                          <p:spTgt spid="33"/>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fade">
                                      <p:cBhvr>
                                        <p:cTn id="91" dur="1000"/>
                                        <p:tgtEl>
                                          <p:spTgt spid="36"/>
                                        </p:tgtEl>
                                      </p:cBhvr>
                                    </p:animEffect>
                                    <p:anim calcmode="lin" valueType="num">
                                      <p:cBhvr>
                                        <p:cTn id="92" dur="1000" fill="hold"/>
                                        <p:tgtEl>
                                          <p:spTgt spid="36"/>
                                        </p:tgtEl>
                                        <p:attrNameLst>
                                          <p:attrName>ppt_x</p:attrName>
                                        </p:attrNameLst>
                                      </p:cBhvr>
                                      <p:tavLst>
                                        <p:tav tm="0">
                                          <p:val>
                                            <p:strVal val="#ppt_x"/>
                                          </p:val>
                                        </p:tav>
                                        <p:tav tm="100000">
                                          <p:val>
                                            <p:strVal val="#ppt_x"/>
                                          </p:val>
                                        </p:tav>
                                      </p:tavLst>
                                    </p:anim>
                                    <p:anim calcmode="lin" valueType="num">
                                      <p:cBhvr>
                                        <p:cTn id="93"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5" grpId="0" animBg="1"/>
      <p:bldP spid="46" grpId="0" animBg="1"/>
      <p:bldP spid="47" grpId="0" animBg="1"/>
      <p:bldP spid="44" grpId="0" animBg="1"/>
      <p:bldP spid="48" grpId="0" animBg="1"/>
      <p:bldP spid="49" grpId="0" animBg="1"/>
      <p:bldP spid="50" grpId="0" animBg="1"/>
      <p:bldP spid="39" grpId="0" animBg="1"/>
      <p:bldP spid="40" grpId="0" animBg="1"/>
      <p:bldP spid="41" grpId="0" animBg="1"/>
      <p:bldP spid="42" grpId="0" animBg="1"/>
      <p:bldP spid="18" grpId="0" animBg="1"/>
      <p:bldP spid="19" grpId="0" animBg="1"/>
      <p:bldP spid="20" grpId="0" animBg="1"/>
      <p:bldP spid="2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rot="1800000">
            <a:off x="8000623" y="3205479"/>
            <a:ext cx="2208183" cy="1142621"/>
          </a:xfrm>
          <a:custGeom>
            <a:avLst/>
            <a:gdLst>
              <a:gd name="connsiteX0" fmla="*/ 0 w 3132217"/>
              <a:gd name="connsiteY0" fmla="*/ 0 h 1129860"/>
              <a:gd name="connsiteX1" fmla="*/ 3132217 w 3132217"/>
              <a:gd name="connsiteY1" fmla="*/ 0 h 1129860"/>
              <a:gd name="connsiteX2" fmla="*/ 3132217 w 3132217"/>
              <a:gd name="connsiteY2" fmla="*/ 1129860 h 1129860"/>
              <a:gd name="connsiteX3" fmla="*/ 0 w 3132217"/>
              <a:gd name="connsiteY3" fmla="*/ 1129860 h 1129860"/>
              <a:gd name="connsiteX4" fmla="*/ 0 w 3132217"/>
              <a:gd name="connsiteY4" fmla="*/ 0 h 1129860"/>
              <a:gd name="connsiteX0" fmla="*/ 0 w 3132217"/>
              <a:gd name="connsiteY0" fmla="*/ 3225 h 1133085"/>
              <a:gd name="connsiteX1" fmla="*/ 1226711 w 3132217"/>
              <a:gd name="connsiteY1" fmla="*/ 0 h 1133085"/>
              <a:gd name="connsiteX2" fmla="*/ 3132217 w 3132217"/>
              <a:gd name="connsiteY2" fmla="*/ 3225 h 1133085"/>
              <a:gd name="connsiteX3" fmla="*/ 3132217 w 3132217"/>
              <a:gd name="connsiteY3" fmla="*/ 1133085 h 1133085"/>
              <a:gd name="connsiteX4" fmla="*/ 0 w 3132217"/>
              <a:gd name="connsiteY4" fmla="*/ 1133085 h 1133085"/>
              <a:gd name="connsiteX5" fmla="*/ 0 w 3132217"/>
              <a:gd name="connsiteY5" fmla="*/ 3225 h 1133085"/>
              <a:gd name="connsiteX0" fmla="*/ 0 w 3132217"/>
              <a:gd name="connsiteY0" fmla="*/ 3225 h 1142621"/>
              <a:gd name="connsiteX1" fmla="*/ 1226711 w 3132217"/>
              <a:gd name="connsiteY1" fmla="*/ 0 h 1142621"/>
              <a:gd name="connsiteX2" fmla="*/ 3132217 w 3132217"/>
              <a:gd name="connsiteY2" fmla="*/ 3225 h 1142621"/>
              <a:gd name="connsiteX3" fmla="*/ 3132217 w 3132217"/>
              <a:gd name="connsiteY3" fmla="*/ 1133085 h 1142621"/>
              <a:gd name="connsiteX4" fmla="*/ 924034 w 3132217"/>
              <a:gd name="connsiteY4" fmla="*/ 1142621 h 1142621"/>
              <a:gd name="connsiteX5" fmla="*/ 0 w 3132217"/>
              <a:gd name="connsiteY5" fmla="*/ 1133085 h 1142621"/>
              <a:gd name="connsiteX6" fmla="*/ 0 w 3132217"/>
              <a:gd name="connsiteY6" fmla="*/ 3225 h 1142621"/>
              <a:gd name="connsiteX0" fmla="*/ 0 w 3132217"/>
              <a:gd name="connsiteY0" fmla="*/ 3225 h 1142621"/>
              <a:gd name="connsiteX1" fmla="*/ 1226711 w 3132217"/>
              <a:gd name="connsiteY1" fmla="*/ 0 h 1142621"/>
              <a:gd name="connsiteX2" fmla="*/ 3132217 w 3132217"/>
              <a:gd name="connsiteY2" fmla="*/ 3225 h 1142621"/>
              <a:gd name="connsiteX3" fmla="*/ 3132217 w 3132217"/>
              <a:gd name="connsiteY3" fmla="*/ 1133085 h 1142621"/>
              <a:gd name="connsiteX4" fmla="*/ 924034 w 3132217"/>
              <a:gd name="connsiteY4" fmla="*/ 1142621 h 1142621"/>
              <a:gd name="connsiteX5" fmla="*/ 0 w 3132217"/>
              <a:gd name="connsiteY5" fmla="*/ 3225 h 1142621"/>
              <a:gd name="connsiteX0" fmla="*/ 0 w 2208183"/>
              <a:gd name="connsiteY0" fmla="*/ 1142621 h 1142621"/>
              <a:gd name="connsiteX1" fmla="*/ 302677 w 2208183"/>
              <a:gd name="connsiteY1" fmla="*/ 0 h 1142621"/>
              <a:gd name="connsiteX2" fmla="*/ 2208183 w 2208183"/>
              <a:gd name="connsiteY2" fmla="*/ 3225 h 1142621"/>
              <a:gd name="connsiteX3" fmla="*/ 2208183 w 2208183"/>
              <a:gd name="connsiteY3" fmla="*/ 1133085 h 1142621"/>
              <a:gd name="connsiteX4" fmla="*/ 0 w 2208183"/>
              <a:gd name="connsiteY4" fmla="*/ 1142621 h 1142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8183" h="1142621">
                <a:moveTo>
                  <a:pt x="0" y="1142621"/>
                </a:moveTo>
                <a:lnTo>
                  <a:pt x="302677" y="0"/>
                </a:lnTo>
                <a:lnTo>
                  <a:pt x="2208183" y="3225"/>
                </a:lnTo>
                <a:lnTo>
                  <a:pt x="2208183" y="1133085"/>
                </a:lnTo>
                <a:lnTo>
                  <a:pt x="0" y="1142621"/>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 name="文本框 2"/>
          <p:cNvSpPr txBox="1"/>
          <p:nvPr/>
        </p:nvSpPr>
        <p:spPr>
          <a:xfrm>
            <a:off x="3490686" y="2834211"/>
            <a:ext cx="4296228" cy="923330"/>
          </a:xfrm>
          <a:prstGeom prst="rect">
            <a:avLst/>
          </a:prstGeom>
          <a:noFill/>
        </p:spPr>
        <p:txBody>
          <a:bodyPr wrap="square" rtlCol="0">
            <a:spAutoFit/>
            <a:scene3d>
              <a:camera prst="orthographicFront"/>
              <a:lightRig rig="threePt" dir="t"/>
            </a:scene3d>
            <a:sp3d contourW="12700"/>
          </a:bodyPr>
          <a:lstStyle/>
          <a:p>
            <a:pPr algn="r"/>
            <a:r>
              <a:rPr lang="en-US" altLang="zh-CN" sz="5400" dirty="0">
                <a:solidFill>
                  <a:schemeClr val="accent1"/>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THANK </a:t>
            </a:r>
            <a:r>
              <a:rPr lang="en-US" altLang="zh-CN" sz="5400" dirty="0">
                <a:solidFill>
                  <a:schemeClr val="tx1">
                    <a:lumMod val="65000"/>
                    <a:lumOff val="35000"/>
                  </a:scheme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YOU</a:t>
            </a:r>
            <a:endParaRPr lang="zh-CN" altLang="en-US" sz="5400" dirty="0">
              <a:solidFill>
                <a:schemeClr val="tx1">
                  <a:lumMod val="65000"/>
                  <a:lumOff val="35000"/>
                </a:scheme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endParaRPr>
          </a:p>
        </p:txBody>
      </p:sp>
      <p:grpSp>
        <p:nvGrpSpPr>
          <p:cNvPr id="6" name="组合 5"/>
          <p:cNvGrpSpPr/>
          <p:nvPr/>
        </p:nvGrpSpPr>
        <p:grpSpPr>
          <a:xfrm>
            <a:off x="7772400" y="2874962"/>
            <a:ext cx="947096" cy="841828"/>
            <a:chOff x="7772400" y="3368449"/>
            <a:chExt cx="947096" cy="841828"/>
          </a:xfrm>
        </p:grpSpPr>
        <p:sp>
          <p:nvSpPr>
            <p:cNvPr id="2" name="矩形 1"/>
            <p:cNvSpPr/>
            <p:nvPr/>
          </p:nvSpPr>
          <p:spPr>
            <a:xfrm>
              <a:off x="7859485" y="3368449"/>
              <a:ext cx="841828" cy="8418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5" name="矩形 4"/>
            <p:cNvSpPr/>
            <p:nvPr/>
          </p:nvSpPr>
          <p:spPr>
            <a:xfrm>
              <a:off x="7772400" y="3368449"/>
              <a:ext cx="947096" cy="43236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endParaRPr lang="zh-CN" altLang="en-US" sz="2000" dirty="0">
                <a:solidFill>
                  <a:srgbClr val="FF0000"/>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spTree>
    <p:extLst>
      <p:ext uri="{BB962C8B-B14F-4D97-AF65-F5344CB8AC3E}">
        <p14:creationId xmlns:p14="http://schemas.microsoft.com/office/powerpoint/2010/main" val="407760983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a:extLst>
              <a:ext uri="{FF2B5EF4-FFF2-40B4-BE49-F238E27FC236}">
                <a16:creationId xmlns="" xmlns:a16="http://schemas.microsoft.com/office/drawing/2014/main" id="{04B8CCDF-E157-4137-BE6F-E0B8539F55F2}"/>
              </a:ext>
            </a:extLst>
          </p:cNvPr>
          <p:cNvGrpSpPr/>
          <p:nvPr/>
        </p:nvGrpSpPr>
        <p:grpSpPr>
          <a:xfrm>
            <a:off x="849087" y="344656"/>
            <a:ext cx="4885993" cy="716067"/>
            <a:chOff x="5402407" y="1247256"/>
            <a:chExt cx="4885993" cy="716067"/>
          </a:xfrm>
        </p:grpSpPr>
        <p:sp>
          <p:nvSpPr>
            <p:cNvPr id="53" name="文本框 52">
              <a:extLst>
                <a:ext uri="{FF2B5EF4-FFF2-40B4-BE49-F238E27FC236}">
                  <a16:creationId xmlns="" xmlns:a16="http://schemas.microsoft.com/office/drawing/2014/main" id="{F78BC75C-1853-4A4E-910C-107AA09A0525}"/>
                </a:ext>
              </a:extLst>
            </p:cNvPr>
            <p:cNvSpPr txBox="1"/>
            <p:nvPr/>
          </p:nvSpPr>
          <p:spPr>
            <a:xfrm>
              <a:off x="5402407" y="1247256"/>
              <a:ext cx="3295317"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标题文字添加此处</a:t>
              </a:r>
            </a:p>
          </p:txBody>
        </p:sp>
        <p:sp>
          <p:nvSpPr>
            <p:cNvPr id="54" name="文本框 53">
              <a:extLst>
                <a:ext uri="{FF2B5EF4-FFF2-40B4-BE49-F238E27FC236}">
                  <a16:creationId xmlns="" xmlns:a16="http://schemas.microsoft.com/office/drawing/2014/main" id="{032C129E-3E02-4050-A17C-2D3761163DDE}"/>
                </a:ext>
              </a:extLst>
            </p:cNvPr>
            <p:cNvSpPr txBox="1"/>
            <p:nvPr/>
          </p:nvSpPr>
          <p:spPr>
            <a:xfrm>
              <a:off x="5402408" y="1693506"/>
              <a:ext cx="4885992" cy="26981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print the presentation and make it into </a:t>
              </a:r>
              <a:r>
                <a:rPr kumimoji="0" lang="en-US" altLang="zh-CN" sz="105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a film </a:t>
              </a:r>
              <a:r>
                <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to be used in a </a:t>
              </a:r>
              <a:r>
                <a:rPr kumimoji="0" lang="en-US" altLang="zh-CN" sz="105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wider field</a:t>
              </a:r>
              <a:endPar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sp>
        <p:nvSpPr>
          <p:cNvPr id="55" name="矩形 54">
            <a:extLst>
              <a:ext uri="{FF2B5EF4-FFF2-40B4-BE49-F238E27FC236}">
                <a16:creationId xmlns="" xmlns:a16="http://schemas.microsoft.com/office/drawing/2014/main" id="{A9135B93-37F1-408D-AB4C-AC450FFDC2DD}"/>
              </a:ext>
            </a:extLst>
          </p:cNvPr>
          <p:cNvSpPr/>
          <p:nvPr/>
        </p:nvSpPr>
        <p:spPr>
          <a:xfrm>
            <a:off x="274320" y="329203"/>
            <a:ext cx="444137"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56" name="矩形 55">
            <a:extLst>
              <a:ext uri="{FF2B5EF4-FFF2-40B4-BE49-F238E27FC236}">
                <a16:creationId xmlns="" xmlns:a16="http://schemas.microsoft.com/office/drawing/2014/main" id="{F1F75C24-D0FB-414D-92D2-087A6FA02E37}"/>
              </a:ext>
            </a:extLst>
          </p:cNvPr>
          <p:cNvSpPr/>
          <p:nvPr/>
        </p:nvSpPr>
        <p:spPr>
          <a:xfrm>
            <a:off x="0" y="329203"/>
            <a:ext cx="195941"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57" name="文本框 56">
            <a:extLst>
              <a:ext uri="{FF2B5EF4-FFF2-40B4-BE49-F238E27FC236}">
                <a16:creationId xmlns="" xmlns:a16="http://schemas.microsoft.com/office/drawing/2014/main" id="{03BD2AE1-CBF5-4E0B-A6D4-187449910C95}"/>
              </a:ext>
            </a:extLst>
          </p:cNvPr>
          <p:cNvSpPr txBox="1">
            <a:spLocks noChangeArrowheads="1"/>
          </p:cNvSpPr>
          <p:nvPr/>
        </p:nvSpPr>
        <p:spPr bwMode="auto">
          <a:xfrm>
            <a:off x="5219685" y="3516273"/>
            <a:ext cx="1825644" cy="810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defTabSz="1219170" fontAlgn="base">
              <a:spcBef>
                <a:spcPct val="0"/>
              </a:spcBef>
              <a:spcAft>
                <a:spcPct val="0"/>
              </a:spcAft>
            </a:pPr>
            <a:r>
              <a:rPr lang="en-US" altLang="zh-CN" sz="1467" dirty="0">
                <a:solidFill>
                  <a:prstClr val="black">
                    <a:lumMod val="85000"/>
                    <a:lumOff val="1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CLICK TO </a:t>
            </a:r>
          </a:p>
          <a:p>
            <a:pPr algn="ctr" defTabSz="1219170" fontAlgn="base">
              <a:spcBef>
                <a:spcPct val="0"/>
              </a:spcBef>
              <a:spcAft>
                <a:spcPct val="0"/>
              </a:spcAft>
            </a:pPr>
            <a:r>
              <a:rPr lang="en-US" altLang="zh-CN" sz="1600" b="1" dirty="0">
                <a:solidFill>
                  <a:prstClr val="black">
                    <a:lumMod val="85000"/>
                    <a:lumOff val="1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ADD TITLE IN HERE</a:t>
            </a:r>
            <a:endParaRPr lang="zh-CN" altLang="en-US" sz="1600" b="1" dirty="0">
              <a:solidFill>
                <a:prstClr val="black">
                  <a:lumMod val="85000"/>
                  <a:lumOff val="1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endParaRPr>
          </a:p>
        </p:txBody>
      </p:sp>
      <p:grpSp>
        <p:nvGrpSpPr>
          <p:cNvPr id="58" name="组合 57">
            <a:extLst>
              <a:ext uri="{FF2B5EF4-FFF2-40B4-BE49-F238E27FC236}">
                <a16:creationId xmlns="" xmlns:a16="http://schemas.microsoft.com/office/drawing/2014/main" id="{76B5F3DD-399A-4F70-B804-CE6D161AE05C}"/>
              </a:ext>
            </a:extLst>
          </p:cNvPr>
          <p:cNvGrpSpPr/>
          <p:nvPr/>
        </p:nvGrpSpPr>
        <p:grpSpPr>
          <a:xfrm>
            <a:off x="4007322" y="2069044"/>
            <a:ext cx="4269711" cy="3687233"/>
            <a:chOff x="2926910" y="1304925"/>
            <a:chExt cx="3202283" cy="2765425"/>
          </a:xfrm>
        </p:grpSpPr>
        <p:grpSp>
          <p:nvGrpSpPr>
            <p:cNvPr id="59" name="组合 58">
              <a:extLst>
                <a:ext uri="{FF2B5EF4-FFF2-40B4-BE49-F238E27FC236}">
                  <a16:creationId xmlns="" xmlns:a16="http://schemas.microsoft.com/office/drawing/2014/main" id="{4F8BC933-68DE-4CC2-A096-A478F25F5A39}"/>
                </a:ext>
              </a:extLst>
            </p:cNvPr>
            <p:cNvGrpSpPr/>
            <p:nvPr/>
          </p:nvGrpSpPr>
          <p:grpSpPr>
            <a:xfrm>
              <a:off x="3498850" y="1304925"/>
              <a:ext cx="876300" cy="876300"/>
              <a:chOff x="3327400" y="1304925"/>
              <a:chExt cx="876300" cy="876300"/>
            </a:xfrm>
          </p:grpSpPr>
          <p:grpSp>
            <p:nvGrpSpPr>
              <p:cNvPr id="85" name="组合 84">
                <a:extLst>
                  <a:ext uri="{FF2B5EF4-FFF2-40B4-BE49-F238E27FC236}">
                    <a16:creationId xmlns="" xmlns:a16="http://schemas.microsoft.com/office/drawing/2014/main" id="{EF5FDA84-10F2-4F76-AD82-755BD86DF860}"/>
                  </a:ext>
                </a:extLst>
              </p:cNvPr>
              <p:cNvGrpSpPr/>
              <p:nvPr/>
            </p:nvGrpSpPr>
            <p:grpSpPr>
              <a:xfrm>
                <a:off x="3327400" y="1304925"/>
                <a:ext cx="876300" cy="876300"/>
                <a:chOff x="2613025" y="1343025"/>
                <a:chExt cx="876300" cy="876300"/>
              </a:xfrm>
            </p:grpSpPr>
            <p:sp>
              <p:nvSpPr>
                <p:cNvPr id="87" name="任意多边形 263">
                  <a:extLst>
                    <a:ext uri="{FF2B5EF4-FFF2-40B4-BE49-F238E27FC236}">
                      <a16:creationId xmlns="" xmlns:a16="http://schemas.microsoft.com/office/drawing/2014/main" id="{3AFCFB9E-7F92-44E3-A02F-595B79FB352B}"/>
                    </a:ext>
                  </a:extLst>
                </p:cNvPr>
                <p:cNvSpPr/>
                <p:nvPr/>
              </p:nvSpPr>
              <p:spPr>
                <a:xfrm>
                  <a:off x="2613025" y="1343025"/>
                  <a:ext cx="819150" cy="628650"/>
                </a:xfrm>
                <a:custGeom>
                  <a:avLst/>
                  <a:gdLst>
                    <a:gd name="connsiteX0" fmla="*/ 0 w 819150"/>
                    <a:gd name="connsiteY0" fmla="*/ 628650 h 628650"/>
                    <a:gd name="connsiteX1" fmla="*/ 190500 w 819150"/>
                    <a:gd name="connsiteY1" fmla="*/ 0 h 628650"/>
                    <a:gd name="connsiteX2" fmla="*/ 819150 w 819150"/>
                    <a:gd name="connsiteY2" fmla="*/ 152400 h 628650"/>
                    <a:gd name="connsiteX3" fmla="*/ 0 w 819150"/>
                    <a:gd name="connsiteY3" fmla="*/ 628650 h 628650"/>
                  </a:gdLst>
                  <a:ahLst/>
                  <a:cxnLst>
                    <a:cxn ang="0">
                      <a:pos x="connsiteX0" y="connsiteY0"/>
                    </a:cxn>
                    <a:cxn ang="0">
                      <a:pos x="connsiteX1" y="connsiteY1"/>
                    </a:cxn>
                    <a:cxn ang="0">
                      <a:pos x="connsiteX2" y="connsiteY2"/>
                    </a:cxn>
                    <a:cxn ang="0">
                      <a:pos x="connsiteX3" y="connsiteY3"/>
                    </a:cxn>
                  </a:cxnLst>
                  <a:rect l="l" t="t" r="r" b="b"/>
                  <a:pathLst>
                    <a:path w="819150" h="628650">
                      <a:moveTo>
                        <a:pt x="0" y="628650"/>
                      </a:moveTo>
                      <a:lnTo>
                        <a:pt x="190500" y="0"/>
                      </a:lnTo>
                      <a:lnTo>
                        <a:pt x="819150" y="152400"/>
                      </a:lnTo>
                      <a:lnTo>
                        <a:pt x="0" y="628650"/>
                      </a:lnTo>
                      <a:close/>
                    </a:path>
                  </a:pathLst>
                </a:custGeom>
                <a:solidFill>
                  <a:schemeClr val="tx2">
                    <a:alpha val="77000"/>
                  </a:schemeClr>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88" name="任意多边形 264">
                  <a:extLst>
                    <a:ext uri="{FF2B5EF4-FFF2-40B4-BE49-F238E27FC236}">
                      <a16:creationId xmlns="" xmlns:a16="http://schemas.microsoft.com/office/drawing/2014/main" id="{81815560-592C-42E0-932F-6C0FD5BD7A13}"/>
                    </a:ext>
                  </a:extLst>
                </p:cNvPr>
                <p:cNvSpPr/>
                <p:nvPr/>
              </p:nvSpPr>
              <p:spPr>
                <a:xfrm>
                  <a:off x="2676525" y="1597025"/>
                  <a:ext cx="812800" cy="622300"/>
                </a:xfrm>
                <a:custGeom>
                  <a:avLst/>
                  <a:gdLst>
                    <a:gd name="connsiteX0" fmla="*/ 0 w 812800"/>
                    <a:gd name="connsiteY0" fmla="*/ 463550 h 622300"/>
                    <a:gd name="connsiteX1" fmla="*/ 641350 w 812800"/>
                    <a:gd name="connsiteY1" fmla="*/ 622300 h 622300"/>
                    <a:gd name="connsiteX2" fmla="*/ 812800 w 812800"/>
                    <a:gd name="connsiteY2" fmla="*/ 0 h 622300"/>
                    <a:gd name="connsiteX3" fmla="*/ 660400 w 812800"/>
                    <a:gd name="connsiteY3" fmla="*/ 101600 h 622300"/>
                    <a:gd name="connsiteX4" fmla="*/ 615950 w 812800"/>
                    <a:gd name="connsiteY4" fmla="*/ 25400 h 622300"/>
                    <a:gd name="connsiteX5" fmla="*/ 158750 w 812800"/>
                    <a:gd name="connsiteY5" fmla="*/ 304800 h 622300"/>
                    <a:gd name="connsiteX6" fmla="*/ 177800 w 812800"/>
                    <a:gd name="connsiteY6" fmla="*/ 361950 h 622300"/>
                    <a:gd name="connsiteX7" fmla="*/ 0 w 812800"/>
                    <a:gd name="connsiteY7" fmla="*/ 463550 h 62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800" h="622300">
                      <a:moveTo>
                        <a:pt x="0" y="463550"/>
                      </a:moveTo>
                      <a:lnTo>
                        <a:pt x="641350" y="622300"/>
                      </a:lnTo>
                      <a:lnTo>
                        <a:pt x="812800" y="0"/>
                      </a:lnTo>
                      <a:lnTo>
                        <a:pt x="660400" y="101600"/>
                      </a:lnTo>
                      <a:lnTo>
                        <a:pt x="615950" y="25400"/>
                      </a:lnTo>
                      <a:lnTo>
                        <a:pt x="158750" y="304800"/>
                      </a:lnTo>
                      <a:lnTo>
                        <a:pt x="177800" y="361950"/>
                      </a:lnTo>
                      <a:lnTo>
                        <a:pt x="0" y="4635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sp>
            <p:nvSpPr>
              <p:cNvPr id="86" name="Freeform 5">
                <a:extLst>
                  <a:ext uri="{FF2B5EF4-FFF2-40B4-BE49-F238E27FC236}">
                    <a16:creationId xmlns="" xmlns:a16="http://schemas.microsoft.com/office/drawing/2014/main" id="{4782E2DC-82D6-4B1F-A33B-15314A99ED80}"/>
                  </a:ext>
                </a:extLst>
              </p:cNvPr>
              <p:cNvSpPr>
                <a:spLocks noEditPoints="1"/>
              </p:cNvSpPr>
              <p:nvPr/>
            </p:nvSpPr>
            <p:spPr bwMode="auto">
              <a:xfrm>
                <a:off x="3556220" y="1456391"/>
                <a:ext cx="149321" cy="200025"/>
              </a:xfrm>
              <a:custGeom>
                <a:avLst/>
                <a:gdLst>
                  <a:gd name="T0" fmla="*/ 180 w 269"/>
                  <a:gd name="T1" fmla="*/ 320 h 361"/>
                  <a:gd name="T2" fmla="*/ 180 w 269"/>
                  <a:gd name="T3" fmla="*/ 328 h 361"/>
                  <a:gd name="T4" fmla="*/ 163 w 269"/>
                  <a:gd name="T5" fmla="*/ 354 h 361"/>
                  <a:gd name="T6" fmla="*/ 134 w 269"/>
                  <a:gd name="T7" fmla="*/ 361 h 361"/>
                  <a:gd name="T8" fmla="*/ 106 w 269"/>
                  <a:gd name="T9" fmla="*/ 355 h 361"/>
                  <a:gd name="T10" fmla="*/ 93 w 269"/>
                  <a:gd name="T11" fmla="*/ 343 h 361"/>
                  <a:gd name="T12" fmla="*/ 91 w 269"/>
                  <a:gd name="T13" fmla="*/ 326 h 361"/>
                  <a:gd name="T14" fmla="*/ 180 w 269"/>
                  <a:gd name="T15" fmla="*/ 316 h 361"/>
                  <a:gd name="T16" fmla="*/ 268 w 269"/>
                  <a:gd name="T17" fmla="*/ 122 h 361"/>
                  <a:gd name="T18" fmla="*/ 256 w 269"/>
                  <a:gd name="T19" fmla="*/ 187 h 361"/>
                  <a:gd name="T20" fmla="*/ 228 w 269"/>
                  <a:gd name="T21" fmla="*/ 226 h 361"/>
                  <a:gd name="T22" fmla="*/ 212 w 269"/>
                  <a:gd name="T23" fmla="*/ 239 h 361"/>
                  <a:gd name="T24" fmla="*/ 202 w 269"/>
                  <a:gd name="T25" fmla="*/ 244 h 361"/>
                  <a:gd name="T26" fmla="*/ 191 w 269"/>
                  <a:gd name="T27" fmla="*/ 262 h 361"/>
                  <a:gd name="T28" fmla="*/ 183 w 269"/>
                  <a:gd name="T29" fmla="*/ 283 h 361"/>
                  <a:gd name="T30" fmla="*/ 172 w 269"/>
                  <a:gd name="T31" fmla="*/ 293 h 361"/>
                  <a:gd name="T32" fmla="*/ 88 w 269"/>
                  <a:gd name="T33" fmla="*/ 289 h 361"/>
                  <a:gd name="T34" fmla="*/ 79 w 269"/>
                  <a:gd name="T35" fmla="*/ 272 h 361"/>
                  <a:gd name="T36" fmla="*/ 57 w 269"/>
                  <a:gd name="T37" fmla="*/ 243 h 361"/>
                  <a:gd name="T38" fmla="*/ 29 w 269"/>
                  <a:gd name="T39" fmla="*/ 215 h 361"/>
                  <a:gd name="T40" fmla="*/ 5 w 269"/>
                  <a:gd name="T41" fmla="*/ 167 h 361"/>
                  <a:gd name="T42" fmla="*/ 3 w 269"/>
                  <a:gd name="T43" fmla="*/ 102 h 361"/>
                  <a:gd name="T44" fmla="*/ 58 w 269"/>
                  <a:gd name="T45" fmla="*/ 22 h 361"/>
                  <a:gd name="T46" fmla="*/ 133 w 269"/>
                  <a:gd name="T47" fmla="*/ 0 h 361"/>
                  <a:gd name="T48" fmla="*/ 203 w 269"/>
                  <a:gd name="T49" fmla="*/ 19 h 361"/>
                  <a:gd name="T50" fmla="*/ 258 w 269"/>
                  <a:gd name="T51" fmla="*/ 81 h 361"/>
                  <a:gd name="T52" fmla="*/ 181 w 269"/>
                  <a:gd name="T53" fmla="*/ 59 h 361"/>
                  <a:gd name="T54" fmla="*/ 134 w 269"/>
                  <a:gd name="T55" fmla="*/ 46 h 361"/>
                  <a:gd name="T56" fmla="*/ 86 w 269"/>
                  <a:gd name="T57" fmla="*/ 60 h 361"/>
                  <a:gd name="T58" fmla="*/ 45 w 269"/>
                  <a:gd name="T59" fmla="*/ 138 h 361"/>
                  <a:gd name="T60" fmla="*/ 58 w 269"/>
                  <a:gd name="T61" fmla="*/ 177 h 361"/>
                  <a:gd name="T62" fmla="*/ 79 w 269"/>
                  <a:gd name="T63" fmla="*/ 202 h 361"/>
                  <a:gd name="T64" fmla="*/ 105 w 269"/>
                  <a:gd name="T65" fmla="*/ 236 h 361"/>
                  <a:gd name="T66" fmla="*/ 133 w 269"/>
                  <a:gd name="T67" fmla="*/ 251 h 361"/>
                  <a:gd name="T68" fmla="*/ 163 w 269"/>
                  <a:gd name="T69" fmla="*/ 234 h 361"/>
                  <a:gd name="T70" fmla="*/ 187 w 269"/>
                  <a:gd name="T71" fmla="*/ 202 h 361"/>
                  <a:gd name="T72" fmla="*/ 208 w 269"/>
                  <a:gd name="T73" fmla="*/ 180 h 361"/>
                  <a:gd name="T74" fmla="*/ 221 w 269"/>
                  <a:gd name="T75" fmla="*/ 154 h 361"/>
                  <a:gd name="T76" fmla="*/ 221 w 269"/>
                  <a:gd name="T77" fmla="*/ 154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9" h="361">
                    <a:moveTo>
                      <a:pt x="180" y="316"/>
                    </a:moveTo>
                    <a:cubicBezTo>
                      <a:pt x="180" y="320"/>
                      <a:pt x="180" y="320"/>
                      <a:pt x="180" y="320"/>
                    </a:cubicBezTo>
                    <a:cubicBezTo>
                      <a:pt x="180" y="321"/>
                      <a:pt x="180" y="322"/>
                      <a:pt x="180" y="324"/>
                    </a:cubicBezTo>
                    <a:cubicBezTo>
                      <a:pt x="180" y="325"/>
                      <a:pt x="180" y="326"/>
                      <a:pt x="180" y="328"/>
                    </a:cubicBezTo>
                    <a:cubicBezTo>
                      <a:pt x="180" y="332"/>
                      <a:pt x="179" y="337"/>
                      <a:pt x="176" y="343"/>
                    </a:cubicBezTo>
                    <a:cubicBezTo>
                      <a:pt x="174" y="348"/>
                      <a:pt x="170" y="352"/>
                      <a:pt x="163" y="354"/>
                    </a:cubicBezTo>
                    <a:cubicBezTo>
                      <a:pt x="161" y="355"/>
                      <a:pt x="157" y="357"/>
                      <a:pt x="153" y="359"/>
                    </a:cubicBezTo>
                    <a:cubicBezTo>
                      <a:pt x="149" y="360"/>
                      <a:pt x="143" y="361"/>
                      <a:pt x="134" y="361"/>
                    </a:cubicBezTo>
                    <a:cubicBezTo>
                      <a:pt x="127" y="361"/>
                      <a:pt x="121" y="360"/>
                      <a:pt x="117" y="359"/>
                    </a:cubicBezTo>
                    <a:cubicBezTo>
                      <a:pt x="112" y="357"/>
                      <a:pt x="108" y="356"/>
                      <a:pt x="106" y="355"/>
                    </a:cubicBezTo>
                    <a:cubicBezTo>
                      <a:pt x="102" y="355"/>
                      <a:pt x="100" y="353"/>
                      <a:pt x="98" y="351"/>
                    </a:cubicBezTo>
                    <a:cubicBezTo>
                      <a:pt x="96" y="349"/>
                      <a:pt x="94" y="346"/>
                      <a:pt x="93" y="343"/>
                    </a:cubicBezTo>
                    <a:cubicBezTo>
                      <a:pt x="92" y="340"/>
                      <a:pt x="91" y="337"/>
                      <a:pt x="91" y="334"/>
                    </a:cubicBezTo>
                    <a:cubicBezTo>
                      <a:pt x="91" y="331"/>
                      <a:pt x="91" y="329"/>
                      <a:pt x="91" y="326"/>
                    </a:cubicBezTo>
                    <a:cubicBezTo>
                      <a:pt x="91" y="315"/>
                      <a:pt x="91" y="315"/>
                      <a:pt x="91" y="315"/>
                    </a:cubicBezTo>
                    <a:lnTo>
                      <a:pt x="180" y="316"/>
                    </a:lnTo>
                    <a:close/>
                    <a:moveTo>
                      <a:pt x="258" y="81"/>
                    </a:moveTo>
                    <a:cubicBezTo>
                      <a:pt x="264" y="96"/>
                      <a:pt x="267" y="110"/>
                      <a:pt x="268" y="122"/>
                    </a:cubicBezTo>
                    <a:cubicBezTo>
                      <a:pt x="269" y="135"/>
                      <a:pt x="269" y="147"/>
                      <a:pt x="266" y="158"/>
                    </a:cubicBezTo>
                    <a:cubicBezTo>
                      <a:pt x="264" y="169"/>
                      <a:pt x="260" y="179"/>
                      <a:pt x="256" y="187"/>
                    </a:cubicBezTo>
                    <a:cubicBezTo>
                      <a:pt x="251" y="196"/>
                      <a:pt x="247" y="203"/>
                      <a:pt x="242" y="210"/>
                    </a:cubicBezTo>
                    <a:cubicBezTo>
                      <a:pt x="237" y="216"/>
                      <a:pt x="232" y="222"/>
                      <a:pt x="228" y="226"/>
                    </a:cubicBezTo>
                    <a:cubicBezTo>
                      <a:pt x="224" y="230"/>
                      <a:pt x="221" y="233"/>
                      <a:pt x="219" y="234"/>
                    </a:cubicBezTo>
                    <a:cubicBezTo>
                      <a:pt x="217" y="236"/>
                      <a:pt x="214" y="238"/>
                      <a:pt x="212" y="239"/>
                    </a:cubicBezTo>
                    <a:cubicBezTo>
                      <a:pt x="210" y="240"/>
                      <a:pt x="208" y="241"/>
                      <a:pt x="207" y="242"/>
                    </a:cubicBezTo>
                    <a:cubicBezTo>
                      <a:pt x="205" y="243"/>
                      <a:pt x="204" y="243"/>
                      <a:pt x="202" y="244"/>
                    </a:cubicBezTo>
                    <a:cubicBezTo>
                      <a:pt x="201" y="245"/>
                      <a:pt x="200" y="247"/>
                      <a:pt x="198" y="249"/>
                    </a:cubicBezTo>
                    <a:cubicBezTo>
                      <a:pt x="195" y="254"/>
                      <a:pt x="193" y="258"/>
                      <a:pt x="191" y="262"/>
                    </a:cubicBezTo>
                    <a:cubicBezTo>
                      <a:pt x="189" y="267"/>
                      <a:pt x="188" y="271"/>
                      <a:pt x="187" y="275"/>
                    </a:cubicBezTo>
                    <a:cubicBezTo>
                      <a:pt x="185" y="278"/>
                      <a:pt x="184" y="281"/>
                      <a:pt x="183" y="283"/>
                    </a:cubicBezTo>
                    <a:cubicBezTo>
                      <a:pt x="181" y="285"/>
                      <a:pt x="180" y="287"/>
                      <a:pt x="178" y="289"/>
                    </a:cubicBezTo>
                    <a:cubicBezTo>
                      <a:pt x="176" y="291"/>
                      <a:pt x="174" y="292"/>
                      <a:pt x="172" y="293"/>
                    </a:cubicBezTo>
                    <a:cubicBezTo>
                      <a:pt x="93" y="293"/>
                      <a:pt x="93" y="293"/>
                      <a:pt x="93" y="293"/>
                    </a:cubicBezTo>
                    <a:cubicBezTo>
                      <a:pt x="92" y="292"/>
                      <a:pt x="90" y="291"/>
                      <a:pt x="88" y="289"/>
                    </a:cubicBezTo>
                    <a:cubicBezTo>
                      <a:pt x="86" y="287"/>
                      <a:pt x="85" y="285"/>
                      <a:pt x="83" y="282"/>
                    </a:cubicBezTo>
                    <a:cubicBezTo>
                      <a:pt x="81" y="280"/>
                      <a:pt x="80" y="276"/>
                      <a:pt x="79" y="272"/>
                    </a:cubicBezTo>
                    <a:cubicBezTo>
                      <a:pt x="76" y="265"/>
                      <a:pt x="73" y="260"/>
                      <a:pt x="70" y="256"/>
                    </a:cubicBezTo>
                    <a:cubicBezTo>
                      <a:pt x="66" y="251"/>
                      <a:pt x="62" y="247"/>
                      <a:pt x="57" y="243"/>
                    </a:cubicBezTo>
                    <a:cubicBezTo>
                      <a:pt x="53" y="240"/>
                      <a:pt x="48" y="237"/>
                      <a:pt x="43" y="232"/>
                    </a:cubicBezTo>
                    <a:cubicBezTo>
                      <a:pt x="39" y="227"/>
                      <a:pt x="34" y="221"/>
                      <a:pt x="29" y="215"/>
                    </a:cubicBezTo>
                    <a:cubicBezTo>
                      <a:pt x="24" y="208"/>
                      <a:pt x="20" y="201"/>
                      <a:pt x="15" y="193"/>
                    </a:cubicBezTo>
                    <a:cubicBezTo>
                      <a:pt x="11" y="185"/>
                      <a:pt x="8" y="176"/>
                      <a:pt x="5" y="167"/>
                    </a:cubicBezTo>
                    <a:cubicBezTo>
                      <a:pt x="2" y="157"/>
                      <a:pt x="1" y="147"/>
                      <a:pt x="0" y="136"/>
                    </a:cubicBezTo>
                    <a:cubicBezTo>
                      <a:pt x="0" y="125"/>
                      <a:pt x="1" y="114"/>
                      <a:pt x="3" y="102"/>
                    </a:cubicBezTo>
                    <a:cubicBezTo>
                      <a:pt x="8" y="83"/>
                      <a:pt x="15" y="67"/>
                      <a:pt x="25" y="54"/>
                    </a:cubicBezTo>
                    <a:cubicBezTo>
                      <a:pt x="35" y="41"/>
                      <a:pt x="46" y="30"/>
                      <a:pt x="58" y="22"/>
                    </a:cubicBezTo>
                    <a:cubicBezTo>
                      <a:pt x="71" y="15"/>
                      <a:pt x="84" y="9"/>
                      <a:pt x="97" y="5"/>
                    </a:cubicBezTo>
                    <a:cubicBezTo>
                      <a:pt x="110" y="2"/>
                      <a:pt x="122" y="0"/>
                      <a:pt x="133" y="0"/>
                    </a:cubicBezTo>
                    <a:cubicBezTo>
                      <a:pt x="144" y="0"/>
                      <a:pt x="156" y="2"/>
                      <a:pt x="168" y="5"/>
                    </a:cubicBezTo>
                    <a:cubicBezTo>
                      <a:pt x="180" y="8"/>
                      <a:pt x="192" y="13"/>
                      <a:pt x="203" y="19"/>
                    </a:cubicBezTo>
                    <a:cubicBezTo>
                      <a:pt x="215" y="26"/>
                      <a:pt x="225" y="34"/>
                      <a:pt x="234" y="45"/>
                    </a:cubicBezTo>
                    <a:cubicBezTo>
                      <a:pt x="244" y="55"/>
                      <a:pt x="252" y="67"/>
                      <a:pt x="258" y="81"/>
                    </a:cubicBezTo>
                    <a:close/>
                    <a:moveTo>
                      <a:pt x="221" y="154"/>
                    </a:moveTo>
                    <a:cubicBezTo>
                      <a:pt x="232" y="113"/>
                      <a:pt x="218" y="81"/>
                      <a:pt x="181" y="59"/>
                    </a:cubicBezTo>
                    <a:cubicBezTo>
                      <a:pt x="175" y="55"/>
                      <a:pt x="168" y="52"/>
                      <a:pt x="160" y="50"/>
                    </a:cubicBezTo>
                    <a:cubicBezTo>
                      <a:pt x="151" y="48"/>
                      <a:pt x="143" y="46"/>
                      <a:pt x="134" y="46"/>
                    </a:cubicBezTo>
                    <a:cubicBezTo>
                      <a:pt x="126" y="46"/>
                      <a:pt x="117" y="48"/>
                      <a:pt x="109" y="50"/>
                    </a:cubicBezTo>
                    <a:cubicBezTo>
                      <a:pt x="100" y="52"/>
                      <a:pt x="93" y="55"/>
                      <a:pt x="86" y="60"/>
                    </a:cubicBezTo>
                    <a:cubicBezTo>
                      <a:pt x="70" y="71"/>
                      <a:pt x="59" y="83"/>
                      <a:pt x="53" y="96"/>
                    </a:cubicBezTo>
                    <a:cubicBezTo>
                      <a:pt x="47" y="109"/>
                      <a:pt x="45" y="123"/>
                      <a:pt x="45" y="138"/>
                    </a:cubicBezTo>
                    <a:cubicBezTo>
                      <a:pt x="45" y="146"/>
                      <a:pt x="47" y="153"/>
                      <a:pt x="49" y="160"/>
                    </a:cubicBezTo>
                    <a:cubicBezTo>
                      <a:pt x="52" y="166"/>
                      <a:pt x="55" y="172"/>
                      <a:pt x="58" y="177"/>
                    </a:cubicBezTo>
                    <a:cubicBezTo>
                      <a:pt x="62" y="183"/>
                      <a:pt x="65" y="187"/>
                      <a:pt x="69" y="191"/>
                    </a:cubicBezTo>
                    <a:cubicBezTo>
                      <a:pt x="73" y="195"/>
                      <a:pt x="76" y="199"/>
                      <a:pt x="79" y="202"/>
                    </a:cubicBezTo>
                    <a:cubicBezTo>
                      <a:pt x="85" y="208"/>
                      <a:pt x="90" y="213"/>
                      <a:pt x="95" y="218"/>
                    </a:cubicBezTo>
                    <a:cubicBezTo>
                      <a:pt x="99" y="223"/>
                      <a:pt x="103" y="229"/>
                      <a:pt x="105" y="236"/>
                    </a:cubicBezTo>
                    <a:cubicBezTo>
                      <a:pt x="108" y="243"/>
                      <a:pt x="112" y="247"/>
                      <a:pt x="118" y="248"/>
                    </a:cubicBezTo>
                    <a:cubicBezTo>
                      <a:pt x="123" y="250"/>
                      <a:pt x="128" y="251"/>
                      <a:pt x="133" y="251"/>
                    </a:cubicBezTo>
                    <a:cubicBezTo>
                      <a:pt x="139" y="251"/>
                      <a:pt x="145" y="249"/>
                      <a:pt x="151" y="247"/>
                    </a:cubicBezTo>
                    <a:cubicBezTo>
                      <a:pt x="157" y="244"/>
                      <a:pt x="161" y="240"/>
                      <a:pt x="163" y="234"/>
                    </a:cubicBezTo>
                    <a:cubicBezTo>
                      <a:pt x="165" y="231"/>
                      <a:pt x="167" y="227"/>
                      <a:pt x="171" y="222"/>
                    </a:cubicBezTo>
                    <a:cubicBezTo>
                      <a:pt x="174" y="217"/>
                      <a:pt x="180" y="210"/>
                      <a:pt x="187" y="202"/>
                    </a:cubicBezTo>
                    <a:cubicBezTo>
                      <a:pt x="191" y="197"/>
                      <a:pt x="195" y="193"/>
                      <a:pt x="198" y="190"/>
                    </a:cubicBezTo>
                    <a:cubicBezTo>
                      <a:pt x="202" y="187"/>
                      <a:pt x="205" y="183"/>
                      <a:pt x="208" y="180"/>
                    </a:cubicBezTo>
                    <a:cubicBezTo>
                      <a:pt x="211" y="176"/>
                      <a:pt x="214" y="173"/>
                      <a:pt x="216" y="169"/>
                    </a:cubicBezTo>
                    <a:cubicBezTo>
                      <a:pt x="218" y="165"/>
                      <a:pt x="220" y="160"/>
                      <a:pt x="221" y="154"/>
                    </a:cubicBezTo>
                    <a:close/>
                    <a:moveTo>
                      <a:pt x="221" y="154"/>
                    </a:moveTo>
                    <a:cubicBezTo>
                      <a:pt x="221" y="154"/>
                      <a:pt x="221" y="154"/>
                      <a:pt x="221" y="154"/>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nvGrpSpPr>
            <p:cNvPr id="60" name="组合 59">
              <a:extLst>
                <a:ext uri="{FF2B5EF4-FFF2-40B4-BE49-F238E27FC236}">
                  <a16:creationId xmlns="" xmlns:a16="http://schemas.microsoft.com/office/drawing/2014/main" id="{DDA3DFDE-9A57-4169-B62F-46CDF614A235}"/>
                </a:ext>
              </a:extLst>
            </p:cNvPr>
            <p:cNvGrpSpPr/>
            <p:nvPr/>
          </p:nvGrpSpPr>
          <p:grpSpPr>
            <a:xfrm>
              <a:off x="4651375" y="1304925"/>
              <a:ext cx="876300" cy="876300"/>
              <a:chOff x="4479925" y="1304925"/>
              <a:chExt cx="876300" cy="876300"/>
            </a:xfrm>
          </p:grpSpPr>
          <p:grpSp>
            <p:nvGrpSpPr>
              <p:cNvPr id="81" name="组合 80">
                <a:extLst>
                  <a:ext uri="{FF2B5EF4-FFF2-40B4-BE49-F238E27FC236}">
                    <a16:creationId xmlns="" xmlns:a16="http://schemas.microsoft.com/office/drawing/2014/main" id="{74741290-51FD-447A-BA56-32B92094A2FE}"/>
                  </a:ext>
                </a:extLst>
              </p:cNvPr>
              <p:cNvGrpSpPr/>
              <p:nvPr/>
            </p:nvGrpSpPr>
            <p:grpSpPr>
              <a:xfrm rot="3600000">
                <a:off x="4479925" y="1304925"/>
                <a:ext cx="876300" cy="876300"/>
                <a:chOff x="2613025" y="1343025"/>
                <a:chExt cx="876300" cy="876300"/>
              </a:xfrm>
            </p:grpSpPr>
            <p:sp>
              <p:nvSpPr>
                <p:cNvPr id="83" name="任意多边形 259">
                  <a:extLst>
                    <a:ext uri="{FF2B5EF4-FFF2-40B4-BE49-F238E27FC236}">
                      <a16:creationId xmlns="" xmlns:a16="http://schemas.microsoft.com/office/drawing/2014/main" id="{043F6212-58B5-412B-83B4-B97033795459}"/>
                    </a:ext>
                  </a:extLst>
                </p:cNvPr>
                <p:cNvSpPr/>
                <p:nvPr/>
              </p:nvSpPr>
              <p:spPr>
                <a:xfrm>
                  <a:off x="2613025" y="1343025"/>
                  <a:ext cx="819150" cy="628650"/>
                </a:xfrm>
                <a:custGeom>
                  <a:avLst/>
                  <a:gdLst>
                    <a:gd name="connsiteX0" fmla="*/ 0 w 819150"/>
                    <a:gd name="connsiteY0" fmla="*/ 628650 h 628650"/>
                    <a:gd name="connsiteX1" fmla="*/ 190500 w 819150"/>
                    <a:gd name="connsiteY1" fmla="*/ 0 h 628650"/>
                    <a:gd name="connsiteX2" fmla="*/ 819150 w 819150"/>
                    <a:gd name="connsiteY2" fmla="*/ 152400 h 628650"/>
                    <a:gd name="connsiteX3" fmla="*/ 0 w 819150"/>
                    <a:gd name="connsiteY3" fmla="*/ 628650 h 628650"/>
                  </a:gdLst>
                  <a:ahLst/>
                  <a:cxnLst>
                    <a:cxn ang="0">
                      <a:pos x="connsiteX0" y="connsiteY0"/>
                    </a:cxn>
                    <a:cxn ang="0">
                      <a:pos x="connsiteX1" y="connsiteY1"/>
                    </a:cxn>
                    <a:cxn ang="0">
                      <a:pos x="connsiteX2" y="connsiteY2"/>
                    </a:cxn>
                    <a:cxn ang="0">
                      <a:pos x="connsiteX3" y="connsiteY3"/>
                    </a:cxn>
                  </a:cxnLst>
                  <a:rect l="l" t="t" r="r" b="b"/>
                  <a:pathLst>
                    <a:path w="819150" h="628650">
                      <a:moveTo>
                        <a:pt x="0" y="628650"/>
                      </a:moveTo>
                      <a:lnTo>
                        <a:pt x="190500" y="0"/>
                      </a:lnTo>
                      <a:lnTo>
                        <a:pt x="819150" y="152400"/>
                      </a:lnTo>
                      <a:lnTo>
                        <a:pt x="0" y="628650"/>
                      </a:lnTo>
                      <a:close/>
                    </a:path>
                  </a:pathLst>
                </a:custGeom>
                <a:solidFill>
                  <a:schemeClr val="tx2">
                    <a:alpha val="77000"/>
                  </a:schemeClr>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84" name="任意多边形 260">
                  <a:extLst>
                    <a:ext uri="{FF2B5EF4-FFF2-40B4-BE49-F238E27FC236}">
                      <a16:creationId xmlns="" xmlns:a16="http://schemas.microsoft.com/office/drawing/2014/main" id="{09F476FC-1D17-48F8-BD9C-3F358164A8A2}"/>
                    </a:ext>
                  </a:extLst>
                </p:cNvPr>
                <p:cNvSpPr/>
                <p:nvPr/>
              </p:nvSpPr>
              <p:spPr>
                <a:xfrm>
                  <a:off x="2676525" y="1597025"/>
                  <a:ext cx="812800" cy="622300"/>
                </a:xfrm>
                <a:custGeom>
                  <a:avLst/>
                  <a:gdLst>
                    <a:gd name="connsiteX0" fmla="*/ 0 w 812800"/>
                    <a:gd name="connsiteY0" fmla="*/ 463550 h 622300"/>
                    <a:gd name="connsiteX1" fmla="*/ 641350 w 812800"/>
                    <a:gd name="connsiteY1" fmla="*/ 622300 h 622300"/>
                    <a:gd name="connsiteX2" fmla="*/ 812800 w 812800"/>
                    <a:gd name="connsiteY2" fmla="*/ 0 h 622300"/>
                    <a:gd name="connsiteX3" fmla="*/ 660400 w 812800"/>
                    <a:gd name="connsiteY3" fmla="*/ 101600 h 622300"/>
                    <a:gd name="connsiteX4" fmla="*/ 615950 w 812800"/>
                    <a:gd name="connsiteY4" fmla="*/ 25400 h 622300"/>
                    <a:gd name="connsiteX5" fmla="*/ 158750 w 812800"/>
                    <a:gd name="connsiteY5" fmla="*/ 304800 h 622300"/>
                    <a:gd name="connsiteX6" fmla="*/ 177800 w 812800"/>
                    <a:gd name="connsiteY6" fmla="*/ 361950 h 622300"/>
                    <a:gd name="connsiteX7" fmla="*/ 0 w 812800"/>
                    <a:gd name="connsiteY7" fmla="*/ 463550 h 62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800" h="622300">
                      <a:moveTo>
                        <a:pt x="0" y="463550"/>
                      </a:moveTo>
                      <a:lnTo>
                        <a:pt x="641350" y="622300"/>
                      </a:lnTo>
                      <a:lnTo>
                        <a:pt x="812800" y="0"/>
                      </a:lnTo>
                      <a:lnTo>
                        <a:pt x="660400" y="101600"/>
                      </a:lnTo>
                      <a:lnTo>
                        <a:pt x="615950" y="25400"/>
                      </a:lnTo>
                      <a:lnTo>
                        <a:pt x="158750" y="304800"/>
                      </a:lnTo>
                      <a:lnTo>
                        <a:pt x="177800" y="361950"/>
                      </a:lnTo>
                      <a:lnTo>
                        <a:pt x="0" y="4635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sp>
            <p:nvSpPr>
              <p:cNvPr id="82" name="Freeform 9">
                <a:extLst>
                  <a:ext uri="{FF2B5EF4-FFF2-40B4-BE49-F238E27FC236}">
                    <a16:creationId xmlns="" xmlns:a16="http://schemas.microsoft.com/office/drawing/2014/main" id="{69C5C7D2-24C6-45D9-A003-27CA2E80F5DE}"/>
                  </a:ext>
                </a:extLst>
              </p:cNvPr>
              <p:cNvSpPr>
                <a:spLocks noEditPoints="1"/>
              </p:cNvSpPr>
              <p:nvPr/>
            </p:nvSpPr>
            <p:spPr bwMode="auto">
              <a:xfrm>
                <a:off x="4980524" y="1477491"/>
                <a:ext cx="160850" cy="153666"/>
              </a:xfrm>
              <a:custGeom>
                <a:avLst/>
                <a:gdLst>
                  <a:gd name="T0" fmla="*/ 257 w 345"/>
                  <a:gd name="T1" fmla="*/ 155 h 330"/>
                  <a:gd name="T2" fmla="*/ 173 w 345"/>
                  <a:gd name="T3" fmla="*/ 243 h 330"/>
                  <a:gd name="T4" fmla="*/ 89 w 345"/>
                  <a:gd name="T5" fmla="*/ 155 h 330"/>
                  <a:gd name="T6" fmla="*/ 76 w 345"/>
                  <a:gd name="T7" fmla="*/ 140 h 330"/>
                  <a:gd name="T8" fmla="*/ 76 w 345"/>
                  <a:gd name="T9" fmla="*/ 103 h 330"/>
                  <a:gd name="T10" fmla="*/ 89 w 345"/>
                  <a:gd name="T11" fmla="*/ 90 h 330"/>
                  <a:gd name="T12" fmla="*/ 89 w 345"/>
                  <a:gd name="T13" fmla="*/ 90 h 330"/>
                  <a:gd name="T14" fmla="*/ 89 w 345"/>
                  <a:gd name="T15" fmla="*/ 90 h 330"/>
                  <a:gd name="T16" fmla="*/ 87 w 345"/>
                  <a:gd name="T17" fmla="*/ 62 h 330"/>
                  <a:gd name="T18" fmla="*/ 103 w 345"/>
                  <a:gd name="T19" fmla="*/ 50 h 330"/>
                  <a:gd name="T20" fmla="*/ 115 w 345"/>
                  <a:gd name="T21" fmla="*/ 2 h 330"/>
                  <a:gd name="T22" fmla="*/ 170 w 345"/>
                  <a:gd name="T23" fmla="*/ 11 h 330"/>
                  <a:gd name="T24" fmla="*/ 228 w 345"/>
                  <a:gd name="T25" fmla="*/ 19 h 330"/>
                  <a:gd name="T26" fmla="*/ 244 w 345"/>
                  <a:gd name="T27" fmla="*/ 43 h 330"/>
                  <a:gd name="T28" fmla="*/ 262 w 345"/>
                  <a:gd name="T29" fmla="*/ 50 h 330"/>
                  <a:gd name="T30" fmla="*/ 257 w 345"/>
                  <a:gd name="T31" fmla="*/ 90 h 330"/>
                  <a:gd name="T32" fmla="*/ 256 w 345"/>
                  <a:gd name="T33" fmla="*/ 90 h 330"/>
                  <a:gd name="T34" fmla="*/ 257 w 345"/>
                  <a:gd name="T35" fmla="*/ 90 h 330"/>
                  <a:gd name="T36" fmla="*/ 270 w 345"/>
                  <a:gd name="T37" fmla="*/ 103 h 330"/>
                  <a:gd name="T38" fmla="*/ 270 w 345"/>
                  <a:gd name="T39" fmla="*/ 140 h 330"/>
                  <a:gd name="T40" fmla="*/ 257 w 345"/>
                  <a:gd name="T41" fmla="*/ 155 h 330"/>
                  <a:gd name="T42" fmla="*/ 195 w 345"/>
                  <a:gd name="T43" fmla="*/ 330 h 330"/>
                  <a:gd name="T44" fmla="*/ 195 w 345"/>
                  <a:gd name="T45" fmla="*/ 308 h 330"/>
                  <a:gd name="T46" fmla="*/ 173 w 345"/>
                  <a:gd name="T47" fmla="*/ 276 h 330"/>
                  <a:gd name="T48" fmla="*/ 151 w 345"/>
                  <a:gd name="T49" fmla="*/ 308 h 330"/>
                  <a:gd name="T50" fmla="*/ 151 w 345"/>
                  <a:gd name="T51" fmla="*/ 330 h 330"/>
                  <a:gd name="T52" fmla="*/ 0 w 345"/>
                  <a:gd name="T53" fmla="*/ 330 h 330"/>
                  <a:gd name="T54" fmla="*/ 65 w 345"/>
                  <a:gd name="T55" fmla="*/ 243 h 330"/>
                  <a:gd name="T56" fmla="*/ 151 w 345"/>
                  <a:gd name="T57" fmla="*/ 243 h 330"/>
                  <a:gd name="T58" fmla="*/ 162 w 345"/>
                  <a:gd name="T59" fmla="*/ 243 h 330"/>
                  <a:gd name="T60" fmla="*/ 151 w 345"/>
                  <a:gd name="T61" fmla="*/ 254 h 330"/>
                  <a:gd name="T62" fmla="*/ 162 w 345"/>
                  <a:gd name="T63" fmla="*/ 265 h 330"/>
                  <a:gd name="T64" fmla="*/ 184 w 345"/>
                  <a:gd name="T65" fmla="*/ 265 h 330"/>
                  <a:gd name="T66" fmla="*/ 195 w 345"/>
                  <a:gd name="T67" fmla="*/ 254 h 330"/>
                  <a:gd name="T68" fmla="*/ 184 w 345"/>
                  <a:gd name="T69" fmla="*/ 243 h 330"/>
                  <a:gd name="T70" fmla="*/ 195 w 345"/>
                  <a:gd name="T71" fmla="*/ 243 h 330"/>
                  <a:gd name="T72" fmla="*/ 281 w 345"/>
                  <a:gd name="T73" fmla="*/ 243 h 330"/>
                  <a:gd name="T74" fmla="*/ 345 w 345"/>
                  <a:gd name="T75" fmla="*/ 330 h 330"/>
                  <a:gd name="T76" fmla="*/ 195 w 345"/>
                  <a:gd name="T77" fmla="*/ 330 h 330"/>
                  <a:gd name="T78" fmla="*/ 195 w 345"/>
                  <a:gd name="T79" fmla="*/ 330 h 330"/>
                  <a:gd name="T80" fmla="*/ 195 w 345"/>
                  <a:gd name="T81"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5" h="330">
                    <a:moveTo>
                      <a:pt x="257" y="155"/>
                    </a:moveTo>
                    <a:cubicBezTo>
                      <a:pt x="247" y="198"/>
                      <a:pt x="210" y="243"/>
                      <a:pt x="173" y="243"/>
                    </a:cubicBezTo>
                    <a:cubicBezTo>
                      <a:pt x="136" y="243"/>
                      <a:pt x="99" y="198"/>
                      <a:pt x="89" y="155"/>
                    </a:cubicBezTo>
                    <a:cubicBezTo>
                      <a:pt x="81" y="153"/>
                      <a:pt x="76" y="150"/>
                      <a:pt x="76" y="140"/>
                    </a:cubicBezTo>
                    <a:cubicBezTo>
                      <a:pt x="76" y="103"/>
                      <a:pt x="76" y="103"/>
                      <a:pt x="76" y="103"/>
                    </a:cubicBezTo>
                    <a:cubicBezTo>
                      <a:pt x="76" y="94"/>
                      <a:pt x="81" y="91"/>
                      <a:pt x="89" y="90"/>
                    </a:cubicBezTo>
                    <a:cubicBezTo>
                      <a:pt x="89" y="90"/>
                      <a:pt x="89" y="90"/>
                      <a:pt x="89" y="90"/>
                    </a:cubicBezTo>
                    <a:cubicBezTo>
                      <a:pt x="89" y="90"/>
                      <a:pt x="89" y="90"/>
                      <a:pt x="89" y="90"/>
                    </a:cubicBezTo>
                    <a:cubicBezTo>
                      <a:pt x="89" y="90"/>
                      <a:pt x="83" y="67"/>
                      <a:pt x="87" y="62"/>
                    </a:cubicBezTo>
                    <a:cubicBezTo>
                      <a:pt x="91" y="57"/>
                      <a:pt x="101" y="56"/>
                      <a:pt x="103" y="50"/>
                    </a:cubicBezTo>
                    <a:cubicBezTo>
                      <a:pt x="105" y="45"/>
                      <a:pt x="108" y="3"/>
                      <a:pt x="115" y="2"/>
                    </a:cubicBezTo>
                    <a:cubicBezTo>
                      <a:pt x="123" y="0"/>
                      <a:pt x="159" y="10"/>
                      <a:pt x="170" y="11"/>
                    </a:cubicBezTo>
                    <a:cubicBezTo>
                      <a:pt x="181" y="13"/>
                      <a:pt x="222" y="15"/>
                      <a:pt x="228" y="19"/>
                    </a:cubicBezTo>
                    <a:cubicBezTo>
                      <a:pt x="234" y="23"/>
                      <a:pt x="239" y="38"/>
                      <a:pt x="244" y="43"/>
                    </a:cubicBezTo>
                    <a:cubicBezTo>
                      <a:pt x="249" y="49"/>
                      <a:pt x="259" y="44"/>
                      <a:pt x="262" y="50"/>
                    </a:cubicBezTo>
                    <a:cubicBezTo>
                      <a:pt x="265" y="56"/>
                      <a:pt x="257" y="90"/>
                      <a:pt x="257" y="90"/>
                    </a:cubicBezTo>
                    <a:cubicBezTo>
                      <a:pt x="256" y="90"/>
                      <a:pt x="256" y="90"/>
                      <a:pt x="256" y="90"/>
                    </a:cubicBezTo>
                    <a:cubicBezTo>
                      <a:pt x="257" y="90"/>
                      <a:pt x="257" y="90"/>
                      <a:pt x="257" y="90"/>
                    </a:cubicBezTo>
                    <a:cubicBezTo>
                      <a:pt x="264" y="91"/>
                      <a:pt x="270" y="94"/>
                      <a:pt x="270" y="103"/>
                    </a:cubicBezTo>
                    <a:cubicBezTo>
                      <a:pt x="270" y="140"/>
                      <a:pt x="270" y="140"/>
                      <a:pt x="270" y="140"/>
                    </a:cubicBezTo>
                    <a:cubicBezTo>
                      <a:pt x="270" y="149"/>
                      <a:pt x="264" y="153"/>
                      <a:pt x="257" y="155"/>
                    </a:cubicBezTo>
                    <a:close/>
                    <a:moveTo>
                      <a:pt x="195" y="330"/>
                    </a:moveTo>
                    <a:cubicBezTo>
                      <a:pt x="195" y="308"/>
                      <a:pt x="195" y="308"/>
                      <a:pt x="195" y="308"/>
                    </a:cubicBezTo>
                    <a:cubicBezTo>
                      <a:pt x="195" y="296"/>
                      <a:pt x="185" y="276"/>
                      <a:pt x="173" y="276"/>
                    </a:cubicBezTo>
                    <a:cubicBezTo>
                      <a:pt x="161" y="276"/>
                      <a:pt x="151" y="296"/>
                      <a:pt x="151" y="308"/>
                    </a:cubicBezTo>
                    <a:cubicBezTo>
                      <a:pt x="151" y="330"/>
                      <a:pt x="151" y="330"/>
                      <a:pt x="151" y="330"/>
                    </a:cubicBezTo>
                    <a:cubicBezTo>
                      <a:pt x="0" y="330"/>
                      <a:pt x="0" y="330"/>
                      <a:pt x="0" y="330"/>
                    </a:cubicBezTo>
                    <a:cubicBezTo>
                      <a:pt x="0" y="330"/>
                      <a:pt x="53" y="243"/>
                      <a:pt x="65" y="243"/>
                    </a:cubicBezTo>
                    <a:cubicBezTo>
                      <a:pt x="151" y="243"/>
                      <a:pt x="151" y="243"/>
                      <a:pt x="151" y="243"/>
                    </a:cubicBezTo>
                    <a:cubicBezTo>
                      <a:pt x="162" y="243"/>
                      <a:pt x="162" y="243"/>
                      <a:pt x="162" y="243"/>
                    </a:cubicBezTo>
                    <a:cubicBezTo>
                      <a:pt x="156" y="243"/>
                      <a:pt x="151" y="248"/>
                      <a:pt x="151" y="254"/>
                    </a:cubicBezTo>
                    <a:cubicBezTo>
                      <a:pt x="151" y="260"/>
                      <a:pt x="156" y="265"/>
                      <a:pt x="162" y="265"/>
                    </a:cubicBezTo>
                    <a:cubicBezTo>
                      <a:pt x="184" y="265"/>
                      <a:pt x="184" y="265"/>
                      <a:pt x="184" y="265"/>
                    </a:cubicBezTo>
                    <a:cubicBezTo>
                      <a:pt x="190" y="265"/>
                      <a:pt x="195" y="260"/>
                      <a:pt x="195" y="254"/>
                    </a:cubicBezTo>
                    <a:cubicBezTo>
                      <a:pt x="195" y="248"/>
                      <a:pt x="190" y="243"/>
                      <a:pt x="184" y="243"/>
                    </a:cubicBezTo>
                    <a:cubicBezTo>
                      <a:pt x="195" y="243"/>
                      <a:pt x="195" y="243"/>
                      <a:pt x="195" y="243"/>
                    </a:cubicBezTo>
                    <a:cubicBezTo>
                      <a:pt x="281" y="243"/>
                      <a:pt x="281" y="243"/>
                      <a:pt x="281" y="243"/>
                    </a:cubicBezTo>
                    <a:cubicBezTo>
                      <a:pt x="292" y="243"/>
                      <a:pt x="345" y="330"/>
                      <a:pt x="345" y="330"/>
                    </a:cubicBezTo>
                    <a:cubicBezTo>
                      <a:pt x="195" y="330"/>
                      <a:pt x="195" y="330"/>
                      <a:pt x="195" y="330"/>
                    </a:cubicBezTo>
                    <a:close/>
                    <a:moveTo>
                      <a:pt x="195" y="330"/>
                    </a:moveTo>
                    <a:cubicBezTo>
                      <a:pt x="195" y="330"/>
                      <a:pt x="195" y="330"/>
                      <a:pt x="195" y="330"/>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nvGrpSpPr>
            <p:cNvPr id="61" name="组合 60">
              <a:extLst>
                <a:ext uri="{FF2B5EF4-FFF2-40B4-BE49-F238E27FC236}">
                  <a16:creationId xmlns="" xmlns:a16="http://schemas.microsoft.com/office/drawing/2014/main" id="{F984ADEE-1FA9-4BB2-A66B-4D3E6FCCB398}"/>
                </a:ext>
              </a:extLst>
            </p:cNvPr>
            <p:cNvGrpSpPr/>
            <p:nvPr/>
          </p:nvGrpSpPr>
          <p:grpSpPr>
            <a:xfrm>
              <a:off x="5252893" y="2200276"/>
              <a:ext cx="876300" cy="876300"/>
              <a:chOff x="5081443" y="2200276"/>
              <a:chExt cx="876300" cy="876300"/>
            </a:xfrm>
          </p:grpSpPr>
          <p:grpSp>
            <p:nvGrpSpPr>
              <p:cNvPr id="77" name="组合 76">
                <a:extLst>
                  <a:ext uri="{FF2B5EF4-FFF2-40B4-BE49-F238E27FC236}">
                    <a16:creationId xmlns="" xmlns:a16="http://schemas.microsoft.com/office/drawing/2014/main" id="{AA4D7263-F9D0-495A-A2A7-206E4B0B0F62}"/>
                  </a:ext>
                </a:extLst>
              </p:cNvPr>
              <p:cNvGrpSpPr/>
              <p:nvPr/>
            </p:nvGrpSpPr>
            <p:grpSpPr>
              <a:xfrm rot="7200000">
                <a:off x="5081443" y="2200276"/>
                <a:ext cx="876300" cy="876300"/>
                <a:chOff x="2613025" y="1343025"/>
                <a:chExt cx="876300" cy="876300"/>
              </a:xfrm>
            </p:grpSpPr>
            <p:sp>
              <p:nvSpPr>
                <p:cNvPr id="79" name="任意多边形 255">
                  <a:extLst>
                    <a:ext uri="{FF2B5EF4-FFF2-40B4-BE49-F238E27FC236}">
                      <a16:creationId xmlns="" xmlns:a16="http://schemas.microsoft.com/office/drawing/2014/main" id="{45D29AFB-0DA8-4754-ADDB-2FB3E190FA1E}"/>
                    </a:ext>
                  </a:extLst>
                </p:cNvPr>
                <p:cNvSpPr/>
                <p:nvPr/>
              </p:nvSpPr>
              <p:spPr>
                <a:xfrm>
                  <a:off x="2613025" y="1343025"/>
                  <a:ext cx="819150" cy="628650"/>
                </a:xfrm>
                <a:custGeom>
                  <a:avLst/>
                  <a:gdLst>
                    <a:gd name="connsiteX0" fmla="*/ 0 w 819150"/>
                    <a:gd name="connsiteY0" fmla="*/ 628650 h 628650"/>
                    <a:gd name="connsiteX1" fmla="*/ 190500 w 819150"/>
                    <a:gd name="connsiteY1" fmla="*/ 0 h 628650"/>
                    <a:gd name="connsiteX2" fmla="*/ 819150 w 819150"/>
                    <a:gd name="connsiteY2" fmla="*/ 152400 h 628650"/>
                    <a:gd name="connsiteX3" fmla="*/ 0 w 819150"/>
                    <a:gd name="connsiteY3" fmla="*/ 628650 h 628650"/>
                  </a:gdLst>
                  <a:ahLst/>
                  <a:cxnLst>
                    <a:cxn ang="0">
                      <a:pos x="connsiteX0" y="connsiteY0"/>
                    </a:cxn>
                    <a:cxn ang="0">
                      <a:pos x="connsiteX1" y="connsiteY1"/>
                    </a:cxn>
                    <a:cxn ang="0">
                      <a:pos x="connsiteX2" y="connsiteY2"/>
                    </a:cxn>
                    <a:cxn ang="0">
                      <a:pos x="connsiteX3" y="connsiteY3"/>
                    </a:cxn>
                  </a:cxnLst>
                  <a:rect l="l" t="t" r="r" b="b"/>
                  <a:pathLst>
                    <a:path w="819150" h="628650">
                      <a:moveTo>
                        <a:pt x="0" y="628650"/>
                      </a:moveTo>
                      <a:lnTo>
                        <a:pt x="190500" y="0"/>
                      </a:lnTo>
                      <a:lnTo>
                        <a:pt x="819150" y="152400"/>
                      </a:lnTo>
                      <a:lnTo>
                        <a:pt x="0" y="628650"/>
                      </a:lnTo>
                      <a:close/>
                    </a:path>
                  </a:pathLst>
                </a:custGeom>
                <a:solidFill>
                  <a:schemeClr val="tx2">
                    <a:alpha val="77000"/>
                  </a:schemeClr>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80" name="任意多边形 256">
                  <a:extLst>
                    <a:ext uri="{FF2B5EF4-FFF2-40B4-BE49-F238E27FC236}">
                      <a16:creationId xmlns="" xmlns:a16="http://schemas.microsoft.com/office/drawing/2014/main" id="{12FC7B2B-BD1C-4526-B8BE-C7BEF50A3360}"/>
                    </a:ext>
                  </a:extLst>
                </p:cNvPr>
                <p:cNvSpPr/>
                <p:nvPr/>
              </p:nvSpPr>
              <p:spPr>
                <a:xfrm>
                  <a:off x="2676525" y="1597025"/>
                  <a:ext cx="812800" cy="622300"/>
                </a:xfrm>
                <a:custGeom>
                  <a:avLst/>
                  <a:gdLst>
                    <a:gd name="connsiteX0" fmla="*/ 0 w 812800"/>
                    <a:gd name="connsiteY0" fmla="*/ 463550 h 622300"/>
                    <a:gd name="connsiteX1" fmla="*/ 641350 w 812800"/>
                    <a:gd name="connsiteY1" fmla="*/ 622300 h 622300"/>
                    <a:gd name="connsiteX2" fmla="*/ 812800 w 812800"/>
                    <a:gd name="connsiteY2" fmla="*/ 0 h 622300"/>
                    <a:gd name="connsiteX3" fmla="*/ 660400 w 812800"/>
                    <a:gd name="connsiteY3" fmla="*/ 101600 h 622300"/>
                    <a:gd name="connsiteX4" fmla="*/ 615950 w 812800"/>
                    <a:gd name="connsiteY4" fmla="*/ 25400 h 622300"/>
                    <a:gd name="connsiteX5" fmla="*/ 158750 w 812800"/>
                    <a:gd name="connsiteY5" fmla="*/ 304800 h 622300"/>
                    <a:gd name="connsiteX6" fmla="*/ 177800 w 812800"/>
                    <a:gd name="connsiteY6" fmla="*/ 361950 h 622300"/>
                    <a:gd name="connsiteX7" fmla="*/ 0 w 812800"/>
                    <a:gd name="connsiteY7" fmla="*/ 463550 h 62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800" h="622300">
                      <a:moveTo>
                        <a:pt x="0" y="463550"/>
                      </a:moveTo>
                      <a:lnTo>
                        <a:pt x="641350" y="622300"/>
                      </a:lnTo>
                      <a:lnTo>
                        <a:pt x="812800" y="0"/>
                      </a:lnTo>
                      <a:lnTo>
                        <a:pt x="660400" y="101600"/>
                      </a:lnTo>
                      <a:lnTo>
                        <a:pt x="615950" y="25400"/>
                      </a:lnTo>
                      <a:lnTo>
                        <a:pt x="158750" y="304800"/>
                      </a:lnTo>
                      <a:lnTo>
                        <a:pt x="177800" y="361950"/>
                      </a:lnTo>
                      <a:lnTo>
                        <a:pt x="0" y="4635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sp>
            <p:nvSpPr>
              <p:cNvPr id="78" name="Freeform 13">
                <a:extLst>
                  <a:ext uri="{FF2B5EF4-FFF2-40B4-BE49-F238E27FC236}">
                    <a16:creationId xmlns="" xmlns:a16="http://schemas.microsoft.com/office/drawing/2014/main" id="{51DEEFE4-62A4-4400-9D04-51020351604C}"/>
                  </a:ext>
                </a:extLst>
              </p:cNvPr>
              <p:cNvSpPr>
                <a:spLocks noEditPoints="1"/>
              </p:cNvSpPr>
              <p:nvPr/>
            </p:nvSpPr>
            <p:spPr bwMode="auto">
              <a:xfrm>
                <a:off x="5672116" y="2555231"/>
                <a:ext cx="195284" cy="195284"/>
              </a:xfrm>
              <a:custGeom>
                <a:avLst/>
                <a:gdLst>
                  <a:gd name="T0" fmla="*/ 349 w 360"/>
                  <a:gd name="T1" fmla="*/ 70 h 360"/>
                  <a:gd name="T2" fmla="*/ 349 w 360"/>
                  <a:gd name="T3" fmla="*/ 290 h 360"/>
                  <a:gd name="T4" fmla="*/ 290 w 360"/>
                  <a:gd name="T5" fmla="*/ 350 h 360"/>
                  <a:gd name="T6" fmla="*/ 70 w 360"/>
                  <a:gd name="T7" fmla="*/ 349 h 360"/>
                  <a:gd name="T8" fmla="*/ 11 w 360"/>
                  <a:gd name="T9" fmla="*/ 290 h 360"/>
                  <a:gd name="T10" fmla="*/ 11 w 360"/>
                  <a:gd name="T11" fmla="*/ 70 h 360"/>
                  <a:gd name="T12" fmla="*/ 70 w 360"/>
                  <a:gd name="T13" fmla="*/ 11 h 360"/>
                  <a:gd name="T14" fmla="*/ 290 w 360"/>
                  <a:gd name="T15" fmla="*/ 11 h 360"/>
                  <a:gd name="T16" fmla="*/ 349 w 360"/>
                  <a:gd name="T17" fmla="*/ 70 h 360"/>
                  <a:gd name="T18" fmla="*/ 349 w 360"/>
                  <a:gd name="T19" fmla="*/ 70 h 360"/>
                  <a:gd name="T20" fmla="*/ 125 w 360"/>
                  <a:gd name="T21" fmla="*/ 49 h 360"/>
                  <a:gd name="T22" fmla="*/ 90 w 360"/>
                  <a:gd name="T23" fmla="*/ 84 h 360"/>
                  <a:gd name="T24" fmla="*/ 125 w 360"/>
                  <a:gd name="T25" fmla="*/ 118 h 360"/>
                  <a:gd name="T26" fmla="*/ 142 w 360"/>
                  <a:gd name="T27" fmla="*/ 114 h 360"/>
                  <a:gd name="T28" fmla="*/ 219 w 360"/>
                  <a:gd name="T29" fmla="*/ 114 h 360"/>
                  <a:gd name="T30" fmla="*/ 236 w 360"/>
                  <a:gd name="T31" fmla="*/ 119 h 360"/>
                  <a:gd name="T32" fmla="*/ 270 w 360"/>
                  <a:gd name="T33" fmla="*/ 84 h 360"/>
                  <a:gd name="T34" fmla="*/ 236 w 360"/>
                  <a:gd name="T35" fmla="*/ 49 h 360"/>
                  <a:gd name="T36" fmla="*/ 219 w 360"/>
                  <a:gd name="T37" fmla="*/ 54 h 360"/>
                  <a:gd name="T38" fmla="*/ 142 w 360"/>
                  <a:gd name="T39" fmla="*/ 54 h 360"/>
                  <a:gd name="T40" fmla="*/ 125 w 360"/>
                  <a:gd name="T41" fmla="*/ 49 h 360"/>
                  <a:gd name="T42" fmla="*/ 125 w 360"/>
                  <a:gd name="T43" fmla="*/ 49 h 360"/>
                  <a:gd name="T44" fmla="*/ 291 w 360"/>
                  <a:gd name="T45" fmla="*/ 215 h 360"/>
                  <a:gd name="T46" fmla="*/ 326 w 360"/>
                  <a:gd name="T47" fmla="*/ 180 h 360"/>
                  <a:gd name="T48" fmla="*/ 291 w 360"/>
                  <a:gd name="T49" fmla="*/ 146 h 360"/>
                  <a:gd name="T50" fmla="*/ 274 w 360"/>
                  <a:gd name="T51" fmla="*/ 150 h 360"/>
                  <a:gd name="T52" fmla="*/ 192 w 360"/>
                  <a:gd name="T53" fmla="*/ 155 h 360"/>
                  <a:gd name="T54" fmla="*/ 188 w 360"/>
                  <a:gd name="T55" fmla="*/ 154 h 360"/>
                  <a:gd name="T56" fmla="*/ 180 w 360"/>
                  <a:gd name="T57" fmla="*/ 152 h 360"/>
                  <a:gd name="T58" fmla="*/ 173 w 360"/>
                  <a:gd name="T59" fmla="*/ 153 h 360"/>
                  <a:gd name="T60" fmla="*/ 168 w 360"/>
                  <a:gd name="T61" fmla="*/ 155 h 360"/>
                  <a:gd name="T62" fmla="*/ 86 w 360"/>
                  <a:gd name="T63" fmla="*/ 150 h 360"/>
                  <a:gd name="T64" fmla="*/ 69 w 360"/>
                  <a:gd name="T65" fmla="*/ 145 h 360"/>
                  <a:gd name="T66" fmla="*/ 35 w 360"/>
                  <a:gd name="T67" fmla="*/ 180 h 360"/>
                  <a:gd name="T68" fmla="*/ 69 w 360"/>
                  <a:gd name="T69" fmla="*/ 215 h 360"/>
                  <a:gd name="T70" fmla="*/ 86 w 360"/>
                  <a:gd name="T71" fmla="*/ 210 h 360"/>
                  <a:gd name="T72" fmla="*/ 147 w 360"/>
                  <a:gd name="T73" fmla="*/ 198 h 360"/>
                  <a:gd name="T74" fmla="*/ 141 w 360"/>
                  <a:gd name="T75" fmla="*/ 209 h 360"/>
                  <a:gd name="T76" fmla="*/ 96 w 360"/>
                  <a:gd name="T77" fmla="*/ 251 h 360"/>
                  <a:gd name="T78" fmla="*/ 86 w 360"/>
                  <a:gd name="T79" fmla="*/ 276 h 360"/>
                  <a:gd name="T80" fmla="*/ 120 w 360"/>
                  <a:gd name="T81" fmla="*/ 311 h 360"/>
                  <a:gd name="T82" fmla="*/ 133 w 360"/>
                  <a:gd name="T83" fmla="*/ 309 h 360"/>
                  <a:gd name="T84" fmla="*/ 211 w 360"/>
                  <a:gd name="T85" fmla="*/ 275 h 360"/>
                  <a:gd name="T86" fmla="*/ 217 w 360"/>
                  <a:gd name="T87" fmla="*/ 288 h 360"/>
                  <a:gd name="T88" fmla="*/ 246 w 360"/>
                  <a:gd name="T89" fmla="*/ 311 h 360"/>
                  <a:gd name="T90" fmla="*/ 276 w 360"/>
                  <a:gd name="T91" fmla="*/ 275 h 360"/>
                  <a:gd name="T92" fmla="*/ 223 w 360"/>
                  <a:gd name="T93" fmla="*/ 246 h 360"/>
                  <a:gd name="T94" fmla="*/ 149 w 360"/>
                  <a:gd name="T95" fmla="*/ 262 h 360"/>
                  <a:gd name="T96" fmla="*/ 146 w 360"/>
                  <a:gd name="T97" fmla="*/ 257 h 360"/>
                  <a:gd name="T98" fmla="*/ 191 w 360"/>
                  <a:gd name="T99" fmla="*/ 201 h 360"/>
                  <a:gd name="T100" fmla="*/ 274 w 360"/>
                  <a:gd name="T101" fmla="*/ 210 h 360"/>
                  <a:gd name="T102" fmla="*/ 291 w 360"/>
                  <a:gd name="T103" fmla="*/ 215 h 360"/>
                  <a:gd name="T104" fmla="*/ 291 w 360"/>
                  <a:gd name="T105" fmla="*/ 215 h 360"/>
                  <a:gd name="T106" fmla="*/ 291 w 360"/>
                  <a:gd name="T107" fmla="*/ 21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0" h="360">
                    <a:moveTo>
                      <a:pt x="349" y="70"/>
                    </a:moveTo>
                    <a:cubicBezTo>
                      <a:pt x="360" y="129"/>
                      <a:pt x="360" y="230"/>
                      <a:pt x="349" y="290"/>
                    </a:cubicBezTo>
                    <a:cubicBezTo>
                      <a:pt x="342" y="332"/>
                      <a:pt x="333" y="342"/>
                      <a:pt x="290" y="350"/>
                    </a:cubicBezTo>
                    <a:cubicBezTo>
                      <a:pt x="231" y="359"/>
                      <a:pt x="131" y="360"/>
                      <a:pt x="70" y="349"/>
                    </a:cubicBezTo>
                    <a:cubicBezTo>
                      <a:pt x="28" y="342"/>
                      <a:pt x="18" y="333"/>
                      <a:pt x="11" y="290"/>
                    </a:cubicBezTo>
                    <a:cubicBezTo>
                      <a:pt x="0" y="231"/>
                      <a:pt x="0" y="130"/>
                      <a:pt x="11" y="70"/>
                    </a:cubicBezTo>
                    <a:cubicBezTo>
                      <a:pt x="18" y="28"/>
                      <a:pt x="27" y="18"/>
                      <a:pt x="70" y="11"/>
                    </a:cubicBezTo>
                    <a:cubicBezTo>
                      <a:pt x="129" y="0"/>
                      <a:pt x="230" y="1"/>
                      <a:pt x="290" y="11"/>
                    </a:cubicBezTo>
                    <a:cubicBezTo>
                      <a:pt x="333" y="19"/>
                      <a:pt x="342" y="27"/>
                      <a:pt x="349" y="70"/>
                    </a:cubicBezTo>
                    <a:cubicBezTo>
                      <a:pt x="349" y="70"/>
                      <a:pt x="349" y="70"/>
                      <a:pt x="349" y="70"/>
                    </a:cubicBezTo>
                    <a:close/>
                    <a:moveTo>
                      <a:pt x="125" y="49"/>
                    </a:moveTo>
                    <a:cubicBezTo>
                      <a:pt x="106" y="49"/>
                      <a:pt x="90" y="65"/>
                      <a:pt x="90" y="84"/>
                    </a:cubicBezTo>
                    <a:cubicBezTo>
                      <a:pt x="90" y="103"/>
                      <a:pt x="106" y="118"/>
                      <a:pt x="125" y="118"/>
                    </a:cubicBezTo>
                    <a:cubicBezTo>
                      <a:pt x="131" y="118"/>
                      <a:pt x="137" y="117"/>
                      <a:pt x="142" y="114"/>
                    </a:cubicBezTo>
                    <a:cubicBezTo>
                      <a:pt x="179" y="93"/>
                      <a:pt x="182" y="92"/>
                      <a:pt x="219" y="114"/>
                    </a:cubicBezTo>
                    <a:cubicBezTo>
                      <a:pt x="224" y="117"/>
                      <a:pt x="230" y="119"/>
                      <a:pt x="236" y="119"/>
                    </a:cubicBezTo>
                    <a:cubicBezTo>
                      <a:pt x="255" y="119"/>
                      <a:pt x="270" y="103"/>
                      <a:pt x="270" y="84"/>
                    </a:cubicBezTo>
                    <a:cubicBezTo>
                      <a:pt x="270" y="65"/>
                      <a:pt x="255" y="49"/>
                      <a:pt x="236" y="49"/>
                    </a:cubicBezTo>
                    <a:cubicBezTo>
                      <a:pt x="230" y="49"/>
                      <a:pt x="224" y="51"/>
                      <a:pt x="219" y="54"/>
                    </a:cubicBezTo>
                    <a:cubicBezTo>
                      <a:pt x="181" y="75"/>
                      <a:pt x="180" y="75"/>
                      <a:pt x="142" y="54"/>
                    </a:cubicBezTo>
                    <a:cubicBezTo>
                      <a:pt x="137" y="51"/>
                      <a:pt x="131" y="49"/>
                      <a:pt x="125" y="49"/>
                    </a:cubicBezTo>
                    <a:cubicBezTo>
                      <a:pt x="125" y="49"/>
                      <a:pt x="125" y="49"/>
                      <a:pt x="125" y="49"/>
                    </a:cubicBezTo>
                    <a:close/>
                    <a:moveTo>
                      <a:pt x="291" y="215"/>
                    </a:moveTo>
                    <a:cubicBezTo>
                      <a:pt x="310" y="215"/>
                      <a:pt x="326" y="199"/>
                      <a:pt x="326" y="180"/>
                    </a:cubicBezTo>
                    <a:cubicBezTo>
                      <a:pt x="326" y="161"/>
                      <a:pt x="310" y="146"/>
                      <a:pt x="291" y="146"/>
                    </a:cubicBezTo>
                    <a:cubicBezTo>
                      <a:pt x="285" y="146"/>
                      <a:pt x="279" y="147"/>
                      <a:pt x="274" y="150"/>
                    </a:cubicBezTo>
                    <a:cubicBezTo>
                      <a:pt x="237" y="171"/>
                      <a:pt x="223" y="168"/>
                      <a:pt x="192" y="155"/>
                    </a:cubicBezTo>
                    <a:cubicBezTo>
                      <a:pt x="188" y="154"/>
                      <a:pt x="188" y="154"/>
                      <a:pt x="188" y="154"/>
                    </a:cubicBezTo>
                    <a:cubicBezTo>
                      <a:pt x="185" y="153"/>
                      <a:pt x="183" y="152"/>
                      <a:pt x="180" y="152"/>
                    </a:cubicBezTo>
                    <a:cubicBezTo>
                      <a:pt x="178" y="152"/>
                      <a:pt x="176" y="153"/>
                      <a:pt x="173" y="153"/>
                    </a:cubicBezTo>
                    <a:cubicBezTo>
                      <a:pt x="168" y="155"/>
                      <a:pt x="168" y="155"/>
                      <a:pt x="168" y="155"/>
                    </a:cubicBezTo>
                    <a:cubicBezTo>
                      <a:pt x="136" y="168"/>
                      <a:pt x="124" y="171"/>
                      <a:pt x="86" y="150"/>
                    </a:cubicBezTo>
                    <a:cubicBezTo>
                      <a:pt x="81" y="147"/>
                      <a:pt x="75" y="145"/>
                      <a:pt x="69" y="145"/>
                    </a:cubicBezTo>
                    <a:cubicBezTo>
                      <a:pt x="50" y="145"/>
                      <a:pt x="35" y="161"/>
                      <a:pt x="35" y="180"/>
                    </a:cubicBezTo>
                    <a:cubicBezTo>
                      <a:pt x="35" y="199"/>
                      <a:pt x="50" y="215"/>
                      <a:pt x="69" y="215"/>
                    </a:cubicBezTo>
                    <a:cubicBezTo>
                      <a:pt x="75" y="215"/>
                      <a:pt x="81" y="213"/>
                      <a:pt x="86" y="210"/>
                    </a:cubicBezTo>
                    <a:cubicBezTo>
                      <a:pt x="121" y="190"/>
                      <a:pt x="140" y="191"/>
                      <a:pt x="147" y="198"/>
                    </a:cubicBezTo>
                    <a:cubicBezTo>
                      <a:pt x="150" y="199"/>
                      <a:pt x="147" y="201"/>
                      <a:pt x="141" y="209"/>
                    </a:cubicBezTo>
                    <a:cubicBezTo>
                      <a:pt x="132" y="220"/>
                      <a:pt x="113" y="235"/>
                      <a:pt x="96" y="251"/>
                    </a:cubicBezTo>
                    <a:cubicBezTo>
                      <a:pt x="89" y="258"/>
                      <a:pt x="86" y="266"/>
                      <a:pt x="86" y="276"/>
                    </a:cubicBezTo>
                    <a:cubicBezTo>
                      <a:pt x="86" y="295"/>
                      <a:pt x="101" y="311"/>
                      <a:pt x="120" y="311"/>
                    </a:cubicBezTo>
                    <a:cubicBezTo>
                      <a:pt x="124" y="311"/>
                      <a:pt x="129" y="310"/>
                      <a:pt x="133" y="309"/>
                    </a:cubicBezTo>
                    <a:cubicBezTo>
                      <a:pt x="166" y="300"/>
                      <a:pt x="193" y="284"/>
                      <a:pt x="211" y="275"/>
                    </a:cubicBezTo>
                    <a:cubicBezTo>
                      <a:pt x="215" y="273"/>
                      <a:pt x="213" y="277"/>
                      <a:pt x="217" y="288"/>
                    </a:cubicBezTo>
                    <a:cubicBezTo>
                      <a:pt x="221" y="297"/>
                      <a:pt x="231" y="310"/>
                      <a:pt x="246" y="311"/>
                    </a:cubicBezTo>
                    <a:cubicBezTo>
                      <a:pt x="269" y="313"/>
                      <a:pt x="281" y="294"/>
                      <a:pt x="276" y="275"/>
                    </a:cubicBezTo>
                    <a:cubicBezTo>
                      <a:pt x="270" y="252"/>
                      <a:pt x="247" y="236"/>
                      <a:pt x="223" y="246"/>
                    </a:cubicBezTo>
                    <a:cubicBezTo>
                      <a:pt x="197" y="256"/>
                      <a:pt x="174" y="262"/>
                      <a:pt x="149" y="262"/>
                    </a:cubicBezTo>
                    <a:cubicBezTo>
                      <a:pt x="144" y="261"/>
                      <a:pt x="145" y="260"/>
                      <a:pt x="146" y="257"/>
                    </a:cubicBezTo>
                    <a:cubicBezTo>
                      <a:pt x="149" y="245"/>
                      <a:pt x="168" y="213"/>
                      <a:pt x="191" y="201"/>
                    </a:cubicBezTo>
                    <a:cubicBezTo>
                      <a:pt x="214" y="191"/>
                      <a:pt x="233" y="187"/>
                      <a:pt x="274" y="210"/>
                    </a:cubicBezTo>
                    <a:cubicBezTo>
                      <a:pt x="279" y="213"/>
                      <a:pt x="285" y="215"/>
                      <a:pt x="291" y="215"/>
                    </a:cubicBezTo>
                    <a:close/>
                    <a:moveTo>
                      <a:pt x="291" y="215"/>
                    </a:moveTo>
                    <a:cubicBezTo>
                      <a:pt x="291" y="215"/>
                      <a:pt x="291" y="215"/>
                      <a:pt x="291" y="215"/>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nvGrpSpPr>
            <p:cNvPr id="62" name="组合 61">
              <a:extLst>
                <a:ext uri="{FF2B5EF4-FFF2-40B4-BE49-F238E27FC236}">
                  <a16:creationId xmlns="" xmlns:a16="http://schemas.microsoft.com/office/drawing/2014/main" id="{9C9F4305-DD99-4C1F-A8E2-88938398865B}"/>
                </a:ext>
              </a:extLst>
            </p:cNvPr>
            <p:cNvGrpSpPr/>
            <p:nvPr/>
          </p:nvGrpSpPr>
          <p:grpSpPr>
            <a:xfrm>
              <a:off x="4651375" y="3194050"/>
              <a:ext cx="876300" cy="876300"/>
              <a:chOff x="4479925" y="3194050"/>
              <a:chExt cx="876300" cy="876300"/>
            </a:xfrm>
          </p:grpSpPr>
          <p:grpSp>
            <p:nvGrpSpPr>
              <p:cNvPr id="73" name="组合 72">
                <a:extLst>
                  <a:ext uri="{FF2B5EF4-FFF2-40B4-BE49-F238E27FC236}">
                    <a16:creationId xmlns="" xmlns:a16="http://schemas.microsoft.com/office/drawing/2014/main" id="{EDFF72DA-D708-4CEC-A80D-7E64E45C92B8}"/>
                  </a:ext>
                </a:extLst>
              </p:cNvPr>
              <p:cNvGrpSpPr/>
              <p:nvPr/>
            </p:nvGrpSpPr>
            <p:grpSpPr>
              <a:xfrm rot="10800000">
                <a:off x="4479925" y="3194050"/>
                <a:ext cx="876300" cy="876300"/>
                <a:chOff x="2613025" y="1343025"/>
                <a:chExt cx="876300" cy="876300"/>
              </a:xfrm>
            </p:grpSpPr>
            <p:sp>
              <p:nvSpPr>
                <p:cNvPr id="75" name="任意多边形 251">
                  <a:extLst>
                    <a:ext uri="{FF2B5EF4-FFF2-40B4-BE49-F238E27FC236}">
                      <a16:creationId xmlns="" xmlns:a16="http://schemas.microsoft.com/office/drawing/2014/main" id="{A33C0188-BD41-4CEE-B233-1FC9B494DE2D}"/>
                    </a:ext>
                  </a:extLst>
                </p:cNvPr>
                <p:cNvSpPr/>
                <p:nvPr/>
              </p:nvSpPr>
              <p:spPr>
                <a:xfrm>
                  <a:off x="2613025" y="1343025"/>
                  <a:ext cx="819150" cy="628650"/>
                </a:xfrm>
                <a:custGeom>
                  <a:avLst/>
                  <a:gdLst>
                    <a:gd name="connsiteX0" fmla="*/ 0 w 819150"/>
                    <a:gd name="connsiteY0" fmla="*/ 628650 h 628650"/>
                    <a:gd name="connsiteX1" fmla="*/ 190500 w 819150"/>
                    <a:gd name="connsiteY1" fmla="*/ 0 h 628650"/>
                    <a:gd name="connsiteX2" fmla="*/ 819150 w 819150"/>
                    <a:gd name="connsiteY2" fmla="*/ 152400 h 628650"/>
                    <a:gd name="connsiteX3" fmla="*/ 0 w 819150"/>
                    <a:gd name="connsiteY3" fmla="*/ 628650 h 628650"/>
                  </a:gdLst>
                  <a:ahLst/>
                  <a:cxnLst>
                    <a:cxn ang="0">
                      <a:pos x="connsiteX0" y="connsiteY0"/>
                    </a:cxn>
                    <a:cxn ang="0">
                      <a:pos x="connsiteX1" y="connsiteY1"/>
                    </a:cxn>
                    <a:cxn ang="0">
                      <a:pos x="connsiteX2" y="connsiteY2"/>
                    </a:cxn>
                    <a:cxn ang="0">
                      <a:pos x="connsiteX3" y="connsiteY3"/>
                    </a:cxn>
                  </a:cxnLst>
                  <a:rect l="l" t="t" r="r" b="b"/>
                  <a:pathLst>
                    <a:path w="819150" h="628650">
                      <a:moveTo>
                        <a:pt x="0" y="628650"/>
                      </a:moveTo>
                      <a:lnTo>
                        <a:pt x="190500" y="0"/>
                      </a:lnTo>
                      <a:lnTo>
                        <a:pt x="819150" y="152400"/>
                      </a:lnTo>
                      <a:lnTo>
                        <a:pt x="0" y="628650"/>
                      </a:lnTo>
                      <a:close/>
                    </a:path>
                  </a:pathLst>
                </a:custGeom>
                <a:solidFill>
                  <a:schemeClr val="tx2">
                    <a:alpha val="77000"/>
                  </a:schemeClr>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76" name="任意多边形 252">
                  <a:extLst>
                    <a:ext uri="{FF2B5EF4-FFF2-40B4-BE49-F238E27FC236}">
                      <a16:creationId xmlns="" xmlns:a16="http://schemas.microsoft.com/office/drawing/2014/main" id="{82D45EA8-B980-47E8-9862-98344DABB5DE}"/>
                    </a:ext>
                  </a:extLst>
                </p:cNvPr>
                <p:cNvSpPr/>
                <p:nvPr/>
              </p:nvSpPr>
              <p:spPr>
                <a:xfrm>
                  <a:off x="2676525" y="1597025"/>
                  <a:ext cx="812800" cy="622300"/>
                </a:xfrm>
                <a:custGeom>
                  <a:avLst/>
                  <a:gdLst>
                    <a:gd name="connsiteX0" fmla="*/ 0 w 812800"/>
                    <a:gd name="connsiteY0" fmla="*/ 463550 h 622300"/>
                    <a:gd name="connsiteX1" fmla="*/ 641350 w 812800"/>
                    <a:gd name="connsiteY1" fmla="*/ 622300 h 622300"/>
                    <a:gd name="connsiteX2" fmla="*/ 812800 w 812800"/>
                    <a:gd name="connsiteY2" fmla="*/ 0 h 622300"/>
                    <a:gd name="connsiteX3" fmla="*/ 660400 w 812800"/>
                    <a:gd name="connsiteY3" fmla="*/ 101600 h 622300"/>
                    <a:gd name="connsiteX4" fmla="*/ 615950 w 812800"/>
                    <a:gd name="connsiteY4" fmla="*/ 25400 h 622300"/>
                    <a:gd name="connsiteX5" fmla="*/ 158750 w 812800"/>
                    <a:gd name="connsiteY5" fmla="*/ 304800 h 622300"/>
                    <a:gd name="connsiteX6" fmla="*/ 177800 w 812800"/>
                    <a:gd name="connsiteY6" fmla="*/ 361950 h 622300"/>
                    <a:gd name="connsiteX7" fmla="*/ 0 w 812800"/>
                    <a:gd name="connsiteY7" fmla="*/ 463550 h 62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800" h="622300">
                      <a:moveTo>
                        <a:pt x="0" y="463550"/>
                      </a:moveTo>
                      <a:lnTo>
                        <a:pt x="641350" y="622300"/>
                      </a:lnTo>
                      <a:lnTo>
                        <a:pt x="812800" y="0"/>
                      </a:lnTo>
                      <a:lnTo>
                        <a:pt x="660400" y="101600"/>
                      </a:lnTo>
                      <a:lnTo>
                        <a:pt x="615950" y="25400"/>
                      </a:lnTo>
                      <a:lnTo>
                        <a:pt x="158750" y="304800"/>
                      </a:lnTo>
                      <a:lnTo>
                        <a:pt x="177800" y="361950"/>
                      </a:lnTo>
                      <a:lnTo>
                        <a:pt x="0" y="4635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sp>
            <p:nvSpPr>
              <p:cNvPr id="74" name="Freeform 10">
                <a:extLst>
                  <a:ext uri="{FF2B5EF4-FFF2-40B4-BE49-F238E27FC236}">
                    <a16:creationId xmlns="" xmlns:a16="http://schemas.microsoft.com/office/drawing/2014/main" id="{F98AD99E-13BF-4EC3-9277-5A9A675FAB10}"/>
                  </a:ext>
                </a:extLst>
              </p:cNvPr>
              <p:cNvSpPr>
                <a:spLocks noEditPoints="1"/>
              </p:cNvSpPr>
              <p:nvPr/>
            </p:nvSpPr>
            <p:spPr bwMode="auto">
              <a:xfrm>
                <a:off x="4912957" y="3713718"/>
                <a:ext cx="240782" cy="210582"/>
              </a:xfrm>
              <a:custGeom>
                <a:avLst/>
                <a:gdLst>
                  <a:gd name="T0" fmla="*/ 383 w 463"/>
                  <a:gd name="T1" fmla="*/ 146 h 404"/>
                  <a:gd name="T2" fmla="*/ 382 w 463"/>
                  <a:gd name="T3" fmla="*/ 160 h 404"/>
                  <a:gd name="T4" fmla="*/ 235 w 463"/>
                  <a:gd name="T5" fmla="*/ 294 h 404"/>
                  <a:gd name="T6" fmla="*/ 211 w 463"/>
                  <a:gd name="T7" fmla="*/ 294 h 404"/>
                  <a:gd name="T8" fmla="*/ 206 w 463"/>
                  <a:gd name="T9" fmla="*/ 299 h 404"/>
                  <a:gd name="T10" fmla="*/ 288 w 463"/>
                  <a:gd name="T11" fmla="*/ 349 h 404"/>
                  <a:gd name="T12" fmla="*/ 312 w 463"/>
                  <a:gd name="T13" fmla="*/ 349 h 404"/>
                  <a:gd name="T14" fmla="*/ 360 w 463"/>
                  <a:gd name="T15" fmla="*/ 399 h 404"/>
                  <a:gd name="T16" fmla="*/ 371 w 463"/>
                  <a:gd name="T17" fmla="*/ 404 h 404"/>
                  <a:gd name="T18" fmla="*/ 377 w 463"/>
                  <a:gd name="T19" fmla="*/ 402 h 404"/>
                  <a:gd name="T20" fmla="*/ 387 w 463"/>
                  <a:gd name="T21" fmla="*/ 388 h 404"/>
                  <a:gd name="T22" fmla="*/ 387 w 463"/>
                  <a:gd name="T23" fmla="*/ 347 h 404"/>
                  <a:gd name="T24" fmla="*/ 463 w 463"/>
                  <a:gd name="T25" fmla="*/ 247 h 404"/>
                  <a:gd name="T26" fmla="*/ 383 w 463"/>
                  <a:gd name="T27" fmla="*/ 146 h 404"/>
                  <a:gd name="T28" fmla="*/ 235 w 463"/>
                  <a:gd name="T29" fmla="*/ 0 h 404"/>
                  <a:gd name="T30" fmla="*/ 126 w 463"/>
                  <a:gd name="T31" fmla="*/ 0 h 404"/>
                  <a:gd name="T32" fmla="*/ 0 w 463"/>
                  <a:gd name="T33" fmla="*/ 136 h 404"/>
                  <a:gd name="T34" fmla="*/ 104 w 463"/>
                  <a:gd name="T35" fmla="*/ 269 h 404"/>
                  <a:gd name="T36" fmla="*/ 104 w 463"/>
                  <a:gd name="T37" fmla="*/ 326 h 404"/>
                  <a:gd name="T38" fmla="*/ 116 w 463"/>
                  <a:gd name="T39" fmla="*/ 344 h 404"/>
                  <a:gd name="T40" fmla="*/ 123 w 463"/>
                  <a:gd name="T41" fmla="*/ 345 h 404"/>
                  <a:gd name="T42" fmla="*/ 136 w 463"/>
                  <a:gd name="T43" fmla="*/ 339 h 404"/>
                  <a:gd name="T44" fmla="*/ 201 w 463"/>
                  <a:gd name="T45" fmla="*/ 271 h 404"/>
                  <a:gd name="T46" fmla="*/ 235 w 463"/>
                  <a:gd name="T47" fmla="*/ 271 h 404"/>
                  <a:gd name="T48" fmla="*/ 359 w 463"/>
                  <a:gd name="T49" fmla="*/ 156 h 404"/>
                  <a:gd name="T50" fmla="*/ 361 w 463"/>
                  <a:gd name="T51" fmla="*/ 136 h 404"/>
                  <a:gd name="T52" fmla="*/ 235 w 463"/>
                  <a:gd name="T53" fmla="*/ 0 h 404"/>
                  <a:gd name="T54" fmla="*/ 92 w 463"/>
                  <a:gd name="T55" fmla="*/ 151 h 404"/>
                  <a:gd name="T56" fmla="*/ 74 w 463"/>
                  <a:gd name="T57" fmla="*/ 132 h 404"/>
                  <a:gd name="T58" fmla="*/ 92 w 463"/>
                  <a:gd name="T59" fmla="*/ 114 h 404"/>
                  <a:gd name="T60" fmla="*/ 111 w 463"/>
                  <a:gd name="T61" fmla="*/ 132 h 404"/>
                  <a:gd name="T62" fmla="*/ 92 w 463"/>
                  <a:gd name="T63" fmla="*/ 151 h 404"/>
                  <a:gd name="T64" fmla="*/ 188 w 463"/>
                  <a:gd name="T65" fmla="*/ 151 h 404"/>
                  <a:gd name="T66" fmla="*/ 169 w 463"/>
                  <a:gd name="T67" fmla="*/ 132 h 404"/>
                  <a:gd name="T68" fmla="*/ 188 w 463"/>
                  <a:gd name="T69" fmla="*/ 114 h 404"/>
                  <a:gd name="T70" fmla="*/ 206 w 463"/>
                  <a:gd name="T71" fmla="*/ 132 h 404"/>
                  <a:gd name="T72" fmla="*/ 188 w 463"/>
                  <a:gd name="T73" fmla="*/ 151 h 404"/>
                  <a:gd name="T74" fmla="*/ 283 w 463"/>
                  <a:gd name="T75" fmla="*/ 151 h 404"/>
                  <a:gd name="T76" fmla="*/ 265 w 463"/>
                  <a:gd name="T77" fmla="*/ 132 h 404"/>
                  <a:gd name="T78" fmla="*/ 283 w 463"/>
                  <a:gd name="T79" fmla="*/ 114 h 404"/>
                  <a:gd name="T80" fmla="*/ 302 w 463"/>
                  <a:gd name="T81" fmla="*/ 132 h 404"/>
                  <a:gd name="T82" fmla="*/ 283 w 463"/>
                  <a:gd name="T83" fmla="*/ 151 h 404"/>
                  <a:gd name="T84" fmla="*/ 283 w 463"/>
                  <a:gd name="T85" fmla="*/ 151 h 404"/>
                  <a:gd name="T86" fmla="*/ 283 w 463"/>
                  <a:gd name="T87" fmla="*/ 15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3" h="404">
                    <a:moveTo>
                      <a:pt x="383" y="146"/>
                    </a:moveTo>
                    <a:cubicBezTo>
                      <a:pt x="383" y="151"/>
                      <a:pt x="382" y="155"/>
                      <a:pt x="382" y="160"/>
                    </a:cubicBezTo>
                    <a:cubicBezTo>
                      <a:pt x="370" y="238"/>
                      <a:pt x="309" y="294"/>
                      <a:pt x="235" y="294"/>
                    </a:cubicBezTo>
                    <a:cubicBezTo>
                      <a:pt x="211" y="294"/>
                      <a:pt x="211" y="294"/>
                      <a:pt x="211" y="294"/>
                    </a:cubicBezTo>
                    <a:cubicBezTo>
                      <a:pt x="206" y="299"/>
                      <a:pt x="206" y="299"/>
                      <a:pt x="206" y="299"/>
                    </a:cubicBezTo>
                    <a:cubicBezTo>
                      <a:pt x="223" y="329"/>
                      <a:pt x="254" y="349"/>
                      <a:pt x="288" y="349"/>
                    </a:cubicBezTo>
                    <a:cubicBezTo>
                      <a:pt x="312" y="349"/>
                      <a:pt x="312" y="349"/>
                      <a:pt x="312" y="349"/>
                    </a:cubicBezTo>
                    <a:cubicBezTo>
                      <a:pt x="360" y="399"/>
                      <a:pt x="360" y="399"/>
                      <a:pt x="360" y="399"/>
                    </a:cubicBezTo>
                    <a:cubicBezTo>
                      <a:pt x="363" y="402"/>
                      <a:pt x="367" y="404"/>
                      <a:pt x="371" y="404"/>
                    </a:cubicBezTo>
                    <a:cubicBezTo>
                      <a:pt x="373" y="404"/>
                      <a:pt x="375" y="403"/>
                      <a:pt x="377" y="402"/>
                    </a:cubicBezTo>
                    <a:cubicBezTo>
                      <a:pt x="383" y="400"/>
                      <a:pt x="387" y="394"/>
                      <a:pt x="387" y="388"/>
                    </a:cubicBezTo>
                    <a:cubicBezTo>
                      <a:pt x="387" y="347"/>
                      <a:pt x="387" y="347"/>
                      <a:pt x="387" y="347"/>
                    </a:cubicBezTo>
                    <a:cubicBezTo>
                      <a:pt x="431" y="338"/>
                      <a:pt x="463" y="297"/>
                      <a:pt x="463" y="247"/>
                    </a:cubicBezTo>
                    <a:cubicBezTo>
                      <a:pt x="463" y="196"/>
                      <a:pt x="428" y="154"/>
                      <a:pt x="383" y="146"/>
                    </a:cubicBezTo>
                    <a:close/>
                    <a:moveTo>
                      <a:pt x="235" y="0"/>
                    </a:moveTo>
                    <a:cubicBezTo>
                      <a:pt x="126" y="0"/>
                      <a:pt x="126" y="0"/>
                      <a:pt x="126" y="0"/>
                    </a:cubicBezTo>
                    <a:cubicBezTo>
                      <a:pt x="57" y="0"/>
                      <a:pt x="0" y="61"/>
                      <a:pt x="0" y="136"/>
                    </a:cubicBezTo>
                    <a:cubicBezTo>
                      <a:pt x="0" y="203"/>
                      <a:pt x="45" y="258"/>
                      <a:pt x="104" y="269"/>
                    </a:cubicBezTo>
                    <a:cubicBezTo>
                      <a:pt x="104" y="326"/>
                      <a:pt x="104" y="326"/>
                      <a:pt x="104" y="326"/>
                    </a:cubicBezTo>
                    <a:cubicBezTo>
                      <a:pt x="104" y="334"/>
                      <a:pt x="109" y="341"/>
                      <a:pt x="116" y="344"/>
                    </a:cubicBezTo>
                    <a:cubicBezTo>
                      <a:pt x="118" y="344"/>
                      <a:pt x="120" y="345"/>
                      <a:pt x="123" y="345"/>
                    </a:cubicBezTo>
                    <a:cubicBezTo>
                      <a:pt x="128" y="345"/>
                      <a:pt x="133" y="343"/>
                      <a:pt x="136" y="339"/>
                    </a:cubicBezTo>
                    <a:cubicBezTo>
                      <a:pt x="201" y="271"/>
                      <a:pt x="201" y="271"/>
                      <a:pt x="201" y="271"/>
                    </a:cubicBezTo>
                    <a:cubicBezTo>
                      <a:pt x="235" y="271"/>
                      <a:pt x="235" y="271"/>
                      <a:pt x="235" y="271"/>
                    </a:cubicBezTo>
                    <a:cubicBezTo>
                      <a:pt x="297" y="271"/>
                      <a:pt x="349" y="223"/>
                      <a:pt x="359" y="156"/>
                    </a:cubicBezTo>
                    <a:cubicBezTo>
                      <a:pt x="360" y="149"/>
                      <a:pt x="361" y="142"/>
                      <a:pt x="361" y="136"/>
                    </a:cubicBezTo>
                    <a:cubicBezTo>
                      <a:pt x="361" y="61"/>
                      <a:pt x="304" y="0"/>
                      <a:pt x="235" y="0"/>
                    </a:cubicBezTo>
                    <a:close/>
                    <a:moveTo>
                      <a:pt x="92" y="151"/>
                    </a:moveTo>
                    <a:cubicBezTo>
                      <a:pt x="82" y="151"/>
                      <a:pt x="74" y="142"/>
                      <a:pt x="74" y="132"/>
                    </a:cubicBezTo>
                    <a:cubicBezTo>
                      <a:pt x="74" y="122"/>
                      <a:pt x="82" y="114"/>
                      <a:pt x="92" y="114"/>
                    </a:cubicBezTo>
                    <a:cubicBezTo>
                      <a:pt x="102" y="114"/>
                      <a:pt x="111" y="122"/>
                      <a:pt x="111" y="132"/>
                    </a:cubicBezTo>
                    <a:cubicBezTo>
                      <a:pt x="111" y="142"/>
                      <a:pt x="102" y="151"/>
                      <a:pt x="92" y="151"/>
                    </a:cubicBezTo>
                    <a:close/>
                    <a:moveTo>
                      <a:pt x="188" y="151"/>
                    </a:moveTo>
                    <a:cubicBezTo>
                      <a:pt x="177" y="151"/>
                      <a:pt x="169" y="142"/>
                      <a:pt x="169" y="132"/>
                    </a:cubicBezTo>
                    <a:cubicBezTo>
                      <a:pt x="169" y="122"/>
                      <a:pt x="177" y="114"/>
                      <a:pt x="188" y="114"/>
                    </a:cubicBezTo>
                    <a:cubicBezTo>
                      <a:pt x="198" y="114"/>
                      <a:pt x="206" y="122"/>
                      <a:pt x="206" y="132"/>
                    </a:cubicBezTo>
                    <a:cubicBezTo>
                      <a:pt x="206" y="142"/>
                      <a:pt x="198" y="151"/>
                      <a:pt x="188" y="151"/>
                    </a:cubicBezTo>
                    <a:close/>
                    <a:moveTo>
                      <a:pt x="283" y="151"/>
                    </a:moveTo>
                    <a:cubicBezTo>
                      <a:pt x="273" y="151"/>
                      <a:pt x="265" y="142"/>
                      <a:pt x="265" y="132"/>
                    </a:cubicBezTo>
                    <a:cubicBezTo>
                      <a:pt x="265" y="122"/>
                      <a:pt x="273" y="114"/>
                      <a:pt x="283" y="114"/>
                    </a:cubicBezTo>
                    <a:cubicBezTo>
                      <a:pt x="293" y="114"/>
                      <a:pt x="302" y="122"/>
                      <a:pt x="302" y="132"/>
                    </a:cubicBezTo>
                    <a:cubicBezTo>
                      <a:pt x="302" y="142"/>
                      <a:pt x="293" y="151"/>
                      <a:pt x="283" y="151"/>
                    </a:cubicBezTo>
                    <a:close/>
                    <a:moveTo>
                      <a:pt x="283" y="151"/>
                    </a:moveTo>
                    <a:cubicBezTo>
                      <a:pt x="283" y="151"/>
                      <a:pt x="283" y="151"/>
                      <a:pt x="283" y="151"/>
                    </a:cubicBezTo>
                  </a:path>
                </a:pathLst>
              </a:custGeom>
              <a:solidFill>
                <a:schemeClr val="bg1"/>
              </a:solidFill>
              <a:ln>
                <a:noFill/>
              </a:ln>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nvGrpSpPr>
            <p:cNvPr id="63" name="组合 62">
              <a:extLst>
                <a:ext uri="{FF2B5EF4-FFF2-40B4-BE49-F238E27FC236}">
                  <a16:creationId xmlns="" xmlns:a16="http://schemas.microsoft.com/office/drawing/2014/main" id="{7EADB309-D79E-4A6B-8B00-0C96AE62A1CD}"/>
                </a:ext>
              </a:extLst>
            </p:cNvPr>
            <p:cNvGrpSpPr/>
            <p:nvPr/>
          </p:nvGrpSpPr>
          <p:grpSpPr>
            <a:xfrm>
              <a:off x="3498850" y="3194050"/>
              <a:ext cx="876300" cy="876300"/>
              <a:chOff x="3327400" y="3194050"/>
              <a:chExt cx="876300" cy="876300"/>
            </a:xfrm>
          </p:grpSpPr>
          <p:grpSp>
            <p:nvGrpSpPr>
              <p:cNvPr id="69" name="组合 68">
                <a:extLst>
                  <a:ext uri="{FF2B5EF4-FFF2-40B4-BE49-F238E27FC236}">
                    <a16:creationId xmlns="" xmlns:a16="http://schemas.microsoft.com/office/drawing/2014/main" id="{85D97D42-A53E-4DA6-95DE-A901CCDEB094}"/>
                  </a:ext>
                </a:extLst>
              </p:cNvPr>
              <p:cNvGrpSpPr/>
              <p:nvPr/>
            </p:nvGrpSpPr>
            <p:grpSpPr>
              <a:xfrm rot="14400000">
                <a:off x="3327400" y="3194050"/>
                <a:ext cx="876300" cy="876300"/>
                <a:chOff x="2613025" y="1343025"/>
                <a:chExt cx="876300" cy="876300"/>
              </a:xfrm>
            </p:grpSpPr>
            <p:sp>
              <p:nvSpPr>
                <p:cNvPr id="71" name="任意多边形 247">
                  <a:extLst>
                    <a:ext uri="{FF2B5EF4-FFF2-40B4-BE49-F238E27FC236}">
                      <a16:creationId xmlns="" xmlns:a16="http://schemas.microsoft.com/office/drawing/2014/main" id="{3790C7A4-370D-4A08-952F-32E1162D1B31}"/>
                    </a:ext>
                  </a:extLst>
                </p:cNvPr>
                <p:cNvSpPr/>
                <p:nvPr/>
              </p:nvSpPr>
              <p:spPr>
                <a:xfrm>
                  <a:off x="2613025" y="1343025"/>
                  <a:ext cx="819150" cy="628650"/>
                </a:xfrm>
                <a:custGeom>
                  <a:avLst/>
                  <a:gdLst>
                    <a:gd name="connsiteX0" fmla="*/ 0 w 819150"/>
                    <a:gd name="connsiteY0" fmla="*/ 628650 h 628650"/>
                    <a:gd name="connsiteX1" fmla="*/ 190500 w 819150"/>
                    <a:gd name="connsiteY1" fmla="*/ 0 h 628650"/>
                    <a:gd name="connsiteX2" fmla="*/ 819150 w 819150"/>
                    <a:gd name="connsiteY2" fmla="*/ 152400 h 628650"/>
                    <a:gd name="connsiteX3" fmla="*/ 0 w 819150"/>
                    <a:gd name="connsiteY3" fmla="*/ 628650 h 628650"/>
                  </a:gdLst>
                  <a:ahLst/>
                  <a:cxnLst>
                    <a:cxn ang="0">
                      <a:pos x="connsiteX0" y="connsiteY0"/>
                    </a:cxn>
                    <a:cxn ang="0">
                      <a:pos x="connsiteX1" y="connsiteY1"/>
                    </a:cxn>
                    <a:cxn ang="0">
                      <a:pos x="connsiteX2" y="connsiteY2"/>
                    </a:cxn>
                    <a:cxn ang="0">
                      <a:pos x="connsiteX3" y="connsiteY3"/>
                    </a:cxn>
                  </a:cxnLst>
                  <a:rect l="l" t="t" r="r" b="b"/>
                  <a:pathLst>
                    <a:path w="819150" h="628650">
                      <a:moveTo>
                        <a:pt x="0" y="628650"/>
                      </a:moveTo>
                      <a:lnTo>
                        <a:pt x="190500" y="0"/>
                      </a:lnTo>
                      <a:lnTo>
                        <a:pt x="819150" y="152400"/>
                      </a:lnTo>
                      <a:lnTo>
                        <a:pt x="0" y="628650"/>
                      </a:lnTo>
                      <a:close/>
                    </a:path>
                  </a:pathLst>
                </a:custGeom>
                <a:solidFill>
                  <a:schemeClr val="tx2">
                    <a:alpha val="77000"/>
                  </a:schemeClr>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72" name="任意多边形 248">
                  <a:extLst>
                    <a:ext uri="{FF2B5EF4-FFF2-40B4-BE49-F238E27FC236}">
                      <a16:creationId xmlns="" xmlns:a16="http://schemas.microsoft.com/office/drawing/2014/main" id="{454C7288-2EB9-4C19-8F83-924C07F6373E}"/>
                    </a:ext>
                  </a:extLst>
                </p:cNvPr>
                <p:cNvSpPr/>
                <p:nvPr/>
              </p:nvSpPr>
              <p:spPr>
                <a:xfrm>
                  <a:off x="2676525" y="1597025"/>
                  <a:ext cx="812800" cy="622300"/>
                </a:xfrm>
                <a:custGeom>
                  <a:avLst/>
                  <a:gdLst>
                    <a:gd name="connsiteX0" fmla="*/ 0 w 812800"/>
                    <a:gd name="connsiteY0" fmla="*/ 463550 h 622300"/>
                    <a:gd name="connsiteX1" fmla="*/ 641350 w 812800"/>
                    <a:gd name="connsiteY1" fmla="*/ 622300 h 622300"/>
                    <a:gd name="connsiteX2" fmla="*/ 812800 w 812800"/>
                    <a:gd name="connsiteY2" fmla="*/ 0 h 622300"/>
                    <a:gd name="connsiteX3" fmla="*/ 660400 w 812800"/>
                    <a:gd name="connsiteY3" fmla="*/ 101600 h 622300"/>
                    <a:gd name="connsiteX4" fmla="*/ 615950 w 812800"/>
                    <a:gd name="connsiteY4" fmla="*/ 25400 h 622300"/>
                    <a:gd name="connsiteX5" fmla="*/ 158750 w 812800"/>
                    <a:gd name="connsiteY5" fmla="*/ 304800 h 622300"/>
                    <a:gd name="connsiteX6" fmla="*/ 177800 w 812800"/>
                    <a:gd name="connsiteY6" fmla="*/ 361950 h 622300"/>
                    <a:gd name="connsiteX7" fmla="*/ 0 w 812800"/>
                    <a:gd name="connsiteY7" fmla="*/ 463550 h 62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800" h="622300">
                      <a:moveTo>
                        <a:pt x="0" y="463550"/>
                      </a:moveTo>
                      <a:lnTo>
                        <a:pt x="641350" y="622300"/>
                      </a:lnTo>
                      <a:lnTo>
                        <a:pt x="812800" y="0"/>
                      </a:lnTo>
                      <a:lnTo>
                        <a:pt x="660400" y="101600"/>
                      </a:lnTo>
                      <a:lnTo>
                        <a:pt x="615950" y="25400"/>
                      </a:lnTo>
                      <a:lnTo>
                        <a:pt x="158750" y="304800"/>
                      </a:lnTo>
                      <a:lnTo>
                        <a:pt x="177800" y="361950"/>
                      </a:lnTo>
                      <a:lnTo>
                        <a:pt x="0" y="4635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sp>
            <p:nvSpPr>
              <p:cNvPr id="70" name="Freeform 9">
                <a:extLst>
                  <a:ext uri="{FF2B5EF4-FFF2-40B4-BE49-F238E27FC236}">
                    <a16:creationId xmlns="" xmlns:a16="http://schemas.microsoft.com/office/drawing/2014/main" id="{B3BBD0AB-7144-4817-8288-9AA2647DA584}"/>
                  </a:ext>
                </a:extLst>
              </p:cNvPr>
              <p:cNvSpPr>
                <a:spLocks noEditPoints="1"/>
              </p:cNvSpPr>
              <p:nvPr/>
            </p:nvSpPr>
            <p:spPr bwMode="auto">
              <a:xfrm>
                <a:off x="3547035" y="3713718"/>
                <a:ext cx="150836" cy="226602"/>
              </a:xfrm>
              <a:custGeom>
                <a:avLst/>
                <a:gdLst>
                  <a:gd name="T0" fmla="*/ 258 w 341"/>
                  <a:gd name="T1" fmla="*/ 344 h 509"/>
                  <a:gd name="T2" fmla="*/ 222 w 341"/>
                  <a:gd name="T3" fmla="*/ 352 h 509"/>
                  <a:gd name="T4" fmla="*/ 158 w 341"/>
                  <a:gd name="T5" fmla="*/ 288 h 509"/>
                  <a:gd name="T6" fmla="*/ 165 w 341"/>
                  <a:gd name="T7" fmla="*/ 254 h 509"/>
                  <a:gd name="T8" fmla="*/ 158 w 341"/>
                  <a:gd name="T9" fmla="*/ 220 h 509"/>
                  <a:gd name="T10" fmla="*/ 221 w 341"/>
                  <a:gd name="T11" fmla="*/ 157 h 509"/>
                  <a:gd name="T12" fmla="*/ 258 w 341"/>
                  <a:gd name="T13" fmla="*/ 166 h 509"/>
                  <a:gd name="T14" fmla="*/ 341 w 341"/>
                  <a:gd name="T15" fmla="*/ 83 h 509"/>
                  <a:gd name="T16" fmla="*/ 258 w 341"/>
                  <a:gd name="T17" fmla="*/ 0 h 509"/>
                  <a:gd name="T18" fmla="*/ 175 w 341"/>
                  <a:gd name="T19" fmla="*/ 83 h 509"/>
                  <a:gd name="T20" fmla="*/ 181 w 341"/>
                  <a:gd name="T21" fmla="*/ 114 h 509"/>
                  <a:gd name="T22" fmla="*/ 117 w 341"/>
                  <a:gd name="T23" fmla="*/ 179 h 509"/>
                  <a:gd name="T24" fmla="*/ 83 w 341"/>
                  <a:gd name="T25" fmla="*/ 172 h 509"/>
                  <a:gd name="T26" fmla="*/ 0 w 341"/>
                  <a:gd name="T27" fmla="*/ 254 h 509"/>
                  <a:gd name="T28" fmla="*/ 83 w 341"/>
                  <a:gd name="T29" fmla="*/ 337 h 509"/>
                  <a:gd name="T30" fmla="*/ 117 w 341"/>
                  <a:gd name="T31" fmla="*/ 330 h 509"/>
                  <a:gd name="T32" fmla="*/ 181 w 341"/>
                  <a:gd name="T33" fmla="*/ 395 h 509"/>
                  <a:gd name="T34" fmla="*/ 175 w 341"/>
                  <a:gd name="T35" fmla="*/ 426 h 509"/>
                  <a:gd name="T36" fmla="*/ 258 w 341"/>
                  <a:gd name="T37" fmla="*/ 509 h 509"/>
                  <a:gd name="T38" fmla="*/ 341 w 341"/>
                  <a:gd name="T39" fmla="*/ 426 h 509"/>
                  <a:gd name="T40" fmla="*/ 258 w 341"/>
                  <a:gd name="T41" fmla="*/ 344 h 509"/>
                  <a:gd name="T42" fmla="*/ 258 w 341"/>
                  <a:gd name="T43" fmla="*/ 344 h 509"/>
                  <a:gd name="T44" fmla="*/ 258 w 341"/>
                  <a:gd name="T45" fmla="*/ 344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1" h="509">
                    <a:moveTo>
                      <a:pt x="258" y="344"/>
                    </a:moveTo>
                    <a:cubicBezTo>
                      <a:pt x="245" y="344"/>
                      <a:pt x="233" y="347"/>
                      <a:pt x="222" y="352"/>
                    </a:cubicBezTo>
                    <a:cubicBezTo>
                      <a:pt x="158" y="288"/>
                      <a:pt x="158" y="288"/>
                      <a:pt x="158" y="288"/>
                    </a:cubicBezTo>
                    <a:cubicBezTo>
                      <a:pt x="163" y="278"/>
                      <a:pt x="165" y="267"/>
                      <a:pt x="165" y="254"/>
                    </a:cubicBezTo>
                    <a:cubicBezTo>
                      <a:pt x="165" y="242"/>
                      <a:pt x="163" y="231"/>
                      <a:pt x="158" y="220"/>
                    </a:cubicBezTo>
                    <a:cubicBezTo>
                      <a:pt x="221" y="157"/>
                      <a:pt x="221" y="157"/>
                      <a:pt x="221" y="157"/>
                    </a:cubicBezTo>
                    <a:cubicBezTo>
                      <a:pt x="232" y="163"/>
                      <a:pt x="245" y="166"/>
                      <a:pt x="258" y="166"/>
                    </a:cubicBezTo>
                    <a:cubicBezTo>
                      <a:pt x="304" y="166"/>
                      <a:pt x="341" y="129"/>
                      <a:pt x="341" y="83"/>
                    </a:cubicBezTo>
                    <a:cubicBezTo>
                      <a:pt x="341" y="37"/>
                      <a:pt x="304" y="0"/>
                      <a:pt x="258" y="0"/>
                    </a:cubicBezTo>
                    <a:cubicBezTo>
                      <a:pt x="212" y="0"/>
                      <a:pt x="175" y="37"/>
                      <a:pt x="175" y="83"/>
                    </a:cubicBezTo>
                    <a:cubicBezTo>
                      <a:pt x="175" y="94"/>
                      <a:pt x="177" y="105"/>
                      <a:pt x="181" y="114"/>
                    </a:cubicBezTo>
                    <a:cubicBezTo>
                      <a:pt x="117" y="179"/>
                      <a:pt x="117" y="179"/>
                      <a:pt x="117" y="179"/>
                    </a:cubicBezTo>
                    <a:cubicBezTo>
                      <a:pt x="106" y="174"/>
                      <a:pt x="95" y="172"/>
                      <a:pt x="83" y="172"/>
                    </a:cubicBezTo>
                    <a:cubicBezTo>
                      <a:pt x="37" y="172"/>
                      <a:pt x="0" y="209"/>
                      <a:pt x="0" y="254"/>
                    </a:cubicBezTo>
                    <a:cubicBezTo>
                      <a:pt x="0" y="300"/>
                      <a:pt x="37" y="337"/>
                      <a:pt x="83" y="337"/>
                    </a:cubicBezTo>
                    <a:cubicBezTo>
                      <a:pt x="95" y="337"/>
                      <a:pt x="106" y="335"/>
                      <a:pt x="117" y="330"/>
                    </a:cubicBezTo>
                    <a:cubicBezTo>
                      <a:pt x="181" y="395"/>
                      <a:pt x="181" y="395"/>
                      <a:pt x="181" y="395"/>
                    </a:cubicBezTo>
                    <a:cubicBezTo>
                      <a:pt x="177" y="404"/>
                      <a:pt x="175" y="415"/>
                      <a:pt x="175" y="426"/>
                    </a:cubicBezTo>
                    <a:cubicBezTo>
                      <a:pt x="175" y="472"/>
                      <a:pt x="212" y="509"/>
                      <a:pt x="258" y="509"/>
                    </a:cubicBezTo>
                    <a:cubicBezTo>
                      <a:pt x="304" y="509"/>
                      <a:pt x="341" y="472"/>
                      <a:pt x="341" y="426"/>
                    </a:cubicBezTo>
                    <a:cubicBezTo>
                      <a:pt x="341" y="381"/>
                      <a:pt x="304" y="344"/>
                      <a:pt x="258" y="344"/>
                    </a:cubicBezTo>
                    <a:close/>
                    <a:moveTo>
                      <a:pt x="258" y="344"/>
                    </a:moveTo>
                    <a:cubicBezTo>
                      <a:pt x="258" y="344"/>
                      <a:pt x="258" y="344"/>
                      <a:pt x="258" y="344"/>
                    </a:cubicBezTo>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nvGrpSpPr>
            <p:cNvPr id="64" name="组合 63">
              <a:extLst>
                <a:ext uri="{FF2B5EF4-FFF2-40B4-BE49-F238E27FC236}">
                  <a16:creationId xmlns="" xmlns:a16="http://schemas.microsoft.com/office/drawing/2014/main" id="{96A702A3-8984-4247-8D19-F76FE147FDF9}"/>
                </a:ext>
              </a:extLst>
            </p:cNvPr>
            <p:cNvGrpSpPr/>
            <p:nvPr/>
          </p:nvGrpSpPr>
          <p:grpSpPr>
            <a:xfrm>
              <a:off x="2926910" y="2222377"/>
              <a:ext cx="876300" cy="876300"/>
              <a:chOff x="2755460" y="2222377"/>
              <a:chExt cx="876300" cy="876300"/>
            </a:xfrm>
          </p:grpSpPr>
          <p:grpSp>
            <p:nvGrpSpPr>
              <p:cNvPr id="65" name="组合 64">
                <a:extLst>
                  <a:ext uri="{FF2B5EF4-FFF2-40B4-BE49-F238E27FC236}">
                    <a16:creationId xmlns="" xmlns:a16="http://schemas.microsoft.com/office/drawing/2014/main" id="{9124F602-DA2F-4E5F-9B39-200243AF979A}"/>
                  </a:ext>
                </a:extLst>
              </p:cNvPr>
              <p:cNvGrpSpPr/>
              <p:nvPr/>
            </p:nvGrpSpPr>
            <p:grpSpPr>
              <a:xfrm rot="18000000">
                <a:off x="2755460" y="2222377"/>
                <a:ext cx="876300" cy="876300"/>
                <a:chOff x="2613025" y="1343025"/>
                <a:chExt cx="876300" cy="876300"/>
              </a:xfrm>
            </p:grpSpPr>
            <p:sp>
              <p:nvSpPr>
                <p:cNvPr id="67" name="任意多边形 243">
                  <a:extLst>
                    <a:ext uri="{FF2B5EF4-FFF2-40B4-BE49-F238E27FC236}">
                      <a16:creationId xmlns="" xmlns:a16="http://schemas.microsoft.com/office/drawing/2014/main" id="{35E29FC4-24DF-4183-B98B-C2B2333DD1AB}"/>
                    </a:ext>
                  </a:extLst>
                </p:cNvPr>
                <p:cNvSpPr/>
                <p:nvPr/>
              </p:nvSpPr>
              <p:spPr>
                <a:xfrm>
                  <a:off x="2613025" y="1343025"/>
                  <a:ext cx="819150" cy="628650"/>
                </a:xfrm>
                <a:custGeom>
                  <a:avLst/>
                  <a:gdLst>
                    <a:gd name="connsiteX0" fmla="*/ 0 w 819150"/>
                    <a:gd name="connsiteY0" fmla="*/ 628650 h 628650"/>
                    <a:gd name="connsiteX1" fmla="*/ 190500 w 819150"/>
                    <a:gd name="connsiteY1" fmla="*/ 0 h 628650"/>
                    <a:gd name="connsiteX2" fmla="*/ 819150 w 819150"/>
                    <a:gd name="connsiteY2" fmla="*/ 152400 h 628650"/>
                    <a:gd name="connsiteX3" fmla="*/ 0 w 819150"/>
                    <a:gd name="connsiteY3" fmla="*/ 628650 h 628650"/>
                  </a:gdLst>
                  <a:ahLst/>
                  <a:cxnLst>
                    <a:cxn ang="0">
                      <a:pos x="connsiteX0" y="connsiteY0"/>
                    </a:cxn>
                    <a:cxn ang="0">
                      <a:pos x="connsiteX1" y="connsiteY1"/>
                    </a:cxn>
                    <a:cxn ang="0">
                      <a:pos x="connsiteX2" y="connsiteY2"/>
                    </a:cxn>
                    <a:cxn ang="0">
                      <a:pos x="connsiteX3" y="connsiteY3"/>
                    </a:cxn>
                  </a:cxnLst>
                  <a:rect l="l" t="t" r="r" b="b"/>
                  <a:pathLst>
                    <a:path w="819150" h="628650">
                      <a:moveTo>
                        <a:pt x="0" y="628650"/>
                      </a:moveTo>
                      <a:lnTo>
                        <a:pt x="190500" y="0"/>
                      </a:lnTo>
                      <a:lnTo>
                        <a:pt x="819150" y="152400"/>
                      </a:lnTo>
                      <a:lnTo>
                        <a:pt x="0" y="628650"/>
                      </a:lnTo>
                      <a:close/>
                    </a:path>
                  </a:pathLst>
                </a:custGeom>
                <a:solidFill>
                  <a:schemeClr val="tx2">
                    <a:alpha val="77000"/>
                  </a:schemeClr>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68" name="任意多边形 244">
                  <a:extLst>
                    <a:ext uri="{FF2B5EF4-FFF2-40B4-BE49-F238E27FC236}">
                      <a16:creationId xmlns="" xmlns:a16="http://schemas.microsoft.com/office/drawing/2014/main" id="{5934B045-E10E-44B1-9188-8D5CAFBABB09}"/>
                    </a:ext>
                  </a:extLst>
                </p:cNvPr>
                <p:cNvSpPr/>
                <p:nvPr/>
              </p:nvSpPr>
              <p:spPr>
                <a:xfrm>
                  <a:off x="2676525" y="1597025"/>
                  <a:ext cx="812800" cy="622300"/>
                </a:xfrm>
                <a:custGeom>
                  <a:avLst/>
                  <a:gdLst>
                    <a:gd name="connsiteX0" fmla="*/ 0 w 812800"/>
                    <a:gd name="connsiteY0" fmla="*/ 463550 h 622300"/>
                    <a:gd name="connsiteX1" fmla="*/ 641350 w 812800"/>
                    <a:gd name="connsiteY1" fmla="*/ 622300 h 622300"/>
                    <a:gd name="connsiteX2" fmla="*/ 812800 w 812800"/>
                    <a:gd name="connsiteY2" fmla="*/ 0 h 622300"/>
                    <a:gd name="connsiteX3" fmla="*/ 660400 w 812800"/>
                    <a:gd name="connsiteY3" fmla="*/ 101600 h 622300"/>
                    <a:gd name="connsiteX4" fmla="*/ 615950 w 812800"/>
                    <a:gd name="connsiteY4" fmla="*/ 25400 h 622300"/>
                    <a:gd name="connsiteX5" fmla="*/ 158750 w 812800"/>
                    <a:gd name="connsiteY5" fmla="*/ 304800 h 622300"/>
                    <a:gd name="connsiteX6" fmla="*/ 177800 w 812800"/>
                    <a:gd name="connsiteY6" fmla="*/ 361950 h 622300"/>
                    <a:gd name="connsiteX7" fmla="*/ 0 w 812800"/>
                    <a:gd name="connsiteY7" fmla="*/ 463550 h 62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800" h="622300">
                      <a:moveTo>
                        <a:pt x="0" y="463550"/>
                      </a:moveTo>
                      <a:lnTo>
                        <a:pt x="641350" y="622300"/>
                      </a:lnTo>
                      <a:lnTo>
                        <a:pt x="812800" y="0"/>
                      </a:lnTo>
                      <a:lnTo>
                        <a:pt x="660400" y="101600"/>
                      </a:lnTo>
                      <a:lnTo>
                        <a:pt x="615950" y="25400"/>
                      </a:lnTo>
                      <a:lnTo>
                        <a:pt x="158750" y="304800"/>
                      </a:lnTo>
                      <a:lnTo>
                        <a:pt x="177800" y="361950"/>
                      </a:lnTo>
                      <a:lnTo>
                        <a:pt x="0" y="46355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sp>
            <p:nvSpPr>
              <p:cNvPr id="66" name="Freeform 11">
                <a:extLst>
                  <a:ext uri="{FF2B5EF4-FFF2-40B4-BE49-F238E27FC236}">
                    <a16:creationId xmlns="" xmlns:a16="http://schemas.microsoft.com/office/drawing/2014/main" id="{DCB4C33F-DD17-4225-AF42-70F163EF5C97}"/>
                  </a:ext>
                </a:extLst>
              </p:cNvPr>
              <p:cNvSpPr>
                <a:spLocks noEditPoints="1"/>
              </p:cNvSpPr>
              <p:nvPr/>
            </p:nvSpPr>
            <p:spPr bwMode="auto">
              <a:xfrm>
                <a:off x="2857744" y="2557462"/>
                <a:ext cx="214211" cy="166901"/>
              </a:xfrm>
              <a:custGeom>
                <a:avLst/>
                <a:gdLst>
                  <a:gd name="T0" fmla="*/ 179 w 514"/>
                  <a:gd name="T1" fmla="*/ 211 h 397"/>
                  <a:gd name="T2" fmla="*/ 108 w 514"/>
                  <a:gd name="T3" fmla="*/ 296 h 397"/>
                  <a:gd name="T4" fmla="*/ 130 w 514"/>
                  <a:gd name="T5" fmla="*/ 332 h 397"/>
                  <a:gd name="T6" fmla="*/ 249 w 514"/>
                  <a:gd name="T7" fmla="*/ 310 h 397"/>
                  <a:gd name="T8" fmla="*/ 179 w 514"/>
                  <a:gd name="T9" fmla="*/ 211 h 397"/>
                  <a:gd name="T10" fmla="*/ 159 w 514"/>
                  <a:gd name="T11" fmla="*/ 317 h 397"/>
                  <a:gd name="T12" fmla="*/ 132 w 514"/>
                  <a:gd name="T13" fmla="*/ 297 h 397"/>
                  <a:gd name="T14" fmla="*/ 158 w 514"/>
                  <a:gd name="T15" fmla="*/ 270 h 397"/>
                  <a:gd name="T16" fmla="*/ 186 w 514"/>
                  <a:gd name="T17" fmla="*/ 291 h 397"/>
                  <a:gd name="T18" fmla="*/ 159 w 514"/>
                  <a:gd name="T19" fmla="*/ 317 h 397"/>
                  <a:gd name="T20" fmla="*/ 206 w 514"/>
                  <a:gd name="T21" fmla="*/ 276 h 397"/>
                  <a:gd name="T22" fmla="*/ 192 w 514"/>
                  <a:gd name="T23" fmla="*/ 275 h 397"/>
                  <a:gd name="T24" fmla="*/ 196 w 514"/>
                  <a:gd name="T25" fmla="*/ 260 h 397"/>
                  <a:gd name="T26" fmla="*/ 210 w 514"/>
                  <a:gd name="T27" fmla="*/ 261 h 397"/>
                  <a:gd name="T28" fmla="*/ 206 w 514"/>
                  <a:gd name="T29" fmla="*/ 276 h 397"/>
                  <a:gd name="T30" fmla="*/ 394 w 514"/>
                  <a:gd name="T31" fmla="*/ 7 h 397"/>
                  <a:gd name="T32" fmla="*/ 328 w 514"/>
                  <a:gd name="T33" fmla="*/ 8 h 397"/>
                  <a:gd name="T34" fmla="*/ 326 w 514"/>
                  <a:gd name="T35" fmla="*/ 8 h 397"/>
                  <a:gd name="T36" fmla="*/ 326 w 514"/>
                  <a:gd name="T37" fmla="*/ 9 h 397"/>
                  <a:gd name="T38" fmla="*/ 312 w 514"/>
                  <a:gd name="T39" fmla="*/ 27 h 397"/>
                  <a:gd name="T40" fmla="*/ 331 w 514"/>
                  <a:gd name="T41" fmla="*/ 46 h 397"/>
                  <a:gd name="T42" fmla="*/ 348 w 514"/>
                  <a:gd name="T43" fmla="*/ 42 h 397"/>
                  <a:gd name="T44" fmla="*/ 443 w 514"/>
                  <a:gd name="T45" fmla="*/ 89 h 397"/>
                  <a:gd name="T46" fmla="*/ 449 w 514"/>
                  <a:gd name="T47" fmla="*/ 152 h 397"/>
                  <a:gd name="T48" fmla="*/ 445 w 514"/>
                  <a:gd name="T49" fmla="*/ 171 h 397"/>
                  <a:gd name="T50" fmla="*/ 464 w 514"/>
                  <a:gd name="T51" fmla="*/ 188 h 397"/>
                  <a:gd name="T52" fmla="*/ 482 w 514"/>
                  <a:gd name="T53" fmla="*/ 172 h 397"/>
                  <a:gd name="T54" fmla="*/ 482 w 514"/>
                  <a:gd name="T55" fmla="*/ 172 h 397"/>
                  <a:gd name="T56" fmla="*/ 394 w 514"/>
                  <a:gd name="T57" fmla="*/ 7 h 397"/>
                  <a:gd name="T58" fmla="*/ 403 w 514"/>
                  <a:gd name="T59" fmla="*/ 160 h 397"/>
                  <a:gd name="T60" fmla="*/ 416 w 514"/>
                  <a:gd name="T61" fmla="*/ 149 h 397"/>
                  <a:gd name="T62" fmla="*/ 416 w 514"/>
                  <a:gd name="T63" fmla="*/ 148 h 397"/>
                  <a:gd name="T64" fmla="*/ 344 w 514"/>
                  <a:gd name="T65" fmla="*/ 75 h 397"/>
                  <a:gd name="T66" fmla="*/ 331 w 514"/>
                  <a:gd name="T67" fmla="*/ 88 h 397"/>
                  <a:gd name="T68" fmla="*/ 344 w 514"/>
                  <a:gd name="T69" fmla="*/ 101 h 397"/>
                  <a:gd name="T70" fmla="*/ 390 w 514"/>
                  <a:gd name="T71" fmla="*/ 147 h 397"/>
                  <a:gd name="T72" fmla="*/ 403 w 514"/>
                  <a:gd name="T73" fmla="*/ 160 h 397"/>
                  <a:gd name="T74" fmla="*/ 364 w 514"/>
                  <a:gd name="T75" fmla="*/ 193 h 397"/>
                  <a:gd name="T76" fmla="*/ 355 w 514"/>
                  <a:gd name="T77" fmla="*/ 179 h 397"/>
                  <a:gd name="T78" fmla="*/ 351 w 514"/>
                  <a:gd name="T79" fmla="*/ 126 h 397"/>
                  <a:gd name="T80" fmla="*/ 257 w 514"/>
                  <a:gd name="T81" fmla="*/ 130 h 397"/>
                  <a:gd name="T82" fmla="*/ 242 w 514"/>
                  <a:gd name="T83" fmla="*/ 107 h 397"/>
                  <a:gd name="T84" fmla="*/ 166 w 514"/>
                  <a:gd name="T85" fmla="*/ 68 h 397"/>
                  <a:gd name="T86" fmla="*/ 40 w 514"/>
                  <a:gd name="T87" fmla="*/ 172 h 397"/>
                  <a:gd name="T88" fmla="*/ 5 w 514"/>
                  <a:gd name="T89" fmla="*/ 268 h 397"/>
                  <a:gd name="T90" fmla="*/ 189 w 514"/>
                  <a:gd name="T91" fmla="*/ 391 h 397"/>
                  <a:gd name="T92" fmla="*/ 410 w 514"/>
                  <a:gd name="T93" fmla="*/ 294 h 397"/>
                  <a:gd name="T94" fmla="*/ 364 w 514"/>
                  <a:gd name="T95" fmla="*/ 193 h 397"/>
                  <a:gd name="T96" fmla="*/ 195 w 514"/>
                  <a:gd name="T97" fmla="*/ 365 h 397"/>
                  <a:gd name="T98" fmla="*/ 51 w 514"/>
                  <a:gd name="T99" fmla="*/ 276 h 397"/>
                  <a:gd name="T100" fmla="*/ 195 w 514"/>
                  <a:gd name="T101" fmla="*/ 177 h 397"/>
                  <a:gd name="T102" fmla="*/ 339 w 514"/>
                  <a:gd name="T103" fmla="*/ 259 h 397"/>
                  <a:gd name="T104" fmla="*/ 195 w 514"/>
                  <a:gd name="T105" fmla="*/ 365 h 397"/>
                  <a:gd name="T106" fmla="*/ 195 w 514"/>
                  <a:gd name="T107" fmla="*/ 365 h 397"/>
                  <a:gd name="T108" fmla="*/ 195 w 514"/>
                  <a:gd name="T109" fmla="*/ 365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4" h="397">
                    <a:moveTo>
                      <a:pt x="179" y="211"/>
                    </a:moveTo>
                    <a:cubicBezTo>
                      <a:pt x="99" y="221"/>
                      <a:pt x="108" y="296"/>
                      <a:pt x="108" y="296"/>
                    </a:cubicBezTo>
                    <a:cubicBezTo>
                      <a:pt x="108" y="296"/>
                      <a:pt x="108" y="319"/>
                      <a:pt x="130" y="332"/>
                    </a:cubicBezTo>
                    <a:cubicBezTo>
                      <a:pt x="177" y="357"/>
                      <a:pt x="225" y="342"/>
                      <a:pt x="249" y="310"/>
                    </a:cubicBezTo>
                    <a:cubicBezTo>
                      <a:pt x="274" y="279"/>
                      <a:pt x="259" y="202"/>
                      <a:pt x="179" y="211"/>
                    </a:cubicBezTo>
                    <a:close/>
                    <a:moveTo>
                      <a:pt x="159" y="317"/>
                    </a:moveTo>
                    <a:cubicBezTo>
                      <a:pt x="144" y="318"/>
                      <a:pt x="132" y="310"/>
                      <a:pt x="132" y="297"/>
                    </a:cubicBezTo>
                    <a:cubicBezTo>
                      <a:pt x="132" y="285"/>
                      <a:pt x="143" y="272"/>
                      <a:pt x="158" y="270"/>
                    </a:cubicBezTo>
                    <a:cubicBezTo>
                      <a:pt x="175" y="269"/>
                      <a:pt x="186" y="278"/>
                      <a:pt x="186" y="291"/>
                    </a:cubicBezTo>
                    <a:cubicBezTo>
                      <a:pt x="186" y="303"/>
                      <a:pt x="174" y="315"/>
                      <a:pt x="159" y="317"/>
                    </a:cubicBezTo>
                    <a:close/>
                    <a:moveTo>
                      <a:pt x="206" y="276"/>
                    </a:moveTo>
                    <a:cubicBezTo>
                      <a:pt x="201" y="280"/>
                      <a:pt x="195" y="280"/>
                      <a:pt x="192" y="275"/>
                    </a:cubicBezTo>
                    <a:cubicBezTo>
                      <a:pt x="189" y="271"/>
                      <a:pt x="190" y="264"/>
                      <a:pt x="196" y="260"/>
                    </a:cubicBezTo>
                    <a:cubicBezTo>
                      <a:pt x="201" y="256"/>
                      <a:pt x="208" y="257"/>
                      <a:pt x="210" y="261"/>
                    </a:cubicBezTo>
                    <a:cubicBezTo>
                      <a:pt x="213" y="266"/>
                      <a:pt x="211" y="273"/>
                      <a:pt x="206" y="276"/>
                    </a:cubicBezTo>
                    <a:close/>
                    <a:moveTo>
                      <a:pt x="394" y="7"/>
                    </a:moveTo>
                    <a:cubicBezTo>
                      <a:pt x="365" y="0"/>
                      <a:pt x="336" y="6"/>
                      <a:pt x="328" y="8"/>
                    </a:cubicBezTo>
                    <a:cubicBezTo>
                      <a:pt x="328" y="8"/>
                      <a:pt x="327" y="8"/>
                      <a:pt x="326" y="8"/>
                    </a:cubicBezTo>
                    <a:cubicBezTo>
                      <a:pt x="326" y="9"/>
                      <a:pt x="326" y="9"/>
                      <a:pt x="326" y="9"/>
                    </a:cubicBezTo>
                    <a:cubicBezTo>
                      <a:pt x="318" y="11"/>
                      <a:pt x="312" y="19"/>
                      <a:pt x="312" y="27"/>
                    </a:cubicBezTo>
                    <a:cubicBezTo>
                      <a:pt x="312" y="38"/>
                      <a:pt x="321" y="46"/>
                      <a:pt x="331" y="46"/>
                    </a:cubicBezTo>
                    <a:cubicBezTo>
                      <a:pt x="331" y="46"/>
                      <a:pt x="341" y="45"/>
                      <a:pt x="348" y="42"/>
                    </a:cubicBezTo>
                    <a:cubicBezTo>
                      <a:pt x="355" y="39"/>
                      <a:pt x="414" y="40"/>
                      <a:pt x="443" y="89"/>
                    </a:cubicBezTo>
                    <a:cubicBezTo>
                      <a:pt x="459" y="125"/>
                      <a:pt x="450" y="148"/>
                      <a:pt x="449" y="152"/>
                    </a:cubicBezTo>
                    <a:cubicBezTo>
                      <a:pt x="449" y="152"/>
                      <a:pt x="445" y="162"/>
                      <a:pt x="445" y="171"/>
                    </a:cubicBezTo>
                    <a:cubicBezTo>
                      <a:pt x="445" y="181"/>
                      <a:pt x="453" y="188"/>
                      <a:pt x="464" y="188"/>
                    </a:cubicBezTo>
                    <a:cubicBezTo>
                      <a:pt x="473" y="188"/>
                      <a:pt x="480" y="187"/>
                      <a:pt x="482" y="172"/>
                    </a:cubicBezTo>
                    <a:cubicBezTo>
                      <a:pt x="482" y="172"/>
                      <a:pt x="482" y="172"/>
                      <a:pt x="482" y="172"/>
                    </a:cubicBezTo>
                    <a:cubicBezTo>
                      <a:pt x="514" y="68"/>
                      <a:pt x="444" y="19"/>
                      <a:pt x="394" y="7"/>
                    </a:cubicBezTo>
                    <a:close/>
                    <a:moveTo>
                      <a:pt x="403" y="160"/>
                    </a:moveTo>
                    <a:cubicBezTo>
                      <a:pt x="410" y="160"/>
                      <a:pt x="415" y="156"/>
                      <a:pt x="416" y="149"/>
                    </a:cubicBezTo>
                    <a:cubicBezTo>
                      <a:pt x="416" y="149"/>
                      <a:pt x="416" y="148"/>
                      <a:pt x="416" y="148"/>
                    </a:cubicBezTo>
                    <a:cubicBezTo>
                      <a:pt x="426" y="60"/>
                      <a:pt x="344" y="75"/>
                      <a:pt x="344" y="75"/>
                    </a:cubicBezTo>
                    <a:cubicBezTo>
                      <a:pt x="337" y="75"/>
                      <a:pt x="331" y="81"/>
                      <a:pt x="331" y="88"/>
                    </a:cubicBezTo>
                    <a:cubicBezTo>
                      <a:pt x="331" y="96"/>
                      <a:pt x="337" y="101"/>
                      <a:pt x="344" y="101"/>
                    </a:cubicBezTo>
                    <a:cubicBezTo>
                      <a:pt x="403" y="89"/>
                      <a:pt x="390" y="147"/>
                      <a:pt x="390" y="147"/>
                    </a:cubicBezTo>
                    <a:cubicBezTo>
                      <a:pt x="390" y="154"/>
                      <a:pt x="396" y="160"/>
                      <a:pt x="403" y="160"/>
                    </a:cubicBezTo>
                    <a:close/>
                    <a:moveTo>
                      <a:pt x="364" y="193"/>
                    </a:moveTo>
                    <a:cubicBezTo>
                      <a:pt x="345" y="189"/>
                      <a:pt x="355" y="179"/>
                      <a:pt x="355" y="179"/>
                    </a:cubicBezTo>
                    <a:cubicBezTo>
                      <a:pt x="355" y="179"/>
                      <a:pt x="373" y="148"/>
                      <a:pt x="351" y="126"/>
                    </a:cubicBezTo>
                    <a:cubicBezTo>
                      <a:pt x="323" y="99"/>
                      <a:pt x="257" y="130"/>
                      <a:pt x="257" y="130"/>
                    </a:cubicBezTo>
                    <a:cubicBezTo>
                      <a:pt x="231" y="138"/>
                      <a:pt x="238" y="126"/>
                      <a:pt x="242" y="107"/>
                    </a:cubicBezTo>
                    <a:cubicBezTo>
                      <a:pt x="242" y="84"/>
                      <a:pt x="234" y="45"/>
                      <a:pt x="166" y="68"/>
                    </a:cubicBezTo>
                    <a:cubicBezTo>
                      <a:pt x="98" y="91"/>
                      <a:pt x="40" y="172"/>
                      <a:pt x="40" y="172"/>
                    </a:cubicBezTo>
                    <a:cubicBezTo>
                      <a:pt x="0" y="226"/>
                      <a:pt x="5" y="268"/>
                      <a:pt x="5" y="268"/>
                    </a:cubicBezTo>
                    <a:cubicBezTo>
                      <a:pt x="15" y="360"/>
                      <a:pt x="113" y="385"/>
                      <a:pt x="189" y="391"/>
                    </a:cubicBezTo>
                    <a:cubicBezTo>
                      <a:pt x="269" y="397"/>
                      <a:pt x="377" y="363"/>
                      <a:pt x="410" y="294"/>
                    </a:cubicBezTo>
                    <a:cubicBezTo>
                      <a:pt x="443" y="224"/>
                      <a:pt x="383" y="197"/>
                      <a:pt x="364" y="193"/>
                    </a:cubicBezTo>
                    <a:close/>
                    <a:moveTo>
                      <a:pt x="195" y="365"/>
                    </a:moveTo>
                    <a:cubicBezTo>
                      <a:pt x="115" y="369"/>
                      <a:pt x="51" y="329"/>
                      <a:pt x="51" y="276"/>
                    </a:cubicBezTo>
                    <a:cubicBezTo>
                      <a:pt x="51" y="223"/>
                      <a:pt x="115" y="180"/>
                      <a:pt x="195" y="177"/>
                    </a:cubicBezTo>
                    <a:cubicBezTo>
                      <a:pt x="275" y="173"/>
                      <a:pt x="339" y="206"/>
                      <a:pt x="339" y="259"/>
                    </a:cubicBezTo>
                    <a:cubicBezTo>
                      <a:pt x="339" y="312"/>
                      <a:pt x="275" y="361"/>
                      <a:pt x="195" y="365"/>
                    </a:cubicBezTo>
                    <a:close/>
                    <a:moveTo>
                      <a:pt x="195" y="365"/>
                    </a:moveTo>
                    <a:cubicBezTo>
                      <a:pt x="195" y="365"/>
                      <a:pt x="195" y="365"/>
                      <a:pt x="195" y="365"/>
                    </a:cubicBezTo>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grpSp>
        <p:nvGrpSpPr>
          <p:cNvPr id="89" name="组合 88">
            <a:extLst>
              <a:ext uri="{FF2B5EF4-FFF2-40B4-BE49-F238E27FC236}">
                <a16:creationId xmlns="" xmlns:a16="http://schemas.microsoft.com/office/drawing/2014/main" id="{D1B3111A-1F6F-4752-ADFC-5C6039D266AC}"/>
              </a:ext>
            </a:extLst>
          </p:cNvPr>
          <p:cNvGrpSpPr/>
          <p:nvPr/>
        </p:nvGrpSpPr>
        <p:grpSpPr>
          <a:xfrm>
            <a:off x="7660033" y="2044056"/>
            <a:ext cx="3136919" cy="728607"/>
            <a:chOff x="3682227" y="2031881"/>
            <a:chExt cx="2352689" cy="546456"/>
          </a:xfrm>
        </p:grpSpPr>
        <p:sp>
          <p:nvSpPr>
            <p:cNvPr id="90" name="文本框 66">
              <a:extLst>
                <a:ext uri="{FF2B5EF4-FFF2-40B4-BE49-F238E27FC236}">
                  <a16:creationId xmlns="" xmlns:a16="http://schemas.microsoft.com/office/drawing/2014/main" id="{3E8407E0-646F-4E27-B2D2-9F768C4222AB}"/>
                </a:ext>
              </a:extLst>
            </p:cNvPr>
            <p:cNvSpPr txBox="1">
              <a:spLocks noChangeArrowheads="1"/>
            </p:cNvSpPr>
            <p:nvPr/>
          </p:nvSpPr>
          <p:spPr bwMode="auto">
            <a:xfrm>
              <a:off x="3682227" y="2222278"/>
              <a:ext cx="2352689" cy="356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600"/>
                </a:lnSpc>
                <a:spcBef>
                  <a:spcPct val="0"/>
                </a:spcBef>
                <a:spcAft>
                  <a:spcPct val="0"/>
                </a:spcAft>
              </a:pPr>
              <a:r>
                <a:rPr lang="en-US" altLang="zh-CN" sz="800" dirty="0">
                  <a:solidFill>
                    <a:prstClr val="black">
                      <a:lumMod val="85000"/>
                      <a:lumOff val="1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This is a sample text. Insert your </a:t>
              </a:r>
              <a:r>
                <a:rPr lang="en-US" altLang="zh-CN" sz="800">
                  <a:solidFill>
                    <a:prstClr val="black">
                      <a:lumMod val="85000"/>
                      <a:lumOff val="1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desired text here. </a:t>
              </a:r>
              <a:r>
                <a:rPr lang="en-US" altLang="zh-CN" sz="800" dirty="0">
                  <a:solidFill>
                    <a:prstClr val="black">
                      <a:lumMod val="85000"/>
                      <a:lumOff val="1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Again. This is a dummy text. Enter your </a:t>
              </a:r>
              <a:r>
                <a:rPr lang="en-US" altLang="zh-CN" sz="800">
                  <a:solidFill>
                    <a:prstClr val="black">
                      <a:lumMod val="85000"/>
                      <a:lumOff val="1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own text here. </a:t>
              </a:r>
              <a:endParaRPr lang="zh-CN" altLang="en-US" sz="800" dirty="0">
                <a:solidFill>
                  <a:prstClr val="black">
                    <a:lumMod val="85000"/>
                    <a:lumOff val="1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endParaRPr>
            </a:p>
          </p:txBody>
        </p:sp>
        <p:sp>
          <p:nvSpPr>
            <p:cNvPr id="91" name="文本框 69">
              <a:extLst>
                <a:ext uri="{FF2B5EF4-FFF2-40B4-BE49-F238E27FC236}">
                  <a16:creationId xmlns="" xmlns:a16="http://schemas.microsoft.com/office/drawing/2014/main" id="{A67B5FF0-1825-4BBE-B8C7-10F16777F094}"/>
                </a:ext>
              </a:extLst>
            </p:cNvPr>
            <p:cNvSpPr txBox="1">
              <a:spLocks noChangeArrowheads="1"/>
            </p:cNvSpPr>
            <p:nvPr/>
          </p:nvSpPr>
          <p:spPr bwMode="auto">
            <a:xfrm>
              <a:off x="3687189" y="2031881"/>
              <a:ext cx="165178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2000"/>
                </a:lnSpc>
                <a:spcBef>
                  <a:spcPct val="0"/>
                </a:spcBef>
                <a:spcAft>
                  <a:spcPct val="0"/>
                </a:spcAft>
              </a:pPr>
              <a:r>
                <a:rPr lang="zh-CN" altLang="en-US" sz="1333" b="1" dirty="0">
                  <a:solidFill>
                    <a:prstClr val="black">
                      <a:lumMod val="85000"/>
                      <a:lumOff val="1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点此替换文本</a:t>
              </a:r>
            </a:p>
          </p:txBody>
        </p:sp>
      </p:grpSp>
      <p:grpSp>
        <p:nvGrpSpPr>
          <p:cNvPr id="92" name="组合 91">
            <a:extLst>
              <a:ext uri="{FF2B5EF4-FFF2-40B4-BE49-F238E27FC236}">
                <a16:creationId xmlns="" xmlns:a16="http://schemas.microsoft.com/office/drawing/2014/main" id="{D4DF040F-8133-4A35-A36A-A00463B71E9B}"/>
              </a:ext>
            </a:extLst>
          </p:cNvPr>
          <p:cNvGrpSpPr/>
          <p:nvPr/>
        </p:nvGrpSpPr>
        <p:grpSpPr>
          <a:xfrm>
            <a:off x="8485533" y="3453756"/>
            <a:ext cx="3136919" cy="728607"/>
            <a:chOff x="3682227" y="2031881"/>
            <a:chExt cx="2352689" cy="546456"/>
          </a:xfrm>
        </p:grpSpPr>
        <p:sp>
          <p:nvSpPr>
            <p:cNvPr id="93" name="文本框 66">
              <a:extLst>
                <a:ext uri="{FF2B5EF4-FFF2-40B4-BE49-F238E27FC236}">
                  <a16:creationId xmlns="" xmlns:a16="http://schemas.microsoft.com/office/drawing/2014/main" id="{B0675279-9C1E-4EB6-A0F0-2B861E193960}"/>
                </a:ext>
              </a:extLst>
            </p:cNvPr>
            <p:cNvSpPr txBox="1">
              <a:spLocks noChangeArrowheads="1"/>
            </p:cNvSpPr>
            <p:nvPr/>
          </p:nvSpPr>
          <p:spPr bwMode="auto">
            <a:xfrm>
              <a:off x="3682227" y="2222278"/>
              <a:ext cx="2352689" cy="356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600"/>
                </a:lnSpc>
                <a:spcBef>
                  <a:spcPct val="0"/>
                </a:spcBef>
                <a:spcAft>
                  <a:spcPct val="0"/>
                </a:spcAft>
              </a:pPr>
              <a:r>
                <a:rPr lang="en-US" altLang="zh-CN" sz="800" dirty="0">
                  <a:solidFill>
                    <a:prstClr val="black">
                      <a:lumMod val="85000"/>
                      <a:lumOff val="1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This is a sample text. Insert your </a:t>
              </a:r>
              <a:r>
                <a:rPr lang="en-US" altLang="zh-CN" sz="800">
                  <a:solidFill>
                    <a:prstClr val="black">
                      <a:lumMod val="85000"/>
                      <a:lumOff val="1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desired text here. </a:t>
              </a:r>
              <a:r>
                <a:rPr lang="en-US" altLang="zh-CN" sz="800" dirty="0">
                  <a:solidFill>
                    <a:prstClr val="black">
                      <a:lumMod val="85000"/>
                      <a:lumOff val="1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Again. This is a dummy text. Enter your </a:t>
              </a:r>
              <a:r>
                <a:rPr lang="en-US" altLang="zh-CN" sz="800">
                  <a:solidFill>
                    <a:prstClr val="black">
                      <a:lumMod val="85000"/>
                      <a:lumOff val="1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own text here. </a:t>
              </a:r>
              <a:endParaRPr lang="zh-CN" altLang="en-US" sz="800" dirty="0">
                <a:solidFill>
                  <a:prstClr val="black">
                    <a:lumMod val="85000"/>
                    <a:lumOff val="1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endParaRPr>
            </a:p>
          </p:txBody>
        </p:sp>
        <p:sp>
          <p:nvSpPr>
            <p:cNvPr id="94" name="文本框 69">
              <a:extLst>
                <a:ext uri="{FF2B5EF4-FFF2-40B4-BE49-F238E27FC236}">
                  <a16:creationId xmlns="" xmlns:a16="http://schemas.microsoft.com/office/drawing/2014/main" id="{4DA1506F-948C-40A3-ACC0-887A73B7D571}"/>
                </a:ext>
              </a:extLst>
            </p:cNvPr>
            <p:cNvSpPr txBox="1">
              <a:spLocks noChangeArrowheads="1"/>
            </p:cNvSpPr>
            <p:nvPr/>
          </p:nvSpPr>
          <p:spPr bwMode="auto">
            <a:xfrm>
              <a:off x="3687189" y="2031881"/>
              <a:ext cx="165178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2000"/>
                </a:lnSpc>
                <a:spcBef>
                  <a:spcPct val="0"/>
                </a:spcBef>
                <a:spcAft>
                  <a:spcPct val="0"/>
                </a:spcAft>
              </a:pPr>
              <a:r>
                <a:rPr lang="zh-CN" altLang="en-US" sz="1333" b="1" dirty="0">
                  <a:solidFill>
                    <a:prstClr val="black">
                      <a:lumMod val="85000"/>
                      <a:lumOff val="1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点此替换文本</a:t>
              </a:r>
            </a:p>
          </p:txBody>
        </p:sp>
      </p:grpSp>
      <p:grpSp>
        <p:nvGrpSpPr>
          <p:cNvPr id="95" name="组合 94">
            <a:extLst>
              <a:ext uri="{FF2B5EF4-FFF2-40B4-BE49-F238E27FC236}">
                <a16:creationId xmlns="" xmlns:a16="http://schemas.microsoft.com/office/drawing/2014/main" id="{A58400CC-2023-417A-A955-FD7C98956A2B}"/>
              </a:ext>
            </a:extLst>
          </p:cNvPr>
          <p:cNvGrpSpPr/>
          <p:nvPr/>
        </p:nvGrpSpPr>
        <p:grpSpPr>
          <a:xfrm>
            <a:off x="7533033" y="5130156"/>
            <a:ext cx="3136919" cy="728607"/>
            <a:chOff x="3682227" y="2031881"/>
            <a:chExt cx="2352689" cy="546456"/>
          </a:xfrm>
        </p:grpSpPr>
        <p:sp>
          <p:nvSpPr>
            <p:cNvPr id="96" name="文本框 66">
              <a:extLst>
                <a:ext uri="{FF2B5EF4-FFF2-40B4-BE49-F238E27FC236}">
                  <a16:creationId xmlns="" xmlns:a16="http://schemas.microsoft.com/office/drawing/2014/main" id="{19CF9FD7-9C4B-48FA-89ED-430C5D86FA8A}"/>
                </a:ext>
              </a:extLst>
            </p:cNvPr>
            <p:cNvSpPr txBox="1">
              <a:spLocks noChangeArrowheads="1"/>
            </p:cNvSpPr>
            <p:nvPr/>
          </p:nvSpPr>
          <p:spPr bwMode="auto">
            <a:xfrm>
              <a:off x="3682227" y="2222278"/>
              <a:ext cx="2352689" cy="356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600"/>
                </a:lnSpc>
                <a:spcBef>
                  <a:spcPct val="0"/>
                </a:spcBef>
                <a:spcAft>
                  <a:spcPct val="0"/>
                </a:spcAft>
              </a:pPr>
              <a:r>
                <a:rPr lang="en-US" altLang="zh-CN" sz="800" dirty="0">
                  <a:solidFill>
                    <a:prstClr val="black">
                      <a:lumMod val="85000"/>
                      <a:lumOff val="1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This is a sample text. Insert your </a:t>
              </a:r>
              <a:r>
                <a:rPr lang="en-US" altLang="zh-CN" sz="800">
                  <a:solidFill>
                    <a:prstClr val="black">
                      <a:lumMod val="85000"/>
                      <a:lumOff val="1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desired text here. </a:t>
              </a:r>
              <a:r>
                <a:rPr lang="en-US" altLang="zh-CN" sz="800" dirty="0">
                  <a:solidFill>
                    <a:prstClr val="black">
                      <a:lumMod val="85000"/>
                      <a:lumOff val="1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Again. This is a dummy text. Enter your </a:t>
              </a:r>
              <a:r>
                <a:rPr lang="en-US" altLang="zh-CN" sz="800">
                  <a:solidFill>
                    <a:prstClr val="black">
                      <a:lumMod val="85000"/>
                      <a:lumOff val="1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own text here. </a:t>
              </a:r>
              <a:endParaRPr lang="zh-CN" altLang="en-US" sz="800" dirty="0">
                <a:solidFill>
                  <a:prstClr val="black">
                    <a:lumMod val="85000"/>
                    <a:lumOff val="1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endParaRPr>
            </a:p>
          </p:txBody>
        </p:sp>
        <p:sp>
          <p:nvSpPr>
            <p:cNvPr id="97" name="文本框 69">
              <a:extLst>
                <a:ext uri="{FF2B5EF4-FFF2-40B4-BE49-F238E27FC236}">
                  <a16:creationId xmlns="" xmlns:a16="http://schemas.microsoft.com/office/drawing/2014/main" id="{338B8E9C-91F8-45A0-8825-1FABF74634F3}"/>
                </a:ext>
              </a:extLst>
            </p:cNvPr>
            <p:cNvSpPr txBox="1">
              <a:spLocks noChangeArrowheads="1"/>
            </p:cNvSpPr>
            <p:nvPr/>
          </p:nvSpPr>
          <p:spPr bwMode="auto">
            <a:xfrm>
              <a:off x="3687189" y="2031881"/>
              <a:ext cx="165178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2000"/>
                </a:lnSpc>
                <a:spcBef>
                  <a:spcPct val="0"/>
                </a:spcBef>
                <a:spcAft>
                  <a:spcPct val="0"/>
                </a:spcAft>
              </a:pPr>
              <a:r>
                <a:rPr lang="zh-CN" altLang="en-US" sz="1333" b="1" dirty="0">
                  <a:solidFill>
                    <a:prstClr val="black">
                      <a:lumMod val="85000"/>
                      <a:lumOff val="1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点此替换文本</a:t>
              </a:r>
            </a:p>
          </p:txBody>
        </p:sp>
      </p:grpSp>
      <p:grpSp>
        <p:nvGrpSpPr>
          <p:cNvPr id="98" name="组合 97">
            <a:extLst>
              <a:ext uri="{FF2B5EF4-FFF2-40B4-BE49-F238E27FC236}">
                <a16:creationId xmlns="" xmlns:a16="http://schemas.microsoft.com/office/drawing/2014/main" id="{A3A35703-2310-4C7E-A3D2-00C957EF159D}"/>
              </a:ext>
            </a:extLst>
          </p:cNvPr>
          <p:cNvGrpSpPr/>
          <p:nvPr/>
        </p:nvGrpSpPr>
        <p:grpSpPr>
          <a:xfrm>
            <a:off x="1322732" y="2044056"/>
            <a:ext cx="3326592" cy="728607"/>
            <a:chOff x="3682227" y="2031881"/>
            <a:chExt cx="2494944" cy="546456"/>
          </a:xfrm>
        </p:grpSpPr>
        <p:sp>
          <p:nvSpPr>
            <p:cNvPr id="99" name="文本框 66">
              <a:extLst>
                <a:ext uri="{FF2B5EF4-FFF2-40B4-BE49-F238E27FC236}">
                  <a16:creationId xmlns="" xmlns:a16="http://schemas.microsoft.com/office/drawing/2014/main" id="{EA1116FA-4E90-4B00-BCFC-804988B02C53}"/>
                </a:ext>
              </a:extLst>
            </p:cNvPr>
            <p:cNvSpPr txBox="1">
              <a:spLocks noChangeArrowheads="1"/>
            </p:cNvSpPr>
            <p:nvPr/>
          </p:nvSpPr>
          <p:spPr bwMode="auto">
            <a:xfrm>
              <a:off x="3682227" y="2222278"/>
              <a:ext cx="2352689" cy="356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defTabSz="1219170" fontAlgn="base">
                <a:lnSpc>
                  <a:spcPts val="1600"/>
                </a:lnSpc>
                <a:spcBef>
                  <a:spcPct val="0"/>
                </a:spcBef>
                <a:spcAft>
                  <a:spcPct val="0"/>
                </a:spcAft>
              </a:pPr>
              <a:r>
                <a:rPr lang="en-US" altLang="zh-CN" sz="800" dirty="0">
                  <a:solidFill>
                    <a:prstClr val="black">
                      <a:lumMod val="85000"/>
                      <a:lumOff val="1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This is a sample text. Insert your </a:t>
              </a:r>
              <a:r>
                <a:rPr lang="en-US" altLang="zh-CN" sz="800">
                  <a:solidFill>
                    <a:prstClr val="black">
                      <a:lumMod val="85000"/>
                      <a:lumOff val="1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desired text here. </a:t>
              </a:r>
              <a:r>
                <a:rPr lang="en-US" altLang="zh-CN" sz="800" dirty="0">
                  <a:solidFill>
                    <a:prstClr val="black">
                      <a:lumMod val="85000"/>
                      <a:lumOff val="1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Again. This is a dummy text. Enter your </a:t>
              </a:r>
              <a:r>
                <a:rPr lang="en-US" altLang="zh-CN" sz="800">
                  <a:solidFill>
                    <a:prstClr val="black">
                      <a:lumMod val="85000"/>
                      <a:lumOff val="1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own text here. </a:t>
              </a:r>
              <a:endParaRPr lang="zh-CN" altLang="en-US" sz="800" dirty="0">
                <a:solidFill>
                  <a:prstClr val="black">
                    <a:lumMod val="85000"/>
                    <a:lumOff val="1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endParaRPr>
            </a:p>
          </p:txBody>
        </p:sp>
        <p:sp>
          <p:nvSpPr>
            <p:cNvPr id="100" name="文本框 69">
              <a:extLst>
                <a:ext uri="{FF2B5EF4-FFF2-40B4-BE49-F238E27FC236}">
                  <a16:creationId xmlns="" xmlns:a16="http://schemas.microsoft.com/office/drawing/2014/main" id="{0C8A60A6-166D-4D9C-B9AD-CFD517379BDB}"/>
                </a:ext>
              </a:extLst>
            </p:cNvPr>
            <p:cNvSpPr txBox="1">
              <a:spLocks noChangeArrowheads="1"/>
            </p:cNvSpPr>
            <p:nvPr/>
          </p:nvSpPr>
          <p:spPr bwMode="auto">
            <a:xfrm>
              <a:off x="4525389" y="2031881"/>
              <a:ext cx="1651782" cy="242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2000"/>
                </a:lnSpc>
                <a:spcBef>
                  <a:spcPct val="0"/>
                </a:spcBef>
                <a:spcAft>
                  <a:spcPct val="0"/>
                </a:spcAft>
              </a:pPr>
              <a:r>
                <a:rPr lang="zh-CN" altLang="en-US" sz="1333" b="1" dirty="0">
                  <a:solidFill>
                    <a:prstClr val="black">
                      <a:lumMod val="85000"/>
                      <a:lumOff val="1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点此替换文本</a:t>
              </a:r>
            </a:p>
          </p:txBody>
        </p:sp>
      </p:grpSp>
      <p:grpSp>
        <p:nvGrpSpPr>
          <p:cNvPr id="101" name="组合 100">
            <a:extLst>
              <a:ext uri="{FF2B5EF4-FFF2-40B4-BE49-F238E27FC236}">
                <a16:creationId xmlns="" xmlns:a16="http://schemas.microsoft.com/office/drawing/2014/main" id="{89D76170-3A7B-488E-9E98-D99DED52ADE9}"/>
              </a:ext>
            </a:extLst>
          </p:cNvPr>
          <p:cNvGrpSpPr/>
          <p:nvPr/>
        </p:nvGrpSpPr>
        <p:grpSpPr>
          <a:xfrm>
            <a:off x="598832" y="3479156"/>
            <a:ext cx="3187720" cy="728607"/>
            <a:chOff x="3682227" y="2031881"/>
            <a:chExt cx="2390790" cy="546456"/>
          </a:xfrm>
        </p:grpSpPr>
        <p:sp>
          <p:nvSpPr>
            <p:cNvPr id="102" name="文本框 66">
              <a:extLst>
                <a:ext uri="{FF2B5EF4-FFF2-40B4-BE49-F238E27FC236}">
                  <a16:creationId xmlns="" xmlns:a16="http://schemas.microsoft.com/office/drawing/2014/main" id="{068262D2-5CDD-4C5F-A56C-ABE7D0750699}"/>
                </a:ext>
              </a:extLst>
            </p:cNvPr>
            <p:cNvSpPr txBox="1">
              <a:spLocks noChangeArrowheads="1"/>
            </p:cNvSpPr>
            <p:nvPr/>
          </p:nvSpPr>
          <p:spPr bwMode="auto">
            <a:xfrm>
              <a:off x="3682227" y="2222278"/>
              <a:ext cx="2352689" cy="356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defTabSz="1219170" fontAlgn="base">
                <a:lnSpc>
                  <a:spcPts val="1600"/>
                </a:lnSpc>
                <a:spcBef>
                  <a:spcPct val="0"/>
                </a:spcBef>
                <a:spcAft>
                  <a:spcPct val="0"/>
                </a:spcAft>
              </a:pPr>
              <a:r>
                <a:rPr lang="en-US" altLang="zh-CN" sz="800" dirty="0">
                  <a:solidFill>
                    <a:prstClr val="black">
                      <a:lumMod val="85000"/>
                      <a:lumOff val="1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This is a sample text. Insert your </a:t>
              </a:r>
              <a:r>
                <a:rPr lang="en-US" altLang="zh-CN" sz="800">
                  <a:solidFill>
                    <a:prstClr val="black">
                      <a:lumMod val="85000"/>
                      <a:lumOff val="1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desired text here. </a:t>
              </a:r>
              <a:r>
                <a:rPr lang="en-US" altLang="zh-CN" sz="800" dirty="0">
                  <a:solidFill>
                    <a:prstClr val="black">
                      <a:lumMod val="85000"/>
                      <a:lumOff val="1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Again. This is a dummy text. Enter your </a:t>
              </a:r>
              <a:r>
                <a:rPr lang="en-US" altLang="zh-CN" sz="800">
                  <a:solidFill>
                    <a:prstClr val="black">
                      <a:lumMod val="85000"/>
                      <a:lumOff val="1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own text here. </a:t>
              </a:r>
              <a:endParaRPr lang="zh-CN" altLang="en-US" sz="800" dirty="0">
                <a:solidFill>
                  <a:prstClr val="black">
                    <a:lumMod val="85000"/>
                    <a:lumOff val="1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endParaRPr>
            </a:p>
          </p:txBody>
        </p:sp>
        <p:sp>
          <p:nvSpPr>
            <p:cNvPr id="103" name="文本框 69">
              <a:extLst>
                <a:ext uri="{FF2B5EF4-FFF2-40B4-BE49-F238E27FC236}">
                  <a16:creationId xmlns="" xmlns:a16="http://schemas.microsoft.com/office/drawing/2014/main" id="{14A02ECF-6438-4938-B24C-0453A9ACD152}"/>
                </a:ext>
              </a:extLst>
            </p:cNvPr>
            <p:cNvSpPr txBox="1">
              <a:spLocks noChangeArrowheads="1"/>
            </p:cNvSpPr>
            <p:nvPr/>
          </p:nvSpPr>
          <p:spPr bwMode="auto">
            <a:xfrm>
              <a:off x="4492835" y="2031881"/>
              <a:ext cx="158018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2000"/>
                </a:lnSpc>
                <a:spcBef>
                  <a:spcPct val="0"/>
                </a:spcBef>
                <a:spcAft>
                  <a:spcPct val="0"/>
                </a:spcAft>
              </a:pPr>
              <a:r>
                <a:rPr lang="zh-CN" altLang="en-US" sz="1333" b="1" dirty="0">
                  <a:solidFill>
                    <a:prstClr val="black">
                      <a:lumMod val="85000"/>
                      <a:lumOff val="1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点此替换文本</a:t>
              </a:r>
            </a:p>
          </p:txBody>
        </p:sp>
      </p:grpSp>
      <p:grpSp>
        <p:nvGrpSpPr>
          <p:cNvPr id="104" name="组合 103">
            <a:extLst>
              <a:ext uri="{FF2B5EF4-FFF2-40B4-BE49-F238E27FC236}">
                <a16:creationId xmlns="" xmlns:a16="http://schemas.microsoft.com/office/drawing/2014/main" id="{18779153-E20A-4D95-972C-286ED69D97E6}"/>
              </a:ext>
            </a:extLst>
          </p:cNvPr>
          <p:cNvGrpSpPr/>
          <p:nvPr/>
        </p:nvGrpSpPr>
        <p:grpSpPr>
          <a:xfrm>
            <a:off x="1398932" y="5041256"/>
            <a:ext cx="3187720" cy="728607"/>
            <a:chOff x="3682227" y="2031881"/>
            <a:chExt cx="2390790" cy="546456"/>
          </a:xfrm>
        </p:grpSpPr>
        <p:sp>
          <p:nvSpPr>
            <p:cNvPr id="105" name="文本框 66">
              <a:extLst>
                <a:ext uri="{FF2B5EF4-FFF2-40B4-BE49-F238E27FC236}">
                  <a16:creationId xmlns="" xmlns:a16="http://schemas.microsoft.com/office/drawing/2014/main" id="{B005F370-D833-4907-AC25-C04FCDB41200}"/>
                </a:ext>
              </a:extLst>
            </p:cNvPr>
            <p:cNvSpPr txBox="1">
              <a:spLocks noChangeArrowheads="1"/>
            </p:cNvSpPr>
            <p:nvPr/>
          </p:nvSpPr>
          <p:spPr bwMode="auto">
            <a:xfrm>
              <a:off x="3682227" y="2222278"/>
              <a:ext cx="2352689" cy="356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defTabSz="1219170" fontAlgn="base">
                <a:lnSpc>
                  <a:spcPts val="1600"/>
                </a:lnSpc>
                <a:spcBef>
                  <a:spcPct val="0"/>
                </a:spcBef>
                <a:spcAft>
                  <a:spcPct val="0"/>
                </a:spcAft>
              </a:pPr>
              <a:r>
                <a:rPr lang="en-US" altLang="zh-CN" sz="800" dirty="0">
                  <a:solidFill>
                    <a:prstClr val="black">
                      <a:lumMod val="85000"/>
                      <a:lumOff val="1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This is a sample text. Insert your </a:t>
              </a:r>
              <a:r>
                <a:rPr lang="en-US" altLang="zh-CN" sz="800">
                  <a:solidFill>
                    <a:prstClr val="black">
                      <a:lumMod val="85000"/>
                      <a:lumOff val="1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desired text here. </a:t>
              </a:r>
              <a:r>
                <a:rPr lang="en-US" altLang="zh-CN" sz="800" dirty="0">
                  <a:solidFill>
                    <a:prstClr val="black">
                      <a:lumMod val="85000"/>
                      <a:lumOff val="1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Again. This is a dummy text. Enter your </a:t>
              </a:r>
              <a:r>
                <a:rPr lang="en-US" altLang="zh-CN" sz="800">
                  <a:solidFill>
                    <a:prstClr val="black">
                      <a:lumMod val="85000"/>
                      <a:lumOff val="1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own text here. </a:t>
              </a:r>
              <a:endParaRPr lang="zh-CN" altLang="en-US" sz="800" dirty="0">
                <a:solidFill>
                  <a:prstClr val="black">
                    <a:lumMod val="85000"/>
                    <a:lumOff val="1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endParaRPr>
            </a:p>
          </p:txBody>
        </p:sp>
        <p:sp>
          <p:nvSpPr>
            <p:cNvPr id="106" name="文本框 69">
              <a:extLst>
                <a:ext uri="{FF2B5EF4-FFF2-40B4-BE49-F238E27FC236}">
                  <a16:creationId xmlns="" xmlns:a16="http://schemas.microsoft.com/office/drawing/2014/main" id="{D77AA7E3-F950-47D5-B124-2D42DD3D9265}"/>
                </a:ext>
              </a:extLst>
            </p:cNvPr>
            <p:cNvSpPr txBox="1">
              <a:spLocks noChangeArrowheads="1"/>
            </p:cNvSpPr>
            <p:nvPr/>
          </p:nvSpPr>
          <p:spPr bwMode="auto">
            <a:xfrm>
              <a:off x="4492835" y="2031881"/>
              <a:ext cx="1580182" cy="242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2000"/>
                </a:lnSpc>
                <a:spcBef>
                  <a:spcPct val="0"/>
                </a:spcBef>
                <a:spcAft>
                  <a:spcPct val="0"/>
                </a:spcAft>
              </a:pPr>
              <a:r>
                <a:rPr lang="zh-CN" altLang="en-US" sz="1333" b="1" dirty="0">
                  <a:solidFill>
                    <a:prstClr val="black">
                      <a:lumMod val="85000"/>
                      <a:lumOff val="1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点此替换文本</a:t>
              </a:r>
            </a:p>
          </p:txBody>
        </p:sp>
      </p:grpSp>
    </p:spTree>
    <p:extLst>
      <p:ext uri="{BB962C8B-B14F-4D97-AF65-F5344CB8AC3E}">
        <p14:creationId xmlns:p14="http://schemas.microsoft.com/office/powerpoint/2010/main" val="124507808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500" fill="hold"/>
                                        <p:tgtEl>
                                          <p:spTgt spid="57"/>
                                        </p:tgtEl>
                                        <p:attrNameLst>
                                          <p:attrName>ppt_w</p:attrName>
                                        </p:attrNameLst>
                                      </p:cBhvr>
                                      <p:tavLst>
                                        <p:tav tm="0">
                                          <p:val>
                                            <p:fltVal val="0"/>
                                          </p:val>
                                        </p:tav>
                                        <p:tav tm="100000">
                                          <p:val>
                                            <p:strVal val="#ppt_w"/>
                                          </p:val>
                                        </p:tav>
                                      </p:tavLst>
                                    </p:anim>
                                    <p:anim calcmode="lin" valueType="num">
                                      <p:cBhvr>
                                        <p:cTn id="8" dur="500" fill="hold"/>
                                        <p:tgtEl>
                                          <p:spTgt spid="57"/>
                                        </p:tgtEl>
                                        <p:attrNameLst>
                                          <p:attrName>ppt_h</p:attrName>
                                        </p:attrNameLst>
                                      </p:cBhvr>
                                      <p:tavLst>
                                        <p:tav tm="0">
                                          <p:val>
                                            <p:fltVal val="0"/>
                                          </p:val>
                                        </p:tav>
                                        <p:tav tm="100000">
                                          <p:val>
                                            <p:strVal val="#ppt_h"/>
                                          </p:val>
                                        </p:tav>
                                      </p:tavLst>
                                    </p:anim>
                                    <p:animEffect transition="in" filter="fade">
                                      <p:cBhvr>
                                        <p:cTn id="9" dur="500"/>
                                        <p:tgtEl>
                                          <p:spTgt spid="57"/>
                                        </p:tgtEl>
                                      </p:cBhvr>
                                    </p:animEffect>
                                  </p:childTnLst>
                                </p:cTn>
                              </p:par>
                              <p:par>
                                <p:cTn id="10" presetID="23" presetClass="entr" presetSubtype="32" fill="hold" nodeType="withEffect">
                                  <p:stCondLst>
                                    <p:cond delay="500"/>
                                  </p:stCondLst>
                                  <p:childTnLst>
                                    <p:set>
                                      <p:cBhvr>
                                        <p:cTn id="11" dur="1" fill="hold">
                                          <p:stCondLst>
                                            <p:cond delay="0"/>
                                          </p:stCondLst>
                                        </p:cTn>
                                        <p:tgtEl>
                                          <p:spTgt spid="58"/>
                                        </p:tgtEl>
                                        <p:attrNameLst>
                                          <p:attrName>style.visibility</p:attrName>
                                        </p:attrNameLst>
                                      </p:cBhvr>
                                      <p:to>
                                        <p:strVal val="visible"/>
                                      </p:to>
                                    </p:set>
                                    <p:anim calcmode="lin" valueType="num">
                                      <p:cBhvr>
                                        <p:cTn id="12" dur="1000" fill="hold"/>
                                        <p:tgtEl>
                                          <p:spTgt spid="58"/>
                                        </p:tgtEl>
                                        <p:attrNameLst>
                                          <p:attrName>ppt_w</p:attrName>
                                        </p:attrNameLst>
                                      </p:cBhvr>
                                      <p:tavLst>
                                        <p:tav tm="0">
                                          <p:val>
                                            <p:strVal val="4*#ppt_w"/>
                                          </p:val>
                                        </p:tav>
                                        <p:tav tm="100000">
                                          <p:val>
                                            <p:strVal val="#ppt_w"/>
                                          </p:val>
                                        </p:tav>
                                      </p:tavLst>
                                    </p:anim>
                                    <p:anim calcmode="lin" valueType="num">
                                      <p:cBhvr>
                                        <p:cTn id="13" dur="1000" fill="hold"/>
                                        <p:tgtEl>
                                          <p:spTgt spid="58"/>
                                        </p:tgtEl>
                                        <p:attrNameLst>
                                          <p:attrName>ppt_h</p:attrName>
                                        </p:attrNameLst>
                                      </p:cBhvr>
                                      <p:tavLst>
                                        <p:tav tm="0">
                                          <p:val>
                                            <p:strVal val="4*#ppt_h"/>
                                          </p:val>
                                        </p:tav>
                                        <p:tav tm="100000">
                                          <p:val>
                                            <p:strVal val="#ppt_h"/>
                                          </p:val>
                                        </p:tav>
                                      </p:tavLst>
                                    </p:anim>
                                  </p:childTnLst>
                                </p:cTn>
                              </p:par>
                              <p:par>
                                <p:cTn id="14" presetID="8" presetClass="emph" presetSubtype="0" fill="hold" nodeType="withEffect">
                                  <p:stCondLst>
                                    <p:cond delay="500"/>
                                  </p:stCondLst>
                                  <p:childTnLst>
                                    <p:animRot by="21600000">
                                      <p:cBhvr>
                                        <p:cTn id="15" dur="2000" fill="hold"/>
                                        <p:tgtEl>
                                          <p:spTgt spid="58"/>
                                        </p:tgtEl>
                                        <p:attrNameLst>
                                          <p:attrName>r</p:attrName>
                                        </p:attrNameLst>
                                      </p:cBhvr>
                                    </p:animRot>
                                  </p:childTnLst>
                                </p:cTn>
                              </p:par>
                              <p:par>
                                <p:cTn id="16" presetID="22" presetClass="entr" presetSubtype="8" fill="hold" nodeType="withEffect">
                                  <p:stCondLst>
                                    <p:cond delay="2600"/>
                                  </p:stCondLst>
                                  <p:childTnLst>
                                    <p:set>
                                      <p:cBhvr>
                                        <p:cTn id="17" dur="1" fill="hold">
                                          <p:stCondLst>
                                            <p:cond delay="0"/>
                                          </p:stCondLst>
                                        </p:cTn>
                                        <p:tgtEl>
                                          <p:spTgt spid="89"/>
                                        </p:tgtEl>
                                        <p:attrNameLst>
                                          <p:attrName>style.visibility</p:attrName>
                                        </p:attrNameLst>
                                      </p:cBhvr>
                                      <p:to>
                                        <p:strVal val="visible"/>
                                      </p:to>
                                    </p:set>
                                    <p:animEffect transition="in" filter="wipe(left)">
                                      <p:cBhvr>
                                        <p:cTn id="18" dur="500"/>
                                        <p:tgtEl>
                                          <p:spTgt spid="89"/>
                                        </p:tgtEl>
                                      </p:cBhvr>
                                    </p:animEffect>
                                  </p:childTnLst>
                                </p:cTn>
                              </p:par>
                              <p:par>
                                <p:cTn id="19" presetID="22" presetClass="entr" presetSubtype="8" fill="hold" nodeType="withEffect">
                                  <p:stCondLst>
                                    <p:cond delay="2600"/>
                                  </p:stCondLst>
                                  <p:childTnLst>
                                    <p:set>
                                      <p:cBhvr>
                                        <p:cTn id="20" dur="1" fill="hold">
                                          <p:stCondLst>
                                            <p:cond delay="0"/>
                                          </p:stCondLst>
                                        </p:cTn>
                                        <p:tgtEl>
                                          <p:spTgt spid="92"/>
                                        </p:tgtEl>
                                        <p:attrNameLst>
                                          <p:attrName>style.visibility</p:attrName>
                                        </p:attrNameLst>
                                      </p:cBhvr>
                                      <p:to>
                                        <p:strVal val="visible"/>
                                      </p:to>
                                    </p:set>
                                    <p:animEffect transition="in" filter="wipe(left)">
                                      <p:cBhvr>
                                        <p:cTn id="21" dur="500"/>
                                        <p:tgtEl>
                                          <p:spTgt spid="92"/>
                                        </p:tgtEl>
                                      </p:cBhvr>
                                    </p:animEffect>
                                  </p:childTnLst>
                                </p:cTn>
                              </p:par>
                              <p:par>
                                <p:cTn id="22" presetID="22" presetClass="entr" presetSubtype="8" fill="hold" nodeType="withEffect">
                                  <p:stCondLst>
                                    <p:cond delay="2600"/>
                                  </p:stCondLst>
                                  <p:childTnLst>
                                    <p:set>
                                      <p:cBhvr>
                                        <p:cTn id="23" dur="1" fill="hold">
                                          <p:stCondLst>
                                            <p:cond delay="0"/>
                                          </p:stCondLst>
                                        </p:cTn>
                                        <p:tgtEl>
                                          <p:spTgt spid="95"/>
                                        </p:tgtEl>
                                        <p:attrNameLst>
                                          <p:attrName>style.visibility</p:attrName>
                                        </p:attrNameLst>
                                      </p:cBhvr>
                                      <p:to>
                                        <p:strVal val="visible"/>
                                      </p:to>
                                    </p:set>
                                    <p:animEffect transition="in" filter="wipe(left)">
                                      <p:cBhvr>
                                        <p:cTn id="24" dur="500"/>
                                        <p:tgtEl>
                                          <p:spTgt spid="95"/>
                                        </p:tgtEl>
                                      </p:cBhvr>
                                    </p:animEffect>
                                  </p:childTnLst>
                                </p:cTn>
                              </p:par>
                              <p:par>
                                <p:cTn id="25" presetID="22" presetClass="entr" presetSubtype="2" fill="hold" nodeType="withEffect">
                                  <p:stCondLst>
                                    <p:cond delay="2600"/>
                                  </p:stCondLst>
                                  <p:childTnLst>
                                    <p:set>
                                      <p:cBhvr>
                                        <p:cTn id="26" dur="1" fill="hold">
                                          <p:stCondLst>
                                            <p:cond delay="0"/>
                                          </p:stCondLst>
                                        </p:cTn>
                                        <p:tgtEl>
                                          <p:spTgt spid="98"/>
                                        </p:tgtEl>
                                        <p:attrNameLst>
                                          <p:attrName>style.visibility</p:attrName>
                                        </p:attrNameLst>
                                      </p:cBhvr>
                                      <p:to>
                                        <p:strVal val="visible"/>
                                      </p:to>
                                    </p:set>
                                    <p:animEffect transition="in" filter="wipe(right)">
                                      <p:cBhvr>
                                        <p:cTn id="27" dur="500"/>
                                        <p:tgtEl>
                                          <p:spTgt spid="98"/>
                                        </p:tgtEl>
                                      </p:cBhvr>
                                    </p:animEffect>
                                  </p:childTnLst>
                                </p:cTn>
                              </p:par>
                              <p:par>
                                <p:cTn id="28" presetID="22" presetClass="entr" presetSubtype="2" fill="hold" nodeType="withEffect">
                                  <p:stCondLst>
                                    <p:cond delay="2600"/>
                                  </p:stCondLst>
                                  <p:childTnLst>
                                    <p:set>
                                      <p:cBhvr>
                                        <p:cTn id="29" dur="1" fill="hold">
                                          <p:stCondLst>
                                            <p:cond delay="0"/>
                                          </p:stCondLst>
                                        </p:cTn>
                                        <p:tgtEl>
                                          <p:spTgt spid="101"/>
                                        </p:tgtEl>
                                        <p:attrNameLst>
                                          <p:attrName>style.visibility</p:attrName>
                                        </p:attrNameLst>
                                      </p:cBhvr>
                                      <p:to>
                                        <p:strVal val="visible"/>
                                      </p:to>
                                    </p:set>
                                    <p:animEffect transition="in" filter="wipe(right)">
                                      <p:cBhvr>
                                        <p:cTn id="30" dur="500"/>
                                        <p:tgtEl>
                                          <p:spTgt spid="101"/>
                                        </p:tgtEl>
                                      </p:cBhvr>
                                    </p:animEffect>
                                  </p:childTnLst>
                                </p:cTn>
                              </p:par>
                              <p:par>
                                <p:cTn id="31" presetID="22" presetClass="entr" presetSubtype="2" fill="hold" nodeType="withEffect">
                                  <p:stCondLst>
                                    <p:cond delay="2600"/>
                                  </p:stCondLst>
                                  <p:childTnLst>
                                    <p:set>
                                      <p:cBhvr>
                                        <p:cTn id="32" dur="1" fill="hold">
                                          <p:stCondLst>
                                            <p:cond delay="0"/>
                                          </p:stCondLst>
                                        </p:cTn>
                                        <p:tgtEl>
                                          <p:spTgt spid="104"/>
                                        </p:tgtEl>
                                        <p:attrNameLst>
                                          <p:attrName>style.visibility</p:attrName>
                                        </p:attrNameLst>
                                      </p:cBhvr>
                                      <p:to>
                                        <p:strVal val="visible"/>
                                      </p:to>
                                    </p:set>
                                    <p:animEffect transition="in" filter="wipe(right)">
                                      <p:cBhvr>
                                        <p:cTn id="33"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a:extLst>
              <a:ext uri="{FF2B5EF4-FFF2-40B4-BE49-F238E27FC236}">
                <a16:creationId xmlns="" xmlns:a16="http://schemas.microsoft.com/office/drawing/2014/main" id="{B167AB1F-D952-423A-A402-8A3E2E26524A}"/>
              </a:ext>
            </a:extLst>
          </p:cNvPr>
          <p:cNvGrpSpPr/>
          <p:nvPr/>
        </p:nvGrpSpPr>
        <p:grpSpPr>
          <a:xfrm>
            <a:off x="849087" y="344656"/>
            <a:ext cx="4885993" cy="716067"/>
            <a:chOff x="5402407" y="1247256"/>
            <a:chExt cx="4885993" cy="716067"/>
          </a:xfrm>
        </p:grpSpPr>
        <p:sp>
          <p:nvSpPr>
            <p:cNvPr id="64" name="文本框 63">
              <a:extLst>
                <a:ext uri="{FF2B5EF4-FFF2-40B4-BE49-F238E27FC236}">
                  <a16:creationId xmlns="" xmlns:a16="http://schemas.microsoft.com/office/drawing/2014/main" id="{F39006A2-8432-4E48-8FA6-062AF14FD3E9}"/>
                </a:ext>
              </a:extLst>
            </p:cNvPr>
            <p:cNvSpPr txBox="1"/>
            <p:nvPr/>
          </p:nvSpPr>
          <p:spPr>
            <a:xfrm>
              <a:off x="5402407" y="1247256"/>
              <a:ext cx="3295317"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标题文字添加此处</a:t>
              </a:r>
            </a:p>
          </p:txBody>
        </p:sp>
        <p:sp>
          <p:nvSpPr>
            <p:cNvPr id="65" name="文本框 64">
              <a:extLst>
                <a:ext uri="{FF2B5EF4-FFF2-40B4-BE49-F238E27FC236}">
                  <a16:creationId xmlns="" xmlns:a16="http://schemas.microsoft.com/office/drawing/2014/main" id="{650EEB4E-8BF8-4FD2-8B6D-B3824BAB7F4E}"/>
                </a:ext>
              </a:extLst>
            </p:cNvPr>
            <p:cNvSpPr txBox="1"/>
            <p:nvPr/>
          </p:nvSpPr>
          <p:spPr>
            <a:xfrm>
              <a:off x="5402408" y="1693506"/>
              <a:ext cx="4885992" cy="26981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print the presentation and make it into </a:t>
              </a:r>
              <a:r>
                <a:rPr kumimoji="0" lang="en-US" altLang="zh-CN" sz="105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a film </a:t>
              </a:r>
              <a:r>
                <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to be used in a </a:t>
              </a:r>
              <a:r>
                <a:rPr kumimoji="0" lang="en-US" altLang="zh-CN" sz="105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wider field</a:t>
              </a:r>
              <a:endPar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sp>
        <p:nvSpPr>
          <p:cNvPr id="66" name="矩形 65">
            <a:extLst>
              <a:ext uri="{FF2B5EF4-FFF2-40B4-BE49-F238E27FC236}">
                <a16:creationId xmlns="" xmlns:a16="http://schemas.microsoft.com/office/drawing/2014/main" id="{2E3B4F01-A776-4FC1-ACD5-92028E5EB25C}"/>
              </a:ext>
            </a:extLst>
          </p:cNvPr>
          <p:cNvSpPr/>
          <p:nvPr/>
        </p:nvSpPr>
        <p:spPr>
          <a:xfrm>
            <a:off x="274320" y="329203"/>
            <a:ext cx="444137"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67" name="矩形 66">
            <a:extLst>
              <a:ext uri="{FF2B5EF4-FFF2-40B4-BE49-F238E27FC236}">
                <a16:creationId xmlns="" xmlns:a16="http://schemas.microsoft.com/office/drawing/2014/main" id="{EB7CDDB7-6A14-48BA-9A43-C1D8AC981AB7}"/>
              </a:ext>
            </a:extLst>
          </p:cNvPr>
          <p:cNvSpPr/>
          <p:nvPr/>
        </p:nvSpPr>
        <p:spPr>
          <a:xfrm>
            <a:off x="0" y="329203"/>
            <a:ext cx="195941"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68" name="Freeform 25">
            <a:extLst>
              <a:ext uri="{FF2B5EF4-FFF2-40B4-BE49-F238E27FC236}">
                <a16:creationId xmlns="" xmlns:a16="http://schemas.microsoft.com/office/drawing/2014/main" id="{8243A33A-6B63-4172-9266-1BCCFB52BE43}"/>
              </a:ext>
            </a:extLst>
          </p:cNvPr>
          <p:cNvSpPr>
            <a:spLocks noEditPoints="1"/>
          </p:cNvSpPr>
          <p:nvPr/>
        </p:nvSpPr>
        <p:spPr bwMode="auto">
          <a:xfrm>
            <a:off x="5017558" y="4240532"/>
            <a:ext cx="639233" cy="436033"/>
          </a:xfrm>
          <a:custGeom>
            <a:avLst/>
            <a:gdLst>
              <a:gd name="T0" fmla="*/ 0 w 302"/>
              <a:gd name="T1" fmla="*/ 202 h 206"/>
              <a:gd name="T2" fmla="*/ 17 w 302"/>
              <a:gd name="T3" fmla="*/ 192 h 206"/>
              <a:gd name="T4" fmla="*/ 19 w 302"/>
              <a:gd name="T5" fmla="*/ 195 h 206"/>
              <a:gd name="T6" fmla="*/ 3 w 302"/>
              <a:gd name="T7" fmla="*/ 206 h 206"/>
              <a:gd name="T8" fmla="*/ 0 w 302"/>
              <a:gd name="T9" fmla="*/ 202 h 206"/>
              <a:gd name="T10" fmla="*/ 34 w 302"/>
              <a:gd name="T11" fmla="*/ 180 h 206"/>
              <a:gd name="T12" fmla="*/ 48 w 302"/>
              <a:gd name="T13" fmla="*/ 171 h 206"/>
              <a:gd name="T14" fmla="*/ 50 w 302"/>
              <a:gd name="T15" fmla="*/ 173 h 206"/>
              <a:gd name="T16" fmla="*/ 36 w 302"/>
              <a:gd name="T17" fmla="*/ 185 h 206"/>
              <a:gd name="T18" fmla="*/ 34 w 302"/>
              <a:gd name="T19" fmla="*/ 180 h 206"/>
              <a:gd name="T20" fmla="*/ 65 w 302"/>
              <a:gd name="T21" fmla="*/ 159 h 206"/>
              <a:gd name="T22" fmla="*/ 79 w 302"/>
              <a:gd name="T23" fmla="*/ 150 h 206"/>
              <a:gd name="T24" fmla="*/ 84 w 302"/>
              <a:gd name="T25" fmla="*/ 152 h 206"/>
              <a:gd name="T26" fmla="*/ 67 w 302"/>
              <a:gd name="T27" fmla="*/ 164 h 206"/>
              <a:gd name="T28" fmla="*/ 65 w 302"/>
              <a:gd name="T29" fmla="*/ 159 h 206"/>
              <a:gd name="T30" fmla="*/ 95 w 302"/>
              <a:gd name="T31" fmla="*/ 138 h 206"/>
              <a:gd name="T32" fmla="*/ 112 w 302"/>
              <a:gd name="T33" fmla="*/ 128 h 206"/>
              <a:gd name="T34" fmla="*/ 114 w 302"/>
              <a:gd name="T35" fmla="*/ 131 h 206"/>
              <a:gd name="T36" fmla="*/ 98 w 302"/>
              <a:gd name="T37" fmla="*/ 142 h 206"/>
              <a:gd name="T38" fmla="*/ 95 w 302"/>
              <a:gd name="T39" fmla="*/ 138 h 206"/>
              <a:gd name="T40" fmla="*/ 126 w 302"/>
              <a:gd name="T41" fmla="*/ 116 h 206"/>
              <a:gd name="T42" fmla="*/ 143 w 302"/>
              <a:gd name="T43" fmla="*/ 107 h 206"/>
              <a:gd name="T44" fmla="*/ 145 w 302"/>
              <a:gd name="T45" fmla="*/ 109 h 206"/>
              <a:gd name="T46" fmla="*/ 129 w 302"/>
              <a:gd name="T47" fmla="*/ 121 h 206"/>
              <a:gd name="T48" fmla="*/ 126 w 302"/>
              <a:gd name="T49" fmla="*/ 116 h 206"/>
              <a:gd name="T50" fmla="*/ 157 w 302"/>
              <a:gd name="T51" fmla="*/ 95 h 206"/>
              <a:gd name="T52" fmla="*/ 174 w 302"/>
              <a:gd name="T53" fmla="*/ 85 h 206"/>
              <a:gd name="T54" fmla="*/ 176 w 302"/>
              <a:gd name="T55" fmla="*/ 88 h 206"/>
              <a:gd name="T56" fmla="*/ 162 w 302"/>
              <a:gd name="T57" fmla="*/ 100 h 206"/>
              <a:gd name="T58" fmla="*/ 157 w 302"/>
              <a:gd name="T59" fmla="*/ 95 h 206"/>
              <a:gd name="T60" fmla="*/ 190 w 302"/>
              <a:gd name="T61" fmla="*/ 74 h 206"/>
              <a:gd name="T62" fmla="*/ 205 w 302"/>
              <a:gd name="T63" fmla="*/ 64 h 206"/>
              <a:gd name="T64" fmla="*/ 207 w 302"/>
              <a:gd name="T65" fmla="*/ 66 h 206"/>
              <a:gd name="T66" fmla="*/ 193 w 302"/>
              <a:gd name="T67" fmla="*/ 78 h 206"/>
              <a:gd name="T68" fmla="*/ 190 w 302"/>
              <a:gd name="T69" fmla="*/ 74 h 206"/>
              <a:gd name="T70" fmla="*/ 221 w 302"/>
              <a:gd name="T71" fmla="*/ 52 h 206"/>
              <a:gd name="T72" fmla="*/ 238 w 302"/>
              <a:gd name="T73" fmla="*/ 43 h 206"/>
              <a:gd name="T74" fmla="*/ 240 w 302"/>
              <a:gd name="T75" fmla="*/ 45 h 206"/>
              <a:gd name="T76" fmla="*/ 223 w 302"/>
              <a:gd name="T77" fmla="*/ 57 h 206"/>
              <a:gd name="T78" fmla="*/ 221 w 302"/>
              <a:gd name="T79" fmla="*/ 52 h 206"/>
              <a:gd name="T80" fmla="*/ 252 w 302"/>
              <a:gd name="T81" fmla="*/ 31 h 206"/>
              <a:gd name="T82" fmla="*/ 269 w 302"/>
              <a:gd name="T83" fmla="*/ 21 h 206"/>
              <a:gd name="T84" fmla="*/ 271 w 302"/>
              <a:gd name="T85" fmla="*/ 24 h 206"/>
              <a:gd name="T86" fmla="*/ 254 w 302"/>
              <a:gd name="T87" fmla="*/ 36 h 206"/>
              <a:gd name="T88" fmla="*/ 252 w 302"/>
              <a:gd name="T89" fmla="*/ 31 h 206"/>
              <a:gd name="T90" fmla="*/ 283 w 302"/>
              <a:gd name="T91" fmla="*/ 10 h 206"/>
              <a:gd name="T92" fmla="*/ 299 w 302"/>
              <a:gd name="T93" fmla="*/ 0 h 206"/>
              <a:gd name="T94" fmla="*/ 302 w 302"/>
              <a:gd name="T95" fmla="*/ 2 h 206"/>
              <a:gd name="T96" fmla="*/ 285 w 302"/>
              <a:gd name="T97" fmla="*/ 14 h 206"/>
              <a:gd name="T98" fmla="*/ 283 w 302"/>
              <a:gd name="T99" fmla="*/ 1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2" h="206">
                <a:moveTo>
                  <a:pt x="0" y="202"/>
                </a:moveTo>
                <a:lnTo>
                  <a:pt x="17" y="192"/>
                </a:lnTo>
                <a:lnTo>
                  <a:pt x="19" y="195"/>
                </a:lnTo>
                <a:lnTo>
                  <a:pt x="3" y="206"/>
                </a:lnTo>
                <a:lnTo>
                  <a:pt x="0" y="202"/>
                </a:lnTo>
                <a:close/>
                <a:moveTo>
                  <a:pt x="34" y="180"/>
                </a:moveTo>
                <a:lnTo>
                  <a:pt x="48" y="171"/>
                </a:lnTo>
                <a:lnTo>
                  <a:pt x="50" y="173"/>
                </a:lnTo>
                <a:lnTo>
                  <a:pt x="36" y="185"/>
                </a:lnTo>
                <a:lnTo>
                  <a:pt x="34" y="180"/>
                </a:lnTo>
                <a:close/>
                <a:moveTo>
                  <a:pt x="65" y="159"/>
                </a:moveTo>
                <a:lnTo>
                  <a:pt x="79" y="150"/>
                </a:lnTo>
                <a:lnTo>
                  <a:pt x="84" y="152"/>
                </a:lnTo>
                <a:lnTo>
                  <a:pt x="67" y="164"/>
                </a:lnTo>
                <a:lnTo>
                  <a:pt x="65" y="159"/>
                </a:lnTo>
                <a:close/>
                <a:moveTo>
                  <a:pt x="95" y="138"/>
                </a:moveTo>
                <a:lnTo>
                  <a:pt x="112" y="128"/>
                </a:lnTo>
                <a:lnTo>
                  <a:pt x="114" y="131"/>
                </a:lnTo>
                <a:lnTo>
                  <a:pt x="98" y="142"/>
                </a:lnTo>
                <a:lnTo>
                  <a:pt x="95" y="138"/>
                </a:lnTo>
                <a:close/>
                <a:moveTo>
                  <a:pt x="126" y="116"/>
                </a:moveTo>
                <a:lnTo>
                  <a:pt x="143" y="107"/>
                </a:lnTo>
                <a:lnTo>
                  <a:pt x="145" y="109"/>
                </a:lnTo>
                <a:lnTo>
                  <a:pt x="129" y="121"/>
                </a:lnTo>
                <a:lnTo>
                  <a:pt x="126" y="116"/>
                </a:lnTo>
                <a:close/>
                <a:moveTo>
                  <a:pt x="157" y="95"/>
                </a:moveTo>
                <a:lnTo>
                  <a:pt x="174" y="85"/>
                </a:lnTo>
                <a:lnTo>
                  <a:pt x="176" y="88"/>
                </a:lnTo>
                <a:lnTo>
                  <a:pt x="162" y="100"/>
                </a:lnTo>
                <a:lnTo>
                  <a:pt x="157" y="95"/>
                </a:lnTo>
                <a:close/>
                <a:moveTo>
                  <a:pt x="190" y="74"/>
                </a:moveTo>
                <a:lnTo>
                  <a:pt x="205" y="64"/>
                </a:lnTo>
                <a:lnTo>
                  <a:pt x="207" y="66"/>
                </a:lnTo>
                <a:lnTo>
                  <a:pt x="193" y="78"/>
                </a:lnTo>
                <a:lnTo>
                  <a:pt x="190" y="74"/>
                </a:lnTo>
                <a:close/>
                <a:moveTo>
                  <a:pt x="221" y="52"/>
                </a:moveTo>
                <a:lnTo>
                  <a:pt x="238" y="43"/>
                </a:lnTo>
                <a:lnTo>
                  <a:pt x="240" y="45"/>
                </a:lnTo>
                <a:lnTo>
                  <a:pt x="223" y="57"/>
                </a:lnTo>
                <a:lnTo>
                  <a:pt x="221" y="52"/>
                </a:lnTo>
                <a:close/>
                <a:moveTo>
                  <a:pt x="252" y="31"/>
                </a:moveTo>
                <a:lnTo>
                  <a:pt x="269" y="21"/>
                </a:lnTo>
                <a:lnTo>
                  <a:pt x="271" y="24"/>
                </a:lnTo>
                <a:lnTo>
                  <a:pt x="254" y="36"/>
                </a:lnTo>
                <a:lnTo>
                  <a:pt x="252" y="31"/>
                </a:lnTo>
                <a:close/>
                <a:moveTo>
                  <a:pt x="283" y="10"/>
                </a:moveTo>
                <a:lnTo>
                  <a:pt x="299" y="0"/>
                </a:lnTo>
                <a:lnTo>
                  <a:pt x="302" y="2"/>
                </a:lnTo>
                <a:lnTo>
                  <a:pt x="285" y="14"/>
                </a:lnTo>
                <a:lnTo>
                  <a:pt x="283" y="1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69" name="Freeform 26">
            <a:extLst>
              <a:ext uri="{FF2B5EF4-FFF2-40B4-BE49-F238E27FC236}">
                <a16:creationId xmlns="" xmlns:a16="http://schemas.microsoft.com/office/drawing/2014/main" id="{CBF45353-F33D-463B-8902-6DCC5410794D}"/>
              </a:ext>
            </a:extLst>
          </p:cNvPr>
          <p:cNvSpPr>
            <a:spLocks noEditPoints="1"/>
          </p:cNvSpPr>
          <p:nvPr/>
        </p:nvSpPr>
        <p:spPr bwMode="auto">
          <a:xfrm>
            <a:off x="6194424" y="4456431"/>
            <a:ext cx="103717" cy="838200"/>
          </a:xfrm>
          <a:custGeom>
            <a:avLst/>
            <a:gdLst>
              <a:gd name="T0" fmla="*/ 45 w 49"/>
              <a:gd name="T1" fmla="*/ 396 h 396"/>
              <a:gd name="T2" fmla="*/ 42 w 49"/>
              <a:gd name="T3" fmla="*/ 377 h 396"/>
              <a:gd name="T4" fmla="*/ 47 w 49"/>
              <a:gd name="T5" fmla="*/ 377 h 396"/>
              <a:gd name="T6" fmla="*/ 49 w 49"/>
              <a:gd name="T7" fmla="*/ 396 h 396"/>
              <a:gd name="T8" fmla="*/ 45 w 49"/>
              <a:gd name="T9" fmla="*/ 396 h 396"/>
              <a:gd name="T10" fmla="*/ 40 w 49"/>
              <a:gd name="T11" fmla="*/ 361 h 396"/>
              <a:gd name="T12" fmla="*/ 38 w 49"/>
              <a:gd name="T13" fmla="*/ 342 h 396"/>
              <a:gd name="T14" fmla="*/ 42 w 49"/>
              <a:gd name="T15" fmla="*/ 339 h 396"/>
              <a:gd name="T16" fmla="*/ 45 w 49"/>
              <a:gd name="T17" fmla="*/ 358 h 396"/>
              <a:gd name="T18" fmla="*/ 40 w 49"/>
              <a:gd name="T19" fmla="*/ 361 h 396"/>
              <a:gd name="T20" fmla="*/ 35 w 49"/>
              <a:gd name="T21" fmla="*/ 323 h 396"/>
              <a:gd name="T22" fmla="*/ 33 w 49"/>
              <a:gd name="T23" fmla="*/ 304 h 396"/>
              <a:gd name="T24" fmla="*/ 38 w 49"/>
              <a:gd name="T25" fmla="*/ 301 h 396"/>
              <a:gd name="T26" fmla="*/ 40 w 49"/>
              <a:gd name="T27" fmla="*/ 320 h 396"/>
              <a:gd name="T28" fmla="*/ 35 w 49"/>
              <a:gd name="T29" fmla="*/ 323 h 396"/>
              <a:gd name="T30" fmla="*/ 33 w 49"/>
              <a:gd name="T31" fmla="*/ 285 h 396"/>
              <a:gd name="T32" fmla="*/ 30 w 49"/>
              <a:gd name="T33" fmla="*/ 266 h 396"/>
              <a:gd name="T34" fmla="*/ 35 w 49"/>
              <a:gd name="T35" fmla="*/ 266 h 396"/>
              <a:gd name="T36" fmla="*/ 38 w 49"/>
              <a:gd name="T37" fmla="*/ 285 h 396"/>
              <a:gd name="T38" fmla="*/ 33 w 49"/>
              <a:gd name="T39" fmla="*/ 285 h 396"/>
              <a:gd name="T40" fmla="*/ 28 w 49"/>
              <a:gd name="T41" fmla="*/ 247 h 396"/>
              <a:gd name="T42" fmla="*/ 26 w 49"/>
              <a:gd name="T43" fmla="*/ 228 h 396"/>
              <a:gd name="T44" fmla="*/ 30 w 49"/>
              <a:gd name="T45" fmla="*/ 228 h 396"/>
              <a:gd name="T46" fmla="*/ 33 w 49"/>
              <a:gd name="T47" fmla="*/ 247 h 396"/>
              <a:gd name="T48" fmla="*/ 28 w 49"/>
              <a:gd name="T49" fmla="*/ 247 h 396"/>
              <a:gd name="T50" fmla="*/ 23 w 49"/>
              <a:gd name="T51" fmla="*/ 209 h 396"/>
              <a:gd name="T52" fmla="*/ 21 w 49"/>
              <a:gd name="T53" fmla="*/ 190 h 396"/>
              <a:gd name="T54" fmla="*/ 26 w 49"/>
              <a:gd name="T55" fmla="*/ 190 h 396"/>
              <a:gd name="T56" fmla="*/ 28 w 49"/>
              <a:gd name="T57" fmla="*/ 209 h 396"/>
              <a:gd name="T58" fmla="*/ 23 w 49"/>
              <a:gd name="T59" fmla="*/ 209 h 396"/>
              <a:gd name="T60" fmla="*/ 19 w 49"/>
              <a:gd name="T61" fmla="*/ 171 h 396"/>
              <a:gd name="T62" fmla="*/ 16 w 49"/>
              <a:gd name="T63" fmla="*/ 152 h 396"/>
              <a:gd name="T64" fmla="*/ 21 w 49"/>
              <a:gd name="T65" fmla="*/ 152 h 396"/>
              <a:gd name="T66" fmla="*/ 23 w 49"/>
              <a:gd name="T67" fmla="*/ 171 h 396"/>
              <a:gd name="T68" fmla="*/ 19 w 49"/>
              <a:gd name="T69" fmla="*/ 171 h 396"/>
              <a:gd name="T70" fmla="*/ 16 w 49"/>
              <a:gd name="T71" fmla="*/ 133 h 396"/>
              <a:gd name="T72" fmla="*/ 14 w 49"/>
              <a:gd name="T73" fmla="*/ 114 h 396"/>
              <a:gd name="T74" fmla="*/ 19 w 49"/>
              <a:gd name="T75" fmla="*/ 114 h 396"/>
              <a:gd name="T76" fmla="*/ 21 w 49"/>
              <a:gd name="T77" fmla="*/ 133 h 396"/>
              <a:gd name="T78" fmla="*/ 16 w 49"/>
              <a:gd name="T79" fmla="*/ 133 h 396"/>
              <a:gd name="T80" fmla="*/ 11 w 49"/>
              <a:gd name="T81" fmla="*/ 95 h 396"/>
              <a:gd name="T82" fmla="*/ 9 w 49"/>
              <a:gd name="T83" fmla="*/ 76 h 396"/>
              <a:gd name="T84" fmla="*/ 14 w 49"/>
              <a:gd name="T85" fmla="*/ 76 h 396"/>
              <a:gd name="T86" fmla="*/ 16 w 49"/>
              <a:gd name="T87" fmla="*/ 95 h 396"/>
              <a:gd name="T88" fmla="*/ 11 w 49"/>
              <a:gd name="T89" fmla="*/ 95 h 396"/>
              <a:gd name="T90" fmla="*/ 7 w 49"/>
              <a:gd name="T91" fmla="*/ 57 h 396"/>
              <a:gd name="T92" fmla="*/ 4 w 49"/>
              <a:gd name="T93" fmla="*/ 38 h 396"/>
              <a:gd name="T94" fmla="*/ 9 w 49"/>
              <a:gd name="T95" fmla="*/ 38 h 396"/>
              <a:gd name="T96" fmla="*/ 11 w 49"/>
              <a:gd name="T97" fmla="*/ 57 h 396"/>
              <a:gd name="T98" fmla="*/ 7 w 49"/>
              <a:gd name="T99" fmla="*/ 57 h 396"/>
              <a:gd name="T100" fmla="*/ 2 w 49"/>
              <a:gd name="T101" fmla="*/ 19 h 396"/>
              <a:gd name="T102" fmla="*/ 0 w 49"/>
              <a:gd name="T103" fmla="*/ 0 h 396"/>
              <a:gd name="T104" fmla="*/ 4 w 49"/>
              <a:gd name="T105" fmla="*/ 0 h 396"/>
              <a:gd name="T106" fmla="*/ 7 w 49"/>
              <a:gd name="T107" fmla="*/ 19 h 396"/>
              <a:gd name="T108" fmla="*/ 2 w 49"/>
              <a:gd name="T109" fmla="*/ 1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9" h="396">
                <a:moveTo>
                  <a:pt x="45" y="396"/>
                </a:moveTo>
                <a:lnTo>
                  <a:pt x="42" y="377"/>
                </a:lnTo>
                <a:lnTo>
                  <a:pt x="47" y="377"/>
                </a:lnTo>
                <a:lnTo>
                  <a:pt x="49" y="396"/>
                </a:lnTo>
                <a:lnTo>
                  <a:pt x="45" y="396"/>
                </a:lnTo>
                <a:close/>
                <a:moveTo>
                  <a:pt x="40" y="361"/>
                </a:moveTo>
                <a:lnTo>
                  <a:pt x="38" y="342"/>
                </a:lnTo>
                <a:lnTo>
                  <a:pt x="42" y="339"/>
                </a:lnTo>
                <a:lnTo>
                  <a:pt x="45" y="358"/>
                </a:lnTo>
                <a:lnTo>
                  <a:pt x="40" y="361"/>
                </a:lnTo>
                <a:close/>
                <a:moveTo>
                  <a:pt x="35" y="323"/>
                </a:moveTo>
                <a:lnTo>
                  <a:pt x="33" y="304"/>
                </a:lnTo>
                <a:lnTo>
                  <a:pt x="38" y="301"/>
                </a:lnTo>
                <a:lnTo>
                  <a:pt x="40" y="320"/>
                </a:lnTo>
                <a:lnTo>
                  <a:pt x="35" y="323"/>
                </a:lnTo>
                <a:close/>
                <a:moveTo>
                  <a:pt x="33" y="285"/>
                </a:moveTo>
                <a:lnTo>
                  <a:pt x="30" y="266"/>
                </a:lnTo>
                <a:lnTo>
                  <a:pt x="35" y="266"/>
                </a:lnTo>
                <a:lnTo>
                  <a:pt x="38" y="285"/>
                </a:lnTo>
                <a:lnTo>
                  <a:pt x="33" y="285"/>
                </a:lnTo>
                <a:close/>
                <a:moveTo>
                  <a:pt x="28" y="247"/>
                </a:moveTo>
                <a:lnTo>
                  <a:pt x="26" y="228"/>
                </a:lnTo>
                <a:lnTo>
                  <a:pt x="30" y="228"/>
                </a:lnTo>
                <a:lnTo>
                  <a:pt x="33" y="247"/>
                </a:lnTo>
                <a:lnTo>
                  <a:pt x="28" y="247"/>
                </a:lnTo>
                <a:close/>
                <a:moveTo>
                  <a:pt x="23" y="209"/>
                </a:moveTo>
                <a:lnTo>
                  <a:pt x="21" y="190"/>
                </a:lnTo>
                <a:lnTo>
                  <a:pt x="26" y="190"/>
                </a:lnTo>
                <a:lnTo>
                  <a:pt x="28" y="209"/>
                </a:lnTo>
                <a:lnTo>
                  <a:pt x="23" y="209"/>
                </a:lnTo>
                <a:close/>
                <a:moveTo>
                  <a:pt x="19" y="171"/>
                </a:moveTo>
                <a:lnTo>
                  <a:pt x="16" y="152"/>
                </a:lnTo>
                <a:lnTo>
                  <a:pt x="21" y="152"/>
                </a:lnTo>
                <a:lnTo>
                  <a:pt x="23" y="171"/>
                </a:lnTo>
                <a:lnTo>
                  <a:pt x="19" y="171"/>
                </a:lnTo>
                <a:close/>
                <a:moveTo>
                  <a:pt x="16" y="133"/>
                </a:moveTo>
                <a:lnTo>
                  <a:pt x="14" y="114"/>
                </a:lnTo>
                <a:lnTo>
                  <a:pt x="19" y="114"/>
                </a:lnTo>
                <a:lnTo>
                  <a:pt x="21" y="133"/>
                </a:lnTo>
                <a:lnTo>
                  <a:pt x="16" y="133"/>
                </a:lnTo>
                <a:close/>
                <a:moveTo>
                  <a:pt x="11" y="95"/>
                </a:moveTo>
                <a:lnTo>
                  <a:pt x="9" y="76"/>
                </a:lnTo>
                <a:lnTo>
                  <a:pt x="14" y="76"/>
                </a:lnTo>
                <a:lnTo>
                  <a:pt x="16" y="95"/>
                </a:lnTo>
                <a:lnTo>
                  <a:pt x="11" y="95"/>
                </a:lnTo>
                <a:close/>
                <a:moveTo>
                  <a:pt x="7" y="57"/>
                </a:moveTo>
                <a:lnTo>
                  <a:pt x="4" y="38"/>
                </a:lnTo>
                <a:lnTo>
                  <a:pt x="9" y="38"/>
                </a:lnTo>
                <a:lnTo>
                  <a:pt x="11" y="57"/>
                </a:lnTo>
                <a:lnTo>
                  <a:pt x="7" y="57"/>
                </a:lnTo>
                <a:close/>
                <a:moveTo>
                  <a:pt x="2" y="19"/>
                </a:moveTo>
                <a:lnTo>
                  <a:pt x="0" y="0"/>
                </a:lnTo>
                <a:lnTo>
                  <a:pt x="4" y="0"/>
                </a:lnTo>
                <a:lnTo>
                  <a:pt x="7" y="19"/>
                </a:lnTo>
                <a:lnTo>
                  <a:pt x="2" y="19"/>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70" name="Freeform 27">
            <a:extLst>
              <a:ext uri="{FF2B5EF4-FFF2-40B4-BE49-F238E27FC236}">
                <a16:creationId xmlns="" xmlns:a16="http://schemas.microsoft.com/office/drawing/2014/main" id="{C6D2A37A-ACA0-4F6E-8F89-5526B9602ADD}"/>
              </a:ext>
            </a:extLst>
          </p:cNvPr>
          <p:cNvSpPr>
            <a:spLocks/>
          </p:cNvSpPr>
          <p:nvPr/>
        </p:nvSpPr>
        <p:spPr bwMode="auto">
          <a:xfrm>
            <a:off x="5847292" y="3654213"/>
            <a:ext cx="497417" cy="567267"/>
          </a:xfrm>
          <a:custGeom>
            <a:avLst/>
            <a:gdLst>
              <a:gd name="T0" fmla="*/ 68 w 99"/>
              <a:gd name="T1" fmla="*/ 51 h 113"/>
              <a:gd name="T2" fmla="*/ 78 w 99"/>
              <a:gd name="T3" fmla="*/ 29 h 113"/>
              <a:gd name="T4" fmla="*/ 49 w 99"/>
              <a:gd name="T5" fmla="*/ 0 h 113"/>
              <a:gd name="T6" fmla="*/ 21 w 99"/>
              <a:gd name="T7" fmla="*/ 29 h 113"/>
              <a:gd name="T8" fmla="*/ 31 w 99"/>
              <a:gd name="T9" fmla="*/ 51 h 113"/>
              <a:gd name="T10" fmla="*/ 0 w 99"/>
              <a:gd name="T11" fmla="*/ 97 h 113"/>
              <a:gd name="T12" fmla="*/ 4 w 99"/>
              <a:gd name="T13" fmla="*/ 110 h 113"/>
              <a:gd name="T14" fmla="*/ 14 w 99"/>
              <a:gd name="T15" fmla="*/ 112 h 113"/>
              <a:gd name="T16" fmla="*/ 49 w 99"/>
              <a:gd name="T17" fmla="*/ 112 h 113"/>
              <a:gd name="T18" fmla="*/ 84 w 99"/>
              <a:gd name="T19" fmla="*/ 112 h 113"/>
              <a:gd name="T20" fmla="*/ 95 w 99"/>
              <a:gd name="T21" fmla="*/ 110 h 113"/>
              <a:gd name="T22" fmla="*/ 99 w 99"/>
              <a:gd name="T23" fmla="*/ 97 h 113"/>
              <a:gd name="T24" fmla="*/ 68 w 99"/>
              <a:gd name="T25" fmla="*/ 5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9" h="113">
                <a:moveTo>
                  <a:pt x="68" y="51"/>
                </a:moveTo>
                <a:cubicBezTo>
                  <a:pt x="74" y="46"/>
                  <a:pt x="78" y="38"/>
                  <a:pt x="78" y="29"/>
                </a:cubicBezTo>
                <a:cubicBezTo>
                  <a:pt x="78" y="13"/>
                  <a:pt x="65" y="0"/>
                  <a:pt x="49" y="0"/>
                </a:cubicBezTo>
                <a:cubicBezTo>
                  <a:pt x="33" y="0"/>
                  <a:pt x="21" y="13"/>
                  <a:pt x="21" y="29"/>
                </a:cubicBezTo>
                <a:cubicBezTo>
                  <a:pt x="21" y="38"/>
                  <a:pt x="25" y="46"/>
                  <a:pt x="31" y="51"/>
                </a:cubicBezTo>
                <a:cubicBezTo>
                  <a:pt x="13" y="58"/>
                  <a:pt x="0" y="76"/>
                  <a:pt x="0" y="97"/>
                </a:cubicBezTo>
                <a:cubicBezTo>
                  <a:pt x="0" y="102"/>
                  <a:pt x="0" y="108"/>
                  <a:pt x="4" y="110"/>
                </a:cubicBezTo>
                <a:cubicBezTo>
                  <a:pt x="7" y="113"/>
                  <a:pt x="14" y="112"/>
                  <a:pt x="14" y="112"/>
                </a:cubicBezTo>
                <a:cubicBezTo>
                  <a:pt x="49" y="112"/>
                  <a:pt x="49" y="112"/>
                  <a:pt x="49" y="112"/>
                </a:cubicBezTo>
                <a:cubicBezTo>
                  <a:pt x="84" y="112"/>
                  <a:pt x="84" y="112"/>
                  <a:pt x="84" y="112"/>
                </a:cubicBezTo>
                <a:cubicBezTo>
                  <a:pt x="84" y="112"/>
                  <a:pt x="92" y="113"/>
                  <a:pt x="95" y="110"/>
                </a:cubicBezTo>
                <a:cubicBezTo>
                  <a:pt x="98" y="108"/>
                  <a:pt x="99" y="102"/>
                  <a:pt x="99" y="97"/>
                </a:cubicBezTo>
                <a:cubicBezTo>
                  <a:pt x="99" y="76"/>
                  <a:pt x="86" y="58"/>
                  <a:pt x="68" y="51"/>
                </a:cubicBezTo>
                <a:close/>
              </a:path>
            </a:pathLst>
          </a:custGeom>
          <a:solidFill>
            <a:schemeClr val="tx1">
              <a:lumMod val="90000"/>
              <a:lumOff val="10000"/>
            </a:schemeClr>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71" name="Freeform 28">
            <a:extLst>
              <a:ext uri="{FF2B5EF4-FFF2-40B4-BE49-F238E27FC236}">
                <a16:creationId xmlns="" xmlns:a16="http://schemas.microsoft.com/office/drawing/2014/main" id="{0FD7FBF3-69C2-4BC1-82F4-596EA94A9A57}"/>
              </a:ext>
            </a:extLst>
          </p:cNvPr>
          <p:cNvSpPr>
            <a:spLocks noEditPoints="1"/>
          </p:cNvSpPr>
          <p:nvPr/>
        </p:nvSpPr>
        <p:spPr bwMode="auto">
          <a:xfrm>
            <a:off x="5627157" y="3461597"/>
            <a:ext cx="933451" cy="939800"/>
          </a:xfrm>
          <a:custGeom>
            <a:avLst/>
            <a:gdLst>
              <a:gd name="T0" fmla="*/ 92 w 186"/>
              <a:gd name="T1" fmla="*/ 182 h 187"/>
              <a:gd name="T2" fmla="*/ 108 w 186"/>
              <a:gd name="T3" fmla="*/ 181 h 187"/>
              <a:gd name="T4" fmla="*/ 99 w 186"/>
              <a:gd name="T5" fmla="*/ 182 h 187"/>
              <a:gd name="T6" fmla="*/ 77 w 186"/>
              <a:gd name="T7" fmla="*/ 181 h 187"/>
              <a:gd name="T8" fmla="*/ 123 w 186"/>
              <a:gd name="T9" fmla="*/ 177 h 187"/>
              <a:gd name="T10" fmla="*/ 114 w 186"/>
              <a:gd name="T11" fmla="*/ 180 h 187"/>
              <a:gd name="T12" fmla="*/ 62 w 186"/>
              <a:gd name="T13" fmla="*/ 177 h 187"/>
              <a:gd name="T14" fmla="*/ 137 w 186"/>
              <a:gd name="T15" fmla="*/ 171 h 187"/>
              <a:gd name="T16" fmla="*/ 129 w 186"/>
              <a:gd name="T17" fmla="*/ 175 h 187"/>
              <a:gd name="T18" fmla="*/ 48 w 186"/>
              <a:gd name="T19" fmla="*/ 170 h 187"/>
              <a:gd name="T20" fmla="*/ 151 w 186"/>
              <a:gd name="T21" fmla="*/ 161 h 187"/>
              <a:gd name="T22" fmla="*/ 32 w 186"/>
              <a:gd name="T23" fmla="*/ 164 h 187"/>
              <a:gd name="T24" fmla="*/ 36 w 186"/>
              <a:gd name="T25" fmla="*/ 162 h 187"/>
              <a:gd name="T26" fmla="*/ 162 w 186"/>
              <a:gd name="T27" fmla="*/ 150 h 187"/>
              <a:gd name="T28" fmla="*/ 21 w 186"/>
              <a:gd name="T29" fmla="*/ 152 h 187"/>
              <a:gd name="T30" fmla="*/ 25 w 186"/>
              <a:gd name="T31" fmla="*/ 151 h 187"/>
              <a:gd name="T32" fmla="*/ 171 w 186"/>
              <a:gd name="T33" fmla="*/ 137 h 187"/>
              <a:gd name="T34" fmla="*/ 12 w 186"/>
              <a:gd name="T35" fmla="*/ 139 h 187"/>
              <a:gd name="T36" fmla="*/ 16 w 186"/>
              <a:gd name="T37" fmla="*/ 138 h 187"/>
              <a:gd name="T38" fmla="*/ 177 w 186"/>
              <a:gd name="T39" fmla="*/ 123 h 187"/>
              <a:gd name="T40" fmla="*/ 5 w 186"/>
              <a:gd name="T41" fmla="*/ 124 h 187"/>
              <a:gd name="T42" fmla="*/ 9 w 186"/>
              <a:gd name="T43" fmla="*/ 124 h 187"/>
              <a:gd name="T44" fmla="*/ 181 w 186"/>
              <a:gd name="T45" fmla="*/ 108 h 187"/>
              <a:gd name="T46" fmla="*/ 1 w 186"/>
              <a:gd name="T47" fmla="*/ 108 h 187"/>
              <a:gd name="T48" fmla="*/ 5 w 186"/>
              <a:gd name="T49" fmla="*/ 109 h 187"/>
              <a:gd name="T50" fmla="*/ 182 w 186"/>
              <a:gd name="T51" fmla="*/ 92 h 187"/>
              <a:gd name="T52" fmla="*/ 0 w 186"/>
              <a:gd name="T53" fmla="*/ 93 h 187"/>
              <a:gd name="T54" fmla="*/ 4 w 186"/>
              <a:gd name="T55" fmla="*/ 92 h 187"/>
              <a:gd name="T56" fmla="*/ 185 w 186"/>
              <a:gd name="T57" fmla="*/ 79 h 187"/>
              <a:gd name="T58" fmla="*/ 1 w 186"/>
              <a:gd name="T59" fmla="*/ 77 h 187"/>
              <a:gd name="T60" fmla="*/ 6 w 186"/>
              <a:gd name="T61" fmla="*/ 76 h 187"/>
              <a:gd name="T62" fmla="*/ 181 w 186"/>
              <a:gd name="T63" fmla="*/ 63 h 187"/>
              <a:gd name="T64" fmla="*/ 5 w 186"/>
              <a:gd name="T65" fmla="*/ 61 h 187"/>
              <a:gd name="T66" fmla="*/ 10 w 186"/>
              <a:gd name="T67" fmla="*/ 61 h 187"/>
              <a:gd name="T68" fmla="*/ 175 w 186"/>
              <a:gd name="T69" fmla="*/ 48 h 187"/>
              <a:gd name="T70" fmla="*/ 12 w 186"/>
              <a:gd name="T71" fmla="*/ 46 h 187"/>
              <a:gd name="T72" fmla="*/ 17 w 186"/>
              <a:gd name="T73" fmla="*/ 47 h 187"/>
              <a:gd name="T74" fmla="*/ 165 w 186"/>
              <a:gd name="T75" fmla="*/ 35 h 187"/>
              <a:gd name="T76" fmla="*/ 22 w 186"/>
              <a:gd name="T77" fmla="*/ 33 h 187"/>
              <a:gd name="T78" fmla="*/ 26 w 186"/>
              <a:gd name="T79" fmla="*/ 35 h 187"/>
              <a:gd name="T80" fmla="*/ 154 w 186"/>
              <a:gd name="T81" fmla="*/ 23 h 187"/>
              <a:gd name="T82" fmla="*/ 34 w 186"/>
              <a:gd name="T83" fmla="*/ 21 h 187"/>
              <a:gd name="T84" fmla="*/ 37 w 186"/>
              <a:gd name="T85" fmla="*/ 24 h 187"/>
              <a:gd name="T86" fmla="*/ 141 w 186"/>
              <a:gd name="T87" fmla="*/ 13 h 187"/>
              <a:gd name="T88" fmla="*/ 47 w 186"/>
              <a:gd name="T89" fmla="*/ 12 h 187"/>
              <a:gd name="T90" fmla="*/ 50 w 186"/>
              <a:gd name="T91" fmla="*/ 15 h 187"/>
              <a:gd name="T92" fmla="*/ 126 w 186"/>
              <a:gd name="T93" fmla="*/ 6 h 187"/>
              <a:gd name="T94" fmla="*/ 62 w 186"/>
              <a:gd name="T95" fmla="*/ 5 h 187"/>
              <a:gd name="T96" fmla="*/ 64 w 186"/>
              <a:gd name="T97" fmla="*/ 9 h 187"/>
              <a:gd name="T98" fmla="*/ 110 w 186"/>
              <a:gd name="T99" fmla="*/ 2 h 187"/>
              <a:gd name="T100" fmla="*/ 78 w 186"/>
              <a:gd name="T101" fmla="*/ 1 h 187"/>
              <a:gd name="T102" fmla="*/ 80 w 186"/>
              <a:gd name="T103" fmla="*/ 5 h 187"/>
              <a:gd name="T104" fmla="*/ 94 w 186"/>
              <a:gd name="T105"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6" h="187">
                <a:moveTo>
                  <a:pt x="92" y="187"/>
                </a:moveTo>
                <a:cubicBezTo>
                  <a:pt x="90" y="187"/>
                  <a:pt x="87" y="187"/>
                  <a:pt x="84" y="186"/>
                </a:cubicBezTo>
                <a:cubicBezTo>
                  <a:pt x="83" y="186"/>
                  <a:pt x="83" y="186"/>
                  <a:pt x="83" y="186"/>
                </a:cubicBezTo>
                <a:cubicBezTo>
                  <a:pt x="83" y="182"/>
                  <a:pt x="83" y="182"/>
                  <a:pt x="83" y="182"/>
                </a:cubicBezTo>
                <a:cubicBezTo>
                  <a:pt x="85" y="182"/>
                  <a:pt x="85" y="182"/>
                  <a:pt x="85" y="182"/>
                </a:cubicBezTo>
                <a:cubicBezTo>
                  <a:pt x="87" y="182"/>
                  <a:pt x="90" y="182"/>
                  <a:pt x="92" y="182"/>
                </a:cubicBezTo>
                <a:cubicBezTo>
                  <a:pt x="93" y="182"/>
                  <a:pt x="93" y="182"/>
                  <a:pt x="93" y="182"/>
                </a:cubicBezTo>
                <a:cubicBezTo>
                  <a:pt x="93" y="187"/>
                  <a:pt x="93" y="187"/>
                  <a:pt x="93" y="187"/>
                </a:cubicBezTo>
                <a:lnTo>
                  <a:pt x="92" y="187"/>
                </a:lnTo>
                <a:close/>
                <a:moveTo>
                  <a:pt x="99" y="182"/>
                </a:moveTo>
                <a:cubicBezTo>
                  <a:pt x="100" y="182"/>
                  <a:pt x="100" y="182"/>
                  <a:pt x="100" y="182"/>
                </a:cubicBezTo>
                <a:cubicBezTo>
                  <a:pt x="103" y="182"/>
                  <a:pt x="105" y="182"/>
                  <a:pt x="108" y="181"/>
                </a:cubicBezTo>
                <a:cubicBezTo>
                  <a:pt x="109" y="181"/>
                  <a:pt x="109" y="181"/>
                  <a:pt x="109" y="181"/>
                </a:cubicBezTo>
                <a:cubicBezTo>
                  <a:pt x="110" y="185"/>
                  <a:pt x="110" y="185"/>
                  <a:pt x="110" y="185"/>
                </a:cubicBezTo>
                <a:cubicBezTo>
                  <a:pt x="109" y="185"/>
                  <a:pt x="109" y="185"/>
                  <a:pt x="109" y="185"/>
                </a:cubicBezTo>
                <a:cubicBezTo>
                  <a:pt x="106" y="186"/>
                  <a:pt x="103" y="186"/>
                  <a:pt x="100" y="186"/>
                </a:cubicBezTo>
                <a:cubicBezTo>
                  <a:pt x="99" y="186"/>
                  <a:pt x="99" y="186"/>
                  <a:pt x="99" y="186"/>
                </a:cubicBezTo>
                <a:lnTo>
                  <a:pt x="99" y="182"/>
                </a:lnTo>
                <a:close/>
                <a:moveTo>
                  <a:pt x="76" y="185"/>
                </a:moveTo>
                <a:cubicBezTo>
                  <a:pt x="73" y="185"/>
                  <a:pt x="71" y="184"/>
                  <a:pt x="68" y="183"/>
                </a:cubicBezTo>
                <a:cubicBezTo>
                  <a:pt x="67" y="183"/>
                  <a:pt x="67" y="183"/>
                  <a:pt x="67" y="183"/>
                </a:cubicBezTo>
                <a:cubicBezTo>
                  <a:pt x="68" y="179"/>
                  <a:pt x="68" y="179"/>
                  <a:pt x="68" y="179"/>
                </a:cubicBezTo>
                <a:cubicBezTo>
                  <a:pt x="69" y="179"/>
                  <a:pt x="69" y="179"/>
                  <a:pt x="69" y="179"/>
                </a:cubicBezTo>
                <a:cubicBezTo>
                  <a:pt x="72" y="180"/>
                  <a:pt x="74" y="180"/>
                  <a:pt x="77" y="181"/>
                </a:cubicBezTo>
                <a:cubicBezTo>
                  <a:pt x="78" y="181"/>
                  <a:pt x="78" y="181"/>
                  <a:pt x="78" y="181"/>
                </a:cubicBezTo>
                <a:cubicBezTo>
                  <a:pt x="77" y="185"/>
                  <a:pt x="77" y="185"/>
                  <a:pt x="77" y="185"/>
                </a:cubicBezTo>
                <a:lnTo>
                  <a:pt x="76" y="185"/>
                </a:lnTo>
                <a:close/>
                <a:moveTo>
                  <a:pt x="114" y="180"/>
                </a:moveTo>
                <a:cubicBezTo>
                  <a:pt x="116" y="180"/>
                  <a:pt x="116" y="180"/>
                  <a:pt x="116" y="180"/>
                </a:cubicBezTo>
                <a:cubicBezTo>
                  <a:pt x="118" y="179"/>
                  <a:pt x="121" y="178"/>
                  <a:pt x="123" y="177"/>
                </a:cubicBezTo>
                <a:cubicBezTo>
                  <a:pt x="124" y="177"/>
                  <a:pt x="124" y="177"/>
                  <a:pt x="124" y="177"/>
                </a:cubicBezTo>
                <a:cubicBezTo>
                  <a:pt x="125" y="181"/>
                  <a:pt x="125" y="181"/>
                  <a:pt x="125" y="181"/>
                </a:cubicBezTo>
                <a:cubicBezTo>
                  <a:pt x="124" y="181"/>
                  <a:pt x="124" y="181"/>
                  <a:pt x="124" y="181"/>
                </a:cubicBezTo>
                <a:cubicBezTo>
                  <a:pt x="122" y="182"/>
                  <a:pt x="119" y="183"/>
                  <a:pt x="117" y="184"/>
                </a:cubicBezTo>
                <a:cubicBezTo>
                  <a:pt x="115" y="184"/>
                  <a:pt x="115" y="184"/>
                  <a:pt x="115" y="184"/>
                </a:cubicBezTo>
                <a:lnTo>
                  <a:pt x="114" y="180"/>
                </a:lnTo>
                <a:close/>
                <a:moveTo>
                  <a:pt x="60" y="181"/>
                </a:moveTo>
                <a:cubicBezTo>
                  <a:pt x="58" y="180"/>
                  <a:pt x="55" y="179"/>
                  <a:pt x="53" y="178"/>
                </a:cubicBezTo>
                <a:cubicBezTo>
                  <a:pt x="52" y="177"/>
                  <a:pt x="52" y="177"/>
                  <a:pt x="52" y="177"/>
                </a:cubicBezTo>
                <a:cubicBezTo>
                  <a:pt x="54" y="173"/>
                  <a:pt x="54" y="173"/>
                  <a:pt x="54" y="173"/>
                </a:cubicBezTo>
                <a:cubicBezTo>
                  <a:pt x="55" y="174"/>
                  <a:pt x="55" y="174"/>
                  <a:pt x="55" y="174"/>
                </a:cubicBezTo>
                <a:cubicBezTo>
                  <a:pt x="57" y="175"/>
                  <a:pt x="59" y="176"/>
                  <a:pt x="62" y="177"/>
                </a:cubicBezTo>
                <a:cubicBezTo>
                  <a:pt x="63" y="177"/>
                  <a:pt x="63" y="177"/>
                  <a:pt x="63" y="177"/>
                </a:cubicBezTo>
                <a:cubicBezTo>
                  <a:pt x="61" y="181"/>
                  <a:pt x="61" y="181"/>
                  <a:pt x="61" y="181"/>
                </a:cubicBezTo>
                <a:lnTo>
                  <a:pt x="60" y="181"/>
                </a:lnTo>
                <a:close/>
                <a:moveTo>
                  <a:pt x="129" y="175"/>
                </a:moveTo>
                <a:cubicBezTo>
                  <a:pt x="130" y="174"/>
                  <a:pt x="130" y="174"/>
                  <a:pt x="130" y="174"/>
                </a:cubicBezTo>
                <a:cubicBezTo>
                  <a:pt x="133" y="173"/>
                  <a:pt x="135" y="172"/>
                  <a:pt x="137" y="171"/>
                </a:cubicBezTo>
                <a:cubicBezTo>
                  <a:pt x="138" y="170"/>
                  <a:pt x="138" y="170"/>
                  <a:pt x="138" y="170"/>
                </a:cubicBezTo>
                <a:cubicBezTo>
                  <a:pt x="140" y="174"/>
                  <a:pt x="140" y="174"/>
                  <a:pt x="140" y="174"/>
                </a:cubicBezTo>
                <a:cubicBezTo>
                  <a:pt x="139" y="174"/>
                  <a:pt x="139" y="174"/>
                  <a:pt x="139" y="174"/>
                </a:cubicBezTo>
                <a:cubicBezTo>
                  <a:pt x="137" y="176"/>
                  <a:pt x="134" y="177"/>
                  <a:pt x="132" y="178"/>
                </a:cubicBezTo>
                <a:cubicBezTo>
                  <a:pt x="131" y="179"/>
                  <a:pt x="131" y="179"/>
                  <a:pt x="131" y="179"/>
                </a:cubicBezTo>
                <a:lnTo>
                  <a:pt x="129" y="175"/>
                </a:lnTo>
                <a:close/>
                <a:moveTo>
                  <a:pt x="46" y="174"/>
                </a:moveTo>
                <a:cubicBezTo>
                  <a:pt x="43" y="172"/>
                  <a:pt x="41" y="171"/>
                  <a:pt x="39" y="169"/>
                </a:cubicBezTo>
                <a:cubicBezTo>
                  <a:pt x="38" y="169"/>
                  <a:pt x="38" y="169"/>
                  <a:pt x="38" y="169"/>
                </a:cubicBezTo>
                <a:cubicBezTo>
                  <a:pt x="40" y="165"/>
                  <a:pt x="40" y="165"/>
                  <a:pt x="40" y="165"/>
                </a:cubicBezTo>
                <a:cubicBezTo>
                  <a:pt x="41" y="166"/>
                  <a:pt x="41" y="166"/>
                  <a:pt x="41" y="166"/>
                </a:cubicBezTo>
                <a:cubicBezTo>
                  <a:pt x="43" y="167"/>
                  <a:pt x="45" y="169"/>
                  <a:pt x="48" y="170"/>
                </a:cubicBezTo>
                <a:cubicBezTo>
                  <a:pt x="49" y="171"/>
                  <a:pt x="49" y="171"/>
                  <a:pt x="49" y="171"/>
                </a:cubicBezTo>
                <a:cubicBezTo>
                  <a:pt x="46" y="174"/>
                  <a:pt x="46" y="174"/>
                  <a:pt x="46" y="174"/>
                </a:cubicBezTo>
                <a:close/>
                <a:moveTo>
                  <a:pt x="143" y="167"/>
                </a:moveTo>
                <a:cubicBezTo>
                  <a:pt x="144" y="167"/>
                  <a:pt x="144" y="167"/>
                  <a:pt x="144" y="167"/>
                </a:cubicBezTo>
                <a:cubicBezTo>
                  <a:pt x="146" y="165"/>
                  <a:pt x="148" y="164"/>
                  <a:pt x="150" y="162"/>
                </a:cubicBezTo>
                <a:cubicBezTo>
                  <a:pt x="151" y="161"/>
                  <a:pt x="151" y="161"/>
                  <a:pt x="151" y="161"/>
                </a:cubicBezTo>
                <a:cubicBezTo>
                  <a:pt x="154" y="164"/>
                  <a:pt x="154" y="164"/>
                  <a:pt x="154" y="164"/>
                </a:cubicBezTo>
                <a:cubicBezTo>
                  <a:pt x="153" y="165"/>
                  <a:pt x="153" y="165"/>
                  <a:pt x="153" y="165"/>
                </a:cubicBezTo>
                <a:cubicBezTo>
                  <a:pt x="151" y="167"/>
                  <a:pt x="148" y="169"/>
                  <a:pt x="146" y="170"/>
                </a:cubicBezTo>
                <a:cubicBezTo>
                  <a:pt x="145" y="171"/>
                  <a:pt x="145" y="171"/>
                  <a:pt x="145" y="171"/>
                </a:cubicBezTo>
                <a:lnTo>
                  <a:pt x="143" y="167"/>
                </a:lnTo>
                <a:close/>
                <a:moveTo>
                  <a:pt x="32" y="164"/>
                </a:moveTo>
                <a:cubicBezTo>
                  <a:pt x="30" y="162"/>
                  <a:pt x="28" y="161"/>
                  <a:pt x="26" y="159"/>
                </a:cubicBezTo>
                <a:cubicBezTo>
                  <a:pt x="25" y="158"/>
                  <a:pt x="25" y="158"/>
                  <a:pt x="25" y="158"/>
                </a:cubicBezTo>
                <a:cubicBezTo>
                  <a:pt x="29" y="155"/>
                  <a:pt x="29" y="155"/>
                  <a:pt x="29" y="155"/>
                </a:cubicBezTo>
                <a:cubicBezTo>
                  <a:pt x="29" y="156"/>
                  <a:pt x="29" y="156"/>
                  <a:pt x="29" y="156"/>
                </a:cubicBezTo>
                <a:cubicBezTo>
                  <a:pt x="31" y="157"/>
                  <a:pt x="33" y="159"/>
                  <a:pt x="35" y="161"/>
                </a:cubicBezTo>
                <a:cubicBezTo>
                  <a:pt x="36" y="162"/>
                  <a:pt x="36" y="162"/>
                  <a:pt x="36" y="162"/>
                </a:cubicBezTo>
                <a:cubicBezTo>
                  <a:pt x="33" y="165"/>
                  <a:pt x="33" y="165"/>
                  <a:pt x="33" y="165"/>
                </a:cubicBezTo>
                <a:lnTo>
                  <a:pt x="32" y="164"/>
                </a:lnTo>
                <a:close/>
                <a:moveTo>
                  <a:pt x="155" y="157"/>
                </a:moveTo>
                <a:cubicBezTo>
                  <a:pt x="156" y="157"/>
                  <a:pt x="156" y="157"/>
                  <a:pt x="156" y="157"/>
                </a:cubicBezTo>
                <a:cubicBezTo>
                  <a:pt x="158" y="155"/>
                  <a:pt x="159" y="153"/>
                  <a:pt x="161" y="151"/>
                </a:cubicBezTo>
                <a:cubicBezTo>
                  <a:pt x="162" y="150"/>
                  <a:pt x="162" y="150"/>
                  <a:pt x="162" y="150"/>
                </a:cubicBezTo>
                <a:cubicBezTo>
                  <a:pt x="165" y="153"/>
                  <a:pt x="165" y="153"/>
                  <a:pt x="165" y="153"/>
                </a:cubicBezTo>
                <a:cubicBezTo>
                  <a:pt x="164" y="154"/>
                  <a:pt x="164" y="154"/>
                  <a:pt x="164" y="154"/>
                </a:cubicBezTo>
                <a:cubicBezTo>
                  <a:pt x="163" y="156"/>
                  <a:pt x="161" y="158"/>
                  <a:pt x="159" y="160"/>
                </a:cubicBezTo>
                <a:cubicBezTo>
                  <a:pt x="158" y="160"/>
                  <a:pt x="158" y="160"/>
                  <a:pt x="158" y="160"/>
                </a:cubicBezTo>
                <a:lnTo>
                  <a:pt x="155" y="157"/>
                </a:lnTo>
                <a:close/>
                <a:moveTo>
                  <a:pt x="21" y="152"/>
                </a:moveTo>
                <a:cubicBezTo>
                  <a:pt x="19" y="150"/>
                  <a:pt x="17" y="148"/>
                  <a:pt x="16" y="146"/>
                </a:cubicBezTo>
                <a:cubicBezTo>
                  <a:pt x="15" y="145"/>
                  <a:pt x="15" y="145"/>
                  <a:pt x="15" y="145"/>
                </a:cubicBezTo>
                <a:cubicBezTo>
                  <a:pt x="19" y="143"/>
                  <a:pt x="19" y="143"/>
                  <a:pt x="19" y="143"/>
                </a:cubicBezTo>
                <a:cubicBezTo>
                  <a:pt x="19" y="144"/>
                  <a:pt x="19" y="144"/>
                  <a:pt x="19" y="144"/>
                </a:cubicBezTo>
                <a:cubicBezTo>
                  <a:pt x="21" y="146"/>
                  <a:pt x="22" y="148"/>
                  <a:pt x="24" y="150"/>
                </a:cubicBezTo>
                <a:cubicBezTo>
                  <a:pt x="25" y="151"/>
                  <a:pt x="25" y="151"/>
                  <a:pt x="25" y="151"/>
                </a:cubicBezTo>
                <a:cubicBezTo>
                  <a:pt x="22" y="153"/>
                  <a:pt x="22" y="153"/>
                  <a:pt x="22" y="153"/>
                </a:cubicBezTo>
                <a:lnTo>
                  <a:pt x="21" y="152"/>
                </a:lnTo>
                <a:close/>
                <a:moveTo>
                  <a:pt x="165" y="146"/>
                </a:moveTo>
                <a:cubicBezTo>
                  <a:pt x="166" y="145"/>
                  <a:pt x="166" y="145"/>
                  <a:pt x="166" y="145"/>
                </a:cubicBezTo>
                <a:cubicBezTo>
                  <a:pt x="167" y="143"/>
                  <a:pt x="169" y="140"/>
                  <a:pt x="170" y="138"/>
                </a:cubicBezTo>
                <a:cubicBezTo>
                  <a:pt x="171" y="137"/>
                  <a:pt x="171" y="137"/>
                  <a:pt x="171" y="137"/>
                </a:cubicBezTo>
                <a:cubicBezTo>
                  <a:pt x="174" y="139"/>
                  <a:pt x="174" y="139"/>
                  <a:pt x="174" y="139"/>
                </a:cubicBezTo>
                <a:cubicBezTo>
                  <a:pt x="174" y="140"/>
                  <a:pt x="174" y="140"/>
                  <a:pt x="174" y="140"/>
                </a:cubicBezTo>
                <a:cubicBezTo>
                  <a:pt x="172" y="143"/>
                  <a:pt x="171" y="145"/>
                  <a:pt x="169" y="147"/>
                </a:cubicBezTo>
                <a:cubicBezTo>
                  <a:pt x="169" y="148"/>
                  <a:pt x="169" y="148"/>
                  <a:pt x="169" y="148"/>
                </a:cubicBezTo>
                <a:lnTo>
                  <a:pt x="165" y="146"/>
                </a:lnTo>
                <a:close/>
                <a:moveTo>
                  <a:pt x="12" y="139"/>
                </a:moveTo>
                <a:cubicBezTo>
                  <a:pt x="10" y="137"/>
                  <a:pt x="9" y="134"/>
                  <a:pt x="8" y="132"/>
                </a:cubicBezTo>
                <a:cubicBezTo>
                  <a:pt x="7" y="131"/>
                  <a:pt x="7" y="131"/>
                  <a:pt x="7" y="131"/>
                </a:cubicBezTo>
                <a:cubicBezTo>
                  <a:pt x="11" y="129"/>
                  <a:pt x="11" y="129"/>
                  <a:pt x="11" y="129"/>
                </a:cubicBezTo>
                <a:cubicBezTo>
                  <a:pt x="12" y="130"/>
                  <a:pt x="12" y="130"/>
                  <a:pt x="12" y="130"/>
                </a:cubicBezTo>
                <a:cubicBezTo>
                  <a:pt x="13" y="132"/>
                  <a:pt x="14" y="135"/>
                  <a:pt x="15" y="137"/>
                </a:cubicBezTo>
                <a:cubicBezTo>
                  <a:pt x="16" y="138"/>
                  <a:pt x="16" y="138"/>
                  <a:pt x="16" y="138"/>
                </a:cubicBezTo>
                <a:cubicBezTo>
                  <a:pt x="12" y="140"/>
                  <a:pt x="12" y="140"/>
                  <a:pt x="12" y="140"/>
                </a:cubicBezTo>
                <a:lnTo>
                  <a:pt x="12" y="139"/>
                </a:lnTo>
                <a:close/>
                <a:moveTo>
                  <a:pt x="173" y="132"/>
                </a:moveTo>
                <a:cubicBezTo>
                  <a:pt x="174" y="131"/>
                  <a:pt x="174" y="131"/>
                  <a:pt x="174" y="131"/>
                </a:cubicBezTo>
                <a:cubicBezTo>
                  <a:pt x="175" y="129"/>
                  <a:pt x="176" y="126"/>
                  <a:pt x="177" y="124"/>
                </a:cubicBezTo>
                <a:cubicBezTo>
                  <a:pt x="177" y="123"/>
                  <a:pt x="177" y="123"/>
                  <a:pt x="177" y="123"/>
                </a:cubicBezTo>
                <a:cubicBezTo>
                  <a:pt x="181" y="124"/>
                  <a:pt x="181" y="124"/>
                  <a:pt x="181" y="124"/>
                </a:cubicBezTo>
                <a:cubicBezTo>
                  <a:pt x="181" y="125"/>
                  <a:pt x="181" y="125"/>
                  <a:pt x="181" y="125"/>
                </a:cubicBezTo>
                <a:cubicBezTo>
                  <a:pt x="180" y="128"/>
                  <a:pt x="179" y="131"/>
                  <a:pt x="178" y="133"/>
                </a:cubicBezTo>
                <a:cubicBezTo>
                  <a:pt x="177" y="134"/>
                  <a:pt x="177" y="134"/>
                  <a:pt x="177" y="134"/>
                </a:cubicBezTo>
                <a:lnTo>
                  <a:pt x="173" y="132"/>
                </a:lnTo>
                <a:close/>
                <a:moveTo>
                  <a:pt x="5" y="124"/>
                </a:moveTo>
                <a:cubicBezTo>
                  <a:pt x="4" y="122"/>
                  <a:pt x="3" y="119"/>
                  <a:pt x="3" y="116"/>
                </a:cubicBezTo>
                <a:cubicBezTo>
                  <a:pt x="2" y="115"/>
                  <a:pt x="2" y="115"/>
                  <a:pt x="2" y="115"/>
                </a:cubicBezTo>
                <a:cubicBezTo>
                  <a:pt x="6" y="114"/>
                  <a:pt x="6" y="114"/>
                  <a:pt x="6" y="114"/>
                </a:cubicBezTo>
                <a:cubicBezTo>
                  <a:pt x="7" y="115"/>
                  <a:pt x="7" y="115"/>
                  <a:pt x="7" y="115"/>
                </a:cubicBezTo>
                <a:cubicBezTo>
                  <a:pt x="7" y="118"/>
                  <a:pt x="8" y="120"/>
                  <a:pt x="9" y="123"/>
                </a:cubicBezTo>
                <a:cubicBezTo>
                  <a:pt x="9" y="124"/>
                  <a:pt x="9" y="124"/>
                  <a:pt x="9" y="124"/>
                </a:cubicBezTo>
                <a:cubicBezTo>
                  <a:pt x="5" y="125"/>
                  <a:pt x="5" y="125"/>
                  <a:pt x="5" y="125"/>
                </a:cubicBezTo>
                <a:lnTo>
                  <a:pt x="5" y="124"/>
                </a:lnTo>
                <a:close/>
                <a:moveTo>
                  <a:pt x="179" y="118"/>
                </a:moveTo>
                <a:cubicBezTo>
                  <a:pt x="179" y="117"/>
                  <a:pt x="179" y="117"/>
                  <a:pt x="179" y="117"/>
                </a:cubicBezTo>
                <a:cubicBezTo>
                  <a:pt x="180" y="114"/>
                  <a:pt x="180" y="111"/>
                  <a:pt x="181" y="109"/>
                </a:cubicBezTo>
                <a:cubicBezTo>
                  <a:pt x="181" y="108"/>
                  <a:pt x="181" y="108"/>
                  <a:pt x="181" y="108"/>
                </a:cubicBezTo>
                <a:cubicBezTo>
                  <a:pt x="185" y="109"/>
                  <a:pt x="185" y="109"/>
                  <a:pt x="185" y="109"/>
                </a:cubicBezTo>
                <a:cubicBezTo>
                  <a:pt x="185" y="110"/>
                  <a:pt x="185" y="110"/>
                  <a:pt x="185" y="110"/>
                </a:cubicBezTo>
                <a:cubicBezTo>
                  <a:pt x="184" y="112"/>
                  <a:pt x="184" y="115"/>
                  <a:pt x="183" y="118"/>
                </a:cubicBezTo>
                <a:cubicBezTo>
                  <a:pt x="183" y="119"/>
                  <a:pt x="183" y="119"/>
                  <a:pt x="183" y="119"/>
                </a:cubicBezTo>
                <a:lnTo>
                  <a:pt x="179" y="118"/>
                </a:lnTo>
                <a:close/>
                <a:moveTo>
                  <a:pt x="1" y="108"/>
                </a:moveTo>
                <a:cubicBezTo>
                  <a:pt x="0" y="106"/>
                  <a:pt x="0" y="103"/>
                  <a:pt x="0" y="100"/>
                </a:cubicBezTo>
                <a:cubicBezTo>
                  <a:pt x="0" y="99"/>
                  <a:pt x="0" y="99"/>
                  <a:pt x="0" y="99"/>
                </a:cubicBezTo>
                <a:cubicBezTo>
                  <a:pt x="4" y="99"/>
                  <a:pt x="4" y="99"/>
                  <a:pt x="4" y="99"/>
                </a:cubicBezTo>
                <a:cubicBezTo>
                  <a:pt x="4" y="100"/>
                  <a:pt x="4" y="100"/>
                  <a:pt x="4" y="100"/>
                </a:cubicBezTo>
                <a:cubicBezTo>
                  <a:pt x="4" y="102"/>
                  <a:pt x="5" y="105"/>
                  <a:pt x="5" y="108"/>
                </a:cubicBezTo>
                <a:cubicBezTo>
                  <a:pt x="5" y="109"/>
                  <a:pt x="5" y="109"/>
                  <a:pt x="5" y="109"/>
                </a:cubicBezTo>
                <a:cubicBezTo>
                  <a:pt x="1" y="109"/>
                  <a:pt x="1" y="109"/>
                  <a:pt x="1" y="109"/>
                </a:cubicBezTo>
                <a:lnTo>
                  <a:pt x="1" y="108"/>
                </a:lnTo>
                <a:close/>
                <a:moveTo>
                  <a:pt x="182" y="102"/>
                </a:moveTo>
                <a:cubicBezTo>
                  <a:pt x="182" y="101"/>
                  <a:pt x="182" y="101"/>
                  <a:pt x="182" y="101"/>
                </a:cubicBezTo>
                <a:cubicBezTo>
                  <a:pt x="182" y="99"/>
                  <a:pt x="182" y="96"/>
                  <a:pt x="182" y="93"/>
                </a:cubicBezTo>
                <a:cubicBezTo>
                  <a:pt x="182" y="92"/>
                  <a:pt x="182" y="92"/>
                  <a:pt x="182" y="92"/>
                </a:cubicBezTo>
                <a:cubicBezTo>
                  <a:pt x="186" y="92"/>
                  <a:pt x="186" y="92"/>
                  <a:pt x="186" y="92"/>
                </a:cubicBezTo>
                <a:cubicBezTo>
                  <a:pt x="186" y="93"/>
                  <a:pt x="186" y="93"/>
                  <a:pt x="186" y="93"/>
                </a:cubicBezTo>
                <a:cubicBezTo>
                  <a:pt x="186" y="96"/>
                  <a:pt x="186" y="99"/>
                  <a:pt x="186" y="102"/>
                </a:cubicBezTo>
                <a:cubicBezTo>
                  <a:pt x="186" y="103"/>
                  <a:pt x="186" y="103"/>
                  <a:pt x="186" y="103"/>
                </a:cubicBezTo>
                <a:lnTo>
                  <a:pt x="182" y="102"/>
                </a:lnTo>
                <a:close/>
                <a:moveTo>
                  <a:pt x="0" y="93"/>
                </a:moveTo>
                <a:cubicBezTo>
                  <a:pt x="0" y="92"/>
                  <a:pt x="0" y="92"/>
                  <a:pt x="0" y="92"/>
                </a:cubicBezTo>
                <a:cubicBezTo>
                  <a:pt x="0" y="89"/>
                  <a:pt x="0" y="86"/>
                  <a:pt x="0" y="84"/>
                </a:cubicBezTo>
                <a:cubicBezTo>
                  <a:pt x="0" y="83"/>
                  <a:pt x="0" y="83"/>
                  <a:pt x="0" y="83"/>
                </a:cubicBezTo>
                <a:cubicBezTo>
                  <a:pt x="5" y="83"/>
                  <a:pt x="5" y="83"/>
                  <a:pt x="5" y="83"/>
                </a:cubicBezTo>
                <a:cubicBezTo>
                  <a:pt x="4" y="84"/>
                  <a:pt x="4" y="84"/>
                  <a:pt x="4" y="84"/>
                </a:cubicBezTo>
                <a:cubicBezTo>
                  <a:pt x="4" y="87"/>
                  <a:pt x="4" y="89"/>
                  <a:pt x="4" y="92"/>
                </a:cubicBezTo>
                <a:cubicBezTo>
                  <a:pt x="4" y="93"/>
                  <a:pt x="4" y="93"/>
                  <a:pt x="4" y="93"/>
                </a:cubicBezTo>
                <a:lnTo>
                  <a:pt x="0" y="93"/>
                </a:lnTo>
                <a:close/>
                <a:moveTo>
                  <a:pt x="182" y="88"/>
                </a:moveTo>
                <a:cubicBezTo>
                  <a:pt x="182" y="86"/>
                  <a:pt x="182" y="83"/>
                  <a:pt x="181" y="81"/>
                </a:cubicBezTo>
                <a:cubicBezTo>
                  <a:pt x="181" y="80"/>
                  <a:pt x="181" y="80"/>
                  <a:pt x="181" y="80"/>
                </a:cubicBezTo>
                <a:cubicBezTo>
                  <a:pt x="185" y="79"/>
                  <a:pt x="185" y="79"/>
                  <a:pt x="185" y="79"/>
                </a:cubicBezTo>
                <a:cubicBezTo>
                  <a:pt x="185" y="80"/>
                  <a:pt x="185" y="80"/>
                  <a:pt x="185" y="80"/>
                </a:cubicBezTo>
                <a:cubicBezTo>
                  <a:pt x="186" y="83"/>
                  <a:pt x="186" y="85"/>
                  <a:pt x="186" y="88"/>
                </a:cubicBezTo>
                <a:cubicBezTo>
                  <a:pt x="186" y="89"/>
                  <a:pt x="186" y="89"/>
                  <a:pt x="186" y="89"/>
                </a:cubicBezTo>
                <a:cubicBezTo>
                  <a:pt x="182" y="90"/>
                  <a:pt x="182" y="90"/>
                  <a:pt x="182" y="90"/>
                </a:cubicBezTo>
                <a:lnTo>
                  <a:pt x="182" y="88"/>
                </a:lnTo>
                <a:close/>
                <a:moveTo>
                  <a:pt x="1" y="77"/>
                </a:moveTo>
                <a:cubicBezTo>
                  <a:pt x="1" y="76"/>
                  <a:pt x="1" y="76"/>
                  <a:pt x="1" y="76"/>
                </a:cubicBezTo>
                <a:cubicBezTo>
                  <a:pt x="2" y="73"/>
                  <a:pt x="3" y="70"/>
                  <a:pt x="3" y="68"/>
                </a:cubicBezTo>
                <a:cubicBezTo>
                  <a:pt x="4" y="67"/>
                  <a:pt x="4" y="67"/>
                  <a:pt x="4" y="67"/>
                </a:cubicBezTo>
                <a:cubicBezTo>
                  <a:pt x="8" y="68"/>
                  <a:pt x="8" y="68"/>
                  <a:pt x="8" y="68"/>
                </a:cubicBezTo>
                <a:cubicBezTo>
                  <a:pt x="7" y="69"/>
                  <a:pt x="7" y="69"/>
                  <a:pt x="7" y="69"/>
                </a:cubicBezTo>
                <a:cubicBezTo>
                  <a:pt x="7" y="71"/>
                  <a:pt x="6" y="74"/>
                  <a:pt x="6" y="76"/>
                </a:cubicBezTo>
                <a:cubicBezTo>
                  <a:pt x="5" y="78"/>
                  <a:pt x="5" y="78"/>
                  <a:pt x="5" y="78"/>
                </a:cubicBezTo>
                <a:lnTo>
                  <a:pt x="1" y="77"/>
                </a:lnTo>
                <a:close/>
                <a:moveTo>
                  <a:pt x="180" y="73"/>
                </a:moveTo>
                <a:cubicBezTo>
                  <a:pt x="179" y="70"/>
                  <a:pt x="178" y="68"/>
                  <a:pt x="178" y="65"/>
                </a:cubicBezTo>
                <a:cubicBezTo>
                  <a:pt x="177" y="64"/>
                  <a:pt x="177" y="64"/>
                  <a:pt x="177" y="64"/>
                </a:cubicBezTo>
                <a:cubicBezTo>
                  <a:pt x="181" y="63"/>
                  <a:pt x="181" y="63"/>
                  <a:pt x="181" y="63"/>
                </a:cubicBezTo>
                <a:cubicBezTo>
                  <a:pt x="182" y="64"/>
                  <a:pt x="182" y="64"/>
                  <a:pt x="182" y="64"/>
                </a:cubicBezTo>
                <a:cubicBezTo>
                  <a:pt x="183" y="67"/>
                  <a:pt x="183" y="69"/>
                  <a:pt x="184" y="72"/>
                </a:cubicBezTo>
                <a:cubicBezTo>
                  <a:pt x="184" y="73"/>
                  <a:pt x="184" y="73"/>
                  <a:pt x="184" y="73"/>
                </a:cubicBezTo>
                <a:cubicBezTo>
                  <a:pt x="180" y="74"/>
                  <a:pt x="180" y="74"/>
                  <a:pt x="180" y="74"/>
                </a:cubicBezTo>
                <a:lnTo>
                  <a:pt x="180" y="73"/>
                </a:lnTo>
                <a:close/>
                <a:moveTo>
                  <a:pt x="5" y="61"/>
                </a:moveTo>
                <a:cubicBezTo>
                  <a:pt x="6" y="60"/>
                  <a:pt x="6" y="60"/>
                  <a:pt x="6" y="60"/>
                </a:cubicBezTo>
                <a:cubicBezTo>
                  <a:pt x="7" y="57"/>
                  <a:pt x="8" y="55"/>
                  <a:pt x="9" y="52"/>
                </a:cubicBezTo>
                <a:cubicBezTo>
                  <a:pt x="10" y="51"/>
                  <a:pt x="10" y="51"/>
                  <a:pt x="10" y="51"/>
                </a:cubicBezTo>
                <a:cubicBezTo>
                  <a:pt x="13" y="53"/>
                  <a:pt x="13" y="53"/>
                  <a:pt x="13" y="53"/>
                </a:cubicBezTo>
                <a:cubicBezTo>
                  <a:pt x="13" y="54"/>
                  <a:pt x="13" y="54"/>
                  <a:pt x="13" y="54"/>
                </a:cubicBezTo>
                <a:cubicBezTo>
                  <a:pt x="12" y="57"/>
                  <a:pt x="11" y="59"/>
                  <a:pt x="10" y="61"/>
                </a:cubicBezTo>
                <a:cubicBezTo>
                  <a:pt x="9" y="63"/>
                  <a:pt x="9" y="63"/>
                  <a:pt x="9" y="63"/>
                </a:cubicBezTo>
                <a:lnTo>
                  <a:pt x="5" y="61"/>
                </a:lnTo>
                <a:close/>
                <a:moveTo>
                  <a:pt x="175" y="58"/>
                </a:moveTo>
                <a:cubicBezTo>
                  <a:pt x="174" y="56"/>
                  <a:pt x="173" y="53"/>
                  <a:pt x="171" y="51"/>
                </a:cubicBezTo>
                <a:cubicBezTo>
                  <a:pt x="171" y="50"/>
                  <a:pt x="171" y="50"/>
                  <a:pt x="171" y="50"/>
                </a:cubicBezTo>
                <a:cubicBezTo>
                  <a:pt x="175" y="48"/>
                  <a:pt x="175" y="48"/>
                  <a:pt x="175" y="48"/>
                </a:cubicBezTo>
                <a:cubicBezTo>
                  <a:pt x="175" y="49"/>
                  <a:pt x="175" y="49"/>
                  <a:pt x="175" y="49"/>
                </a:cubicBezTo>
                <a:cubicBezTo>
                  <a:pt x="176" y="51"/>
                  <a:pt x="178" y="54"/>
                  <a:pt x="179" y="56"/>
                </a:cubicBezTo>
                <a:cubicBezTo>
                  <a:pt x="179" y="58"/>
                  <a:pt x="179" y="58"/>
                  <a:pt x="179" y="58"/>
                </a:cubicBezTo>
                <a:cubicBezTo>
                  <a:pt x="175" y="59"/>
                  <a:pt x="175" y="59"/>
                  <a:pt x="175" y="59"/>
                </a:cubicBezTo>
                <a:lnTo>
                  <a:pt x="175" y="58"/>
                </a:lnTo>
                <a:close/>
                <a:moveTo>
                  <a:pt x="12" y="46"/>
                </a:moveTo>
                <a:cubicBezTo>
                  <a:pt x="13" y="45"/>
                  <a:pt x="13" y="45"/>
                  <a:pt x="13" y="45"/>
                </a:cubicBezTo>
                <a:cubicBezTo>
                  <a:pt x="14" y="43"/>
                  <a:pt x="16" y="41"/>
                  <a:pt x="18" y="38"/>
                </a:cubicBezTo>
                <a:cubicBezTo>
                  <a:pt x="18" y="38"/>
                  <a:pt x="18" y="38"/>
                  <a:pt x="18" y="38"/>
                </a:cubicBezTo>
                <a:cubicBezTo>
                  <a:pt x="22" y="40"/>
                  <a:pt x="22" y="40"/>
                  <a:pt x="22" y="40"/>
                </a:cubicBezTo>
                <a:cubicBezTo>
                  <a:pt x="21" y="41"/>
                  <a:pt x="21" y="41"/>
                  <a:pt x="21" y="41"/>
                </a:cubicBezTo>
                <a:cubicBezTo>
                  <a:pt x="20" y="43"/>
                  <a:pt x="18" y="45"/>
                  <a:pt x="17" y="47"/>
                </a:cubicBezTo>
                <a:cubicBezTo>
                  <a:pt x="16" y="48"/>
                  <a:pt x="16" y="48"/>
                  <a:pt x="16" y="48"/>
                </a:cubicBezTo>
                <a:lnTo>
                  <a:pt x="12" y="46"/>
                </a:lnTo>
                <a:close/>
                <a:moveTo>
                  <a:pt x="167" y="44"/>
                </a:moveTo>
                <a:cubicBezTo>
                  <a:pt x="166" y="42"/>
                  <a:pt x="164" y="40"/>
                  <a:pt x="163" y="38"/>
                </a:cubicBezTo>
                <a:cubicBezTo>
                  <a:pt x="162" y="37"/>
                  <a:pt x="162" y="37"/>
                  <a:pt x="162" y="37"/>
                </a:cubicBezTo>
                <a:cubicBezTo>
                  <a:pt x="165" y="35"/>
                  <a:pt x="165" y="35"/>
                  <a:pt x="165" y="35"/>
                </a:cubicBezTo>
                <a:cubicBezTo>
                  <a:pt x="166" y="35"/>
                  <a:pt x="166" y="35"/>
                  <a:pt x="166" y="35"/>
                </a:cubicBezTo>
                <a:cubicBezTo>
                  <a:pt x="168" y="38"/>
                  <a:pt x="169" y="40"/>
                  <a:pt x="171" y="42"/>
                </a:cubicBezTo>
                <a:cubicBezTo>
                  <a:pt x="172" y="43"/>
                  <a:pt x="172" y="43"/>
                  <a:pt x="172" y="43"/>
                </a:cubicBezTo>
                <a:cubicBezTo>
                  <a:pt x="168" y="45"/>
                  <a:pt x="168" y="45"/>
                  <a:pt x="168" y="45"/>
                </a:cubicBezTo>
                <a:lnTo>
                  <a:pt x="167" y="44"/>
                </a:lnTo>
                <a:close/>
                <a:moveTo>
                  <a:pt x="22" y="33"/>
                </a:moveTo>
                <a:cubicBezTo>
                  <a:pt x="23" y="32"/>
                  <a:pt x="23" y="32"/>
                  <a:pt x="23" y="32"/>
                </a:cubicBezTo>
                <a:cubicBezTo>
                  <a:pt x="25" y="30"/>
                  <a:pt x="26" y="28"/>
                  <a:pt x="28" y="26"/>
                </a:cubicBezTo>
                <a:cubicBezTo>
                  <a:pt x="29" y="25"/>
                  <a:pt x="29" y="25"/>
                  <a:pt x="29" y="25"/>
                </a:cubicBezTo>
                <a:cubicBezTo>
                  <a:pt x="32" y="28"/>
                  <a:pt x="32" y="28"/>
                  <a:pt x="32" y="28"/>
                </a:cubicBezTo>
                <a:cubicBezTo>
                  <a:pt x="31" y="29"/>
                  <a:pt x="31" y="29"/>
                  <a:pt x="31" y="29"/>
                </a:cubicBezTo>
                <a:cubicBezTo>
                  <a:pt x="29" y="31"/>
                  <a:pt x="28" y="33"/>
                  <a:pt x="26" y="35"/>
                </a:cubicBezTo>
                <a:cubicBezTo>
                  <a:pt x="25" y="36"/>
                  <a:pt x="25" y="36"/>
                  <a:pt x="25" y="36"/>
                </a:cubicBezTo>
                <a:lnTo>
                  <a:pt x="22" y="33"/>
                </a:lnTo>
                <a:close/>
                <a:moveTo>
                  <a:pt x="158" y="32"/>
                </a:moveTo>
                <a:cubicBezTo>
                  <a:pt x="156" y="30"/>
                  <a:pt x="154" y="28"/>
                  <a:pt x="152" y="27"/>
                </a:cubicBezTo>
                <a:cubicBezTo>
                  <a:pt x="151" y="26"/>
                  <a:pt x="151" y="26"/>
                  <a:pt x="151" y="26"/>
                </a:cubicBezTo>
                <a:cubicBezTo>
                  <a:pt x="154" y="23"/>
                  <a:pt x="154" y="23"/>
                  <a:pt x="154" y="23"/>
                </a:cubicBezTo>
                <a:cubicBezTo>
                  <a:pt x="155" y="24"/>
                  <a:pt x="155" y="24"/>
                  <a:pt x="155" y="24"/>
                </a:cubicBezTo>
                <a:cubicBezTo>
                  <a:pt x="157" y="25"/>
                  <a:pt x="159" y="27"/>
                  <a:pt x="161" y="29"/>
                </a:cubicBezTo>
                <a:cubicBezTo>
                  <a:pt x="162" y="30"/>
                  <a:pt x="162" y="30"/>
                  <a:pt x="162" y="30"/>
                </a:cubicBezTo>
                <a:cubicBezTo>
                  <a:pt x="158" y="33"/>
                  <a:pt x="158" y="33"/>
                  <a:pt x="158" y="33"/>
                </a:cubicBezTo>
                <a:lnTo>
                  <a:pt x="158" y="32"/>
                </a:lnTo>
                <a:close/>
                <a:moveTo>
                  <a:pt x="34" y="21"/>
                </a:moveTo>
                <a:cubicBezTo>
                  <a:pt x="35" y="21"/>
                  <a:pt x="35" y="21"/>
                  <a:pt x="35" y="21"/>
                </a:cubicBezTo>
                <a:cubicBezTo>
                  <a:pt x="37" y="19"/>
                  <a:pt x="39" y="17"/>
                  <a:pt x="41" y="16"/>
                </a:cubicBezTo>
                <a:cubicBezTo>
                  <a:pt x="42" y="15"/>
                  <a:pt x="42" y="15"/>
                  <a:pt x="42" y="15"/>
                </a:cubicBezTo>
                <a:cubicBezTo>
                  <a:pt x="44" y="19"/>
                  <a:pt x="44" y="19"/>
                  <a:pt x="44" y="19"/>
                </a:cubicBezTo>
                <a:cubicBezTo>
                  <a:pt x="43" y="19"/>
                  <a:pt x="43" y="19"/>
                  <a:pt x="43" y="19"/>
                </a:cubicBezTo>
                <a:cubicBezTo>
                  <a:pt x="41" y="21"/>
                  <a:pt x="39" y="22"/>
                  <a:pt x="37" y="24"/>
                </a:cubicBezTo>
                <a:cubicBezTo>
                  <a:pt x="36" y="25"/>
                  <a:pt x="36" y="25"/>
                  <a:pt x="36" y="25"/>
                </a:cubicBezTo>
                <a:lnTo>
                  <a:pt x="34" y="21"/>
                </a:lnTo>
                <a:close/>
                <a:moveTo>
                  <a:pt x="146" y="22"/>
                </a:moveTo>
                <a:cubicBezTo>
                  <a:pt x="144" y="20"/>
                  <a:pt x="142" y="19"/>
                  <a:pt x="140" y="17"/>
                </a:cubicBezTo>
                <a:cubicBezTo>
                  <a:pt x="139" y="17"/>
                  <a:pt x="139" y="17"/>
                  <a:pt x="139" y="17"/>
                </a:cubicBezTo>
                <a:cubicBezTo>
                  <a:pt x="141" y="13"/>
                  <a:pt x="141" y="13"/>
                  <a:pt x="141" y="13"/>
                </a:cubicBezTo>
                <a:cubicBezTo>
                  <a:pt x="142" y="14"/>
                  <a:pt x="142" y="14"/>
                  <a:pt x="142" y="14"/>
                </a:cubicBezTo>
                <a:cubicBezTo>
                  <a:pt x="144" y="15"/>
                  <a:pt x="146" y="17"/>
                  <a:pt x="149" y="18"/>
                </a:cubicBezTo>
                <a:cubicBezTo>
                  <a:pt x="149" y="19"/>
                  <a:pt x="149" y="19"/>
                  <a:pt x="149" y="19"/>
                </a:cubicBezTo>
                <a:cubicBezTo>
                  <a:pt x="147" y="23"/>
                  <a:pt x="147" y="23"/>
                  <a:pt x="147" y="23"/>
                </a:cubicBezTo>
                <a:lnTo>
                  <a:pt x="146" y="22"/>
                </a:lnTo>
                <a:close/>
                <a:moveTo>
                  <a:pt x="47" y="12"/>
                </a:moveTo>
                <a:cubicBezTo>
                  <a:pt x="48" y="12"/>
                  <a:pt x="48" y="12"/>
                  <a:pt x="48" y="12"/>
                </a:cubicBezTo>
                <a:cubicBezTo>
                  <a:pt x="50" y="10"/>
                  <a:pt x="53" y="9"/>
                  <a:pt x="55" y="8"/>
                </a:cubicBezTo>
                <a:cubicBezTo>
                  <a:pt x="56" y="8"/>
                  <a:pt x="56" y="8"/>
                  <a:pt x="56" y="8"/>
                </a:cubicBezTo>
                <a:cubicBezTo>
                  <a:pt x="58" y="11"/>
                  <a:pt x="58" y="11"/>
                  <a:pt x="58" y="11"/>
                </a:cubicBezTo>
                <a:cubicBezTo>
                  <a:pt x="57" y="12"/>
                  <a:pt x="57" y="12"/>
                  <a:pt x="57" y="12"/>
                </a:cubicBezTo>
                <a:cubicBezTo>
                  <a:pt x="55" y="13"/>
                  <a:pt x="52" y="14"/>
                  <a:pt x="50" y="15"/>
                </a:cubicBezTo>
                <a:cubicBezTo>
                  <a:pt x="49" y="16"/>
                  <a:pt x="49" y="16"/>
                  <a:pt x="49" y="16"/>
                </a:cubicBezTo>
                <a:lnTo>
                  <a:pt x="47" y="12"/>
                </a:lnTo>
                <a:close/>
                <a:moveTo>
                  <a:pt x="133" y="14"/>
                </a:moveTo>
                <a:cubicBezTo>
                  <a:pt x="130" y="13"/>
                  <a:pt x="128" y="11"/>
                  <a:pt x="126" y="11"/>
                </a:cubicBezTo>
                <a:cubicBezTo>
                  <a:pt x="125" y="10"/>
                  <a:pt x="125" y="10"/>
                  <a:pt x="125" y="10"/>
                </a:cubicBezTo>
                <a:cubicBezTo>
                  <a:pt x="126" y="6"/>
                  <a:pt x="126" y="6"/>
                  <a:pt x="126" y="6"/>
                </a:cubicBezTo>
                <a:cubicBezTo>
                  <a:pt x="127" y="7"/>
                  <a:pt x="127" y="7"/>
                  <a:pt x="127" y="7"/>
                </a:cubicBezTo>
                <a:cubicBezTo>
                  <a:pt x="130" y="8"/>
                  <a:pt x="132" y="9"/>
                  <a:pt x="135" y="10"/>
                </a:cubicBezTo>
                <a:cubicBezTo>
                  <a:pt x="136" y="10"/>
                  <a:pt x="136" y="10"/>
                  <a:pt x="136" y="10"/>
                </a:cubicBezTo>
                <a:cubicBezTo>
                  <a:pt x="134" y="14"/>
                  <a:pt x="134" y="14"/>
                  <a:pt x="134" y="14"/>
                </a:cubicBezTo>
                <a:lnTo>
                  <a:pt x="133" y="14"/>
                </a:lnTo>
                <a:close/>
                <a:moveTo>
                  <a:pt x="62" y="5"/>
                </a:moveTo>
                <a:cubicBezTo>
                  <a:pt x="63" y="5"/>
                  <a:pt x="63" y="5"/>
                  <a:pt x="63" y="5"/>
                </a:cubicBezTo>
                <a:cubicBezTo>
                  <a:pt x="66" y="4"/>
                  <a:pt x="68" y="3"/>
                  <a:pt x="71" y="3"/>
                </a:cubicBezTo>
                <a:cubicBezTo>
                  <a:pt x="72" y="2"/>
                  <a:pt x="72" y="2"/>
                  <a:pt x="72" y="2"/>
                </a:cubicBezTo>
                <a:cubicBezTo>
                  <a:pt x="73" y="7"/>
                  <a:pt x="73" y="7"/>
                  <a:pt x="73" y="7"/>
                </a:cubicBezTo>
                <a:cubicBezTo>
                  <a:pt x="72" y="7"/>
                  <a:pt x="72" y="7"/>
                  <a:pt x="72" y="7"/>
                </a:cubicBezTo>
                <a:cubicBezTo>
                  <a:pt x="69" y="7"/>
                  <a:pt x="67" y="8"/>
                  <a:pt x="64" y="9"/>
                </a:cubicBezTo>
                <a:cubicBezTo>
                  <a:pt x="63" y="9"/>
                  <a:pt x="63" y="9"/>
                  <a:pt x="63" y="9"/>
                </a:cubicBezTo>
                <a:lnTo>
                  <a:pt x="62" y="5"/>
                </a:lnTo>
                <a:close/>
                <a:moveTo>
                  <a:pt x="118" y="8"/>
                </a:moveTo>
                <a:cubicBezTo>
                  <a:pt x="116" y="7"/>
                  <a:pt x="113" y="7"/>
                  <a:pt x="111" y="6"/>
                </a:cubicBezTo>
                <a:cubicBezTo>
                  <a:pt x="110" y="6"/>
                  <a:pt x="110" y="6"/>
                  <a:pt x="110" y="6"/>
                </a:cubicBezTo>
                <a:cubicBezTo>
                  <a:pt x="110" y="2"/>
                  <a:pt x="110" y="2"/>
                  <a:pt x="110" y="2"/>
                </a:cubicBezTo>
                <a:cubicBezTo>
                  <a:pt x="111" y="2"/>
                  <a:pt x="111" y="2"/>
                  <a:pt x="111" y="2"/>
                </a:cubicBezTo>
                <a:cubicBezTo>
                  <a:pt x="114" y="2"/>
                  <a:pt x="117" y="3"/>
                  <a:pt x="119" y="4"/>
                </a:cubicBezTo>
                <a:cubicBezTo>
                  <a:pt x="121" y="4"/>
                  <a:pt x="121" y="4"/>
                  <a:pt x="121" y="4"/>
                </a:cubicBezTo>
                <a:cubicBezTo>
                  <a:pt x="119" y="8"/>
                  <a:pt x="119" y="8"/>
                  <a:pt x="119" y="8"/>
                </a:cubicBezTo>
                <a:lnTo>
                  <a:pt x="118" y="8"/>
                </a:lnTo>
                <a:close/>
                <a:moveTo>
                  <a:pt x="78" y="1"/>
                </a:moveTo>
                <a:cubicBezTo>
                  <a:pt x="79" y="1"/>
                  <a:pt x="79" y="1"/>
                  <a:pt x="79" y="1"/>
                </a:cubicBezTo>
                <a:cubicBezTo>
                  <a:pt x="82" y="1"/>
                  <a:pt x="84" y="0"/>
                  <a:pt x="87" y="0"/>
                </a:cubicBezTo>
                <a:cubicBezTo>
                  <a:pt x="88" y="0"/>
                  <a:pt x="88" y="0"/>
                  <a:pt x="88" y="0"/>
                </a:cubicBezTo>
                <a:cubicBezTo>
                  <a:pt x="88" y="4"/>
                  <a:pt x="88" y="4"/>
                  <a:pt x="88" y="4"/>
                </a:cubicBezTo>
                <a:cubicBezTo>
                  <a:pt x="87" y="5"/>
                  <a:pt x="87" y="5"/>
                  <a:pt x="87" y="5"/>
                </a:cubicBezTo>
                <a:cubicBezTo>
                  <a:pt x="85" y="5"/>
                  <a:pt x="82" y="5"/>
                  <a:pt x="80" y="5"/>
                </a:cubicBezTo>
                <a:cubicBezTo>
                  <a:pt x="78" y="6"/>
                  <a:pt x="78" y="6"/>
                  <a:pt x="78" y="6"/>
                </a:cubicBezTo>
                <a:lnTo>
                  <a:pt x="78" y="1"/>
                </a:lnTo>
                <a:close/>
                <a:moveTo>
                  <a:pt x="103" y="5"/>
                </a:moveTo>
                <a:cubicBezTo>
                  <a:pt x="100" y="5"/>
                  <a:pt x="98" y="4"/>
                  <a:pt x="95" y="4"/>
                </a:cubicBezTo>
                <a:cubicBezTo>
                  <a:pt x="94" y="4"/>
                  <a:pt x="94" y="4"/>
                  <a:pt x="94" y="4"/>
                </a:cubicBezTo>
                <a:cubicBezTo>
                  <a:pt x="94" y="0"/>
                  <a:pt x="94" y="0"/>
                  <a:pt x="94" y="0"/>
                </a:cubicBezTo>
                <a:cubicBezTo>
                  <a:pt x="95" y="0"/>
                  <a:pt x="95" y="0"/>
                  <a:pt x="95" y="0"/>
                </a:cubicBezTo>
                <a:cubicBezTo>
                  <a:pt x="98" y="0"/>
                  <a:pt x="101" y="0"/>
                  <a:pt x="103" y="1"/>
                </a:cubicBezTo>
                <a:cubicBezTo>
                  <a:pt x="105" y="1"/>
                  <a:pt x="105" y="1"/>
                  <a:pt x="105" y="1"/>
                </a:cubicBezTo>
                <a:cubicBezTo>
                  <a:pt x="104" y="5"/>
                  <a:pt x="104" y="5"/>
                  <a:pt x="104" y="5"/>
                </a:cubicBezTo>
                <a:lnTo>
                  <a:pt x="103" y="5"/>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72" name="组合 71">
            <a:extLst>
              <a:ext uri="{FF2B5EF4-FFF2-40B4-BE49-F238E27FC236}">
                <a16:creationId xmlns="" xmlns:a16="http://schemas.microsoft.com/office/drawing/2014/main" id="{2E49694D-333C-4737-8A78-8348493556D8}"/>
              </a:ext>
            </a:extLst>
          </p:cNvPr>
          <p:cNvGrpSpPr/>
          <p:nvPr/>
        </p:nvGrpSpPr>
        <p:grpSpPr>
          <a:xfrm>
            <a:off x="4234391" y="2045547"/>
            <a:ext cx="3615267" cy="3750733"/>
            <a:chOff x="3216275" y="1546860"/>
            <a:chExt cx="2711450" cy="2813050"/>
          </a:xfrm>
        </p:grpSpPr>
        <p:grpSp>
          <p:nvGrpSpPr>
            <p:cNvPr id="73" name="组合 72">
              <a:extLst>
                <a:ext uri="{FF2B5EF4-FFF2-40B4-BE49-F238E27FC236}">
                  <a16:creationId xmlns="" xmlns:a16="http://schemas.microsoft.com/office/drawing/2014/main" id="{6A742874-6C30-4DB9-AFFB-FF8535CC112A}"/>
                </a:ext>
              </a:extLst>
            </p:cNvPr>
            <p:cNvGrpSpPr/>
            <p:nvPr/>
          </p:nvGrpSpPr>
          <p:grpSpPr>
            <a:xfrm>
              <a:off x="3216275" y="1546860"/>
              <a:ext cx="2711450" cy="2813050"/>
              <a:chOff x="2922588" y="1546860"/>
              <a:chExt cx="2711450" cy="2813050"/>
            </a:xfrm>
          </p:grpSpPr>
          <p:sp>
            <p:nvSpPr>
              <p:cNvPr id="75" name="Freeform 24">
                <a:extLst>
                  <a:ext uri="{FF2B5EF4-FFF2-40B4-BE49-F238E27FC236}">
                    <a16:creationId xmlns="" xmlns:a16="http://schemas.microsoft.com/office/drawing/2014/main" id="{FBE472BD-57DB-4475-BAA9-6F10407E286D}"/>
                  </a:ext>
                </a:extLst>
              </p:cNvPr>
              <p:cNvSpPr>
                <a:spLocks/>
              </p:cNvSpPr>
              <p:nvPr/>
            </p:nvSpPr>
            <p:spPr bwMode="auto">
              <a:xfrm>
                <a:off x="5273676" y="3467735"/>
                <a:ext cx="236538" cy="271463"/>
              </a:xfrm>
              <a:custGeom>
                <a:avLst/>
                <a:gdLst>
                  <a:gd name="T0" fmla="*/ 43 w 63"/>
                  <a:gd name="T1" fmla="*/ 33 h 72"/>
                  <a:gd name="T2" fmla="*/ 50 w 63"/>
                  <a:gd name="T3" fmla="*/ 19 h 72"/>
                  <a:gd name="T4" fmla="*/ 32 w 63"/>
                  <a:gd name="T5" fmla="*/ 0 h 72"/>
                  <a:gd name="T6" fmla="*/ 13 w 63"/>
                  <a:gd name="T7" fmla="*/ 19 h 72"/>
                  <a:gd name="T8" fmla="*/ 20 w 63"/>
                  <a:gd name="T9" fmla="*/ 33 h 72"/>
                  <a:gd name="T10" fmla="*/ 0 w 63"/>
                  <a:gd name="T11" fmla="*/ 62 h 72"/>
                  <a:gd name="T12" fmla="*/ 2 w 63"/>
                  <a:gd name="T13" fmla="*/ 71 h 72"/>
                  <a:gd name="T14" fmla="*/ 9 w 63"/>
                  <a:gd name="T15" fmla="*/ 72 h 72"/>
                  <a:gd name="T16" fmla="*/ 32 w 63"/>
                  <a:gd name="T17" fmla="*/ 72 h 72"/>
                  <a:gd name="T18" fmla="*/ 54 w 63"/>
                  <a:gd name="T19" fmla="*/ 72 h 72"/>
                  <a:gd name="T20" fmla="*/ 61 w 63"/>
                  <a:gd name="T21" fmla="*/ 71 h 72"/>
                  <a:gd name="T22" fmla="*/ 63 w 63"/>
                  <a:gd name="T23" fmla="*/ 62 h 72"/>
                  <a:gd name="T24" fmla="*/ 43 w 63"/>
                  <a:gd name="T25" fmla="*/ 3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72">
                    <a:moveTo>
                      <a:pt x="43" y="33"/>
                    </a:moveTo>
                    <a:cubicBezTo>
                      <a:pt x="47" y="30"/>
                      <a:pt x="50" y="24"/>
                      <a:pt x="50" y="19"/>
                    </a:cubicBezTo>
                    <a:cubicBezTo>
                      <a:pt x="50" y="9"/>
                      <a:pt x="42" y="0"/>
                      <a:pt x="32" y="0"/>
                    </a:cubicBezTo>
                    <a:cubicBezTo>
                      <a:pt x="21" y="0"/>
                      <a:pt x="13" y="9"/>
                      <a:pt x="13" y="19"/>
                    </a:cubicBezTo>
                    <a:cubicBezTo>
                      <a:pt x="13" y="24"/>
                      <a:pt x="16" y="30"/>
                      <a:pt x="20" y="33"/>
                    </a:cubicBezTo>
                    <a:cubicBezTo>
                      <a:pt x="8" y="38"/>
                      <a:pt x="0" y="49"/>
                      <a:pt x="0" y="62"/>
                    </a:cubicBezTo>
                    <a:cubicBezTo>
                      <a:pt x="0" y="66"/>
                      <a:pt x="0" y="69"/>
                      <a:pt x="2" y="71"/>
                    </a:cubicBezTo>
                    <a:cubicBezTo>
                      <a:pt x="4" y="72"/>
                      <a:pt x="9" y="72"/>
                      <a:pt x="9" y="72"/>
                    </a:cubicBezTo>
                    <a:cubicBezTo>
                      <a:pt x="32" y="72"/>
                      <a:pt x="32" y="72"/>
                      <a:pt x="32" y="72"/>
                    </a:cubicBezTo>
                    <a:cubicBezTo>
                      <a:pt x="54" y="72"/>
                      <a:pt x="54" y="72"/>
                      <a:pt x="54" y="72"/>
                    </a:cubicBezTo>
                    <a:cubicBezTo>
                      <a:pt x="54" y="72"/>
                      <a:pt x="59" y="72"/>
                      <a:pt x="61" y="71"/>
                    </a:cubicBezTo>
                    <a:cubicBezTo>
                      <a:pt x="63" y="69"/>
                      <a:pt x="63" y="66"/>
                      <a:pt x="63" y="62"/>
                    </a:cubicBezTo>
                    <a:cubicBezTo>
                      <a:pt x="63" y="49"/>
                      <a:pt x="55" y="38"/>
                      <a:pt x="43" y="33"/>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76" name="Freeform 29">
                <a:extLst>
                  <a:ext uri="{FF2B5EF4-FFF2-40B4-BE49-F238E27FC236}">
                    <a16:creationId xmlns="" xmlns:a16="http://schemas.microsoft.com/office/drawing/2014/main" id="{3873DCC8-FA27-45CC-8B97-4A8362BE5558}"/>
                  </a:ext>
                </a:extLst>
              </p:cNvPr>
              <p:cNvSpPr>
                <a:spLocks/>
              </p:cNvSpPr>
              <p:nvPr/>
            </p:nvSpPr>
            <p:spPr bwMode="auto">
              <a:xfrm>
                <a:off x="4410076" y="4101148"/>
                <a:ext cx="147638" cy="169863"/>
              </a:xfrm>
              <a:custGeom>
                <a:avLst/>
                <a:gdLst>
                  <a:gd name="T0" fmla="*/ 27 w 39"/>
                  <a:gd name="T1" fmla="*/ 21 h 45"/>
                  <a:gd name="T2" fmla="*/ 31 w 39"/>
                  <a:gd name="T3" fmla="*/ 12 h 45"/>
                  <a:gd name="T4" fmla="*/ 20 w 39"/>
                  <a:gd name="T5" fmla="*/ 0 h 45"/>
                  <a:gd name="T6" fmla="*/ 8 w 39"/>
                  <a:gd name="T7" fmla="*/ 12 h 45"/>
                  <a:gd name="T8" fmla="*/ 12 w 39"/>
                  <a:gd name="T9" fmla="*/ 21 h 45"/>
                  <a:gd name="T10" fmla="*/ 0 w 39"/>
                  <a:gd name="T11" fmla="*/ 39 h 45"/>
                  <a:gd name="T12" fmla="*/ 1 w 39"/>
                  <a:gd name="T13" fmla="*/ 44 h 45"/>
                  <a:gd name="T14" fmla="*/ 6 w 39"/>
                  <a:gd name="T15" fmla="*/ 45 h 45"/>
                  <a:gd name="T16" fmla="*/ 20 w 39"/>
                  <a:gd name="T17" fmla="*/ 45 h 45"/>
                  <a:gd name="T18" fmla="*/ 33 w 39"/>
                  <a:gd name="T19" fmla="*/ 45 h 45"/>
                  <a:gd name="T20" fmla="*/ 38 w 39"/>
                  <a:gd name="T21" fmla="*/ 44 h 45"/>
                  <a:gd name="T22" fmla="*/ 39 w 39"/>
                  <a:gd name="T23" fmla="*/ 39 h 45"/>
                  <a:gd name="T24" fmla="*/ 27 w 39"/>
                  <a:gd name="T25" fmla="*/ 2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5">
                    <a:moveTo>
                      <a:pt x="27" y="21"/>
                    </a:moveTo>
                    <a:cubicBezTo>
                      <a:pt x="29" y="18"/>
                      <a:pt x="31" y="15"/>
                      <a:pt x="31" y="12"/>
                    </a:cubicBezTo>
                    <a:cubicBezTo>
                      <a:pt x="31" y="5"/>
                      <a:pt x="26" y="0"/>
                      <a:pt x="20" y="0"/>
                    </a:cubicBezTo>
                    <a:cubicBezTo>
                      <a:pt x="13" y="0"/>
                      <a:pt x="8" y="5"/>
                      <a:pt x="8" y="12"/>
                    </a:cubicBezTo>
                    <a:cubicBezTo>
                      <a:pt x="8" y="15"/>
                      <a:pt x="10" y="18"/>
                      <a:pt x="12" y="21"/>
                    </a:cubicBezTo>
                    <a:cubicBezTo>
                      <a:pt x="5" y="23"/>
                      <a:pt x="0" y="31"/>
                      <a:pt x="0" y="39"/>
                    </a:cubicBezTo>
                    <a:cubicBezTo>
                      <a:pt x="0" y="41"/>
                      <a:pt x="0" y="43"/>
                      <a:pt x="1" y="44"/>
                    </a:cubicBezTo>
                    <a:cubicBezTo>
                      <a:pt x="3" y="45"/>
                      <a:pt x="6" y="45"/>
                      <a:pt x="6" y="45"/>
                    </a:cubicBezTo>
                    <a:cubicBezTo>
                      <a:pt x="20" y="45"/>
                      <a:pt x="20" y="45"/>
                      <a:pt x="20" y="45"/>
                    </a:cubicBezTo>
                    <a:cubicBezTo>
                      <a:pt x="33" y="45"/>
                      <a:pt x="33" y="45"/>
                      <a:pt x="33" y="45"/>
                    </a:cubicBezTo>
                    <a:cubicBezTo>
                      <a:pt x="33" y="45"/>
                      <a:pt x="36" y="45"/>
                      <a:pt x="38" y="44"/>
                    </a:cubicBezTo>
                    <a:cubicBezTo>
                      <a:pt x="39" y="43"/>
                      <a:pt x="39" y="41"/>
                      <a:pt x="39" y="39"/>
                    </a:cubicBezTo>
                    <a:cubicBezTo>
                      <a:pt x="39" y="31"/>
                      <a:pt x="34" y="23"/>
                      <a:pt x="27" y="21"/>
                    </a:cubicBezTo>
                    <a:close/>
                  </a:path>
                </a:pathLst>
              </a:custGeom>
              <a:solidFill>
                <a:schemeClr val="accent3"/>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77" name="Freeform 30">
                <a:extLst>
                  <a:ext uri="{FF2B5EF4-FFF2-40B4-BE49-F238E27FC236}">
                    <a16:creationId xmlns="" xmlns:a16="http://schemas.microsoft.com/office/drawing/2014/main" id="{4CA6023E-994D-4514-A24C-C00D40682E3D}"/>
                  </a:ext>
                </a:extLst>
              </p:cNvPr>
              <p:cNvSpPr>
                <a:spLocks noEditPoints="1"/>
              </p:cNvSpPr>
              <p:nvPr/>
            </p:nvSpPr>
            <p:spPr bwMode="auto">
              <a:xfrm>
                <a:off x="4308476" y="4010660"/>
                <a:ext cx="350838" cy="349250"/>
              </a:xfrm>
              <a:custGeom>
                <a:avLst/>
                <a:gdLst>
                  <a:gd name="T0" fmla="*/ 42 w 93"/>
                  <a:gd name="T1" fmla="*/ 93 h 93"/>
                  <a:gd name="T2" fmla="*/ 46 w 93"/>
                  <a:gd name="T3" fmla="*/ 88 h 93"/>
                  <a:gd name="T4" fmla="*/ 53 w 93"/>
                  <a:gd name="T5" fmla="*/ 92 h 93"/>
                  <a:gd name="T6" fmla="*/ 35 w 93"/>
                  <a:gd name="T7" fmla="*/ 91 h 93"/>
                  <a:gd name="T8" fmla="*/ 28 w 93"/>
                  <a:gd name="T9" fmla="*/ 84 h 93"/>
                  <a:gd name="T10" fmla="*/ 37 w 93"/>
                  <a:gd name="T11" fmla="*/ 87 h 93"/>
                  <a:gd name="T12" fmla="*/ 58 w 93"/>
                  <a:gd name="T13" fmla="*/ 87 h 93"/>
                  <a:gd name="T14" fmla="*/ 67 w 93"/>
                  <a:gd name="T15" fmla="*/ 83 h 93"/>
                  <a:gd name="T16" fmla="*/ 60 w 93"/>
                  <a:gd name="T17" fmla="*/ 91 h 93"/>
                  <a:gd name="T18" fmla="*/ 20 w 93"/>
                  <a:gd name="T19" fmla="*/ 84 h 93"/>
                  <a:gd name="T20" fmla="*/ 16 w 93"/>
                  <a:gd name="T21" fmla="*/ 75 h 93"/>
                  <a:gd name="T22" fmla="*/ 24 w 93"/>
                  <a:gd name="T23" fmla="*/ 82 h 93"/>
                  <a:gd name="T24" fmla="*/ 71 w 93"/>
                  <a:gd name="T25" fmla="*/ 80 h 93"/>
                  <a:gd name="T26" fmla="*/ 79 w 93"/>
                  <a:gd name="T27" fmla="*/ 74 h 93"/>
                  <a:gd name="T28" fmla="*/ 75 w 93"/>
                  <a:gd name="T29" fmla="*/ 83 h 93"/>
                  <a:gd name="T30" fmla="*/ 8 w 93"/>
                  <a:gd name="T31" fmla="*/ 73 h 93"/>
                  <a:gd name="T32" fmla="*/ 8 w 93"/>
                  <a:gd name="T33" fmla="*/ 63 h 93"/>
                  <a:gd name="T34" fmla="*/ 13 w 93"/>
                  <a:gd name="T35" fmla="*/ 71 h 93"/>
                  <a:gd name="T36" fmla="*/ 82 w 93"/>
                  <a:gd name="T37" fmla="*/ 69 h 93"/>
                  <a:gd name="T38" fmla="*/ 86 w 93"/>
                  <a:gd name="T39" fmla="*/ 60 h 93"/>
                  <a:gd name="T40" fmla="*/ 86 w 93"/>
                  <a:gd name="T41" fmla="*/ 70 h 93"/>
                  <a:gd name="T42" fmla="*/ 2 w 93"/>
                  <a:gd name="T43" fmla="*/ 57 h 93"/>
                  <a:gd name="T44" fmla="*/ 5 w 93"/>
                  <a:gd name="T45" fmla="*/ 48 h 93"/>
                  <a:gd name="T46" fmla="*/ 6 w 93"/>
                  <a:gd name="T47" fmla="*/ 58 h 93"/>
                  <a:gd name="T48" fmla="*/ 88 w 93"/>
                  <a:gd name="T49" fmla="*/ 55 h 93"/>
                  <a:gd name="T50" fmla="*/ 88 w 93"/>
                  <a:gd name="T51" fmla="*/ 42 h 93"/>
                  <a:gd name="T52" fmla="*/ 92 w 93"/>
                  <a:gd name="T53" fmla="*/ 41 h 93"/>
                  <a:gd name="T54" fmla="*/ 92 w 93"/>
                  <a:gd name="T55" fmla="*/ 56 h 93"/>
                  <a:gd name="T56" fmla="*/ 1 w 93"/>
                  <a:gd name="T57" fmla="*/ 41 h 93"/>
                  <a:gd name="T58" fmla="*/ 7 w 93"/>
                  <a:gd name="T59" fmla="*/ 33 h 93"/>
                  <a:gd name="T60" fmla="*/ 5 w 93"/>
                  <a:gd name="T61" fmla="*/ 42 h 93"/>
                  <a:gd name="T62" fmla="*/ 84 w 93"/>
                  <a:gd name="T63" fmla="*/ 27 h 93"/>
                  <a:gd name="T64" fmla="*/ 88 w 93"/>
                  <a:gd name="T65" fmla="*/ 25 h 93"/>
                  <a:gd name="T66" fmla="*/ 87 w 93"/>
                  <a:gd name="T67" fmla="*/ 35 h 93"/>
                  <a:gd name="T68" fmla="*/ 6 w 93"/>
                  <a:gd name="T69" fmla="*/ 25 h 93"/>
                  <a:gd name="T70" fmla="*/ 14 w 93"/>
                  <a:gd name="T71" fmla="*/ 20 h 93"/>
                  <a:gd name="T72" fmla="*/ 9 w 93"/>
                  <a:gd name="T73" fmla="*/ 28 h 93"/>
                  <a:gd name="T74" fmla="*/ 75 w 93"/>
                  <a:gd name="T75" fmla="*/ 15 h 93"/>
                  <a:gd name="T76" fmla="*/ 77 w 93"/>
                  <a:gd name="T77" fmla="*/ 12 h 93"/>
                  <a:gd name="T78" fmla="*/ 80 w 93"/>
                  <a:gd name="T79" fmla="*/ 22 h 93"/>
                  <a:gd name="T80" fmla="*/ 16 w 93"/>
                  <a:gd name="T81" fmla="*/ 12 h 93"/>
                  <a:gd name="T82" fmla="*/ 26 w 93"/>
                  <a:gd name="T83" fmla="*/ 10 h 93"/>
                  <a:gd name="T84" fmla="*/ 18 w 93"/>
                  <a:gd name="T85" fmla="*/ 16 h 93"/>
                  <a:gd name="T86" fmla="*/ 62 w 93"/>
                  <a:gd name="T87" fmla="*/ 7 h 93"/>
                  <a:gd name="T88" fmla="*/ 63 w 93"/>
                  <a:gd name="T89" fmla="*/ 3 h 93"/>
                  <a:gd name="T90" fmla="*/ 69 w 93"/>
                  <a:gd name="T91" fmla="*/ 11 h 93"/>
                  <a:gd name="T92" fmla="*/ 30 w 93"/>
                  <a:gd name="T93" fmla="*/ 3 h 93"/>
                  <a:gd name="T94" fmla="*/ 40 w 93"/>
                  <a:gd name="T95" fmla="*/ 5 h 93"/>
                  <a:gd name="T96" fmla="*/ 31 w 93"/>
                  <a:gd name="T97" fmla="*/ 8 h 93"/>
                  <a:gd name="T98" fmla="*/ 47 w 93"/>
                  <a:gd name="T99" fmla="*/ 5 h 93"/>
                  <a:gd name="T100" fmla="*/ 47 w 93"/>
                  <a:gd name="T101" fmla="*/ 0 h 93"/>
                  <a:gd name="T102" fmla="*/ 55 w 93"/>
                  <a:gd name="T103" fmla="*/ 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 h="93">
                    <a:moveTo>
                      <a:pt x="47" y="93"/>
                    </a:moveTo>
                    <a:cubicBezTo>
                      <a:pt x="46" y="93"/>
                      <a:pt x="45" y="93"/>
                      <a:pt x="44" y="93"/>
                    </a:cubicBezTo>
                    <a:cubicBezTo>
                      <a:pt x="42" y="93"/>
                      <a:pt x="42" y="93"/>
                      <a:pt x="42" y="93"/>
                    </a:cubicBezTo>
                    <a:cubicBezTo>
                      <a:pt x="43" y="88"/>
                      <a:pt x="43" y="88"/>
                      <a:pt x="43" y="88"/>
                    </a:cubicBezTo>
                    <a:cubicBezTo>
                      <a:pt x="44" y="88"/>
                      <a:pt x="44" y="88"/>
                      <a:pt x="44" y="88"/>
                    </a:cubicBezTo>
                    <a:cubicBezTo>
                      <a:pt x="45" y="88"/>
                      <a:pt x="46" y="88"/>
                      <a:pt x="46" y="88"/>
                    </a:cubicBezTo>
                    <a:cubicBezTo>
                      <a:pt x="48" y="88"/>
                      <a:pt x="50" y="88"/>
                      <a:pt x="51" y="88"/>
                    </a:cubicBezTo>
                    <a:cubicBezTo>
                      <a:pt x="53" y="88"/>
                      <a:pt x="53" y="88"/>
                      <a:pt x="53" y="88"/>
                    </a:cubicBezTo>
                    <a:cubicBezTo>
                      <a:pt x="53" y="92"/>
                      <a:pt x="53" y="92"/>
                      <a:pt x="53" y="92"/>
                    </a:cubicBezTo>
                    <a:cubicBezTo>
                      <a:pt x="52" y="92"/>
                      <a:pt x="52" y="92"/>
                      <a:pt x="52" y="92"/>
                    </a:cubicBezTo>
                    <a:cubicBezTo>
                      <a:pt x="50" y="93"/>
                      <a:pt x="48" y="93"/>
                      <a:pt x="47" y="93"/>
                    </a:cubicBezTo>
                    <a:close/>
                    <a:moveTo>
                      <a:pt x="35" y="91"/>
                    </a:moveTo>
                    <a:cubicBezTo>
                      <a:pt x="33" y="91"/>
                      <a:pt x="30" y="90"/>
                      <a:pt x="27" y="89"/>
                    </a:cubicBezTo>
                    <a:cubicBezTo>
                      <a:pt x="26" y="88"/>
                      <a:pt x="26" y="88"/>
                      <a:pt x="26" y="88"/>
                    </a:cubicBezTo>
                    <a:cubicBezTo>
                      <a:pt x="28" y="84"/>
                      <a:pt x="28" y="84"/>
                      <a:pt x="28" y="84"/>
                    </a:cubicBezTo>
                    <a:cubicBezTo>
                      <a:pt x="29" y="85"/>
                      <a:pt x="29" y="85"/>
                      <a:pt x="29" y="85"/>
                    </a:cubicBezTo>
                    <a:cubicBezTo>
                      <a:pt x="32" y="86"/>
                      <a:pt x="34" y="87"/>
                      <a:pt x="36" y="87"/>
                    </a:cubicBezTo>
                    <a:cubicBezTo>
                      <a:pt x="37" y="87"/>
                      <a:pt x="37" y="87"/>
                      <a:pt x="37" y="87"/>
                    </a:cubicBezTo>
                    <a:cubicBezTo>
                      <a:pt x="36" y="92"/>
                      <a:pt x="36" y="92"/>
                      <a:pt x="36" y="92"/>
                    </a:cubicBezTo>
                    <a:lnTo>
                      <a:pt x="35" y="91"/>
                    </a:lnTo>
                    <a:close/>
                    <a:moveTo>
                      <a:pt x="58" y="87"/>
                    </a:moveTo>
                    <a:cubicBezTo>
                      <a:pt x="59" y="87"/>
                      <a:pt x="59" y="87"/>
                      <a:pt x="59" y="87"/>
                    </a:cubicBezTo>
                    <a:cubicBezTo>
                      <a:pt x="61" y="86"/>
                      <a:pt x="64" y="85"/>
                      <a:pt x="66" y="84"/>
                    </a:cubicBezTo>
                    <a:cubicBezTo>
                      <a:pt x="67" y="83"/>
                      <a:pt x="67" y="83"/>
                      <a:pt x="67" y="83"/>
                    </a:cubicBezTo>
                    <a:cubicBezTo>
                      <a:pt x="69" y="87"/>
                      <a:pt x="69" y="87"/>
                      <a:pt x="69" y="87"/>
                    </a:cubicBezTo>
                    <a:cubicBezTo>
                      <a:pt x="68" y="87"/>
                      <a:pt x="68" y="87"/>
                      <a:pt x="68" y="87"/>
                    </a:cubicBezTo>
                    <a:cubicBezTo>
                      <a:pt x="65" y="89"/>
                      <a:pt x="63" y="90"/>
                      <a:pt x="60" y="91"/>
                    </a:cubicBezTo>
                    <a:cubicBezTo>
                      <a:pt x="59" y="91"/>
                      <a:pt x="59" y="91"/>
                      <a:pt x="59" y="91"/>
                    </a:cubicBezTo>
                    <a:lnTo>
                      <a:pt x="58" y="87"/>
                    </a:lnTo>
                    <a:close/>
                    <a:moveTo>
                      <a:pt x="20" y="84"/>
                    </a:moveTo>
                    <a:cubicBezTo>
                      <a:pt x="18" y="83"/>
                      <a:pt x="16" y="81"/>
                      <a:pt x="14" y="79"/>
                    </a:cubicBezTo>
                    <a:cubicBezTo>
                      <a:pt x="13" y="78"/>
                      <a:pt x="13" y="78"/>
                      <a:pt x="13" y="78"/>
                    </a:cubicBezTo>
                    <a:cubicBezTo>
                      <a:pt x="16" y="75"/>
                      <a:pt x="16" y="75"/>
                      <a:pt x="16" y="75"/>
                    </a:cubicBezTo>
                    <a:cubicBezTo>
                      <a:pt x="17" y="76"/>
                      <a:pt x="17" y="76"/>
                      <a:pt x="17" y="76"/>
                    </a:cubicBezTo>
                    <a:cubicBezTo>
                      <a:pt x="19" y="78"/>
                      <a:pt x="21" y="80"/>
                      <a:pt x="23" y="81"/>
                    </a:cubicBezTo>
                    <a:cubicBezTo>
                      <a:pt x="24" y="82"/>
                      <a:pt x="24" y="82"/>
                      <a:pt x="24" y="82"/>
                    </a:cubicBezTo>
                    <a:cubicBezTo>
                      <a:pt x="21" y="85"/>
                      <a:pt x="21" y="85"/>
                      <a:pt x="21" y="85"/>
                    </a:cubicBezTo>
                    <a:lnTo>
                      <a:pt x="20" y="84"/>
                    </a:lnTo>
                    <a:close/>
                    <a:moveTo>
                      <a:pt x="71" y="80"/>
                    </a:moveTo>
                    <a:cubicBezTo>
                      <a:pt x="72" y="80"/>
                      <a:pt x="72" y="80"/>
                      <a:pt x="72" y="80"/>
                    </a:cubicBezTo>
                    <a:cubicBezTo>
                      <a:pt x="74" y="78"/>
                      <a:pt x="76" y="76"/>
                      <a:pt x="78" y="74"/>
                    </a:cubicBezTo>
                    <a:cubicBezTo>
                      <a:pt x="79" y="74"/>
                      <a:pt x="79" y="74"/>
                      <a:pt x="79" y="74"/>
                    </a:cubicBezTo>
                    <a:cubicBezTo>
                      <a:pt x="82" y="76"/>
                      <a:pt x="82" y="76"/>
                      <a:pt x="82" y="76"/>
                    </a:cubicBezTo>
                    <a:cubicBezTo>
                      <a:pt x="81" y="77"/>
                      <a:pt x="81" y="77"/>
                      <a:pt x="81" y="77"/>
                    </a:cubicBezTo>
                    <a:cubicBezTo>
                      <a:pt x="79" y="79"/>
                      <a:pt x="77" y="81"/>
                      <a:pt x="75" y="83"/>
                    </a:cubicBezTo>
                    <a:cubicBezTo>
                      <a:pt x="74" y="84"/>
                      <a:pt x="74" y="84"/>
                      <a:pt x="74" y="84"/>
                    </a:cubicBezTo>
                    <a:lnTo>
                      <a:pt x="71" y="80"/>
                    </a:lnTo>
                    <a:close/>
                    <a:moveTo>
                      <a:pt x="8" y="73"/>
                    </a:moveTo>
                    <a:cubicBezTo>
                      <a:pt x="7" y="70"/>
                      <a:pt x="5" y="68"/>
                      <a:pt x="4" y="65"/>
                    </a:cubicBezTo>
                    <a:cubicBezTo>
                      <a:pt x="4" y="64"/>
                      <a:pt x="4" y="64"/>
                      <a:pt x="4" y="64"/>
                    </a:cubicBezTo>
                    <a:cubicBezTo>
                      <a:pt x="8" y="63"/>
                      <a:pt x="8" y="63"/>
                      <a:pt x="8" y="63"/>
                    </a:cubicBezTo>
                    <a:cubicBezTo>
                      <a:pt x="8" y="64"/>
                      <a:pt x="8" y="64"/>
                      <a:pt x="8" y="64"/>
                    </a:cubicBezTo>
                    <a:cubicBezTo>
                      <a:pt x="9" y="66"/>
                      <a:pt x="10" y="68"/>
                      <a:pt x="12" y="70"/>
                    </a:cubicBezTo>
                    <a:cubicBezTo>
                      <a:pt x="13" y="71"/>
                      <a:pt x="13" y="71"/>
                      <a:pt x="13" y="71"/>
                    </a:cubicBezTo>
                    <a:cubicBezTo>
                      <a:pt x="9" y="74"/>
                      <a:pt x="9" y="74"/>
                      <a:pt x="9" y="74"/>
                    </a:cubicBezTo>
                    <a:lnTo>
                      <a:pt x="8" y="73"/>
                    </a:lnTo>
                    <a:close/>
                    <a:moveTo>
                      <a:pt x="82" y="69"/>
                    </a:moveTo>
                    <a:cubicBezTo>
                      <a:pt x="82" y="68"/>
                      <a:pt x="82" y="68"/>
                      <a:pt x="82" y="68"/>
                    </a:cubicBezTo>
                    <a:cubicBezTo>
                      <a:pt x="84" y="66"/>
                      <a:pt x="85" y="64"/>
                      <a:pt x="86" y="61"/>
                    </a:cubicBezTo>
                    <a:cubicBezTo>
                      <a:pt x="86" y="60"/>
                      <a:pt x="86" y="60"/>
                      <a:pt x="86" y="60"/>
                    </a:cubicBezTo>
                    <a:cubicBezTo>
                      <a:pt x="90" y="62"/>
                      <a:pt x="90" y="62"/>
                      <a:pt x="90" y="62"/>
                    </a:cubicBezTo>
                    <a:cubicBezTo>
                      <a:pt x="90" y="63"/>
                      <a:pt x="90" y="63"/>
                      <a:pt x="90" y="63"/>
                    </a:cubicBezTo>
                    <a:cubicBezTo>
                      <a:pt x="89" y="66"/>
                      <a:pt x="87" y="68"/>
                      <a:pt x="86" y="70"/>
                    </a:cubicBezTo>
                    <a:cubicBezTo>
                      <a:pt x="85" y="71"/>
                      <a:pt x="85" y="71"/>
                      <a:pt x="85" y="71"/>
                    </a:cubicBezTo>
                    <a:lnTo>
                      <a:pt x="82" y="69"/>
                    </a:lnTo>
                    <a:close/>
                    <a:moveTo>
                      <a:pt x="2" y="57"/>
                    </a:moveTo>
                    <a:cubicBezTo>
                      <a:pt x="1" y="55"/>
                      <a:pt x="1" y="52"/>
                      <a:pt x="0" y="49"/>
                    </a:cubicBezTo>
                    <a:cubicBezTo>
                      <a:pt x="0" y="48"/>
                      <a:pt x="0" y="48"/>
                      <a:pt x="0" y="48"/>
                    </a:cubicBezTo>
                    <a:cubicBezTo>
                      <a:pt x="5" y="48"/>
                      <a:pt x="5" y="48"/>
                      <a:pt x="5" y="48"/>
                    </a:cubicBezTo>
                    <a:cubicBezTo>
                      <a:pt x="5" y="49"/>
                      <a:pt x="5" y="49"/>
                      <a:pt x="5" y="49"/>
                    </a:cubicBezTo>
                    <a:cubicBezTo>
                      <a:pt x="5" y="51"/>
                      <a:pt x="5" y="54"/>
                      <a:pt x="6" y="56"/>
                    </a:cubicBezTo>
                    <a:cubicBezTo>
                      <a:pt x="6" y="58"/>
                      <a:pt x="6" y="58"/>
                      <a:pt x="6" y="58"/>
                    </a:cubicBezTo>
                    <a:cubicBezTo>
                      <a:pt x="2" y="59"/>
                      <a:pt x="2" y="59"/>
                      <a:pt x="2" y="59"/>
                    </a:cubicBezTo>
                    <a:lnTo>
                      <a:pt x="2" y="57"/>
                    </a:lnTo>
                    <a:close/>
                    <a:moveTo>
                      <a:pt x="88" y="55"/>
                    </a:moveTo>
                    <a:cubicBezTo>
                      <a:pt x="88" y="54"/>
                      <a:pt x="88" y="54"/>
                      <a:pt x="88" y="54"/>
                    </a:cubicBezTo>
                    <a:cubicBezTo>
                      <a:pt x="88" y="52"/>
                      <a:pt x="88" y="49"/>
                      <a:pt x="88" y="47"/>
                    </a:cubicBezTo>
                    <a:cubicBezTo>
                      <a:pt x="88" y="45"/>
                      <a:pt x="88" y="43"/>
                      <a:pt x="88" y="42"/>
                    </a:cubicBezTo>
                    <a:cubicBezTo>
                      <a:pt x="88" y="41"/>
                      <a:pt x="88" y="41"/>
                      <a:pt x="88" y="41"/>
                    </a:cubicBezTo>
                    <a:cubicBezTo>
                      <a:pt x="92" y="40"/>
                      <a:pt x="92" y="40"/>
                      <a:pt x="92" y="40"/>
                    </a:cubicBezTo>
                    <a:cubicBezTo>
                      <a:pt x="92" y="41"/>
                      <a:pt x="92" y="41"/>
                      <a:pt x="92" y="41"/>
                    </a:cubicBezTo>
                    <a:cubicBezTo>
                      <a:pt x="93" y="43"/>
                      <a:pt x="93" y="45"/>
                      <a:pt x="93" y="47"/>
                    </a:cubicBezTo>
                    <a:cubicBezTo>
                      <a:pt x="93" y="49"/>
                      <a:pt x="92" y="52"/>
                      <a:pt x="92" y="55"/>
                    </a:cubicBezTo>
                    <a:cubicBezTo>
                      <a:pt x="92" y="56"/>
                      <a:pt x="92" y="56"/>
                      <a:pt x="92" y="56"/>
                    </a:cubicBezTo>
                    <a:lnTo>
                      <a:pt x="88" y="55"/>
                    </a:lnTo>
                    <a:close/>
                    <a:moveTo>
                      <a:pt x="1" y="42"/>
                    </a:moveTo>
                    <a:cubicBezTo>
                      <a:pt x="1" y="41"/>
                      <a:pt x="1" y="41"/>
                      <a:pt x="1" y="41"/>
                    </a:cubicBezTo>
                    <a:cubicBezTo>
                      <a:pt x="1" y="38"/>
                      <a:pt x="2" y="35"/>
                      <a:pt x="2" y="33"/>
                    </a:cubicBezTo>
                    <a:cubicBezTo>
                      <a:pt x="3" y="31"/>
                      <a:pt x="3" y="31"/>
                      <a:pt x="3" y="31"/>
                    </a:cubicBezTo>
                    <a:cubicBezTo>
                      <a:pt x="7" y="33"/>
                      <a:pt x="7" y="33"/>
                      <a:pt x="7" y="33"/>
                    </a:cubicBezTo>
                    <a:cubicBezTo>
                      <a:pt x="7" y="34"/>
                      <a:pt x="7" y="34"/>
                      <a:pt x="7" y="34"/>
                    </a:cubicBezTo>
                    <a:cubicBezTo>
                      <a:pt x="6" y="36"/>
                      <a:pt x="5" y="39"/>
                      <a:pt x="5" y="41"/>
                    </a:cubicBezTo>
                    <a:cubicBezTo>
                      <a:pt x="5" y="42"/>
                      <a:pt x="5" y="42"/>
                      <a:pt x="5" y="42"/>
                    </a:cubicBezTo>
                    <a:lnTo>
                      <a:pt x="1" y="42"/>
                    </a:lnTo>
                    <a:close/>
                    <a:moveTo>
                      <a:pt x="87" y="34"/>
                    </a:moveTo>
                    <a:cubicBezTo>
                      <a:pt x="86" y="32"/>
                      <a:pt x="85" y="30"/>
                      <a:pt x="84" y="27"/>
                    </a:cubicBezTo>
                    <a:cubicBezTo>
                      <a:pt x="83" y="26"/>
                      <a:pt x="83" y="26"/>
                      <a:pt x="83" y="26"/>
                    </a:cubicBezTo>
                    <a:cubicBezTo>
                      <a:pt x="87" y="24"/>
                      <a:pt x="87" y="24"/>
                      <a:pt x="87" y="24"/>
                    </a:cubicBezTo>
                    <a:cubicBezTo>
                      <a:pt x="88" y="25"/>
                      <a:pt x="88" y="25"/>
                      <a:pt x="88" y="25"/>
                    </a:cubicBezTo>
                    <a:cubicBezTo>
                      <a:pt x="89" y="28"/>
                      <a:pt x="90" y="30"/>
                      <a:pt x="91" y="33"/>
                    </a:cubicBezTo>
                    <a:cubicBezTo>
                      <a:pt x="91" y="34"/>
                      <a:pt x="91" y="34"/>
                      <a:pt x="91" y="34"/>
                    </a:cubicBezTo>
                    <a:cubicBezTo>
                      <a:pt x="87" y="35"/>
                      <a:pt x="87" y="35"/>
                      <a:pt x="87" y="35"/>
                    </a:cubicBezTo>
                    <a:lnTo>
                      <a:pt x="87" y="34"/>
                    </a:lnTo>
                    <a:close/>
                    <a:moveTo>
                      <a:pt x="5" y="26"/>
                    </a:moveTo>
                    <a:cubicBezTo>
                      <a:pt x="6" y="25"/>
                      <a:pt x="6" y="25"/>
                      <a:pt x="6" y="25"/>
                    </a:cubicBezTo>
                    <a:cubicBezTo>
                      <a:pt x="7" y="22"/>
                      <a:pt x="9" y="20"/>
                      <a:pt x="10" y="18"/>
                    </a:cubicBezTo>
                    <a:cubicBezTo>
                      <a:pt x="11" y="17"/>
                      <a:pt x="11" y="17"/>
                      <a:pt x="11" y="17"/>
                    </a:cubicBezTo>
                    <a:cubicBezTo>
                      <a:pt x="14" y="20"/>
                      <a:pt x="14" y="20"/>
                      <a:pt x="14" y="20"/>
                    </a:cubicBezTo>
                    <a:cubicBezTo>
                      <a:pt x="14" y="20"/>
                      <a:pt x="14" y="20"/>
                      <a:pt x="14" y="20"/>
                    </a:cubicBezTo>
                    <a:cubicBezTo>
                      <a:pt x="12" y="22"/>
                      <a:pt x="11" y="25"/>
                      <a:pt x="9" y="27"/>
                    </a:cubicBezTo>
                    <a:cubicBezTo>
                      <a:pt x="9" y="28"/>
                      <a:pt x="9" y="28"/>
                      <a:pt x="9" y="28"/>
                    </a:cubicBezTo>
                    <a:lnTo>
                      <a:pt x="5" y="26"/>
                    </a:lnTo>
                    <a:close/>
                    <a:moveTo>
                      <a:pt x="80" y="21"/>
                    </a:moveTo>
                    <a:cubicBezTo>
                      <a:pt x="78" y="19"/>
                      <a:pt x="76" y="17"/>
                      <a:pt x="75" y="15"/>
                    </a:cubicBezTo>
                    <a:cubicBezTo>
                      <a:pt x="74" y="15"/>
                      <a:pt x="74" y="15"/>
                      <a:pt x="74" y="15"/>
                    </a:cubicBezTo>
                    <a:cubicBezTo>
                      <a:pt x="77" y="11"/>
                      <a:pt x="77" y="11"/>
                      <a:pt x="77" y="11"/>
                    </a:cubicBezTo>
                    <a:cubicBezTo>
                      <a:pt x="77" y="12"/>
                      <a:pt x="77" y="12"/>
                      <a:pt x="77" y="12"/>
                    </a:cubicBezTo>
                    <a:cubicBezTo>
                      <a:pt x="79" y="14"/>
                      <a:pt x="81" y="16"/>
                      <a:pt x="83" y="18"/>
                    </a:cubicBezTo>
                    <a:cubicBezTo>
                      <a:pt x="84" y="19"/>
                      <a:pt x="84" y="19"/>
                      <a:pt x="84" y="19"/>
                    </a:cubicBezTo>
                    <a:cubicBezTo>
                      <a:pt x="80" y="22"/>
                      <a:pt x="80" y="22"/>
                      <a:pt x="80" y="22"/>
                    </a:cubicBezTo>
                    <a:lnTo>
                      <a:pt x="80" y="21"/>
                    </a:lnTo>
                    <a:close/>
                    <a:moveTo>
                      <a:pt x="15" y="13"/>
                    </a:moveTo>
                    <a:cubicBezTo>
                      <a:pt x="16" y="12"/>
                      <a:pt x="16" y="12"/>
                      <a:pt x="16" y="12"/>
                    </a:cubicBezTo>
                    <a:cubicBezTo>
                      <a:pt x="18" y="10"/>
                      <a:pt x="20" y="8"/>
                      <a:pt x="23" y="7"/>
                    </a:cubicBezTo>
                    <a:cubicBezTo>
                      <a:pt x="24" y="6"/>
                      <a:pt x="24" y="6"/>
                      <a:pt x="24" y="6"/>
                    </a:cubicBezTo>
                    <a:cubicBezTo>
                      <a:pt x="26" y="10"/>
                      <a:pt x="26" y="10"/>
                      <a:pt x="26" y="10"/>
                    </a:cubicBezTo>
                    <a:cubicBezTo>
                      <a:pt x="25" y="11"/>
                      <a:pt x="25" y="11"/>
                      <a:pt x="25" y="11"/>
                    </a:cubicBezTo>
                    <a:cubicBezTo>
                      <a:pt x="23" y="12"/>
                      <a:pt x="21" y="13"/>
                      <a:pt x="19" y="15"/>
                    </a:cubicBezTo>
                    <a:cubicBezTo>
                      <a:pt x="18" y="16"/>
                      <a:pt x="18" y="16"/>
                      <a:pt x="18" y="16"/>
                    </a:cubicBezTo>
                    <a:lnTo>
                      <a:pt x="15" y="13"/>
                    </a:lnTo>
                    <a:close/>
                    <a:moveTo>
                      <a:pt x="68" y="11"/>
                    </a:moveTo>
                    <a:cubicBezTo>
                      <a:pt x="66" y="9"/>
                      <a:pt x="64" y="8"/>
                      <a:pt x="62" y="7"/>
                    </a:cubicBezTo>
                    <a:cubicBezTo>
                      <a:pt x="61" y="7"/>
                      <a:pt x="61" y="7"/>
                      <a:pt x="61" y="7"/>
                    </a:cubicBezTo>
                    <a:cubicBezTo>
                      <a:pt x="62" y="3"/>
                      <a:pt x="62" y="3"/>
                      <a:pt x="62" y="3"/>
                    </a:cubicBezTo>
                    <a:cubicBezTo>
                      <a:pt x="63" y="3"/>
                      <a:pt x="63" y="3"/>
                      <a:pt x="63" y="3"/>
                    </a:cubicBezTo>
                    <a:cubicBezTo>
                      <a:pt x="66" y="4"/>
                      <a:pt x="68" y="6"/>
                      <a:pt x="71" y="7"/>
                    </a:cubicBezTo>
                    <a:cubicBezTo>
                      <a:pt x="72" y="8"/>
                      <a:pt x="72" y="8"/>
                      <a:pt x="72" y="8"/>
                    </a:cubicBezTo>
                    <a:cubicBezTo>
                      <a:pt x="69" y="11"/>
                      <a:pt x="69" y="11"/>
                      <a:pt x="69" y="11"/>
                    </a:cubicBezTo>
                    <a:lnTo>
                      <a:pt x="68" y="11"/>
                    </a:lnTo>
                    <a:close/>
                    <a:moveTo>
                      <a:pt x="29" y="4"/>
                    </a:moveTo>
                    <a:cubicBezTo>
                      <a:pt x="30" y="3"/>
                      <a:pt x="30" y="3"/>
                      <a:pt x="30" y="3"/>
                    </a:cubicBezTo>
                    <a:cubicBezTo>
                      <a:pt x="33" y="2"/>
                      <a:pt x="36" y="2"/>
                      <a:pt x="38" y="1"/>
                    </a:cubicBezTo>
                    <a:cubicBezTo>
                      <a:pt x="40" y="1"/>
                      <a:pt x="40" y="1"/>
                      <a:pt x="40" y="1"/>
                    </a:cubicBezTo>
                    <a:cubicBezTo>
                      <a:pt x="40" y="5"/>
                      <a:pt x="40" y="5"/>
                      <a:pt x="40" y="5"/>
                    </a:cubicBezTo>
                    <a:cubicBezTo>
                      <a:pt x="39" y="5"/>
                      <a:pt x="39" y="5"/>
                      <a:pt x="39" y="5"/>
                    </a:cubicBezTo>
                    <a:cubicBezTo>
                      <a:pt x="37" y="6"/>
                      <a:pt x="34" y="6"/>
                      <a:pt x="32" y="7"/>
                    </a:cubicBezTo>
                    <a:cubicBezTo>
                      <a:pt x="31" y="8"/>
                      <a:pt x="31" y="8"/>
                      <a:pt x="31" y="8"/>
                    </a:cubicBezTo>
                    <a:lnTo>
                      <a:pt x="29" y="4"/>
                    </a:lnTo>
                    <a:close/>
                    <a:moveTo>
                      <a:pt x="54" y="5"/>
                    </a:moveTo>
                    <a:cubicBezTo>
                      <a:pt x="52" y="5"/>
                      <a:pt x="49" y="5"/>
                      <a:pt x="47" y="5"/>
                    </a:cubicBezTo>
                    <a:cubicBezTo>
                      <a:pt x="46" y="5"/>
                      <a:pt x="46" y="5"/>
                      <a:pt x="46" y="5"/>
                    </a:cubicBezTo>
                    <a:cubicBezTo>
                      <a:pt x="46" y="0"/>
                      <a:pt x="46" y="0"/>
                      <a:pt x="46" y="0"/>
                    </a:cubicBezTo>
                    <a:cubicBezTo>
                      <a:pt x="47" y="0"/>
                      <a:pt x="47" y="0"/>
                      <a:pt x="47" y="0"/>
                    </a:cubicBezTo>
                    <a:cubicBezTo>
                      <a:pt x="50" y="0"/>
                      <a:pt x="52" y="1"/>
                      <a:pt x="55" y="1"/>
                    </a:cubicBezTo>
                    <a:cubicBezTo>
                      <a:pt x="56" y="1"/>
                      <a:pt x="56" y="1"/>
                      <a:pt x="56" y="1"/>
                    </a:cubicBezTo>
                    <a:cubicBezTo>
                      <a:pt x="55" y="6"/>
                      <a:pt x="55" y="6"/>
                      <a:pt x="55" y="6"/>
                    </a:cubicBezTo>
                    <a:lnTo>
                      <a:pt x="54" y="5"/>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78" name="Freeform 31">
                <a:extLst>
                  <a:ext uri="{FF2B5EF4-FFF2-40B4-BE49-F238E27FC236}">
                    <a16:creationId xmlns="" xmlns:a16="http://schemas.microsoft.com/office/drawing/2014/main" id="{2DD02243-29CB-4E13-A205-B7A9DFCD865C}"/>
                  </a:ext>
                </a:extLst>
              </p:cNvPr>
              <p:cNvSpPr>
                <a:spLocks/>
              </p:cNvSpPr>
              <p:nvPr/>
            </p:nvSpPr>
            <p:spPr bwMode="auto">
              <a:xfrm>
                <a:off x="3171826" y="3539173"/>
                <a:ext cx="236538" cy="271463"/>
              </a:xfrm>
              <a:custGeom>
                <a:avLst/>
                <a:gdLst>
                  <a:gd name="T0" fmla="*/ 43 w 63"/>
                  <a:gd name="T1" fmla="*/ 32 h 72"/>
                  <a:gd name="T2" fmla="*/ 50 w 63"/>
                  <a:gd name="T3" fmla="*/ 18 h 72"/>
                  <a:gd name="T4" fmla="*/ 32 w 63"/>
                  <a:gd name="T5" fmla="*/ 0 h 72"/>
                  <a:gd name="T6" fmla="*/ 13 w 63"/>
                  <a:gd name="T7" fmla="*/ 18 h 72"/>
                  <a:gd name="T8" fmla="*/ 20 w 63"/>
                  <a:gd name="T9" fmla="*/ 32 h 72"/>
                  <a:gd name="T10" fmla="*/ 0 w 63"/>
                  <a:gd name="T11" fmla="*/ 62 h 72"/>
                  <a:gd name="T12" fmla="*/ 2 w 63"/>
                  <a:gd name="T13" fmla="*/ 70 h 72"/>
                  <a:gd name="T14" fmla="*/ 9 w 63"/>
                  <a:gd name="T15" fmla="*/ 71 h 72"/>
                  <a:gd name="T16" fmla="*/ 32 w 63"/>
                  <a:gd name="T17" fmla="*/ 71 h 72"/>
                  <a:gd name="T18" fmla="*/ 54 w 63"/>
                  <a:gd name="T19" fmla="*/ 71 h 72"/>
                  <a:gd name="T20" fmla="*/ 61 w 63"/>
                  <a:gd name="T21" fmla="*/ 70 h 72"/>
                  <a:gd name="T22" fmla="*/ 63 w 63"/>
                  <a:gd name="T23" fmla="*/ 62 h 72"/>
                  <a:gd name="T24" fmla="*/ 43 w 63"/>
                  <a:gd name="T25"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72">
                    <a:moveTo>
                      <a:pt x="43" y="32"/>
                    </a:moveTo>
                    <a:cubicBezTo>
                      <a:pt x="47" y="29"/>
                      <a:pt x="50" y="24"/>
                      <a:pt x="50" y="18"/>
                    </a:cubicBezTo>
                    <a:cubicBezTo>
                      <a:pt x="50" y="8"/>
                      <a:pt x="42" y="0"/>
                      <a:pt x="32" y="0"/>
                    </a:cubicBezTo>
                    <a:cubicBezTo>
                      <a:pt x="21" y="0"/>
                      <a:pt x="13" y="8"/>
                      <a:pt x="13" y="18"/>
                    </a:cubicBezTo>
                    <a:cubicBezTo>
                      <a:pt x="13" y="24"/>
                      <a:pt x="16" y="29"/>
                      <a:pt x="20" y="32"/>
                    </a:cubicBezTo>
                    <a:cubicBezTo>
                      <a:pt x="8" y="37"/>
                      <a:pt x="0" y="48"/>
                      <a:pt x="0" y="62"/>
                    </a:cubicBezTo>
                    <a:cubicBezTo>
                      <a:pt x="0" y="65"/>
                      <a:pt x="0" y="68"/>
                      <a:pt x="2" y="70"/>
                    </a:cubicBezTo>
                    <a:cubicBezTo>
                      <a:pt x="5" y="72"/>
                      <a:pt x="9" y="71"/>
                      <a:pt x="9" y="71"/>
                    </a:cubicBezTo>
                    <a:cubicBezTo>
                      <a:pt x="32" y="71"/>
                      <a:pt x="32" y="71"/>
                      <a:pt x="32" y="71"/>
                    </a:cubicBezTo>
                    <a:cubicBezTo>
                      <a:pt x="54" y="71"/>
                      <a:pt x="54" y="71"/>
                      <a:pt x="54" y="71"/>
                    </a:cubicBezTo>
                    <a:cubicBezTo>
                      <a:pt x="54" y="71"/>
                      <a:pt x="59" y="72"/>
                      <a:pt x="61" y="70"/>
                    </a:cubicBezTo>
                    <a:cubicBezTo>
                      <a:pt x="63" y="68"/>
                      <a:pt x="63" y="65"/>
                      <a:pt x="63" y="62"/>
                    </a:cubicBezTo>
                    <a:cubicBezTo>
                      <a:pt x="63" y="48"/>
                      <a:pt x="55" y="37"/>
                      <a:pt x="43" y="32"/>
                    </a:cubicBez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79" name="Freeform 32">
                <a:extLst>
                  <a:ext uri="{FF2B5EF4-FFF2-40B4-BE49-F238E27FC236}">
                    <a16:creationId xmlns="" xmlns:a16="http://schemas.microsoft.com/office/drawing/2014/main" id="{12EC4680-9C8C-4B0B-98B3-B66ACD799C15}"/>
                  </a:ext>
                </a:extLst>
              </p:cNvPr>
              <p:cNvSpPr>
                <a:spLocks noEditPoints="1"/>
              </p:cNvSpPr>
              <p:nvPr/>
            </p:nvSpPr>
            <p:spPr bwMode="auto">
              <a:xfrm>
                <a:off x="3043238" y="3445510"/>
                <a:ext cx="493713" cy="493713"/>
              </a:xfrm>
              <a:custGeom>
                <a:avLst/>
                <a:gdLst>
                  <a:gd name="T0" fmla="*/ 60 w 131"/>
                  <a:gd name="T1" fmla="*/ 126 h 131"/>
                  <a:gd name="T2" fmla="*/ 70 w 131"/>
                  <a:gd name="T3" fmla="*/ 126 h 131"/>
                  <a:gd name="T4" fmla="*/ 75 w 131"/>
                  <a:gd name="T5" fmla="*/ 126 h 131"/>
                  <a:gd name="T6" fmla="*/ 86 w 131"/>
                  <a:gd name="T7" fmla="*/ 127 h 131"/>
                  <a:gd name="T8" fmla="*/ 75 w 131"/>
                  <a:gd name="T9" fmla="*/ 126 h 131"/>
                  <a:gd name="T10" fmla="*/ 45 w 131"/>
                  <a:gd name="T11" fmla="*/ 123 h 131"/>
                  <a:gd name="T12" fmla="*/ 54 w 131"/>
                  <a:gd name="T13" fmla="*/ 130 h 131"/>
                  <a:gd name="T14" fmla="*/ 98 w 131"/>
                  <a:gd name="T15" fmla="*/ 117 h 131"/>
                  <a:gd name="T16" fmla="*/ 93 w 131"/>
                  <a:gd name="T17" fmla="*/ 125 h 131"/>
                  <a:gd name="T18" fmla="*/ 30 w 131"/>
                  <a:gd name="T19" fmla="*/ 120 h 131"/>
                  <a:gd name="T20" fmla="*/ 39 w 131"/>
                  <a:gd name="T21" fmla="*/ 120 h 131"/>
                  <a:gd name="T22" fmla="*/ 103 w 131"/>
                  <a:gd name="T23" fmla="*/ 113 h 131"/>
                  <a:gd name="T24" fmla="*/ 114 w 131"/>
                  <a:gd name="T25" fmla="*/ 110 h 131"/>
                  <a:gd name="T26" fmla="*/ 103 w 131"/>
                  <a:gd name="T27" fmla="*/ 113 h 131"/>
                  <a:gd name="T28" fmla="*/ 20 w 131"/>
                  <a:gd name="T29" fmla="*/ 105 h 131"/>
                  <a:gd name="T30" fmla="*/ 24 w 131"/>
                  <a:gd name="T31" fmla="*/ 116 h 131"/>
                  <a:gd name="T32" fmla="*/ 119 w 131"/>
                  <a:gd name="T33" fmla="*/ 95 h 131"/>
                  <a:gd name="T34" fmla="*/ 118 w 131"/>
                  <a:gd name="T35" fmla="*/ 104 h 131"/>
                  <a:gd name="T36" fmla="*/ 8 w 131"/>
                  <a:gd name="T37" fmla="*/ 96 h 131"/>
                  <a:gd name="T38" fmla="*/ 15 w 131"/>
                  <a:gd name="T39" fmla="*/ 100 h 131"/>
                  <a:gd name="T40" fmla="*/ 122 w 131"/>
                  <a:gd name="T41" fmla="*/ 89 h 131"/>
                  <a:gd name="T42" fmla="*/ 129 w 131"/>
                  <a:gd name="T43" fmla="*/ 81 h 131"/>
                  <a:gd name="T44" fmla="*/ 122 w 131"/>
                  <a:gd name="T45" fmla="*/ 89 h 131"/>
                  <a:gd name="T46" fmla="*/ 6 w 131"/>
                  <a:gd name="T47" fmla="*/ 78 h 131"/>
                  <a:gd name="T48" fmla="*/ 5 w 131"/>
                  <a:gd name="T49" fmla="*/ 89 h 131"/>
                  <a:gd name="T50" fmla="*/ 127 w 131"/>
                  <a:gd name="T51" fmla="*/ 65 h 131"/>
                  <a:gd name="T52" fmla="*/ 130 w 131"/>
                  <a:gd name="T53" fmla="*/ 74 h 131"/>
                  <a:gd name="T54" fmla="*/ 0 w 131"/>
                  <a:gd name="T55" fmla="*/ 65 h 131"/>
                  <a:gd name="T56" fmla="*/ 5 w 131"/>
                  <a:gd name="T57" fmla="*/ 71 h 131"/>
                  <a:gd name="T58" fmla="*/ 126 w 131"/>
                  <a:gd name="T59" fmla="*/ 61 h 131"/>
                  <a:gd name="T60" fmla="*/ 130 w 131"/>
                  <a:gd name="T61" fmla="*/ 52 h 131"/>
                  <a:gd name="T62" fmla="*/ 126 w 131"/>
                  <a:gd name="T63" fmla="*/ 61 h 131"/>
                  <a:gd name="T64" fmla="*/ 3 w 131"/>
                  <a:gd name="T65" fmla="*/ 46 h 131"/>
                  <a:gd name="T66" fmla="*/ 5 w 131"/>
                  <a:gd name="T67" fmla="*/ 57 h 131"/>
                  <a:gd name="T68" fmla="*/ 120 w 131"/>
                  <a:gd name="T69" fmla="*/ 38 h 131"/>
                  <a:gd name="T70" fmla="*/ 128 w 131"/>
                  <a:gd name="T71" fmla="*/ 46 h 131"/>
                  <a:gd name="T72" fmla="*/ 6 w 131"/>
                  <a:gd name="T73" fmla="*/ 40 h 131"/>
                  <a:gd name="T74" fmla="*/ 13 w 131"/>
                  <a:gd name="T75" fmla="*/ 34 h 131"/>
                  <a:gd name="T76" fmla="*/ 117 w 131"/>
                  <a:gd name="T77" fmla="*/ 32 h 131"/>
                  <a:gd name="T78" fmla="*/ 115 w 131"/>
                  <a:gd name="T79" fmla="*/ 23 h 131"/>
                  <a:gd name="T80" fmla="*/ 117 w 131"/>
                  <a:gd name="T81" fmla="*/ 32 h 131"/>
                  <a:gd name="T82" fmla="*/ 20 w 131"/>
                  <a:gd name="T83" fmla="*/ 18 h 131"/>
                  <a:gd name="T84" fmla="*/ 17 w 131"/>
                  <a:gd name="T85" fmla="*/ 29 h 131"/>
                  <a:gd name="T86" fmla="*/ 100 w 131"/>
                  <a:gd name="T87" fmla="*/ 15 h 131"/>
                  <a:gd name="T88" fmla="*/ 110 w 131"/>
                  <a:gd name="T89" fmla="*/ 18 h 131"/>
                  <a:gd name="T90" fmla="*/ 26 w 131"/>
                  <a:gd name="T91" fmla="*/ 14 h 131"/>
                  <a:gd name="T92" fmla="*/ 35 w 131"/>
                  <a:gd name="T93" fmla="*/ 13 h 131"/>
                  <a:gd name="T94" fmla="*/ 94 w 131"/>
                  <a:gd name="T95" fmla="*/ 11 h 131"/>
                  <a:gd name="T96" fmla="*/ 88 w 131"/>
                  <a:gd name="T97" fmla="*/ 4 h 131"/>
                  <a:gd name="T98" fmla="*/ 94 w 131"/>
                  <a:gd name="T99" fmla="*/ 11 h 131"/>
                  <a:gd name="T100" fmla="*/ 49 w 131"/>
                  <a:gd name="T101" fmla="*/ 2 h 131"/>
                  <a:gd name="T102" fmla="*/ 41 w 131"/>
                  <a:gd name="T103" fmla="*/ 10 h 131"/>
                  <a:gd name="T104" fmla="*/ 71 w 131"/>
                  <a:gd name="T105" fmla="*/ 5 h 131"/>
                  <a:gd name="T106" fmla="*/ 82 w 131"/>
                  <a:gd name="T107" fmla="*/ 2 h 131"/>
                  <a:gd name="T108" fmla="*/ 56 w 131"/>
                  <a:gd name="T109" fmla="*/ 1 h 131"/>
                  <a:gd name="T110" fmla="*/ 64 w 131"/>
                  <a:gd name="T111"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 h="131">
                    <a:moveTo>
                      <a:pt x="66" y="131"/>
                    </a:moveTo>
                    <a:cubicBezTo>
                      <a:pt x="64" y="131"/>
                      <a:pt x="62" y="131"/>
                      <a:pt x="61" y="130"/>
                    </a:cubicBezTo>
                    <a:cubicBezTo>
                      <a:pt x="59" y="130"/>
                      <a:pt x="59" y="130"/>
                      <a:pt x="59" y="130"/>
                    </a:cubicBezTo>
                    <a:cubicBezTo>
                      <a:pt x="60" y="126"/>
                      <a:pt x="60" y="126"/>
                      <a:pt x="60" y="126"/>
                    </a:cubicBezTo>
                    <a:cubicBezTo>
                      <a:pt x="61" y="126"/>
                      <a:pt x="61" y="126"/>
                      <a:pt x="61" y="126"/>
                    </a:cubicBezTo>
                    <a:cubicBezTo>
                      <a:pt x="62" y="126"/>
                      <a:pt x="64" y="126"/>
                      <a:pt x="66" y="126"/>
                    </a:cubicBezTo>
                    <a:cubicBezTo>
                      <a:pt x="67" y="126"/>
                      <a:pt x="68" y="126"/>
                      <a:pt x="69" y="126"/>
                    </a:cubicBezTo>
                    <a:cubicBezTo>
                      <a:pt x="70" y="126"/>
                      <a:pt x="70" y="126"/>
                      <a:pt x="70" y="126"/>
                    </a:cubicBezTo>
                    <a:cubicBezTo>
                      <a:pt x="70" y="130"/>
                      <a:pt x="70" y="130"/>
                      <a:pt x="70" y="130"/>
                    </a:cubicBezTo>
                    <a:cubicBezTo>
                      <a:pt x="69" y="131"/>
                      <a:pt x="69" y="131"/>
                      <a:pt x="69" y="131"/>
                    </a:cubicBezTo>
                    <a:cubicBezTo>
                      <a:pt x="68" y="131"/>
                      <a:pt x="67" y="131"/>
                      <a:pt x="66" y="131"/>
                    </a:cubicBezTo>
                    <a:close/>
                    <a:moveTo>
                      <a:pt x="75" y="126"/>
                    </a:moveTo>
                    <a:cubicBezTo>
                      <a:pt x="76" y="125"/>
                      <a:pt x="76" y="125"/>
                      <a:pt x="76" y="125"/>
                    </a:cubicBezTo>
                    <a:cubicBezTo>
                      <a:pt x="79" y="125"/>
                      <a:pt x="81" y="124"/>
                      <a:pt x="84" y="124"/>
                    </a:cubicBezTo>
                    <a:cubicBezTo>
                      <a:pt x="85" y="123"/>
                      <a:pt x="85" y="123"/>
                      <a:pt x="85" y="123"/>
                    </a:cubicBezTo>
                    <a:cubicBezTo>
                      <a:pt x="86" y="127"/>
                      <a:pt x="86" y="127"/>
                      <a:pt x="86" y="127"/>
                    </a:cubicBezTo>
                    <a:cubicBezTo>
                      <a:pt x="85" y="128"/>
                      <a:pt x="85" y="128"/>
                      <a:pt x="85" y="128"/>
                    </a:cubicBezTo>
                    <a:cubicBezTo>
                      <a:pt x="82" y="128"/>
                      <a:pt x="80" y="129"/>
                      <a:pt x="77" y="130"/>
                    </a:cubicBezTo>
                    <a:cubicBezTo>
                      <a:pt x="76" y="130"/>
                      <a:pt x="76" y="130"/>
                      <a:pt x="76" y="130"/>
                    </a:cubicBezTo>
                    <a:lnTo>
                      <a:pt x="75" y="126"/>
                    </a:lnTo>
                    <a:close/>
                    <a:moveTo>
                      <a:pt x="52" y="129"/>
                    </a:moveTo>
                    <a:cubicBezTo>
                      <a:pt x="50" y="129"/>
                      <a:pt x="47" y="128"/>
                      <a:pt x="44" y="127"/>
                    </a:cubicBezTo>
                    <a:cubicBezTo>
                      <a:pt x="43" y="127"/>
                      <a:pt x="43" y="127"/>
                      <a:pt x="43" y="127"/>
                    </a:cubicBezTo>
                    <a:cubicBezTo>
                      <a:pt x="45" y="123"/>
                      <a:pt x="45" y="123"/>
                      <a:pt x="45" y="123"/>
                    </a:cubicBezTo>
                    <a:cubicBezTo>
                      <a:pt x="46" y="123"/>
                      <a:pt x="46" y="123"/>
                      <a:pt x="46" y="123"/>
                    </a:cubicBezTo>
                    <a:cubicBezTo>
                      <a:pt x="48" y="124"/>
                      <a:pt x="51" y="125"/>
                      <a:pt x="53" y="125"/>
                    </a:cubicBezTo>
                    <a:cubicBezTo>
                      <a:pt x="54" y="125"/>
                      <a:pt x="54" y="125"/>
                      <a:pt x="54" y="125"/>
                    </a:cubicBezTo>
                    <a:cubicBezTo>
                      <a:pt x="54" y="130"/>
                      <a:pt x="54" y="130"/>
                      <a:pt x="54" y="130"/>
                    </a:cubicBezTo>
                    <a:lnTo>
                      <a:pt x="52" y="129"/>
                    </a:lnTo>
                    <a:close/>
                    <a:moveTo>
                      <a:pt x="90" y="121"/>
                    </a:moveTo>
                    <a:cubicBezTo>
                      <a:pt x="91" y="121"/>
                      <a:pt x="91" y="121"/>
                      <a:pt x="91" y="121"/>
                    </a:cubicBezTo>
                    <a:cubicBezTo>
                      <a:pt x="93" y="120"/>
                      <a:pt x="96" y="119"/>
                      <a:pt x="98" y="117"/>
                    </a:cubicBezTo>
                    <a:cubicBezTo>
                      <a:pt x="99" y="117"/>
                      <a:pt x="99" y="117"/>
                      <a:pt x="99" y="117"/>
                    </a:cubicBezTo>
                    <a:cubicBezTo>
                      <a:pt x="101" y="120"/>
                      <a:pt x="101" y="120"/>
                      <a:pt x="101" y="120"/>
                    </a:cubicBezTo>
                    <a:cubicBezTo>
                      <a:pt x="100" y="121"/>
                      <a:pt x="100" y="121"/>
                      <a:pt x="100" y="121"/>
                    </a:cubicBezTo>
                    <a:cubicBezTo>
                      <a:pt x="98" y="122"/>
                      <a:pt x="95" y="124"/>
                      <a:pt x="93" y="125"/>
                    </a:cubicBezTo>
                    <a:cubicBezTo>
                      <a:pt x="92" y="125"/>
                      <a:pt x="92" y="125"/>
                      <a:pt x="92" y="125"/>
                    </a:cubicBezTo>
                    <a:lnTo>
                      <a:pt x="90" y="121"/>
                    </a:lnTo>
                    <a:close/>
                    <a:moveTo>
                      <a:pt x="37" y="124"/>
                    </a:moveTo>
                    <a:cubicBezTo>
                      <a:pt x="34" y="123"/>
                      <a:pt x="32" y="121"/>
                      <a:pt x="30" y="120"/>
                    </a:cubicBezTo>
                    <a:cubicBezTo>
                      <a:pt x="29" y="119"/>
                      <a:pt x="29" y="119"/>
                      <a:pt x="29" y="119"/>
                    </a:cubicBezTo>
                    <a:cubicBezTo>
                      <a:pt x="31" y="116"/>
                      <a:pt x="31" y="116"/>
                      <a:pt x="31" y="116"/>
                    </a:cubicBezTo>
                    <a:cubicBezTo>
                      <a:pt x="32" y="116"/>
                      <a:pt x="32" y="116"/>
                      <a:pt x="32" y="116"/>
                    </a:cubicBezTo>
                    <a:cubicBezTo>
                      <a:pt x="34" y="118"/>
                      <a:pt x="36" y="119"/>
                      <a:pt x="39" y="120"/>
                    </a:cubicBezTo>
                    <a:cubicBezTo>
                      <a:pt x="40" y="121"/>
                      <a:pt x="40" y="121"/>
                      <a:pt x="40" y="121"/>
                    </a:cubicBezTo>
                    <a:cubicBezTo>
                      <a:pt x="38" y="124"/>
                      <a:pt x="38" y="124"/>
                      <a:pt x="38" y="124"/>
                    </a:cubicBezTo>
                    <a:lnTo>
                      <a:pt x="37" y="124"/>
                    </a:lnTo>
                    <a:close/>
                    <a:moveTo>
                      <a:pt x="103" y="113"/>
                    </a:moveTo>
                    <a:cubicBezTo>
                      <a:pt x="104" y="113"/>
                      <a:pt x="104" y="113"/>
                      <a:pt x="104" y="113"/>
                    </a:cubicBezTo>
                    <a:cubicBezTo>
                      <a:pt x="106" y="111"/>
                      <a:pt x="108" y="109"/>
                      <a:pt x="110" y="107"/>
                    </a:cubicBezTo>
                    <a:cubicBezTo>
                      <a:pt x="111" y="107"/>
                      <a:pt x="111" y="107"/>
                      <a:pt x="111" y="107"/>
                    </a:cubicBezTo>
                    <a:cubicBezTo>
                      <a:pt x="114" y="110"/>
                      <a:pt x="114" y="110"/>
                      <a:pt x="114" y="110"/>
                    </a:cubicBezTo>
                    <a:cubicBezTo>
                      <a:pt x="113" y="110"/>
                      <a:pt x="113" y="110"/>
                      <a:pt x="113" y="110"/>
                    </a:cubicBezTo>
                    <a:cubicBezTo>
                      <a:pt x="111" y="112"/>
                      <a:pt x="109" y="114"/>
                      <a:pt x="107" y="116"/>
                    </a:cubicBezTo>
                    <a:cubicBezTo>
                      <a:pt x="106" y="117"/>
                      <a:pt x="106" y="117"/>
                      <a:pt x="106" y="117"/>
                    </a:cubicBezTo>
                    <a:lnTo>
                      <a:pt x="103" y="113"/>
                    </a:lnTo>
                    <a:close/>
                    <a:moveTo>
                      <a:pt x="23" y="115"/>
                    </a:moveTo>
                    <a:cubicBezTo>
                      <a:pt x="21" y="113"/>
                      <a:pt x="19" y="111"/>
                      <a:pt x="17" y="109"/>
                    </a:cubicBezTo>
                    <a:cubicBezTo>
                      <a:pt x="16" y="108"/>
                      <a:pt x="16" y="108"/>
                      <a:pt x="16" y="108"/>
                    </a:cubicBezTo>
                    <a:cubicBezTo>
                      <a:pt x="20" y="105"/>
                      <a:pt x="20" y="105"/>
                      <a:pt x="20" y="105"/>
                    </a:cubicBezTo>
                    <a:cubicBezTo>
                      <a:pt x="20" y="106"/>
                      <a:pt x="20" y="106"/>
                      <a:pt x="20" y="106"/>
                    </a:cubicBezTo>
                    <a:cubicBezTo>
                      <a:pt x="22" y="108"/>
                      <a:pt x="24" y="110"/>
                      <a:pt x="26" y="112"/>
                    </a:cubicBezTo>
                    <a:cubicBezTo>
                      <a:pt x="27" y="112"/>
                      <a:pt x="27" y="112"/>
                      <a:pt x="27" y="112"/>
                    </a:cubicBezTo>
                    <a:cubicBezTo>
                      <a:pt x="24" y="116"/>
                      <a:pt x="24" y="116"/>
                      <a:pt x="24" y="116"/>
                    </a:cubicBezTo>
                    <a:lnTo>
                      <a:pt x="23" y="115"/>
                    </a:lnTo>
                    <a:close/>
                    <a:moveTo>
                      <a:pt x="114" y="102"/>
                    </a:moveTo>
                    <a:cubicBezTo>
                      <a:pt x="115" y="102"/>
                      <a:pt x="115" y="102"/>
                      <a:pt x="115" y="102"/>
                    </a:cubicBezTo>
                    <a:cubicBezTo>
                      <a:pt x="116" y="99"/>
                      <a:pt x="118" y="97"/>
                      <a:pt x="119" y="95"/>
                    </a:cubicBezTo>
                    <a:cubicBezTo>
                      <a:pt x="119" y="94"/>
                      <a:pt x="119" y="94"/>
                      <a:pt x="119" y="94"/>
                    </a:cubicBezTo>
                    <a:cubicBezTo>
                      <a:pt x="123" y="96"/>
                      <a:pt x="123" y="96"/>
                      <a:pt x="123" y="96"/>
                    </a:cubicBezTo>
                    <a:cubicBezTo>
                      <a:pt x="123" y="97"/>
                      <a:pt x="123" y="97"/>
                      <a:pt x="123" y="97"/>
                    </a:cubicBezTo>
                    <a:cubicBezTo>
                      <a:pt x="121" y="99"/>
                      <a:pt x="120" y="102"/>
                      <a:pt x="118" y="104"/>
                    </a:cubicBezTo>
                    <a:cubicBezTo>
                      <a:pt x="117" y="105"/>
                      <a:pt x="117" y="105"/>
                      <a:pt x="117" y="105"/>
                    </a:cubicBezTo>
                    <a:lnTo>
                      <a:pt x="114" y="102"/>
                    </a:lnTo>
                    <a:close/>
                    <a:moveTo>
                      <a:pt x="12" y="103"/>
                    </a:moveTo>
                    <a:cubicBezTo>
                      <a:pt x="10" y="100"/>
                      <a:pt x="9" y="98"/>
                      <a:pt x="8" y="96"/>
                    </a:cubicBezTo>
                    <a:cubicBezTo>
                      <a:pt x="7" y="95"/>
                      <a:pt x="7" y="95"/>
                      <a:pt x="7" y="95"/>
                    </a:cubicBezTo>
                    <a:cubicBezTo>
                      <a:pt x="11" y="93"/>
                      <a:pt x="11" y="93"/>
                      <a:pt x="11" y="93"/>
                    </a:cubicBezTo>
                    <a:cubicBezTo>
                      <a:pt x="12" y="94"/>
                      <a:pt x="12" y="94"/>
                      <a:pt x="12" y="94"/>
                    </a:cubicBezTo>
                    <a:cubicBezTo>
                      <a:pt x="13" y="96"/>
                      <a:pt x="14" y="98"/>
                      <a:pt x="15" y="100"/>
                    </a:cubicBezTo>
                    <a:cubicBezTo>
                      <a:pt x="16" y="101"/>
                      <a:pt x="16" y="101"/>
                      <a:pt x="16" y="101"/>
                    </a:cubicBezTo>
                    <a:cubicBezTo>
                      <a:pt x="13" y="104"/>
                      <a:pt x="13" y="104"/>
                      <a:pt x="13" y="104"/>
                    </a:cubicBezTo>
                    <a:lnTo>
                      <a:pt x="12" y="103"/>
                    </a:lnTo>
                    <a:close/>
                    <a:moveTo>
                      <a:pt x="122" y="89"/>
                    </a:moveTo>
                    <a:cubicBezTo>
                      <a:pt x="122" y="88"/>
                      <a:pt x="122" y="88"/>
                      <a:pt x="122" y="88"/>
                    </a:cubicBezTo>
                    <a:cubicBezTo>
                      <a:pt x="123" y="86"/>
                      <a:pt x="124" y="83"/>
                      <a:pt x="125" y="81"/>
                    </a:cubicBezTo>
                    <a:cubicBezTo>
                      <a:pt x="125" y="80"/>
                      <a:pt x="125" y="80"/>
                      <a:pt x="125" y="80"/>
                    </a:cubicBezTo>
                    <a:cubicBezTo>
                      <a:pt x="129" y="81"/>
                      <a:pt x="129" y="81"/>
                      <a:pt x="129" y="81"/>
                    </a:cubicBezTo>
                    <a:cubicBezTo>
                      <a:pt x="129" y="82"/>
                      <a:pt x="129" y="82"/>
                      <a:pt x="129" y="82"/>
                    </a:cubicBezTo>
                    <a:cubicBezTo>
                      <a:pt x="128" y="84"/>
                      <a:pt x="127" y="87"/>
                      <a:pt x="126" y="90"/>
                    </a:cubicBezTo>
                    <a:cubicBezTo>
                      <a:pt x="126" y="91"/>
                      <a:pt x="126" y="91"/>
                      <a:pt x="126" y="91"/>
                    </a:cubicBezTo>
                    <a:lnTo>
                      <a:pt x="122" y="89"/>
                    </a:lnTo>
                    <a:close/>
                    <a:moveTo>
                      <a:pt x="4" y="88"/>
                    </a:moveTo>
                    <a:cubicBezTo>
                      <a:pt x="3" y="85"/>
                      <a:pt x="3" y="83"/>
                      <a:pt x="2" y="80"/>
                    </a:cubicBezTo>
                    <a:cubicBezTo>
                      <a:pt x="2" y="79"/>
                      <a:pt x="2" y="79"/>
                      <a:pt x="2" y="79"/>
                    </a:cubicBezTo>
                    <a:cubicBezTo>
                      <a:pt x="6" y="78"/>
                      <a:pt x="6" y="78"/>
                      <a:pt x="6" y="78"/>
                    </a:cubicBezTo>
                    <a:cubicBezTo>
                      <a:pt x="6" y="79"/>
                      <a:pt x="6" y="79"/>
                      <a:pt x="6" y="79"/>
                    </a:cubicBezTo>
                    <a:cubicBezTo>
                      <a:pt x="7" y="82"/>
                      <a:pt x="7" y="84"/>
                      <a:pt x="8" y="86"/>
                    </a:cubicBezTo>
                    <a:cubicBezTo>
                      <a:pt x="9" y="88"/>
                      <a:pt x="9" y="88"/>
                      <a:pt x="9" y="88"/>
                    </a:cubicBezTo>
                    <a:cubicBezTo>
                      <a:pt x="5" y="89"/>
                      <a:pt x="5" y="89"/>
                      <a:pt x="5" y="89"/>
                    </a:cubicBezTo>
                    <a:lnTo>
                      <a:pt x="4" y="88"/>
                    </a:lnTo>
                    <a:close/>
                    <a:moveTo>
                      <a:pt x="126" y="74"/>
                    </a:moveTo>
                    <a:cubicBezTo>
                      <a:pt x="126" y="73"/>
                      <a:pt x="126" y="73"/>
                      <a:pt x="126" y="73"/>
                    </a:cubicBezTo>
                    <a:cubicBezTo>
                      <a:pt x="126" y="71"/>
                      <a:pt x="127" y="68"/>
                      <a:pt x="127" y="65"/>
                    </a:cubicBezTo>
                    <a:cubicBezTo>
                      <a:pt x="127" y="64"/>
                      <a:pt x="127" y="64"/>
                      <a:pt x="127" y="64"/>
                    </a:cubicBezTo>
                    <a:cubicBezTo>
                      <a:pt x="131" y="64"/>
                      <a:pt x="131" y="64"/>
                      <a:pt x="131" y="64"/>
                    </a:cubicBezTo>
                    <a:cubicBezTo>
                      <a:pt x="131" y="65"/>
                      <a:pt x="131" y="65"/>
                      <a:pt x="131" y="65"/>
                    </a:cubicBezTo>
                    <a:cubicBezTo>
                      <a:pt x="131" y="68"/>
                      <a:pt x="131" y="71"/>
                      <a:pt x="130" y="74"/>
                    </a:cubicBezTo>
                    <a:cubicBezTo>
                      <a:pt x="130" y="75"/>
                      <a:pt x="130" y="75"/>
                      <a:pt x="130" y="75"/>
                    </a:cubicBezTo>
                    <a:lnTo>
                      <a:pt x="126" y="74"/>
                    </a:lnTo>
                    <a:close/>
                    <a:moveTo>
                      <a:pt x="1" y="72"/>
                    </a:moveTo>
                    <a:cubicBezTo>
                      <a:pt x="0" y="70"/>
                      <a:pt x="0" y="68"/>
                      <a:pt x="0" y="65"/>
                    </a:cubicBezTo>
                    <a:cubicBezTo>
                      <a:pt x="0" y="65"/>
                      <a:pt x="0" y="62"/>
                      <a:pt x="0" y="62"/>
                    </a:cubicBezTo>
                    <a:cubicBezTo>
                      <a:pt x="5" y="63"/>
                      <a:pt x="5" y="63"/>
                      <a:pt x="5" y="63"/>
                    </a:cubicBezTo>
                    <a:cubicBezTo>
                      <a:pt x="5" y="63"/>
                      <a:pt x="5" y="65"/>
                      <a:pt x="5" y="65"/>
                    </a:cubicBezTo>
                    <a:cubicBezTo>
                      <a:pt x="5" y="67"/>
                      <a:pt x="5" y="69"/>
                      <a:pt x="5" y="71"/>
                    </a:cubicBezTo>
                    <a:cubicBezTo>
                      <a:pt x="5" y="73"/>
                      <a:pt x="5" y="73"/>
                      <a:pt x="5" y="73"/>
                    </a:cubicBezTo>
                    <a:cubicBezTo>
                      <a:pt x="1" y="73"/>
                      <a:pt x="1" y="73"/>
                      <a:pt x="1" y="73"/>
                    </a:cubicBezTo>
                    <a:lnTo>
                      <a:pt x="1" y="72"/>
                    </a:lnTo>
                    <a:close/>
                    <a:moveTo>
                      <a:pt x="126" y="61"/>
                    </a:moveTo>
                    <a:cubicBezTo>
                      <a:pt x="126" y="58"/>
                      <a:pt x="126" y="56"/>
                      <a:pt x="125" y="53"/>
                    </a:cubicBezTo>
                    <a:cubicBezTo>
                      <a:pt x="125" y="52"/>
                      <a:pt x="125" y="52"/>
                      <a:pt x="125" y="52"/>
                    </a:cubicBezTo>
                    <a:cubicBezTo>
                      <a:pt x="129" y="51"/>
                      <a:pt x="129" y="51"/>
                      <a:pt x="129" y="51"/>
                    </a:cubicBezTo>
                    <a:cubicBezTo>
                      <a:pt x="130" y="52"/>
                      <a:pt x="130" y="52"/>
                      <a:pt x="130" y="52"/>
                    </a:cubicBezTo>
                    <a:cubicBezTo>
                      <a:pt x="130" y="55"/>
                      <a:pt x="130" y="58"/>
                      <a:pt x="131" y="61"/>
                    </a:cubicBezTo>
                    <a:cubicBezTo>
                      <a:pt x="131" y="62"/>
                      <a:pt x="131" y="62"/>
                      <a:pt x="131" y="62"/>
                    </a:cubicBezTo>
                    <a:cubicBezTo>
                      <a:pt x="126" y="62"/>
                      <a:pt x="126" y="62"/>
                      <a:pt x="126" y="62"/>
                    </a:cubicBezTo>
                    <a:lnTo>
                      <a:pt x="126" y="61"/>
                    </a:lnTo>
                    <a:close/>
                    <a:moveTo>
                      <a:pt x="1" y="57"/>
                    </a:moveTo>
                    <a:cubicBezTo>
                      <a:pt x="1" y="55"/>
                      <a:pt x="1" y="55"/>
                      <a:pt x="1" y="55"/>
                    </a:cubicBezTo>
                    <a:cubicBezTo>
                      <a:pt x="2" y="53"/>
                      <a:pt x="2" y="50"/>
                      <a:pt x="3" y="47"/>
                    </a:cubicBezTo>
                    <a:cubicBezTo>
                      <a:pt x="3" y="46"/>
                      <a:pt x="3" y="46"/>
                      <a:pt x="3" y="46"/>
                    </a:cubicBezTo>
                    <a:cubicBezTo>
                      <a:pt x="7" y="47"/>
                      <a:pt x="7" y="47"/>
                      <a:pt x="7" y="47"/>
                    </a:cubicBezTo>
                    <a:cubicBezTo>
                      <a:pt x="7" y="49"/>
                      <a:pt x="7" y="49"/>
                      <a:pt x="7" y="49"/>
                    </a:cubicBezTo>
                    <a:cubicBezTo>
                      <a:pt x="6" y="51"/>
                      <a:pt x="6" y="54"/>
                      <a:pt x="5" y="56"/>
                    </a:cubicBezTo>
                    <a:cubicBezTo>
                      <a:pt x="5" y="57"/>
                      <a:pt x="5" y="57"/>
                      <a:pt x="5" y="57"/>
                    </a:cubicBezTo>
                    <a:lnTo>
                      <a:pt x="1" y="57"/>
                    </a:lnTo>
                    <a:close/>
                    <a:moveTo>
                      <a:pt x="123" y="46"/>
                    </a:moveTo>
                    <a:cubicBezTo>
                      <a:pt x="123" y="43"/>
                      <a:pt x="122" y="41"/>
                      <a:pt x="120" y="39"/>
                    </a:cubicBezTo>
                    <a:cubicBezTo>
                      <a:pt x="120" y="38"/>
                      <a:pt x="120" y="38"/>
                      <a:pt x="120" y="38"/>
                    </a:cubicBezTo>
                    <a:cubicBezTo>
                      <a:pt x="124" y="36"/>
                      <a:pt x="124" y="36"/>
                      <a:pt x="124" y="36"/>
                    </a:cubicBezTo>
                    <a:cubicBezTo>
                      <a:pt x="124" y="37"/>
                      <a:pt x="124" y="37"/>
                      <a:pt x="124" y="37"/>
                    </a:cubicBezTo>
                    <a:cubicBezTo>
                      <a:pt x="125" y="39"/>
                      <a:pt x="127" y="42"/>
                      <a:pt x="127" y="45"/>
                    </a:cubicBezTo>
                    <a:cubicBezTo>
                      <a:pt x="128" y="46"/>
                      <a:pt x="128" y="46"/>
                      <a:pt x="128" y="46"/>
                    </a:cubicBezTo>
                    <a:cubicBezTo>
                      <a:pt x="124" y="47"/>
                      <a:pt x="124" y="47"/>
                      <a:pt x="124" y="47"/>
                    </a:cubicBezTo>
                    <a:lnTo>
                      <a:pt x="123" y="46"/>
                    </a:lnTo>
                    <a:close/>
                    <a:moveTo>
                      <a:pt x="5" y="41"/>
                    </a:moveTo>
                    <a:cubicBezTo>
                      <a:pt x="6" y="40"/>
                      <a:pt x="6" y="40"/>
                      <a:pt x="6" y="40"/>
                    </a:cubicBezTo>
                    <a:cubicBezTo>
                      <a:pt x="7" y="37"/>
                      <a:pt x="8" y="35"/>
                      <a:pt x="9" y="32"/>
                    </a:cubicBezTo>
                    <a:cubicBezTo>
                      <a:pt x="10" y="31"/>
                      <a:pt x="10" y="31"/>
                      <a:pt x="10" y="31"/>
                    </a:cubicBezTo>
                    <a:cubicBezTo>
                      <a:pt x="14" y="33"/>
                      <a:pt x="14" y="33"/>
                      <a:pt x="14" y="33"/>
                    </a:cubicBezTo>
                    <a:cubicBezTo>
                      <a:pt x="13" y="34"/>
                      <a:pt x="13" y="34"/>
                      <a:pt x="13" y="34"/>
                    </a:cubicBezTo>
                    <a:cubicBezTo>
                      <a:pt x="12" y="37"/>
                      <a:pt x="11" y="39"/>
                      <a:pt x="10" y="41"/>
                    </a:cubicBezTo>
                    <a:cubicBezTo>
                      <a:pt x="9" y="42"/>
                      <a:pt x="9" y="42"/>
                      <a:pt x="9" y="42"/>
                    </a:cubicBezTo>
                    <a:lnTo>
                      <a:pt x="5" y="41"/>
                    </a:lnTo>
                    <a:close/>
                    <a:moveTo>
                      <a:pt x="117" y="32"/>
                    </a:moveTo>
                    <a:cubicBezTo>
                      <a:pt x="115" y="30"/>
                      <a:pt x="114" y="28"/>
                      <a:pt x="112" y="26"/>
                    </a:cubicBezTo>
                    <a:cubicBezTo>
                      <a:pt x="111" y="25"/>
                      <a:pt x="111" y="25"/>
                      <a:pt x="111" y="25"/>
                    </a:cubicBezTo>
                    <a:cubicBezTo>
                      <a:pt x="114" y="22"/>
                      <a:pt x="114" y="22"/>
                      <a:pt x="114" y="22"/>
                    </a:cubicBezTo>
                    <a:cubicBezTo>
                      <a:pt x="115" y="23"/>
                      <a:pt x="115" y="23"/>
                      <a:pt x="115" y="23"/>
                    </a:cubicBezTo>
                    <a:cubicBezTo>
                      <a:pt x="117" y="25"/>
                      <a:pt x="119" y="27"/>
                      <a:pt x="120" y="30"/>
                    </a:cubicBezTo>
                    <a:cubicBezTo>
                      <a:pt x="121" y="31"/>
                      <a:pt x="121" y="31"/>
                      <a:pt x="121" y="31"/>
                    </a:cubicBezTo>
                    <a:cubicBezTo>
                      <a:pt x="117" y="33"/>
                      <a:pt x="117" y="33"/>
                      <a:pt x="117" y="33"/>
                    </a:cubicBezTo>
                    <a:lnTo>
                      <a:pt x="117" y="32"/>
                    </a:lnTo>
                    <a:close/>
                    <a:moveTo>
                      <a:pt x="13" y="26"/>
                    </a:moveTo>
                    <a:cubicBezTo>
                      <a:pt x="14" y="25"/>
                      <a:pt x="14" y="25"/>
                      <a:pt x="14" y="25"/>
                    </a:cubicBezTo>
                    <a:cubicBezTo>
                      <a:pt x="16" y="23"/>
                      <a:pt x="18" y="21"/>
                      <a:pt x="20" y="19"/>
                    </a:cubicBezTo>
                    <a:cubicBezTo>
                      <a:pt x="20" y="18"/>
                      <a:pt x="20" y="18"/>
                      <a:pt x="20" y="18"/>
                    </a:cubicBezTo>
                    <a:cubicBezTo>
                      <a:pt x="23" y="21"/>
                      <a:pt x="23" y="21"/>
                      <a:pt x="23" y="21"/>
                    </a:cubicBezTo>
                    <a:cubicBezTo>
                      <a:pt x="23" y="22"/>
                      <a:pt x="23" y="22"/>
                      <a:pt x="23" y="22"/>
                    </a:cubicBezTo>
                    <a:cubicBezTo>
                      <a:pt x="21" y="24"/>
                      <a:pt x="19" y="26"/>
                      <a:pt x="17" y="28"/>
                    </a:cubicBezTo>
                    <a:cubicBezTo>
                      <a:pt x="17" y="29"/>
                      <a:pt x="17" y="29"/>
                      <a:pt x="17" y="29"/>
                    </a:cubicBezTo>
                    <a:lnTo>
                      <a:pt x="13" y="26"/>
                    </a:lnTo>
                    <a:close/>
                    <a:moveTo>
                      <a:pt x="107" y="20"/>
                    </a:moveTo>
                    <a:cubicBezTo>
                      <a:pt x="105" y="19"/>
                      <a:pt x="103" y="17"/>
                      <a:pt x="101" y="15"/>
                    </a:cubicBezTo>
                    <a:cubicBezTo>
                      <a:pt x="100" y="15"/>
                      <a:pt x="100" y="15"/>
                      <a:pt x="100" y="15"/>
                    </a:cubicBezTo>
                    <a:cubicBezTo>
                      <a:pt x="102" y="11"/>
                      <a:pt x="102" y="11"/>
                      <a:pt x="102" y="11"/>
                    </a:cubicBezTo>
                    <a:cubicBezTo>
                      <a:pt x="103" y="12"/>
                      <a:pt x="103" y="12"/>
                      <a:pt x="103" y="12"/>
                    </a:cubicBezTo>
                    <a:cubicBezTo>
                      <a:pt x="105" y="14"/>
                      <a:pt x="107" y="15"/>
                      <a:pt x="109" y="17"/>
                    </a:cubicBezTo>
                    <a:cubicBezTo>
                      <a:pt x="110" y="18"/>
                      <a:pt x="110" y="18"/>
                      <a:pt x="110" y="18"/>
                    </a:cubicBezTo>
                    <a:cubicBezTo>
                      <a:pt x="107" y="21"/>
                      <a:pt x="107" y="21"/>
                      <a:pt x="107" y="21"/>
                    </a:cubicBezTo>
                    <a:lnTo>
                      <a:pt x="107" y="20"/>
                    </a:lnTo>
                    <a:close/>
                    <a:moveTo>
                      <a:pt x="25" y="14"/>
                    </a:moveTo>
                    <a:cubicBezTo>
                      <a:pt x="26" y="14"/>
                      <a:pt x="26" y="14"/>
                      <a:pt x="26" y="14"/>
                    </a:cubicBezTo>
                    <a:cubicBezTo>
                      <a:pt x="28" y="12"/>
                      <a:pt x="30" y="10"/>
                      <a:pt x="33" y="9"/>
                    </a:cubicBezTo>
                    <a:cubicBezTo>
                      <a:pt x="34" y="9"/>
                      <a:pt x="34" y="9"/>
                      <a:pt x="34" y="9"/>
                    </a:cubicBezTo>
                    <a:cubicBezTo>
                      <a:pt x="36" y="12"/>
                      <a:pt x="36" y="12"/>
                      <a:pt x="36" y="12"/>
                    </a:cubicBezTo>
                    <a:cubicBezTo>
                      <a:pt x="35" y="13"/>
                      <a:pt x="35" y="13"/>
                      <a:pt x="35" y="13"/>
                    </a:cubicBezTo>
                    <a:cubicBezTo>
                      <a:pt x="33" y="14"/>
                      <a:pt x="30" y="16"/>
                      <a:pt x="28" y="17"/>
                    </a:cubicBezTo>
                    <a:cubicBezTo>
                      <a:pt x="27" y="18"/>
                      <a:pt x="27" y="18"/>
                      <a:pt x="27" y="18"/>
                    </a:cubicBezTo>
                    <a:lnTo>
                      <a:pt x="25" y="14"/>
                    </a:lnTo>
                    <a:close/>
                    <a:moveTo>
                      <a:pt x="94" y="11"/>
                    </a:moveTo>
                    <a:cubicBezTo>
                      <a:pt x="92" y="10"/>
                      <a:pt x="89" y="9"/>
                      <a:pt x="87" y="8"/>
                    </a:cubicBezTo>
                    <a:cubicBezTo>
                      <a:pt x="86" y="8"/>
                      <a:pt x="86" y="8"/>
                      <a:pt x="86" y="8"/>
                    </a:cubicBezTo>
                    <a:cubicBezTo>
                      <a:pt x="87" y="4"/>
                      <a:pt x="87" y="4"/>
                      <a:pt x="87" y="4"/>
                    </a:cubicBezTo>
                    <a:cubicBezTo>
                      <a:pt x="88" y="4"/>
                      <a:pt x="88" y="4"/>
                      <a:pt x="88" y="4"/>
                    </a:cubicBezTo>
                    <a:cubicBezTo>
                      <a:pt x="91" y="5"/>
                      <a:pt x="94" y="6"/>
                      <a:pt x="96" y="8"/>
                    </a:cubicBezTo>
                    <a:cubicBezTo>
                      <a:pt x="97" y="8"/>
                      <a:pt x="97" y="8"/>
                      <a:pt x="97" y="8"/>
                    </a:cubicBezTo>
                    <a:cubicBezTo>
                      <a:pt x="95" y="12"/>
                      <a:pt x="95" y="12"/>
                      <a:pt x="95" y="12"/>
                    </a:cubicBezTo>
                    <a:lnTo>
                      <a:pt x="94" y="11"/>
                    </a:lnTo>
                    <a:close/>
                    <a:moveTo>
                      <a:pt x="39" y="6"/>
                    </a:moveTo>
                    <a:cubicBezTo>
                      <a:pt x="40" y="5"/>
                      <a:pt x="40" y="5"/>
                      <a:pt x="40" y="5"/>
                    </a:cubicBezTo>
                    <a:cubicBezTo>
                      <a:pt x="43" y="4"/>
                      <a:pt x="45" y="3"/>
                      <a:pt x="48" y="3"/>
                    </a:cubicBezTo>
                    <a:cubicBezTo>
                      <a:pt x="49" y="2"/>
                      <a:pt x="49" y="2"/>
                      <a:pt x="49" y="2"/>
                    </a:cubicBezTo>
                    <a:cubicBezTo>
                      <a:pt x="50" y="6"/>
                      <a:pt x="50" y="6"/>
                      <a:pt x="50" y="6"/>
                    </a:cubicBezTo>
                    <a:cubicBezTo>
                      <a:pt x="49" y="7"/>
                      <a:pt x="49" y="7"/>
                      <a:pt x="49" y="7"/>
                    </a:cubicBezTo>
                    <a:cubicBezTo>
                      <a:pt x="46" y="7"/>
                      <a:pt x="44" y="8"/>
                      <a:pt x="42" y="9"/>
                    </a:cubicBezTo>
                    <a:cubicBezTo>
                      <a:pt x="41" y="10"/>
                      <a:pt x="41" y="10"/>
                      <a:pt x="41" y="10"/>
                    </a:cubicBezTo>
                    <a:lnTo>
                      <a:pt x="39" y="6"/>
                    </a:lnTo>
                    <a:close/>
                    <a:moveTo>
                      <a:pt x="80" y="6"/>
                    </a:moveTo>
                    <a:cubicBezTo>
                      <a:pt x="77" y="5"/>
                      <a:pt x="74" y="5"/>
                      <a:pt x="72" y="5"/>
                    </a:cubicBezTo>
                    <a:cubicBezTo>
                      <a:pt x="71" y="5"/>
                      <a:pt x="71" y="5"/>
                      <a:pt x="71" y="5"/>
                    </a:cubicBezTo>
                    <a:cubicBezTo>
                      <a:pt x="71" y="0"/>
                      <a:pt x="71" y="0"/>
                      <a:pt x="71" y="0"/>
                    </a:cubicBezTo>
                    <a:cubicBezTo>
                      <a:pt x="72" y="1"/>
                      <a:pt x="72" y="1"/>
                      <a:pt x="72" y="1"/>
                    </a:cubicBezTo>
                    <a:cubicBezTo>
                      <a:pt x="75" y="1"/>
                      <a:pt x="78" y="1"/>
                      <a:pt x="81" y="2"/>
                    </a:cubicBezTo>
                    <a:cubicBezTo>
                      <a:pt x="82" y="2"/>
                      <a:pt x="82" y="2"/>
                      <a:pt x="82" y="2"/>
                    </a:cubicBezTo>
                    <a:cubicBezTo>
                      <a:pt x="81" y="6"/>
                      <a:pt x="81" y="6"/>
                      <a:pt x="81" y="6"/>
                    </a:cubicBezTo>
                    <a:lnTo>
                      <a:pt x="80" y="6"/>
                    </a:lnTo>
                    <a:close/>
                    <a:moveTo>
                      <a:pt x="55" y="1"/>
                    </a:moveTo>
                    <a:cubicBezTo>
                      <a:pt x="56" y="1"/>
                      <a:pt x="56" y="1"/>
                      <a:pt x="56" y="1"/>
                    </a:cubicBezTo>
                    <a:cubicBezTo>
                      <a:pt x="59" y="0"/>
                      <a:pt x="61" y="0"/>
                      <a:pt x="64" y="0"/>
                    </a:cubicBezTo>
                    <a:cubicBezTo>
                      <a:pt x="65" y="0"/>
                      <a:pt x="65" y="0"/>
                      <a:pt x="65" y="0"/>
                    </a:cubicBezTo>
                    <a:cubicBezTo>
                      <a:pt x="65" y="4"/>
                      <a:pt x="65" y="4"/>
                      <a:pt x="65" y="4"/>
                    </a:cubicBezTo>
                    <a:cubicBezTo>
                      <a:pt x="64" y="4"/>
                      <a:pt x="64" y="4"/>
                      <a:pt x="64" y="4"/>
                    </a:cubicBezTo>
                    <a:cubicBezTo>
                      <a:pt x="62" y="5"/>
                      <a:pt x="59" y="5"/>
                      <a:pt x="57" y="5"/>
                    </a:cubicBezTo>
                    <a:cubicBezTo>
                      <a:pt x="55" y="5"/>
                      <a:pt x="55" y="5"/>
                      <a:pt x="55" y="5"/>
                    </a:cubicBezTo>
                    <a:lnTo>
                      <a:pt x="55" y="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80" name="Freeform 33">
                <a:extLst>
                  <a:ext uri="{FF2B5EF4-FFF2-40B4-BE49-F238E27FC236}">
                    <a16:creationId xmlns="" xmlns:a16="http://schemas.microsoft.com/office/drawing/2014/main" id="{97EE07F2-FC66-4AD1-8C84-D444D4F04E7E}"/>
                  </a:ext>
                </a:extLst>
              </p:cNvPr>
              <p:cNvSpPr>
                <a:spLocks/>
              </p:cNvSpPr>
              <p:nvPr/>
            </p:nvSpPr>
            <p:spPr bwMode="auto">
              <a:xfrm>
                <a:off x="3051176" y="2369185"/>
                <a:ext cx="238125" cy="269875"/>
              </a:xfrm>
              <a:custGeom>
                <a:avLst/>
                <a:gdLst>
                  <a:gd name="T0" fmla="*/ 43 w 63"/>
                  <a:gd name="T1" fmla="*/ 33 h 72"/>
                  <a:gd name="T2" fmla="*/ 50 w 63"/>
                  <a:gd name="T3" fmla="*/ 18 h 72"/>
                  <a:gd name="T4" fmla="*/ 31 w 63"/>
                  <a:gd name="T5" fmla="*/ 0 h 72"/>
                  <a:gd name="T6" fmla="*/ 13 w 63"/>
                  <a:gd name="T7" fmla="*/ 18 h 72"/>
                  <a:gd name="T8" fmla="*/ 20 w 63"/>
                  <a:gd name="T9" fmla="*/ 33 h 72"/>
                  <a:gd name="T10" fmla="*/ 0 w 63"/>
                  <a:gd name="T11" fmla="*/ 62 h 72"/>
                  <a:gd name="T12" fmla="*/ 2 w 63"/>
                  <a:gd name="T13" fmla="*/ 70 h 72"/>
                  <a:gd name="T14" fmla="*/ 9 w 63"/>
                  <a:gd name="T15" fmla="*/ 72 h 72"/>
                  <a:gd name="T16" fmla="*/ 31 w 63"/>
                  <a:gd name="T17" fmla="*/ 72 h 72"/>
                  <a:gd name="T18" fmla="*/ 54 w 63"/>
                  <a:gd name="T19" fmla="*/ 72 h 72"/>
                  <a:gd name="T20" fmla="*/ 60 w 63"/>
                  <a:gd name="T21" fmla="*/ 70 h 72"/>
                  <a:gd name="T22" fmla="*/ 63 w 63"/>
                  <a:gd name="T23" fmla="*/ 62 h 72"/>
                  <a:gd name="T24" fmla="*/ 43 w 63"/>
                  <a:gd name="T25" fmla="*/ 3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72">
                    <a:moveTo>
                      <a:pt x="43" y="33"/>
                    </a:moveTo>
                    <a:cubicBezTo>
                      <a:pt x="47" y="29"/>
                      <a:pt x="50" y="24"/>
                      <a:pt x="50" y="18"/>
                    </a:cubicBezTo>
                    <a:cubicBezTo>
                      <a:pt x="50" y="8"/>
                      <a:pt x="41" y="0"/>
                      <a:pt x="31" y="0"/>
                    </a:cubicBezTo>
                    <a:cubicBezTo>
                      <a:pt x="21" y="0"/>
                      <a:pt x="13" y="8"/>
                      <a:pt x="13" y="18"/>
                    </a:cubicBezTo>
                    <a:cubicBezTo>
                      <a:pt x="13" y="24"/>
                      <a:pt x="15" y="29"/>
                      <a:pt x="20" y="33"/>
                    </a:cubicBezTo>
                    <a:cubicBezTo>
                      <a:pt x="8" y="37"/>
                      <a:pt x="0" y="49"/>
                      <a:pt x="0" y="62"/>
                    </a:cubicBezTo>
                    <a:cubicBezTo>
                      <a:pt x="0" y="65"/>
                      <a:pt x="0" y="69"/>
                      <a:pt x="2" y="70"/>
                    </a:cubicBezTo>
                    <a:cubicBezTo>
                      <a:pt x="4" y="72"/>
                      <a:pt x="9" y="72"/>
                      <a:pt x="9" y="72"/>
                    </a:cubicBezTo>
                    <a:cubicBezTo>
                      <a:pt x="31" y="72"/>
                      <a:pt x="31" y="72"/>
                      <a:pt x="31" y="72"/>
                    </a:cubicBezTo>
                    <a:cubicBezTo>
                      <a:pt x="54" y="72"/>
                      <a:pt x="54" y="72"/>
                      <a:pt x="54" y="72"/>
                    </a:cubicBezTo>
                    <a:cubicBezTo>
                      <a:pt x="54" y="72"/>
                      <a:pt x="58" y="72"/>
                      <a:pt x="60" y="70"/>
                    </a:cubicBezTo>
                    <a:cubicBezTo>
                      <a:pt x="62" y="69"/>
                      <a:pt x="63" y="65"/>
                      <a:pt x="63" y="62"/>
                    </a:cubicBezTo>
                    <a:cubicBezTo>
                      <a:pt x="63" y="49"/>
                      <a:pt x="55" y="37"/>
                      <a:pt x="43" y="33"/>
                    </a:cubicBezTo>
                    <a:close/>
                  </a:path>
                </a:pathLst>
              </a:custGeom>
              <a:solidFill>
                <a:schemeClr val="accent3"/>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81" name="Freeform 34">
                <a:extLst>
                  <a:ext uri="{FF2B5EF4-FFF2-40B4-BE49-F238E27FC236}">
                    <a16:creationId xmlns="" xmlns:a16="http://schemas.microsoft.com/office/drawing/2014/main" id="{191F8F8E-0ED2-4FA3-87C0-AF1F93EDC057}"/>
                  </a:ext>
                </a:extLst>
              </p:cNvPr>
              <p:cNvSpPr>
                <a:spLocks noEditPoints="1"/>
              </p:cNvSpPr>
              <p:nvPr/>
            </p:nvSpPr>
            <p:spPr bwMode="auto">
              <a:xfrm>
                <a:off x="2922588" y="2259648"/>
                <a:ext cx="490538" cy="488950"/>
              </a:xfrm>
              <a:custGeom>
                <a:avLst/>
                <a:gdLst>
                  <a:gd name="T0" fmla="*/ 59 w 130"/>
                  <a:gd name="T1" fmla="*/ 125 h 130"/>
                  <a:gd name="T2" fmla="*/ 69 w 130"/>
                  <a:gd name="T3" fmla="*/ 125 h 130"/>
                  <a:gd name="T4" fmla="*/ 74 w 130"/>
                  <a:gd name="T5" fmla="*/ 125 h 130"/>
                  <a:gd name="T6" fmla="*/ 85 w 130"/>
                  <a:gd name="T7" fmla="*/ 126 h 130"/>
                  <a:gd name="T8" fmla="*/ 74 w 130"/>
                  <a:gd name="T9" fmla="*/ 125 h 130"/>
                  <a:gd name="T10" fmla="*/ 44 w 130"/>
                  <a:gd name="T11" fmla="*/ 121 h 130"/>
                  <a:gd name="T12" fmla="*/ 53 w 130"/>
                  <a:gd name="T13" fmla="*/ 128 h 130"/>
                  <a:gd name="T14" fmla="*/ 97 w 130"/>
                  <a:gd name="T15" fmla="*/ 116 h 130"/>
                  <a:gd name="T16" fmla="*/ 92 w 130"/>
                  <a:gd name="T17" fmla="*/ 124 h 130"/>
                  <a:gd name="T18" fmla="*/ 29 w 130"/>
                  <a:gd name="T19" fmla="*/ 118 h 130"/>
                  <a:gd name="T20" fmla="*/ 38 w 130"/>
                  <a:gd name="T21" fmla="*/ 119 h 130"/>
                  <a:gd name="T22" fmla="*/ 102 w 130"/>
                  <a:gd name="T23" fmla="*/ 113 h 130"/>
                  <a:gd name="T24" fmla="*/ 113 w 130"/>
                  <a:gd name="T25" fmla="*/ 109 h 130"/>
                  <a:gd name="T26" fmla="*/ 102 w 130"/>
                  <a:gd name="T27" fmla="*/ 113 h 130"/>
                  <a:gd name="T28" fmla="*/ 19 w 130"/>
                  <a:gd name="T29" fmla="*/ 104 h 130"/>
                  <a:gd name="T30" fmla="*/ 23 w 130"/>
                  <a:gd name="T31" fmla="*/ 114 h 130"/>
                  <a:gd name="T32" fmla="*/ 118 w 130"/>
                  <a:gd name="T33" fmla="*/ 94 h 130"/>
                  <a:gd name="T34" fmla="*/ 117 w 130"/>
                  <a:gd name="T35" fmla="*/ 103 h 130"/>
                  <a:gd name="T36" fmla="*/ 7 w 130"/>
                  <a:gd name="T37" fmla="*/ 94 h 130"/>
                  <a:gd name="T38" fmla="*/ 15 w 130"/>
                  <a:gd name="T39" fmla="*/ 99 h 130"/>
                  <a:gd name="T40" fmla="*/ 121 w 130"/>
                  <a:gd name="T41" fmla="*/ 88 h 130"/>
                  <a:gd name="T42" fmla="*/ 128 w 130"/>
                  <a:gd name="T43" fmla="*/ 80 h 130"/>
                  <a:gd name="T44" fmla="*/ 121 w 130"/>
                  <a:gd name="T45" fmla="*/ 88 h 130"/>
                  <a:gd name="T46" fmla="*/ 6 w 130"/>
                  <a:gd name="T47" fmla="*/ 76 h 130"/>
                  <a:gd name="T48" fmla="*/ 4 w 130"/>
                  <a:gd name="T49" fmla="*/ 87 h 130"/>
                  <a:gd name="T50" fmla="*/ 126 w 130"/>
                  <a:gd name="T51" fmla="*/ 65 h 130"/>
                  <a:gd name="T52" fmla="*/ 125 w 130"/>
                  <a:gd name="T53" fmla="*/ 54 h 130"/>
                  <a:gd name="T54" fmla="*/ 130 w 130"/>
                  <a:gd name="T55" fmla="*/ 64 h 130"/>
                  <a:gd name="T56" fmla="*/ 130 w 130"/>
                  <a:gd name="T57" fmla="*/ 73 h 130"/>
                  <a:gd name="T58" fmla="*/ 0 w 130"/>
                  <a:gd name="T59" fmla="*/ 65 h 130"/>
                  <a:gd name="T60" fmla="*/ 5 w 130"/>
                  <a:gd name="T61" fmla="*/ 62 h 130"/>
                  <a:gd name="T62" fmla="*/ 1 w 130"/>
                  <a:gd name="T63" fmla="*/ 71 h 130"/>
                  <a:gd name="T64" fmla="*/ 3 w 130"/>
                  <a:gd name="T65" fmla="*/ 46 h 130"/>
                  <a:gd name="T66" fmla="*/ 6 w 130"/>
                  <a:gd name="T67" fmla="*/ 54 h 130"/>
                  <a:gd name="T68" fmla="*/ 121 w 130"/>
                  <a:gd name="T69" fmla="*/ 40 h 130"/>
                  <a:gd name="T70" fmla="*/ 127 w 130"/>
                  <a:gd name="T71" fmla="*/ 46 h 130"/>
                  <a:gd name="T72" fmla="*/ 6 w 130"/>
                  <a:gd name="T73" fmla="*/ 39 h 130"/>
                  <a:gd name="T74" fmla="*/ 14 w 130"/>
                  <a:gd name="T75" fmla="*/ 32 h 130"/>
                  <a:gd name="T76" fmla="*/ 6 w 130"/>
                  <a:gd name="T77" fmla="*/ 39 h 130"/>
                  <a:gd name="T78" fmla="*/ 115 w 130"/>
                  <a:gd name="T79" fmla="*/ 23 h 130"/>
                  <a:gd name="T80" fmla="*/ 118 w 130"/>
                  <a:gd name="T81" fmla="*/ 34 h 130"/>
                  <a:gd name="T82" fmla="*/ 21 w 130"/>
                  <a:gd name="T83" fmla="*/ 18 h 130"/>
                  <a:gd name="T84" fmla="*/ 18 w 130"/>
                  <a:gd name="T85" fmla="*/ 27 h 130"/>
                  <a:gd name="T86" fmla="*/ 102 w 130"/>
                  <a:gd name="T87" fmla="*/ 16 h 130"/>
                  <a:gd name="T88" fmla="*/ 110 w 130"/>
                  <a:gd name="T89" fmla="*/ 18 h 130"/>
                  <a:gd name="T90" fmla="*/ 26 w 130"/>
                  <a:gd name="T91" fmla="*/ 13 h 130"/>
                  <a:gd name="T92" fmla="*/ 37 w 130"/>
                  <a:gd name="T93" fmla="*/ 11 h 130"/>
                  <a:gd name="T94" fmla="*/ 26 w 130"/>
                  <a:gd name="T95" fmla="*/ 13 h 130"/>
                  <a:gd name="T96" fmla="*/ 89 w 130"/>
                  <a:gd name="T97" fmla="*/ 4 h 130"/>
                  <a:gd name="T98" fmla="*/ 96 w 130"/>
                  <a:gd name="T99" fmla="*/ 13 h 130"/>
                  <a:gd name="T100" fmla="*/ 49 w 130"/>
                  <a:gd name="T101" fmla="*/ 2 h 130"/>
                  <a:gd name="T102" fmla="*/ 43 w 130"/>
                  <a:gd name="T103" fmla="*/ 8 h 130"/>
                  <a:gd name="T104" fmla="*/ 73 w 130"/>
                  <a:gd name="T105" fmla="*/ 5 h 130"/>
                  <a:gd name="T106" fmla="*/ 82 w 130"/>
                  <a:gd name="T107" fmla="*/ 2 h 130"/>
                  <a:gd name="T108" fmla="*/ 56 w 130"/>
                  <a:gd name="T109" fmla="*/ 1 h 130"/>
                  <a:gd name="T110" fmla="*/ 67 w 130"/>
                  <a:gd name="T111" fmla="*/ 1 h 130"/>
                  <a:gd name="T112" fmla="*/ 57 w 130"/>
                  <a:gd name="T113" fmla="*/ 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0" h="130">
                    <a:moveTo>
                      <a:pt x="65" y="130"/>
                    </a:moveTo>
                    <a:cubicBezTo>
                      <a:pt x="63" y="130"/>
                      <a:pt x="61" y="130"/>
                      <a:pt x="60" y="129"/>
                    </a:cubicBezTo>
                    <a:cubicBezTo>
                      <a:pt x="59" y="129"/>
                      <a:pt x="59" y="129"/>
                      <a:pt x="59" y="129"/>
                    </a:cubicBezTo>
                    <a:cubicBezTo>
                      <a:pt x="59" y="125"/>
                      <a:pt x="59" y="125"/>
                      <a:pt x="59" y="125"/>
                    </a:cubicBezTo>
                    <a:cubicBezTo>
                      <a:pt x="60" y="125"/>
                      <a:pt x="60" y="125"/>
                      <a:pt x="60" y="125"/>
                    </a:cubicBezTo>
                    <a:cubicBezTo>
                      <a:pt x="62" y="125"/>
                      <a:pt x="63" y="125"/>
                      <a:pt x="65" y="125"/>
                    </a:cubicBezTo>
                    <a:cubicBezTo>
                      <a:pt x="66" y="125"/>
                      <a:pt x="67" y="125"/>
                      <a:pt x="68" y="125"/>
                    </a:cubicBezTo>
                    <a:cubicBezTo>
                      <a:pt x="69" y="125"/>
                      <a:pt x="69" y="125"/>
                      <a:pt x="69" y="125"/>
                    </a:cubicBezTo>
                    <a:cubicBezTo>
                      <a:pt x="69" y="130"/>
                      <a:pt x="69" y="130"/>
                      <a:pt x="69" y="130"/>
                    </a:cubicBezTo>
                    <a:cubicBezTo>
                      <a:pt x="68" y="130"/>
                      <a:pt x="68" y="130"/>
                      <a:pt x="68" y="130"/>
                    </a:cubicBezTo>
                    <a:cubicBezTo>
                      <a:pt x="67" y="130"/>
                      <a:pt x="66" y="130"/>
                      <a:pt x="65" y="130"/>
                    </a:cubicBezTo>
                    <a:close/>
                    <a:moveTo>
                      <a:pt x="74" y="125"/>
                    </a:moveTo>
                    <a:cubicBezTo>
                      <a:pt x="75" y="125"/>
                      <a:pt x="75" y="125"/>
                      <a:pt x="75" y="125"/>
                    </a:cubicBezTo>
                    <a:cubicBezTo>
                      <a:pt x="78" y="124"/>
                      <a:pt x="80" y="123"/>
                      <a:pt x="83" y="123"/>
                    </a:cubicBezTo>
                    <a:cubicBezTo>
                      <a:pt x="84" y="122"/>
                      <a:pt x="84" y="122"/>
                      <a:pt x="84" y="122"/>
                    </a:cubicBezTo>
                    <a:cubicBezTo>
                      <a:pt x="85" y="126"/>
                      <a:pt x="85" y="126"/>
                      <a:pt x="85" y="126"/>
                    </a:cubicBezTo>
                    <a:cubicBezTo>
                      <a:pt x="84" y="127"/>
                      <a:pt x="84" y="127"/>
                      <a:pt x="84" y="127"/>
                    </a:cubicBezTo>
                    <a:cubicBezTo>
                      <a:pt x="82" y="128"/>
                      <a:pt x="79" y="128"/>
                      <a:pt x="76" y="129"/>
                    </a:cubicBezTo>
                    <a:cubicBezTo>
                      <a:pt x="75" y="129"/>
                      <a:pt x="75" y="129"/>
                      <a:pt x="75" y="129"/>
                    </a:cubicBezTo>
                    <a:lnTo>
                      <a:pt x="74" y="125"/>
                    </a:lnTo>
                    <a:close/>
                    <a:moveTo>
                      <a:pt x="51" y="128"/>
                    </a:moveTo>
                    <a:cubicBezTo>
                      <a:pt x="49" y="128"/>
                      <a:pt x="46" y="127"/>
                      <a:pt x="44" y="126"/>
                    </a:cubicBezTo>
                    <a:cubicBezTo>
                      <a:pt x="42" y="126"/>
                      <a:pt x="42" y="126"/>
                      <a:pt x="42" y="126"/>
                    </a:cubicBezTo>
                    <a:cubicBezTo>
                      <a:pt x="44" y="121"/>
                      <a:pt x="44" y="121"/>
                      <a:pt x="44" y="121"/>
                    </a:cubicBezTo>
                    <a:cubicBezTo>
                      <a:pt x="45" y="122"/>
                      <a:pt x="45" y="122"/>
                      <a:pt x="45" y="122"/>
                    </a:cubicBezTo>
                    <a:cubicBezTo>
                      <a:pt x="47" y="123"/>
                      <a:pt x="50" y="123"/>
                      <a:pt x="52" y="124"/>
                    </a:cubicBezTo>
                    <a:cubicBezTo>
                      <a:pt x="53" y="124"/>
                      <a:pt x="53" y="124"/>
                      <a:pt x="53" y="124"/>
                    </a:cubicBezTo>
                    <a:cubicBezTo>
                      <a:pt x="53" y="128"/>
                      <a:pt x="53" y="128"/>
                      <a:pt x="53" y="128"/>
                    </a:cubicBezTo>
                    <a:lnTo>
                      <a:pt x="51" y="128"/>
                    </a:lnTo>
                    <a:close/>
                    <a:moveTo>
                      <a:pt x="89" y="120"/>
                    </a:moveTo>
                    <a:cubicBezTo>
                      <a:pt x="90" y="120"/>
                      <a:pt x="90" y="120"/>
                      <a:pt x="90" y="120"/>
                    </a:cubicBezTo>
                    <a:cubicBezTo>
                      <a:pt x="92" y="119"/>
                      <a:pt x="95" y="118"/>
                      <a:pt x="97" y="116"/>
                    </a:cubicBezTo>
                    <a:cubicBezTo>
                      <a:pt x="98" y="116"/>
                      <a:pt x="98" y="116"/>
                      <a:pt x="98" y="116"/>
                    </a:cubicBezTo>
                    <a:cubicBezTo>
                      <a:pt x="100" y="119"/>
                      <a:pt x="100" y="119"/>
                      <a:pt x="100" y="119"/>
                    </a:cubicBezTo>
                    <a:cubicBezTo>
                      <a:pt x="99" y="120"/>
                      <a:pt x="99" y="120"/>
                      <a:pt x="99" y="120"/>
                    </a:cubicBezTo>
                    <a:cubicBezTo>
                      <a:pt x="97" y="121"/>
                      <a:pt x="94" y="123"/>
                      <a:pt x="92" y="124"/>
                    </a:cubicBezTo>
                    <a:cubicBezTo>
                      <a:pt x="91" y="124"/>
                      <a:pt x="91" y="124"/>
                      <a:pt x="91" y="124"/>
                    </a:cubicBezTo>
                    <a:lnTo>
                      <a:pt x="89" y="120"/>
                    </a:lnTo>
                    <a:close/>
                    <a:moveTo>
                      <a:pt x="36" y="123"/>
                    </a:moveTo>
                    <a:cubicBezTo>
                      <a:pt x="33" y="121"/>
                      <a:pt x="31" y="120"/>
                      <a:pt x="29" y="118"/>
                    </a:cubicBezTo>
                    <a:cubicBezTo>
                      <a:pt x="28" y="118"/>
                      <a:pt x="28" y="118"/>
                      <a:pt x="28" y="118"/>
                    </a:cubicBezTo>
                    <a:cubicBezTo>
                      <a:pt x="30" y="114"/>
                      <a:pt x="30" y="114"/>
                      <a:pt x="30" y="114"/>
                    </a:cubicBezTo>
                    <a:cubicBezTo>
                      <a:pt x="31" y="115"/>
                      <a:pt x="31" y="115"/>
                      <a:pt x="31" y="115"/>
                    </a:cubicBezTo>
                    <a:cubicBezTo>
                      <a:pt x="33" y="116"/>
                      <a:pt x="36" y="118"/>
                      <a:pt x="38" y="119"/>
                    </a:cubicBezTo>
                    <a:cubicBezTo>
                      <a:pt x="39" y="119"/>
                      <a:pt x="39" y="119"/>
                      <a:pt x="39" y="119"/>
                    </a:cubicBezTo>
                    <a:cubicBezTo>
                      <a:pt x="37" y="123"/>
                      <a:pt x="37" y="123"/>
                      <a:pt x="37" y="123"/>
                    </a:cubicBezTo>
                    <a:lnTo>
                      <a:pt x="36" y="123"/>
                    </a:lnTo>
                    <a:close/>
                    <a:moveTo>
                      <a:pt x="102" y="113"/>
                    </a:moveTo>
                    <a:cubicBezTo>
                      <a:pt x="103" y="112"/>
                      <a:pt x="103" y="112"/>
                      <a:pt x="103" y="112"/>
                    </a:cubicBezTo>
                    <a:cubicBezTo>
                      <a:pt x="105" y="110"/>
                      <a:pt x="107" y="109"/>
                      <a:pt x="109" y="107"/>
                    </a:cubicBezTo>
                    <a:cubicBezTo>
                      <a:pt x="110" y="106"/>
                      <a:pt x="110" y="106"/>
                      <a:pt x="110" y="106"/>
                    </a:cubicBezTo>
                    <a:cubicBezTo>
                      <a:pt x="113" y="109"/>
                      <a:pt x="113" y="109"/>
                      <a:pt x="113" y="109"/>
                    </a:cubicBezTo>
                    <a:cubicBezTo>
                      <a:pt x="112" y="110"/>
                      <a:pt x="112" y="110"/>
                      <a:pt x="112" y="110"/>
                    </a:cubicBezTo>
                    <a:cubicBezTo>
                      <a:pt x="110" y="112"/>
                      <a:pt x="108" y="114"/>
                      <a:pt x="106" y="115"/>
                    </a:cubicBezTo>
                    <a:cubicBezTo>
                      <a:pt x="105" y="116"/>
                      <a:pt x="105" y="116"/>
                      <a:pt x="105" y="116"/>
                    </a:cubicBezTo>
                    <a:lnTo>
                      <a:pt x="102" y="113"/>
                    </a:lnTo>
                    <a:close/>
                    <a:moveTo>
                      <a:pt x="22" y="113"/>
                    </a:moveTo>
                    <a:cubicBezTo>
                      <a:pt x="20" y="112"/>
                      <a:pt x="18" y="110"/>
                      <a:pt x="16" y="107"/>
                    </a:cubicBezTo>
                    <a:cubicBezTo>
                      <a:pt x="16" y="107"/>
                      <a:pt x="16" y="107"/>
                      <a:pt x="16" y="107"/>
                    </a:cubicBezTo>
                    <a:cubicBezTo>
                      <a:pt x="19" y="104"/>
                      <a:pt x="19" y="104"/>
                      <a:pt x="19" y="104"/>
                    </a:cubicBezTo>
                    <a:cubicBezTo>
                      <a:pt x="20" y="105"/>
                      <a:pt x="20" y="105"/>
                      <a:pt x="20" y="105"/>
                    </a:cubicBezTo>
                    <a:cubicBezTo>
                      <a:pt x="21" y="107"/>
                      <a:pt x="23" y="108"/>
                      <a:pt x="25" y="110"/>
                    </a:cubicBezTo>
                    <a:cubicBezTo>
                      <a:pt x="26" y="111"/>
                      <a:pt x="26" y="111"/>
                      <a:pt x="26" y="111"/>
                    </a:cubicBezTo>
                    <a:cubicBezTo>
                      <a:pt x="23" y="114"/>
                      <a:pt x="23" y="114"/>
                      <a:pt x="23" y="114"/>
                    </a:cubicBezTo>
                    <a:lnTo>
                      <a:pt x="22" y="113"/>
                    </a:lnTo>
                    <a:close/>
                    <a:moveTo>
                      <a:pt x="113" y="102"/>
                    </a:moveTo>
                    <a:cubicBezTo>
                      <a:pt x="114" y="101"/>
                      <a:pt x="114" y="101"/>
                      <a:pt x="114" y="101"/>
                    </a:cubicBezTo>
                    <a:cubicBezTo>
                      <a:pt x="115" y="99"/>
                      <a:pt x="117" y="97"/>
                      <a:pt x="118" y="94"/>
                    </a:cubicBezTo>
                    <a:cubicBezTo>
                      <a:pt x="119" y="93"/>
                      <a:pt x="119" y="93"/>
                      <a:pt x="119" y="93"/>
                    </a:cubicBezTo>
                    <a:cubicBezTo>
                      <a:pt x="122" y="95"/>
                      <a:pt x="122" y="95"/>
                      <a:pt x="122" y="95"/>
                    </a:cubicBezTo>
                    <a:cubicBezTo>
                      <a:pt x="122" y="96"/>
                      <a:pt x="122" y="96"/>
                      <a:pt x="122" y="96"/>
                    </a:cubicBezTo>
                    <a:cubicBezTo>
                      <a:pt x="121" y="99"/>
                      <a:pt x="119" y="101"/>
                      <a:pt x="117" y="103"/>
                    </a:cubicBezTo>
                    <a:cubicBezTo>
                      <a:pt x="117" y="104"/>
                      <a:pt x="117" y="104"/>
                      <a:pt x="117" y="104"/>
                    </a:cubicBezTo>
                    <a:lnTo>
                      <a:pt x="113" y="102"/>
                    </a:lnTo>
                    <a:close/>
                    <a:moveTo>
                      <a:pt x="11" y="101"/>
                    </a:moveTo>
                    <a:cubicBezTo>
                      <a:pt x="10" y="99"/>
                      <a:pt x="8" y="96"/>
                      <a:pt x="7" y="94"/>
                    </a:cubicBezTo>
                    <a:cubicBezTo>
                      <a:pt x="7" y="93"/>
                      <a:pt x="7" y="93"/>
                      <a:pt x="7" y="93"/>
                    </a:cubicBezTo>
                    <a:cubicBezTo>
                      <a:pt x="11" y="91"/>
                      <a:pt x="11" y="91"/>
                      <a:pt x="11" y="91"/>
                    </a:cubicBezTo>
                    <a:cubicBezTo>
                      <a:pt x="11" y="92"/>
                      <a:pt x="11" y="92"/>
                      <a:pt x="11" y="92"/>
                    </a:cubicBezTo>
                    <a:cubicBezTo>
                      <a:pt x="12" y="94"/>
                      <a:pt x="14" y="96"/>
                      <a:pt x="15" y="99"/>
                    </a:cubicBezTo>
                    <a:cubicBezTo>
                      <a:pt x="16" y="100"/>
                      <a:pt x="16" y="100"/>
                      <a:pt x="16" y="100"/>
                    </a:cubicBezTo>
                    <a:cubicBezTo>
                      <a:pt x="12" y="102"/>
                      <a:pt x="12" y="102"/>
                      <a:pt x="12" y="102"/>
                    </a:cubicBezTo>
                    <a:lnTo>
                      <a:pt x="11" y="101"/>
                    </a:lnTo>
                    <a:close/>
                    <a:moveTo>
                      <a:pt x="121" y="88"/>
                    </a:moveTo>
                    <a:cubicBezTo>
                      <a:pt x="121" y="87"/>
                      <a:pt x="121" y="87"/>
                      <a:pt x="121" y="87"/>
                    </a:cubicBezTo>
                    <a:cubicBezTo>
                      <a:pt x="122" y="85"/>
                      <a:pt x="123" y="83"/>
                      <a:pt x="124" y="80"/>
                    </a:cubicBezTo>
                    <a:cubicBezTo>
                      <a:pt x="124" y="79"/>
                      <a:pt x="124" y="79"/>
                      <a:pt x="124" y="79"/>
                    </a:cubicBezTo>
                    <a:cubicBezTo>
                      <a:pt x="128" y="80"/>
                      <a:pt x="128" y="80"/>
                      <a:pt x="128" y="80"/>
                    </a:cubicBezTo>
                    <a:cubicBezTo>
                      <a:pt x="128" y="81"/>
                      <a:pt x="128" y="81"/>
                      <a:pt x="128" y="81"/>
                    </a:cubicBezTo>
                    <a:cubicBezTo>
                      <a:pt x="127" y="84"/>
                      <a:pt x="126" y="86"/>
                      <a:pt x="125" y="89"/>
                    </a:cubicBezTo>
                    <a:cubicBezTo>
                      <a:pt x="125" y="90"/>
                      <a:pt x="125" y="90"/>
                      <a:pt x="125" y="90"/>
                    </a:cubicBezTo>
                    <a:lnTo>
                      <a:pt x="121" y="88"/>
                    </a:lnTo>
                    <a:close/>
                    <a:moveTo>
                      <a:pt x="4" y="86"/>
                    </a:moveTo>
                    <a:cubicBezTo>
                      <a:pt x="3" y="84"/>
                      <a:pt x="2" y="81"/>
                      <a:pt x="2" y="78"/>
                    </a:cubicBezTo>
                    <a:cubicBezTo>
                      <a:pt x="2" y="77"/>
                      <a:pt x="2" y="77"/>
                      <a:pt x="2" y="77"/>
                    </a:cubicBezTo>
                    <a:cubicBezTo>
                      <a:pt x="6" y="76"/>
                      <a:pt x="6" y="76"/>
                      <a:pt x="6" y="76"/>
                    </a:cubicBezTo>
                    <a:cubicBezTo>
                      <a:pt x="6" y="77"/>
                      <a:pt x="6" y="77"/>
                      <a:pt x="6" y="77"/>
                    </a:cubicBezTo>
                    <a:cubicBezTo>
                      <a:pt x="6" y="80"/>
                      <a:pt x="7" y="82"/>
                      <a:pt x="8" y="85"/>
                    </a:cubicBezTo>
                    <a:cubicBezTo>
                      <a:pt x="8" y="86"/>
                      <a:pt x="8" y="86"/>
                      <a:pt x="8" y="86"/>
                    </a:cubicBezTo>
                    <a:cubicBezTo>
                      <a:pt x="4" y="87"/>
                      <a:pt x="4" y="87"/>
                      <a:pt x="4" y="87"/>
                    </a:cubicBezTo>
                    <a:lnTo>
                      <a:pt x="4" y="86"/>
                    </a:lnTo>
                    <a:close/>
                    <a:moveTo>
                      <a:pt x="125" y="74"/>
                    </a:moveTo>
                    <a:cubicBezTo>
                      <a:pt x="125" y="72"/>
                      <a:pt x="125" y="72"/>
                      <a:pt x="125" y="72"/>
                    </a:cubicBezTo>
                    <a:cubicBezTo>
                      <a:pt x="126" y="70"/>
                      <a:pt x="126" y="67"/>
                      <a:pt x="126" y="65"/>
                    </a:cubicBezTo>
                    <a:cubicBezTo>
                      <a:pt x="126" y="64"/>
                      <a:pt x="126" y="64"/>
                      <a:pt x="126" y="64"/>
                    </a:cubicBezTo>
                    <a:cubicBezTo>
                      <a:pt x="126" y="63"/>
                      <a:pt x="126" y="63"/>
                      <a:pt x="126" y="63"/>
                    </a:cubicBezTo>
                    <a:cubicBezTo>
                      <a:pt x="126" y="60"/>
                      <a:pt x="125" y="57"/>
                      <a:pt x="125" y="55"/>
                    </a:cubicBezTo>
                    <a:cubicBezTo>
                      <a:pt x="125" y="54"/>
                      <a:pt x="125" y="54"/>
                      <a:pt x="125" y="54"/>
                    </a:cubicBezTo>
                    <a:cubicBezTo>
                      <a:pt x="129" y="53"/>
                      <a:pt x="129" y="53"/>
                      <a:pt x="129" y="53"/>
                    </a:cubicBezTo>
                    <a:cubicBezTo>
                      <a:pt x="129" y="54"/>
                      <a:pt x="129" y="54"/>
                      <a:pt x="129" y="54"/>
                    </a:cubicBezTo>
                    <a:cubicBezTo>
                      <a:pt x="130" y="57"/>
                      <a:pt x="130" y="60"/>
                      <a:pt x="130" y="62"/>
                    </a:cubicBezTo>
                    <a:cubicBezTo>
                      <a:pt x="130" y="64"/>
                      <a:pt x="130" y="64"/>
                      <a:pt x="130" y="64"/>
                    </a:cubicBezTo>
                    <a:cubicBezTo>
                      <a:pt x="127" y="64"/>
                      <a:pt x="127" y="64"/>
                      <a:pt x="127" y="64"/>
                    </a:cubicBezTo>
                    <a:cubicBezTo>
                      <a:pt x="130" y="64"/>
                      <a:pt x="130" y="64"/>
                      <a:pt x="130" y="64"/>
                    </a:cubicBezTo>
                    <a:cubicBezTo>
                      <a:pt x="130" y="65"/>
                      <a:pt x="130" y="65"/>
                      <a:pt x="130" y="65"/>
                    </a:cubicBezTo>
                    <a:cubicBezTo>
                      <a:pt x="130" y="68"/>
                      <a:pt x="130" y="70"/>
                      <a:pt x="130" y="73"/>
                    </a:cubicBezTo>
                    <a:cubicBezTo>
                      <a:pt x="129" y="74"/>
                      <a:pt x="129" y="74"/>
                      <a:pt x="129" y="74"/>
                    </a:cubicBezTo>
                    <a:lnTo>
                      <a:pt x="125" y="74"/>
                    </a:lnTo>
                    <a:close/>
                    <a:moveTo>
                      <a:pt x="1" y="70"/>
                    </a:moveTo>
                    <a:cubicBezTo>
                      <a:pt x="0" y="68"/>
                      <a:pt x="0" y="67"/>
                      <a:pt x="0" y="65"/>
                    </a:cubicBezTo>
                    <a:cubicBezTo>
                      <a:pt x="0" y="64"/>
                      <a:pt x="0" y="63"/>
                      <a:pt x="0" y="62"/>
                    </a:cubicBezTo>
                    <a:cubicBezTo>
                      <a:pt x="0" y="61"/>
                      <a:pt x="0" y="61"/>
                      <a:pt x="0" y="61"/>
                    </a:cubicBezTo>
                    <a:cubicBezTo>
                      <a:pt x="5" y="61"/>
                      <a:pt x="5" y="61"/>
                      <a:pt x="5" y="61"/>
                    </a:cubicBezTo>
                    <a:cubicBezTo>
                      <a:pt x="5" y="62"/>
                      <a:pt x="5" y="62"/>
                      <a:pt x="5" y="62"/>
                    </a:cubicBezTo>
                    <a:cubicBezTo>
                      <a:pt x="5" y="63"/>
                      <a:pt x="5" y="64"/>
                      <a:pt x="5" y="65"/>
                    </a:cubicBezTo>
                    <a:cubicBezTo>
                      <a:pt x="5" y="66"/>
                      <a:pt x="5" y="68"/>
                      <a:pt x="5" y="70"/>
                    </a:cubicBezTo>
                    <a:cubicBezTo>
                      <a:pt x="5" y="71"/>
                      <a:pt x="5" y="71"/>
                      <a:pt x="5" y="71"/>
                    </a:cubicBezTo>
                    <a:cubicBezTo>
                      <a:pt x="1" y="71"/>
                      <a:pt x="1" y="71"/>
                      <a:pt x="1" y="71"/>
                    </a:cubicBezTo>
                    <a:lnTo>
                      <a:pt x="1" y="70"/>
                    </a:lnTo>
                    <a:close/>
                    <a:moveTo>
                      <a:pt x="1" y="55"/>
                    </a:moveTo>
                    <a:cubicBezTo>
                      <a:pt x="1" y="54"/>
                      <a:pt x="1" y="54"/>
                      <a:pt x="1" y="54"/>
                    </a:cubicBezTo>
                    <a:cubicBezTo>
                      <a:pt x="2" y="51"/>
                      <a:pt x="2" y="48"/>
                      <a:pt x="3" y="46"/>
                    </a:cubicBezTo>
                    <a:cubicBezTo>
                      <a:pt x="4" y="44"/>
                      <a:pt x="4" y="44"/>
                      <a:pt x="4" y="44"/>
                    </a:cubicBezTo>
                    <a:cubicBezTo>
                      <a:pt x="8" y="46"/>
                      <a:pt x="8" y="46"/>
                      <a:pt x="8" y="46"/>
                    </a:cubicBezTo>
                    <a:cubicBezTo>
                      <a:pt x="7" y="47"/>
                      <a:pt x="7" y="47"/>
                      <a:pt x="7" y="47"/>
                    </a:cubicBezTo>
                    <a:cubicBezTo>
                      <a:pt x="7" y="49"/>
                      <a:pt x="6" y="52"/>
                      <a:pt x="6" y="54"/>
                    </a:cubicBezTo>
                    <a:cubicBezTo>
                      <a:pt x="5" y="55"/>
                      <a:pt x="5" y="55"/>
                      <a:pt x="5" y="55"/>
                    </a:cubicBezTo>
                    <a:lnTo>
                      <a:pt x="1" y="55"/>
                    </a:lnTo>
                    <a:close/>
                    <a:moveTo>
                      <a:pt x="123" y="47"/>
                    </a:moveTo>
                    <a:cubicBezTo>
                      <a:pt x="123" y="45"/>
                      <a:pt x="122" y="42"/>
                      <a:pt x="121" y="40"/>
                    </a:cubicBezTo>
                    <a:cubicBezTo>
                      <a:pt x="120" y="39"/>
                      <a:pt x="120" y="39"/>
                      <a:pt x="120" y="39"/>
                    </a:cubicBezTo>
                    <a:cubicBezTo>
                      <a:pt x="124" y="37"/>
                      <a:pt x="124" y="37"/>
                      <a:pt x="124" y="37"/>
                    </a:cubicBezTo>
                    <a:cubicBezTo>
                      <a:pt x="124" y="38"/>
                      <a:pt x="124" y="38"/>
                      <a:pt x="124" y="38"/>
                    </a:cubicBezTo>
                    <a:cubicBezTo>
                      <a:pt x="126" y="41"/>
                      <a:pt x="127" y="43"/>
                      <a:pt x="127" y="46"/>
                    </a:cubicBezTo>
                    <a:cubicBezTo>
                      <a:pt x="128" y="47"/>
                      <a:pt x="128" y="47"/>
                      <a:pt x="128" y="47"/>
                    </a:cubicBezTo>
                    <a:cubicBezTo>
                      <a:pt x="124" y="48"/>
                      <a:pt x="124" y="48"/>
                      <a:pt x="124" y="48"/>
                    </a:cubicBezTo>
                    <a:lnTo>
                      <a:pt x="123" y="47"/>
                    </a:lnTo>
                    <a:close/>
                    <a:moveTo>
                      <a:pt x="6" y="39"/>
                    </a:moveTo>
                    <a:cubicBezTo>
                      <a:pt x="6" y="38"/>
                      <a:pt x="6" y="38"/>
                      <a:pt x="6" y="38"/>
                    </a:cubicBezTo>
                    <a:cubicBezTo>
                      <a:pt x="7" y="35"/>
                      <a:pt x="9" y="33"/>
                      <a:pt x="10" y="31"/>
                    </a:cubicBezTo>
                    <a:cubicBezTo>
                      <a:pt x="11" y="30"/>
                      <a:pt x="11" y="30"/>
                      <a:pt x="11" y="30"/>
                    </a:cubicBezTo>
                    <a:cubicBezTo>
                      <a:pt x="14" y="32"/>
                      <a:pt x="14" y="32"/>
                      <a:pt x="14" y="32"/>
                    </a:cubicBezTo>
                    <a:cubicBezTo>
                      <a:pt x="14" y="33"/>
                      <a:pt x="14" y="33"/>
                      <a:pt x="14" y="33"/>
                    </a:cubicBezTo>
                    <a:cubicBezTo>
                      <a:pt x="12" y="35"/>
                      <a:pt x="11" y="37"/>
                      <a:pt x="10" y="40"/>
                    </a:cubicBezTo>
                    <a:cubicBezTo>
                      <a:pt x="10" y="41"/>
                      <a:pt x="10" y="41"/>
                      <a:pt x="10" y="41"/>
                    </a:cubicBezTo>
                    <a:lnTo>
                      <a:pt x="6" y="39"/>
                    </a:lnTo>
                    <a:close/>
                    <a:moveTo>
                      <a:pt x="117" y="33"/>
                    </a:moveTo>
                    <a:cubicBezTo>
                      <a:pt x="116" y="31"/>
                      <a:pt x="114" y="29"/>
                      <a:pt x="113" y="27"/>
                    </a:cubicBezTo>
                    <a:cubicBezTo>
                      <a:pt x="112" y="26"/>
                      <a:pt x="112" y="26"/>
                      <a:pt x="112" y="26"/>
                    </a:cubicBezTo>
                    <a:cubicBezTo>
                      <a:pt x="115" y="23"/>
                      <a:pt x="115" y="23"/>
                      <a:pt x="115" y="23"/>
                    </a:cubicBezTo>
                    <a:cubicBezTo>
                      <a:pt x="116" y="24"/>
                      <a:pt x="116" y="24"/>
                      <a:pt x="116" y="24"/>
                    </a:cubicBezTo>
                    <a:cubicBezTo>
                      <a:pt x="118" y="26"/>
                      <a:pt x="119" y="29"/>
                      <a:pt x="121" y="31"/>
                    </a:cubicBezTo>
                    <a:cubicBezTo>
                      <a:pt x="121" y="32"/>
                      <a:pt x="121" y="32"/>
                      <a:pt x="121" y="32"/>
                    </a:cubicBezTo>
                    <a:cubicBezTo>
                      <a:pt x="118" y="34"/>
                      <a:pt x="118" y="34"/>
                      <a:pt x="118" y="34"/>
                    </a:cubicBezTo>
                    <a:lnTo>
                      <a:pt x="117" y="33"/>
                    </a:lnTo>
                    <a:close/>
                    <a:moveTo>
                      <a:pt x="14" y="25"/>
                    </a:moveTo>
                    <a:cubicBezTo>
                      <a:pt x="15" y="24"/>
                      <a:pt x="15" y="24"/>
                      <a:pt x="15" y="24"/>
                    </a:cubicBezTo>
                    <a:cubicBezTo>
                      <a:pt x="17" y="22"/>
                      <a:pt x="19" y="20"/>
                      <a:pt x="21" y="18"/>
                    </a:cubicBezTo>
                    <a:cubicBezTo>
                      <a:pt x="21" y="17"/>
                      <a:pt x="21" y="17"/>
                      <a:pt x="21" y="17"/>
                    </a:cubicBezTo>
                    <a:cubicBezTo>
                      <a:pt x="24" y="20"/>
                      <a:pt x="24" y="20"/>
                      <a:pt x="24" y="20"/>
                    </a:cubicBezTo>
                    <a:cubicBezTo>
                      <a:pt x="23" y="21"/>
                      <a:pt x="23" y="21"/>
                      <a:pt x="23" y="21"/>
                    </a:cubicBezTo>
                    <a:cubicBezTo>
                      <a:pt x="22" y="23"/>
                      <a:pt x="20" y="25"/>
                      <a:pt x="18" y="27"/>
                    </a:cubicBezTo>
                    <a:cubicBezTo>
                      <a:pt x="18" y="27"/>
                      <a:pt x="18" y="27"/>
                      <a:pt x="18" y="27"/>
                    </a:cubicBezTo>
                    <a:lnTo>
                      <a:pt x="14" y="25"/>
                    </a:lnTo>
                    <a:close/>
                    <a:moveTo>
                      <a:pt x="107" y="21"/>
                    </a:moveTo>
                    <a:cubicBezTo>
                      <a:pt x="106" y="19"/>
                      <a:pt x="104" y="18"/>
                      <a:pt x="102" y="16"/>
                    </a:cubicBezTo>
                    <a:cubicBezTo>
                      <a:pt x="101" y="16"/>
                      <a:pt x="101" y="16"/>
                      <a:pt x="101" y="16"/>
                    </a:cubicBezTo>
                    <a:cubicBezTo>
                      <a:pt x="103" y="12"/>
                      <a:pt x="103" y="12"/>
                      <a:pt x="103" y="12"/>
                    </a:cubicBezTo>
                    <a:cubicBezTo>
                      <a:pt x="104" y="13"/>
                      <a:pt x="104" y="13"/>
                      <a:pt x="104" y="13"/>
                    </a:cubicBezTo>
                    <a:cubicBezTo>
                      <a:pt x="106" y="14"/>
                      <a:pt x="108" y="16"/>
                      <a:pt x="110" y="18"/>
                    </a:cubicBezTo>
                    <a:cubicBezTo>
                      <a:pt x="111" y="19"/>
                      <a:pt x="111" y="19"/>
                      <a:pt x="111" y="19"/>
                    </a:cubicBezTo>
                    <a:cubicBezTo>
                      <a:pt x="108" y="22"/>
                      <a:pt x="108" y="22"/>
                      <a:pt x="108" y="22"/>
                    </a:cubicBezTo>
                    <a:lnTo>
                      <a:pt x="107" y="21"/>
                    </a:lnTo>
                    <a:close/>
                    <a:moveTo>
                      <a:pt x="26" y="13"/>
                    </a:moveTo>
                    <a:cubicBezTo>
                      <a:pt x="27" y="12"/>
                      <a:pt x="27" y="12"/>
                      <a:pt x="27" y="12"/>
                    </a:cubicBezTo>
                    <a:cubicBezTo>
                      <a:pt x="29" y="11"/>
                      <a:pt x="31" y="9"/>
                      <a:pt x="34" y="8"/>
                    </a:cubicBezTo>
                    <a:cubicBezTo>
                      <a:pt x="35" y="7"/>
                      <a:pt x="35" y="7"/>
                      <a:pt x="35" y="7"/>
                    </a:cubicBezTo>
                    <a:cubicBezTo>
                      <a:pt x="37" y="11"/>
                      <a:pt x="37" y="11"/>
                      <a:pt x="37" y="11"/>
                    </a:cubicBezTo>
                    <a:cubicBezTo>
                      <a:pt x="36" y="12"/>
                      <a:pt x="36" y="12"/>
                      <a:pt x="36" y="12"/>
                    </a:cubicBezTo>
                    <a:cubicBezTo>
                      <a:pt x="34" y="13"/>
                      <a:pt x="31" y="14"/>
                      <a:pt x="29" y="16"/>
                    </a:cubicBezTo>
                    <a:cubicBezTo>
                      <a:pt x="28" y="17"/>
                      <a:pt x="28" y="17"/>
                      <a:pt x="28" y="17"/>
                    </a:cubicBezTo>
                    <a:lnTo>
                      <a:pt x="26" y="13"/>
                    </a:lnTo>
                    <a:close/>
                    <a:moveTo>
                      <a:pt x="95" y="12"/>
                    </a:moveTo>
                    <a:cubicBezTo>
                      <a:pt x="93" y="11"/>
                      <a:pt x="90" y="10"/>
                      <a:pt x="88" y="9"/>
                    </a:cubicBezTo>
                    <a:cubicBezTo>
                      <a:pt x="87" y="8"/>
                      <a:pt x="87" y="8"/>
                      <a:pt x="87" y="8"/>
                    </a:cubicBezTo>
                    <a:cubicBezTo>
                      <a:pt x="89" y="4"/>
                      <a:pt x="89" y="4"/>
                      <a:pt x="89" y="4"/>
                    </a:cubicBezTo>
                    <a:cubicBezTo>
                      <a:pt x="90" y="5"/>
                      <a:pt x="90" y="5"/>
                      <a:pt x="90" y="5"/>
                    </a:cubicBezTo>
                    <a:cubicBezTo>
                      <a:pt x="92" y="6"/>
                      <a:pt x="95" y="7"/>
                      <a:pt x="97" y="8"/>
                    </a:cubicBezTo>
                    <a:cubicBezTo>
                      <a:pt x="98" y="9"/>
                      <a:pt x="98" y="9"/>
                      <a:pt x="98" y="9"/>
                    </a:cubicBezTo>
                    <a:cubicBezTo>
                      <a:pt x="96" y="13"/>
                      <a:pt x="96" y="13"/>
                      <a:pt x="96" y="13"/>
                    </a:cubicBezTo>
                    <a:lnTo>
                      <a:pt x="95" y="12"/>
                    </a:lnTo>
                    <a:close/>
                    <a:moveTo>
                      <a:pt x="40" y="5"/>
                    </a:moveTo>
                    <a:cubicBezTo>
                      <a:pt x="41" y="4"/>
                      <a:pt x="41" y="4"/>
                      <a:pt x="41" y="4"/>
                    </a:cubicBezTo>
                    <a:cubicBezTo>
                      <a:pt x="44" y="3"/>
                      <a:pt x="46" y="3"/>
                      <a:pt x="49" y="2"/>
                    </a:cubicBezTo>
                    <a:cubicBezTo>
                      <a:pt x="50" y="2"/>
                      <a:pt x="50" y="2"/>
                      <a:pt x="50" y="2"/>
                    </a:cubicBezTo>
                    <a:cubicBezTo>
                      <a:pt x="51" y="6"/>
                      <a:pt x="51" y="6"/>
                      <a:pt x="51" y="6"/>
                    </a:cubicBezTo>
                    <a:cubicBezTo>
                      <a:pt x="50" y="6"/>
                      <a:pt x="50" y="6"/>
                      <a:pt x="50" y="6"/>
                    </a:cubicBezTo>
                    <a:cubicBezTo>
                      <a:pt x="48" y="7"/>
                      <a:pt x="45" y="7"/>
                      <a:pt x="43" y="8"/>
                    </a:cubicBezTo>
                    <a:cubicBezTo>
                      <a:pt x="42" y="9"/>
                      <a:pt x="42" y="9"/>
                      <a:pt x="42" y="9"/>
                    </a:cubicBezTo>
                    <a:lnTo>
                      <a:pt x="40" y="5"/>
                    </a:lnTo>
                    <a:close/>
                    <a:moveTo>
                      <a:pt x="81" y="6"/>
                    </a:moveTo>
                    <a:cubicBezTo>
                      <a:pt x="78" y="6"/>
                      <a:pt x="76" y="5"/>
                      <a:pt x="73" y="5"/>
                    </a:cubicBezTo>
                    <a:cubicBezTo>
                      <a:pt x="72" y="5"/>
                      <a:pt x="72" y="5"/>
                      <a:pt x="72" y="5"/>
                    </a:cubicBezTo>
                    <a:cubicBezTo>
                      <a:pt x="73" y="0"/>
                      <a:pt x="73" y="0"/>
                      <a:pt x="73" y="0"/>
                    </a:cubicBezTo>
                    <a:cubicBezTo>
                      <a:pt x="74" y="0"/>
                      <a:pt x="74" y="0"/>
                      <a:pt x="74" y="0"/>
                    </a:cubicBezTo>
                    <a:cubicBezTo>
                      <a:pt x="76" y="1"/>
                      <a:pt x="79" y="1"/>
                      <a:pt x="82" y="2"/>
                    </a:cubicBezTo>
                    <a:cubicBezTo>
                      <a:pt x="83" y="2"/>
                      <a:pt x="83" y="2"/>
                      <a:pt x="83" y="2"/>
                    </a:cubicBezTo>
                    <a:cubicBezTo>
                      <a:pt x="82" y="6"/>
                      <a:pt x="82" y="6"/>
                      <a:pt x="82" y="6"/>
                    </a:cubicBezTo>
                    <a:lnTo>
                      <a:pt x="81" y="6"/>
                    </a:lnTo>
                    <a:close/>
                    <a:moveTo>
                      <a:pt x="56" y="1"/>
                    </a:moveTo>
                    <a:cubicBezTo>
                      <a:pt x="57" y="0"/>
                      <a:pt x="57" y="0"/>
                      <a:pt x="57" y="0"/>
                    </a:cubicBezTo>
                    <a:cubicBezTo>
                      <a:pt x="60" y="0"/>
                      <a:pt x="63" y="0"/>
                      <a:pt x="65" y="0"/>
                    </a:cubicBezTo>
                    <a:cubicBezTo>
                      <a:pt x="66" y="0"/>
                      <a:pt x="66" y="0"/>
                      <a:pt x="66" y="0"/>
                    </a:cubicBezTo>
                    <a:cubicBezTo>
                      <a:pt x="67" y="1"/>
                      <a:pt x="67" y="1"/>
                      <a:pt x="67" y="1"/>
                    </a:cubicBezTo>
                    <a:cubicBezTo>
                      <a:pt x="67" y="4"/>
                      <a:pt x="67" y="4"/>
                      <a:pt x="67" y="4"/>
                    </a:cubicBezTo>
                    <a:cubicBezTo>
                      <a:pt x="66" y="4"/>
                      <a:pt x="66" y="4"/>
                      <a:pt x="66" y="4"/>
                    </a:cubicBezTo>
                    <a:cubicBezTo>
                      <a:pt x="63" y="4"/>
                      <a:pt x="60" y="4"/>
                      <a:pt x="58" y="5"/>
                    </a:cubicBezTo>
                    <a:cubicBezTo>
                      <a:pt x="57" y="5"/>
                      <a:pt x="57" y="5"/>
                      <a:pt x="57" y="5"/>
                    </a:cubicBezTo>
                    <a:lnTo>
                      <a:pt x="56" y="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82" name="Freeform 35">
                <a:extLst>
                  <a:ext uri="{FF2B5EF4-FFF2-40B4-BE49-F238E27FC236}">
                    <a16:creationId xmlns="" xmlns:a16="http://schemas.microsoft.com/office/drawing/2014/main" id="{0B5BCC94-8E4F-4B99-B42F-4670A776C8C8}"/>
                  </a:ext>
                </a:extLst>
              </p:cNvPr>
              <p:cNvSpPr>
                <a:spLocks/>
              </p:cNvSpPr>
              <p:nvPr/>
            </p:nvSpPr>
            <p:spPr bwMode="auto">
              <a:xfrm>
                <a:off x="4892676" y="1799273"/>
                <a:ext cx="241300" cy="271463"/>
              </a:xfrm>
              <a:custGeom>
                <a:avLst/>
                <a:gdLst>
                  <a:gd name="T0" fmla="*/ 44 w 64"/>
                  <a:gd name="T1" fmla="*/ 33 h 72"/>
                  <a:gd name="T2" fmla="*/ 51 w 64"/>
                  <a:gd name="T3" fmla="*/ 19 h 72"/>
                  <a:gd name="T4" fmla="*/ 32 w 64"/>
                  <a:gd name="T5" fmla="*/ 0 h 72"/>
                  <a:gd name="T6" fmla="*/ 14 w 64"/>
                  <a:gd name="T7" fmla="*/ 19 h 72"/>
                  <a:gd name="T8" fmla="*/ 21 w 64"/>
                  <a:gd name="T9" fmla="*/ 33 h 72"/>
                  <a:gd name="T10" fmla="*/ 0 w 64"/>
                  <a:gd name="T11" fmla="*/ 62 h 72"/>
                  <a:gd name="T12" fmla="*/ 3 w 64"/>
                  <a:gd name="T13" fmla="*/ 71 h 72"/>
                  <a:gd name="T14" fmla="*/ 10 w 64"/>
                  <a:gd name="T15" fmla="*/ 72 h 72"/>
                  <a:gd name="T16" fmla="*/ 32 w 64"/>
                  <a:gd name="T17" fmla="*/ 72 h 72"/>
                  <a:gd name="T18" fmla="*/ 54 w 64"/>
                  <a:gd name="T19" fmla="*/ 72 h 72"/>
                  <a:gd name="T20" fmla="*/ 61 w 64"/>
                  <a:gd name="T21" fmla="*/ 71 h 72"/>
                  <a:gd name="T22" fmla="*/ 64 w 64"/>
                  <a:gd name="T23" fmla="*/ 62 h 72"/>
                  <a:gd name="T24" fmla="*/ 44 w 64"/>
                  <a:gd name="T25" fmla="*/ 3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72">
                    <a:moveTo>
                      <a:pt x="44" y="33"/>
                    </a:moveTo>
                    <a:cubicBezTo>
                      <a:pt x="48" y="30"/>
                      <a:pt x="51" y="24"/>
                      <a:pt x="51" y="19"/>
                    </a:cubicBezTo>
                    <a:cubicBezTo>
                      <a:pt x="51" y="9"/>
                      <a:pt x="42" y="0"/>
                      <a:pt x="32" y="0"/>
                    </a:cubicBezTo>
                    <a:cubicBezTo>
                      <a:pt x="22" y="0"/>
                      <a:pt x="14" y="9"/>
                      <a:pt x="14" y="19"/>
                    </a:cubicBezTo>
                    <a:cubicBezTo>
                      <a:pt x="14" y="24"/>
                      <a:pt x="16" y="30"/>
                      <a:pt x="21" y="33"/>
                    </a:cubicBezTo>
                    <a:cubicBezTo>
                      <a:pt x="9" y="38"/>
                      <a:pt x="0" y="49"/>
                      <a:pt x="0" y="62"/>
                    </a:cubicBezTo>
                    <a:cubicBezTo>
                      <a:pt x="0" y="66"/>
                      <a:pt x="1" y="69"/>
                      <a:pt x="3" y="71"/>
                    </a:cubicBezTo>
                    <a:cubicBezTo>
                      <a:pt x="5" y="72"/>
                      <a:pt x="10" y="72"/>
                      <a:pt x="10" y="72"/>
                    </a:cubicBezTo>
                    <a:cubicBezTo>
                      <a:pt x="32" y="72"/>
                      <a:pt x="32" y="72"/>
                      <a:pt x="32" y="72"/>
                    </a:cubicBezTo>
                    <a:cubicBezTo>
                      <a:pt x="54" y="72"/>
                      <a:pt x="54" y="72"/>
                      <a:pt x="54" y="72"/>
                    </a:cubicBezTo>
                    <a:cubicBezTo>
                      <a:pt x="54" y="72"/>
                      <a:pt x="59" y="72"/>
                      <a:pt x="61" y="71"/>
                    </a:cubicBezTo>
                    <a:cubicBezTo>
                      <a:pt x="63" y="69"/>
                      <a:pt x="64" y="66"/>
                      <a:pt x="64" y="62"/>
                    </a:cubicBezTo>
                    <a:cubicBezTo>
                      <a:pt x="64" y="49"/>
                      <a:pt x="56" y="38"/>
                      <a:pt x="44" y="33"/>
                    </a:cubicBezTo>
                    <a:close/>
                  </a:path>
                </a:pathLst>
              </a:custGeom>
              <a:solidFill>
                <a:schemeClr val="accent3"/>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83" name="Freeform 36">
                <a:extLst>
                  <a:ext uri="{FF2B5EF4-FFF2-40B4-BE49-F238E27FC236}">
                    <a16:creationId xmlns="" xmlns:a16="http://schemas.microsoft.com/office/drawing/2014/main" id="{AB04EC3C-868C-4B29-8293-FB7E39C18A7D}"/>
                  </a:ext>
                </a:extLst>
              </p:cNvPr>
              <p:cNvSpPr>
                <a:spLocks noEditPoints="1"/>
              </p:cNvSpPr>
              <p:nvPr/>
            </p:nvSpPr>
            <p:spPr bwMode="auto">
              <a:xfrm>
                <a:off x="4738688" y="1661160"/>
                <a:ext cx="554038" cy="552450"/>
              </a:xfrm>
              <a:custGeom>
                <a:avLst/>
                <a:gdLst>
                  <a:gd name="T0" fmla="*/ 64 w 147"/>
                  <a:gd name="T1" fmla="*/ 142 h 147"/>
                  <a:gd name="T2" fmla="*/ 74 w 147"/>
                  <a:gd name="T3" fmla="*/ 147 h 147"/>
                  <a:gd name="T4" fmla="*/ 89 w 147"/>
                  <a:gd name="T5" fmla="*/ 141 h 147"/>
                  <a:gd name="T6" fmla="*/ 81 w 147"/>
                  <a:gd name="T7" fmla="*/ 146 h 147"/>
                  <a:gd name="T8" fmla="*/ 49 w 147"/>
                  <a:gd name="T9" fmla="*/ 142 h 147"/>
                  <a:gd name="T10" fmla="*/ 58 w 147"/>
                  <a:gd name="T11" fmla="*/ 141 h 147"/>
                  <a:gd name="T12" fmla="*/ 95 w 147"/>
                  <a:gd name="T13" fmla="*/ 139 h 147"/>
                  <a:gd name="T14" fmla="*/ 106 w 147"/>
                  <a:gd name="T15" fmla="*/ 139 h 147"/>
                  <a:gd name="T16" fmla="*/ 95 w 147"/>
                  <a:gd name="T17" fmla="*/ 139 h 147"/>
                  <a:gd name="T18" fmla="*/ 35 w 147"/>
                  <a:gd name="T19" fmla="*/ 131 h 147"/>
                  <a:gd name="T20" fmla="*/ 42 w 147"/>
                  <a:gd name="T21" fmla="*/ 140 h 147"/>
                  <a:gd name="T22" fmla="*/ 116 w 147"/>
                  <a:gd name="T23" fmla="*/ 127 h 147"/>
                  <a:gd name="T24" fmla="*/ 112 w 147"/>
                  <a:gd name="T25" fmla="*/ 135 h 147"/>
                  <a:gd name="T26" fmla="*/ 21 w 147"/>
                  <a:gd name="T27" fmla="*/ 125 h 147"/>
                  <a:gd name="T28" fmla="*/ 30 w 147"/>
                  <a:gd name="T29" fmla="*/ 127 h 147"/>
                  <a:gd name="T30" fmla="*/ 121 w 147"/>
                  <a:gd name="T31" fmla="*/ 123 h 147"/>
                  <a:gd name="T32" fmla="*/ 131 w 147"/>
                  <a:gd name="T33" fmla="*/ 118 h 147"/>
                  <a:gd name="T34" fmla="*/ 121 w 147"/>
                  <a:gd name="T35" fmla="*/ 123 h 147"/>
                  <a:gd name="T36" fmla="*/ 14 w 147"/>
                  <a:gd name="T37" fmla="*/ 109 h 147"/>
                  <a:gd name="T38" fmla="*/ 16 w 147"/>
                  <a:gd name="T39" fmla="*/ 120 h 147"/>
                  <a:gd name="T40" fmla="*/ 135 w 147"/>
                  <a:gd name="T41" fmla="*/ 103 h 147"/>
                  <a:gd name="T42" fmla="*/ 135 w 147"/>
                  <a:gd name="T43" fmla="*/ 112 h 147"/>
                  <a:gd name="T44" fmla="*/ 4 w 147"/>
                  <a:gd name="T45" fmla="*/ 97 h 147"/>
                  <a:gd name="T46" fmla="*/ 11 w 147"/>
                  <a:gd name="T47" fmla="*/ 103 h 147"/>
                  <a:gd name="T48" fmla="*/ 138 w 147"/>
                  <a:gd name="T49" fmla="*/ 97 h 147"/>
                  <a:gd name="T50" fmla="*/ 145 w 147"/>
                  <a:gd name="T51" fmla="*/ 88 h 147"/>
                  <a:gd name="T52" fmla="*/ 138 w 147"/>
                  <a:gd name="T53" fmla="*/ 97 h 147"/>
                  <a:gd name="T54" fmla="*/ 4 w 147"/>
                  <a:gd name="T55" fmla="*/ 80 h 147"/>
                  <a:gd name="T56" fmla="*/ 2 w 147"/>
                  <a:gd name="T57" fmla="*/ 91 h 147"/>
                  <a:gd name="T58" fmla="*/ 142 w 147"/>
                  <a:gd name="T59" fmla="*/ 73 h 147"/>
                  <a:gd name="T60" fmla="*/ 146 w 147"/>
                  <a:gd name="T61" fmla="*/ 81 h 147"/>
                  <a:gd name="T62" fmla="*/ 0 w 147"/>
                  <a:gd name="T63" fmla="*/ 73 h 147"/>
                  <a:gd name="T64" fmla="*/ 5 w 147"/>
                  <a:gd name="T65" fmla="*/ 65 h 147"/>
                  <a:gd name="T66" fmla="*/ 142 w 147"/>
                  <a:gd name="T67" fmla="*/ 66 h 147"/>
                  <a:gd name="T68" fmla="*/ 145 w 147"/>
                  <a:gd name="T69" fmla="*/ 57 h 147"/>
                  <a:gd name="T70" fmla="*/ 142 w 147"/>
                  <a:gd name="T71" fmla="*/ 66 h 147"/>
                  <a:gd name="T72" fmla="*/ 4 w 147"/>
                  <a:gd name="T73" fmla="*/ 48 h 147"/>
                  <a:gd name="T74" fmla="*/ 6 w 147"/>
                  <a:gd name="T75" fmla="*/ 59 h 147"/>
                  <a:gd name="T76" fmla="*/ 135 w 147"/>
                  <a:gd name="T77" fmla="*/ 42 h 147"/>
                  <a:gd name="T78" fmla="*/ 143 w 147"/>
                  <a:gd name="T79" fmla="*/ 50 h 147"/>
                  <a:gd name="T80" fmla="*/ 7 w 147"/>
                  <a:gd name="T81" fmla="*/ 41 h 147"/>
                  <a:gd name="T82" fmla="*/ 15 w 147"/>
                  <a:gd name="T83" fmla="*/ 36 h 147"/>
                  <a:gd name="T84" fmla="*/ 132 w 147"/>
                  <a:gd name="T85" fmla="*/ 36 h 147"/>
                  <a:gd name="T86" fmla="*/ 131 w 147"/>
                  <a:gd name="T87" fmla="*/ 28 h 147"/>
                  <a:gd name="T88" fmla="*/ 132 w 147"/>
                  <a:gd name="T89" fmla="*/ 36 h 147"/>
                  <a:gd name="T90" fmla="*/ 22 w 147"/>
                  <a:gd name="T91" fmla="*/ 20 h 147"/>
                  <a:gd name="T92" fmla="*/ 19 w 147"/>
                  <a:gd name="T93" fmla="*/ 31 h 147"/>
                  <a:gd name="T94" fmla="*/ 116 w 147"/>
                  <a:gd name="T95" fmla="*/ 18 h 147"/>
                  <a:gd name="T96" fmla="*/ 126 w 147"/>
                  <a:gd name="T97" fmla="*/ 22 h 147"/>
                  <a:gd name="T98" fmla="*/ 28 w 147"/>
                  <a:gd name="T99" fmla="*/ 16 h 147"/>
                  <a:gd name="T100" fmla="*/ 37 w 147"/>
                  <a:gd name="T101" fmla="*/ 15 h 147"/>
                  <a:gd name="T102" fmla="*/ 110 w 147"/>
                  <a:gd name="T103" fmla="*/ 15 h 147"/>
                  <a:gd name="T104" fmla="*/ 105 w 147"/>
                  <a:gd name="T105" fmla="*/ 7 h 147"/>
                  <a:gd name="T106" fmla="*/ 110 w 147"/>
                  <a:gd name="T107" fmla="*/ 15 h 147"/>
                  <a:gd name="T108" fmla="*/ 50 w 147"/>
                  <a:gd name="T109" fmla="*/ 3 h 147"/>
                  <a:gd name="T110" fmla="*/ 42 w 147"/>
                  <a:gd name="T111" fmla="*/ 11 h 147"/>
                  <a:gd name="T112" fmla="*/ 88 w 147"/>
                  <a:gd name="T113" fmla="*/ 6 h 147"/>
                  <a:gd name="T114" fmla="*/ 99 w 147"/>
                  <a:gd name="T115" fmla="*/ 4 h 147"/>
                  <a:gd name="T116" fmla="*/ 57 w 147"/>
                  <a:gd name="T117" fmla="*/ 2 h 147"/>
                  <a:gd name="T118" fmla="*/ 66 w 147"/>
                  <a:gd name="T119" fmla="*/ 4 h 147"/>
                  <a:gd name="T120" fmla="*/ 81 w 147"/>
                  <a:gd name="T121" fmla="*/ 4 h 147"/>
                  <a:gd name="T122" fmla="*/ 73 w 147"/>
                  <a:gd name="T123" fmla="*/ 0 h 147"/>
                  <a:gd name="T124" fmla="*/ 81 w 147"/>
                  <a:gd name="T125" fmla="*/ 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7" h="147">
                    <a:moveTo>
                      <a:pt x="73" y="147"/>
                    </a:moveTo>
                    <a:cubicBezTo>
                      <a:pt x="70" y="147"/>
                      <a:pt x="68" y="146"/>
                      <a:pt x="65" y="146"/>
                    </a:cubicBezTo>
                    <a:cubicBezTo>
                      <a:pt x="64" y="146"/>
                      <a:pt x="64" y="146"/>
                      <a:pt x="64" y="146"/>
                    </a:cubicBezTo>
                    <a:cubicBezTo>
                      <a:pt x="64" y="142"/>
                      <a:pt x="64" y="142"/>
                      <a:pt x="64" y="142"/>
                    </a:cubicBezTo>
                    <a:cubicBezTo>
                      <a:pt x="65" y="142"/>
                      <a:pt x="65" y="142"/>
                      <a:pt x="65" y="142"/>
                    </a:cubicBezTo>
                    <a:cubicBezTo>
                      <a:pt x="68" y="142"/>
                      <a:pt x="71" y="142"/>
                      <a:pt x="73" y="142"/>
                    </a:cubicBezTo>
                    <a:cubicBezTo>
                      <a:pt x="74" y="142"/>
                      <a:pt x="74" y="142"/>
                      <a:pt x="74" y="142"/>
                    </a:cubicBezTo>
                    <a:cubicBezTo>
                      <a:pt x="74" y="147"/>
                      <a:pt x="74" y="147"/>
                      <a:pt x="74" y="147"/>
                    </a:cubicBezTo>
                    <a:lnTo>
                      <a:pt x="73" y="147"/>
                    </a:lnTo>
                    <a:close/>
                    <a:moveTo>
                      <a:pt x="80" y="142"/>
                    </a:moveTo>
                    <a:cubicBezTo>
                      <a:pt x="81" y="142"/>
                      <a:pt x="81" y="142"/>
                      <a:pt x="81" y="142"/>
                    </a:cubicBezTo>
                    <a:cubicBezTo>
                      <a:pt x="83" y="142"/>
                      <a:pt x="86" y="141"/>
                      <a:pt x="89" y="141"/>
                    </a:cubicBezTo>
                    <a:cubicBezTo>
                      <a:pt x="90" y="140"/>
                      <a:pt x="90" y="140"/>
                      <a:pt x="90" y="140"/>
                    </a:cubicBezTo>
                    <a:cubicBezTo>
                      <a:pt x="91" y="144"/>
                      <a:pt x="91" y="144"/>
                      <a:pt x="91" y="144"/>
                    </a:cubicBezTo>
                    <a:cubicBezTo>
                      <a:pt x="89" y="145"/>
                      <a:pt x="89" y="145"/>
                      <a:pt x="89" y="145"/>
                    </a:cubicBezTo>
                    <a:cubicBezTo>
                      <a:pt x="87" y="145"/>
                      <a:pt x="84" y="146"/>
                      <a:pt x="81" y="146"/>
                    </a:cubicBezTo>
                    <a:cubicBezTo>
                      <a:pt x="80" y="146"/>
                      <a:pt x="80" y="146"/>
                      <a:pt x="80" y="146"/>
                    </a:cubicBezTo>
                    <a:lnTo>
                      <a:pt x="80" y="142"/>
                    </a:lnTo>
                    <a:close/>
                    <a:moveTo>
                      <a:pt x="57" y="145"/>
                    </a:moveTo>
                    <a:cubicBezTo>
                      <a:pt x="54" y="144"/>
                      <a:pt x="51" y="143"/>
                      <a:pt x="49" y="142"/>
                    </a:cubicBezTo>
                    <a:cubicBezTo>
                      <a:pt x="48" y="142"/>
                      <a:pt x="48" y="142"/>
                      <a:pt x="48" y="142"/>
                    </a:cubicBezTo>
                    <a:cubicBezTo>
                      <a:pt x="49" y="138"/>
                      <a:pt x="49" y="138"/>
                      <a:pt x="49" y="138"/>
                    </a:cubicBezTo>
                    <a:cubicBezTo>
                      <a:pt x="50" y="138"/>
                      <a:pt x="50" y="138"/>
                      <a:pt x="50" y="138"/>
                    </a:cubicBezTo>
                    <a:cubicBezTo>
                      <a:pt x="53" y="139"/>
                      <a:pt x="55" y="140"/>
                      <a:pt x="58" y="141"/>
                    </a:cubicBezTo>
                    <a:cubicBezTo>
                      <a:pt x="59" y="141"/>
                      <a:pt x="59" y="141"/>
                      <a:pt x="59" y="141"/>
                    </a:cubicBezTo>
                    <a:cubicBezTo>
                      <a:pt x="58" y="145"/>
                      <a:pt x="58" y="145"/>
                      <a:pt x="58" y="145"/>
                    </a:cubicBezTo>
                    <a:lnTo>
                      <a:pt x="57" y="145"/>
                    </a:lnTo>
                    <a:close/>
                    <a:moveTo>
                      <a:pt x="95" y="139"/>
                    </a:moveTo>
                    <a:cubicBezTo>
                      <a:pt x="96" y="138"/>
                      <a:pt x="96" y="138"/>
                      <a:pt x="96" y="138"/>
                    </a:cubicBezTo>
                    <a:cubicBezTo>
                      <a:pt x="98" y="138"/>
                      <a:pt x="101" y="137"/>
                      <a:pt x="103" y="135"/>
                    </a:cubicBezTo>
                    <a:cubicBezTo>
                      <a:pt x="104" y="135"/>
                      <a:pt x="104" y="135"/>
                      <a:pt x="104" y="135"/>
                    </a:cubicBezTo>
                    <a:cubicBezTo>
                      <a:pt x="106" y="139"/>
                      <a:pt x="106" y="139"/>
                      <a:pt x="106" y="139"/>
                    </a:cubicBezTo>
                    <a:cubicBezTo>
                      <a:pt x="105" y="139"/>
                      <a:pt x="105" y="139"/>
                      <a:pt x="105" y="139"/>
                    </a:cubicBezTo>
                    <a:cubicBezTo>
                      <a:pt x="103" y="140"/>
                      <a:pt x="100" y="142"/>
                      <a:pt x="97" y="142"/>
                    </a:cubicBezTo>
                    <a:cubicBezTo>
                      <a:pt x="96" y="143"/>
                      <a:pt x="96" y="143"/>
                      <a:pt x="96" y="143"/>
                    </a:cubicBezTo>
                    <a:lnTo>
                      <a:pt x="95" y="139"/>
                    </a:lnTo>
                    <a:close/>
                    <a:moveTo>
                      <a:pt x="41" y="139"/>
                    </a:moveTo>
                    <a:cubicBezTo>
                      <a:pt x="39" y="138"/>
                      <a:pt x="36" y="137"/>
                      <a:pt x="34" y="135"/>
                    </a:cubicBezTo>
                    <a:cubicBezTo>
                      <a:pt x="33" y="135"/>
                      <a:pt x="33" y="135"/>
                      <a:pt x="33" y="135"/>
                    </a:cubicBezTo>
                    <a:cubicBezTo>
                      <a:pt x="35" y="131"/>
                      <a:pt x="35" y="131"/>
                      <a:pt x="35" y="131"/>
                    </a:cubicBezTo>
                    <a:cubicBezTo>
                      <a:pt x="36" y="132"/>
                      <a:pt x="36" y="132"/>
                      <a:pt x="36" y="132"/>
                    </a:cubicBezTo>
                    <a:cubicBezTo>
                      <a:pt x="39" y="133"/>
                      <a:pt x="41" y="134"/>
                      <a:pt x="43" y="135"/>
                    </a:cubicBezTo>
                    <a:cubicBezTo>
                      <a:pt x="44" y="136"/>
                      <a:pt x="44" y="136"/>
                      <a:pt x="44" y="136"/>
                    </a:cubicBezTo>
                    <a:cubicBezTo>
                      <a:pt x="42" y="140"/>
                      <a:pt x="42" y="140"/>
                      <a:pt x="42" y="140"/>
                    </a:cubicBezTo>
                    <a:lnTo>
                      <a:pt x="41" y="139"/>
                    </a:lnTo>
                    <a:close/>
                    <a:moveTo>
                      <a:pt x="109" y="132"/>
                    </a:moveTo>
                    <a:cubicBezTo>
                      <a:pt x="110" y="132"/>
                      <a:pt x="110" y="132"/>
                      <a:pt x="110" y="132"/>
                    </a:cubicBezTo>
                    <a:cubicBezTo>
                      <a:pt x="112" y="130"/>
                      <a:pt x="114" y="129"/>
                      <a:pt x="116" y="127"/>
                    </a:cubicBezTo>
                    <a:cubicBezTo>
                      <a:pt x="117" y="126"/>
                      <a:pt x="117" y="126"/>
                      <a:pt x="117" y="126"/>
                    </a:cubicBezTo>
                    <a:cubicBezTo>
                      <a:pt x="120" y="130"/>
                      <a:pt x="120" y="130"/>
                      <a:pt x="120" y="130"/>
                    </a:cubicBezTo>
                    <a:cubicBezTo>
                      <a:pt x="119" y="131"/>
                      <a:pt x="119" y="131"/>
                      <a:pt x="119" y="131"/>
                    </a:cubicBezTo>
                    <a:cubicBezTo>
                      <a:pt x="117" y="132"/>
                      <a:pt x="115" y="134"/>
                      <a:pt x="112" y="135"/>
                    </a:cubicBezTo>
                    <a:cubicBezTo>
                      <a:pt x="111" y="136"/>
                      <a:pt x="111" y="136"/>
                      <a:pt x="111" y="136"/>
                    </a:cubicBezTo>
                    <a:lnTo>
                      <a:pt x="109" y="132"/>
                    </a:lnTo>
                    <a:close/>
                    <a:moveTo>
                      <a:pt x="27" y="130"/>
                    </a:moveTo>
                    <a:cubicBezTo>
                      <a:pt x="25" y="129"/>
                      <a:pt x="23" y="127"/>
                      <a:pt x="21" y="125"/>
                    </a:cubicBezTo>
                    <a:cubicBezTo>
                      <a:pt x="20" y="124"/>
                      <a:pt x="20" y="124"/>
                      <a:pt x="20" y="124"/>
                    </a:cubicBezTo>
                    <a:cubicBezTo>
                      <a:pt x="23" y="121"/>
                      <a:pt x="23" y="121"/>
                      <a:pt x="23" y="121"/>
                    </a:cubicBezTo>
                    <a:cubicBezTo>
                      <a:pt x="24" y="122"/>
                      <a:pt x="24" y="122"/>
                      <a:pt x="24" y="122"/>
                    </a:cubicBezTo>
                    <a:cubicBezTo>
                      <a:pt x="26" y="124"/>
                      <a:pt x="28" y="126"/>
                      <a:pt x="30" y="127"/>
                    </a:cubicBezTo>
                    <a:cubicBezTo>
                      <a:pt x="31" y="128"/>
                      <a:pt x="31" y="128"/>
                      <a:pt x="31" y="128"/>
                    </a:cubicBezTo>
                    <a:cubicBezTo>
                      <a:pt x="28" y="131"/>
                      <a:pt x="28" y="131"/>
                      <a:pt x="28" y="131"/>
                    </a:cubicBezTo>
                    <a:lnTo>
                      <a:pt x="27" y="130"/>
                    </a:lnTo>
                    <a:close/>
                    <a:moveTo>
                      <a:pt x="121" y="123"/>
                    </a:moveTo>
                    <a:cubicBezTo>
                      <a:pt x="122" y="122"/>
                      <a:pt x="122" y="122"/>
                      <a:pt x="122" y="122"/>
                    </a:cubicBezTo>
                    <a:cubicBezTo>
                      <a:pt x="124" y="120"/>
                      <a:pt x="126" y="118"/>
                      <a:pt x="127" y="116"/>
                    </a:cubicBezTo>
                    <a:cubicBezTo>
                      <a:pt x="128" y="115"/>
                      <a:pt x="128" y="115"/>
                      <a:pt x="128" y="115"/>
                    </a:cubicBezTo>
                    <a:cubicBezTo>
                      <a:pt x="131" y="118"/>
                      <a:pt x="131" y="118"/>
                      <a:pt x="131" y="118"/>
                    </a:cubicBezTo>
                    <a:cubicBezTo>
                      <a:pt x="131" y="119"/>
                      <a:pt x="131" y="119"/>
                      <a:pt x="131" y="119"/>
                    </a:cubicBezTo>
                    <a:cubicBezTo>
                      <a:pt x="129" y="121"/>
                      <a:pt x="127" y="123"/>
                      <a:pt x="125" y="125"/>
                    </a:cubicBezTo>
                    <a:cubicBezTo>
                      <a:pt x="124" y="126"/>
                      <a:pt x="124" y="126"/>
                      <a:pt x="124" y="126"/>
                    </a:cubicBezTo>
                    <a:lnTo>
                      <a:pt x="121" y="123"/>
                    </a:lnTo>
                    <a:close/>
                    <a:moveTo>
                      <a:pt x="16" y="119"/>
                    </a:moveTo>
                    <a:cubicBezTo>
                      <a:pt x="14" y="117"/>
                      <a:pt x="12" y="114"/>
                      <a:pt x="11" y="112"/>
                    </a:cubicBezTo>
                    <a:cubicBezTo>
                      <a:pt x="10" y="111"/>
                      <a:pt x="10" y="111"/>
                      <a:pt x="10" y="111"/>
                    </a:cubicBezTo>
                    <a:cubicBezTo>
                      <a:pt x="14" y="109"/>
                      <a:pt x="14" y="109"/>
                      <a:pt x="14" y="109"/>
                    </a:cubicBezTo>
                    <a:cubicBezTo>
                      <a:pt x="15" y="110"/>
                      <a:pt x="15" y="110"/>
                      <a:pt x="15" y="110"/>
                    </a:cubicBezTo>
                    <a:cubicBezTo>
                      <a:pt x="16" y="112"/>
                      <a:pt x="17" y="114"/>
                      <a:pt x="19" y="116"/>
                    </a:cubicBezTo>
                    <a:cubicBezTo>
                      <a:pt x="20" y="117"/>
                      <a:pt x="20" y="117"/>
                      <a:pt x="20" y="117"/>
                    </a:cubicBezTo>
                    <a:cubicBezTo>
                      <a:pt x="16" y="120"/>
                      <a:pt x="16" y="120"/>
                      <a:pt x="16" y="120"/>
                    </a:cubicBezTo>
                    <a:lnTo>
                      <a:pt x="16" y="119"/>
                    </a:lnTo>
                    <a:close/>
                    <a:moveTo>
                      <a:pt x="131" y="111"/>
                    </a:moveTo>
                    <a:cubicBezTo>
                      <a:pt x="132" y="110"/>
                      <a:pt x="132" y="110"/>
                      <a:pt x="132" y="110"/>
                    </a:cubicBezTo>
                    <a:cubicBezTo>
                      <a:pt x="133" y="108"/>
                      <a:pt x="134" y="105"/>
                      <a:pt x="135" y="103"/>
                    </a:cubicBezTo>
                    <a:cubicBezTo>
                      <a:pt x="136" y="102"/>
                      <a:pt x="136" y="102"/>
                      <a:pt x="136" y="102"/>
                    </a:cubicBezTo>
                    <a:cubicBezTo>
                      <a:pt x="140" y="104"/>
                      <a:pt x="140" y="104"/>
                      <a:pt x="140" y="104"/>
                    </a:cubicBezTo>
                    <a:cubicBezTo>
                      <a:pt x="139" y="105"/>
                      <a:pt x="139" y="105"/>
                      <a:pt x="139" y="105"/>
                    </a:cubicBezTo>
                    <a:cubicBezTo>
                      <a:pt x="138" y="107"/>
                      <a:pt x="137" y="110"/>
                      <a:pt x="135" y="112"/>
                    </a:cubicBezTo>
                    <a:cubicBezTo>
                      <a:pt x="135" y="113"/>
                      <a:pt x="135" y="113"/>
                      <a:pt x="135" y="113"/>
                    </a:cubicBezTo>
                    <a:lnTo>
                      <a:pt x="131" y="111"/>
                    </a:lnTo>
                    <a:close/>
                    <a:moveTo>
                      <a:pt x="7" y="105"/>
                    </a:moveTo>
                    <a:cubicBezTo>
                      <a:pt x="6" y="102"/>
                      <a:pt x="5" y="100"/>
                      <a:pt x="4" y="97"/>
                    </a:cubicBezTo>
                    <a:cubicBezTo>
                      <a:pt x="4" y="96"/>
                      <a:pt x="4" y="96"/>
                      <a:pt x="4" y="96"/>
                    </a:cubicBezTo>
                    <a:cubicBezTo>
                      <a:pt x="8" y="95"/>
                      <a:pt x="8" y="95"/>
                      <a:pt x="8" y="95"/>
                    </a:cubicBezTo>
                    <a:cubicBezTo>
                      <a:pt x="8" y="96"/>
                      <a:pt x="8" y="96"/>
                      <a:pt x="8" y="96"/>
                    </a:cubicBezTo>
                    <a:cubicBezTo>
                      <a:pt x="9" y="98"/>
                      <a:pt x="10" y="101"/>
                      <a:pt x="11" y="103"/>
                    </a:cubicBezTo>
                    <a:cubicBezTo>
                      <a:pt x="11" y="104"/>
                      <a:pt x="11" y="104"/>
                      <a:pt x="11" y="104"/>
                    </a:cubicBezTo>
                    <a:cubicBezTo>
                      <a:pt x="8" y="106"/>
                      <a:pt x="8" y="106"/>
                      <a:pt x="8" y="106"/>
                    </a:cubicBezTo>
                    <a:lnTo>
                      <a:pt x="7" y="105"/>
                    </a:lnTo>
                    <a:close/>
                    <a:moveTo>
                      <a:pt x="138" y="97"/>
                    </a:moveTo>
                    <a:cubicBezTo>
                      <a:pt x="138" y="96"/>
                      <a:pt x="138" y="96"/>
                      <a:pt x="138" y="96"/>
                    </a:cubicBezTo>
                    <a:cubicBezTo>
                      <a:pt x="139" y="94"/>
                      <a:pt x="140" y="91"/>
                      <a:pt x="141" y="89"/>
                    </a:cubicBezTo>
                    <a:cubicBezTo>
                      <a:pt x="141" y="87"/>
                      <a:pt x="141" y="87"/>
                      <a:pt x="141" y="87"/>
                    </a:cubicBezTo>
                    <a:cubicBezTo>
                      <a:pt x="145" y="88"/>
                      <a:pt x="145" y="88"/>
                      <a:pt x="145" y="88"/>
                    </a:cubicBezTo>
                    <a:cubicBezTo>
                      <a:pt x="145" y="89"/>
                      <a:pt x="145" y="89"/>
                      <a:pt x="145" y="89"/>
                    </a:cubicBezTo>
                    <a:cubicBezTo>
                      <a:pt x="144" y="92"/>
                      <a:pt x="143" y="95"/>
                      <a:pt x="142" y="97"/>
                    </a:cubicBezTo>
                    <a:cubicBezTo>
                      <a:pt x="142" y="98"/>
                      <a:pt x="142" y="98"/>
                      <a:pt x="142" y="98"/>
                    </a:cubicBezTo>
                    <a:lnTo>
                      <a:pt x="138" y="97"/>
                    </a:lnTo>
                    <a:close/>
                    <a:moveTo>
                      <a:pt x="2" y="89"/>
                    </a:moveTo>
                    <a:cubicBezTo>
                      <a:pt x="1" y="87"/>
                      <a:pt x="1" y="84"/>
                      <a:pt x="0" y="81"/>
                    </a:cubicBezTo>
                    <a:cubicBezTo>
                      <a:pt x="0" y="80"/>
                      <a:pt x="0" y="80"/>
                      <a:pt x="0" y="80"/>
                    </a:cubicBezTo>
                    <a:cubicBezTo>
                      <a:pt x="4" y="80"/>
                      <a:pt x="4" y="80"/>
                      <a:pt x="4" y="80"/>
                    </a:cubicBezTo>
                    <a:cubicBezTo>
                      <a:pt x="4" y="81"/>
                      <a:pt x="4" y="81"/>
                      <a:pt x="4" y="81"/>
                    </a:cubicBezTo>
                    <a:cubicBezTo>
                      <a:pt x="5" y="83"/>
                      <a:pt x="5" y="86"/>
                      <a:pt x="6" y="88"/>
                    </a:cubicBezTo>
                    <a:cubicBezTo>
                      <a:pt x="6" y="90"/>
                      <a:pt x="6" y="90"/>
                      <a:pt x="6" y="90"/>
                    </a:cubicBezTo>
                    <a:cubicBezTo>
                      <a:pt x="2" y="91"/>
                      <a:pt x="2" y="91"/>
                      <a:pt x="2" y="91"/>
                    </a:cubicBezTo>
                    <a:lnTo>
                      <a:pt x="2" y="89"/>
                    </a:lnTo>
                    <a:close/>
                    <a:moveTo>
                      <a:pt x="142" y="82"/>
                    </a:moveTo>
                    <a:cubicBezTo>
                      <a:pt x="142" y="81"/>
                      <a:pt x="142" y="81"/>
                      <a:pt x="142" y="81"/>
                    </a:cubicBezTo>
                    <a:cubicBezTo>
                      <a:pt x="142" y="78"/>
                      <a:pt x="142" y="76"/>
                      <a:pt x="142" y="73"/>
                    </a:cubicBezTo>
                    <a:cubicBezTo>
                      <a:pt x="142" y="72"/>
                      <a:pt x="142" y="72"/>
                      <a:pt x="142" y="72"/>
                    </a:cubicBezTo>
                    <a:cubicBezTo>
                      <a:pt x="147" y="72"/>
                      <a:pt x="147" y="72"/>
                      <a:pt x="147" y="72"/>
                    </a:cubicBezTo>
                    <a:cubicBezTo>
                      <a:pt x="147" y="73"/>
                      <a:pt x="147" y="73"/>
                      <a:pt x="147" y="73"/>
                    </a:cubicBezTo>
                    <a:cubicBezTo>
                      <a:pt x="147" y="76"/>
                      <a:pt x="146" y="79"/>
                      <a:pt x="146" y="81"/>
                    </a:cubicBezTo>
                    <a:cubicBezTo>
                      <a:pt x="146" y="82"/>
                      <a:pt x="146" y="82"/>
                      <a:pt x="146" y="82"/>
                    </a:cubicBezTo>
                    <a:lnTo>
                      <a:pt x="142" y="82"/>
                    </a:lnTo>
                    <a:close/>
                    <a:moveTo>
                      <a:pt x="0" y="74"/>
                    </a:moveTo>
                    <a:cubicBezTo>
                      <a:pt x="0" y="73"/>
                      <a:pt x="0" y="73"/>
                      <a:pt x="0" y="73"/>
                    </a:cubicBezTo>
                    <a:cubicBezTo>
                      <a:pt x="0" y="70"/>
                      <a:pt x="0" y="68"/>
                      <a:pt x="0" y="65"/>
                    </a:cubicBezTo>
                    <a:cubicBezTo>
                      <a:pt x="0" y="64"/>
                      <a:pt x="0" y="64"/>
                      <a:pt x="0" y="64"/>
                    </a:cubicBezTo>
                    <a:cubicBezTo>
                      <a:pt x="5" y="64"/>
                      <a:pt x="5" y="64"/>
                      <a:pt x="5" y="64"/>
                    </a:cubicBezTo>
                    <a:cubicBezTo>
                      <a:pt x="5" y="65"/>
                      <a:pt x="5" y="65"/>
                      <a:pt x="5" y="65"/>
                    </a:cubicBezTo>
                    <a:cubicBezTo>
                      <a:pt x="4" y="68"/>
                      <a:pt x="4" y="70"/>
                      <a:pt x="4" y="73"/>
                    </a:cubicBezTo>
                    <a:cubicBezTo>
                      <a:pt x="4" y="74"/>
                      <a:pt x="4" y="74"/>
                      <a:pt x="4" y="74"/>
                    </a:cubicBezTo>
                    <a:lnTo>
                      <a:pt x="0" y="74"/>
                    </a:lnTo>
                    <a:close/>
                    <a:moveTo>
                      <a:pt x="142" y="66"/>
                    </a:moveTo>
                    <a:cubicBezTo>
                      <a:pt x="142" y="63"/>
                      <a:pt x="141" y="60"/>
                      <a:pt x="141" y="58"/>
                    </a:cubicBezTo>
                    <a:cubicBezTo>
                      <a:pt x="140" y="57"/>
                      <a:pt x="140" y="57"/>
                      <a:pt x="140" y="57"/>
                    </a:cubicBezTo>
                    <a:cubicBezTo>
                      <a:pt x="145" y="56"/>
                      <a:pt x="145" y="56"/>
                      <a:pt x="145" y="56"/>
                    </a:cubicBezTo>
                    <a:cubicBezTo>
                      <a:pt x="145" y="57"/>
                      <a:pt x="145" y="57"/>
                      <a:pt x="145" y="57"/>
                    </a:cubicBezTo>
                    <a:cubicBezTo>
                      <a:pt x="145" y="60"/>
                      <a:pt x="146" y="62"/>
                      <a:pt x="146" y="65"/>
                    </a:cubicBezTo>
                    <a:cubicBezTo>
                      <a:pt x="146" y="66"/>
                      <a:pt x="146" y="66"/>
                      <a:pt x="146" y="66"/>
                    </a:cubicBezTo>
                    <a:cubicBezTo>
                      <a:pt x="142" y="67"/>
                      <a:pt x="142" y="67"/>
                      <a:pt x="142" y="67"/>
                    </a:cubicBezTo>
                    <a:lnTo>
                      <a:pt x="142" y="66"/>
                    </a:lnTo>
                    <a:close/>
                    <a:moveTo>
                      <a:pt x="1" y="58"/>
                    </a:moveTo>
                    <a:cubicBezTo>
                      <a:pt x="2" y="57"/>
                      <a:pt x="2" y="57"/>
                      <a:pt x="2" y="57"/>
                    </a:cubicBezTo>
                    <a:cubicBezTo>
                      <a:pt x="2" y="54"/>
                      <a:pt x="3" y="51"/>
                      <a:pt x="4" y="49"/>
                    </a:cubicBezTo>
                    <a:cubicBezTo>
                      <a:pt x="4" y="48"/>
                      <a:pt x="4" y="48"/>
                      <a:pt x="4" y="48"/>
                    </a:cubicBezTo>
                    <a:cubicBezTo>
                      <a:pt x="8" y="49"/>
                      <a:pt x="8" y="49"/>
                      <a:pt x="8" y="49"/>
                    </a:cubicBezTo>
                    <a:cubicBezTo>
                      <a:pt x="8" y="50"/>
                      <a:pt x="8" y="50"/>
                      <a:pt x="8" y="50"/>
                    </a:cubicBezTo>
                    <a:cubicBezTo>
                      <a:pt x="7" y="53"/>
                      <a:pt x="6" y="55"/>
                      <a:pt x="6" y="58"/>
                    </a:cubicBezTo>
                    <a:cubicBezTo>
                      <a:pt x="6" y="59"/>
                      <a:pt x="6" y="59"/>
                      <a:pt x="6" y="59"/>
                    </a:cubicBezTo>
                    <a:lnTo>
                      <a:pt x="1" y="58"/>
                    </a:lnTo>
                    <a:close/>
                    <a:moveTo>
                      <a:pt x="138" y="50"/>
                    </a:moveTo>
                    <a:cubicBezTo>
                      <a:pt x="138" y="48"/>
                      <a:pt x="137" y="46"/>
                      <a:pt x="136" y="43"/>
                    </a:cubicBezTo>
                    <a:cubicBezTo>
                      <a:pt x="135" y="42"/>
                      <a:pt x="135" y="42"/>
                      <a:pt x="135" y="42"/>
                    </a:cubicBezTo>
                    <a:cubicBezTo>
                      <a:pt x="139" y="40"/>
                      <a:pt x="139" y="40"/>
                      <a:pt x="139" y="40"/>
                    </a:cubicBezTo>
                    <a:cubicBezTo>
                      <a:pt x="139" y="41"/>
                      <a:pt x="139" y="41"/>
                      <a:pt x="139" y="41"/>
                    </a:cubicBezTo>
                    <a:cubicBezTo>
                      <a:pt x="141" y="44"/>
                      <a:pt x="142" y="46"/>
                      <a:pt x="143" y="49"/>
                    </a:cubicBezTo>
                    <a:cubicBezTo>
                      <a:pt x="143" y="50"/>
                      <a:pt x="143" y="50"/>
                      <a:pt x="143" y="50"/>
                    </a:cubicBezTo>
                    <a:cubicBezTo>
                      <a:pt x="139" y="52"/>
                      <a:pt x="139" y="52"/>
                      <a:pt x="139" y="52"/>
                    </a:cubicBezTo>
                    <a:lnTo>
                      <a:pt x="138" y="50"/>
                    </a:lnTo>
                    <a:close/>
                    <a:moveTo>
                      <a:pt x="7" y="42"/>
                    </a:moveTo>
                    <a:cubicBezTo>
                      <a:pt x="7" y="41"/>
                      <a:pt x="7" y="41"/>
                      <a:pt x="7" y="41"/>
                    </a:cubicBezTo>
                    <a:cubicBezTo>
                      <a:pt x="8" y="39"/>
                      <a:pt x="10" y="36"/>
                      <a:pt x="11" y="34"/>
                    </a:cubicBezTo>
                    <a:cubicBezTo>
                      <a:pt x="12" y="33"/>
                      <a:pt x="12" y="33"/>
                      <a:pt x="12" y="33"/>
                    </a:cubicBezTo>
                    <a:cubicBezTo>
                      <a:pt x="15" y="35"/>
                      <a:pt x="15" y="35"/>
                      <a:pt x="15" y="35"/>
                    </a:cubicBezTo>
                    <a:cubicBezTo>
                      <a:pt x="15" y="36"/>
                      <a:pt x="15" y="36"/>
                      <a:pt x="15" y="36"/>
                    </a:cubicBezTo>
                    <a:cubicBezTo>
                      <a:pt x="13" y="38"/>
                      <a:pt x="12" y="41"/>
                      <a:pt x="11" y="43"/>
                    </a:cubicBezTo>
                    <a:cubicBezTo>
                      <a:pt x="10" y="44"/>
                      <a:pt x="10" y="44"/>
                      <a:pt x="10" y="44"/>
                    </a:cubicBezTo>
                    <a:lnTo>
                      <a:pt x="7" y="42"/>
                    </a:lnTo>
                    <a:close/>
                    <a:moveTo>
                      <a:pt x="132" y="36"/>
                    </a:moveTo>
                    <a:cubicBezTo>
                      <a:pt x="130" y="34"/>
                      <a:pt x="129" y="32"/>
                      <a:pt x="127" y="30"/>
                    </a:cubicBezTo>
                    <a:cubicBezTo>
                      <a:pt x="127" y="29"/>
                      <a:pt x="127" y="29"/>
                      <a:pt x="127" y="29"/>
                    </a:cubicBezTo>
                    <a:cubicBezTo>
                      <a:pt x="130" y="27"/>
                      <a:pt x="130" y="27"/>
                      <a:pt x="130" y="27"/>
                    </a:cubicBezTo>
                    <a:cubicBezTo>
                      <a:pt x="131" y="28"/>
                      <a:pt x="131" y="28"/>
                      <a:pt x="131" y="28"/>
                    </a:cubicBezTo>
                    <a:cubicBezTo>
                      <a:pt x="132" y="30"/>
                      <a:pt x="134" y="32"/>
                      <a:pt x="135" y="34"/>
                    </a:cubicBezTo>
                    <a:cubicBezTo>
                      <a:pt x="136" y="35"/>
                      <a:pt x="136" y="35"/>
                      <a:pt x="136" y="35"/>
                    </a:cubicBezTo>
                    <a:cubicBezTo>
                      <a:pt x="132" y="37"/>
                      <a:pt x="132" y="37"/>
                      <a:pt x="132" y="37"/>
                    </a:cubicBezTo>
                    <a:lnTo>
                      <a:pt x="132" y="36"/>
                    </a:lnTo>
                    <a:close/>
                    <a:moveTo>
                      <a:pt x="15" y="28"/>
                    </a:moveTo>
                    <a:cubicBezTo>
                      <a:pt x="16" y="27"/>
                      <a:pt x="16" y="27"/>
                      <a:pt x="16" y="27"/>
                    </a:cubicBezTo>
                    <a:cubicBezTo>
                      <a:pt x="18" y="25"/>
                      <a:pt x="19" y="23"/>
                      <a:pt x="21" y="21"/>
                    </a:cubicBezTo>
                    <a:cubicBezTo>
                      <a:pt x="22" y="20"/>
                      <a:pt x="22" y="20"/>
                      <a:pt x="22" y="20"/>
                    </a:cubicBezTo>
                    <a:cubicBezTo>
                      <a:pt x="25" y="23"/>
                      <a:pt x="25" y="23"/>
                      <a:pt x="25" y="23"/>
                    </a:cubicBezTo>
                    <a:cubicBezTo>
                      <a:pt x="24" y="24"/>
                      <a:pt x="24" y="24"/>
                      <a:pt x="24" y="24"/>
                    </a:cubicBezTo>
                    <a:cubicBezTo>
                      <a:pt x="23" y="26"/>
                      <a:pt x="21" y="28"/>
                      <a:pt x="19" y="30"/>
                    </a:cubicBezTo>
                    <a:cubicBezTo>
                      <a:pt x="19" y="31"/>
                      <a:pt x="19" y="31"/>
                      <a:pt x="19" y="31"/>
                    </a:cubicBezTo>
                    <a:lnTo>
                      <a:pt x="15" y="28"/>
                    </a:lnTo>
                    <a:close/>
                    <a:moveTo>
                      <a:pt x="122" y="24"/>
                    </a:moveTo>
                    <a:cubicBezTo>
                      <a:pt x="120" y="23"/>
                      <a:pt x="118" y="21"/>
                      <a:pt x="116" y="19"/>
                    </a:cubicBezTo>
                    <a:cubicBezTo>
                      <a:pt x="116" y="18"/>
                      <a:pt x="116" y="18"/>
                      <a:pt x="116" y="18"/>
                    </a:cubicBezTo>
                    <a:cubicBezTo>
                      <a:pt x="118" y="15"/>
                      <a:pt x="118" y="15"/>
                      <a:pt x="118" y="15"/>
                    </a:cubicBezTo>
                    <a:cubicBezTo>
                      <a:pt x="119" y="16"/>
                      <a:pt x="119" y="16"/>
                      <a:pt x="119" y="16"/>
                    </a:cubicBezTo>
                    <a:cubicBezTo>
                      <a:pt x="121" y="18"/>
                      <a:pt x="123" y="19"/>
                      <a:pt x="125" y="21"/>
                    </a:cubicBezTo>
                    <a:cubicBezTo>
                      <a:pt x="126" y="22"/>
                      <a:pt x="126" y="22"/>
                      <a:pt x="126" y="22"/>
                    </a:cubicBezTo>
                    <a:cubicBezTo>
                      <a:pt x="123" y="25"/>
                      <a:pt x="123" y="25"/>
                      <a:pt x="123" y="25"/>
                    </a:cubicBezTo>
                    <a:lnTo>
                      <a:pt x="122" y="24"/>
                    </a:lnTo>
                    <a:close/>
                    <a:moveTo>
                      <a:pt x="27" y="16"/>
                    </a:moveTo>
                    <a:cubicBezTo>
                      <a:pt x="28" y="16"/>
                      <a:pt x="28" y="16"/>
                      <a:pt x="28" y="16"/>
                    </a:cubicBezTo>
                    <a:cubicBezTo>
                      <a:pt x="30" y="14"/>
                      <a:pt x="32" y="12"/>
                      <a:pt x="34" y="11"/>
                    </a:cubicBezTo>
                    <a:cubicBezTo>
                      <a:pt x="35" y="10"/>
                      <a:pt x="35" y="10"/>
                      <a:pt x="35" y="10"/>
                    </a:cubicBezTo>
                    <a:cubicBezTo>
                      <a:pt x="37" y="14"/>
                      <a:pt x="37" y="14"/>
                      <a:pt x="37" y="14"/>
                    </a:cubicBezTo>
                    <a:cubicBezTo>
                      <a:pt x="37" y="15"/>
                      <a:pt x="37" y="15"/>
                      <a:pt x="37" y="15"/>
                    </a:cubicBezTo>
                    <a:cubicBezTo>
                      <a:pt x="34" y="16"/>
                      <a:pt x="32" y="17"/>
                      <a:pt x="30" y="19"/>
                    </a:cubicBezTo>
                    <a:cubicBezTo>
                      <a:pt x="29" y="20"/>
                      <a:pt x="29" y="20"/>
                      <a:pt x="29" y="20"/>
                    </a:cubicBezTo>
                    <a:lnTo>
                      <a:pt x="27" y="16"/>
                    </a:lnTo>
                    <a:close/>
                    <a:moveTo>
                      <a:pt x="110" y="15"/>
                    </a:moveTo>
                    <a:cubicBezTo>
                      <a:pt x="108" y="13"/>
                      <a:pt x="106" y="12"/>
                      <a:pt x="103" y="11"/>
                    </a:cubicBezTo>
                    <a:cubicBezTo>
                      <a:pt x="102" y="10"/>
                      <a:pt x="102" y="10"/>
                      <a:pt x="102" y="10"/>
                    </a:cubicBezTo>
                    <a:cubicBezTo>
                      <a:pt x="104" y="7"/>
                      <a:pt x="104" y="7"/>
                      <a:pt x="104" y="7"/>
                    </a:cubicBezTo>
                    <a:cubicBezTo>
                      <a:pt x="105" y="7"/>
                      <a:pt x="105" y="7"/>
                      <a:pt x="105" y="7"/>
                    </a:cubicBezTo>
                    <a:cubicBezTo>
                      <a:pt x="108" y="8"/>
                      <a:pt x="110" y="10"/>
                      <a:pt x="112" y="11"/>
                    </a:cubicBezTo>
                    <a:cubicBezTo>
                      <a:pt x="113" y="12"/>
                      <a:pt x="113" y="12"/>
                      <a:pt x="113" y="12"/>
                    </a:cubicBezTo>
                    <a:cubicBezTo>
                      <a:pt x="111" y="15"/>
                      <a:pt x="111" y="15"/>
                      <a:pt x="111" y="15"/>
                    </a:cubicBezTo>
                    <a:lnTo>
                      <a:pt x="110" y="15"/>
                    </a:lnTo>
                    <a:close/>
                    <a:moveTo>
                      <a:pt x="40" y="7"/>
                    </a:moveTo>
                    <a:cubicBezTo>
                      <a:pt x="41" y="7"/>
                      <a:pt x="41" y="7"/>
                      <a:pt x="41" y="7"/>
                    </a:cubicBezTo>
                    <a:cubicBezTo>
                      <a:pt x="44" y="6"/>
                      <a:pt x="46" y="5"/>
                      <a:pt x="49" y="4"/>
                    </a:cubicBezTo>
                    <a:cubicBezTo>
                      <a:pt x="50" y="3"/>
                      <a:pt x="50" y="3"/>
                      <a:pt x="50" y="3"/>
                    </a:cubicBezTo>
                    <a:cubicBezTo>
                      <a:pt x="52" y="7"/>
                      <a:pt x="52" y="7"/>
                      <a:pt x="52" y="7"/>
                    </a:cubicBezTo>
                    <a:cubicBezTo>
                      <a:pt x="50" y="8"/>
                      <a:pt x="50" y="8"/>
                      <a:pt x="50" y="8"/>
                    </a:cubicBezTo>
                    <a:cubicBezTo>
                      <a:pt x="48" y="9"/>
                      <a:pt x="46" y="10"/>
                      <a:pt x="43" y="11"/>
                    </a:cubicBezTo>
                    <a:cubicBezTo>
                      <a:pt x="42" y="11"/>
                      <a:pt x="42" y="11"/>
                      <a:pt x="42" y="11"/>
                    </a:cubicBezTo>
                    <a:lnTo>
                      <a:pt x="40" y="7"/>
                    </a:lnTo>
                    <a:close/>
                    <a:moveTo>
                      <a:pt x="96" y="8"/>
                    </a:moveTo>
                    <a:cubicBezTo>
                      <a:pt x="94" y="7"/>
                      <a:pt x="91" y="6"/>
                      <a:pt x="89" y="6"/>
                    </a:cubicBezTo>
                    <a:cubicBezTo>
                      <a:pt x="88" y="6"/>
                      <a:pt x="88" y="6"/>
                      <a:pt x="88" y="6"/>
                    </a:cubicBezTo>
                    <a:cubicBezTo>
                      <a:pt x="89" y="1"/>
                      <a:pt x="89" y="1"/>
                      <a:pt x="89" y="1"/>
                    </a:cubicBezTo>
                    <a:cubicBezTo>
                      <a:pt x="90" y="2"/>
                      <a:pt x="90" y="2"/>
                      <a:pt x="90" y="2"/>
                    </a:cubicBezTo>
                    <a:cubicBezTo>
                      <a:pt x="92" y="2"/>
                      <a:pt x="95" y="3"/>
                      <a:pt x="98" y="4"/>
                    </a:cubicBezTo>
                    <a:cubicBezTo>
                      <a:pt x="99" y="4"/>
                      <a:pt x="99" y="4"/>
                      <a:pt x="99" y="4"/>
                    </a:cubicBezTo>
                    <a:cubicBezTo>
                      <a:pt x="97" y="8"/>
                      <a:pt x="97" y="8"/>
                      <a:pt x="97" y="8"/>
                    </a:cubicBezTo>
                    <a:lnTo>
                      <a:pt x="96" y="8"/>
                    </a:lnTo>
                    <a:close/>
                    <a:moveTo>
                      <a:pt x="56" y="2"/>
                    </a:moveTo>
                    <a:cubicBezTo>
                      <a:pt x="57" y="2"/>
                      <a:pt x="57" y="2"/>
                      <a:pt x="57" y="2"/>
                    </a:cubicBezTo>
                    <a:cubicBezTo>
                      <a:pt x="60" y="1"/>
                      <a:pt x="62" y="1"/>
                      <a:pt x="65" y="0"/>
                    </a:cubicBezTo>
                    <a:cubicBezTo>
                      <a:pt x="66" y="0"/>
                      <a:pt x="66" y="0"/>
                      <a:pt x="66" y="0"/>
                    </a:cubicBezTo>
                    <a:cubicBezTo>
                      <a:pt x="67" y="4"/>
                      <a:pt x="67" y="4"/>
                      <a:pt x="67" y="4"/>
                    </a:cubicBezTo>
                    <a:cubicBezTo>
                      <a:pt x="66" y="4"/>
                      <a:pt x="66" y="4"/>
                      <a:pt x="66" y="4"/>
                    </a:cubicBezTo>
                    <a:cubicBezTo>
                      <a:pt x="63" y="5"/>
                      <a:pt x="60" y="5"/>
                      <a:pt x="58" y="6"/>
                    </a:cubicBezTo>
                    <a:cubicBezTo>
                      <a:pt x="57" y="6"/>
                      <a:pt x="57" y="6"/>
                      <a:pt x="57" y="6"/>
                    </a:cubicBezTo>
                    <a:lnTo>
                      <a:pt x="56" y="2"/>
                    </a:lnTo>
                    <a:close/>
                    <a:moveTo>
                      <a:pt x="81" y="4"/>
                    </a:moveTo>
                    <a:cubicBezTo>
                      <a:pt x="78" y="4"/>
                      <a:pt x="76" y="4"/>
                      <a:pt x="73" y="4"/>
                    </a:cubicBezTo>
                    <a:cubicBezTo>
                      <a:pt x="72" y="4"/>
                      <a:pt x="72" y="4"/>
                      <a:pt x="72" y="4"/>
                    </a:cubicBezTo>
                    <a:cubicBezTo>
                      <a:pt x="72" y="0"/>
                      <a:pt x="72" y="0"/>
                      <a:pt x="72" y="0"/>
                    </a:cubicBezTo>
                    <a:cubicBezTo>
                      <a:pt x="73" y="0"/>
                      <a:pt x="73" y="0"/>
                      <a:pt x="73" y="0"/>
                    </a:cubicBezTo>
                    <a:cubicBezTo>
                      <a:pt x="76" y="0"/>
                      <a:pt x="79" y="0"/>
                      <a:pt x="82" y="0"/>
                    </a:cubicBezTo>
                    <a:cubicBezTo>
                      <a:pt x="83" y="0"/>
                      <a:pt x="83" y="0"/>
                      <a:pt x="83" y="0"/>
                    </a:cubicBezTo>
                    <a:cubicBezTo>
                      <a:pt x="82" y="5"/>
                      <a:pt x="82" y="5"/>
                      <a:pt x="82" y="5"/>
                    </a:cubicBezTo>
                    <a:lnTo>
                      <a:pt x="81" y="4"/>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84" name="Freeform 37">
                <a:extLst>
                  <a:ext uri="{FF2B5EF4-FFF2-40B4-BE49-F238E27FC236}">
                    <a16:creationId xmlns="" xmlns:a16="http://schemas.microsoft.com/office/drawing/2014/main" id="{8DD05098-872E-43BF-9575-E2F593BA0E59}"/>
                  </a:ext>
                </a:extLst>
              </p:cNvPr>
              <p:cNvSpPr>
                <a:spLocks/>
              </p:cNvSpPr>
              <p:nvPr/>
            </p:nvSpPr>
            <p:spPr bwMode="auto">
              <a:xfrm>
                <a:off x="4019551" y="1645285"/>
                <a:ext cx="150813" cy="169863"/>
              </a:xfrm>
              <a:custGeom>
                <a:avLst/>
                <a:gdLst>
                  <a:gd name="T0" fmla="*/ 27 w 40"/>
                  <a:gd name="T1" fmla="*/ 21 h 45"/>
                  <a:gd name="T2" fmla="*/ 31 w 40"/>
                  <a:gd name="T3" fmla="*/ 12 h 45"/>
                  <a:gd name="T4" fmla="*/ 20 w 40"/>
                  <a:gd name="T5" fmla="*/ 0 h 45"/>
                  <a:gd name="T6" fmla="*/ 8 w 40"/>
                  <a:gd name="T7" fmla="*/ 12 h 45"/>
                  <a:gd name="T8" fmla="*/ 12 w 40"/>
                  <a:gd name="T9" fmla="*/ 21 h 45"/>
                  <a:gd name="T10" fmla="*/ 0 w 40"/>
                  <a:gd name="T11" fmla="*/ 39 h 45"/>
                  <a:gd name="T12" fmla="*/ 2 w 40"/>
                  <a:gd name="T13" fmla="*/ 44 h 45"/>
                  <a:gd name="T14" fmla="*/ 6 w 40"/>
                  <a:gd name="T15" fmla="*/ 45 h 45"/>
                  <a:gd name="T16" fmla="*/ 20 w 40"/>
                  <a:gd name="T17" fmla="*/ 45 h 45"/>
                  <a:gd name="T18" fmla="*/ 34 w 40"/>
                  <a:gd name="T19" fmla="*/ 45 h 45"/>
                  <a:gd name="T20" fmla="*/ 38 w 40"/>
                  <a:gd name="T21" fmla="*/ 44 h 45"/>
                  <a:gd name="T22" fmla="*/ 40 w 40"/>
                  <a:gd name="T23" fmla="*/ 39 h 45"/>
                  <a:gd name="T24" fmla="*/ 27 w 40"/>
                  <a:gd name="T25" fmla="*/ 2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45">
                    <a:moveTo>
                      <a:pt x="27" y="21"/>
                    </a:moveTo>
                    <a:cubicBezTo>
                      <a:pt x="30" y="19"/>
                      <a:pt x="31" y="15"/>
                      <a:pt x="31" y="12"/>
                    </a:cubicBezTo>
                    <a:cubicBezTo>
                      <a:pt x="31" y="6"/>
                      <a:pt x="26" y="0"/>
                      <a:pt x="20" y="0"/>
                    </a:cubicBezTo>
                    <a:cubicBezTo>
                      <a:pt x="13" y="0"/>
                      <a:pt x="8" y="6"/>
                      <a:pt x="8" y="12"/>
                    </a:cubicBezTo>
                    <a:cubicBezTo>
                      <a:pt x="8" y="15"/>
                      <a:pt x="10" y="19"/>
                      <a:pt x="12" y="21"/>
                    </a:cubicBezTo>
                    <a:cubicBezTo>
                      <a:pt x="5" y="24"/>
                      <a:pt x="0" y="31"/>
                      <a:pt x="0" y="39"/>
                    </a:cubicBezTo>
                    <a:cubicBezTo>
                      <a:pt x="0" y="41"/>
                      <a:pt x="0" y="43"/>
                      <a:pt x="2" y="44"/>
                    </a:cubicBezTo>
                    <a:cubicBezTo>
                      <a:pt x="3" y="45"/>
                      <a:pt x="6" y="45"/>
                      <a:pt x="6" y="45"/>
                    </a:cubicBezTo>
                    <a:cubicBezTo>
                      <a:pt x="20" y="45"/>
                      <a:pt x="20" y="45"/>
                      <a:pt x="20" y="45"/>
                    </a:cubicBezTo>
                    <a:cubicBezTo>
                      <a:pt x="34" y="45"/>
                      <a:pt x="34" y="45"/>
                      <a:pt x="34" y="45"/>
                    </a:cubicBezTo>
                    <a:cubicBezTo>
                      <a:pt x="34" y="45"/>
                      <a:pt x="37" y="45"/>
                      <a:pt x="38" y="44"/>
                    </a:cubicBezTo>
                    <a:cubicBezTo>
                      <a:pt x="39" y="43"/>
                      <a:pt x="40" y="41"/>
                      <a:pt x="40" y="39"/>
                    </a:cubicBezTo>
                    <a:cubicBezTo>
                      <a:pt x="40" y="31"/>
                      <a:pt x="34" y="24"/>
                      <a:pt x="27" y="21"/>
                    </a:cubicBez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85" name="Freeform 38">
                <a:extLst>
                  <a:ext uri="{FF2B5EF4-FFF2-40B4-BE49-F238E27FC236}">
                    <a16:creationId xmlns="" xmlns:a16="http://schemas.microsoft.com/office/drawing/2014/main" id="{D75E6F75-2904-4AD5-A1CE-3EC41DDD8BF0}"/>
                  </a:ext>
                </a:extLst>
              </p:cNvPr>
              <p:cNvSpPr>
                <a:spLocks noEditPoints="1"/>
              </p:cNvSpPr>
              <p:nvPr/>
            </p:nvSpPr>
            <p:spPr bwMode="auto">
              <a:xfrm>
                <a:off x="3910013" y="1546860"/>
                <a:ext cx="368300" cy="369888"/>
              </a:xfrm>
              <a:custGeom>
                <a:avLst/>
                <a:gdLst>
                  <a:gd name="T0" fmla="*/ 58 w 98"/>
                  <a:gd name="T1" fmla="*/ 93 h 98"/>
                  <a:gd name="T2" fmla="*/ 59 w 98"/>
                  <a:gd name="T3" fmla="*/ 97 h 98"/>
                  <a:gd name="T4" fmla="*/ 49 w 98"/>
                  <a:gd name="T5" fmla="*/ 94 h 98"/>
                  <a:gd name="T6" fmla="*/ 33 w 98"/>
                  <a:gd name="T7" fmla="*/ 95 h 98"/>
                  <a:gd name="T8" fmla="*/ 43 w 98"/>
                  <a:gd name="T9" fmla="*/ 93 h 98"/>
                  <a:gd name="T10" fmla="*/ 42 w 98"/>
                  <a:gd name="T11" fmla="*/ 98 h 98"/>
                  <a:gd name="T12" fmla="*/ 72 w 98"/>
                  <a:gd name="T13" fmla="*/ 87 h 98"/>
                  <a:gd name="T14" fmla="*/ 74 w 98"/>
                  <a:gd name="T15" fmla="*/ 91 h 98"/>
                  <a:gd name="T16" fmla="*/ 64 w 98"/>
                  <a:gd name="T17" fmla="*/ 91 h 98"/>
                  <a:gd name="T18" fmla="*/ 18 w 98"/>
                  <a:gd name="T19" fmla="*/ 88 h 98"/>
                  <a:gd name="T20" fmla="*/ 28 w 98"/>
                  <a:gd name="T21" fmla="*/ 89 h 98"/>
                  <a:gd name="T22" fmla="*/ 26 w 98"/>
                  <a:gd name="T23" fmla="*/ 93 h 98"/>
                  <a:gd name="T24" fmla="*/ 84 w 98"/>
                  <a:gd name="T25" fmla="*/ 77 h 98"/>
                  <a:gd name="T26" fmla="*/ 87 w 98"/>
                  <a:gd name="T27" fmla="*/ 80 h 98"/>
                  <a:gd name="T28" fmla="*/ 77 w 98"/>
                  <a:gd name="T29" fmla="*/ 83 h 98"/>
                  <a:gd name="T30" fmla="*/ 7 w 98"/>
                  <a:gd name="T31" fmla="*/ 75 h 98"/>
                  <a:gd name="T32" fmla="*/ 16 w 98"/>
                  <a:gd name="T33" fmla="*/ 80 h 98"/>
                  <a:gd name="T34" fmla="*/ 13 w 98"/>
                  <a:gd name="T35" fmla="*/ 83 h 98"/>
                  <a:gd name="T36" fmla="*/ 91 w 98"/>
                  <a:gd name="T37" fmla="*/ 64 h 98"/>
                  <a:gd name="T38" fmla="*/ 95 w 98"/>
                  <a:gd name="T39" fmla="*/ 65 h 98"/>
                  <a:gd name="T40" fmla="*/ 87 w 98"/>
                  <a:gd name="T41" fmla="*/ 72 h 98"/>
                  <a:gd name="T42" fmla="*/ 1 w 98"/>
                  <a:gd name="T43" fmla="*/ 60 h 98"/>
                  <a:gd name="T44" fmla="*/ 8 w 98"/>
                  <a:gd name="T45" fmla="*/ 67 h 98"/>
                  <a:gd name="T46" fmla="*/ 4 w 98"/>
                  <a:gd name="T47" fmla="*/ 69 h 98"/>
                  <a:gd name="T48" fmla="*/ 94 w 98"/>
                  <a:gd name="T49" fmla="*/ 49 h 98"/>
                  <a:gd name="T50" fmla="*/ 97 w 98"/>
                  <a:gd name="T51" fmla="*/ 40 h 98"/>
                  <a:gd name="T52" fmla="*/ 97 w 98"/>
                  <a:gd name="T53" fmla="*/ 57 h 98"/>
                  <a:gd name="T54" fmla="*/ 0 w 98"/>
                  <a:gd name="T55" fmla="*/ 53 h 98"/>
                  <a:gd name="T56" fmla="*/ 0 w 98"/>
                  <a:gd name="T57" fmla="*/ 43 h 98"/>
                  <a:gd name="T58" fmla="*/ 4 w 98"/>
                  <a:gd name="T59" fmla="*/ 49 h 98"/>
                  <a:gd name="T60" fmla="*/ 0 w 98"/>
                  <a:gd name="T61" fmla="*/ 54 h 98"/>
                  <a:gd name="T62" fmla="*/ 1 w 98"/>
                  <a:gd name="T63" fmla="*/ 36 h 98"/>
                  <a:gd name="T64" fmla="*/ 8 w 98"/>
                  <a:gd name="T65" fmla="*/ 29 h 98"/>
                  <a:gd name="T66" fmla="*/ 5 w 98"/>
                  <a:gd name="T67" fmla="*/ 38 h 98"/>
                  <a:gd name="T68" fmla="*/ 88 w 98"/>
                  <a:gd name="T69" fmla="*/ 27 h 98"/>
                  <a:gd name="T70" fmla="*/ 92 w 98"/>
                  <a:gd name="T71" fmla="*/ 25 h 98"/>
                  <a:gd name="T72" fmla="*/ 92 w 98"/>
                  <a:gd name="T73" fmla="*/ 35 h 98"/>
                  <a:gd name="T74" fmla="*/ 8 w 98"/>
                  <a:gd name="T75" fmla="*/ 21 h 98"/>
                  <a:gd name="T76" fmla="*/ 17 w 98"/>
                  <a:gd name="T77" fmla="*/ 17 h 98"/>
                  <a:gd name="T78" fmla="*/ 11 w 98"/>
                  <a:gd name="T79" fmla="*/ 24 h 98"/>
                  <a:gd name="T80" fmla="*/ 79 w 98"/>
                  <a:gd name="T81" fmla="*/ 15 h 98"/>
                  <a:gd name="T82" fmla="*/ 82 w 98"/>
                  <a:gd name="T83" fmla="*/ 12 h 98"/>
                  <a:gd name="T84" fmla="*/ 85 w 98"/>
                  <a:gd name="T85" fmla="*/ 22 h 98"/>
                  <a:gd name="T86" fmla="*/ 20 w 98"/>
                  <a:gd name="T87" fmla="*/ 9 h 98"/>
                  <a:gd name="T88" fmla="*/ 30 w 98"/>
                  <a:gd name="T89" fmla="*/ 8 h 98"/>
                  <a:gd name="T90" fmla="*/ 21 w 98"/>
                  <a:gd name="T91" fmla="*/ 13 h 98"/>
                  <a:gd name="T92" fmla="*/ 66 w 98"/>
                  <a:gd name="T93" fmla="*/ 7 h 98"/>
                  <a:gd name="T94" fmla="*/ 67 w 98"/>
                  <a:gd name="T95" fmla="*/ 3 h 98"/>
                  <a:gd name="T96" fmla="*/ 74 w 98"/>
                  <a:gd name="T97" fmla="*/ 11 h 98"/>
                  <a:gd name="T98" fmla="*/ 35 w 98"/>
                  <a:gd name="T99" fmla="*/ 2 h 98"/>
                  <a:gd name="T100" fmla="*/ 45 w 98"/>
                  <a:gd name="T101" fmla="*/ 4 h 98"/>
                  <a:gd name="T102" fmla="*/ 35 w 98"/>
                  <a:gd name="T103" fmla="*/ 6 h 98"/>
                  <a:gd name="T104" fmla="*/ 51 w 98"/>
                  <a:gd name="T105" fmla="*/ 4 h 98"/>
                  <a:gd name="T106" fmla="*/ 51 w 98"/>
                  <a:gd name="T107" fmla="*/ 0 h 98"/>
                  <a:gd name="T108" fmla="*/ 60 w 98"/>
                  <a:gd name="T109" fmla="*/ 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 h="98">
                    <a:moveTo>
                      <a:pt x="49" y="94"/>
                    </a:moveTo>
                    <a:cubicBezTo>
                      <a:pt x="51" y="94"/>
                      <a:pt x="51" y="94"/>
                      <a:pt x="51" y="94"/>
                    </a:cubicBezTo>
                    <a:cubicBezTo>
                      <a:pt x="53" y="94"/>
                      <a:pt x="56" y="93"/>
                      <a:pt x="58" y="93"/>
                    </a:cubicBezTo>
                    <a:cubicBezTo>
                      <a:pt x="59" y="92"/>
                      <a:pt x="59" y="92"/>
                      <a:pt x="59" y="92"/>
                    </a:cubicBezTo>
                    <a:cubicBezTo>
                      <a:pt x="60" y="97"/>
                      <a:pt x="60" y="97"/>
                      <a:pt x="60" y="97"/>
                    </a:cubicBezTo>
                    <a:cubicBezTo>
                      <a:pt x="59" y="97"/>
                      <a:pt x="59" y="97"/>
                      <a:pt x="59" y="97"/>
                    </a:cubicBezTo>
                    <a:cubicBezTo>
                      <a:pt x="56" y="97"/>
                      <a:pt x="53" y="98"/>
                      <a:pt x="51" y="98"/>
                    </a:cubicBezTo>
                    <a:cubicBezTo>
                      <a:pt x="50" y="98"/>
                      <a:pt x="50" y="98"/>
                      <a:pt x="50" y="98"/>
                    </a:cubicBezTo>
                    <a:lnTo>
                      <a:pt x="49" y="94"/>
                    </a:lnTo>
                    <a:close/>
                    <a:moveTo>
                      <a:pt x="42" y="98"/>
                    </a:moveTo>
                    <a:cubicBezTo>
                      <a:pt x="40" y="97"/>
                      <a:pt x="37" y="97"/>
                      <a:pt x="34" y="96"/>
                    </a:cubicBezTo>
                    <a:cubicBezTo>
                      <a:pt x="33" y="95"/>
                      <a:pt x="33" y="95"/>
                      <a:pt x="33" y="95"/>
                    </a:cubicBezTo>
                    <a:cubicBezTo>
                      <a:pt x="34" y="91"/>
                      <a:pt x="34" y="91"/>
                      <a:pt x="34" y="91"/>
                    </a:cubicBezTo>
                    <a:cubicBezTo>
                      <a:pt x="35" y="92"/>
                      <a:pt x="35" y="92"/>
                      <a:pt x="35" y="92"/>
                    </a:cubicBezTo>
                    <a:cubicBezTo>
                      <a:pt x="38" y="92"/>
                      <a:pt x="40" y="93"/>
                      <a:pt x="43" y="93"/>
                    </a:cubicBezTo>
                    <a:cubicBezTo>
                      <a:pt x="44" y="93"/>
                      <a:pt x="44" y="93"/>
                      <a:pt x="44" y="93"/>
                    </a:cubicBezTo>
                    <a:cubicBezTo>
                      <a:pt x="43" y="98"/>
                      <a:pt x="43" y="98"/>
                      <a:pt x="43" y="98"/>
                    </a:cubicBezTo>
                    <a:lnTo>
                      <a:pt x="42" y="98"/>
                    </a:lnTo>
                    <a:close/>
                    <a:moveTo>
                      <a:pt x="64" y="91"/>
                    </a:moveTo>
                    <a:cubicBezTo>
                      <a:pt x="65" y="90"/>
                      <a:pt x="65" y="90"/>
                      <a:pt x="65" y="90"/>
                    </a:cubicBezTo>
                    <a:cubicBezTo>
                      <a:pt x="68" y="90"/>
                      <a:pt x="70" y="88"/>
                      <a:pt x="72" y="87"/>
                    </a:cubicBezTo>
                    <a:cubicBezTo>
                      <a:pt x="73" y="86"/>
                      <a:pt x="73" y="86"/>
                      <a:pt x="73" y="86"/>
                    </a:cubicBezTo>
                    <a:cubicBezTo>
                      <a:pt x="75" y="90"/>
                      <a:pt x="75" y="90"/>
                      <a:pt x="75" y="90"/>
                    </a:cubicBezTo>
                    <a:cubicBezTo>
                      <a:pt x="74" y="91"/>
                      <a:pt x="74" y="91"/>
                      <a:pt x="74" y="91"/>
                    </a:cubicBezTo>
                    <a:cubicBezTo>
                      <a:pt x="72" y="92"/>
                      <a:pt x="70" y="93"/>
                      <a:pt x="67" y="94"/>
                    </a:cubicBezTo>
                    <a:cubicBezTo>
                      <a:pt x="66" y="95"/>
                      <a:pt x="66" y="95"/>
                      <a:pt x="66" y="95"/>
                    </a:cubicBezTo>
                    <a:lnTo>
                      <a:pt x="64" y="91"/>
                    </a:lnTo>
                    <a:close/>
                    <a:moveTo>
                      <a:pt x="26" y="93"/>
                    </a:moveTo>
                    <a:cubicBezTo>
                      <a:pt x="24" y="91"/>
                      <a:pt x="22" y="90"/>
                      <a:pt x="19" y="88"/>
                    </a:cubicBezTo>
                    <a:cubicBezTo>
                      <a:pt x="18" y="88"/>
                      <a:pt x="18" y="88"/>
                      <a:pt x="18" y="88"/>
                    </a:cubicBezTo>
                    <a:cubicBezTo>
                      <a:pt x="21" y="84"/>
                      <a:pt x="21" y="84"/>
                      <a:pt x="21" y="84"/>
                    </a:cubicBezTo>
                    <a:cubicBezTo>
                      <a:pt x="22" y="85"/>
                      <a:pt x="22" y="85"/>
                      <a:pt x="22" y="85"/>
                    </a:cubicBezTo>
                    <a:cubicBezTo>
                      <a:pt x="24" y="86"/>
                      <a:pt x="26" y="88"/>
                      <a:pt x="28" y="89"/>
                    </a:cubicBezTo>
                    <a:cubicBezTo>
                      <a:pt x="29" y="89"/>
                      <a:pt x="29" y="89"/>
                      <a:pt x="29" y="89"/>
                    </a:cubicBezTo>
                    <a:cubicBezTo>
                      <a:pt x="27" y="93"/>
                      <a:pt x="27" y="93"/>
                      <a:pt x="27" y="93"/>
                    </a:cubicBezTo>
                    <a:lnTo>
                      <a:pt x="26" y="93"/>
                    </a:lnTo>
                    <a:close/>
                    <a:moveTo>
                      <a:pt x="77" y="83"/>
                    </a:moveTo>
                    <a:cubicBezTo>
                      <a:pt x="78" y="83"/>
                      <a:pt x="78" y="83"/>
                      <a:pt x="78" y="83"/>
                    </a:cubicBezTo>
                    <a:cubicBezTo>
                      <a:pt x="80" y="81"/>
                      <a:pt x="82" y="79"/>
                      <a:pt x="84" y="77"/>
                    </a:cubicBezTo>
                    <a:cubicBezTo>
                      <a:pt x="84" y="76"/>
                      <a:pt x="84" y="76"/>
                      <a:pt x="84" y="76"/>
                    </a:cubicBezTo>
                    <a:cubicBezTo>
                      <a:pt x="88" y="79"/>
                      <a:pt x="88" y="79"/>
                      <a:pt x="88" y="79"/>
                    </a:cubicBezTo>
                    <a:cubicBezTo>
                      <a:pt x="87" y="80"/>
                      <a:pt x="87" y="80"/>
                      <a:pt x="87" y="80"/>
                    </a:cubicBezTo>
                    <a:cubicBezTo>
                      <a:pt x="85" y="82"/>
                      <a:pt x="83" y="84"/>
                      <a:pt x="81" y="86"/>
                    </a:cubicBezTo>
                    <a:cubicBezTo>
                      <a:pt x="80" y="86"/>
                      <a:pt x="80" y="86"/>
                      <a:pt x="80" y="86"/>
                    </a:cubicBezTo>
                    <a:lnTo>
                      <a:pt x="77" y="83"/>
                    </a:lnTo>
                    <a:close/>
                    <a:moveTo>
                      <a:pt x="13" y="83"/>
                    </a:moveTo>
                    <a:cubicBezTo>
                      <a:pt x="11" y="81"/>
                      <a:pt x="9" y="78"/>
                      <a:pt x="8" y="76"/>
                    </a:cubicBezTo>
                    <a:cubicBezTo>
                      <a:pt x="7" y="75"/>
                      <a:pt x="7" y="75"/>
                      <a:pt x="7" y="75"/>
                    </a:cubicBezTo>
                    <a:cubicBezTo>
                      <a:pt x="11" y="73"/>
                      <a:pt x="11" y="73"/>
                      <a:pt x="11" y="73"/>
                    </a:cubicBezTo>
                    <a:cubicBezTo>
                      <a:pt x="11" y="74"/>
                      <a:pt x="11" y="74"/>
                      <a:pt x="11" y="74"/>
                    </a:cubicBezTo>
                    <a:cubicBezTo>
                      <a:pt x="13" y="76"/>
                      <a:pt x="14" y="78"/>
                      <a:pt x="16" y="80"/>
                    </a:cubicBezTo>
                    <a:cubicBezTo>
                      <a:pt x="17" y="81"/>
                      <a:pt x="17" y="81"/>
                      <a:pt x="17" y="81"/>
                    </a:cubicBezTo>
                    <a:cubicBezTo>
                      <a:pt x="14" y="83"/>
                      <a:pt x="14" y="83"/>
                      <a:pt x="14" y="83"/>
                    </a:cubicBezTo>
                    <a:lnTo>
                      <a:pt x="13" y="83"/>
                    </a:lnTo>
                    <a:close/>
                    <a:moveTo>
                      <a:pt x="87" y="72"/>
                    </a:moveTo>
                    <a:cubicBezTo>
                      <a:pt x="88" y="71"/>
                      <a:pt x="88" y="71"/>
                      <a:pt x="88" y="71"/>
                    </a:cubicBezTo>
                    <a:cubicBezTo>
                      <a:pt x="89" y="69"/>
                      <a:pt x="90" y="66"/>
                      <a:pt x="91" y="64"/>
                    </a:cubicBezTo>
                    <a:cubicBezTo>
                      <a:pt x="91" y="63"/>
                      <a:pt x="91" y="63"/>
                      <a:pt x="91" y="63"/>
                    </a:cubicBezTo>
                    <a:cubicBezTo>
                      <a:pt x="95" y="64"/>
                      <a:pt x="95" y="64"/>
                      <a:pt x="95" y="64"/>
                    </a:cubicBezTo>
                    <a:cubicBezTo>
                      <a:pt x="95" y="65"/>
                      <a:pt x="95" y="65"/>
                      <a:pt x="95" y="65"/>
                    </a:cubicBezTo>
                    <a:cubicBezTo>
                      <a:pt x="94" y="68"/>
                      <a:pt x="93" y="70"/>
                      <a:pt x="92" y="73"/>
                    </a:cubicBezTo>
                    <a:cubicBezTo>
                      <a:pt x="91" y="74"/>
                      <a:pt x="91" y="74"/>
                      <a:pt x="91" y="74"/>
                    </a:cubicBezTo>
                    <a:lnTo>
                      <a:pt x="87" y="72"/>
                    </a:lnTo>
                    <a:close/>
                    <a:moveTo>
                      <a:pt x="4" y="69"/>
                    </a:moveTo>
                    <a:cubicBezTo>
                      <a:pt x="3" y="66"/>
                      <a:pt x="2" y="64"/>
                      <a:pt x="1" y="61"/>
                    </a:cubicBezTo>
                    <a:cubicBezTo>
                      <a:pt x="1" y="60"/>
                      <a:pt x="1" y="60"/>
                      <a:pt x="1" y="60"/>
                    </a:cubicBezTo>
                    <a:cubicBezTo>
                      <a:pt x="5" y="59"/>
                      <a:pt x="5" y="59"/>
                      <a:pt x="5" y="59"/>
                    </a:cubicBezTo>
                    <a:cubicBezTo>
                      <a:pt x="5" y="60"/>
                      <a:pt x="5" y="60"/>
                      <a:pt x="5" y="60"/>
                    </a:cubicBezTo>
                    <a:cubicBezTo>
                      <a:pt x="6" y="62"/>
                      <a:pt x="7" y="65"/>
                      <a:pt x="8" y="67"/>
                    </a:cubicBezTo>
                    <a:cubicBezTo>
                      <a:pt x="8" y="68"/>
                      <a:pt x="8" y="68"/>
                      <a:pt x="8" y="68"/>
                    </a:cubicBezTo>
                    <a:cubicBezTo>
                      <a:pt x="4" y="70"/>
                      <a:pt x="4" y="70"/>
                      <a:pt x="4" y="70"/>
                    </a:cubicBezTo>
                    <a:lnTo>
                      <a:pt x="4" y="69"/>
                    </a:lnTo>
                    <a:close/>
                    <a:moveTo>
                      <a:pt x="93" y="58"/>
                    </a:moveTo>
                    <a:cubicBezTo>
                      <a:pt x="93" y="56"/>
                      <a:pt x="93" y="56"/>
                      <a:pt x="93" y="56"/>
                    </a:cubicBezTo>
                    <a:cubicBezTo>
                      <a:pt x="93" y="54"/>
                      <a:pt x="94" y="51"/>
                      <a:pt x="94" y="49"/>
                    </a:cubicBezTo>
                    <a:cubicBezTo>
                      <a:pt x="94" y="46"/>
                      <a:pt x="93" y="44"/>
                      <a:pt x="93" y="42"/>
                    </a:cubicBezTo>
                    <a:cubicBezTo>
                      <a:pt x="93" y="41"/>
                      <a:pt x="93" y="41"/>
                      <a:pt x="93" y="41"/>
                    </a:cubicBezTo>
                    <a:cubicBezTo>
                      <a:pt x="97" y="40"/>
                      <a:pt x="97" y="40"/>
                      <a:pt x="97" y="40"/>
                    </a:cubicBezTo>
                    <a:cubicBezTo>
                      <a:pt x="97" y="41"/>
                      <a:pt x="97" y="41"/>
                      <a:pt x="97" y="41"/>
                    </a:cubicBezTo>
                    <a:cubicBezTo>
                      <a:pt x="98" y="44"/>
                      <a:pt x="98" y="46"/>
                      <a:pt x="98" y="49"/>
                    </a:cubicBezTo>
                    <a:cubicBezTo>
                      <a:pt x="98" y="52"/>
                      <a:pt x="98" y="54"/>
                      <a:pt x="97" y="57"/>
                    </a:cubicBezTo>
                    <a:cubicBezTo>
                      <a:pt x="97" y="58"/>
                      <a:pt x="97" y="58"/>
                      <a:pt x="97" y="58"/>
                    </a:cubicBezTo>
                    <a:lnTo>
                      <a:pt x="93" y="58"/>
                    </a:lnTo>
                    <a:close/>
                    <a:moveTo>
                      <a:pt x="0" y="53"/>
                    </a:moveTo>
                    <a:cubicBezTo>
                      <a:pt x="0" y="51"/>
                      <a:pt x="0" y="50"/>
                      <a:pt x="0" y="49"/>
                    </a:cubicBezTo>
                    <a:cubicBezTo>
                      <a:pt x="0" y="47"/>
                      <a:pt x="0" y="46"/>
                      <a:pt x="0" y="44"/>
                    </a:cubicBezTo>
                    <a:cubicBezTo>
                      <a:pt x="0" y="43"/>
                      <a:pt x="0" y="43"/>
                      <a:pt x="0" y="43"/>
                    </a:cubicBezTo>
                    <a:cubicBezTo>
                      <a:pt x="4" y="44"/>
                      <a:pt x="4" y="44"/>
                      <a:pt x="4" y="44"/>
                    </a:cubicBezTo>
                    <a:cubicBezTo>
                      <a:pt x="4" y="45"/>
                      <a:pt x="4" y="45"/>
                      <a:pt x="4" y="45"/>
                    </a:cubicBezTo>
                    <a:cubicBezTo>
                      <a:pt x="4" y="46"/>
                      <a:pt x="4" y="47"/>
                      <a:pt x="4" y="49"/>
                    </a:cubicBezTo>
                    <a:cubicBezTo>
                      <a:pt x="4" y="50"/>
                      <a:pt x="4" y="51"/>
                      <a:pt x="4" y="52"/>
                    </a:cubicBezTo>
                    <a:cubicBezTo>
                      <a:pt x="4" y="54"/>
                      <a:pt x="4" y="54"/>
                      <a:pt x="4" y="54"/>
                    </a:cubicBezTo>
                    <a:cubicBezTo>
                      <a:pt x="0" y="54"/>
                      <a:pt x="0" y="54"/>
                      <a:pt x="0" y="54"/>
                    </a:cubicBezTo>
                    <a:lnTo>
                      <a:pt x="0" y="53"/>
                    </a:lnTo>
                    <a:close/>
                    <a:moveTo>
                      <a:pt x="1" y="37"/>
                    </a:moveTo>
                    <a:cubicBezTo>
                      <a:pt x="1" y="36"/>
                      <a:pt x="1" y="36"/>
                      <a:pt x="1" y="36"/>
                    </a:cubicBezTo>
                    <a:cubicBezTo>
                      <a:pt x="2" y="33"/>
                      <a:pt x="3" y="31"/>
                      <a:pt x="4" y="28"/>
                    </a:cubicBezTo>
                    <a:cubicBezTo>
                      <a:pt x="5" y="27"/>
                      <a:pt x="5" y="27"/>
                      <a:pt x="5" y="27"/>
                    </a:cubicBezTo>
                    <a:cubicBezTo>
                      <a:pt x="8" y="29"/>
                      <a:pt x="8" y="29"/>
                      <a:pt x="8" y="29"/>
                    </a:cubicBezTo>
                    <a:cubicBezTo>
                      <a:pt x="8" y="30"/>
                      <a:pt x="8" y="30"/>
                      <a:pt x="8" y="30"/>
                    </a:cubicBezTo>
                    <a:cubicBezTo>
                      <a:pt x="7" y="32"/>
                      <a:pt x="6" y="35"/>
                      <a:pt x="5" y="37"/>
                    </a:cubicBezTo>
                    <a:cubicBezTo>
                      <a:pt x="5" y="38"/>
                      <a:pt x="5" y="38"/>
                      <a:pt x="5" y="38"/>
                    </a:cubicBezTo>
                    <a:lnTo>
                      <a:pt x="1" y="37"/>
                    </a:lnTo>
                    <a:close/>
                    <a:moveTo>
                      <a:pt x="91" y="34"/>
                    </a:moveTo>
                    <a:cubicBezTo>
                      <a:pt x="90" y="32"/>
                      <a:pt x="89" y="30"/>
                      <a:pt x="88" y="27"/>
                    </a:cubicBezTo>
                    <a:cubicBezTo>
                      <a:pt x="88" y="26"/>
                      <a:pt x="88" y="26"/>
                      <a:pt x="88" y="26"/>
                    </a:cubicBezTo>
                    <a:cubicBezTo>
                      <a:pt x="91" y="24"/>
                      <a:pt x="91" y="24"/>
                      <a:pt x="91" y="24"/>
                    </a:cubicBezTo>
                    <a:cubicBezTo>
                      <a:pt x="92" y="25"/>
                      <a:pt x="92" y="25"/>
                      <a:pt x="92" y="25"/>
                    </a:cubicBezTo>
                    <a:cubicBezTo>
                      <a:pt x="93" y="28"/>
                      <a:pt x="94" y="30"/>
                      <a:pt x="95" y="33"/>
                    </a:cubicBezTo>
                    <a:cubicBezTo>
                      <a:pt x="96" y="34"/>
                      <a:pt x="96" y="34"/>
                      <a:pt x="96" y="34"/>
                    </a:cubicBezTo>
                    <a:cubicBezTo>
                      <a:pt x="92" y="35"/>
                      <a:pt x="92" y="35"/>
                      <a:pt x="92" y="35"/>
                    </a:cubicBezTo>
                    <a:lnTo>
                      <a:pt x="91" y="34"/>
                    </a:lnTo>
                    <a:close/>
                    <a:moveTo>
                      <a:pt x="8" y="22"/>
                    </a:moveTo>
                    <a:cubicBezTo>
                      <a:pt x="8" y="21"/>
                      <a:pt x="8" y="21"/>
                      <a:pt x="8" y="21"/>
                    </a:cubicBezTo>
                    <a:cubicBezTo>
                      <a:pt x="10" y="19"/>
                      <a:pt x="12" y="17"/>
                      <a:pt x="14" y="15"/>
                    </a:cubicBezTo>
                    <a:cubicBezTo>
                      <a:pt x="14" y="14"/>
                      <a:pt x="14" y="14"/>
                      <a:pt x="14" y="14"/>
                    </a:cubicBezTo>
                    <a:cubicBezTo>
                      <a:pt x="17" y="17"/>
                      <a:pt x="17" y="17"/>
                      <a:pt x="17" y="17"/>
                    </a:cubicBezTo>
                    <a:cubicBezTo>
                      <a:pt x="17" y="18"/>
                      <a:pt x="17" y="18"/>
                      <a:pt x="17" y="18"/>
                    </a:cubicBezTo>
                    <a:cubicBezTo>
                      <a:pt x="15" y="19"/>
                      <a:pt x="13" y="21"/>
                      <a:pt x="12" y="23"/>
                    </a:cubicBezTo>
                    <a:cubicBezTo>
                      <a:pt x="11" y="24"/>
                      <a:pt x="11" y="24"/>
                      <a:pt x="11" y="24"/>
                    </a:cubicBezTo>
                    <a:lnTo>
                      <a:pt x="8" y="22"/>
                    </a:lnTo>
                    <a:close/>
                    <a:moveTo>
                      <a:pt x="84" y="21"/>
                    </a:moveTo>
                    <a:cubicBezTo>
                      <a:pt x="82" y="19"/>
                      <a:pt x="81" y="17"/>
                      <a:pt x="79" y="15"/>
                    </a:cubicBezTo>
                    <a:cubicBezTo>
                      <a:pt x="78" y="15"/>
                      <a:pt x="78" y="15"/>
                      <a:pt x="78" y="15"/>
                    </a:cubicBezTo>
                    <a:cubicBezTo>
                      <a:pt x="81" y="11"/>
                      <a:pt x="81" y="11"/>
                      <a:pt x="81" y="11"/>
                    </a:cubicBezTo>
                    <a:cubicBezTo>
                      <a:pt x="82" y="12"/>
                      <a:pt x="82" y="12"/>
                      <a:pt x="82" y="12"/>
                    </a:cubicBezTo>
                    <a:cubicBezTo>
                      <a:pt x="84" y="14"/>
                      <a:pt x="86" y="16"/>
                      <a:pt x="87" y="18"/>
                    </a:cubicBezTo>
                    <a:cubicBezTo>
                      <a:pt x="88" y="19"/>
                      <a:pt x="88" y="19"/>
                      <a:pt x="88" y="19"/>
                    </a:cubicBezTo>
                    <a:cubicBezTo>
                      <a:pt x="85" y="22"/>
                      <a:pt x="85" y="22"/>
                      <a:pt x="85" y="22"/>
                    </a:cubicBezTo>
                    <a:lnTo>
                      <a:pt x="84" y="21"/>
                    </a:lnTo>
                    <a:close/>
                    <a:moveTo>
                      <a:pt x="19" y="10"/>
                    </a:moveTo>
                    <a:cubicBezTo>
                      <a:pt x="20" y="9"/>
                      <a:pt x="20" y="9"/>
                      <a:pt x="20" y="9"/>
                    </a:cubicBezTo>
                    <a:cubicBezTo>
                      <a:pt x="22" y="7"/>
                      <a:pt x="24" y="6"/>
                      <a:pt x="27" y="5"/>
                    </a:cubicBezTo>
                    <a:cubicBezTo>
                      <a:pt x="28" y="4"/>
                      <a:pt x="28" y="4"/>
                      <a:pt x="28" y="4"/>
                    </a:cubicBezTo>
                    <a:cubicBezTo>
                      <a:pt x="30" y="8"/>
                      <a:pt x="30" y="8"/>
                      <a:pt x="30" y="8"/>
                    </a:cubicBezTo>
                    <a:cubicBezTo>
                      <a:pt x="29" y="9"/>
                      <a:pt x="29" y="9"/>
                      <a:pt x="29" y="9"/>
                    </a:cubicBezTo>
                    <a:cubicBezTo>
                      <a:pt x="27" y="10"/>
                      <a:pt x="24" y="11"/>
                      <a:pt x="22" y="13"/>
                    </a:cubicBezTo>
                    <a:cubicBezTo>
                      <a:pt x="21" y="13"/>
                      <a:pt x="21" y="13"/>
                      <a:pt x="21" y="13"/>
                    </a:cubicBezTo>
                    <a:lnTo>
                      <a:pt x="19" y="10"/>
                    </a:lnTo>
                    <a:close/>
                    <a:moveTo>
                      <a:pt x="73" y="11"/>
                    </a:moveTo>
                    <a:cubicBezTo>
                      <a:pt x="70" y="9"/>
                      <a:pt x="68" y="8"/>
                      <a:pt x="66" y="7"/>
                    </a:cubicBezTo>
                    <a:cubicBezTo>
                      <a:pt x="65" y="7"/>
                      <a:pt x="65" y="7"/>
                      <a:pt x="65" y="7"/>
                    </a:cubicBezTo>
                    <a:cubicBezTo>
                      <a:pt x="66" y="3"/>
                      <a:pt x="66" y="3"/>
                      <a:pt x="66" y="3"/>
                    </a:cubicBezTo>
                    <a:cubicBezTo>
                      <a:pt x="67" y="3"/>
                      <a:pt x="67" y="3"/>
                      <a:pt x="67" y="3"/>
                    </a:cubicBezTo>
                    <a:cubicBezTo>
                      <a:pt x="70" y="4"/>
                      <a:pt x="73" y="6"/>
                      <a:pt x="75" y="7"/>
                    </a:cubicBezTo>
                    <a:cubicBezTo>
                      <a:pt x="76" y="8"/>
                      <a:pt x="76" y="8"/>
                      <a:pt x="76" y="8"/>
                    </a:cubicBezTo>
                    <a:cubicBezTo>
                      <a:pt x="74" y="11"/>
                      <a:pt x="74" y="11"/>
                      <a:pt x="74" y="11"/>
                    </a:cubicBezTo>
                    <a:lnTo>
                      <a:pt x="73" y="11"/>
                    </a:lnTo>
                    <a:close/>
                    <a:moveTo>
                      <a:pt x="34" y="2"/>
                    </a:moveTo>
                    <a:cubicBezTo>
                      <a:pt x="35" y="2"/>
                      <a:pt x="35" y="2"/>
                      <a:pt x="35" y="2"/>
                    </a:cubicBezTo>
                    <a:cubicBezTo>
                      <a:pt x="37" y="1"/>
                      <a:pt x="40" y="0"/>
                      <a:pt x="43" y="0"/>
                    </a:cubicBezTo>
                    <a:cubicBezTo>
                      <a:pt x="44" y="0"/>
                      <a:pt x="44" y="0"/>
                      <a:pt x="44" y="0"/>
                    </a:cubicBezTo>
                    <a:cubicBezTo>
                      <a:pt x="45" y="4"/>
                      <a:pt x="45" y="4"/>
                      <a:pt x="45" y="4"/>
                    </a:cubicBezTo>
                    <a:cubicBezTo>
                      <a:pt x="43" y="4"/>
                      <a:pt x="43" y="4"/>
                      <a:pt x="43" y="4"/>
                    </a:cubicBezTo>
                    <a:cubicBezTo>
                      <a:pt x="41" y="5"/>
                      <a:pt x="38" y="5"/>
                      <a:pt x="36" y="6"/>
                    </a:cubicBezTo>
                    <a:cubicBezTo>
                      <a:pt x="35" y="6"/>
                      <a:pt x="35" y="6"/>
                      <a:pt x="35" y="6"/>
                    </a:cubicBezTo>
                    <a:lnTo>
                      <a:pt x="34" y="2"/>
                    </a:lnTo>
                    <a:close/>
                    <a:moveTo>
                      <a:pt x="59" y="5"/>
                    </a:moveTo>
                    <a:cubicBezTo>
                      <a:pt x="56" y="4"/>
                      <a:pt x="54" y="4"/>
                      <a:pt x="51" y="4"/>
                    </a:cubicBezTo>
                    <a:cubicBezTo>
                      <a:pt x="50" y="4"/>
                      <a:pt x="50" y="4"/>
                      <a:pt x="50" y="4"/>
                    </a:cubicBezTo>
                    <a:cubicBezTo>
                      <a:pt x="50" y="0"/>
                      <a:pt x="50" y="0"/>
                      <a:pt x="50" y="0"/>
                    </a:cubicBezTo>
                    <a:cubicBezTo>
                      <a:pt x="51" y="0"/>
                      <a:pt x="51" y="0"/>
                      <a:pt x="51" y="0"/>
                    </a:cubicBezTo>
                    <a:cubicBezTo>
                      <a:pt x="54" y="0"/>
                      <a:pt x="57" y="0"/>
                      <a:pt x="60" y="1"/>
                    </a:cubicBezTo>
                    <a:cubicBezTo>
                      <a:pt x="61" y="1"/>
                      <a:pt x="61" y="1"/>
                      <a:pt x="61" y="1"/>
                    </a:cubicBezTo>
                    <a:cubicBezTo>
                      <a:pt x="60" y="5"/>
                      <a:pt x="60" y="5"/>
                      <a:pt x="60" y="5"/>
                    </a:cubicBezTo>
                    <a:lnTo>
                      <a:pt x="59" y="5"/>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86" name="Freeform 39">
                <a:extLst>
                  <a:ext uri="{FF2B5EF4-FFF2-40B4-BE49-F238E27FC236}">
                    <a16:creationId xmlns="" xmlns:a16="http://schemas.microsoft.com/office/drawing/2014/main" id="{2C6D3757-2128-4123-ABDE-39E211C57D47}"/>
                  </a:ext>
                </a:extLst>
              </p:cNvPr>
              <p:cNvSpPr>
                <a:spLocks noEditPoints="1"/>
              </p:cNvSpPr>
              <p:nvPr/>
            </p:nvSpPr>
            <p:spPr bwMode="auto">
              <a:xfrm>
                <a:off x="5148263" y="3362960"/>
                <a:ext cx="485775" cy="481013"/>
              </a:xfrm>
              <a:custGeom>
                <a:avLst/>
                <a:gdLst>
                  <a:gd name="T0" fmla="*/ 57 w 129"/>
                  <a:gd name="T1" fmla="*/ 124 h 128"/>
                  <a:gd name="T2" fmla="*/ 67 w 129"/>
                  <a:gd name="T3" fmla="*/ 128 h 128"/>
                  <a:gd name="T4" fmla="*/ 81 w 129"/>
                  <a:gd name="T5" fmla="*/ 122 h 128"/>
                  <a:gd name="T6" fmla="*/ 74 w 129"/>
                  <a:gd name="T7" fmla="*/ 128 h 128"/>
                  <a:gd name="T8" fmla="*/ 42 w 129"/>
                  <a:gd name="T9" fmla="*/ 124 h 128"/>
                  <a:gd name="T10" fmla="*/ 51 w 129"/>
                  <a:gd name="T11" fmla="*/ 122 h 128"/>
                  <a:gd name="T12" fmla="*/ 87 w 129"/>
                  <a:gd name="T13" fmla="*/ 120 h 128"/>
                  <a:gd name="T14" fmla="*/ 98 w 129"/>
                  <a:gd name="T15" fmla="*/ 119 h 128"/>
                  <a:gd name="T16" fmla="*/ 87 w 129"/>
                  <a:gd name="T17" fmla="*/ 120 h 128"/>
                  <a:gd name="T18" fmla="*/ 29 w 129"/>
                  <a:gd name="T19" fmla="*/ 112 h 128"/>
                  <a:gd name="T20" fmla="*/ 35 w 129"/>
                  <a:gd name="T21" fmla="*/ 121 h 128"/>
                  <a:gd name="T22" fmla="*/ 107 w 129"/>
                  <a:gd name="T23" fmla="*/ 106 h 128"/>
                  <a:gd name="T24" fmla="*/ 104 w 129"/>
                  <a:gd name="T25" fmla="*/ 115 h 128"/>
                  <a:gd name="T26" fmla="*/ 15 w 129"/>
                  <a:gd name="T27" fmla="*/ 105 h 128"/>
                  <a:gd name="T28" fmla="*/ 24 w 129"/>
                  <a:gd name="T29" fmla="*/ 108 h 128"/>
                  <a:gd name="T30" fmla="*/ 112 w 129"/>
                  <a:gd name="T31" fmla="*/ 101 h 128"/>
                  <a:gd name="T32" fmla="*/ 121 w 129"/>
                  <a:gd name="T33" fmla="*/ 95 h 128"/>
                  <a:gd name="T34" fmla="*/ 112 w 129"/>
                  <a:gd name="T35" fmla="*/ 101 h 128"/>
                  <a:gd name="T36" fmla="*/ 10 w 129"/>
                  <a:gd name="T37" fmla="*/ 88 h 128"/>
                  <a:gd name="T38" fmla="*/ 11 w 129"/>
                  <a:gd name="T39" fmla="*/ 99 h 128"/>
                  <a:gd name="T40" fmla="*/ 122 w 129"/>
                  <a:gd name="T41" fmla="*/ 79 h 128"/>
                  <a:gd name="T42" fmla="*/ 124 w 129"/>
                  <a:gd name="T43" fmla="*/ 88 h 128"/>
                  <a:gd name="T44" fmla="*/ 1 w 129"/>
                  <a:gd name="T45" fmla="*/ 75 h 128"/>
                  <a:gd name="T46" fmla="*/ 7 w 129"/>
                  <a:gd name="T47" fmla="*/ 82 h 128"/>
                  <a:gd name="T48" fmla="*/ 124 w 129"/>
                  <a:gd name="T49" fmla="*/ 73 h 128"/>
                  <a:gd name="T50" fmla="*/ 124 w 129"/>
                  <a:gd name="T51" fmla="*/ 57 h 128"/>
                  <a:gd name="T52" fmla="*/ 128 w 129"/>
                  <a:gd name="T53" fmla="*/ 72 h 128"/>
                  <a:gd name="T54" fmla="*/ 0 w 129"/>
                  <a:gd name="T55" fmla="*/ 64 h 128"/>
                  <a:gd name="T56" fmla="*/ 5 w 129"/>
                  <a:gd name="T57" fmla="*/ 59 h 128"/>
                  <a:gd name="T58" fmla="*/ 0 w 129"/>
                  <a:gd name="T59" fmla="*/ 68 h 128"/>
                  <a:gd name="T60" fmla="*/ 4 w 129"/>
                  <a:gd name="T61" fmla="*/ 43 h 128"/>
                  <a:gd name="T62" fmla="*/ 6 w 129"/>
                  <a:gd name="T63" fmla="*/ 52 h 128"/>
                  <a:gd name="T64" fmla="*/ 121 w 129"/>
                  <a:gd name="T65" fmla="*/ 44 h 128"/>
                  <a:gd name="T66" fmla="*/ 127 w 129"/>
                  <a:gd name="T67" fmla="*/ 50 h 128"/>
                  <a:gd name="T68" fmla="*/ 7 w 129"/>
                  <a:gd name="T69" fmla="*/ 36 h 128"/>
                  <a:gd name="T70" fmla="*/ 16 w 129"/>
                  <a:gd name="T71" fmla="*/ 29 h 128"/>
                  <a:gd name="T72" fmla="*/ 7 w 129"/>
                  <a:gd name="T73" fmla="*/ 36 h 128"/>
                  <a:gd name="T74" fmla="*/ 117 w 129"/>
                  <a:gd name="T75" fmla="*/ 27 h 128"/>
                  <a:gd name="T76" fmla="*/ 118 w 129"/>
                  <a:gd name="T77" fmla="*/ 38 h 128"/>
                  <a:gd name="T78" fmla="*/ 23 w 129"/>
                  <a:gd name="T79" fmla="*/ 16 h 128"/>
                  <a:gd name="T80" fmla="*/ 20 w 129"/>
                  <a:gd name="T81" fmla="*/ 24 h 128"/>
                  <a:gd name="T82" fmla="*/ 103 w 129"/>
                  <a:gd name="T83" fmla="*/ 19 h 128"/>
                  <a:gd name="T84" fmla="*/ 112 w 129"/>
                  <a:gd name="T85" fmla="*/ 21 h 128"/>
                  <a:gd name="T86" fmla="*/ 28 w 129"/>
                  <a:gd name="T87" fmla="*/ 11 h 128"/>
                  <a:gd name="T88" fmla="*/ 39 w 129"/>
                  <a:gd name="T89" fmla="*/ 10 h 128"/>
                  <a:gd name="T90" fmla="*/ 28 w 129"/>
                  <a:gd name="T91" fmla="*/ 11 h 128"/>
                  <a:gd name="T92" fmla="*/ 91 w 129"/>
                  <a:gd name="T93" fmla="*/ 6 h 128"/>
                  <a:gd name="T94" fmla="*/ 98 w 129"/>
                  <a:gd name="T95" fmla="*/ 15 h 128"/>
                  <a:gd name="T96" fmla="*/ 52 w 129"/>
                  <a:gd name="T97" fmla="*/ 1 h 128"/>
                  <a:gd name="T98" fmla="*/ 45 w 129"/>
                  <a:gd name="T99" fmla="*/ 7 h 128"/>
                  <a:gd name="T100" fmla="*/ 76 w 129"/>
                  <a:gd name="T101" fmla="*/ 5 h 128"/>
                  <a:gd name="T102" fmla="*/ 85 w 129"/>
                  <a:gd name="T103" fmla="*/ 3 h 128"/>
                  <a:gd name="T104" fmla="*/ 59 w 129"/>
                  <a:gd name="T105" fmla="*/ 0 h 128"/>
                  <a:gd name="T106" fmla="*/ 69 w 129"/>
                  <a:gd name="T107" fmla="*/ 0 h 128"/>
                  <a:gd name="T108" fmla="*/ 60 w 129"/>
                  <a:gd name="T109" fmla="*/ 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9" h="128">
                    <a:moveTo>
                      <a:pt x="64" y="128"/>
                    </a:moveTo>
                    <a:cubicBezTo>
                      <a:pt x="62" y="128"/>
                      <a:pt x="60" y="128"/>
                      <a:pt x="58" y="128"/>
                    </a:cubicBezTo>
                    <a:cubicBezTo>
                      <a:pt x="57" y="128"/>
                      <a:pt x="57" y="128"/>
                      <a:pt x="57" y="128"/>
                    </a:cubicBezTo>
                    <a:cubicBezTo>
                      <a:pt x="57" y="124"/>
                      <a:pt x="57" y="124"/>
                      <a:pt x="57" y="124"/>
                    </a:cubicBezTo>
                    <a:cubicBezTo>
                      <a:pt x="58" y="124"/>
                      <a:pt x="58" y="124"/>
                      <a:pt x="58" y="124"/>
                    </a:cubicBezTo>
                    <a:cubicBezTo>
                      <a:pt x="60" y="124"/>
                      <a:pt x="62" y="124"/>
                      <a:pt x="65" y="124"/>
                    </a:cubicBezTo>
                    <a:cubicBezTo>
                      <a:pt x="67" y="124"/>
                      <a:pt x="67" y="124"/>
                      <a:pt x="67" y="124"/>
                    </a:cubicBezTo>
                    <a:cubicBezTo>
                      <a:pt x="67" y="128"/>
                      <a:pt x="67" y="128"/>
                      <a:pt x="67" y="128"/>
                    </a:cubicBezTo>
                    <a:lnTo>
                      <a:pt x="64" y="128"/>
                    </a:lnTo>
                    <a:close/>
                    <a:moveTo>
                      <a:pt x="72" y="124"/>
                    </a:moveTo>
                    <a:cubicBezTo>
                      <a:pt x="74" y="123"/>
                      <a:pt x="74" y="123"/>
                      <a:pt x="74" y="123"/>
                    </a:cubicBezTo>
                    <a:cubicBezTo>
                      <a:pt x="76" y="123"/>
                      <a:pt x="79" y="122"/>
                      <a:pt x="81" y="122"/>
                    </a:cubicBezTo>
                    <a:cubicBezTo>
                      <a:pt x="82" y="121"/>
                      <a:pt x="82" y="121"/>
                      <a:pt x="82" y="121"/>
                    </a:cubicBezTo>
                    <a:cubicBezTo>
                      <a:pt x="83" y="125"/>
                      <a:pt x="83" y="125"/>
                      <a:pt x="83" y="125"/>
                    </a:cubicBezTo>
                    <a:cubicBezTo>
                      <a:pt x="82" y="126"/>
                      <a:pt x="82" y="126"/>
                      <a:pt x="82" y="126"/>
                    </a:cubicBezTo>
                    <a:cubicBezTo>
                      <a:pt x="80" y="127"/>
                      <a:pt x="77" y="127"/>
                      <a:pt x="74" y="128"/>
                    </a:cubicBezTo>
                    <a:cubicBezTo>
                      <a:pt x="73" y="128"/>
                      <a:pt x="73" y="128"/>
                      <a:pt x="73" y="128"/>
                    </a:cubicBezTo>
                    <a:lnTo>
                      <a:pt x="72" y="124"/>
                    </a:lnTo>
                    <a:close/>
                    <a:moveTo>
                      <a:pt x="50" y="127"/>
                    </a:moveTo>
                    <a:cubicBezTo>
                      <a:pt x="47" y="126"/>
                      <a:pt x="44" y="125"/>
                      <a:pt x="42" y="124"/>
                    </a:cubicBezTo>
                    <a:cubicBezTo>
                      <a:pt x="41" y="124"/>
                      <a:pt x="41" y="124"/>
                      <a:pt x="41" y="124"/>
                    </a:cubicBezTo>
                    <a:cubicBezTo>
                      <a:pt x="42" y="120"/>
                      <a:pt x="42" y="120"/>
                      <a:pt x="42" y="120"/>
                    </a:cubicBezTo>
                    <a:cubicBezTo>
                      <a:pt x="43" y="120"/>
                      <a:pt x="43" y="120"/>
                      <a:pt x="43" y="120"/>
                    </a:cubicBezTo>
                    <a:cubicBezTo>
                      <a:pt x="46" y="121"/>
                      <a:pt x="48" y="122"/>
                      <a:pt x="51" y="122"/>
                    </a:cubicBezTo>
                    <a:cubicBezTo>
                      <a:pt x="52" y="123"/>
                      <a:pt x="52" y="123"/>
                      <a:pt x="52" y="123"/>
                    </a:cubicBezTo>
                    <a:cubicBezTo>
                      <a:pt x="51" y="127"/>
                      <a:pt x="51" y="127"/>
                      <a:pt x="51" y="127"/>
                    </a:cubicBezTo>
                    <a:lnTo>
                      <a:pt x="50" y="127"/>
                    </a:lnTo>
                    <a:close/>
                    <a:moveTo>
                      <a:pt x="87" y="120"/>
                    </a:moveTo>
                    <a:cubicBezTo>
                      <a:pt x="88" y="119"/>
                      <a:pt x="88" y="119"/>
                      <a:pt x="88" y="119"/>
                    </a:cubicBezTo>
                    <a:cubicBezTo>
                      <a:pt x="91" y="118"/>
                      <a:pt x="93" y="117"/>
                      <a:pt x="95" y="116"/>
                    </a:cubicBezTo>
                    <a:cubicBezTo>
                      <a:pt x="96" y="115"/>
                      <a:pt x="96" y="115"/>
                      <a:pt x="96" y="115"/>
                    </a:cubicBezTo>
                    <a:cubicBezTo>
                      <a:pt x="98" y="119"/>
                      <a:pt x="98" y="119"/>
                      <a:pt x="98" y="119"/>
                    </a:cubicBezTo>
                    <a:cubicBezTo>
                      <a:pt x="97" y="119"/>
                      <a:pt x="97" y="119"/>
                      <a:pt x="97" y="119"/>
                    </a:cubicBezTo>
                    <a:cubicBezTo>
                      <a:pt x="95" y="121"/>
                      <a:pt x="93" y="122"/>
                      <a:pt x="90" y="123"/>
                    </a:cubicBezTo>
                    <a:cubicBezTo>
                      <a:pt x="89" y="123"/>
                      <a:pt x="89" y="123"/>
                      <a:pt x="89" y="123"/>
                    </a:cubicBezTo>
                    <a:lnTo>
                      <a:pt x="87" y="120"/>
                    </a:lnTo>
                    <a:close/>
                    <a:moveTo>
                      <a:pt x="34" y="121"/>
                    </a:moveTo>
                    <a:cubicBezTo>
                      <a:pt x="32" y="119"/>
                      <a:pt x="29" y="118"/>
                      <a:pt x="27" y="116"/>
                    </a:cubicBezTo>
                    <a:cubicBezTo>
                      <a:pt x="26" y="116"/>
                      <a:pt x="26" y="116"/>
                      <a:pt x="26" y="116"/>
                    </a:cubicBezTo>
                    <a:cubicBezTo>
                      <a:pt x="29" y="112"/>
                      <a:pt x="29" y="112"/>
                      <a:pt x="29" y="112"/>
                    </a:cubicBezTo>
                    <a:cubicBezTo>
                      <a:pt x="30" y="113"/>
                      <a:pt x="30" y="113"/>
                      <a:pt x="30" y="113"/>
                    </a:cubicBezTo>
                    <a:cubicBezTo>
                      <a:pt x="32" y="114"/>
                      <a:pt x="34" y="116"/>
                      <a:pt x="36" y="117"/>
                    </a:cubicBezTo>
                    <a:cubicBezTo>
                      <a:pt x="37" y="117"/>
                      <a:pt x="37" y="117"/>
                      <a:pt x="37" y="117"/>
                    </a:cubicBezTo>
                    <a:cubicBezTo>
                      <a:pt x="35" y="121"/>
                      <a:pt x="35" y="121"/>
                      <a:pt x="35" y="121"/>
                    </a:cubicBezTo>
                    <a:lnTo>
                      <a:pt x="34" y="121"/>
                    </a:lnTo>
                    <a:close/>
                    <a:moveTo>
                      <a:pt x="101" y="112"/>
                    </a:moveTo>
                    <a:cubicBezTo>
                      <a:pt x="102" y="111"/>
                      <a:pt x="102" y="111"/>
                      <a:pt x="102" y="111"/>
                    </a:cubicBezTo>
                    <a:cubicBezTo>
                      <a:pt x="104" y="110"/>
                      <a:pt x="106" y="108"/>
                      <a:pt x="107" y="106"/>
                    </a:cubicBezTo>
                    <a:cubicBezTo>
                      <a:pt x="108" y="105"/>
                      <a:pt x="108" y="105"/>
                      <a:pt x="108" y="105"/>
                    </a:cubicBezTo>
                    <a:cubicBezTo>
                      <a:pt x="111" y="108"/>
                      <a:pt x="111" y="108"/>
                      <a:pt x="111" y="108"/>
                    </a:cubicBezTo>
                    <a:cubicBezTo>
                      <a:pt x="110" y="109"/>
                      <a:pt x="110" y="109"/>
                      <a:pt x="110" y="109"/>
                    </a:cubicBezTo>
                    <a:cubicBezTo>
                      <a:pt x="108" y="111"/>
                      <a:pt x="106" y="113"/>
                      <a:pt x="104" y="115"/>
                    </a:cubicBezTo>
                    <a:cubicBezTo>
                      <a:pt x="103" y="115"/>
                      <a:pt x="103" y="115"/>
                      <a:pt x="103" y="115"/>
                    </a:cubicBezTo>
                    <a:lnTo>
                      <a:pt x="101" y="112"/>
                    </a:lnTo>
                    <a:close/>
                    <a:moveTo>
                      <a:pt x="21" y="111"/>
                    </a:moveTo>
                    <a:cubicBezTo>
                      <a:pt x="19" y="109"/>
                      <a:pt x="17" y="107"/>
                      <a:pt x="15" y="105"/>
                    </a:cubicBezTo>
                    <a:cubicBezTo>
                      <a:pt x="14" y="104"/>
                      <a:pt x="14" y="104"/>
                      <a:pt x="14" y="104"/>
                    </a:cubicBezTo>
                    <a:cubicBezTo>
                      <a:pt x="18" y="101"/>
                      <a:pt x="18" y="101"/>
                      <a:pt x="18" y="101"/>
                    </a:cubicBezTo>
                    <a:cubicBezTo>
                      <a:pt x="18" y="102"/>
                      <a:pt x="18" y="102"/>
                      <a:pt x="18" y="102"/>
                    </a:cubicBezTo>
                    <a:cubicBezTo>
                      <a:pt x="20" y="104"/>
                      <a:pt x="22" y="106"/>
                      <a:pt x="24" y="108"/>
                    </a:cubicBezTo>
                    <a:cubicBezTo>
                      <a:pt x="24" y="109"/>
                      <a:pt x="24" y="109"/>
                      <a:pt x="24" y="109"/>
                    </a:cubicBezTo>
                    <a:cubicBezTo>
                      <a:pt x="22" y="112"/>
                      <a:pt x="22" y="112"/>
                      <a:pt x="22" y="112"/>
                    </a:cubicBezTo>
                    <a:lnTo>
                      <a:pt x="21" y="111"/>
                    </a:lnTo>
                    <a:close/>
                    <a:moveTo>
                      <a:pt x="112" y="101"/>
                    </a:moveTo>
                    <a:cubicBezTo>
                      <a:pt x="112" y="100"/>
                      <a:pt x="112" y="100"/>
                      <a:pt x="112" y="100"/>
                    </a:cubicBezTo>
                    <a:cubicBezTo>
                      <a:pt x="114" y="98"/>
                      <a:pt x="115" y="96"/>
                      <a:pt x="117" y="94"/>
                    </a:cubicBezTo>
                    <a:cubicBezTo>
                      <a:pt x="117" y="93"/>
                      <a:pt x="117" y="93"/>
                      <a:pt x="117" y="93"/>
                    </a:cubicBezTo>
                    <a:cubicBezTo>
                      <a:pt x="121" y="95"/>
                      <a:pt x="121" y="95"/>
                      <a:pt x="121" y="95"/>
                    </a:cubicBezTo>
                    <a:cubicBezTo>
                      <a:pt x="120" y="96"/>
                      <a:pt x="120" y="96"/>
                      <a:pt x="120" y="96"/>
                    </a:cubicBezTo>
                    <a:cubicBezTo>
                      <a:pt x="119" y="98"/>
                      <a:pt x="117" y="101"/>
                      <a:pt x="116" y="103"/>
                    </a:cubicBezTo>
                    <a:cubicBezTo>
                      <a:pt x="115" y="104"/>
                      <a:pt x="115" y="104"/>
                      <a:pt x="115" y="104"/>
                    </a:cubicBezTo>
                    <a:lnTo>
                      <a:pt x="112" y="101"/>
                    </a:lnTo>
                    <a:close/>
                    <a:moveTo>
                      <a:pt x="10" y="98"/>
                    </a:moveTo>
                    <a:cubicBezTo>
                      <a:pt x="9" y="96"/>
                      <a:pt x="7" y="94"/>
                      <a:pt x="6" y="91"/>
                    </a:cubicBezTo>
                    <a:cubicBezTo>
                      <a:pt x="6" y="90"/>
                      <a:pt x="6" y="90"/>
                      <a:pt x="6" y="90"/>
                    </a:cubicBezTo>
                    <a:cubicBezTo>
                      <a:pt x="10" y="88"/>
                      <a:pt x="10" y="88"/>
                      <a:pt x="10" y="88"/>
                    </a:cubicBezTo>
                    <a:cubicBezTo>
                      <a:pt x="10" y="89"/>
                      <a:pt x="10" y="89"/>
                      <a:pt x="10" y="89"/>
                    </a:cubicBezTo>
                    <a:cubicBezTo>
                      <a:pt x="11" y="92"/>
                      <a:pt x="12" y="94"/>
                      <a:pt x="14" y="96"/>
                    </a:cubicBezTo>
                    <a:cubicBezTo>
                      <a:pt x="14" y="97"/>
                      <a:pt x="14" y="97"/>
                      <a:pt x="14" y="97"/>
                    </a:cubicBezTo>
                    <a:cubicBezTo>
                      <a:pt x="11" y="99"/>
                      <a:pt x="11" y="99"/>
                      <a:pt x="11" y="99"/>
                    </a:cubicBezTo>
                    <a:lnTo>
                      <a:pt x="10" y="98"/>
                    </a:lnTo>
                    <a:close/>
                    <a:moveTo>
                      <a:pt x="120" y="88"/>
                    </a:moveTo>
                    <a:cubicBezTo>
                      <a:pt x="120" y="87"/>
                      <a:pt x="120" y="87"/>
                      <a:pt x="120" y="87"/>
                    </a:cubicBezTo>
                    <a:cubicBezTo>
                      <a:pt x="121" y="84"/>
                      <a:pt x="122" y="82"/>
                      <a:pt x="122" y="79"/>
                    </a:cubicBezTo>
                    <a:cubicBezTo>
                      <a:pt x="123" y="78"/>
                      <a:pt x="123" y="78"/>
                      <a:pt x="123" y="78"/>
                    </a:cubicBezTo>
                    <a:cubicBezTo>
                      <a:pt x="127" y="79"/>
                      <a:pt x="127" y="79"/>
                      <a:pt x="127" y="79"/>
                    </a:cubicBezTo>
                    <a:cubicBezTo>
                      <a:pt x="127" y="81"/>
                      <a:pt x="127" y="81"/>
                      <a:pt x="127" y="81"/>
                    </a:cubicBezTo>
                    <a:cubicBezTo>
                      <a:pt x="126" y="83"/>
                      <a:pt x="125" y="86"/>
                      <a:pt x="124" y="88"/>
                    </a:cubicBezTo>
                    <a:cubicBezTo>
                      <a:pt x="123" y="89"/>
                      <a:pt x="123" y="89"/>
                      <a:pt x="123" y="89"/>
                    </a:cubicBezTo>
                    <a:lnTo>
                      <a:pt x="120" y="88"/>
                    </a:lnTo>
                    <a:close/>
                    <a:moveTo>
                      <a:pt x="3" y="83"/>
                    </a:moveTo>
                    <a:cubicBezTo>
                      <a:pt x="2" y="81"/>
                      <a:pt x="2" y="78"/>
                      <a:pt x="1" y="75"/>
                    </a:cubicBezTo>
                    <a:cubicBezTo>
                      <a:pt x="1" y="74"/>
                      <a:pt x="1" y="74"/>
                      <a:pt x="1" y="74"/>
                    </a:cubicBezTo>
                    <a:cubicBezTo>
                      <a:pt x="5" y="73"/>
                      <a:pt x="5" y="73"/>
                      <a:pt x="5" y="73"/>
                    </a:cubicBezTo>
                    <a:cubicBezTo>
                      <a:pt x="6" y="75"/>
                      <a:pt x="6" y="75"/>
                      <a:pt x="6" y="75"/>
                    </a:cubicBezTo>
                    <a:cubicBezTo>
                      <a:pt x="6" y="77"/>
                      <a:pt x="7" y="80"/>
                      <a:pt x="7" y="82"/>
                    </a:cubicBezTo>
                    <a:cubicBezTo>
                      <a:pt x="8" y="83"/>
                      <a:pt x="8" y="83"/>
                      <a:pt x="8" y="83"/>
                    </a:cubicBezTo>
                    <a:cubicBezTo>
                      <a:pt x="4" y="84"/>
                      <a:pt x="4" y="84"/>
                      <a:pt x="4" y="84"/>
                    </a:cubicBezTo>
                    <a:lnTo>
                      <a:pt x="3" y="83"/>
                    </a:lnTo>
                    <a:close/>
                    <a:moveTo>
                      <a:pt x="124" y="73"/>
                    </a:moveTo>
                    <a:cubicBezTo>
                      <a:pt x="124" y="72"/>
                      <a:pt x="124" y="72"/>
                      <a:pt x="124" y="72"/>
                    </a:cubicBezTo>
                    <a:cubicBezTo>
                      <a:pt x="124" y="69"/>
                      <a:pt x="124" y="67"/>
                      <a:pt x="124" y="64"/>
                    </a:cubicBezTo>
                    <a:cubicBezTo>
                      <a:pt x="124" y="62"/>
                      <a:pt x="124" y="60"/>
                      <a:pt x="124" y="59"/>
                    </a:cubicBezTo>
                    <a:cubicBezTo>
                      <a:pt x="124" y="57"/>
                      <a:pt x="124" y="57"/>
                      <a:pt x="124" y="57"/>
                    </a:cubicBezTo>
                    <a:cubicBezTo>
                      <a:pt x="128" y="57"/>
                      <a:pt x="128" y="57"/>
                      <a:pt x="128" y="57"/>
                    </a:cubicBezTo>
                    <a:cubicBezTo>
                      <a:pt x="128" y="58"/>
                      <a:pt x="128" y="58"/>
                      <a:pt x="128" y="58"/>
                    </a:cubicBezTo>
                    <a:cubicBezTo>
                      <a:pt x="129" y="60"/>
                      <a:pt x="129" y="62"/>
                      <a:pt x="129" y="64"/>
                    </a:cubicBezTo>
                    <a:cubicBezTo>
                      <a:pt x="129" y="67"/>
                      <a:pt x="128" y="70"/>
                      <a:pt x="128" y="72"/>
                    </a:cubicBezTo>
                    <a:cubicBezTo>
                      <a:pt x="128" y="74"/>
                      <a:pt x="128" y="74"/>
                      <a:pt x="128" y="74"/>
                    </a:cubicBezTo>
                    <a:lnTo>
                      <a:pt x="124" y="73"/>
                    </a:lnTo>
                    <a:close/>
                    <a:moveTo>
                      <a:pt x="0" y="67"/>
                    </a:moveTo>
                    <a:cubicBezTo>
                      <a:pt x="0" y="66"/>
                      <a:pt x="0" y="65"/>
                      <a:pt x="0" y="64"/>
                    </a:cubicBezTo>
                    <a:cubicBezTo>
                      <a:pt x="0" y="62"/>
                      <a:pt x="0" y="61"/>
                      <a:pt x="1" y="59"/>
                    </a:cubicBezTo>
                    <a:cubicBezTo>
                      <a:pt x="1" y="58"/>
                      <a:pt x="1" y="58"/>
                      <a:pt x="1" y="58"/>
                    </a:cubicBezTo>
                    <a:cubicBezTo>
                      <a:pt x="5" y="58"/>
                      <a:pt x="5" y="58"/>
                      <a:pt x="5" y="58"/>
                    </a:cubicBezTo>
                    <a:cubicBezTo>
                      <a:pt x="5" y="59"/>
                      <a:pt x="5" y="59"/>
                      <a:pt x="5" y="59"/>
                    </a:cubicBezTo>
                    <a:cubicBezTo>
                      <a:pt x="5" y="61"/>
                      <a:pt x="5" y="62"/>
                      <a:pt x="5" y="64"/>
                    </a:cubicBezTo>
                    <a:cubicBezTo>
                      <a:pt x="5" y="65"/>
                      <a:pt x="5" y="66"/>
                      <a:pt x="5" y="67"/>
                    </a:cubicBezTo>
                    <a:cubicBezTo>
                      <a:pt x="5" y="68"/>
                      <a:pt x="5" y="68"/>
                      <a:pt x="5" y="68"/>
                    </a:cubicBezTo>
                    <a:cubicBezTo>
                      <a:pt x="0" y="68"/>
                      <a:pt x="0" y="68"/>
                      <a:pt x="0" y="68"/>
                    </a:cubicBezTo>
                    <a:lnTo>
                      <a:pt x="0" y="67"/>
                    </a:lnTo>
                    <a:close/>
                    <a:moveTo>
                      <a:pt x="2" y="52"/>
                    </a:moveTo>
                    <a:cubicBezTo>
                      <a:pt x="2" y="51"/>
                      <a:pt x="2" y="51"/>
                      <a:pt x="2" y="51"/>
                    </a:cubicBezTo>
                    <a:cubicBezTo>
                      <a:pt x="2" y="48"/>
                      <a:pt x="3" y="45"/>
                      <a:pt x="4" y="43"/>
                    </a:cubicBezTo>
                    <a:cubicBezTo>
                      <a:pt x="4" y="42"/>
                      <a:pt x="4" y="42"/>
                      <a:pt x="4" y="42"/>
                    </a:cubicBezTo>
                    <a:cubicBezTo>
                      <a:pt x="8" y="43"/>
                      <a:pt x="8" y="43"/>
                      <a:pt x="8" y="43"/>
                    </a:cubicBezTo>
                    <a:cubicBezTo>
                      <a:pt x="8" y="44"/>
                      <a:pt x="8" y="44"/>
                      <a:pt x="8" y="44"/>
                    </a:cubicBezTo>
                    <a:cubicBezTo>
                      <a:pt x="7" y="47"/>
                      <a:pt x="7" y="49"/>
                      <a:pt x="6" y="52"/>
                    </a:cubicBezTo>
                    <a:cubicBezTo>
                      <a:pt x="6" y="53"/>
                      <a:pt x="6" y="53"/>
                      <a:pt x="6" y="53"/>
                    </a:cubicBezTo>
                    <a:lnTo>
                      <a:pt x="2" y="52"/>
                    </a:lnTo>
                    <a:close/>
                    <a:moveTo>
                      <a:pt x="123" y="51"/>
                    </a:moveTo>
                    <a:cubicBezTo>
                      <a:pt x="122" y="48"/>
                      <a:pt x="122" y="46"/>
                      <a:pt x="121" y="44"/>
                    </a:cubicBezTo>
                    <a:cubicBezTo>
                      <a:pt x="120" y="43"/>
                      <a:pt x="120" y="43"/>
                      <a:pt x="120" y="43"/>
                    </a:cubicBezTo>
                    <a:cubicBezTo>
                      <a:pt x="124" y="41"/>
                      <a:pt x="124" y="41"/>
                      <a:pt x="124" y="41"/>
                    </a:cubicBezTo>
                    <a:cubicBezTo>
                      <a:pt x="125" y="42"/>
                      <a:pt x="125" y="42"/>
                      <a:pt x="125" y="42"/>
                    </a:cubicBezTo>
                    <a:cubicBezTo>
                      <a:pt x="126" y="45"/>
                      <a:pt x="126" y="47"/>
                      <a:pt x="127" y="50"/>
                    </a:cubicBezTo>
                    <a:cubicBezTo>
                      <a:pt x="127" y="51"/>
                      <a:pt x="127" y="51"/>
                      <a:pt x="127" y="51"/>
                    </a:cubicBezTo>
                    <a:cubicBezTo>
                      <a:pt x="123" y="52"/>
                      <a:pt x="123" y="52"/>
                      <a:pt x="123" y="52"/>
                    </a:cubicBezTo>
                    <a:lnTo>
                      <a:pt x="123" y="51"/>
                    </a:lnTo>
                    <a:close/>
                    <a:moveTo>
                      <a:pt x="7" y="36"/>
                    </a:moveTo>
                    <a:cubicBezTo>
                      <a:pt x="7" y="35"/>
                      <a:pt x="7" y="35"/>
                      <a:pt x="7" y="35"/>
                    </a:cubicBezTo>
                    <a:cubicBezTo>
                      <a:pt x="9" y="33"/>
                      <a:pt x="10" y="30"/>
                      <a:pt x="12" y="28"/>
                    </a:cubicBezTo>
                    <a:cubicBezTo>
                      <a:pt x="12" y="27"/>
                      <a:pt x="12" y="27"/>
                      <a:pt x="12" y="27"/>
                    </a:cubicBezTo>
                    <a:cubicBezTo>
                      <a:pt x="16" y="29"/>
                      <a:pt x="16" y="29"/>
                      <a:pt x="16" y="29"/>
                    </a:cubicBezTo>
                    <a:cubicBezTo>
                      <a:pt x="15" y="30"/>
                      <a:pt x="15" y="30"/>
                      <a:pt x="15" y="30"/>
                    </a:cubicBezTo>
                    <a:cubicBezTo>
                      <a:pt x="14" y="33"/>
                      <a:pt x="12" y="35"/>
                      <a:pt x="11" y="37"/>
                    </a:cubicBezTo>
                    <a:cubicBezTo>
                      <a:pt x="11" y="38"/>
                      <a:pt x="11" y="38"/>
                      <a:pt x="11" y="38"/>
                    </a:cubicBezTo>
                    <a:lnTo>
                      <a:pt x="7" y="36"/>
                    </a:lnTo>
                    <a:close/>
                    <a:moveTo>
                      <a:pt x="118" y="37"/>
                    </a:moveTo>
                    <a:cubicBezTo>
                      <a:pt x="116" y="34"/>
                      <a:pt x="115" y="32"/>
                      <a:pt x="114" y="30"/>
                    </a:cubicBezTo>
                    <a:cubicBezTo>
                      <a:pt x="113" y="29"/>
                      <a:pt x="113" y="29"/>
                      <a:pt x="113" y="29"/>
                    </a:cubicBezTo>
                    <a:cubicBezTo>
                      <a:pt x="117" y="27"/>
                      <a:pt x="117" y="27"/>
                      <a:pt x="117" y="27"/>
                    </a:cubicBezTo>
                    <a:cubicBezTo>
                      <a:pt x="117" y="27"/>
                      <a:pt x="117" y="27"/>
                      <a:pt x="117" y="27"/>
                    </a:cubicBezTo>
                    <a:cubicBezTo>
                      <a:pt x="119" y="30"/>
                      <a:pt x="120" y="32"/>
                      <a:pt x="121" y="35"/>
                    </a:cubicBezTo>
                    <a:cubicBezTo>
                      <a:pt x="122" y="36"/>
                      <a:pt x="122" y="36"/>
                      <a:pt x="122" y="36"/>
                    </a:cubicBezTo>
                    <a:cubicBezTo>
                      <a:pt x="118" y="38"/>
                      <a:pt x="118" y="38"/>
                      <a:pt x="118" y="38"/>
                    </a:cubicBezTo>
                    <a:lnTo>
                      <a:pt x="118" y="37"/>
                    </a:lnTo>
                    <a:close/>
                    <a:moveTo>
                      <a:pt x="16" y="22"/>
                    </a:moveTo>
                    <a:cubicBezTo>
                      <a:pt x="17" y="21"/>
                      <a:pt x="17" y="21"/>
                      <a:pt x="17" y="21"/>
                    </a:cubicBezTo>
                    <a:cubicBezTo>
                      <a:pt x="18" y="19"/>
                      <a:pt x="20" y="17"/>
                      <a:pt x="23" y="16"/>
                    </a:cubicBezTo>
                    <a:cubicBezTo>
                      <a:pt x="23" y="15"/>
                      <a:pt x="23" y="15"/>
                      <a:pt x="23" y="15"/>
                    </a:cubicBezTo>
                    <a:cubicBezTo>
                      <a:pt x="26" y="18"/>
                      <a:pt x="26" y="18"/>
                      <a:pt x="26" y="18"/>
                    </a:cubicBezTo>
                    <a:cubicBezTo>
                      <a:pt x="25" y="19"/>
                      <a:pt x="25" y="19"/>
                      <a:pt x="25" y="19"/>
                    </a:cubicBezTo>
                    <a:cubicBezTo>
                      <a:pt x="23" y="21"/>
                      <a:pt x="22" y="22"/>
                      <a:pt x="20" y="24"/>
                    </a:cubicBezTo>
                    <a:cubicBezTo>
                      <a:pt x="19" y="25"/>
                      <a:pt x="19" y="25"/>
                      <a:pt x="19" y="25"/>
                    </a:cubicBezTo>
                    <a:lnTo>
                      <a:pt x="16" y="22"/>
                    </a:lnTo>
                    <a:close/>
                    <a:moveTo>
                      <a:pt x="109" y="24"/>
                    </a:moveTo>
                    <a:cubicBezTo>
                      <a:pt x="107" y="22"/>
                      <a:pt x="105" y="20"/>
                      <a:pt x="103" y="19"/>
                    </a:cubicBezTo>
                    <a:cubicBezTo>
                      <a:pt x="102" y="18"/>
                      <a:pt x="102" y="18"/>
                      <a:pt x="102" y="18"/>
                    </a:cubicBezTo>
                    <a:cubicBezTo>
                      <a:pt x="105" y="15"/>
                      <a:pt x="105" y="15"/>
                      <a:pt x="105" y="15"/>
                    </a:cubicBezTo>
                    <a:cubicBezTo>
                      <a:pt x="106" y="15"/>
                      <a:pt x="106" y="15"/>
                      <a:pt x="106" y="15"/>
                    </a:cubicBezTo>
                    <a:cubicBezTo>
                      <a:pt x="108" y="17"/>
                      <a:pt x="110" y="19"/>
                      <a:pt x="112" y="21"/>
                    </a:cubicBezTo>
                    <a:cubicBezTo>
                      <a:pt x="113" y="22"/>
                      <a:pt x="113" y="22"/>
                      <a:pt x="113" y="22"/>
                    </a:cubicBezTo>
                    <a:cubicBezTo>
                      <a:pt x="110" y="25"/>
                      <a:pt x="110" y="25"/>
                      <a:pt x="110" y="25"/>
                    </a:cubicBezTo>
                    <a:lnTo>
                      <a:pt x="109" y="24"/>
                    </a:lnTo>
                    <a:close/>
                    <a:moveTo>
                      <a:pt x="28" y="11"/>
                    </a:moveTo>
                    <a:cubicBezTo>
                      <a:pt x="29" y="11"/>
                      <a:pt x="29" y="11"/>
                      <a:pt x="29" y="11"/>
                    </a:cubicBezTo>
                    <a:cubicBezTo>
                      <a:pt x="31" y="9"/>
                      <a:pt x="34" y="8"/>
                      <a:pt x="36" y="7"/>
                    </a:cubicBezTo>
                    <a:cubicBezTo>
                      <a:pt x="37" y="6"/>
                      <a:pt x="37" y="6"/>
                      <a:pt x="37" y="6"/>
                    </a:cubicBezTo>
                    <a:cubicBezTo>
                      <a:pt x="39" y="10"/>
                      <a:pt x="39" y="10"/>
                      <a:pt x="39" y="10"/>
                    </a:cubicBezTo>
                    <a:cubicBezTo>
                      <a:pt x="38" y="10"/>
                      <a:pt x="38" y="10"/>
                      <a:pt x="38" y="10"/>
                    </a:cubicBezTo>
                    <a:cubicBezTo>
                      <a:pt x="36" y="12"/>
                      <a:pt x="34" y="13"/>
                      <a:pt x="31" y="14"/>
                    </a:cubicBezTo>
                    <a:cubicBezTo>
                      <a:pt x="30" y="15"/>
                      <a:pt x="30" y="15"/>
                      <a:pt x="30" y="15"/>
                    </a:cubicBezTo>
                    <a:lnTo>
                      <a:pt x="28" y="11"/>
                    </a:lnTo>
                    <a:close/>
                    <a:moveTo>
                      <a:pt x="97" y="14"/>
                    </a:moveTo>
                    <a:cubicBezTo>
                      <a:pt x="95" y="13"/>
                      <a:pt x="93" y="11"/>
                      <a:pt x="90" y="10"/>
                    </a:cubicBezTo>
                    <a:cubicBezTo>
                      <a:pt x="89" y="10"/>
                      <a:pt x="89" y="10"/>
                      <a:pt x="89" y="10"/>
                    </a:cubicBezTo>
                    <a:cubicBezTo>
                      <a:pt x="91" y="6"/>
                      <a:pt x="91" y="6"/>
                      <a:pt x="91" y="6"/>
                    </a:cubicBezTo>
                    <a:cubicBezTo>
                      <a:pt x="92" y="6"/>
                      <a:pt x="92" y="6"/>
                      <a:pt x="92" y="6"/>
                    </a:cubicBezTo>
                    <a:cubicBezTo>
                      <a:pt x="95" y="7"/>
                      <a:pt x="97" y="9"/>
                      <a:pt x="99" y="10"/>
                    </a:cubicBezTo>
                    <a:cubicBezTo>
                      <a:pt x="100" y="11"/>
                      <a:pt x="100" y="11"/>
                      <a:pt x="100" y="11"/>
                    </a:cubicBezTo>
                    <a:cubicBezTo>
                      <a:pt x="98" y="15"/>
                      <a:pt x="98" y="15"/>
                      <a:pt x="98" y="15"/>
                    </a:cubicBezTo>
                    <a:lnTo>
                      <a:pt x="97" y="14"/>
                    </a:lnTo>
                    <a:close/>
                    <a:moveTo>
                      <a:pt x="43" y="4"/>
                    </a:moveTo>
                    <a:cubicBezTo>
                      <a:pt x="44" y="3"/>
                      <a:pt x="44" y="3"/>
                      <a:pt x="44" y="3"/>
                    </a:cubicBezTo>
                    <a:cubicBezTo>
                      <a:pt x="47" y="3"/>
                      <a:pt x="49" y="2"/>
                      <a:pt x="52" y="1"/>
                    </a:cubicBezTo>
                    <a:cubicBezTo>
                      <a:pt x="53" y="1"/>
                      <a:pt x="53" y="1"/>
                      <a:pt x="53" y="1"/>
                    </a:cubicBezTo>
                    <a:cubicBezTo>
                      <a:pt x="54" y="5"/>
                      <a:pt x="54" y="5"/>
                      <a:pt x="54" y="5"/>
                    </a:cubicBezTo>
                    <a:cubicBezTo>
                      <a:pt x="53" y="5"/>
                      <a:pt x="53" y="5"/>
                      <a:pt x="53" y="5"/>
                    </a:cubicBezTo>
                    <a:cubicBezTo>
                      <a:pt x="50" y="6"/>
                      <a:pt x="48" y="7"/>
                      <a:pt x="45" y="7"/>
                    </a:cubicBezTo>
                    <a:cubicBezTo>
                      <a:pt x="44" y="8"/>
                      <a:pt x="44" y="8"/>
                      <a:pt x="44" y="8"/>
                    </a:cubicBezTo>
                    <a:lnTo>
                      <a:pt x="43" y="4"/>
                    </a:lnTo>
                    <a:close/>
                    <a:moveTo>
                      <a:pt x="83" y="7"/>
                    </a:moveTo>
                    <a:cubicBezTo>
                      <a:pt x="81" y="6"/>
                      <a:pt x="78" y="6"/>
                      <a:pt x="76" y="5"/>
                    </a:cubicBezTo>
                    <a:cubicBezTo>
                      <a:pt x="75" y="5"/>
                      <a:pt x="75" y="5"/>
                      <a:pt x="75" y="5"/>
                    </a:cubicBezTo>
                    <a:cubicBezTo>
                      <a:pt x="75" y="1"/>
                      <a:pt x="75" y="1"/>
                      <a:pt x="75" y="1"/>
                    </a:cubicBezTo>
                    <a:cubicBezTo>
                      <a:pt x="77" y="1"/>
                      <a:pt x="77" y="1"/>
                      <a:pt x="77" y="1"/>
                    </a:cubicBezTo>
                    <a:cubicBezTo>
                      <a:pt x="79" y="2"/>
                      <a:pt x="82" y="2"/>
                      <a:pt x="85" y="3"/>
                    </a:cubicBezTo>
                    <a:cubicBezTo>
                      <a:pt x="86" y="4"/>
                      <a:pt x="86" y="4"/>
                      <a:pt x="86" y="4"/>
                    </a:cubicBezTo>
                    <a:cubicBezTo>
                      <a:pt x="84" y="8"/>
                      <a:pt x="84" y="8"/>
                      <a:pt x="84" y="8"/>
                    </a:cubicBezTo>
                    <a:lnTo>
                      <a:pt x="83" y="7"/>
                    </a:lnTo>
                    <a:close/>
                    <a:moveTo>
                      <a:pt x="59" y="0"/>
                    </a:moveTo>
                    <a:cubicBezTo>
                      <a:pt x="60" y="0"/>
                      <a:pt x="60" y="0"/>
                      <a:pt x="60" y="0"/>
                    </a:cubicBezTo>
                    <a:cubicBezTo>
                      <a:pt x="62" y="0"/>
                      <a:pt x="63" y="0"/>
                      <a:pt x="64" y="0"/>
                    </a:cubicBezTo>
                    <a:cubicBezTo>
                      <a:pt x="66" y="0"/>
                      <a:pt x="67" y="0"/>
                      <a:pt x="68" y="0"/>
                    </a:cubicBezTo>
                    <a:cubicBezTo>
                      <a:pt x="69" y="0"/>
                      <a:pt x="69" y="0"/>
                      <a:pt x="69" y="0"/>
                    </a:cubicBezTo>
                    <a:cubicBezTo>
                      <a:pt x="69" y="4"/>
                      <a:pt x="69" y="4"/>
                      <a:pt x="69" y="4"/>
                    </a:cubicBezTo>
                    <a:cubicBezTo>
                      <a:pt x="68" y="4"/>
                      <a:pt x="68" y="4"/>
                      <a:pt x="68" y="4"/>
                    </a:cubicBezTo>
                    <a:cubicBezTo>
                      <a:pt x="67" y="4"/>
                      <a:pt x="66" y="4"/>
                      <a:pt x="64" y="4"/>
                    </a:cubicBezTo>
                    <a:cubicBezTo>
                      <a:pt x="63" y="4"/>
                      <a:pt x="62" y="4"/>
                      <a:pt x="60" y="4"/>
                    </a:cubicBezTo>
                    <a:cubicBezTo>
                      <a:pt x="59" y="4"/>
                      <a:pt x="59" y="4"/>
                      <a:pt x="59" y="4"/>
                    </a:cubicBezTo>
                    <a:lnTo>
                      <a:pt x="59"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87" name="Freeform 40">
                <a:extLst>
                  <a:ext uri="{FF2B5EF4-FFF2-40B4-BE49-F238E27FC236}">
                    <a16:creationId xmlns="" xmlns:a16="http://schemas.microsoft.com/office/drawing/2014/main" id="{606AAAE6-78F5-4868-B4A9-C490D61800B9}"/>
                  </a:ext>
                </a:extLst>
              </p:cNvPr>
              <p:cNvSpPr>
                <a:spLocks noEditPoints="1"/>
              </p:cNvSpPr>
              <p:nvPr/>
            </p:nvSpPr>
            <p:spPr bwMode="auto">
              <a:xfrm>
                <a:off x="3059113" y="1697673"/>
                <a:ext cx="2519363" cy="2516188"/>
              </a:xfrm>
              <a:custGeom>
                <a:avLst/>
                <a:gdLst>
                  <a:gd name="T0" fmla="*/ 303 w 669"/>
                  <a:gd name="T1" fmla="*/ 667 h 668"/>
                  <a:gd name="T2" fmla="*/ 296 w 669"/>
                  <a:gd name="T3" fmla="*/ 662 h 668"/>
                  <a:gd name="T4" fmla="*/ 280 w 669"/>
                  <a:gd name="T5" fmla="*/ 664 h 668"/>
                  <a:gd name="T6" fmla="*/ 240 w 669"/>
                  <a:gd name="T7" fmla="*/ 655 h 668"/>
                  <a:gd name="T8" fmla="*/ 439 w 669"/>
                  <a:gd name="T9" fmla="*/ 651 h 668"/>
                  <a:gd name="T10" fmla="*/ 233 w 669"/>
                  <a:gd name="T11" fmla="*/ 652 h 668"/>
                  <a:gd name="T12" fmla="*/ 209 w 669"/>
                  <a:gd name="T13" fmla="*/ 644 h 668"/>
                  <a:gd name="T14" fmla="*/ 469 w 669"/>
                  <a:gd name="T15" fmla="*/ 640 h 668"/>
                  <a:gd name="T16" fmla="*/ 203 w 669"/>
                  <a:gd name="T17" fmla="*/ 641 h 668"/>
                  <a:gd name="T18" fmla="*/ 180 w 669"/>
                  <a:gd name="T19" fmla="*/ 630 h 668"/>
                  <a:gd name="T20" fmla="*/ 498 w 669"/>
                  <a:gd name="T21" fmla="*/ 626 h 668"/>
                  <a:gd name="T22" fmla="*/ 174 w 669"/>
                  <a:gd name="T23" fmla="*/ 627 h 668"/>
                  <a:gd name="T24" fmla="*/ 152 w 669"/>
                  <a:gd name="T25" fmla="*/ 614 h 668"/>
                  <a:gd name="T26" fmla="*/ 525 w 669"/>
                  <a:gd name="T27" fmla="*/ 609 h 668"/>
                  <a:gd name="T28" fmla="*/ 146 w 669"/>
                  <a:gd name="T29" fmla="*/ 610 h 668"/>
                  <a:gd name="T30" fmla="*/ 126 w 669"/>
                  <a:gd name="T31" fmla="*/ 595 h 668"/>
                  <a:gd name="T32" fmla="*/ 550 w 669"/>
                  <a:gd name="T33" fmla="*/ 589 h 668"/>
                  <a:gd name="T34" fmla="*/ 553 w 669"/>
                  <a:gd name="T35" fmla="*/ 581 h 668"/>
                  <a:gd name="T36" fmla="*/ 572 w 669"/>
                  <a:gd name="T37" fmla="*/ 563 h 668"/>
                  <a:gd name="T38" fmla="*/ 30 w 669"/>
                  <a:gd name="T39" fmla="*/ 462 h 668"/>
                  <a:gd name="T40" fmla="*/ 648 w 669"/>
                  <a:gd name="T41" fmla="*/ 437 h 668"/>
                  <a:gd name="T42" fmla="*/ 17 w 669"/>
                  <a:gd name="T43" fmla="*/ 422 h 668"/>
                  <a:gd name="T44" fmla="*/ 657 w 669"/>
                  <a:gd name="T45" fmla="*/ 422 h 668"/>
                  <a:gd name="T46" fmla="*/ 656 w 669"/>
                  <a:gd name="T47" fmla="*/ 406 h 668"/>
                  <a:gd name="T48" fmla="*/ 10 w 669"/>
                  <a:gd name="T49" fmla="*/ 391 h 668"/>
                  <a:gd name="T50" fmla="*/ 664 w 669"/>
                  <a:gd name="T51" fmla="*/ 390 h 668"/>
                  <a:gd name="T52" fmla="*/ 662 w 669"/>
                  <a:gd name="T53" fmla="*/ 375 h 668"/>
                  <a:gd name="T54" fmla="*/ 6 w 669"/>
                  <a:gd name="T55" fmla="*/ 360 h 668"/>
                  <a:gd name="T56" fmla="*/ 668 w 669"/>
                  <a:gd name="T57" fmla="*/ 358 h 668"/>
                  <a:gd name="T58" fmla="*/ 664 w 669"/>
                  <a:gd name="T59" fmla="*/ 343 h 668"/>
                  <a:gd name="T60" fmla="*/ 0 w 669"/>
                  <a:gd name="T61" fmla="*/ 328 h 668"/>
                  <a:gd name="T62" fmla="*/ 5 w 669"/>
                  <a:gd name="T63" fmla="*/ 321 h 668"/>
                  <a:gd name="T64" fmla="*/ 2 w 669"/>
                  <a:gd name="T65" fmla="*/ 306 h 668"/>
                  <a:gd name="T66" fmla="*/ 666 w 669"/>
                  <a:gd name="T67" fmla="*/ 294 h 668"/>
                  <a:gd name="T68" fmla="*/ 8 w 669"/>
                  <a:gd name="T69" fmla="*/ 290 h 668"/>
                  <a:gd name="T70" fmla="*/ 659 w 669"/>
                  <a:gd name="T71" fmla="*/ 272 h 668"/>
                  <a:gd name="T72" fmla="*/ 657 w 669"/>
                  <a:gd name="T73" fmla="*/ 247 h 668"/>
                  <a:gd name="T74" fmla="*/ 656 w 669"/>
                  <a:gd name="T75" fmla="*/ 241 h 668"/>
                  <a:gd name="T76" fmla="*/ 641 w 669"/>
                  <a:gd name="T77" fmla="*/ 211 h 668"/>
                  <a:gd name="T78" fmla="*/ 634 w 669"/>
                  <a:gd name="T79" fmla="*/ 187 h 668"/>
                  <a:gd name="T80" fmla="*/ 632 w 669"/>
                  <a:gd name="T81" fmla="*/ 182 h 668"/>
                  <a:gd name="T82" fmla="*/ 612 w 669"/>
                  <a:gd name="T83" fmla="*/ 155 h 668"/>
                  <a:gd name="T84" fmla="*/ 67 w 669"/>
                  <a:gd name="T85" fmla="*/ 133 h 668"/>
                  <a:gd name="T86" fmla="*/ 607 w 669"/>
                  <a:gd name="T87" fmla="*/ 141 h 668"/>
                  <a:gd name="T88" fmla="*/ 593 w 669"/>
                  <a:gd name="T89" fmla="*/ 129 h 668"/>
                  <a:gd name="T90" fmla="*/ 88 w 669"/>
                  <a:gd name="T91" fmla="*/ 108 h 668"/>
                  <a:gd name="T92" fmla="*/ 96 w 669"/>
                  <a:gd name="T93" fmla="*/ 106 h 668"/>
                  <a:gd name="T94" fmla="*/ 115 w 669"/>
                  <a:gd name="T95" fmla="*/ 82 h 668"/>
                  <a:gd name="T96" fmla="*/ 136 w 669"/>
                  <a:gd name="T97" fmla="*/ 65 h 668"/>
                  <a:gd name="T98" fmla="*/ 144 w 669"/>
                  <a:gd name="T99" fmla="*/ 65 h 668"/>
                  <a:gd name="T100" fmla="*/ 167 w 669"/>
                  <a:gd name="T101" fmla="*/ 45 h 668"/>
                  <a:gd name="T102" fmla="*/ 191 w 669"/>
                  <a:gd name="T103" fmla="*/ 32 h 668"/>
                  <a:gd name="T104" fmla="*/ 199 w 669"/>
                  <a:gd name="T105" fmla="*/ 33 h 668"/>
                  <a:gd name="T106" fmla="*/ 439 w 669"/>
                  <a:gd name="T107" fmla="*/ 21 h 668"/>
                  <a:gd name="T108" fmla="*/ 416 w 669"/>
                  <a:gd name="T109" fmla="*/ 10 h 668"/>
                  <a:gd name="T110" fmla="*/ 411 w 669"/>
                  <a:gd name="T111" fmla="*/ 9 h 668"/>
                  <a:gd name="T112" fmla="*/ 377 w 669"/>
                  <a:gd name="T113" fmla="*/ 7 h 668"/>
                  <a:gd name="T114" fmla="*/ 353 w 669"/>
                  <a:gd name="T115" fmla="*/ 0 h 668"/>
                  <a:gd name="T116" fmla="*/ 347 w 669"/>
                  <a:gd name="T117" fmla="*/ 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9" h="668">
                    <a:moveTo>
                      <a:pt x="328" y="668"/>
                    </a:moveTo>
                    <a:cubicBezTo>
                      <a:pt x="325" y="668"/>
                      <a:pt x="323" y="668"/>
                      <a:pt x="320" y="668"/>
                    </a:cubicBezTo>
                    <a:cubicBezTo>
                      <a:pt x="319" y="668"/>
                      <a:pt x="319" y="668"/>
                      <a:pt x="319" y="668"/>
                    </a:cubicBezTo>
                    <a:cubicBezTo>
                      <a:pt x="319" y="664"/>
                      <a:pt x="319" y="664"/>
                      <a:pt x="319" y="664"/>
                    </a:cubicBezTo>
                    <a:cubicBezTo>
                      <a:pt x="320" y="664"/>
                      <a:pt x="320" y="664"/>
                      <a:pt x="320" y="664"/>
                    </a:cubicBezTo>
                    <a:cubicBezTo>
                      <a:pt x="323" y="664"/>
                      <a:pt x="325" y="664"/>
                      <a:pt x="328" y="664"/>
                    </a:cubicBezTo>
                    <a:cubicBezTo>
                      <a:pt x="329" y="664"/>
                      <a:pt x="329" y="664"/>
                      <a:pt x="329" y="664"/>
                    </a:cubicBezTo>
                    <a:cubicBezTo>
                      <a:pt x="329" y="668"/>
                      <a:pt x="329" y="668"/>
                      <a:pt x="329" y="668"/>
                    </a:cubicBezTo>
                    <a:lnTo>
                      <a:pt x="328" y="668"/>
                    </a:lnTo>
                    <a:close/>
                    <a:moveTo>
                      <a:pt x="312" y="667"/>
                    </a:moveTo>
                    <a:cubicBezTo>
                      <a:pt x="309" y="667"/>
                      <a:pt x="307" y="667"/>
                      <a:pt x="304" y="667"/>
                    </a:cubicBezTo>
                    <a:cubicBezTo>
                      <a:pt x="303" y="667"/>
                      <a:pt x="303" y="667"/>
                      <a:pt x="303" y="667"/>
                    </a:cubicBezTo>
                    <a:cubicBezTo>
                      <a:pt x="303" y="662"/>
                      <a:pt x="303" y="662"/>
                      <a:pt x="303" y="662"/>
                    </a:cubicBezTo>
                    <a:cubicBezTo>
                      <a:pt x="304" y="663"/>
                      <a:pt x="304" y="663"/>
                      <a:pt x="304" y="663"/>
                    </a:cubicBezTo>
                    <a:cubicBezTo>
                      <a:pt x="307" y="663"/>
                      <a:pt x="310" y="663"/>
                      <a:pt x="312" y="663"/>
                    </a:cubicBezTo>
                    <a:cubicBezTo>
                      <a:pt x="313" y="663"/>
                      <a:pt x="313" y="663"/>
                      <a:pt x="313" y="663"/>
                    </a:cubicBezTo>
                    <a:cubicBezTo>
                      <a:pt x="313" y="667"/>
                      <a:pt x="313" y="667"/>
                      <a:pt x="313" y="667"/>
                    </a:cubicBezTo>
                    <a:lnTo>
                      <a:pt x="312" y="667"/>
                    </a:lnTo>
                    <a:close/>
                    <a:moveTo>
                      <a:pt x="296" y="666"/>
                    </a:moveTo>
                    <a:cubicBezTo>
                      <a:pt x="293" y="666"/>
                      <a:pt x="291" y="665"/>
                      <a:pt x="288" y="665"/>
                    </a:cubicBezTo>
                    <a:cubicBezTo>
                      <a:pt x="287" y="665"/>
                      <a:pt x="287" y="665"/>
                      <a:pt x="287" y="665"/>
                    </a:cubicBezTo>
                    <a:cubicBezTo>
                      <a:pt x="287" y="661"/>
                      <a:pt x="287" y="661"/>
                      <a:pt x="287" y="661"/>
                    </a:cubicBezTo>
                    <a:cubicBezTo>
                      <a:pt x="289" y="661"/>
                      <a:pt x="289" y="661"/>
                      <a:pt x="289" y="661"/>
                    </a:cubicBezTo>
                    <a:cubicBezTo>
                      <a:pt x="291" y="661"/>
                      <a:pt x="294" y="661"/>
                      <a:pt x="296" y="662"/>
                    </a:cubicBezTo>
                    <a:cubicBezTo>
                      <a:pt x="298" y="662"/>
                      <a:pt x="298" y="662"/>
                      <a:pt x="298" y="662"/>
                    </a:cubicBezTo>
                    <a:cubicBezTo>
                      <a:pt x="297" y="666"/>
                      <a:pt x="297" y="666"/>
                      <a:pt x="297" y="666"/>
                    </a:cubicBezTo>
                    <a:lnTo>
                      <a:pt x="296" y="666"/>
                    </a:lnTo>
                    <a:close/>
                    <a:moveTo>
                      <a:pt x="280" y="664"/>
                    </a:moveTo>
                    <a:cubicBezTo>
                      <a:pt x="277" y="663"/>
                      <a:pt x="275" y="663"/>
                      <a:pt x="272" y="662"/>
                    </a:cubicBezTo>
                    <a:cubicBezTo>
                      <a:pt x="271" y="662"/>
                      <a:pt x="271" y="662"/>
                      <a:pt x="271" y="662"/>
                    </a:cubicBezTo>
                    <a:cubicBezTo>
                      <a:pt x="272" y="658"/>
                      <a:pt x="272" y="658"/>
                      <a:pt x="272" y="658"/>
                    </a:cubicBezTo>
                    <a:cubicBezTo>
                      <a:pt x="273" y="658"/>
                      <a:pt x="273" y="658"/>
                      <a:pt x="273" y="658"/>
                    </a:cubicBezTo>
                    <a:cubicBezTo>
                      <a:pt x="275" y="659"/>
                      <a:pt x="278" y="659"/>
                      <a:pt x="281" y="660"/>
                    </a:cubicBezTo>
                    <a:cubicBezTo>
                      <a:pt x="282" y="660"/>
                      <a:pt x="282" y="660"/>
                      <a:pt x="282" y="660"/>
                    </a:cubicBezTo>
                    <a:cubicBezTo>
                      <a:pt x="281" y="664"/>
                      <a:pt x="281" y="664"/>
                      <a:pt x="281" y="664"/>
                    </a:cubicBezTo>
                    <a:lnTo>
                      <a:pt x="280" y="664"/>
                    </a:lnTo>
                    <a:close/>
                    <a:moveTo>
                      <a:pt x="264" y="661"/>
                    </a:moveTo>
                    <a:cubicBezTo>
                      <a:pt x="262" y="660"/>
                      <a:pt x="259" y="660"/>
                      <a:pt x="256" y="659"/>
                    </a:cubicBezTo>
                    <a:cubicBezTo>
                      <a:pt x="255" y="659"/>
                      <a:pt x="255" y="659"/>
                      <a:pt x="255" y="659"/>
                    </a:cubicBezTo>
                    <a:cubicBezTo>
                      <a:pt x="256" y="655"/>
                      <a:pt x="256" y="655"/>
                      <a:pt x="256" y="655"/>
                    </a:cubicBezTo>
                    <a:cubicBezTo>
                      <a:pt x="257" y="655"/>
                      <a:pt x="257" y="655"/>
                      <a:pt x="257" y="655"/>
                    </a:cubicBezTo>
                    <a:cubicBezTo>
                      <a:pt x="260" y="655"/>
                      <a:pt x="262" y="656"/>
                      <a:pt x="265" y="657"/>
                    </a:cubicBezTo>
                    <a:cubicBezTo>
                      <a:pt x="266" y="657"/>
                      <a:pt x="266" y="657"/>
                      <a:pt x="266" y="657"/>
                    </a:cubicBezTo>
                    <a:cubicBezTo>
                      <a:pt x="265" y="661"/>
                      <a:pt x="265" y="661"/>
                      <a:pt x="265" y="661"/>
                    </a:cubicBezTo>
                    <a:lnTo>
                      <a:pt x="264" y="661"/>
                    </a:lnTo>
                    <a:close/>
                    <a:moveTo>
                      <a:pt x="248" y="657"/>
                    </a:moveTo>
                    <a:cubicBezTo>
                      <a:pt x="246" y="656"/>
                      <a:pt x="243" y="656"/>
                      <a:pt x="241" y="655"/>
                    </a:cubicBezTo>
                    <a:cubicBezTo>
                      <a:pt x="240" y="655"/>
                      <a:pt x="240" y="655"/>
                      <a:pt x="240" y="655"/>
                    </a:cubicBezTo>
                    <a:cubicBezTo>
                      <a:pt x="241" y="650"/>
                      <a:pt x="241" y="650"/>
                      <a:pt x="241" y="650"/>
                    </a:cubicBezTo>
                    <a:cubicBezTo>
                      <a:pt x="242" y="651"/>
                      <a:pt x="242" y="651"/>
                      <a:pt x="242" y="651"/>
                    </a:cubicBezTo>
                    <a:cubicBezTo>
                      <a:pt x="244" y="651"/>
                      <a:pt x="247" y="652"/>
                      <a:pt x="250" y="653"/>
                    </a:cubicBezTo>
                    <a:cubicBezTo>
                      <a:pt x="251" y="653"/>
                      <a:pt x="251" y="653"/>
                      <a:pt x="251" y="653"/>
                    </a:cubicBezTo>
                    <a:cubicBezTo>
                      <a:pt x="250" y="657"/>
                      <a:pt x="250" y="657"/>
                      <a:pt x="250" y="657"/>
                    </a:cubicBezTo>
                    <a:lnTo>
                      <a:pt x="248" y="657"/>
                    </a:lnTo>
                    <a:close/>
                    <a:moveTo>
                      <a:pt x="429" y="650"/>
                    </a:moveTo>
                    <a:cubicBezTo>
                      <a:pt x="430" y="650"/>
                      <a:pt x="430" y="650"/>
                      <a:pt x="430" y="650"/>
                    </a:cubicBezTo>
                    <a:cubicBezTo>
                      <a:pt x="433" y="649"/>
                      <a:pt x="435" y="648"/>
                      <a:pt x="438" y="647"/>
                    </a:cubicBezTo>
                    <a:cubicBezTo>
                      <a:pt x="439" y="647"/>
                      <a:pt x="439" y="647"/>
                      <a:pt x="439" y="647"/>
                    </a:cubicBezTo>
                    <a:cubicBezTo>
                      <a:pt x="440" y="651"/>
                      <a:pt x="440" y="651"/>
                      <a:pt x="440" y="651"/>
                    </a:cubicBezTo>
                    <a:cubicBezTo>
                      <a:pt x="439" y="651"/>
                      <a:pt x="439" y="651"/>
                      <a:pt x="439" y="651"/>
                    </a:cubicBezTo>
                    <a:cubicBezTo>
                      <a:pt x="436" y="652"/>
                      <a:pt x="434" y="653"/>
                      <a:pt x="431" y="654"/>
                    </a:cubicBezTo>
                    <a:cubicBezTo>
                      <a:pt x="430" y="654"/>
                      <a:pt x="430" y="654"/>
                      <a:pt x="430" y="654"/>
                    </a:cubicBezTo>
                    <a:lnTo>
                      <a:pt x="429" y="650"/>
                    </a:lnTo>
                    <a:close/>
                    <a:moveTo>
                      <a:pt x="233" y="652"/>
                    </a:moveTo>
                    <a:cubicBezTo>
                      <a:pt x="230" y="652"/>
                      <a:pt x="228" y="651"/>
                      <a:pt x="225" y="650"/>
                    </a:cubicBezTo>
                    <a:cubicBezTo>
                      <a:pt x="224" y="650"/>
                      <a:pt x="224" y="650"/>
                      <a:pt x="224" y="650"/>
                    </a:cubicBezTo>
                    <a:cubicBezTo>
                      <a:pt x="226" y="646"/>
                      <a:pt x="226" y="646"/>
                      <a:pt x="226" y="646"/>
                    </a:cubicBezTo>
                    <a:cubicBezTo>
                      <a:pt x="227" y="646"/>
                      <a:pt x="227" y="646"/>
                      <a:pt x="227" y="646"/>
                    </a:cubicBezTo>
                    <a:cubicBezTo>
                      <a:pt x="229" y="647"/>
                      <a:pt x="232" y="648"/>
                      <a:pt x="234" y="648"/>
                    </a:cubicBezTo>
                    <a:cubicBezTo>
                      <a:pt x="235" y="649"/>
                      <a:pt x="235" y="649"/>
                      <a:pt x="235" y="649"/>
                    </a:cubicBezTo>
                    <a:cubicBezTo>
                      <a:pt x="234" y="653"/>
                      <a:pt x="234" y="653"/>
                      <a:pt x="234" y="653"/>
                    </a:cubicBezTo>
                    <a:lnTo>
                      <a:pt x="233" y="652"/>
                    </a:lnTo>
                    <a:close/>
                    <a:moveTo>
                      <a:pt x="444" y="645"/>
                    </a:moveTo>
                    <a:cubicBezTo>
                      <a:pt x="445" y="645"/>
                      <a:pt x="445" y="645"/>
                      <a:pt x="445" y="645"/>
                    </a:cubicBezTo>
                    <a:cubicBezTo>
                      <a:pt x="448" y="644"/>
                      <a:pt x="450" y="643"/>
                      <a:pt x="453" y="642"/>
                    </a:cubicBezTo>
                    <a:cubicBezTo>
                      <a:pt x="454" y="642"/>
                      <a:pt x="454" y="642"/>
                      <a:pt x="454" y="642"/>
                    </a:cubicBezTo>
                    <a:cubicBezTo>
                      <a:pt x="455" y="646"/>
                      <a:pt x="455" y="646"/>
                      <a:pt x="455" y="646"/>
                    </a:cubicBezTo>
                    <a:cubicBezTo>
                      <a:pt x="454" y="646"/>
                      <a:pt x="454" y="646"/>
                      <a:pt x="454" y="646"/>
                    </a:cubicBezTo>
                    <a:cubicBezTo>
                      <a:pt x="452" y="647"/>
                      <a:pt x="449" y="648"/>
                      <a:pt x="447" y="649"/>
                    </a:cubicBezTo>
                    <a:cubicBezTo>
                      <a:pt x="445" y="649"/>
                      <a:pt x="445" y="649"/>
                      <a:pt x="445" y="649"/>
                    </a:cubicBezTo>
                    <a:lnTo>
                      <a:pt x="444" y="645"/>
                    </a:lnTo>
                    <a:close/>
                    <a:moveTo>
                      <a:pt x="218" y="647"/>
                    </a:moveTo>
                    <a:cubicBezTo>
                      <a:pt x="215" y="646"/>
                      <a:pt x="213" y="645"/>
                      <a:pt x="210" y="644"/>
                    </a:cubicBezTo>
                    <a:cubicBezTo>
                      <a:pt x="209" y="644"/>
                      <a:pt x="209" y="644"/>
                      <a:pt x="209" y="644"/>
                    </a:cubicBezTo>
                    <a:cubicBezTo>
                      <a:pt x="211" y="640"/>
                      <a:pt x="211" y="640"/>
                      <a:pt x="211" y="640"/>
                    </a:cubicBezTo>
                    <a:cubicBezTo>
                      <a:pt x="212" y="640"/>
                      <a:pt x="212" y="640"/>
                      <a:pt x="212" y="640"/>
                    </a:cubicBezTo>
                    <a:cubicBezTo>
                      <a:pt x="214" y="641"/>
                      <a:pt x="217" y="642"/>
                      <a:pt x="219" y="643"/>
                    </a:cubicBezTo>
                    <a:cubicBezTo>
                      <a:pt x="220" y="644"/>
                      <a:pt x="220" y="644"/>
                      <a:pt x="220" y="644"/>
                    </a:cubicBezTo>
                    <a:cubicBezTo>
                      <a:pt x="219" y="648"/>
                      <a:pt x="219" y="648"/>
                      <a:pt x="219" y="648"/>
                    </a:cubicBezTo>
                    <a:lnTo>
                      <a:pt x="218" y="647"/>
                    </a:lnTo>
                    <a:close/>
                    <a:moveTo>
                      <a:pt x="459" y="640"/>
                    </a:moveTo>
                    <a:cubicBezTo>
                      <a:pt x="460" y="639"/>
                      <a:pt x="460" y="639"/>
                      <a:pt x="460" y="639"/>
                    </a:cubicBezTo>
                    <a:cubicBezTo>
                      <a:pt x="462" y="638"/>
                      <a:pt x="465" y="637"/>
                      <a:pt x="467" y="636"/>
                    </a:cubicBezTo>
                    <a:cubicBezTo>
                      <a:pt x="468" y="636"/>
                      <a:pt x="468" y="636"/>
                      <a:pt x="468" y="636"/>
                    </a:cubicBezTo>
                    <a:cubicBezTo>
                      <a:pt x="470" y="640"/>
                      <a:pt x="470" y="640"/>
                      <a:pt x="470" y="640"/>
                    </a:cubicBezTo>
                    <a:cubicBezTo>
                      <a:pt x="469" y="640"/>
                      <a:pt x="469" y="640"/>
                      <a:pt x="469" y="640"/>
                    </a:cubicBezTo>
                    <a:cubicBezTo>
                      <a:pt x="467" y="641"/>
                      <a:pt x="464" y="642"/>
                      <a:pt x="462" y="643"/>
                    </a:cubicBezTo>
                    <a:cubicBezTo>
                      <a:pt x="461" y="644"/>
                      <a:pt x="461" y="644"/>
                      <a:pt x="461" y="644"/>
                    </a:cubicBezTo>
                    <a:lnTo>
                      <a:pt x="459" y="640"/>
                    </a:lnTo>
                    <a:close/>
                    <a:moveTo>
                      <a:pt x="203" y="641"/>
                    </a:moveTo>
                    <a:cubicBezTo>
                      <a:pt x="200" y="640"/>
                      <a:pt x="198" y="639"/>
                      <a:pt x="195" y="638"/>
                    </a:cubicBezTo>
                    <a:cubicBezTo>
                      <a:pt x="194" y="637"/>
                      <a:pt x="194" y="637"/>
                      <a:pt x="194" y="637"/>
                    </a:cubicBezTo>
                    <a:cubicBezTo>
                      <a:pt x="196" y="634"/>
                      <a:pt x="196" y="634"/>
                      <a:pt x="196" y="634"/>
                    </a:cubicBezTo>
                    <a:cubicBezTo>
                      <a:pt x="197" y="634"/>
                      <a:pt x="197" y="634"/>
                      <a:pt x="197" y="634"/>
                    </a:cubicBezTo>
                    <a:cubicBezTo>
                      <a:pt x="200" y="635"/>
                      <a:pt x="202" y="636"/>
                      <a:pt x="204" y="637"/>
                    </a:cubicBezTo>
                    <a:cubicBezTo>
                      <a:pt x="205" y="638"/>
                      <a:pt x="205" y="638"/>
                      <a:pt x="205" y="638"/>
                    </a:cubicBezTo>
                    <a:cubicBezTo>
                      <a:pt x="204" y="642"/>
                      <a:pt x="204" y="642"/>
                      <a:pt x="204" y="642"/>
                    </a:cubicBezTo>
                    <a:lnTo>
                      <a:pt x="203" y="641"/>
                    </a:lnTo>
                    <a:close/>
                    <a:moveTo>
                      <a:pt x="473" y="633"/>
                    </a:moveTo>
                    <a:cubicBezTo>
                      <a:pt x="474" y="633"/>
                      <a:pt x="474" y="633"/>
                      <a:pt x="474" y="633"/>
                    </a:cubicBezTo>
                    <a:cubicBezTo>
                      <a:pt x="477" y="632"/>
                      <a:pt x="479" y="631"/>
                      <a:pt x="482" y="629"/>
                    </a:cubicBezTo>
                    <a:cubicBezTo>
                      <a:pt x="483" y="629"/>
                      <a:pt x="483" y="629"/>
                      <a:pt x="483" y="629"/>
                    </a:cubicBezTo>
                    <a:cubicBezTo>
                      <a:pt x="485" y="633"/>
                      <a:pt x="485" y="633"/>
                      <a:pt x="485" y="633"/>
                    </a:cubicBezTo>
                    <a:cubicBezTo>
                      <a:pt x="483" y="633"/>
                      <a:pt x="483" y="633"/>
                      <a:pt x="483" y="633"/>
                    </a:cubicBezTo>
                    <a:cubicBezTo>
                      <a:pt x="481" y="634"/>
                      <a:pt x="479" y="636"/>
                      <a:pt x="476" y="637"/>
                    </a:cubicBezTo>
                    <a:cubicBezTo>
                      <a:pt x="475" y="637"/>
                      <a:pt x="475" y="637"/>
                      <a:pt x="475" y="637"/>
                    </a:cubicBezTo>
                    <a:lnTo>
                      <a:pt x="473" y="633"/>
                    </a:lnTo>
                    <a:close/>
                    <a:moveTo>
                      <a:pt x="188" y="634"/>
                    </a:moveTo>
                    <a:cubicBezTo>
                      <a:pt x="186" y="633"/>
                      <a:pt x="183" y="632"/>
                      <a:pt x="181" y="631"/>
                    </a:cubicBezTo>
                    <a:cubicBezTo>
                      <a:pt x="180" y="630"/>
                      <a:pt x="180" y="630"/>
                      <a:pt x="180" y="630"/>
                    </a:cubicBezTo>
                    <a:cubicBezTo>
                      <a:pt x="182" y="627"/>
                      <a:pt x="182" y="627"/>
                      <a:pt x="182" y="627"/>
                    </a:cubicBezTo>
                    <a:cubicBezTo>
                      <a:pt x="183" y="627"/>
                      <a:pt x="183" y="627"/>
                      <a:pt x="183" y="627"/>
                    </a:cubicBezTo>
                    <a:cubicBezTo>
                      <a:pt x="185" y="628"/>
                      <a:pt x="188" y="629"/>
                      <a:pt x="190" y="631"/>
                    </a:cubicBezTo>
                    <a:cubicBezTo>
                      <a:pt x="191" y="631"/>
                      <a:pt x="191" y="631"/>
                      <a:pt x="191" y="631"/>
                    </a:cubicBezTo>
                    <a:cubicBezTo>
                      <a:pt x="189" y="635"/>
                      <a:pt x="189" y="635"/>
                      <a:pt x="189" y="635"/>
                    </a:cubicBezTo>
                    <a:lnTo>
                      <a:pt x="188" y="634"/>
                    </a:lnTo>
                    <a:close/>
                    <a:moveTo>
                      <a:pt x="488" y="626"/>
                    </a:moveTo>
                    <a:cubicBezTo>
                      <a:pt x="489" y="626"/>
                      <a:pt x="489" y="626"/>
                      <a:pt x="489" y="626"/>
                    </a:cubicBezTo>
                    <a:cubicBezTo>
                      <a:pt x="491" y="624"/>
                      <a:pt x="493" y="623"/>
                      <a:pt x="496" y="622"/>
                    </a:cubicBezTo>
                    <a:cubicBezTo>
                      <a:pt x="497" y="621"/>
                      <a:pt x="497" y="621"/>
                      <a:pt x="497" y="621"/>
                    </a:cubicBezTo>
                    <a:cubicBezTo>
                      <a:pt x="499" y="625"/>
                      <a:pt x="499" y="625"/>
                      <a:pt x="499" y="625"/>
                    </a:cubicBezTo>
                    <a:cubicBezTo>
                      <a:pt x="498" y="626"/>
                      <a:pt x="498" y="626"/>
                      <a:pt x="498" y="626"/>
                    </a:cubicBezTo>
                    <a:cubicBezTo>
                      <a:pt x="495" y="627"/>
                      <a:pt x="493" y="628"/>
                      <a:pt x="491" y="629"/>
                    </a:cubicBezTo>
                    <a:cubicBezTo>
                      <a:pt x="490" y="630"/>
                      <a:pt x="490" y="630"/>
                      <a:pt x="490" y="630"/>
                    </a:cubicBezTo>
                    <a:lnTo>
                      <a:pt x="488" y="626"/>
                    </a:lnTo>
                    <a:close/>
                    <a:moveTo>
                      <a:pt x="174" y="627"/>
                    </a:moveTo>
                    <a:cubicBezTo>
                      <a:pt x="171" y="626"/>
                      <a:pt x="169" y="624"/>
                      <a:pt x="167" y="623"/>
                    </a:cubicBezTo>
                    <a:cubicBezTo>
                      <a:pt x="166" y="623"/>
                      <a:pt x="166" y="623"/>
                      <a:pt x="166" y="623"/>
                    </a:cubicBezTo>
                    <a:cubicBezTo>
                      <a:pt x="168" y="619"/>
                      <a:pt x="168" y="619"/>
                      <a:pt x="168" y="619"/>
                    </a:cubicBezTo>
                    <a:cubicBezTo>
                      <a:pt x="169" y="619"/>
                      <a:pt x="169" y="619"/>
                      <a:pt x="169" y="619"/>
                    </a:cubicBezTo>
                    <a:cubicBezTo>
                      <a:pt x="171" y="621"/>
                      <a:pt x="174" y="622"/>
                      <a:pt x="176" y="623"/>
                    </a:cubicBezTo>
                    <a:cubicBezTo>
                      <a:pt x="177" y="624"/>
                      <a:pt x="177" y="624"/>
                      <a:pt x="177" y="624"/>
                    </a:cubicBezTo>
                    <a:cubicBezTo>
                      <a:pt x="175" y="628"/>
                      <a:pt x="175" y="628"/>
                      <a:pt x="175" y="628"/>
                    </a:cubicBezTo>
                    <a:lnTo>
                      <a:pt x="174" y="627"/>
                    </a:lnTo>
                    <a:close/>
                    <a:moveTo>
                      <a:pt x="501" y="619"/>
                    </a:moveTo>
                    <a:cubicBezTo>
                      <a:pt x="502" y="618"/>
                      <a:pt x="502" y="618"/>
                      <a:pt x="502" y="618"/>
                    </a:cubicBezTo>
                    <a:cubicBezTo>
                      <a:pt x="505" y="617"/>
                      <a:pt x="507" y="615"/>
                      <a:pt x="509" y="614"/>
                    </a:cubicBezTo>
                    <a:cubicBezTo>
                      <a:pt x="510" y="613"/>
                      <a:pt x="510" y="613"/>
                      <a:pt x="510" y="613"/>
                    </a:cubicBezTo>
                    <a:cubicBezTo>
                      <a:pt x="512" y="617"/>
                      <a:pt x="512" y="617"/>
                      <a:pt x="512" y="617"/>
                    </a:cubicBezTo>
                    <a:cubicBezTo>
                      <a:pt x="511" y="617"/>
                      <a:pt x="511" y="617"/>
                      <a:pt x="511" y="617"/>
                    </a:cubicBezTo>
                    <a:cubicBezTo>
                      <a:pt x="509" y="619"/>
                      <a:pt x="507" y="620"/>
                      <a:pt x="505" y="622"/>
                    </a:cubicBezTo>
                    <a:cubicBezTo>
                      <a:pt x="504" y="622"/>
                      <a:pt x="504" y="622"/>
                      <a:pt x="504" y="622"/>
                    </a:cubicBezTo>
                    <a:lnTo>
                      <a:pt x="501" y="619"/>
                    </a:lnTo>
                    <a:close/>
                    <a:moveTo>
                      <a:pt x="160" y="619"/>
                    </a:moveTo>
                    <a:cubicBezTo>
                      <a:pt x="158" y="618"/>
                      <a:pt x="155" y="616"/>
                      <a:pt x="153" y="615"/>
                    </a:cubicBezTo>
                    <a:cubicBezTo>
                      <a:pt x="152" y="614"/>
                      <a:pt x="152" y="614"/>
                      <a:pt x="152" y="614"/>
                    </a:cubicBezTo>
                    <a:cubicBezTo>
                      <a:pt x="154" y="610"/>
                      <a:pt x="154" y="610"/>
                      <a:pt x="154" y="610"/>
                    </a:cubicBezTo>
                    <a:cubicBezTo>
                      <a:pt x="155" y="611"/>
                      <a:pt x="155" y="611"/>
                      <a:pt x="155" y="611"/>
                    </a:cubicBezTo>
                    <a:cubicBezTo>
                      <a:pt x="158" y="613"/>
                      <a:pt x="160" y="614"/>
                      <a:pt x="162" y="615"/>
                    </a:cubicBezTo>
                    <a:cubicBezTo>
                      <a:pt x="163" y="616"/>
                      <a:pt x="163" y="616"/>
                      <a:pt x="163" y="616"/>
                    </a:cubicBezTo>
                    <a:cubicBezTo>
                      <a:pt x="161" y="620"/>
                      <a:pt x="161" y="620"/>
                      <a:pt x="161" y="620"/>
                    </a:cubicBezTo>
                    <a:lnTo>
                      <a:pt x="160" y="619"/>
                    </a:lnTo>
                    <a:close/>
                    <a:moveTo>
                      <a:pt x="515" y="610"/>
                    </a:moveTo>
                    <a:cubicBezTo>
                      <a:pt x="516" y="610"/>
                      <a:pt x="516" y="610"/>
                      <a:pt x="516" y="610"/>
                    </a:cubicBezTo>
                    <a:cubicBezTo>
                      <a:pt x="518" y="608"/>
                      <a:pt x="520" y="607"/>
                      <a:pt x="522" y="605"/>
                    </a:cubicBezTo>
                    <a:cubicBezTo>
                      <a:pt x="523" y="604"/>
                      <a:pt x="523" y="604"/>
                      <a:pt x="523" y="604"/>
                    </a:cubicBezTo>
                    <a:cubicBezTo>
                      <a:pt x="526" y="608"/>
                      <a:pt x="526" y="608"/>
                      <a:pt x="526" y="608"/>
                    </a:cubicBezTo>
                    <a:cubicBezTo>
                      <a:pt x="525" y="609"/>
                      <a:pt x="525" y="609"/>
                      <a:pt x="525" y="609"/>
                    </a:cubicBezTo>
                    <a:cubicBezTo>
                      <a:pt x="523" y="610"/>
                      <a:pt x="520" y="612"/>
                      <a:pt x="518" y="613"/>
                    </a:cubicBezTo>
                    <a:cubicBezTo>
                      <a:pt x="517" y="614"/>
                      <a:pt x="517" y="614"/>
                      <a:pt x="517" y="614"/>
                    </a:cubicBezTo>
                    <a:lnTo>
                      <a:pt x="515" y="610"/>
                    </a:lnTo>
                    <a:close/>
                    <a:moveTo>
                      <a:pt x="146" y="610"/>
                    </a:moveTo>
                    <a:cubicBezTo>
                      <a:pt x="144" y="609"/>
                      <a:pt x="142" y="607"/>
                      <a:pt x="140" y="606"/>
                    </a:cubicBezTo>
                    <a:cubicBezTo>
                      <a:pt x="139" y="605"/>
                      <a:pt x="139" y="605"/>
                      <a:pt x="139" y="605"/>
                    </a:cubicBezTo>
                    <a:cubicBezTo>
                      <a:pt x="141" y="601"/>
                      <a:pt x="141" y="601"/>
                      <a:pt x="141" y="601"/>
                    </a:cubicBezTo>
                    <a:cubicBezTo>
                      <a:pt x="142" y="602"/>
                      <a:pt x="142" y="602"/>
                      <a:pt x="142" y="602"/>
                    </a:cubicBezTo>
                    <a:cubicBezTo>
                      <a:pt x="144" y="604"/>
                      <a:pt x="147" y="605"/>
                      <a:pt x="149" y="607"/>
                    </a:cubicBezTo>
                    <a:cubicBezTo>
                      <a:pt x="150" y="607"/>
                      <a:pt x="150" y="607"/>
                      <a:pt x="150" y="607"/>
                    </a:cubicBezTo>
                    <a:cubicBezTo>
                      <a:pt x="147" y="611"/>
                      <a:pt x="147" y="611"/>
                      <a:pt x="147" y="611"/>
                    </a:cubicBezTo>
                    <a:lnTo>
                      <a:pt x="146" y="610"/>
                    </a:lnTo>
                    <a:close/>
                    <a:moveTo>
                      <a:pt x="528" y="601"/>
                    </a:moveTo>
                    <a:cubicBezTo>
                      <a:pt x="529" y="600"/>
                      <a:pt x="529" y="600"/>
                      <a:pt x="529" y="600"/>
                    </a:cubicBezTo>
                    <a:cubicBezTo>
                      <a:pt x="531" y="599"/>
                      <a:pt x="533" y="597"/>
                      <a:pt x="535" y="596"/>
                    </a:cubicBezTo>
                    <a:cubicBezTo>
                      <a:pt x="536" y="595"/>
                      <a:pt x="536" y="595"/>
                      <a:pt x="536" y="595"/>
                    </a:cubicBezTo>
                    <a:cubicBezTo>
                      <a:pt x="539" y="598"/>
                      <a:pt x="539" y="598"/>
                      <a:pt x="539" y="598"/>
                    </a:cubicBezTo>
                    <a:cubicBezTo>
                      <a:pt x="538" y="599"/>
                      <a:pt x="538" y="599"/>
                      <a:pt x="538" y="599"/>
                    </a:cubicBezTo>
                    <a:cubicBezTo>
                      <a:pt x="536" y="601"/>
                      <a:pt x="534" y="602"/>
                      <a:pt x="531" y="604"/>
                    </a:cubicBezTo>
                    <a:cubicBezTo>
                      <a:pt x="531" y="605"/>
                      <a:pt x="531" y="605"/>
                      <a:pt x="531" y="605"/>
                    </a:cubicBezTo>
                    <a:lnTo>
                      <a:pt x="528" y="601"/>
                    </a:lnTo>
                    <a:close/>
                    <a:moveTo>
                      <a:pt x="133" y="601"/>
                    </a:moveTo>
                    <a:cubicBezTo>
                      <a:pt x="131" y="599"/>
                      <a:pt x="129" y="598"/>
                      <a:pt x="127" y="596"/>
                    </a:cubicBezTo>
                    <a:cubicBezTo>
                      <a:pt x="126" y="595"/>
                      <a:pt x="126" y="595"/>
                      <a:pt x="126" y="595"/>
                    </a:cubicBezTo>
                    <a:cubicBezTo>
                      <a:pt x="129" y="592"/>
                      <a:pt x="129" y="592"/>
                      <a:pt x="129" y="592"/>
                    </a:cubicBezTo>
                    <a:cubicBezTo>
                      <a:pt x="130" y="593"/>
                      <a:pt x="130" y="593"/>
                      <a:pt x="130" y="593"/>
                    </a:cubicBezTo>
                    <a:cubicBezTo>
                      <a:pt x="132" y="594"/>
                      <a:pt x="134" y="596"/>
                      <a:pt x="136" y="597"/>
                    </a:cubicBezTo>
                    <a:cubicBezTo>
                      <a:pt x="137" y="598"/>
                      <a:pt x="137" y="598"/>
                      <a:pt x="137" y="598"/>
                    </a:cubicBezTo>
                    <a:cubicBezTo>
                      <a:pt x="134" y="601"/>
                      <a:pt x="134" y="601"/>
                      <a:pt x="134" y="601"/>
                    </a:cubicBezTo>
                    <a:lnTo>
                      <a:pt x="133" y="601"/>
                    </a:lnTo>
                    <a:close/>
                    <a:moveTo>
                      <a:pt x="541" y="592"/>
                    </a:moveTo>
                    <a:cubicBezTo>
                      <a:pt x="542" y="591"/>
                      <a:pt x="542" y="591"/>
                      <a:pt x="542" y="591"/>
                    </a:cubicBezTo>
                    <a:cubicBezTo>
                      <a:pt x="544" y="589"/>
                      <a:pt x="546" y="587"/>
                      <a:pt x="548" y="586"/>
                    </a:cubicBezTo>
                    <a:cubicBezTo>
                      <a:pt x="549" y="585"/>
                      <a:pt x="549" y="585"/>
                      <a:pt x="549" y="585"/>
                    </a:cubicBezTo>
                    <a:cubicBezTo>
                      <a:pt x="551" y="588"/>
                      <a:pt x="551" y="588"/>
                      <a:pt x="551" y="588"/>
                    </a:cubicBezTo>
                    <a:cubicBezTo>
                      <a:pt x="550" y="589"/>
                      <a:pt x="550" y="589"/>
                      <a:pt x="550" y="589"/>
                    </a:cubicBezTo>
                    <a:cubicBezTo>
                      <a:pt x="548" y="591"/>
                      <a:pt x="546" y="592"/>
                      <a:pt x="544" y="594"/>
                    </a:cubicBezTo>
                    <a:cubicBezTo>
                      <a:pt x="543" y="595"/>
                      <a:pt x="543" y="595"/>
                      <a:pt x="543" y="595"/>
                    </a:cubicBezTo>
                    <a:lnTo>
                      <a:pt x="541" y="592"/>
                    </a:lnTo>
                    <a:close/>
                    <a:moveTo>
                      <a:pt x="121" y="591"/>
                    </a:moveTo>
                    <a:cubicBezTo>
                      <a:pt x="119" y="589"/>
                      <a:pt x="117" y="587"/>
                      <a:pt x="114" y="586"/>
                    </a:cubicBezTo>
                    <a:cubicBezTo>
                      <a:pt x="114" y="585"/>
                      <a:pt x="114" y="585"/>
                      <a:pt x="114" y="585"/>
                    </a:cubicBezTo>
                    <a:cubicBezTo>
                      <a:pt x="116" y="582"/>
                      <a:pt x="116" y="582"/>
                      <a:pt x="116" y="582"/>
                    </a:cubicBezTo>
                    <a:cubicBezTo>
                      <a:pt x="117" y="582"/>
                      <a:pt x="117" y="582"/>
                      <a:pt x="117" y="582"/>
                    </a:cubicBezTo>
                    <a:cubicBezTo>
                      <a:pt x="119" y="584"/>
                      <a:pt x="121" y="586"/>
                      <a:pt x="123" y="587"/>
                    </a:cubicBezTo>
                    <a:cubicBezTo>
                      <a:pt x="124" y="588"/>
                      <a:pt x="124" y="588"/>
                      <a:pt x="124" y="588"/>
                    </a:cubicBezTo>
                    <a:cubicBezTo>
                      <a:pt x="121" y="591"/>
                      <a:pt x="121" y="591"/>
                      <a:pt x="121" y="591"/>
                    </a:cubicBezTo>
                    <a:close/>
                    <a:moveTo>
                      <a:pt x="553" y="581"/>
                    </a:moveTo>
                    <a:cubicBezTo>
                      <a:pt x="554" y="581"/>
                      <a:pt x="554" y="581"/>
                      <a:pt x="554" y="581"/>
                    </a:cubicBezTo>
                    <a:cubicBezTo>
                      <a:pt x="556" y="579"/>
                      <a:pt x="558" y="577"/>
                      <a:pt x="560" y="575"/>
                    </a:cubicBezTo>
                    <a:cubicBezTo>
                      <a:pt x="560" y="574"/>
                      <a:pt x="560" y="574"/>
                      <a:pt x="560" y="574"/>
                    </a:cubicBezTo>
                    <a:cubicBezTo>
                      <a:pt x="563" y="578"/>
                      <a:pt x="563" y="578"/>
                      <a:pt x="563" y="578"/>
                    </a:cubicBezTo>
                    <a:cubicBezTo>
                      <a:pt x="562" y="578"/>
                      <a:pt x="562" y="578"/>
                      <a:pt x="562" y="578"/>
                    </a:cubicBezTo>
                    <a:cubicBezTo>
                      <a:pt x="560" y="580"/>
                      <a:pt x="558" y="582"/>
                      <a:pt x="556" y="584"/>
                    </a:cubicBezTo>
                    <a:cubicBezTo>
                      <a:pt x="556" y="584"/>
                      <a:pt x="556" y="584"/>
                      <a:pt x="556" y="584"/>
                    </a:cubicBezTo>
                    <a:lnTo>
                      <a:pt x="553" y="581"/>
                    </a:lnTo>
                    <a:close/>
                    <a:moveTo>
                      <a:pt x="564" y="570"/>
                    </a:moveTo>
                    <a:cubicBezTo>
                      <a:pt x="565" y="570"/>
                      <a:pt x="565" y="570"/>
                      <a:pt x="565" y="570"/>
                    </a:cubicBezTo>
                    <a:cubicBezTo>
                      <a:pt x="567" y="568"/>
                      <a:pt x="569" y="566"/>
                      <a:pt x="571" y="564"/>
                    </a:cubicBezTo>
                    <a:cubicBezTo>
                      <a:pt x="572" y="563"/>
                      <a:pt x="572" y="563"/>
                      <a:pt x="572" y="563"/>
                    </a:cubicBezTo>
                    <a:cubicBezTo>
                      <a:pt x="575" y="566"/>
                      <a:pt x="575" y="566"/>
                      <a:pt x="575" y="566"/>
                    </a:cubicBezTo>
                    <a:cubicBezTo>
                      <a:pt x="574" y="567"/>
                      <a:pt x="574" y="567"/>
                      <a:pt x="574" y="567"/>
                    </a:cubicBezTo>
                    <a:cubicBezTo>
                      <a:pt x="572" y="569"/>
                      <a:pt x="570" y="571"/>
                      <a:pt x="568" y="573"/>
                    </a:cubicBezTo>
                    <a:cubicBezTo>
                      <a:pt x="567" y="574"/>
                      <a:pt x="567" y="574"/>
                      <a:pt x="567" y="574"/>
                    </a:cubicBezTo>
                    <a:lnTo>
                      <a:pt x="564" y="570"/>
                    </a:lnTo>
                    <a:close/>
                    <a:moveTo>
                      <a:pt x="26" y="463"/>
                    </a:moveTo>
                    <a:cubicBezTo>
                      <a:pt x="25" y="460"/>
                      <a:pt x="24" y="458"/>
                      <a:pt x="23" y="455"/>
                    </a:cubicBezTo>
                    <a:cubicBezTo>
                      <a:pt x="23" y="454"/>
                      <a:pt x="23" y="454"/>
                      <a:pt x="23" y="454"/>
                    </a:cubicBezTo>
                    <a:cubicBezTo>
                      <a:pt x="27" y="453"/>
                      <a:pt x="27" y="453"/>
                      <a:pt x="27" y="453"/>
                    </a:cubicBezTo>
                    <a:cubicBezTo>
                      <a:pt x="27" y="454"/>
                      <a:pt x="27" y="454"/>
                      <a:pt x="27" y="454"/>
                    </a:cubicBezTo>
                    <a:cubicBezTo>
                      <a:pt x="28" y="456"/>
                      <a:pt x="29" y="459"/>
                      <a:pt x="30" y="461"/>
                    </a:cubicBezTo>
                    <a:cubicBezTo>
                      <a:pt x="30" y="462"/>
                      <a:pt x="30" y="462"/>
                      <a:pt x="30" y="462"/>
                    </a:cubicBezTo>
                    <a:cubicBezTo>
                      <a:pt x="26" y="464"/>
                      <a:pt x="26" y="464"/>
                      <a:pt x="26" y="464"/>
                    </a:cubicBezTo>
                    <a:lnTo>
                      <a:pt x="26" y="463"/>
                    </a:lnTo>
                    <a:close/>
                    <a:moveTo>
                      <a:pt x="20" y="448"/>
                    </a:moveTo>
                    <a:cubicBezTo>
                      <a:pt x="19" y="445"/>
                      <a:pt x="18" y="443"/>
                      <a:pt x="18" y="440"/>
                    </a:cubicBezTo>
                    <a:cubicBezTo>
                      <a:pt x="17" y="439"/>
                      <a:pt x="17" y="439"/>
                      <a:pt x="17" y="439"/>
                    </a:cubicBezTo>
                    <a:cubicBezTo>
                      <a:pt x="21" y="438"/>
                      <a:pt x="21" y="438"/>
                      <a:pt x="21" y="438"/>
                    </a:cubicBezTo>
                    <a:cubicBezTo>
                      <a:pt x="22" y="439"/>
                      <a:pt x="22" y="439"/>
                      <a:pt x="22" y="439"/>
                    </a:cubicBezTo>
                    <a:cubicBezTo>
                      <a:pt x="22" y="441"/>
                      <a:pt x="23" y="444"/>
                      <a:pt x="24" y="446"/>
                    </a:cubicBezTo>
                    <a:cubicBezTo>
                      <a:pt x="25" y="447"/>
                      <a:pt x="25" y="447"/>
                      <a:pt x="25" y="447"/>
                    </a:cubicBezTo>
                    <a:cubicBezTo>
                      <a:pt x="21" y="449"/>
                      <a:pt x="21" y="449"/>
                      <a:pt x="21" y="449"/>
                    </a:cubicBezTo>
                    <a:lnTo>
                      <a:pt x="20" y="448"/>
                    </a:lnTo>
                    <a:close/>
                    <a:moveTo>
                      <a:pt x="648" y="437"/>
                    </a:moveTo>
                    <a:cubicBezTo>
                      <a:pt x="648" y="436"/>
                      <a:pt x="648" y="436"/>
                      <a:pt x="648" y="436"/>
                    </a:cubicBezTo>
                    <a:cubicBezTo>
                      <a:pt x="649" y="433"/>
                      <a:pt x="650" y="431"/>
                      <a:pt x="651" y="428"/>
                    </a:cubicBezTo>
                    <a:cubicBezTo>
                      <a:pt x="651" y="427"/>
                      <a:pt x="651" y="427"/>
                      <a:pt x="651" y="427"/>
                    </a:cubicBezTo>
                    <a:cubicBezTo>
                      <a:pt x="655" y="428"/>
                      <a:pt x="655" y="428"/>
                      <a:pt x="655" y="428"/>
                    </a:cubicBezTo>
                    <a:cubicBezTo>
                      <a:pt x="655" y="429"/>
                      <a:pt x="655" y="429"/>
                      <a:pt x="655" y="429"/>
                    </a:cubicBezTo>
                    <a:cubicBezTo>
                      <a:pt x="654" y="432"/>
                      <a:pt x="653" y="434"/>
                      <a:pt x="652" y="437"/>
                    </a:cubicBezTo>
                    <a:cubicBezTo>
                      <a:pt x="652" y="438"/>
                      <a:pt x="652" y="438"/>
                      <a:pt x="652" y="438"/>
                    </a:cubicBezTo>
                    <a:lnTo>
                      <a:pt x="648" y="437"/>
                    </a:lnTo>
                    <a:close/>
                    <a:moveTo>
                      <a:pt x="15" y="432"/>
                    </a:moveTo>
                    <a:cubicBezTo>
                      <a:pt x="14" y="430"/>
                      <a:pt x="14" y="427"/>
                      <a:pt x="13" y="425"/>
                    </a:cubicBezTo>
                    <a:cubicBezTo>
                      <a:pt x="13" y="424"/>
                      <a:pt x="13" y="424"/>
                      <a:pt x="13" y="424"/>
                    </a:cubicBezTo>
                    <a:cubicBezTo>
                      <a:pt x="17" y="422"/>
                      <a:pt x="17" y="422"/>
                      <a:pt x="17" y="422"/>
                    </a:cubicBezTo>
                    <a:cubicBezTo>
                      <a:pt x="17" y="424"/>
                      <a:pt x="17" y="424"/>
                      <a:pt x="17" y="424"/>
                    </a:cubicBezTo>
                    <a:cubicBezTo>
                      <a:pt x="18" y="426"/>
                      <a:pt x="18" y="429"/>
                      <a:pt x="19" y="431"/>
                    </a:cubicBezTo>
                    <a:cubicBezTo>
                      <a:pt x="19" y="432"/>
                      <a:pt x="19" y="432"/>
                      <a:pt x="19" y="432"/>
                    </a:cubicBezTo>
                    <a:cubicBezTo>
                      <a:pt x="15" y="434"/>
                      <a:pt x="15" y="434"/>
                      <a:pt x="15" y="434"/>
                    </a:cubicBezTo>
                    <a:lnTo>
                      <a:pt x="15" y="432"/>
                    </a:lnTo>
                    <a:close/>
                    <a:moveTo>
                      <a:pt x="653" y="422"/>
                    </a:moveTo>
                    <a:cubicBezTo>
                      <a:pt x="653" y="420"/>
                      <a:pt x="653" y="420"/>
                      <a:pt x="653" y="420"/>
                    </a:cubicBezTo>
                    <a:cubicBezTo>
                      <a:pt x="654" y="418"/>
                      <a:pt x="654" y="415"/>
                      <a:pt x="655" y="413"/>
                    </a:cubicBezTo>
                    <a:cubicBezTo>
                      <a:pt x="655" y="412"/>
                      <a:pt x="655" y="412"/>
                      <a:pt x="655" y="412"/>
                    </a:cubicBezTo>
                    <a:cubicBezTo>
                      <a:pt x="659" y="413"/>
                      <a:pt x="659" y="413"/>
                      <a:pt x="659" y="413"/>
                    </a:cubicBezTo>
                    <a:cubicBezTo>
                      <a:pt x="659" y="414"/>
                      <a:pt x="659" y="414"/>
                      <a:pt x="659" y="414"/>
                    </a:cubicBezTo>
                    <a:cubicBezTo>
                      <a:pt x="658" y="416"/>
                      <a:pt x="658" y="419"/>
                      <a:pt x="657" y="422"/>
                    </a:cubicBezTo>
                    <a:cubicBezTo>
                      <a:pt x="657" y="423"/>
                      <a:pt x="657" y="423"/>
                      <a:pt x="657" y="423"/>
                    </a:cubicBezTo>
                    <a:lnTo>
                      <a:pt x="653" y="422"/>
                    </a:lnTo>
                    <a:close/>
                    <a:moveTo>
                      <a:pt x="11" y="417"/>
                    </a:moveTo>
                    <a:cubicBezTo>
                      <a:pt x="10" y="414"/>
                      <a:pt x="9" y="412"/>
                      <a:pt x="9" y="409"/>
                    </a:cubicBezTo>
                    <a:cubicBezTo>
                      <a:pt x="9" y="408"/>
                      <a:pt x="9" y="408"/>
                      <a:pt x="9" y="408"/>
                    </a:cubicBezTo>
                    <a:cubicBezTo>
                      <a:pt x="13" y="407"/>
                      <a:pt x="13" y="407"/>
                      <a:pt x="13" y="407"/>
                    </a:cubicBezTo>
                    <a:cubicBezTo>
                      <a:pt x="13" y="408"/>
                      <a:pt x="13" y="408"/>
                      <a:pt x="13" y="408"/>
                    </a:cubicBezTo>
                    <a:cubicBezTo>
                      <a:pt x="14" y="411"/>
                      <a:pt x="14" y="413"/>
                      <a:pt x="15" y="416"/>
                    </a:cubicBezTo>
                    <a:cubicBezTo>
                      <a:pt x="15" y="417"/>
                      <a:pt x="15" y="417"/>
                      <a:pt x="15" y="417"/>
                    </a:cubicBezTo>
                    <a:cubicBezTo>
                      <a:pt x="11" y="418"/>
                      <a:pt x="11" y="418"/>
                      <a:pt x="11" y="418"/>
                    </a:cubicBezTo>
                    <a:lnTo>
                      <a:pt x="11" y="417"/>
                    </a:lnTo>
                    <a:close/>
                    <a:moveTo>
                      <a:pt x="656" y="406"/>
                    </a:moveTo>
                    <a:cubicBezTo>
                      <a:pt x="657" y="405"/>
                      <a:pt x="657" y="405"/>
                      <a:pt x="657" y="405"/>
                    </a:cubicBezTo>
                    <a:cubicBezTo>
                      <a:pt x="657" y="402"/>
                      <a:pt x="658" y="400"/>
                      <a:pt x="658" y="397"/>
                    </a:cubicBezTo>
                    <a:cubicBezTo>
                      <a:pt x="658" y="396"/>
                      <a:pt x="658" y="396"/>
                      <a:pt x="658" y="396"/>
                    </a:cubicBezTo>
                    <a:cubicBezTo>
                      <a:pt x="663" y="397"/>
                      <a:pt x="663" y="397"/>
                      <a:pt x="663" y="397"/>
                    </a:cubicBezTo>
                    <a:cubicBezTo>
                      <a:pt x="662" y="398"/>
                      <a:pt x="662" y="398"/>
                      <a:pt x="662" y="398"/>
                    </a:cubicBezTo>
                    <a:cubicBezTo>
                      <a:pt x="662" y="401"/>
                      <a:pt x="661" y="403"/>
                      <a:pt x="661" y="406"/>
                    </a:cubicBezTo>
                    <a:cubicBezTo>
                      <a:pt x="661" y="407"/>
                      <a:pt x="661" y="407"/>
                      <a:pt x="661" y="407"/>
                    </a:cubicBezTo>
                    <a:lnTo>
                      <a:pt x="656" y="406"/>
                    </a:lnTo>
                    <a:close/>
                    <a:moveTo>
                      <a:pt x="7" y="401"/>
                    </a:moveTo>
                    <a:cubicBezTo>
                      <a:pt x="7" y="399"/>
                      <a:pt x="6" y="396"/>
                      <a:pt x="6" y="393"/>
                    </a:cubicBezTo>
                    <a:cubicBezTo>
                      <a:pt x="5" y="392"/>
                      <a:pt x="5" y="392"/>
                      <a:pt x="5" y="392"/>
                    </a:cubicBezTo>
                    <a:cubicBezTo>
                      <a:pt x="10" y="391"/>
                      <a:pt x="10" y="391"/>
                      <a:pt x="10" y="391"/>
                    </a:cubicBezTo>
                    <a:cubicBezTo>
                      <a:pt x="10" y="393"/>
                      <a:pt x="10" y="393"/>
                      <a:pt x="10" y="393"/>
                    </a:cubicBezTo>
                    <a:cubicBezTo>
                      <a:pt x="10" y="395"/>
                      <a:pt x="11" y="398"/>
                      <a:pt x="11" y="400"/>
                    </a:cubicBezTo>
                    <a:cubicBezTo>
                      <a:pt x="12" y="401"/>
                      <a:pt x="12" y="401"/>
                      <a:pt x="12" y="401"/>
                    </a:cubicBezTo>
                    <a:cubicBezTo>
                      <a:pt x="7" y="402"/>
                      <a:pt x="7" y="402"/>
                      <a:pt x="7" y="402"/>
                    </a:cubicBezTo>
                    <a:lnTo>
                      <a:pt x="7" y="401"/>
                    </a:lnTo>
                    <a:close/>
                    <a:moveTo>
                      <a:pt x="659" y="391"/>
                    </a:moveTo>
                    <a:cubicBezTo>
                      <a:pt x="660" y="389"/>
                      <a:pt x="660" y="389"/>
                      <a:pt x="660" y="389"/>
                    </a:cubicBezTo>
                    <a:cubicBezTo>
                      <a:pt x="660" y="387"/>
                      <a:pt x="660" y="384"/>
                      <a:pt x="661" y="382"/>
                    </a:cubicBezTo>
                    <a:cubicBezTo>
                      <a:pt x="661" y="380"/>
                      <a:pt x="661" y="380"/>
                      <a:pt x="661" y="380"/>
                    </a:cubicBezTo>
                    <a:cubicBezTo>
                      <a:pt x="665" y="381"/>
                      <a:pt x="665" y="381"/>
                      <a:pt x="665" y="381"/>
                    </a:cubicBezTo>
                    <a:cubicBezTo>
                      <a:pt x="665" y="382"/>
                      <a:pt x="665" y="382"/>
                      <a:pt x="665" y="382"/>
                    </a:cubicBezTo>
                    <a:cubicBezTo>
                      <a:pt x="665" y="385"/>
                      <a:pt x="664" y="387"/>
                      <a:pt x="664" y="390"/>
                    </a:cubicBezTo>
                    <a:cubicBezTo>
                      <a:pt x="664" y="391"/>
                      <a:pt x="664" y="391"/>
                      <a:pt x="664" y="391"/>
                    </a:cubicBezTo>
                    <a:lnTo>
                      <a:pt x="659" y="391"/>
                    </a:lnTo>
                    <a:close/>
                    <a:moveTo>
                      <a:pt x="4" y="385"/>
                    </a:moveTo>
                    <a:cubicBezTo>
                      <a:pt x="4" y="383"/>
                      <a:pt x="3" y="380"/>
                      <a:pt x="3" y="377"/>
                    </a:cubicBezTo>
                    <a:cubicBezTo>
                      <a:pt x="3" y="376"/>
                      <a:pt x="3" y="376"/>
                      <a:pt x="3" y="376"/>
                    </a:cubicBezTo>
                    <a:cubicBezTo>
                      <a:pt x="7" y="376"/>
                      <a:pt x="7" y="376"/>
                      <a:pt x="7" y="376"/>
                    </a:cubicBezTo>
                    <a:cubicBezTo>
                      <a:pt x="7" y="377"/>
                      <a:pt x="7" y="377"/>
                      <a:pt x="7" y="377"/>
                    </a:cubicBezTo>
                    <a:cubicBezTo>
                      <a:pt x="8" y="380"/>
                      <a:pt x="8" y="382"/>
                      <a:pt x="9" y="385"/>
                    </a:cubicBezTo>
                    <a:cubicBezTo>
                      <a:pt x="9" y="386"/>
                      <a:pt x="9" y="386"/>
                      <a:pt x="9" y="386"/>
                    </a:cubicBezTo>
                    <a:cubicBezTo>
                      <a:pt x="4" y="387"/>
                      <a:pt x="4" y="387"/>
                      <a:pt x="4" y="387"/>
                    </a:cubicBezTo>
                    <a:lnTo>
                      <a:pt x="4" y="385"/>
                    </a:lnTo>
                    <a:close/>
                    <a:moveTo>
                      <a:pt x="662" y="375"/>
                    </a:moveTo>
                    <a:cubicBezTo>
                      <a:pt x="662" y="374"/>
                      <a:pt x="662" y="374"/>
                      <a:pt x="662" y="374"/>
                    </a:cubicBezTo>
                    <a:cubicBezTo>
                      <a:pt x="662" y="371"/>
                      <a:pt x="663" y="368"/>
                      <a:pt x="663" y="366"/>
                    </a:cubicBezTo>
                    <a:cubicBezTo>
                      <a:pt x="663" y="365"/>
                      <a:pt x="663" y="365"/>
                      <a:pt x="663" y="365"/>
                    </a:cubicBezTo>
                    <a:cubicBezTo>
                      <a:pt x="667" y="365"/>
                      <a:pt x="667" y="365"/>
                      <a:pt x="667" y="365"/>
                    </a:cubicBezTo>
                    <a:cubicBezTo>
                      <a:pt x="667" y="366"/>
                      <a:pt x="667" y="366"/>
                      <a:pt x="667" y="366"/>
                    </a:cubicBezTo>
                    <a:cubicBezTo>
                      <a:pt x="667" y="369"/>
                      <a:pt x="666" y="372"/>
                      <a:pt x="666" y="374"/>
                    </a:cubicBezTo>
                    <a:cubicBezTo>
                      <a:pt x="666" y="375"/>
                      <a:pt x="666" y="375"/>
                      <a:pt x="666" y="375"/>
                    </a:cubicBezTo>
                    <a:lnTo>
                      <a:pt x="662" y="375"/>
                    </a:lnTo>
                    <a:close/>
                    <a:moveTo>
                      <a:pt x="2" y="369"/>
                    </a:moveTo>
                    <a:cubicBezTo>
                      <a:pt x="2" y="367"/>
                      <a:pt x="2" y="364"/>
                      <a:pt x="1" y="361"/>
                    </a:cubicBezTo>
                    <a:cubicBezTo>
                      <a:pt x="1" y="360"/>
                      <a:pt x="1" y="360"/>
                      <a:pt x="1" y="360"/>
                    </a:cubicBezTo>
                    <a:cubicBezTo>
                      <a:pt x="6" y="360"/>
                      <a:pt x="6" y="360"/>
                      <a:pt x="6" y="360"/>
                    </a:cubicBezTo>
                    <a:cubicBezTo>
                      <a:pt x="6" y="361"/>
                      <a:pt x="6" y="361"/>
                      <a:pt x="6" y="361"/>
                    </a:cubicBezTo>
                    <a:cubicBezTo>
                      <a:pt x="6" y="364"/>
                      <a:pt x="6" y="366"/>
                      <a:pt x="6" y="369"/>
                    </a:cubicBezTo>
                    <a:cubicBezTo>
                      <a:pt x="7" y="370"/>
                      <a:pt x="7" y="370"/>
                      <a:pt x="7" y="370"/>
                    </a:cubicBezTo>
                    <a:cubicBezTo>
                      <a:pt x="2" y="371"/>
                      <a:pt x="2" y="371"/>
                      <a:pt x="2" y="371"/>
                    </a:cubicBezTo>
                    <a:lnTo>
                      <a:pt x="2" y="369"/>
                    </a:lnTo>
                    <a:close/>
                    <a:moveTo>
                      <a:pt x="663" y="359"/>
                    </a:moveTo>
                    <a:cubicBezTo>
                      <a:pt x="663" y="358"/>
                      <a:pt x="663" y="358"/>
                      <a:pt x="663" y="358"/>
                    </a:cubicBezTo>
                    <a:cubicBezTo>
                      <a:pt x="664" y="355"/>
                      <a:pt x="664" y="353"/>
                      <a:pt x="664" y="350"/>
                    </a:cubicBezTo>
                    <a:cubicBezTo>
                      <a:pt x="664" y="349"/>
                      <a:pt x="664" y="349"/>
                      <a:pt x="664" y="349"/>
                    </a:cubicBezTo>
                    <a:cubicBezTo>
                      <a:pt x="668" y="349"/>
                      <a:pt x="668" y="349"/>
                      <a:pt x="668" y="349"/>
                    </a:cubicBezTo>
                    <a:cubicBezTo>
                      <a:pt x="668" y="350"/>
                      <a:pt x="668" y="350"/>
                      <a:pt x="668" y="350"/>
                    </a:cubicBezTo>
                    <a:cubicBezTo>
                      <a:pt x="668" y="353"/>
                      <a:pt x="668" y="356"/>
                      <a:pt x="668" y="358"/>
                    </a:cubicBezTo>
                    <a:cubicBezTo>
                      <a:pt x="668" y="359"/>
                      <a:pt x="668" y="359"/>
                      <a:pt x="668" y="359"/>
                    </a:cubicBezTo>
                    <a:lnTo>
                      <a:pt x="663" y="359"/>
                    </a:lnTo>
                    <a:close/>
                    <a:moveTo>
                      <a:pt x="1" y="353"/>
                    </a:moveTo>
                    <a:cubicBezTo>
                      <a:pt x="1" y="351"/>
                      <a:pt x="1" y="348"/>
                      <a:pt x="1" y="345"/>
                    </a:cubicBezTo>
                    <a:cubicBezTo>
                      <a:pt x="1" y="344"/>
                      <a:pt x="1" y="344"/>
                      <a:pt x="1" y="344"/>
                    </a:cubicBezTo>
                    <a:cubicBezTo>
                      <a:pt x="5" y="344"/>
                      <a:pt x="5" y="344"/>
                      <a:pt x="5" y="344"/>
                    </a:cubicBezTo>
                    <a:cubicBezTo>
                      <a:pt x="5" y="345"/>
                      <a:pt x="5" y="345"/>
                      <a:pt x="5" y="345"/>
                    </a:cubicBezTo>
                    <a:cubicBezTo>
                      <a:pt x="5" y="348"/>
                      <a:pt x="5" y="350"/>
                      <a:pt x="5" y="353"/>
                    </a:cubicBezTo>
                    <a:cubicBezTo>
                      <a:pt x="5" y="354"/>
                      <a:pt x="5" y="354"/>
                      <a:pt x="5" y="354"/>
                    </a:cubicBezTo>
                    <a:cubicBezTo>
                      <a:pt x="1" y="355"/>
                      <a:pt x="1" y="355"/>
                      <a:pt x="1" y="355"/>
                    </a:cubicBezTo>
                    <a:lnTo>
                      <a:pt x="1" y="353"/>
                    </a:lnTo>
                    <a:close/>
                    <a:moveTo>
                      <a:pt x="664" y="343"/>
                    </a:moveTo>
                    <a:cubicBezTo>
                      <a:pt x="664" y="342"/>
                      <a:pt x="664" y="342"/>
                      <a:pt x="664" y="342"/>
                    </a:cubicBezTo>
                    <a:cubicBezTo>
                      <a:pt x="664" y="339"/>
                      <a:pt x="664" y="337"/>
                      <a:pt x="664" y="334"/>
                    </a:cubicBezTo>
                    <a:cubicBezTo>
                      <a:pt x="664" y="332"/>
                      <a:pt x="664" y="330"/>
                      <a:pt x="664" y="328"/>
                    </a:cubicBezTo>
                    <a:cubicBezTo>
                      <a:pt x="664" y="327"/>
                      <a:pt x="664" y="327"/>
                      <a:pt x="664" y="327"/>
                    </a:cubicBezTo>
                    <a:cubicBezTo>
                      <a:pt x="668" y="326"/>
                      <a:pt x="668" y="326"/>
                      <a:pt x="668" y="326"/>
                    </a:cubicBezTo>
                    <a:cubicBezTo>
                      <a:pt x="668" y="328"/>
                      <a:pt x="668" y="328"/>
                      <a:pt x="668" y="328"/>
                    </a:cubicBezTo>
                    <a:cubicBezTo>
                      <a:pt x="669" y="330"/>
                      <a:pt x="669" y="332"/>
                      <a:pt x="669" y="334"/>
                    </a:cubicBezTo>
                    <a:cubicBezTo>
                      <a:pt x="669" y="337"/>
                      <a:pt x="668" y="339"/>
                      <a:pt x="668" y="342"/>
                    </a:cubicBezTo>
                    <a:cubicBezTo>
                      <a:pt x="668" y="343"/>
                      <a:pt x="668" y="343"/>
                      <a:pt x="668" y="343"/>
                    </a:cubicBezTo>
                    <a:lnTo>
                      <a:pt x="664" y="343"/>
                    </a:lnTo>
                    <a:close/>
                    <a:moveTo>
                      <a:pt x="0" y="334"/>
                    </a:moveTo>
                    <a:cubicBezTo>
                      <a:pt x="0" y="332"/>
                      <a:pt x="0" y="328"/>
                      <a:pt x="0" y="328"/>
                    </a:cubicBezTo>
                    <a:cubicBezTo>
                      <a:pt x="5" y="328"/>
                      <a:pt x="5" y="328"/>
                      <a:pt x="5" y="328"/>
                    </a:cubicBezTo>
                    <a:cubicBezTo>
                      <a:pt x="5" y="328"/>
                      <a:pt x="5" y="332"/>
                      <a:pt x="5" y="334"/>
                    </a:cubicBezTo>
                    <a:cubicBezTo>
                      <a:pt x="5" y="338"/>
                      <a:pt x="5" y="338"/>
                      <a:pt x="5" y="338"/>
                    </a:cubicBezTo>
                    <a:cubicBezTo>
                      <a:pt x="0" y="338"/>
                      <a:pt x="0" y="338"/>
                      <a:pt x="0" y="338"/>
                    </a:cubicBezTo>
                    <a:lnTo>
                      <a:pt x="0" y="334"/>
                    </a:lnTo>
                    <a:close/>
                    <a:moveTo>
                      <a:pt x="1" y="322"/>
                    </a:moveTo>
                    <a:cubicBezTo>
                      <a:pt x="1" y="321"/>
                      <a:pt x="1" y="321"/>
                      <a:pt x="1" y="321"/>
                    </a:cubicBezTo>
                    <a:cubicBezTo>
                      <a:pt x="1" y="319"/>
                      <a:pt x="1" y="316"/>
                      <a:pt x="1" y="313"/>
                    </a:cubicBezTo>
                    <a:cubicBezTo>
                      <a:pt x="1" y="312"/>
                      <a:pt x="1" y="312"/>
                      <a:pt x="1" y="312"/>
                    </a:cubicBezTo>
                    <a:cubicBezTo>
                      <a:pt x="5" y="312"/>
                      <a:pt x="5" y="312"/>
                      <a:pt x="5" y="312"/>
                    </a:cubicBezTo>
                    <a:cubicBezTo>
                      <a:pt x="5" y="313"/>
                      <a:pt x="5" y="313"/>
                      <a:pt x="5" y="313"/>
                    </a:cubicBezTo>
                    <a:cubicBezTo>
                      <a:pt x="5" y="316"/>
                      <a:pt x="5" y="319"/>
                      <a:pt x="5" y="321"/>
                    </a:cubicBezTo>
                    <a:cubicBezTo>
                      <a:pt x="5" y="322"/>
                      <a:pt x="5" y="322"/>
                      <a:pt x="5" y="322"/>
                    </a:cubicBezTo>
                    <a:lnTo>
                      <a:pt x="1" y="322"/>
                    </a:lnTo>
                    <a:close/>
                    <a:moveTo>
                      <a:pt x="664" y="320"/>
                    </a:moveTo>
                    <a:cubicBezTo>
                      <a:pt x="664" y="317"/>
                      <a:pt x="664" y="314"/>
                      <a:pt x="664" y="312"/>
                    </a:cubicBezTo>
                    <a:cubicBezTo>
                      <a:pt x="663" y="311"/>
                      <a:pt x="663" y="311"/>
                      <a:pt x="663" y="311"/>
                    </a:cubicBezTo>
                    <a:cubicBezTo>
                      <a:pt x="668" y="310"/>
                      <a:pt x="668" y="310"/>
                      <a:pt x="668" y="310"/>
                    </a:cubicBezTo>
                    <a:cubicBezTo>
                      <a:pt x="668" y="312"/>
                      <a:pt x="668" y="312"/>
                      <a:pt x="668" y="312"/>
                    </a:cubicBezTo>
                    <a:cubicBezTo>
                      <a:pt x="668" y="314"/>
                      <a:pt x="668" y="317"/>
                      <a:pt x="668" y="320"/>
                    </a:cubicBezTo>
                    <a:cubicBezTo>
                      <a:pt x="668" y="321"/>
                      <a:pt x="668" y="321"/>
                      <a:pt x="668" y="321"/>
                    </a:cubicBezTo>
                    <a:cubicBezTo>
                      <a:pt x="664" y="321"/>
                      <a:pt x="664" y="321"/>
                      <a:pt x="664" y="321"/>
                    </a:cubicBezTo>
                    <a:lnTo>
                      <a:pt x="664" y="320"/>
                    </a:lnTo>
                    <a:close/>
                    <a:moveTo>
                      <a:pt x="2" y="306"/>
                    </a:moveTo>
                    <a:cubicBezTo>
                      <a:pt x="2" y="305"/>
                      <a:pt x="2" y="305"/>
                      <a:pt x="2" y="305"/>
                    </a:cubicBezTo>
                    <a:cubicBezTo>
                      <a:pt x="2" y="302"/>
                      <a:pt x="2" y="300"/>
                      <a:pt x="2" y="297"/>
                    </a:cubicBezTo>
                    <a:cubicBezTo>
                      <a:pt x="3" y="296"/>
                      <a:pt x="3" y="296"/>
                      <a:pt x="3" y="296"/>
                    </a:cubicBezTo>
                    <a:cubicBezTo>
                      <a:pt x="7" y="296"/>
                      <a:pt x="7" y="296"/>
                      <a:pt x="7" y="296"/>
                    </a:cubicBezTo>
                    <a:cubicBezTo>
                      <a:pt x="7" y="298"/>
                      <a:pt x="7" y="298"/>
                      <a:pt x="7" y="298"/>
                    </a:cubicBezTo>
                    <a:cubicBezTo>
                      <a:pt x="6" y="300"/>
                      <a:pt x="6" y="303"/>
                      <a:pt x="6" y="306"/>
                    </a:cubicBezTo>
                    <a:cubicBezTo>
                      <a:pt x="6" y="307"/>
                      <a:pt x="6" y="307"/>
                      <a:pt x="6" y="307"/>
                    </a:cubicBezTo>
                    <a:lnTo>
                      <a:pt x="2" y="306"/>
                    </a:lnTo>
                    <a:close/>
                    <a:moveTo>
                      <a:pt x="663" y="304"/>
                    </a:moveTo>
                    <a:cubicBezTo>
                      <a:pt x="663" y="301"/>
                      <a:pt x="662" y="299"/>
                      <a:pt x="662" y="296"/>
                    </a:cubicBezTo>
                    <a:cubicBezTo>
                      <a:pt x="662" y="295"/>
                      <a:pt x="662" y="295"/>
                      <a:pt x="662" y="295"/>
                    </a:cubicBezTo>
                    <a:cubicBezTo>
                      <a:pt x="666" y="294"/>
                      <a:pt x="666" y="294"/>
                      <a:pt x="666" y="294"/>
                    </a:cubicBezTo>
                    <a:cubicBezTo>
                      <a:pt x="666" y="295"/>
                      <a:pt x="666" y="295"/>
                      <a:pt x="666" y="295"/>
                    </a:cubicBezTo>
                    <a:cubicBezTo>
                      <a:pt x="667" y="298"/>
                      <a:pt x="667" y="301"/>
                      <a:pt x="667" y="303"/>
                    </a:cubicBezTo>
                    <a:cubicBezTo>
                      <a:pt x="667" y="305"/>
                      <a:pt x="667" y="305"/>
                      <a:pt x="667" y="305"/>
                    </a:cubicBezTo>
                    <a:cubicBezTo>
                      <a:pt x="663" y="305"/>
                      <a:pt x="663" y="305"/>
                      <a:pt x="663" y="305"/>
                    </a:cubicBezTo>
                    <a:lnTo>
                      <a:pt x="663" y="304"/>
                    </a:lnTo>
                    <a:close/>
                    <a:moveTo>
                      <a:pt x="3" y="290"/>
                    </a:moveTo>
                    <a:cubicBezTo>
                      <a:pt x="3" y="289"/>
                      <a:pt x="3" y="289"/>
                      <a:pt x="3" y="289"/>
                    </a:cubicBezTo>
                    <a:cubicBezTo>
                      <a:pt x="4" y="286"/>
                      <a:pt x="4" y="284"/>
                      <a:pt x="5" y="281"/>
                    </a:cubicBezTo>
                    <a:cubicBezTo>
                      <a:pt x="5" y="280"/>
                      <a:pt x="5" y="280"/>
                      <a:pt x="5" y="280"/>
                    </a:cubicBezTo>
                    <a:cubicBezTo>
                      <a:pt x="9" y="281"/>
                      <a:pt x="9" y="281"/>
                      <a:pt x="9" y="281"/>
                    </a:cubicBezTo>
                    <a:cubicBezTo>
                      <a:pt x="9" y="282"/>
                      <a:pt x="9" y="282"/>
                      <a:pt x="9" y="282"/>
                    </a:cubicBezTo>
                    <a:cubicBezTo>
                      <a:pt x="8" y="284"/>
                      <a:pt x="8" y="287"/>
                      <a:pt x="8" y="290"/>
                    </a:cubicBezTo>
                    <a:cubicBezTo>
                      <a:pt x="7" y="291"/>
                      <a:pt x="7" y="291"/>
                      <a:pt x="7" y="291"/>
                    </a:cubicBezTo>
                    <a:lnTo>
                      <a:pt x="3" y="290"/>
                    </a:lnTo>
                    <a:close/>
                    <a:moveTo>
                      <a:pt x="661" y="288"/>
                    </a:moveTo>
                    <a:cubicBezTo>
                      <a:pt x="661" y="285"/>
                      <a:pt x="660" y="283"/>
                      <a:pt x="660" y="280"/>
                    </a:cubicBezTo>
                    <a:cubicBezTo>
                      <a:pt x="660" y="279"/>
                      <a:pt x="660" y="279"/>
                      <a:pt x="660" y="279"/>
                    </a:cubicBezTo>
                    <a:cubicBezTo>
                      <a:pt x="664" y="278"/>
                      <a:pt x="664" y="278"/>
                      <a:pt x="664" y="278"/>
                    </a:cubicBezTo>
                    <a:cubicBezTo>
                      <a:pt x="664" y="280"/>
                      <a:pt x="664" y="280"/>
                      <a:pt x="664" y="280"/>
                    </a:cubicBezTo>
                    <a:cubicBezTo>
                      <a:pt x="665" y="282"/>
                      <a:pt x="665" y="285"/>
                      <a:pt x="665" y="288"/>
                    </a:cubicBezTo>
                    <a:cubicBezTo>
                      <a:pt x="665" y="289"/>
                      <a:pt x="665" y="289"/>
                      <a:pt x="665" y="289"/>
                    </a:cubicBezTo>
                    <a:cubicBezTo>
                      <a:pt x="661" y="289"/>
                      <a:pt x="661" y="289"/>
                      <a:pt x="661" y="289"/>
                    </a:cubicBezTo>
                    <a:lnTo>
                      <a:pt x="661" y="288"/>
                    </a:lnTo>
                    <a:close/>
                    <a:moveTo>
                      <a:pt x="659" y="272"/>
                    </a:moveTo>
                    <a:cubicBezTo>
                      <a:pt x="658" y="270"/>
                      <a:pt x="657" y="267"/>
                      <a:pt x="657" y="265"/>
                    </a:cubicBezTo>
                    <a:cubicBezTo>
                      <a:pt x="657" y="264"/>
                      <a:pt x="657" y="264"/>
                      <a:pt x="657" y="264"/>
                    </a:cubicBezTo>
                    <a:cubicBezTo>
                      <a:pt x="661" y="263"/>
                      <a:pt x="661" y="263"/>
                      <a:pt x="661" y="263"/>
                    </a:cubicBezTo>
                    <a:cubicBezTo>
                      <a:pt x="661" y="264"/>
                      <a:pt x="661" y="264"/>
                      <a:pt x="661" y="264"/>
                    </a:cubicBezTo>
                    <a:cubicBezTo>
                      <a:pt x="662" y="266"/>
                      <a:pt x="662" y="269"/>
                      <a:pt x="663" y="272"/>
                    </a:cubicBezTo>
                    <a:cubicBezTo>
                      <a:pt x="663" y="273"/>
                      <a:pt x="663" y="273"/>
                      <a:pt x="663" y="273"/>
                    </a:cubicBezTo>
                    <a:cubicBezTo>
                      <a:pt x="659" y="274"/>
                      <a:pt x="659" y="274"/>
                      <a:pt x="659" y="274"/>
                    </a:cubicBezTo>
                    <a:lnTo>
                      <a:pt x="659" y="272"/>
                    </a:lnTo>
                    <a:close/>
                    <a:moveTo>
                      <a:pt x="655" y="257"/>
                    </a:moveTo>
                    <a:cubicBezTo>
                      <a:pt x="655" y="254"/>
                      <a:pt x="654" y="252"/>
                      <a:pt x="653" y="249"/>
                    </a:cubicBezTo>
                    <a:cubicBezTo>
                      <a:pt x="653" y="248"/>
                      <a:pt x="653" y="248"/>
                      <a:pt x="653" y="248"/>
                    </a:cubicBezTo>
                    <a:cubicBezTo>
                      <a:pt x="657" y="247"/>
                      <a:pt x="657" y="247"/>
                      <a:pt x="657" y="247"/>
                    </a:cubicBezTo>
                    <a:cubicBezTo>
                      <a:pt x="657" y="248"/>
                      <a:pt x="657" y="248"/>
                      <a:pt x="657" y="248"/>
                    </a:cubicBezTo>
                    <a:cubicBezTo>
                      <a:pt x="658" y="251"/>
                      <a:pt x="659" y="253"/>
                      <a:pt x="659" y="256"/>
                    </a:cubicBezTo>
                    <a:cubicBezTo>
                      <a:pt x="660" y="257"/>
                      <a:pt x="660" y="257"/>
                      <a:pt x="660" y="257"/>
                    </a:cubicBezTo>
                    <a:cubicBezTo>
                      <a:pt x="655" y="258"/>
                      <a:pt x="655" y="258"/>
                      <a:pt x="655" y="258"/>
                    </a:cubicBezTo>
                    <a:lnTo>
                      <a:pt x="655" y="257"/>
                    </a:lnTo>
                    <a:close/>
                    <a:moveTo>
                      <a:pt x="651" y="242"/>
                    </a:moveTo>
                    <a:cubicBezTo>
                      <a:pt x="650" y="239"/>
                      <a:pt x="650" y="236"/>
                      <a:pt x="649" y="234"/>
                    </a:cubicBezTo>
                    <a:cubicBezTo>
                      <a:pt x="648" y="233"/>
                      <a:pt x="648" y="233"/>
                      <a:pt x="648" y="233"/>
                    </a:cubicBezTo>
                    <a:cubicBezTo>
                      <a:pt x="653" y="232"/>
                      <a:pt x="653" y="232"/>
                      <a:pt x="653" y="232"/>
                    </a:cubicBezTo>
                    <a:cubicBezTo>
                      <a:pt x="653" y="233"/>
                      <a:pt x="653" y="233"/>
                      <a:pt x="653" y="233"/>
                    </a:cubicBezTo>
                    <a:cubicBezTo>
                      <a:pt x="654" y="235"/>
                      <a:pt x="654" y="238"/>
                      <a:pt x="655" y="240"/>
                    </a:cubicBezTo>
                    <a:cubicBezTo>
                      <a:pt x="656" y="241"/>
                      <a:pt x="656" y="241"/>
                      <a:pt x="656" y="241"/>
                    </a:cubicBezTo>
                    <a:cubicBezTo>
                      <a:pt x="651" y="243"/>
                      <a:pt x="651" y="243"/>
                      <a:pt x="651" y="243"/>
                    </a:cubicBezTo>
                    <a:lnTo>
                      <a:pt x="651" y="242"/>
                    </a:lnTo>
                    <a:close/>
                    <a:moveTo>
                      <a:pt x="646" y="226"/>
                    </a:moveTo>
                    <a:cubicBezTo>
                      <a:pt x="645" y="224"/>
                      <a:pt x="645" y="221"/>
                      <a:pt x="644" y="219"/>
                    </a:cubicBezTo>
                    <a:cubicBezTo>
                      <a:pt x="643" y="218"/>
                      <a:pt x="643" y="218"/>
                      <a:pt x="643" y="218"/>
                    </a:cubicBezTo>
                    <a:cubicBezTo>
                      <a:pt x="647" y="216"/>
                      <a:pt x="647" y="216"/>
                      <a:pt x="647" y="216"/>
                    </a:cubicBezTo>
                    <a:cubicBezTo>
                      <a:pt x="648" y="217"/>
                      <a:pt x="648" y="217"/>
                      <a:pt x="648" y="217"/>
                    </a:cubicBezTo>
                    <a:cubicBezTo>
                      <a:pt x="649" y="220"/>
                      <a:pt x="649" y="222"/>
                      <a:pt x="650" y="225"/>
                    </a:cubicBezTo>
                    <a:cubicBezTo>
                      <a:pt x="651" y="226"/>
                      <a:pt x="651" y="226"/>
                      <a:pt x="651" y="226"/>
                    </a:cubicBezTo>
                    <a:cubicBezTo>
                      <a:pt x="647" y="227"/>
                      <a:pt x="647" y="227"/>
                      <a:pt x="647" y="227"/>
                    </a:cubicBezTo>
                    <a:lnTo>
                      <a:pt x="646" y="226"/>
                    </a:lnTo>
                    <a:close/>
                    <a:moveTo>
                      <a:pt x="641" y="211"/>
                    </a:moveTo>
                    <a:cubicBezTo>
                      <a:pt x="640" y="209"/>
                      <a:pt x="639" y="207"/>
                      <a:pt x="638" y="204"/>
                    </a:cubicBezTo>
                    <a:cubicBezTo>
                      <a:pt x="637" y="203"/>
                      <a:pt x="637" y="203"/>
                      <a:pt x="637" y="203"/>
                    </a:cubicBezTo>
                    <a:cubicBezTo>
                      <a:pt x="641" y="201"/>
                      <a:pt x="641" y="201"/>
                      <a:pt x="641" y="201"/>
                    </a:cubicBezTo>
                    <a:cubicBezTo>
                      <a:pt x="642" y="202"/>
                      <a:pt x="642" y="202"/>
                      <a:pt x="642" y="202"/>
                    </a:cubicBezTo>
                    <a:cubicBezTo>
                      <a:pt x="643" y="205"/>
                      <a:pt x="644" y="207"/>
                      <a:pt x="645" y="210"/>
                    </a:cubicBezTo>
                    <a:cubicBezTo>
                      <a:pt x="645" y="211"/>
                      <a:pt x="645" y="211"/>
                      <a:pt x="645" y="211"/>
                    </a:cubicBezTo>
                    <a:cubicBezTo>
                      <a:pt x="641" y="213"/>
                      <a:pt x="641" y="213"/>
                      <a:pt x="641" y="213"/>
                    </a:cubicBezTo>
                    <a:lnTo>
                      <a:pt x="641" y="211"/>
                    </a:lnTo>
                    <a:close/>
                    <a:moveTo>
                      <a:pt x="634" y="197"/>
                    </a:moveTo>
                    <a:cubicBezTo>
                      <a:pt x="633" y="195"/>
                      <a:pt x="632" y="192"/>
                      <a:pt x="631" y="190"/>
                    </a:cubicBezTo>
                    <a:cubicBezTo>
                      <a:pt x="631" y="189"/>
                      <a:pt x="631" y="189"/>
                      <a:pt x="631" y="189"/>
                    </a:cubicBezTo>
                    <a:cubicBezTo>
                      <a:pt x="634" y="187"/>
                      <a:pt x="634" y="187"/>
                      <a:pt x="634" y="187"/>
                    </a:cubicBezTo>
                    <a:cubicBezTo>
                      <a:pt x="635" y="188"/>
                      <a:pt x="635" y="188"/>
                      <a:pt x="635" y="188"/>
                    </a:cubicBezTo>
                    <a:cubicBezTo>
                      <a:pt x="636" y="190"/>
                      <a:pt x="637" y="193"/>
                      <a:pt x="638" y="195"/>
                    </a:cubicBezTo>
                    <a:cubicBezTo>
                      <a:pt x="639" y="196"/>
                      <a:pt x="639" y="196"/>
                      <a:pt x="639" y="196"/>
                    </a:cubicBezTo>
                    <a:cubicBezTo>
                      <a:pt x="635" y="198"/>
                      <a:pt x="635" y="198"/>
                      <a:pt x="635" y="198"/>
                    </a:cubicBezTo>
                    <a:lnTo>
                      <a:pt x="634" y="197"/>
                    </a:lnTo>
                    <a:close/>
                    <a:moveTo>
                      <a:pt x="628" y="183"/>
                    </a:moveTo>
                    <a:cubicBezTo>
                      <a:pt x="626" y="180"/>
                      <a:pt x="625" y="178"/>
                      <a:pt x="624" y="176"/>
                    </a:cubicBezTo>
                    <a:cubicBezTo>
                      <a:pt x="623" y="175"/>
                      <a:pt x="623" y="175"/>
                      <a:pt x="623" y="175"/>
                    </a:cubicBezTo>
                    <a:cubicBezTo>
                      <a:pt x="627" y="173"/>
                      <a:pt x="627" y="173"/>
                      <a:pt x="627" y="173"/>
                    </a:cubicBezTo>
                    <a:cubicBezTo>
                      <a:pt x="628" y="174"/>
                      <a:pt x="628" y="174"/>
                      <a:pt x="628" y="174"/>
                    </a:cubicBezTo>
                    <a:cubicBezTo>
                      <a:pt x="629" y="176"/>
                      <a:pt x="630" y="178"/>
                      <a:pt x="631" y="181"/>
                    </a:cubicBezTo>
                    <a:cubicBezTo>
                      <a:pt x="632" y="182"/>
                      <a:pt x="632" y="182"/>
                      <a:pt x="632" y="182"/>
                    </a:cubicBezTo>
                    <a:cubicBezTo>
                      <a:pt x="628" y="184"/>
                      <a:pt x="628" y="184"/>
                      <a:pt x="628" y="184"/>
                    </a:cubicBezTo>
                    <a:lnTo>
                      <a:pt x="628" y="183"/>
                    </a:lnTo>
                    <a:close/>
                    <a:moveTo>
                      <a:pt x="620" y="169"/>
                    </a:moveTo>
                    <a:cubicBezTo>
                      <a:pt x="619" y="166"/>
                      <a:pt x="617" y="164"/>
                      <a:pt x="616" y="162"/>
                    </a:cubicBezTo>
                    <a:cubicBezTo>
                      <a:pt x="615" y="161"/>
                      <a:pt x="615" y="161"/>
                      <a:pt x="615" y="161"/>
                    </a:cubicBezTo>
                    <a:cubicBezTo>
                      <a:pt x="619" y="159"/>
                      <a:pt x="619" y="159"/>
                      <a:pt x="619" y="159"/>
                    </a:cubicBezTo>
                    <a:cubicBezTo>
                      <a:pt x="620" y="160"/>
                      <a:pt x="620" y="160"/>
                      <a:pt x="620" y="160"/>
                    </a:cubicBezTo>
                    <a:cubicBezTo>
                      <a:pt x="621" y="162"/>
                      <a:pt x="622" y="164"/>
                      <a:pt x="624" y="167"/>
                    </a:cubicBezTo>
                    <a:cubicBezTo>
                      <a:pt x="624" y="168"/>
                      <a:pt x="624" y="168"/>
                      <a:pt x="624" y="168"/>
                    </a:cubicBezTo>
                    <a:cubicBezTo>
                      <a:pt x="620" y="170"/>
                      <a:pt x="620" y="170"/>
                      <a:pt x="620" y="170"/>
                    </a:cubicBezTo>
                    <a:lnTo>
                      <a:pt x="620" y="169"/>
                    </a:lnTo>
                    <a:close/>
                    <a:moveTo>
                      <a:pt x="612" y="155"/>
                    </a:moveTo>
                    <a:cubicBezTo>
                      <a:pt x="610" y="153"/>
                      <a:pt x="609" y="151"/>
                      <a:pt x="607" y="149"/>
                    </a:cubicBezTo>
                    <a:cubicBezTo>
                      <a:pt x="607" y="148"/>
                      <a:pt x="607" y="148"/>
                      <a:pt x="607" y="148"/>
                    </a:cubicBezTo>
                    <a:cubicBezTo>
                      <a:pt x="610" y="145"/>
                      <a:pt x="610" y="145"/>
                      <a:pt x="610" y="145"/>
                    </a:cubicBezTo>
                    <a:cubicBezTo>
                      <a:pt x="611" y="146"/>
                      <a:pt x="611" y="146"/>
                      <a:pt x="611" y="146"/>
                    </a:cubicBezTo>
                    <a:cubicBezTo>
                      <a:pt x="612" y="148"/>
                      <a:pt x="614" y="151"/>
                      <a:pt x="615" y="153"/>
                    </a:cubicBezTo>
                    <a:cubicBezTo>
                      <a:pt x="616" y="154"/>
                      <a:pt x="616" y="154"/>
                      <a:pt x="616" y="154"/>
                    </a:cubicBezTo>
                    <a:cubicBezTo>
                      <a:pt x="612" y="156"/>
                      <a:pt x="612" y="156"/>
                      <a:pt x="612" y="156"/>
                    </a:cubicBezTo>
                    <a:lnTo>
                      <a:pt x="612" y="155"/>
                    </a:lnTo>
                    <a:close/>
                    <a:moveTo>
                      <a:pt x="61" y="142"/>
                    </a:moveTo>
                    <a:cubicBezTo>
                      <a:pt x="62" y="141"/>
                      <a:pt x="62" y="141"/>
                      <a:pt x="62" y="141"/>
                    </a:cubicBezTo>
                    <a:cubicBezTo>
                      <a:pt x="64" y="138"/>
                      <a:pt x="65" y="136"/>
                      <a:pt x="67" y="134"/>
                    </a:cubicBezTo>
                    <a:cubicBezTo>
                      <a:pt x="67" y="133"/>
                      <a:pt x="67" y="133"/>
                      <a:pt x="67" y="133"/>
                    </a:cubicBezTo>
                    <a:cubicBezTo>
                      <a:pt x="71" y="136"/>
                      <a:pt x="71" y="136"/>
                      <a:pt x="71" y="136"/>
                    </a:cubicBezTo>
                    <a:cubicBezTo>
                      <a:pt x="70" y="137"/>
                      <a:pt x="70" y="137"/>
                      <a:pt x="70" y="137"/>
                    </a:cubicBezTo>
                    <a:cubicBezTo>
                      <a:pt x="69" y="139"/>
                      <a:pt x="67" y="141"/>
                      <a:pt x="65" y="143"/>
                    </a:cubicBezTo>
                    <a:cubicBezTo>
                      <a:pt x="65" y="144"/>
                      <a:pt x="65" y="144"/>
                      <a:pt x="65" y="144"/>
                    </a:cubicBezTo>
                    <a:lnTo>
                      <a:pt x="61" y="142"/>
                    </a:lnTo>
                    <a:close/>
                    <a:moveTo>
                      <a:pt x="603" y="142"/>
                    </a:moveTo>
                    <a:cubicBezTo>
                      <a:pt x="601" y="140"/>
                      <a:pt x="600" y="138"/>
                      <a:pt x="598" y="136"/>
                    </a:cubicBezTo>
                    <a:cubicBezTo>
                      <a:pt x="597" y="135"/>
                      <a:pt x="597" y="135"/>
                      <a:pt x="597" y="135"/>
                    </a:cubicBezTo>
                    <a:cubicBezTo>
                      <a:pt x="601" y="132"/>
                      <a:pt x="601" y="132"/>
                      <a:pt x="601" y="132"/>
                    </a:cubicBezTo>
                    <a:cubicBezTo>
                      <a:pt x="601" y="133"/>
                      <a:pt x="601" y="133"/>
                      <a:pt x="601" y="133"/>
                    </a:cubicBezTo>
                    <a:cubicBezTo>
                      <a:pt x="603" y="135"/>
                      <a:pt x="605" y="137"/>
                      <a:pt x="606" y="140"/>
                    </a:cubicBezTo>
                    <a:cubicBezTo>
                      <a:pt x="607" y="141"/>
                      <a:pt x="607" y="141"/>
                      <a:pt x="607" y="141"/>
                    </a:cubicBezTo>
                    <a:cubicBezTo>
                      <a:pt x="603" y="143"/>
                      <a:pt x="603" y="143"/>
                      <a:pt x="603" y="143"/>
                    </a:cubicBezTo>
                    <a:lnTo>
                      <a:pt x="603" y="142"/>
                    </a:lnTo>
                    <a:close/>
                    <a:moveTo>
                      <a:pt x="71" y="129"/>
                    </a:moveTo>
                    <a:cubicBezTo>
                      <a:pt x="72" y="128"/>
                      <a:pt x="72" y="128"/>
                      <a:pt x="72" y="128"/>
                    </a:cubicBezTo>
                    <a:cubicBezTo>
                      <a:pt x="73" y="126"/>
                      <a:pt x="75" y="124"/>
                      <a:pt x="77" y="121"/>
                    </a:cubicBezTo>
                    <a:cubicBezTo>
                      <a:pt x="77" y="121"/>
                      <a:pt x="77" y="121"/>
                      <a:pt x="77" y="121"/>
                    </a:cubicBezTo>
                    <a:cubicBezTo>
                      <a:pt x="81" y="123"/>
                      <a:pt x="81" y="123"/>
                      <a:pt x="81" y="123"/>
                    </a:cubicBezTo>
                    <a:cubicBezTo>
                      <a:pt x="80" y="124"/>
                      <a:pt x="80" y="124"/>
                      <a:pt x="80" y="124"/>
                    </a:cubicBezTo>
                    <a:cubicBezTo>
                      <a:pt x="78" y="126"/>
                      <a:pt x="77" y="128"/>
                      <a:pt x="75" y="130"/>
                    </a:cubicBezTo>
                    <a:cubicBezTo>
                      <a:pt x="74" y="131"/>
                      <a:pt x="74" y="131"/>
                      <a:pt x="74" y="131"/>
                    </a:cubicBezTo>
                    <a:lnTo>
                      <a:pt x="71" y="129"/>
                    </a:lnTo>
                    <a:close/>
                    <a:moveTo>
                      <a:pt x="593" y="129"/>
                    </a:moveTo>
                    <a:cubicBezTo>
                      <a:pt x="592" y="127"/>
                      <a:pt x="590" y="125"/>
                      <a:pt x="588" y="123"/>
                    </a:cubicBezTo>
                    <a:cubicBezTo>
                      <a:pt x="587" y="122"/>
                      <a:pt x="587" y="122"/>
                      <a:pt x="587" y="122"/>
                    </a:cubicBezTo>
                    <a:cubicBezTo>
                      <a:pt x="591" y="120"/>
                      <a:pt x="591" y="120"/>
                      <a:pt x="591" y="120"/>
                    </a:cubicBezTo>
                    <a:cubicBezTo>
                      <a:pt x="591" y="121"/>
                      <a:pt x="591" y="121"/>
                      <a:pt x="591" y="121"/>
                    </a:cubicBezTo>
                    <a:cubicBezTo>
                      <a:pt x="593" y="123"/>
                      <a:pt x="595" y="125"/>
                      <a:pt x="597" y="127"/>
                    </a:cubicBezTo>
                    <a:cubicBezTo>
                      <a:pt x="597" y="128"/>
                      <a:pt x="597" y="128"/>
                      <a:pt x="597" y="128"/>
                    </a:cubicBezTo>
                    <a:cubicBezTo>
                      <a:pt x="594" y="130"/>
                      <a:pt x="594" y="130"/>
                      <a:pt x="594" y="130"/>
                    </a:cubicBezTo>
                    <a:lnTo>
                      <a:pt x="593" y="129"/>
                    </a:lnTo>
                    <a:close/>
                    <a:moveTo>
                      <a:pt x="81" y="116"/>
                    </a:moveTo>
                    <a:cubicBezTo>
                      <a:pt x="82" y="115"/>
                      <a:pt x="82" y="115"/>
                      <a:pt x="82" y="115"/>
                    </a:cubicBezTo>
                    <a:cubicBezTo>
                      <a:pt x="84" y="113"/>
                      <a:pt x="85" y="111"/>
                      <a:pt x="87" y="109"/>
                    </a:cubicBezTo>
                    <a:cubicBezTo>
                      <a:pt x="88" y="108"/>
                      <a:pt x="88" y="108"/>
                      <a:pt x="88" y="108"/>
                    </a:cubicBezTo>
                    <a:cubicBezTo>
                      <a:pt x="91" y="111"/>
                      <a:pt x="91" y="111"/>
                      <a:pt x="91" y="111"/>
                    </a:cubicBezTo>
                    <a:cubicBezTo>
                      <a:pt x="90" y="112"/>
                      <a:pt x="90" y="112"/>
                      <a:pt x="90" y="112"/>
                    </a:cubicBezTo>
                    <a:cubicBezTo>
                      <a:pt x="89" y="114"/>
                      <a:pt x="87" y="116"/>
                      <a:pt x="85" y="118"/>
                    </a:cubicBezTo>
                    <a:cubicBezTo>
                      <a:pt x="84" y="119"/>
                      <a:pt x="84" y="119"/>
                      <a:pt x="84" y="119"/>
                    </a:cubicBezTo>
                    <a:lnTo>
                      <a:pt x="81" y="116"/>
                    </a:lnTo>
                    <a:close/>
                    <a:moveTo>
                      <a:pt x="92" y="104"/>
                    </a:moveTo>
                    <a:cubicBezTo>
                      <a:pt x="93" y="103"/>
                      <a:pt x="93" y="103"/>
                      <a:pt x="93" y="103"/>
                    </a:cubicBezTo>
                    <a:cubicBezTo>
                      <a:pt x="95" y="101"/>
                      <a:pt x="96" y="100"/>
                      <a:pt x="98" y="98"/>
                    </a:cubicBezTo>
                    <a:cubicBezTo>
                      <a:pt x="99" y="97"/>
                      <a:pt x="99" y="97"/>
                      <a:pt x="99" y="97"/>
                    </a:cubicBezTo>
                    <a:cubicBezTo>
                      <a:pt x="102" y="100"/>
                      <a:pt x="102" y="100"/>
                      <a:pt x="102" y="100"/>
                    </a:cubicBezTo>
                    <a:cubicBezTo>
                      <a:pt x="101" y="101"/>
                      <a:pt x="101" y="101"/>
                      <a:pt x="101" y="101"/>
                    </a:cubicBezTo>
                    <a:cubicBezTo>
                      <a:pt x="100" y="103"/>
                      <a:pt x="98" y="104"/>
                      <a:pt x="96" y="106"/>
                    </a:cubicBezTo>
                    <a:cubicBezTo>
                      <a:pt x="95" y="107"/>
                      <a:pt x="95" y="107"/>
                      <a:pt x="95" y="107"/>
                    </a:cubicBezTo>
                    <a:lnTo>
                      <a:pt x="92" y="104"/>
                    </a:lnTo>
                    <a:close/>
                    <a:moveTo>
                      <a:pt x="103" y="93"/>
                    </a:moveTo>
                    <a:cubicBezTo>
                      <a:pt x="104" y="92"/>
                      <a:pt x="104" y="92"/>
                      <a:pt x="104" y="92"/>
                    </a:cubicBezTo>
                    <a:cubicBezTo>
                      <a:pt x="106" y="90"/>
                      <a:pt x="108" y="88"/>
                      <a:pt x="110" y="87"/>
                    </a:cubicBezTo>
                    <a:cubicBezTo>
                      <a:pt x="111" y="86"/>
                      <a:pt x="111" y="86"/>
                      <a:pt x="111" y="86"/>
                    </a:cubicBezTo>
                    <a:cubicBezTo>
                      <a:pt x="114" y="89"/>
                      <a:pt x="114" y="89"/>
                      <a:pt x="114" y="89"/>
                    </a:cubicBezTo>
                    <a:cubicBezTo>
                      <a:pt x="113" y="90"/>
                      <a:pt x="113" y="90"/>
                      <a:pt x="113" y="90"/>
                    </a:cubicBezTo>
                    <a:cubicBezTo>
                      <a:pt x="111" y="91"/>
                      <a:pt x="109" y="93"/>
                      <a:pt x="107" y="95"/>
                    </a:cubicBezTo>
                    <a:cubicBezTo>
                      <a:pt x="106" y="96"/>
                      <a:pt x="106" y="96"/>
                      <a:pt x="106" y="96"/>
                    </a:cubicBezTo>
                    <a:lnTo>
                      <a:pt x="103" y="93"/>
                    </a:lnTo>
                    <a:close/>
                    <a:moveTo>
                      <a:pt x="115" y="82"/>
                    </a:moveTo>
                    <a:cubicBezTo>
                      <a:pt x="116" y="81"/>
                      <a:pt x="116" y="81"/>
                      <a:pt x="116" y="81"/>
                    </a:cubicBezTo>
                    <a:cubicBezTo>
                      <a:pt x="118" y="79"/>
                      <a:pt x="120" y="78"/>
                      <a:pt x="122" y="76"/>
                    </a:cubicBezTo>
                    <a:cubicBezTo>
                      <a:pt x="123" y="75"/>
                      <a:pt x="123" y="75"/>
                      <a:pt x="123" y="75"/>
                    </a:cubicBezTo>
                    <a:cubicBezTo>
                      <a:pt x="126" y="79"/>
                      <a:pt x="126" y="79"/>
                      <a:pt x="126" y="79"/>
                    </a:cubicBezTo>
                    <a:cubicBezTo>
                      <a:pt x="125" y="79"/>
                      <a:pt x="125" y="79"/>
                      <a:pt x="125" y="79"/>
                    </a:cubicBezTo>
                    <a:cubicBezTo>
                      <a:pt x="123" y="81"/>
                      <a:pt x="121" y="83"/>
                      <a:pt x="119" y="84"/>
                    </a:cubicBezTo>
                    <a:cubicBezTo>
                      <a:pt x="118" y="85"/>
                      <a:pt x="118" y="85"/>
                      <a:pt x="118" y="85"/>
                    </a:cubicBezTo>
                    <a:lnTo>
                      <a:pt x="115" y="82"/>
                    </a:lnTo>
                    <a:close/>
                    <a:moveTo>
                      <a:pt x="128" y="72"/>
                    </a:moveTo>
                    <a:cubicBezTo>
                      <a:pt x="128" y="71"/>
                      <a:pt x="128" y="71"/>
                      <a:pt x="128" y="71"/>
                    </a:cubicBezTo>
                    <a:cubicBezTo>
                      <a:pt x="131" y="69"/>
                      <a:pt x="133" y="68"/>
                      <a:pt x="135" y="66"/>
                    </a:cubicBezTo>
                    <a:cubicBezTo>
                      <a:pt x="136" y="65"/>
                      <a:pt x="136" y="65"/>
                      <a:pt x="136" y="65"/>
                    </a:cubicBezTo>
                    <a:cubicBezTo>
                      <a:pt x="138" y="69"/>
                      <a:pt x="138" y="69"/>
                      <a:pt x="138" y="69"/>
                    </a:cubicBezTo>
                    <a:cubicBezTo>
                      <a:pt x="137" y="70"/>
                      <a:pt x="137" y="70"/>
                      <a:pt x="137" y="70"/>
                    </a:cubicBezTo>
                    <a:cubicBezTo>
                      <a:pt x="135" y="71"/>
                      <a:pt x="133" y="73"/>
                      <a:pt x="131" y="74"/>
                    </a:cubicBezTo>
                    <a:cubicBezTo>
                      <a:pt x="130" y="75"/>
                      <a:pt x="130" y="75"/>
                      <a:pt x="130" y="75"/>
                    </a:cubicBezTo>
                    <a:lnTo>
                      <a:pt x="128" y="72"/>
                    </a:lnTo>
                    <a:close/>
                    <a:moveTo>
                      <a:pt x="140" y="62"/>
                    </a:moveTo>
                    <a:cubicBezTo>
                      <a:pt x="141" y="61"/>
                      <a:pt x="141" y="61"/>
                      <a:pt x="141" y="61"/>
                    </a:cubicBezTo>
                    <a:cubicBezTo>
                      <a:pt x="144" y="60"/>
                      <a:pt x="146" y="58"/>
                      <a:pt x="148" y="57"/>
                    </a:cubicBezTo>
                    <a:cubicBezTo>
                      <a:pt x="149" y="56"/>
                      <a:pt x="149" y="56"/>
                      <a:pt x="149" y="56"/>
                    </a:cubicBezTo>
                    <a:cubicBezTo>
                      <a:pt x="151" y="60"/>
                      <a:pt x="151" y="60"/>
                      <a:pt x="151" y="60"/>
                    </a:cubicBezTo>
                    <a:cubicBezTo>
                      <a:pt x="150" y="60"/>
                      <a:pt x="150" y="60"/>
                      <a:pt x="150" y="60"/>
                    </a:cubicBezTo>
                    <a:cubicBezTo>
                      <a:pt x="148" y="62"/>
                      <a:pt x="146" y="63"/>
                      <a:pt x="144" y="65"/>
                    </a:cubicBezTo>
                    <a:cubicBezTo>
                      <a:pt x="143" y="66"/>
                      <a:pt x="143" y="66"/>
                      <a:pt x="143" y="66"/>
                    </a:cubicBezTo>
                    <a:lnTo>
                      <a:pt x="140" y="62"/>
                    </a:lnTo>
                    <a:close/>
                    <a:moveTo>
                      <a:pt x="154" y="53"/>
                    </a:moveTo>
                    <a:cubicBezTo>
                      <a:pt x="155" y="52"/>
                      <a:pt x="155" y="52"/>
                      <a:pt x="155" y="52"/>
                    </a:cubicBezTo>
                    <a:cubicBezTo>
                      <a:pt x="157" y="51"/>
                      <a:pt x="159" y="50"/>
                      <a:pt x="162" y="48"/>
                    </a:cubicBezTo>
                    <a:cubicBezTo>
                      <a:pt x="162" y="48"/>
                      <a:pt x="162" y="48"/>
                      <a:pt x="162" y="48"/>
                    </a:cubicBezTo>
                    <a:cubicBezTo>
                      <a:pt x="165" y="51"/>
                      <a:pt x="165" y="51"/>
                      <a:pt x="165" y="51"/>
                    </a:cubicBezTo>
                    <a:cubicBezTo>
                      <a:pt x="164" y="52"/>
                      <a:pt x="164" y="52"/>
                      <a:pt x="164" y="52"/>
                    </a:cubicBezTo>
                    <a:cubicBezTo>
                      <a:pt x="161" y="53"/>
                      <a:pt x="159" y="55"/>
                      <a:pt x="157" y="56"/>
                    </a:cubicBezTo>
                    <a:cubicBezTo>
                      <a:pt x="156" y="57"/>
                      <a:pt x="156" y="57"/>
                      <a:pt x="156" y="57"/>
                    </a:cubicBezTo>
                    <a:lnTo>
                      <a:pt x="154" y="53"/>
                    </a:lnTo>
                    <a:close/>
                    <a:moveTo>
                      <a:pt x="167" y="45"/>
                    </a:moveTo>
                    <a:cubicBezTo>
                      <a:pt x="168" y="44"/>
                      <a:pt x="168" y="44"/>
                      <a:pt x="168" y="44"/>
                    </a:cubicBezTo>
                    <a:cubicBezTo>
                      <a:pt x="171" y="43"/>
                      <a:pt x="173" y="41"/>
                      <a:pt x="175" y="40"/>
                    </a:cubicBezTo>
                    <a:cubicBezTo>
                      <a:pt x="176" y="40"/>
                      <a:pt x="176" y="40"/>
                      <a:pt x="176" y="40"/>
                    </a:cubicBezTo>
                    <a:cubicBezTo>
                      <a:pt x="178" y="43"/>
                      <a:pt x="178" y="43"/>
                      <a:pt x="178" y="43"/>
                    </a:cubicBezTo>
                    <a:cubicBezTo>
                      <a:pt x="177" y="44"/>
                      <a:pt x="177" y="44"/>
                      <a:pt x="177" y="44"/>
                    </a:cubicBezTo>
                    <a:cubicBezTo>
                      <a:pt x="175" y="45"/>
                      <a:pt x="173" y="46"/>
                      <a:pt x="171" y="48"/>
                    </a:cubicBezTo>
                    <a:cubicBezTo>
                      <a:pt x="170" y="48"/>
                      <a:pt x="170" y="48"/>
                      <a:pt x="170" y="48"/>
                    </a:cubicBezTo>
                    <a:lnTo>
                      <a:pt x="167" y="45"/>
                    </a:lnTo>
                    <a:close/>
                    <a:moveTo>
                      <a:pt x="182" y="37"/>
                    </a:moveTo>
                    <a:cubicBezTo>
                      <a:pt x="183" y="36"/>
                      <a:pt x="183" y="36"/>
                      <a:pt x="183" y="36"/>
                    </a:cubicBezTo>
                    <a:cubicBezTo>
                      <a:pt x="185" y="35"/>
                      <a:pt x="187" y="34"/>
                      <a:pt x="190" y="33"/>
                    </a:cubicBezTo>
                    <a:cubicBezTo>
                      <a:pt x="191" y="32"/>
                      <a:pt x="191" y="32"/>
                      <a:pt x="191" y="32"/>
                    </a:cubicBezTo>
                    <a:cubicBezTo>
                      <a:pt x="193" y="36"/>
                      <a:pt x="193" y="36"/>
                      <a:pt x="193" y="36"/>
                    </a:cubicBezTo>
                    <a:cubicBezTo>
                      <a:pt x="192" y="37"/>
                      <a:pt x="192" y="37"/>
                      <a:pt x="192" y="37"/>
                    </a:cubicBezTo>
                    <a:cubicBezTo>
                      <a:pt x="189" y="38"/>
                      <a:pt x="187" y="39"/>
                      <a:pt x="184" y="40"/>
                    </a:cubicBezTo>
                    <a:cubicBezTo>
                      <a:pt x="183" y="41"/>
                      <a:pt x="183" y="41"/>
                      <a:pt x="183" y="41"/>
                    </a:cubicBezTo>
                    <a:lnTo>
                      <a:pt x="182" y="37"/>
                    </a:lnTo>
                    <a:close/>
                    <a:moveTo>
                      <a:pt x="196" y="30"/>
                    </a:moveTo>
                    <a:cubicBezTo>
                      <a:pt x="197" y="29"/>
                      <a:pt x="197" y="29"/>
                      <a:pt x="197" y="29"/>
                    </a:cubicBezTo>
                    <a:cubicBezTo>
                      <a:pt x="199" y="28"/>
                      <a:pt x="202" y="27"/>
                      <a:pt x="204" y="26"/>
                    </a:cubicBezTo>
                    <a:cubicBezTo>
                      <a:pt x="205" y="26"/>
                      <a:pt x="205" y="26"/>
                      <a:pt x="205" y="26"/>
                    </a:cubicBezTo>
                    <a:cubicBezTo>
                      <a:pt x="207" y="30"/>
                      <a:pt x="207" y="30"/>
                      <a:pt x="207" y="30"/>
                    </a:cubicBezTo>
                    <a:cubicBezTo>
                      <a:pt x="206" y="30"/>
                      <a:pt x="206" y="30"/>
                      <a:pt x="206" y="30"/>
                    </a:cubicBezTo>
                    <a:cubicBezTo>
                      <a:pt x="204" y="31"/>
                      <a:pt x="201" y="32"/>
                      <a:pt x="199" y="33"/>
                    </a:cubicBezTo>
                    <a:cubicBezTo>
                      <a:pt x="198" y="34"/>
                      <a:pt x="198" y="34"/>
                      <a:pt x="198" y="34"/>
                    </a:cubicBezTo>
                    <a:lnTo>
                      <a:pt x="196" y="30"/>
                    </a:lnTo>
                    <a:close/>
                    <a:moveTo>
                      <a:pt x="211" y="24"/>
                    </a:moveTo>
                    <a:cubicBezTo>
                      <a:pt x="212" y="23"/>
                      <a:pt x="212" y="23"/>
                      <a:pt x="212" y="23"/>
                    </a:cubicBezTo>
                    <a:cubicBezTo>
                      <a:pt x="214" y="22"/>
                      <a:pt x="217" y="21"/>
                      <a:pt x="219" y="20"/>
                    </a:cubicBezTo>
                    <a:cubicBezTo>
                      <a:pt x="220" y="20"/>
                      <a:pt x="220" y="20"/>
                      <a:pt x="220" y="20"/>
                    </a:cubicBezTo>
                    <a:cubicBezTo>
                      <a:pt x="222" y="24"/>
                      <a:pt x="222" y="24"/>
                      <a:pt x="222" y="24"/>
                    </a:cubicBezTo>
                    <a:cubicBezTo>
                      <a:pt x="221" y="24"/>
                      <a:pt x="221" y="24"/>
                      <a:pt x="221" y="24"/>
                    </a:cubicBezTo>
                    <a:cubicBezTo>
                      <a:pt x="218" y="25"/>
                      <a:pt x="216" y="26"/>
                      <a:pt x="213" y="27"/>
                    </a:cubicBezTo>
                    <a:cubicBezTo>
                      <a:pt x="212" y="28"/>
                      <a:pt x="212" y="28"/>
                      <a:pt x="212" y="28"/>
                    </a:cubicBezTo>
                    <a:lnTo>
                      <a:pt x="211" y="24"/>
                    </a:lnTo>
                    <a:close/>
                    <a:moveTo>
                      <a:pt x="439" y="21"/>
                    </a:moveTo>
                    <a:cubicBezTo>
                      <a:pt x="437" y="20"/>
                      <a:pt x="434" y="20"/>
                      <a:pt x="432" y="19"/>
                    </a:cubicBezTo>
                    <a:cubicBezTo>
                      <a:pt x="430" y="18"/>
                      <a:pt x="430" y="18"/>
                      <a:pt x="430" y="18"/>
                    </a:cubicBezTo>
                    <a:cubicBezTo>
                      <a:pt x="432" y="14"/>
                      <a:pt x="432" y="14"/>
                      <a:pt x="432" y="14"/>
                    </a:cubicBezTo>
                    <a:cubicBezTo>
                      <a:pt x="433" y="15"/>
                      <a:pt x="433" y="15"/>
                      <a:pt x="433" y="15"/>
                    </a:cubicBezTo>
                    <a:cubicBezTo>
                      <a:pt x="435" y="15"/>
                      <a:pt x="438" y="16"/>
                      <a:pt x="440" y="17"/>
                    </a:cubicBezTo>
                    <a:cubicBezTo>
                      <a:pt x="442" y="17"/>
                      <a:pt x="442" y="17"/>
                      <a:pt x="442" y="17"/>
                    </a:cubicBezTo>
                    <a:cubicBezTo>
                      <a:pt x="440" y="22"/>
                      <a:pt x="440" y="22"/>
                      <a:pt x="440" y="22"/>
                    </a:cubicBezTo>
                    <a:lnTo>
                      <a:pt x="439" y="21"/>
                    </a:lnTo>
                    <a:close/>
                    <a:moveTo>
                      <a:pt x="424" y="16"/>
                    </a:moveTo>
                    <a:cubicBezTo>
                      <a:pt x="421" y="16"/>
                      <a:pt x="419" y="15"/>
                      <a:pt x="416" y="14"/>
                    </a:cubicBezTo>
                    <a:cubicBezTo>
                      <a:pt x="415" y="14"/>
                      <a:pt x="415" y="14"/>
                      <a:pt x="415" y="14"/>
                    </a:cubicBezTo>
                    <a:cubicBezTo>
                      <a:pt x="416" y="10"/>
                      <a:pt x="416" y="10"/>
                      <a:pt x="416" y="10"/>
                    </a:cubicBezTo>
                    <a:cubicBezTo>
                      <a:pt x="417" y="10"/>
                      <a:pt x="417" y="10"/>
                      <a:pt x="417" y="10"/>
                    </a:cubicBezTo>
                    <a:cubicBezTo>
                      <a:pt x="420" y="11"/>
                      <a:pt x="422" y="12"/>
                      <a:pt x="425" y="12"/>
                    </a:cubicBezTo>
                    <a:cubicBezTo>
                      <a:pt x="426" y="13"/>
                      <a:pt x="426" y="13"/>
                      <a:pt x="426" y="13"/>
                    </a:cubicBezTo>
                    <a:cubicBezTo>
                      <a:pt x="425" y="17"/>
                      <a:pt x="425" y="17"/>
                      <a:pt x="425" y="17"/>
                    </a:cubicBezTo>
                    <a:lnTo>
                      <a:pt x="424" y="16"/>
                    </a:lnTo>
                    <a:close/>
                    <a:moveTo>
                      <a:pt x="408" y="13"/>
                    </a:moveTo>
                    <a:cubicBezTo>
                      <a:pt x="406" y="12"/>
                      <a:pt x="403" y="11"/>
                      <a:pt x="401" y="11"/>
                    </a:cubicBezTo>
                    <a:cubicBezTo>
                      <a:pt x="400" y="11"/>
                      <a:pt x="400" y="11"/>
                      <a:pt x="400" y="11"/>
                    </a:cubicBezTo>
                    <a:cubicBezTo>
                      <a:pt x="400" y="6"/>
                      <a:pt x="400" y="6"/>
                      <a:pt x="400" y="6"/>
                    </a:cubicBezTo>
                    <a:cubicBezTo>
                      <a:pt x="402" y="7"/>
                      <a:pt x="402" y="7"/>
                      <a:pt x="402" y="7"/>
                    </a:cubicBezTo>
                    <a:cubicBezTo>
                      <a:pt x="404" y="7"/>
                      <a:pt x="407" y="8"/>
                      <a:pt x="409" y="8"/>
                    </a:cubicBezTo>
                    <a:cubicBezTo>
                      <a:pt x="411" y="9"/>
                      <a:pt x="411" y="9"/>
                      <a:pt x="411" y="9"/>
                    </a:cubicBezTo>
                    <a:cubicBezTo>
                      <a:pt x="410" y="13"/>
                      <a:pt x="410" y="13"/>
                      <a:pt x="410" y="13"/>
                    </a:cubicBezTo>
                    <a:lnTo>
                      <a:pt x="408" y="13"/>
                    </a:lnTo>
                    <a:close/>
                    <a:moveTo>
                      <a:pt x="393" y="9"/>
                    </a:moveTo>
                    <a:cubicBezTo>
                      <a:pt x="390" y="9"/>
                      <a:pt x="388" y="8"/>
                      <a:pt x="385" y="8"/>
                    </a:cubicBezTo>
                    <a:cubicBezTo>
                      <a:pt x="384" y="8"/>
                      <a:pt x="384" y="8"/>
                      <a:pt x="384" y="8"/>
                    </a:cubicBezTo>
                    <a:cubicBezTo>
                      <a:pt x="385" y="4"/>
                      <a:pt x="385" y="4"/>
                      <a:pt x="385" y="4"/>
                    </a:cubicBezTo>
                    <a:cubicBezTo>
                      <a:pt x="386" y="4"/>
                      <a:pt x="386" y="4"/>
                      <a:pt x="386" y="4"/>
                    </a:cubicBezTo>
                    <a:cubicBezTo>
                      <a:pt x="388" y="4"/>
                      <a:pt x="391" y="5"/>
                      <a:pt x="394" y="5"/>
                    </a:cubicBezTo>
                    <a:cubicBezTo>
                      <a:pt x="395" y="5"/>
                      <a:pt x="395" y="5"/>
                      <a:pt x="395" y="5"/>
                    </a:cubicBezTo>
                    <a:cubicBezTo>
                      <a:pt x="394" y="10"/>
                      <a:pt x="394" y="10"/>
                      <a:pt x="394" y="10"/>
                    </a:cubicBezTo>
                    <a:lnTo>
                      <a:pt x="393" y="9"/>
                    </a:lnTo>
                    <a:close/>
                    <a:moveTo>
                      <a:pt x="377" y="7"/>
                    </a:moveTo>
                    <a:cubicBezTo>
                      <a:pt x="375" y="7"/>
                      <a:pt x="372" y="6"/>
                      <a:pt x="369" y="6"/>
                    </a:cubicBezTo>
                    <a:cubicBezTo>
                      <a:pt x="368" y="6"/>
                      <a:pt x="368" y="6"/>
                      <a:pt x="368" y="6"/>
                    </a:cubicBezTo>
                    <a:cubicBezTo>
                      <a:pt x="369" y="2"/>
                      <a:pt x="369" y="2"/>
                      <a:pt x="369" y="2"/>
                    </a:cubicBezTo>
                    <a:cubicBezTo>
                      <a:pt x="370" y="2"/>
                      <a:pt x="370" y="2"/>
                      <a:pt x="370" y="2"/>
                    </a:cubicBezTo>
                    <a:cubicBezTo>
                      <a:pt x="372" y="2"/>
                      <a:pt x="375" y="2"/>
                      <a:pt x="378" y="3"/>
                    </a:cubicBezTo>
                    <a:cubicBezTo>
                      <a:pt x="379" y="3"/>
                      <a:pt x="379" y="3"/>
                      <a:pt x="379" y="3"/>
                    </a:cubicBezTo>
                    <a:cubicBezTo>
                      <a:pt x="378" y="7"/>
                      <a:pt x="378" y="7"/>
                      <a:pt x="378" y="7"/>
                    </a:cubicBezTo>
                    <a:lnTo>
                      <a:pt x="377" y="7"/>
                    </a:lnTo>
                    <a:close/>
                    <a:moveTo>
                      <a:pt x="361" y="5"/>
                    </a:moveTo>
                    <a:cubicBezTo>
                      <a:pt x="359" y="5"/>
                      <a:pt x="356" y="5"/>
                      <a:pt x="353" y="5"/>
                    </a:cubicBezTo>
                    <a:cubicBezTo>
                      <a:pt x="352" y="5"/>
                      <a:pt x="352" y="5"/>
                      <a:pt x="352" y="5"/>
                    </a:cubicBezTo>
                    <a:cubicBezTo>
                      <a:pt x="353" y="0"/>
                      <a:pt x="353" y="0"/>
                      <a:pt x="353" y="0"/>
                    </a:cubicBezTo>
                    <a:cubicBezTo>
                      <a:pt x="354" y="1"/>
                      <a:pt x="354" y="1"/>
                      <a:pt x="354" y="1"/>
                    </a:cubicBezTo>
                    <a:cubicBezTo>
                      <a:pt x="356" y="1"/>
                      <a:pt x="359" y="1"/>
                      <a:pt x="362" y="1"/>
                    </a:cubicBezTo>
                    <a:cubicBezTo>
                      <a:pt x="363" y="1"/>
                      <a:pt x="363" y="1"/>
                      <a:pt x="363" y="1"/>
                    </a:cubicBezTo>
                    <a:cubicBezTo>
                      <a:pt x="363" y="5"/>
                      <a:pt x="363" y="5"/>
                      <a:pt x="363" y="5"/>
                    </a:cubicBezTo>
                    <a:lnTo>
                      <a:pt x="361" y="5"/>
                    </a:lnTo>
                    <a:close/>
                    <a:moveTo>
                      <a:pt x="346" y="4"/>
                    </a:moveTo>
                    <a:cubicBezTo>
                      <a:pt x="343" y="4"/>
                      <a:pt x="340" y="4"/>
                      <a:pt x="338" y="4"/>
                    </a:cubicBezTo>
                    <a:cubicBezTo>
                      <a:pt x="336" y="4"/>
                      <a:pt x="336" y="4"/>
                      <a:pt x="336" y="4"/>
                    </a:cubicBezTo>
                    <a:cubicBezTo>
                      <a:pt x="337" y="0"/>
                      <a:pt x="337" y="0"/>
                      <a:pt x="337" y="0"/>
                    </a:cubicBezTo>
                    <a:cubicBezTo>
                      <a:pt x="338" y="0"/>
                      <a:pt x="338" y="0"/>
                      <a:pt x="338" y="0"/>
                    </a:cubicBezTo>
                    <a:cubicBezTo>
                      <a:pt x="340" y="0"/>
                      <a:pt x="343" y="0"/>
                      <a:pt x="346" y="0"/>
                    </a:cubicBezTo>
                    <a:cubicBezTo>
                      <a:pt x="347" y="0"/>
                      <a:pt x="347" y="0"/>
                      <a:pt x="347" y="0"/>
                    </a:cubicBezTo>
                    <a:cubicBezTo>
                      <a:pt x="347" y="4"/>
                      <a:pt x="347" y="4"/>
                      <a:pt x="347" y="4"/>
                    </a:cubicBezTo>
                    <a:lnTo>
                      <a:pt x="346" y="4"/>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sp>
          <p:nvSpPr>
            <p:cNvPr id="74" name="Freeform 41">
              <a:extLst>
                <a:ext uri="{FF2B5EF4-FFF2-40B4-BE49-F238E27FC236}">
                  <a16:creationId xmlns="" xmlns:a16="http://schemas.microsoft.com/office/drawing/2014/main" id="{BB076E58-79A5-4AB7-804D-5016F73FE1FF}"/>
                </a:ext>
              </a:extLst>
            </p:cNvPr>
            <p:cNvSpPr>
              <a:spLocks noEditPoints="1"/>
            </p:cNvSpPr>
            <p:nvPr/>
          </p:nvSpPr>
          <p:spPr bwMode="auto">
            <a:xfrm>
              <a:off x="4595813" y="1840548"/>
              <a:ext cx="1125538" cy="1492250"/>
            </a:xfrm>
            <a:custGeom>
              <a:avLst/>
              <a:gdLst>
                <a:gd name="T0" fmla="*/ 282 w 299"/>
                <a:gd name="T1" fmla="*/ 396 h 396"/>
                <a:gd name="T2" fmla="*/ 285 w 299"/>
                <a:gd name="T3" fmla="*/ 388 h 396"/>
                <a:gd name="T4" fmla="*/ 287 w 299"/>
                <a:gd name="T5" fmla="*/ 381 h 396"/>
                <a:gd name="T6" fmla="*/ 289 w 299"/>
                <a:gd name="T7" fmla="*/ 373 h 396"/>
                <a:gd name="T8" fmla="*/ 291 w 299"/>
                <a:gd name="T9" fmla="*/ 365 h 396"/>
                <a:gd name="T10" fmla="*/ 293 w 299"/>
                <a:gd name="T11" fmla="*/ 357 h 396"/>
                <a:gd name="T12" fmla="*/ 294 w 299"/>
                <a:gd name="T13" fmla="*/ 350 h 396"/>
                <a:gd name="T14" fmla="*/ 295 w 299"/>
                <a:gd name="T15" fmla="*/ 342 h 396"/>
                <a:gd name="T16" fmla="*/ 296 w 299"/>
                <a:gd name="T17" fmla="*/ 334 h 396"/>
                <a:gd name="T18" fmla="*/ 297 w 299"/>
                <a:gd name="T19" fmla="*/ 326 h 396"/>
                <a:gd name="T20" fmla="*/ 298 w 299"/>
                <a:gd name="T21" fmla="*/ 318 h 396"/>
                <a:gd name="T22" fmla="*/ 298 w 299"/>
                <a:gd name="T23" fmla="*/ 310 h 396"/>
                <a:gd name="T24" fmla="*/ 299 w 299"/>
                <a:gd name="T25" fmla="*/ 302 h 396"/>
                <a:gd name="T26" fmla="*/ 298 w 299"/>
                <a:gd name="T27" fmla="*/ 298 h 396"/>
                <a:gd name="T28" fmla="*/ 298 w 299"/>
                <a:gd name="T29" fmla="*/ 290 h 396"/>
                <a:gd name="T30" fmla="*/ 297 w 299"/>
                <a:gd name="T31" fmla="*/ 282 h 396"/>
                <a:gd name="T32" fmla="*/ 297 w 299"/>
                <a:gd name="T33" fmla="*/ 274 h 396"/>
                <a:gd name="T34" fmla="*/ 296 w 299"/>
                <a:gd name="T35" fmla="*/ 266 h 396"/>
                <a:gd name="T36" fmla="*/ 295 w 299"/>
                <a:gd name="T37" fmla="*/ 258 h 396"/>
                <a:gd name="T38" fmla="*/ 294 w 299"/>
                <a:gd name="T39" fmla="*/ 250 h 396"/>
                <a:gd name="T40" fmla="*/ 292 w 299"/>
                <a:gd name="T41" fmla="*/ 242 h 396"/>
                <a:gd name="T42" fmla="*/ 291 w 299"/>
                <a:gd name="T43" fmla="*/ 234 h 396"/>
                <a:gd name="T44" fmla="*/ 289 w 299"/>
                <a:gd name="T45" fmla="*/ 226 h 396"/>
                <a:gd name="T46" fmla="*/ 287 w 299"/>
                <a:gd name="T47" fmla="*/ 219 h 396"/>
                <a:gd name="T48" fmla="*/ 285 w 299"/>
                <a:gd name="T49" fmla="*/ 211 h 396"/>
                <a:gd name="T50" fmla="*/ 282 w 299"/>
                <a:gd name="T51" fmla="*/ 203 h 396"/>
                <a:gd name="T52" fmla="*/ 280 w 299"/>
                <a:gd name="T53" fmla="*/ 196 h 396"/>
                <a:gd name="T54" fmla="*/ 277 w 299"/>
                <a:gd name="T55" fmla="*/ 189 h 396"/>
                <a:gd name="T56" fmla="*/ 274 w 299"/>
                <a:gd name="T57" fmla="*/ 181 h 396"/>
                <a:gd name="T58" fmla="*/ 271 w 299"/>
                <a:gd name="T59" fmla="*/ 174 h 396"/>
                <a:gd name="T60" fmla="*/ 267 w 299"/>
                <a:gd name="T61" fmla="*/ 167 h 396"/>
                <a:gd name="T62" fmla="*/ 264 w 299"/>
                <a:gd name="T63" fmla="*/ 160 h 396"/>
                <a:gd name="T64" fmla="*/ 260 w 299"/>
                <a:gd name="T65" fmla="*/ 153 h 396"/>
                <a:gd name="T66" fmla="*/ 256 w 299"/>
                <a:gd name="T67" fmla="*/ 146 h 396"/>
                <a:gd name="T68" fmla="*/ 252 w 299"/>
                <a:gd name="T69" fmla="*/ 139 h 396"/>
                <a:gd name="T70" fmla="*/ 247 w 299"/>
                <a:gd name="T71" fmla="*/ 132 h 396"/>
                <a:gd name="T72" fmla="*/ 243 w 299"/>
                <a:gd name="T73" fmla="*/ 126 h 396"/>
                <a:gd name="T74" fmla="*/ 238 w 299"/>
                <a:gd name="T75" fmla="*/ 119 h 396"/>
                <a:gd name="T76" fmla="*/ 233 w 299"/>
                <a:gd name="T77" fmla="*/ 113 h 396"/>
                <a:gd name="T78" fmla="*/ 228 w 299"/>
                <a:gd name="T79" fmla="*/ 107 h 396"/>
                <a:gd name="T80" fmla="*/ 98 w 299"/>
                <a:gd name="T81" fmla="*/ 17 h 396"/>
                <a:gd name="T82" fmla="*/ 90 w 299"/>
                <a:gd name="T83" fmla="*/ 15 h 396"/>
                <a:gd name="T84" fmla="*/ 83 w 299"/>
                <a:gd name="T85" fmla="*/ 13 h 396"/>
                <a:gd name="T86" fmla="*/ 75 w 299"/>
                <a:gd name="T87" fmla="*/ 10 h 396"/>
                <a:gd name="T88" fmla="*/ 67 w 299"/>
                <a:gd name="T89" fmla="*/ 9 h 396"/>
                <a:gd name="T90" fmla="*/ 59 w 299"/>
                <a:gd name="T91" fmla="*/ 7 h 396"/>
                <a:gd name="T92" fmla="*/ 51 w 299"/>
                <a:gd name="T93" fmla="*/ 5 h 396"/>
                <a:gd name="T94" fmla="*/ 44 w 299"/>
                <a:gd name="T95" fmla="*/ 4 h 396"/>
                <a:gd name="T96" fmla="*/ 36 w 299"/>
                <a:gd name="T97" fmla="*/ 3 h 396"/>
                <a:gd name="T98" fmla="*/ 28 w 299"/>
                <a:gd name="T99" fmla="*/ 2 h 396"/>
                <a:gd name="T100" fmla="*/ 20 w 299"/>
                <a:gd name="T101" fmla="*/ 2 h 396"/>
                <a:gd name="T102" fmla="*/ 12 w 299"/>
                <a:gd name="T103" fmla="*/ 1 h 396"/>
                <a:gd name="T104" fmla="*/ 1 w 299"/>
                <a:gd name="T105"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9" h="396">
                  <a:moveTo>
                    <a:pt x="282" y="396"/>
                  </a:moveTo>
                  <a:cubicBezTo>
                    <a:pt x="281" y="396"/>
                    <a:pt x="281" y="396"/>
                    <a:pt x="281" y="396"/>
                  </a:cubicBezTo>
                  <a:cubicBezTo>
                    <a:pt x="282" y="395"/>
                    <a:pt x="282" y="393"/>
                    <a:pt x="282" y="392"/>
                  </a:cubicBezTo>
                  <a:cubicBezTo>
                    <a:pt x="283" y="392"/>
                    <a:pt x="283" y="392"/>
                    <a:pt x="283" y="392"/>
                  </a:cubicBezTo>
                  <a:cubicBezTo>
                    <a:pt x="283" y="394"/>
                    <a:pt x="282" y="395"/>
                    <a:pt x="282" y="396"/>
                  </a:cubicBezTo>
                  <a:close/>
                  <a:moveTo>
                    <a:pt x="285" y="388"/>
                  </a:moveTo>
                  <a:cubicBezTo>
                    <a:pt x="284" y="388"/>
                    <a:pt x="284" y="388"/>
                    <a:pt x="284" y="388"/>
                  </a:cubicBezTo>
                  <a:cubicBezTo>
                    <a:pt x="284" y="387"/>
                    <a:pt x="284" y="386"/>
                    <a:pt x="285" y="384"/>
                  </a:cubicBezTo>
                  <a:cubicBezTo>
                    <a:pt x="286" y="385"/>
                    <a:pt x="286" y="385"/>
                    <a:pt x="286" y="385"/>
                  </a:cubicBezTo>
                  <a:cubicBezTo>
                    <a:pt x="285" y="386"/>
                    <a:pt x="285" y="387"/>
                    <a:pt x="285" y="388"/>
                  </a:cubicBezTo>
                  <a:close/>
                  <a:moveTo>
                    <a:pt x="287" y="381"/>
                  </a:moveTo>
                  <a:cubicBezTo>
                    <a:pt x="286" y="381"/>
                    <a:pt x="286" y="381"/>
                    <a:pt x="286" y="381"/>
                  </a:cubicBezTo>
                  <a:cubicBezTo>
                    <a:pt x="286" y="379"/>
                    <a:pt x="287" y="378"/>
                    <a:pt x="287" y="377"/>
                  </a:cubicBezTo>
                  <a:cubicBezTo>
                    <a:pt x="288" y="377"/>
                    <a:pt x="288" y="377"/>
                    <a:pt x="288" y="377"/>
                  </a:cubicBezTo>
                  <a:cubicBezTo>
                    <a:pt x="288" y="378"/>
                    <a:pt x="287" y="380"/>
                    <a:pt x="287" y="381"/>
                  </a:cubicBezTo>
                  <a:close/>
                  <a:moveTo>
                    <a:pt x="289" y="373"/>
                  </a:moveTo>
                  <a:cubicBezTo>
                    <a:pt x="288" y="373"/>
                    <a:pt x="288" y="373"/>
                    <a:pt x="288" y="373"/>
                  </a:cubicBezTo>
                  <a:cubicBezTo>
                    <a:pt x="288" y="372"/>
                    <a:pt x="289" y="370"/>
                    <a:pt x="289" y="369"/>
                  </a:cubicBezTo>
                  <a:cubicBezTo>
                    <a:pt x="290" y="369"/>
                    <a:pt x="290" y="369"/>
                    <a:pt x="290" y="369"/>
                  </a:cubicBezTo>
                  <a:cubicBezTo>
                    <a:pt x="290" y="370"/>
                    <a:pt x="289" y="372"/>
                    <a:pt x="289" y="373"/>
                  </a:cubicBezTo>
                  <a:close/>
                  <a:moveTo>
                    <a:pt x="291" y="365"/>
                  </a:moveTo>
                  <a:cubicBezTo>
                    <a:pt x="290" y="365"/>
                    <a:pt x="290" y="365"/>
                    <a:pt x="290" y="365"/>
                  </a:cubicBezTo>
                  <a:cubicBezTo>
                    <a:pt x="290" y="364"/>
                    <a:pt x="291" y="362"/>
                    <a:pt x="291" y="361"/>
                  </a:cubicBezTo>
                  <a:cubicBezTo>
                    <a:pt x="292" y="361"/>
                    <a:pt x="292" y="361"/>
                    <a:pt x="292" y="361"/>
                  </a:cubicBezTo>
                  <a:cubicBezTo>
                    <a:pt x="292" y="363"/>
                    <a:pt x="291" y="364"/>
                    <a:pt x="291" y="365"/>
                  </a:cubicBezTo>
                  <a:close/>
                  <a:moveTo>
                    <a:pt x="293" y="357"/>
                  </a:moveTo>
                  <a:cubicBezTo>
                    <a:pt x="292" y="357"/>
                    <a:pt x="292" y="357"/>
                    <a:pt x="292" y="357"/>
                  </a:cubicBezTo>
                  <a:cubicBezTo>
                    <a:pt x="292" y="356"/>
                    <a:pt x="292" y="355"/>
                    <a:pt x="292" y="353"/>
                  </a:cubicBezTo>
                  <a:cubicBezTo>
                    <a:pt x="293" y="354"/>
                    <a:pt x="293" y="354"/>
                    <a:pt x="293" y="354"/>
                  </a:cubicBezTo>
                  <a:cubicBezTo>
                    <a:pt x="293" y="355"/>
                    <a:pt x="293" y="356"/>
                    <a:pt x="293" y="357"/>
                  </a:cubicBezTo>
                  <a:close/>
                  <a:moveTo>
                    <a:pt x="294" y="350"/>
                  </a:moveTo>
                  <a:cubicBezTo>
                    <a:pt x="293" y="349"/>
                    <a:pt x="293" y="349"/>
                    <a:pt x="293" y="349"/>
                  </a:cubicBezTo>
                  <a:cubicBezTo>
                    <a:pt x="293" y="348"/>
                    <a:pt x="294" y="347"/>
                    <a:pt x="294" y="345"/>
                  </a:cubicBezTo>
                  <a:cubicBezTo>
                    <a:pt x="295" y="346"/>
                    <a:pt x="295" y="346"/>
                    <a:pt x="295" y="346"/>
                  </a:cubicBezTo>
                  <a:cubicBezTo>
                    <a:pt x="295" y="347"/>
                    <a:pt x="294" y="348"/>
                    <a:pt x="294" y="350"/>
                  </a:cubicBezTo>
                  <a:close/>
                  <a:moveTo>
                    <a:pt x="295" y="342"/>
                  </a:moveTo>
                  <a:cubicBezTo>
                    <a:pt x="294" y="342"/>
                    <a:pt x="294" y="342"/>
                    <a:pt x="294" y="342"/>
                  </a:cubicBezTo>
                  <a:cubicBezTo>
                    <a:pt x="295" y="340"/>
                    <a:pt x="295" y="339"/>
                    <a:pt x="295" y="338"/>
                  </a:cubicBezTo>
                  <a:cubicBezTo>
                    <a:pt x="296" y="338"/>
                    <a:pt x="296" y="338"/>
                    <a:pt x="296" y="338"/>
                  </a:cubicBezTo>
                  <a:cubicBezTo>
                    <a:pt x="296" y="339"/>
                    <a:pt x="296" y="340"/>
                    <a:pt x="295" y="342"/>
                  </a:cubicBezTo>
                  <a:close/>
                  <a:moveTo>
                    <a:pt x="296" y="334"/>
                  </a:moveTo>
                  <a:cubicBezTo>
                    <a:pt x="295" y="334"/>
                    <a:pt x="295" y="334"/>
                    <a:pt x="295" y="334"/>
                  </a:cubicBezTo>
                  <a:cubicBezTo>
                    <a:pt x="296" y="332"/>
                    <a:pt x="296" y="331"/>
                    <a:pt x="296" y="330"/>
                  </a:cubicBezTo>
                  <a:cubicBezTo>
                    <a:pt x="297" y="330"/>
                    <a:pt x="297" y="330"/>
                    <a:pt x="297" y="330"/>
                  </a:cubicBezTo>
                  <a:cubicBezTo>
                    <a:pt x="297" y="331"/>
                    <a:pt x="297" y="332"/>
                    <a:pt x="296" y="334"/>
                  </a:cubicBezTo>
                  <a:close/>
                  <a:moveTo>
                    <a:pt x="297" y="326"/>
                  </a:moveTo>
                  <a:cubicBezTo>
                    <a:pt x="296" y="326"/>
                    <a:pt x="296" y="326"/>
                    <a:pt x="296" y="326"/>
                  </a:cubicBezTo>
                  <a:cubicBezTo>
                    <a:pt x="296" y="324"/>
                    <a:pt x="297" y="323"/>
                    <a:pt x="297" y="322"/>
                  </a:cubicBezTo>
                  <a:cubicBezTo>
                    <a:pt x="298" y="322"/>
                    <a:pt x="298" y="322"/>
                    <a:pt x="298" y="322"/>
                  </a:cubicBezTo>
                  <a:cubicBezTo>
                    <a:pt x="298" y="323"/>
                    <a:pt x="297" y="324"/>
                    <a:pt x="297" y="326"/>
                  </a:cubicBezTo>
                  <a:close/>
                  <a:moveTo>
                    <a:pt x="298" y="318"/>
                  </a:moveTo>
                  <a:cubicBezTo>
                    <a:pt x="297" y="318"/>
                    <a:pt x="297" y="318"/>
                    <a:pt x="297" y="318"/>
                  </a:cubicBezTo>
                  <a:cubicBezTo>
                    <a:pt x="297" y="316"/>
                    <a:pt x="297" y="315"/>
                    <a:pt x="297" y="314"/>
                  </a:cubicBezTo>
                  <a:cubicBezTo>
                    <a:pt x="298" y="314"/>
                    <a:pt x="298" y="314"/>
                    <a:pt x="298" y="314"/>
                  </a:cubicBezTo>
                  <a:cubicBezTo>
                    <a:pt x="298" y="315"/>
                    <a:pt x="298" y="316"/>
                    <a:pt x="298" y="318"/>
                  </a:cubicBezTo>
                  <a:close/>
                  <a:moveTo>
                    <a:pt x="298" y="310"/>
                  </a:moveTo>
                  <a:cubicBezTo>
                    <a:pt x="297" y="310"/>
                    <a:pt x="297" y="310"/>
                    <a:pt x="297" y="310"/>
                  </a:cubicBezTo>
                  <a:cubicBezTo>
                    <a:pt x="297" y="308"/>
                    <a:pt x="297" y="307"/>
                    <a:pt x="298" y="306"/>
                  </a:cubicBezTo>
                  <a:cubicBezTo>
                    <a:pt x="299" y="306"/>
                    <a:pt x="299" y="306"/>
                    <a:pt x="299" y="306"/>
                  </a:cubicBezTo>
                  <a:cubicBezTo>
                    <a:pt x="298" y="307"/>
                    <a:pt x="298" y="308"/>
                    <a:pt x="298" y="310"/>
                  </a:cubicBezTo>
                  <a:close/>
                  <a:moveTo>
                    <a:pt x="299" y="302"/>
                  </a:moveTo>
                  <a:cubicBezTo>
                    <a:pt x="298" y="302"/>
                    <a:pt x="298" y="302"/>
                    <a:pt x="298" y="302"/>
                  </a:cubicBezTo>
                  <a:cubicBezTo>
                    <a:pt x="298" y="300"/>
                    <a:pt x="298" y="299"/>
                    <a:pt x="298" y="298"/>
                  </a:cubicBezTo>
                  <a:cubicBezTo>
                    <a:pt x="299" y="298"/>
                    <a:pt x="299" y="298"/>
                    <a:pt x="299" y="298"/>
                  </a:cubicBezTo>
                  <a:cubicBezTo>
                    <a:pt x="299" y="299"/>
                    <a:pt x="299" y="300"/>
                    <a:pt x="299" y="302"/>
                  </a:cubicBezTo>
                  <a:close/>
                  <a:moveTo>
                    <a:pt x="298" y="298"/>
                  </a:moveTo>
                  <a:cubicBezTo>
                    <a:pt x="298" y="296"/>
                    <a:pt x="298" y="295"/>
                    <a:pt x="298" y="294"/>
                  </a:cubicBezTo>
                  <a:cubicBezTo>
                    <a:pt x="299" y="294"/>
                    <a:pt x="299" y="294"/>
                    <a:pt x="299" y="294"/>
                  </a:cubicBezTo>
                  <a:cubicBezTo>
                    <a:pt x="299" y="295"/>
                    <a:pt x="299" y="296"/>
                    <a:pt x="299" y="298"/>
                  </a:cubicBezTo>
                  <a:lnTo>
                    <a:pt x="298" y="298"/>
                  </a:lnTo>
                  <a:close/>
                  <a:moveTo>
                    <a:pt x="298" y="290"/>
                  </a:moveTo>
                  <a:cubicBezTo>
                    <a:pt x="297" y="288"/>
                    <a:pt x="297" y="287"/>
                    <a:pt x="297" y="286"/>
                  </a:cubicBezTo>
                  <a:cubicBezTo>
                    <a:pt x="298" y="286"/>
                    <a:pt x="298" y="286"/>
                    <a:pt x="298" y="286"/>
                  </a:cubicBezTo>
                  <a:cubicBezTo>
                    <a:pt x="298" y="287"/>
                    <a:pt x="298" y="288"/>
                    <a:pt x="299" y="290"/>
                  </a:cubicBezTo>
                  <a:lnTo>
                    <a:pt x="298" y="290"/>
                  </a:lnTo>
                  <a:close/>
                  <a:moveTo>
                    <a:pt x="297" y="282"/>
                  </a:moveTo>
                  <a:cubicBezTo>
                    <a:pt x="297" y="280"/>
                    <a:pt x="297" y="279"/>
                    <a:pt x="297" y="278"/>
                  </a:cubicBezTo>
                  <a:cubicBezTo>
                    <a:pt x="298" y="278"/>
                    <a:pt x="298" y="278"/>
                    <a:pt x="298" y="278"/>
                  </a:cubicBezTo>
                  <a:cubicBezTo>
                    <a:pt x="298" y="279"/>
                    <a:pt x="298" y="280"/>
                    <a:pt x="298" y="282"/>
                  </a:cubicBezTo>
                  <a:lnTo>
                    <a:pt x="297" y="282"/>
                  </a:lnTo>
                  <a:close/>
                  <a:moveTo>
                    <a:pt x="297" y="274"/>
                  </a:moveTo>
                  <a:cubicBezTo>
                    <a:pt x="297" y="272"/>
                    <a:pt x="296" y="271"/>
                    <a:pt x="296" y="270"/>
                  </a:cubicBezTo>
                  <a:cubicBezTo>
                    <a:pt x="297" y="270"/>
                    <a:pt x="297" y="270"/>
                    <a:pt x="297" y="270"/>
                  </a:cubicBezTo>
                  <a:cubicBezTo>
                    <a:pt x="297" y="271"/>
                    <a:pt x="298" y="272"/>
                    <a:pt x="298" y="274"/>
                  </a:cubicBezTo>
                  <a:lnTo>
                    <a:pt x="297" y="274"/>
                  </a:lnTo>
                  <a:close/>
                  <a:moveTo>
                    <a:pt x="296" y="266"/>
                  </a:moveTo>
                  <a:cubicBezTo>
                    <a:pt x="296" y="264"/>
                    <a:pt x="296" y="263"/>
                    <a:pt x="295" y="262"/>
                  </a:cubicBezTo>
                  <a:cubicBezTo>
                    <a:pt x="296" y="262"/>
                    <a:pt x="296" y="262"/>
                    <a:pt x="296" y="262"/>
                  </a:cubicBezTo>
                  <a:cubicBezTo>
                    <a:pt x="297" y="263"/>
                    <a:pt x="297" y="264"/>
                    <a:pt x="297" y="266"/>
                  </a:cubicBezTo>
                  <a:lnTo>
                    <a:pt x="296" y="266"/>
                  </a:lnTo>
                  <a:close/>
                  <a:moveTo>
                    <a:pt x="295" y="258"/>
                  </a:moveTo>
                  <a:cubicBezTo>
                    <a:pt x="295" y="257"/>
                    <a:pt x="295" y="255"/>
                    <a:pt x="294" y="254"/>
                  </a:cubicBezTo>
                  <a:cubicBezTo>
                    <a:pt x="295" y="254"/>
                    <a:pt x="295" y="254"/>
                    <a:pt x="295" y="254"/>
                  </a:cubicBezTo>
                  <a:cubicBezTo>
                    <a:pt x="296" y="255"/>
                    <a:pt x="296" y="256"/>
                    <a:pt x="296" y="258"/>
                  </a:cubicBezTo>
                  <a:lnTo>
                    <a:pt x="295" y="258"/>
                  </a:lnTo>
                  <a:close/>
                  <a:moveTo>
                    <a:pt x="294" y="250"/>
                  </a:moveTo>
                  <a:cubicBezTo>
                    <a:pt x="294" y="249"/>
                    <a:pt x="293" y="247"/>
                    <a:pt x="293" y="246"/>
                  </a:cubicBezTo>
                  <a:cubicBezTo>
                    <a:pt x="294" y="246"/>
                    <a:pt x="294" y="246"/>
                    <a:pt x="294" y="246"/>
                  </a:cubicBezTo>
                  <a:cubicBezTo>
                    <a:pt x="294" y="247"/>
                    <a:pt x="295" y="248"/>
                    <a:pt x="295" y="250"/>
                  </a:cubicBezTo>
                  <a:lnTo>
                    <a:pt x="294" y="250"/>
                  </a:lnTo>
                  <a:close/>
                  <a:moveTo>
                    <a:pt x="292" y="242"/>
                  </a:moveTo>
                  <a:cubicBezTo>
                    <a:pt x="292" y="241"/>
                    <a:pt x="292" y="239"/>
                    <a:pt x="292" y="238"/>
                  </a:cubicBezTo>
                  <a:cubicBezTo>
                    <a:pt x="293" y="238"/>
                    <a:pt x="293" y="238"/>
                    <a:pt x="293" y="238"/>
                  </a:cubicBezTo>
                  <a:cubicBezTo>
                    <a:pt x="293" y="239"/>
                    <a:pt x="293" y="241"/>
                    <a:pt x="293" y="242"/>
                  </a:cubicBezTo>
                  <a:lnTo>
                    <a:pt x="292" y="242"/>
                  </a:lnTo>
                  <a:close/>
                  <a:moveTo>
                    <a:pt x="291" y="234"/>
                  </a:moveTo>
                  <a:cubicBezTo>
                    <a:pt x="291" y="233"/>
                    <a:pt x="290" y="232"/>
                    <a:pt x="290" y="230"/>
                  </a:cubicBezTo>
                  <a:cubicBezTo>
                    <a:pt x="291" y="230"/>
                    <a:pt x="291" y="230"/>
                    <a:pt x="291" y="230"/>
                  </a:cubicBezTo>
                  <a:cubicBezTo>
                    <a:pt x="291" y="231"/>
                    <a:pt x="292" y="233"/>
                    <a:pt x="292" y="234"/>
                  </a:cubicBezTo>
                  <a:lnTo>
                    <a:pt x="291" y="234"/>
                  </a:lnTo>
                  <a:close/>
                  <a:moveTo>
                    <a:pt x="289" y="226"/>
                  </a:moveTo>
                  <a:cubicBezTo>
                    <a:pt x="289" y="225"/>
                    <a:pt x="288" y="224"/>
                    <a:pt x="288" y="223"/>
                  </a:cubicBezTo>
                  <a:cubicBezTo>
                    <a:pt x="289" y="222"/>
                    <a:pt x="289" y="222"/>
                    <a:pt x="289" y="222"/>
                  </a:cubicBezTo>
                  <a:cubicBezTo>
                    <a:pt x="289" y="224"/>
                    <a:pt x="290" y="225"/>
                    <a:pt x="290" y="226"/>
                  </a:cubicBezTo>
                  <a:lnTo>
                    <a:pt x="289" y="226"/>
                  </a:lnTo>
                  <a:close/>
                  <a:moveTo>
                    <a:pt x="287" y="219"/>
                  </a:moveTo>
                  <a:cubicBezTo>
                    <a:pt x="287" y="217"/>
                    <a:pt x="286" y="216"/>
                    <a:pt x="286" y="215"/>
                  </a:cubicBezTo>
                  <a:cubicBezTo>
                    <a:pt x="287" y="215"/>
                    <a:pt x="287" y="215"/>
                    <a:pt x="287" y="215"/>
                  </a:cubicBezTo>
                  <a:cubicBezTo>
                    <a:pt x="287" y="216"/>
                    <a:pt x="288" y="217"/>
                    <a:pt x="288" y="218"/>
                  </a:cubicBezTo>
                  <a:lnTo>
                    <a:pt x="287" y="219"/>
                  </a:lnTo>
                  <a:close/>
                  <a:moveTo>
                    <a:pt x="285" y="211"/>
                  </a:moveTo>
                  <a:cubicBezTo>
                    <a:pt x="284" y="210"/>
                    <a:pt x="284" y="209"/>
                    <a:pt x="284" y="207"/>
                  </a:cubicBezTo>
                  <a:cubicBezTo>
                    <a:pt x="285" y="207"/>
                    <a:pt x="285" y="207"/>
                    <a:pt x="285" y="207"/>
                  </a:cubicBezTo>
                  <a:cubicBezTo>
                    <a:pt x="285" y="208"/>
                    <a:pt x="285" y="210"/>
                    <a:pt x="286" y="211"/>
                  </a:cubicBezTo>
                  <a:lnTo>
                    <a:pt x="285" y="211"/>
                  </a:lnTo>
                  <a:close/>
                  <a:moveTo>
                    <a:pt x="282" y="203"/>
                  </a:moveTo>
                  <a:cubicBezTo>
                    <a:pt x="282" y="202"/>
                    <a:pt x="281" y="201"/>
                    <a:pt x="281" y="200"/>
                  </a:cubicBezTo>
                  <a:cubicBezTo>
                    <a:pt x="282" y="199"/>
                    <a:pt x="282" y="199"/>
                    <a:pt x="282" y="199"/>
                  </a:cubicBezTo>
                  <a:cubicBezTo>
                    <a:pt x="282" y="201"/>
                    <a:pt x="283" y="202"/>
                    <a:pt x="283" y="203"/>
                  </a:cubicBezTo>
                  <a:lnTo>
                    <a:pt x="282" y="203"/>
                  </a:lnTo>
                  <a:close/>
                  <a:moveTo>
                    <a:pt x="280" y="196"/>
                  </a:moveTo>
                  <a:cubicBezTo>
                    <a:pt x="279" y="195"/>
                    <a:pt x="279" y="193"/>
                    <a:pt x="278" y="192"/>
                  </a:cubicBezTo>
                  <a:cubicBezTo>
                    <a:pt x="279" y="192"/>
                    <a:pt x="279" y="192"/>
                    <a:pt x="279" y="192"/>
                  </a:cubicBezTo>
                  <a:cubicBezTo>
                    <a:pt x="280" y="193"/>
                    <a:pt x="280" y="194"/>
                    <a:pt x="281" y="196"/>
                  </a:cubicBezTo>
                  <a:lnTo>
                    <a:pt x="280" y="196"/>
                  </a:lnTo>
                  <a:close/>
                  <a:moveTo>
                    <a:pt x="277" y="189"/>
                  </a:moveTo>
                  <a:cubicBezTo>
                    <a:pt x="276" y="187"/>
                    <a:pt x="276" y="186"/>
                    <a:pt x="275" y="185"/>
                  </a:cubicBezTo>
                  <a:cubicBezTo>
                    <a:pt x="276" y="184"/>
                    <a:pt x="276" y="184"/>
                    <a:pt x="276" y="184"/>
                  </a:cubicBezTo>
                  <a:cubicBezTo>
                    <a:pt x="277" y="186"/>
                    <a:pt x="277" y="187"/>
                    <a:pt x="278" y="188"/>
                  </a:cubicBezTo>
                  <a:lnTo>
                    <a:pt x="277" y="189"/>
                  </a:lnTo>
                  <a:close/>
                  <a:moveTo>
                    <a:pt x="274" y="181"/>
                  </a:moveTo>
                  <a:cubicBezTo>
                    <a:pt x="273" y="180"/>
                    <a:pt x="273" y="179"/>
                    <a:pt x="272" y="177"/>
                  </a:cubicBezTo>
                  <a:cubicBezTo>
                    <a:pt x="273" y="177"/>
                    <a:pt x="273" y="177"/>
                    <a:pt x="273" y="177"/>
                  </a:cubicBezTo>
                  <a:cubicBezTo>
                    <a:pt x="274" y="178"/>
                    <a:pt x="274" y="180"/>
                    <a:pt x="275" y="181"/>
                  </a:cubicBezTo>
                  <a:lnTo>
                    <a:pt x="274" y="181"/>
                  </a:lnTo>
                  <a:close/>
                  <a:moveTo>
                    <a:pt x="271" y="174"/>
                  </a:moveTo>
                  <a:cubicBezTo>
                    <a:pt x="270" y="173"/>
                    <a:pt x="269" y="171"/>
                    <a:pt x="269" y="170"/>
                  </a:cubicBezTo>
                  <a:cubicBezTo>
                    <a:pt x="270" y="170"/>
                    <a:pt x="270" y="170"/>
                    <a:pt x="270" y="170"/>
                  </a:cubicBezTo>
                  <a:cubicBezTo>
                    <a:pt x="270" y="171"/>
                    <a:pt x="271" y="172"/>
                    <a:pt x="272" y="173"/>
                  </a:cubicBezTo>
                  <a:lnTo>
                    <a:pt x="271" y="174"/>
                  </a:lnTo>
                  <a:close/>
                  <a:moveTo>
                    <a:pt x="267" y="167"/>
                  </a:moveTo>
                  <a:cubicBezTo>
                    <a:pt x="267" y="166"/>
                    <a:pt x="266" y="164"/>
                    <a:pt x="265" y="163"/>
                  </a:cubicBezTo>
                  <a:cubicBezTo>
                    <a:pt x="266" y="163"/>
                    <a:pt x="266" y="163"/>
                    <a:pt x="266" y="163"/>
                  </a:cubicBezTo>
                  <a:cubicBezTo>
                    <a:pt x="267" y="164"/>
                    <a:pt x="267" y="165"/>
                    <a:pt x="268" y="166"/>
                  </a:cubicBezTo>
                  <a:lnTo>
                    <a:pt x="267" y="167"/>
                  </a:lnTo>
                  <a:close/>
                  <a:moveTo>
                    <a:pt x="264" y="160"/>
                  </a:moveTo>
                  <a:cubicBezTo>
                    <a:pt x="263" y="158"/>
                    <a:pt x="262" y="157"/>
                    <a:pt x="262" y="156"/>
                  </a:cubicBezTo>
                  <a:cubicBezTo>
                    <a:pt x="263" y="156"/>
                    <a:pt x="263" y="156"/>
                    <a:pt x="263" y="156"/>
                  </a:cubicBezTo>
                  <a:cubicBezTo>
                    <a:pt x="263" y="157"/>
                    <a:pt x="264" y="158"/>
                    <a:pt x="264" y="159"/>
                  </a:cubicBezTo>
                  <a:lnTo>
                    <a:pt x="264" y="160"/>
                  </a:lnTo>
                  <a:close/>
                  <a:moveTo>
                    <a:pt x="260" y="153"/>
                  </a:moveTo>
                  <a:cubicBezTo>
                    <a:pt x="259" y="151"/>
                    <a:pt x="258" y="150"/>
                    <a:pt x="258" y="149"/>
                  </a:cubicBezTo>
                  <a:cubicBezTo>
                    <a:pt x="259" y="149"/>
                    <a:pt x="259" y="149"/>
                    <a:pt x="259" y="149"/>
                  </a:cubicBezTo>
                  <a:cubicBezTo>
                    <a:pt x="259" y="150"/>
                    <a:pt x="260" y="151"/>
                    <a:pt x="261" y="152"/>
                  </a:cubicBezTo>
                  <a:lnTo>
                    <a:pt x="260" y="153"/>
                  </a:lnTo>
                  <a:close/>
                  <a:moveTo>
                    <a:pt x="256" y="146"/>
                  </a:moveTo>
                  <a:cubicBezTo>
                    <a:pt x="255" y="145"/>
                    <a:pt x="254" y="143"/>
                    <a:pt x="254" y="142"/>
                  </a:cubicBezTo>
                  <a:cubicBezTo>
                    <a:pt x="255" y="142"/>
                    <a:pt x="255" y="142"/>
                    <a:pt x="255" y="142"/>
                  </a:cubicBezTo>
                  <a:cubicBezTo>
                    <a:pt x="255" y="143"/>
                    <a:pt x="256" y="144"/>
                    <a:pt x="257" y="145"/>
                  </a:cubicBezTo>
                  <a:lnTo>
                    <a:pt x="256" y="146"/>
                  </a:lnTo>
                  <a:close/>
                  <a:moveTo>
                    <a:pt x="252" y="139"/>
                  </a:moveTo>
                  <a:cubicBezTo>
                    <a:pt x="251" y="138"/>
                    <a:pt x="250" y="137"/>
                    <a:pt x="249" y="136"/>
                  </a:cubicBezTo>
                  <a:cubicBezTo>
                    <a:pt x="250" y="135"/>
                    <a:pt x="250" y="135"/>
                    <a:pt x="250" y="135"/>
                  </a:cubicBezTo>
                  <a:cubicBezTo>
                    <a:pt x="251" y="136"/>
                    <a:pt x="252" y="137"/>
                    <a:pt x="252" y="138"/>
                  </a:cubicBezTo>
                  <a:lnTo>
                    <a:pt x="252" y="139"/>
                  </a:lnTo>
                  <a:close/>
                  <a:moveTo>
                    <a:pt x="247" y="132"/>
                  </a:moveTo>
                  <a:cubicBezTo>
                    <a:pt x="246" y="131"/>
                    <a:pt x="246" y="130"/>
                    <a:pt x="245" y="129"/>
                  </a:cubicBezTo>
                  <a:cubicBezTo>
                    <a:pt x="246" y="128"/>
                    <a:pt x="246" y="128"/>
                    <a:pt x="246" y="128"/>
                  </a:cubicBezTo>
                  <a:cubicBezTo>
                    <a:pt x="247" y="130"/>
                    <a:pt x="247" y="131"/>
                    <a:pt x="248" y="132"/>
                  </a:cubicBezTo>
                  <a:lnTo>
                    <a:pt x="247" y="132"/>
                  </a:lnTo>
                  <a:close/>
                  <a:moveTo>
                    <a:pt x="243" y="126"/>
                  </a:moveTo>
                  <a:cubicBezTo>
                    <a:pt x="242" y="125"/>
                    <a:pt x="241" y="124"/>
                    <a:pt x="240" y="122"/>
                  </a:cubicBezTo>
                  <a:cubicBezTo>
                    <a:pt x="241" y="122"/>
                    <a:pt x="241" y="122"/>
                    <a:pt x="241" y="122"/>
                  </a:cubicBezTo>
                  <a:cubicBezTo>
                    <a:pt x="242" y="123"/>
                    <a:pt x="243" y="124"/>
                    <a:pt x="243" y="125"/>
                  </a:cubicBezTo>
                  <a:lnTo>
                    <a:pt x="243" y="126"/>
                  </a:lnTo>
                  <a:close/>
                  <a:moveTo>
                    <a:pt x="238" y="119"/>
                  </a:moveTo>
                  <a:cubicBezTo>
                    <a:pt x="237" y="118"/>
                    <a:pt x="236" y="117"/>
                    <a:pt x="236" y="116"/>
                  </a:cubicBezTo>
                  <a:cubicBezTo>
                    <a:pt x="236" y="116"/>
                    <a:pt x="236" y="116"/>
                    <a:pt x="236" y="116"/>
                  </a:cubicBezTo>
                  <a:cubicBezTo>
                    <a:pt x="237" y="117"/>
                    <a:pt x="238" y="118"/>
                    <a:pt x="239" y="119"/>
                  </a:cubicBezTo>
                  <a:lnTo>
                    <a:pt x="238" y="119"/>
                  </a:lnTo>
                  <a:close/>
                  <a:moveTo>
                    <a:pt x="233" y="113"/>
                  </a:moveTo>
                  <a:cubicBezTo>
                    <a:pt x="232" y="112"/>
                    <a:pt x="231" y="111"/>
                    <a:pt x="231" y="110"/>
                  </a:cubicBezTo>
                  <a:cubicBezTo>
                    <a:pt x="231" y="109"/>
                    <a:pt x="231" y="109"/>
                    <a:pt x="231" y="109"/>
                  </a:cubicBezTo>
                  <a:cubicBezTo>
                    <a:pt x="232" y="110"/>
                    <a:pt x="233" y="111"/>
                    <a:pt x="234" y="112"/>
                  </a:cubicBezTo>
                  <a:lnTo>
                    <a:pt x="233" y="113"/>
                  </a:lnTo>
                  <a:close/>
                  <a:moveTo>
                    <a:pt x="228" y="107"/>
                  </a:moveTo>
                  <a:cubicBezTo>
                    <a:pt x="227" y="106"/>
                    <a:pt x="226" y="105"/>
                    <a:pt x="225" y="104"/>
                  </a:cubicBezTo>
                  <a:cubicBezTo>
                    <a:pt x="226" y="103"/>
                    <a:pt x="226" y="103"/>
                    <a:pt x="226" y="103"/>
                  </a:cubicBezTo>
                  <a:cubicBezTo>
                    <a:pt x="227" y="104"/>
                    <a:pt x="228" y="105"/>
                    <a:pt x="229" y="106"/>
                  </a:cubicBezTo>
                  <a:lnTo>
                    <a:pt x="228" y="107"/>
                  </a:lnTo>
                  <a:close/>
                  <a:moveTo>
                    <a:pt x="98" y="17"/>
                  </a:moveTo>
                  <a:cubicBezTo>
                    <a:pt x="97" y="17"/>
                    <a:pt x="95" y="16"/>
                    <a:pt x="94" y="16"/>
                  </a:cubicBezTo>
                  <a:cubicBezTo>
                    <a:pt x="94" y="15"/>
                    <a:pt x="94" y="15"/>
                    <a:pt x="94" y="15"/>
                  </a:cubicBezTo>
                  <a:cubicBezTo>
                    <a:pt x="96" y="16"/>
                    <a:pt x="97" y="16"/>
                    <a:pt x="98" y="16"/>
                  </a:cubicBezTo>
                  <a:lnTo>
                    <a:pt x="98" y="17"/>
                  </a:lnTo>
                  <a:close/>
                  <a:moveTo>
                    <a:pt x="90" y="15"/>
                  </a:moveTo>
                  <a:cubicBezTo>
                    <a:pt x="89" y="14"/>
                    <a:pt x="88" y="14"/>
                    <a:pt x="86" y="14"/>
                  </a:cubicBezTo>
                  <a:cubicBezTo>
                    <a:pt x="87" y="13"/>
                    <a:pt x="87" y="13"/>
                    <a:pt x="87" y="13"/>
                  </a:cubicBezTo>
                  <a:cubicBezTo>
                    <a:pt x="88" y="13"/>
                    <a:pt x="89" y="13"/>
                    <a:pt x="91" y="14"/>
                  </a:cubicBezTo>
                  <a:lnTo>
                    <a:pt x="90" y="15"/>
                  </a:lnTo>
                  <a:close/>
                  <a:moveTo>
                    <a:pt x="83" y="13"/>
                  </a:moveTo>
                  <a:cubicBezTo>
                    <a:pt x="81" y="12"/>
                    <a:pt x="80" y="12"/>
                    <a:pt x="79" y="11"/>
                  </a:cubicBezTo>
                  <a:cubicBezTo>
                    <a:pt x="79" y="10"/>
                    <a:pt x="79" y="10"/>
                    <a:pt x="79" y="10"/>
                  </a:cubicBezTo>
                  <a:cubicBezTo>
                    <a:pt x="80" y="11"/>
                    <a:pt x="82" y="11"/>
                    <a:pt x="83" y="12"/>
                  </a:cubicBezTo>
                  <a:lnTo>
                    <a:pt x="83" y="13"/>
                  </a:lnTo>
                  <a:close/>
                  <a:moveTo>
                    <a:pt x="75" y="10"/>
                  </a:moveTo>
                  <a:cubicBezTo>
                    <a:pt x="74" y="10"/>
                    <a:pt x="72" y="10"/>
                    <a:pt x="71" y="9"/>
                  </a:cubicBezTo>
                  <a:cubicBezTo>
                    <a:pt x="71" y="8"/>
                    <a:pt x="71" y="8"/>
                    <a:pt x="71" y="8"/>
                  </a:cubicBezTo>
                  <a:cubicBezTo>
                    <a:pt x="73" y="9"/>
                    <a:pt x="74" y="9"/>
                    <a:pt x="75" y="9"/>
                  </a:cubicBezTo>
                  <a:lnTo>
                    <a:pt x="75" y="10"/>
                  </a:lnTo>
                  <a:close/>
                  <a:moveTo>
                    <a:pt x="67" y="9"/>
                  </a:moveTo>
                  <a:cubicBezTo>
                    <a:pt x="66" y="8"/>
                    <a:pt x="65" y="8"/>
                    <a:pt x="63" y="8"/>
                  </a:cubicBezTo>
                  <a:cubicBezTo>
                    <a:pt x="63" y="7"/>
                    <a:pt x="63" y="7"/>
                    <a:pt x="63" y="7"/>
                  </a:cubicBezTo>
                  <a:cubicBezTo>
                    <a:pt x="65" y="7"/>
                    <a:pt x="66" y="7"/>
                    <a:pt x="67" y="8"/>
                  </a:cubicBezTo>
                  <a:lnTo>
                    <a:pt x="67" y="9"/>
                  </a:lnTo>
                  <a:close/>
                  <a:moveTo>
                    <a:pt x="59" y="7"/>
                  </a:moveTo>
                  <a:cubicBezTo>
                    <a:pt x="58" y="7"/>
                    <a:pt x="57" y="6"/>
                    <a:pt x="55" y="6"/>
                  </a:cubicBezTo>
                  <a:cubicBezTo>
                    <a:pt x="56" y="5"/>
                    <a:pt x="56" y="5"/>
                    <a:pt x="56" y="5"/>
                  </a:cubicBezTo>
                  <a:cubicBezTo>
                    <a:pt x="57" y="5"/>
                    <a:pt x="58" y="6"/>
                    <a:pt x="60" y="6"/>
                  </a:cubicBezTo>
                  <a:lnTo>
                    <a:pt x="59" y="7"/>
                  </a:lnTo>
                  <a:close/>
                  <a:moveTo>
                    <a:pt x="51" y="5"/>
                  </a:moveTo>
                  <a:cubicBezTo>
                    <a:pt x="50" y="5"/>
                    <a:pt x="49" y="5"/>
                    <a:pt x="48" y="5"/>
                  </a:cubicBezTo>
                  <a:cubicBezTo>
                    <a:pt x="48" y="4"/>
                    <a:pt x="48" y="4"/>
                    <a:pt x="48" y="4"/>
                  </a:cubicBezTo>
                  <a:cubicBezTo>
                    <a:pt x="49" y="4"/>
                    <a:pt x="50" y="4"/>
                    <a:pt x="52" y="4"/>
                  </a:cubicBezTo>
                  <a:lnTo>
                    <a:pt x="51" y="5"/>
                  </a:lnTo>
                  <a:close/>
                  <a:moveTo>
                    <a:pt x="44" y="4"/>
                  </a:moveTo>
                  <a:cubicBezTo>
                    <a:pt x="42" y="4"/>
                    <a:pt x="41" y="4"/>
                    <a:pt x="40" y="4"/>
                  </a:cubicBezTo>
                  <a:cubicBezTo>
                    <a:pt x="40" y="3"/>
                    <a:pt x="40" y="3"/>
                    <a:pt x="40" y="3"/>
                  </a:cubicBezTo>
                  <a:cubicBezTo>
                    <a:pt x="41" y="3"/>
                    <a:pt x="42" y="3"/>
                    <a:pt x="44" y="3"/>
                  </a:cubicBezTo>
                  <a:lnTo>
                    <a:pt x="44" y="4"/>
                  </a:lnTo>
                  <a:close/>
                  <a:moveTo>
                    <a:pt x="36" y="3"/>
                  </a:moveTo>
                  <a:cubicBezTo>
                    <a:pt x="34" y="3"/>
                    <a:pt x="33" y="3"/>
                    <a:pt x="32" y="3"/>
                  </a:cubicBezTo>
                  <a:cubicBezTo>
                    <a:pt x="32" y="2"/>
                    <a:pt x="32" y="2"/>
                    <a:pt x="32" y="2"/>
                  </a:cubicBezTo>
                  <a:cubicBezTo>
                    <a:pt x="33" y="2"/>
                    <a:pt x="34" y="2"/>
                    <a:pt x="36" y="2"/>
                  </a:cubicBezTo>
                  <a:lnTo>
                    <a:pt x="36" y="3"/>
                  </a:lnTo>
                  <a:close/>
                  <a:moveTo>
                    <a:pt x="28" y="2"/>
                  </a:moveTo>
                  <a:cubicBezTo>
                    <a:pt x="26" y="2"/>
                    <a:pt x="25" y="2"/>
                    <a:pt x="24" y="2"/>
                  </a:cubicBezTo>
                  <a:cubicBezTo>
                    <a:pt x="24" y="1"/>
                    <a:pt x="24" y="1"/>
                    <a:pt x="24" y="1"/>
                  </a:cubicBezTo>
                  <a:cubicBezTo>
                    <a:pt x="25" y="1"/>
                    <a:pt x="27" y="1"/>
                    <a:pt x="28" y="1"/>
                  </a:cubicBezTo>
                  <a:lnTo>
                    <a:pt x="28" y="2"/>
                  </a:lnTo>
                  <a:close/>
                  <a:moveTo>
                    <a:pt x="20" y="2"/>
                  </a:moveTo>
                  <a:cubicBezTo>
                    <a:pt x="18" y="2"/>
                    <a:pt x="17" y="2"/>
                    <a:pt x="16" y="1"/>
                  </a:cubicBezTo>
                  <a:cubicBezTo>
                    <a:pt x="16" y="0"/>
                    <a:pt x="16" y="0"/>
                    <a:pt x="16" y="0"/>
                  </a:cubicBezTo>
                  <a:cubicBezTo>
                    <a:pt x="17" y="1"/>
                    <a:pt x="19" y="1"/>
                    <a:pt x="20" y="1"/>
                  </a:cubicBezTo>
                  <a:lnTo>
                    <a:pt x="20" y="2"/>
                  </a:lnTo>
                  <a:close/>
                  <a:moveTo>
                    <a:pt x="12" y="1"/>
                  </a:moveTo>
                  <a:cubicBezTo>
                    <a:pt x="10" y="1"/>
                    <a:pt x="9" y="1"/>
                    <a:pt x="8" y="1"/>
                  </a:cubicBezTo>
                  <a:cubicBezTo>
                    <a:pt x="8" y="0"/>
                    <a:pt x="8" y="0"/>
                    <a:pt x="8" y="0"/>
                  </a:cubicBezTo>
                  <a:cubicBezTo>
                    <a:pt x="9" y="0"/>
                    <a:pt x="11" y="0"/>
                    <a:pt x="12" y="0"/>
                  </a:cubicBezTo>
                  <a:lnTo>
                    <a:pt x="12" y="1"/>
                  </a:lnTo>
                  <a:close/>
                  <a:moveTo>
                    <a:pt x="4" y="1"/>
                  </a:moveTo>
                  <a:cubicBezTo>
                    <a:pt x="3" y="1"/>
                    <a:pt x="2" y="1"/>
                    <a:pt x="1" y="1"/>
                  </a:cubicBezTo>
                  <a:cubicBezTo>
                    <a:pt x="0" y="1"/>
                    <a:pt x="0" y="1"/>
                    <a:pt x="0" y="1"/>
                  </a:cubicBezTo>
                  <a:cubicBezTo>
                    <a:pt x="0" y="0"/>
                    <a:pt x="0" y="0"/>
                    <a:pt x="0" y="0"/>
                  </a:cubicBezTo>
                  <a:cubicBezTo>
                    <a:pt x="1" y="0"/>
                    <a:pt x="1" y="0"/>
                    <a:pt x="1" y="0"/>
                  </a:cubicBezTo>
                  <a:cubicBezTo>
                    <a:pt x="2" y="0"/>
                    <a:pt x="3" y="0"/>
                    <a:pt x="4" y="0"/>
                  </a:cubicBezTo>
                  <a:lnTo>
                    <a:pt x="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nvGrpSpPr>
          <p:cNvPr id="88" name="组合 87">
            <a:extLst>
              <a:ext uri="{FF2B5EF4-FFF2-40B4-BE49-F238E27FC236}">
                <a16:creationId xmlns="" xmlns:a16="http://schemas.microsoft.com/office/drawing/2014/main" id="{8557F11C-3905-42D5-BABA-3347396F3850}"/>
              </a:ext>
            </a:extLst>
          </p:cNvPr>
          <p:cNvGrpSpPr/>
          <p:nvPr/>
        </p:nvGrpSpPr>
        <p:grpSpPr>
          <a:xfrm>
            <a:off x="7568983" y="2230120"/>
            <a:ext cx="1490967" cy="558261"/>
            <a:chOff x="5511161" y="1430021"/>
            <a:chExt cx="1118225" cy="418696"/>
          </a:xfrm>
        </p:grpSpPr>
        <p:sp>
          <p:nvSpPr>
            <p:cNvPr id="89" name="矩形 88">
              <a:extLst>
                <a:ext uri="{FF2B5EF4-FFF2-40B4-BE49-F238E27FC236}">
                  <a16:creationId xmlns="" xmlns:a16="http://schemas.microsoft.com/office/drawing/2014/main" id="{E964D790-A715-4D2B-AA09-5FC8C3075202}"/>
                </a:ext>
              </a:extLst>
            </p:cNvPr>
            <p:cNvSpPr/>
            <p:nvPr/>
          </p:nvSpPr>
          <p:spPr>
            <a:xfrm>
              <a:off x="5511161" y="1430021"/>
              <a:ext cx="1061829" cy="253916"/>
            </a:xfrm>
            <a:prstGeom prst="rect">
              <a:avLst/>
            </a:prstGeom>
          </p:spPr>
          <p:txBody>
            <a:bodyPr wrap="none">
              <a:spAutoFit/>
            </a:bodyPr>
            <a:lstStyle/>
            <a:p>
              <a:pPr defTabSz="1219170" eaLnBrk="0" fontAlgn="base" hangingPunct="0">
                <a:spcBef>
                  <a:spcPct val="0"/>
                </a:spcBef>
                <a:spcAft>
                  <a:spcPct val="0"/>
                </a:spcAft>
              </a:pPr>
              <a:r>
                <a:rPr lang="zh-CN" altLang="en-US" sz="1600" dirty="0">
                  <a:solidFill>
                    <a:prstClr val="black">
                      <a:lumMod val="75000"/>
                      <a:lumOff val="2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点此替换文本</a:t>
              </a:r>
              <a:endParaRPr lang="zh-CN" altLang="en-US" sz="4800" dirty="0">
                <a:solidFill>
                  <a:prstClr val="black">
                    <a:lumMod val="75000"/>
                    <a:lumOff val="25000"/>
                  </a:prstClr>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90" name="矩形 89">
              <a:extLst>
                <a:ext uri="{FF2B5EF4-FFF2-40B4-BE49-F238E27FC236}">
                  <a16:creationId xmlns="" xmlns:a16="http://schemas.microsoft.com/office/drawing/2014/main" id="{A0EA9B6B-3D57-402F-902A-23DA7F6A32E8}"/>
                </a:ext>
              </a:extLst>
            </p:cNvPr>
            <p:cNvSpPr/>
            <p:nvPr/>
          </p:nvSpPr>
          <p:spPr>
            <a:xfrm>
              <a:off x="5531489" y="1656308"/>
              <a:ext cx="1097897" cy="192409"/>
            </a:xfrm>
            <a:prstGeom prst="rect">
              <a:avLst/>
            </a:prstGeom>
          </p:spPr>
          <p:txBody>
            <a:bodyPr wrap="none">
              <a:spAutoFit/>
            </a:bodyPr>
            <a:lstStyle/>
            <a:p>
              <a:pPr defTabSz="1219170" eaLnBrk="0" fontAlgn="base" hangingPunct="0">
                <a:spcBef>
                  <a:spcPct val="0"/>
                </a:spcBef>
                <a:spcAft>
                  <a:spcPct val="0"/>
                </a:spcAft>
              </a:pPr>
              <a:r>
                <a:rPr lang="en-US" altLang="zh-CN" sz="1067" dirty="0">
                  <a:solidFill>
                    <a:prstClr val="black">
                      <a:lumMod val="50000"/>
                      <a:lumOff val="50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this is a sample text. </a:t>
              </a:r>
              <a:endParaRPr lang="zh-CN" altLang="en-US" sz="2400" dirty="0">
                <a:solidFill>
                  <a:prstClr val="black">
                    <a:lumMod val="50000"/>
                    <a:lumOff val="50000"/>
                  </a:prstClr>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nvGrpSpPr>
          <p:cNvPr id="91" name="组合 90">
            <a:extLst>
              <a:ext uri="{FF2B5EF4-FFF2-40B4-BE49-F238E27FC236}">
                <a16:creationId xmlns="" xmlns:a16="http://schemas.microsoft.com/office/drawing/2014/main" id="{15995EFA-1237-4D62-B695-0E823D383BC1}"/>
              </a:ext>
            </a:extLst>
          </p:cNvPr>
          <p:cNvGrpSpPr/>
          <p:nvPr/>
        </p:nvGrpSpPr>
        <p:grpSpPr>
          <a:xfrm>
            <a:off x="8016023" y="4495800"/>
            <a:ext cx="1490967" cy="558261"/>
            <a:chOff x="5511161" y="1430021"/>
            <a:chExt cx="1118225" cy="418696"/>
          </a:xfrm>
        </p:grpSpPr>
        <p:sp>
          <p:nvSpPr>
            <p:cNvPr id="92" name="矩形 91">
              <a:extLst>
                <a:ext uri="{FF2B5EF4-FFF2-40B4-BE49-F238E27FC236}">
                  <a16:creationId xmlns="" xmlns:a16="http://schemas.microsoft.com/office/drawing/2014/main" id="{14352F18-C0E2-4CE4-9450-762A6947AF79}"/>
                </a:ext>
              </a:extLst>
            </p:cNvPr>
            <p:cNvSpPr/>
            <p:nvPr/>
          </p:nvSpPr>
          <p:spPr>
            <a:xfrm>
              <a:off x="5511161" y="1430021"/>
              <a:ext cx="1061829" cy="253916"/>
            </a:xfrm>
            <a:prstGeom prst="rect">
              <a:avLst/>
            </a:prstGeom>
          </p:spPr>
          <p:txBody>
            <a:bodyPr wrap="none">
              <a:spAutoFit/>
            </a:bodyPr>
            <a:lstStyle/>
            <a:p>
              <a:pPr defTabSz="1219170" eaLnBrk="0" fontAlgn="base" hangingPunct="0">
                <a:spcBef>
                  <a:spcPct val="0"/>
                </a:spcBef>
                <a:spcAft>
                  <a:spcPct val="0"/>
                </a:spcAft>
              </a:pPr>
              <a:r>
                <a:rPr lang="zh-CN" altLang="en-US" sz="1600" dirty="0">
                  <a:solidFill>
                    <a:prstClr val="black">
                      <a:lumMod val="75000"/>
                      <a:lumOff val="2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点此替换文本</a:t>
              </a:r>
              <a:endParaRPr lang="zh-CN" altLang="en-US" sz="4800" dirty="0">
                <a:solidFill>
                  <a:prstClr val="black">
                    <a:lumMod val="75000"/>
                    <a:lumOff val="25000"/>
                  </a:prstClr>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93" name="矩形 92">
              <a:extLst>
                <a:ext uri="{FF2B5EF4-FFF2-40B4-BE49-F238E27FC236}">
                  <a16:creationId xmlns="" xmlns:a16="http://schemas.microsoft.com/office/drawing/2014/main" id="{31C52443-9085-4E86-A076-B7CD5AD40403}"/>
                </a:ext>
              </a:extLst>
            </p:cNvPr>
            <p:cNvSpPr/>
            <p:nvPr/>
          </p:nvSpPr>
          <p:spPr>
            <a:xfrm>
              <a:off x="5531489" y="1656308"/>
              <a:ext cx="1097897" cy="192409"/>
            </a:xfrm>
            <a:prstGeom prst="rect">
              <a:avLst/>
            </a:prstGeom>
          </p:spPr>
          <p:txBody>
            <a:bodyPr wrap="none">
              <a:spAutoFit/>
            </a:bodyPr>
            <a:lstStyle/>
            <a:p>
              <a:pPr defTabSz="1219170" eaLnBrk="0" fontAlgn="base" hangingPunct="0">
                <a:spcBef>
                  <a:spcPct val="0"/>
                </a:spcBef>
                <a:spcAft>
                  <a:spcPct val="0"/>
                </a:spcAft>
              </a:pPr>
              <a:r>
                <a:rPr lang="en-US" altLang="zh-CN" sz="1067" dirty="0">
                  <a:solidFill>
                    <a:prstClr val="black">
                      <a:lumMod val="50000"/>
                      <a:lumOff val="50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this is a sample text. </a:t>
              </a:r>
              <a:endParaRPr lang="zh-CN" altLang="en-US" sz="2400" dirty="0">
                <a:solidFill>
                  <a:prstClr val="black">
                    <a:lumMod val="50000"/>
                    <a:lumOff val="50000"/>
                  </a:prstClr>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nvGrpSpPr>
          <p:cNvPr id="94" name="组合 93">
            <a:extLst>
              <a:ext uri="{FF2B5EF4-FFF2-40B4-BE49-F238E27FC236}">
                <a16:creationId xmlns="" xmlns:a16="http://schemas.microsoft.com/office/drawing/2014/main" id="{95FC7544-1B3A-43CF-845E-E153F701D1EA}"/>
              </a:ext>
            </a:extLst>
          </p:cNvPr>
          <p:cNvGrpSpPr/>
          <p:nvPr/>
        </p:nvGrpSpPr>
        <p:grpSpPr>
          <a:xfrm>
            <a:off x="5425223" y="5796280"/>
            <a:ext cx="1490967" cy="558261"/>
            <a:chOff x="5511161" y="1430021"/>
            <a:chExt cx="1118225" cy="418696"/>
          </a:xfrm>
        </p:grpSpPr>
        <p:sp>
          <p:nvSpPr>
            <p:cNvPr id="95" name="矩形 94">
              <a:extLst>
                <a:ext uri="{FF2B5EF4-FFF2-40B4-BE49-F238E27FC236}">
                  <a16:creationId xmlns="" xmlns:a16="http://schemas.microsoft.com/office/drawing/2014/main" id="{70B7E1C5-4C1E-4474-8139-81FB5DA58E5D}"/>
                </a:ext>
              </a:extLst>
            </p:cNvPr>
            <p:cNvSpPr/>
            <p:nvPr/>
          </p:nvSpPr>
          <p:spPr>
            <a:xfrm>
              <a:off x="5511161" y="1430021"/>
              <a:ext cx="1061829" cy="253916"/>
            </a:xfrm>
            <a:prstGeom prst="rect">
              <a:avLst/>
            </a:prstGeom>
          </p:spPr>
          <p:txBody>
            <a:bodyPr wrap="none">
              <a:spAutoFit/>
            </a:bodyPr>
            <a:lstStyle/>
            <a:p>
              <a:pPr defTabSz="1219170" eaLnBrk="0" fontAlgn="base" hangingPunct="0">
                <a:spcBef>
                  <a:spcPct val="0"/>
                </a:spcBef>
                <a:spcAft>
                  <a:spcPct val="0"/>
                </a:spcAft>
              </a:pPr>
              <a:r>
                <a:rPr lang="zh-CN" altLang="en-US" sz="1600" dirty="0">
                  <a:solidFill>
                    <a:prstClr val="black">
                      <a:lumMod val="75000"/>
                      <a:lumOff val="2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点此替换文本</a:t>
              </a:r>
              <a:endParaRPr lang="zh-CN" altLang="en-US" sz="4800" dirty="0">
                <a:solidFill>
                  <a:prstClr val="black">
                    <a:lumMod val="75000"/>
                    <a:lumOff val="25000"/>
                  </a:prstClr>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96" name="矩形 95">
              <a:extLst>
                <a:ext uri="{FF2B5EF4-FFF2-40B4-BE49-F238E27FC236}">
                  <a16:creationId xmlns="" xmlns:a16="http://schemas.microsoft.com/office/drawing/2014/main" id="{4DB62F02-EA03-444B-ACA0-A7ACA56FDC9F}"/>
                </a:ext>
              </a:extLst>
            </p:cNvPr>
            <p:cNvSpPr/>
            <p:nvPr/>
          </p:nvSpPr>
          <p:spPr>
            <a:xfrm>
              <a:off x="5531489" y="1656308"/>
              <a:ext cx="1097897" cy="192409"/>
            </a:xfrm>
            <a:prstGeom prst="rect">
              <a:avLst/>
            </a:prstGeom>
          </p:spPr>
          <p:txBody>
            <a:bodyPr wrap="none">
              <a:spAutoFit/>
            </a:bodyPr>
            <a:lstStyle/>
            <a:p>
              <a:pPr defTabSz="1219170" eaLnBrk="0" fontAlgn="base" hangingPunct="0">
                <a:spcBef>
                  <a:spcPct val="0"/>
                </a:spcBef>
                <a:spcAft>
                  <a:spcPct val="0"/>
                </a:spcAft>
              </a:pPr>
              <a:r>
                <a:rPr lang="en-US" altLang="zh-CN" sz="1067" dirty="0">
                  <a:solidFill>
                    <a:prstClr val="black">
                      <a:lumMod val="50000"/>
                      <a:lumOff val="50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this is a sample text. </a:t>
              </a:r>
              <a:endParaRPr lang="zh-CN" altLang="en-US" sz="2400" dirty="0">
                <a:solidFill>
                  <a:prstClr val="black">
                    <a:lumMod val="50000"/>
                    <a:lumOff val="50000"/>
                  </a:prstClr>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nvGrpSpPr>
          <p:cNvPr id="97" name="组合 96">
            <a:extLst>
              <a:ext uri="{FF2B5EF4-FFF2-40B4-BE49-F238E27FC236}">
                <a16:creationId xmlns="" xmlns:a16="http://schemas.microsoft.com/office/drawing/2014/main" id="{02F33CBD-D16C-4D0F-AEE6-9D9CD3474759}"/>
              </a:ext>
            </a:extLst>
          </p:cNvPr>
          <p:cNvGrpSpPr/>
          <p:nvPr/>
        </p:nvGrpSpPr>
        <p:grpSpPr>
          <a:xfrm>
            <a:off x="5360885" y="2870200"/>
            <a:ext cx="1582984" cy="517621"/>
            <a:chOff x="5531489" y="1460501"/>
            <a:chExt cx="1187238" cy="388216"/>
          </a:xfrm>
        </p:grpSpPr>
        <p:sp>
          <p:nvSpPr>
            <p:cNvPr id="98" name="矩形 97">
              <a:extLst>
                <a:ext uri="{FF2B5EF4-FFF2-40B4-BE49-F238E27FC236}">
                  <a16:creationId xmlns="" xmlns:a16="http://schemas.microsoft.com/office/drawing/2014/main" id="{F482BB33-F5B4-4D29-B51E-FC48EE2FA4AF}"/>
                </a:ext>
              </a:extLst>
            </p:cNvPr>
            <p:cNvSpPr/>
            <p:nvPr/>
          </p:nvSpPr>
          <p:spPr>
            <a:xfrm>
              <a:off x="5656898" y="1460501"/>
              <a:ext cx="1061829" cy="253916"/>
            </a:xfrm>
            <a:prstGeom prst="rect">
              <a:avLst/>
            </a:prstGeom>
          </p:spPr>
          <p:txBody>
            <a:bodyPr wrap="none">
              <a:spAutoFit/>
            </a:bodyPr>
            <a:lstStyle/>
            <a:p>
              <a:pPr defTabSz="1219170" eaLnBrk="0" fontAlgn="base" hangingPunct="0">
                <a:spcBef>
                  <a:spcPct val="0"/>
                </a:spcBef>
                <a:spcAft>
                  <a:spcPct val="0"/>
                </a:spcAft>
              </a:pPr>
              <a:r>
                <a:rPr lang="zh-CN" altLang="en-US" sz="1600" dirty="0">
                  <a:solidFill>
                    <a:prstClr val="black">
                      <a:lumMod val="75000"/>
                      <a:lumOff val="2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点此替换文本</a:t>
              </a:r>
              <a:endParaRPr lang="zh-CN" altLang="en-US" sz="4800" dirty="0">
                <a:solidFill>
                  <a:prstClr val="black">
                    <a:lumMod val="75000"/>
                    <a:lumOff val="25000"/>
                  </a:prstClr>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99" name="矩形 98">
              <a:extLst>
                <a:ext uri="{FF2B5EF4-FFF2-40B4-BE49-F238E27FC236}">
                  <a16:creationId xmlns="" xmlns:a16="http://schemas.microsoft.com/office/drawing/2014/main" id="{B49D6AEB-279F-445D-BC88-F5C476C68B62}"/>
                </a:ext>
              </a:extLst>
            </p:cNvPr>
            <p:cNvSpPr/>
            <p:nvPr/>
          </p:nvSpPr>
          <p:spPr>
            <a:xfrm>
              <a:off x="5531489" y="1656308"/>
              <a:ext cx="1097897" cy="192409"/>
            </a:xfrm>
            <a:prstGeom prst="rect">
              <a:avLst/>
            </a:prstGeom>
          </p:spPr>
          <p:txBody>
            <a:bodyPr wrap="none">
              <a:spAutoFit/>
            </a:bodyPr>
            <a:lstStyle/>
            <a:p>
              <a:pPr defTabSz="1219170" eaLnBrk="0" fontAlgn="base" hangingPunct="0">
                <a:spcBef>
                  <a:spcPct val="0"/>
                </a:spcBef>
                <a:spcAft>
                  <a:spcPct val="0"/>
                </a:spcAft>
              </a:pPr>
              <a:r>
                <a:rPr lang="en-US" altLang="zh-CN" sz="1067" dirty="0">
                  <a:solidFill>
                    <a:prstClr val="black">
                      <a:lumMod val="50000"/>
                      <a:lumOff val="50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this is a sample text. </a:t>
              </a:r>
              <a:endParaRPr lang="zh-CN" altLang="en-US" sz="2400" dirty="0">
                <a:solidFill>
                  <a:prstClr val="black">
                    <a:lumMod val="50000"/>
                    <a:lumOff val="50000"/>
                  </a:prstClr>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nvGrpSpPr>
          <p:cNvPr id="100" name="组合 99">
            <a:extLst>
              <a:ext uri="{FF2B5EF4-FFF2-40B4-BE49-F238E27FC236}">
                <a16:creationId xmlns="" xmlns:a16="http://schemas.microsoft.com/office/drawing/2014/main" id="{827C4EBD-3F63-4EA4-B3FF-7EB63C4403F2}"/>
              </a:ext>
            </a:extLst>
          </p:cNvPr>
          <p:cNvGrpSpPr/>
          <p:nvPr/>
        </p:nvGrpSpPr>
        <p:grpSpPr>
          <a:xfrm>
            <a:off x="3911383" y="1783080"/>
            <a:ext cx="1490967" cy="558261"/>
            <a:chOff x="5511161" y="1430021"/>
            <a:chExt cx="1118225" cy="418696"/>
          </a:xfrm>
        </p:grpSpPr>
        <p:sp>
          <p:nvSpPr>
            <p:cNvPr id="101" name="矩形 100">
              <a:extLst>
                <a:ext uri="{FF2B5EF4-FFF2-40B4-BE49-F238E27FC236}">
                  <a16:creationId xmlns="" xmlns:a16="http://schemas.microsoft.com/office/drawing/2014/main" id="{CA03E3B0-BAAA-4355-94D9-09FB1D51C32C}"/>
                </a:ext>
              </a:extLst>
            </p:cNvPr>
            <p:cNvSpPr/>
            <p:nvPr/>
          </p:nvSpPr>
          <p:spPr>
            <a:xfrm>
              <a:off x="5511161" y="1430021"/>
              <a:ext cx="1061829" cy="253916"/>
            </a:xfrm>
            <a:prstGeom prst="rect">
              <a:avLst/>
            </a:prstGeom>
          </p:spPr>
          <p:txBody>
            <a:bodyPr wrap="none">
              <a:spAutoFit/>
            </a:bodyPr>
            <a:lstStyle/>
            <a:p>
              <a:pPr defTabSz="1219170" eaLnBrk="0" fontAlgn="base" hangingPunct="0">
                <a:spcBef>
                  <a:spcPct val="0"/>
                </a:spcBef>
                <a:spcAft>
                  <a:spcPct val="0"/>
                </a:spcAft>
              </a:pPr>
              <a:r>
                <a:rPr lang="zh-CN" altLang="en-US" sz="1600" dirty="0">
                  <a:solidFill>
                    <a:prstClr val="black">
                      <a:lumMod val="75000"/>
                      <a:lumOff val="2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点此替换文本</a:t>
              </a:r>
              <a:endParaRPr lang="zh-CN" altLang="en-US" sz="4800" dirty="0">
                <a:solidFill>
                  <a:prstClr val="black">
                    <a:lumMod val="75000"/>
                    <a:lumOff val="25000"/>
                  </a:prstClr>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02" name="矩形 101">
              <a:extLst>
                <a:ext uri="{FF2B5EF4-FFF2-40B4-BE49-F238E27FC236}">
                  <a16:creationId xmlns="" xmlns:a16="http://schemas.microsoft.com/office/drawing/2014/main" id="{3C932293-9599-4191-A974-CFF815EFADA2}"/>
                </a:ext>
              </a:extLst>
            </p:cNvPr>
            <p:cNvSpPr/>
            <p:nvPr/>
          </p:nvSpPr>
          <p:spPr>
            <a:xfrm>
              <a:off x="5531489" y="1656308"/>
              <a:ext cx="1097897" cy="192409"/>
            </a:xfrm>
            <a:prstGeom prst="rect">
              <a:avLst/>
            </a:prstGeom>
          </p:spPr>
          <p:txBody>
            <a:bodyPr wrap="none">
              <a:spAutoFit/>
            </a:bodyPr>
            <a:lstStyle/>
            <a:p>
              <a:pPr defTabSz="1219170" eaLnBrk="0" fontAlgn="base" hangingPunct="0">
                <a:spcBef>
                  <a:spcPct val="0"/>
                </a:spcBef>
                <a:spcAft>
                  <a:spcPct val="0"/>
                </a:spcAft>
              </a:pPr>
              <a:r>
                <a:rPr lang="en-US" altLang="zh-CN" sz="1067" dirty="0">
                  <a:solidFill>
                    <a:prstClr val="black">
                      <a:lumMod val="50000"/>
                      <a:lumOff val="50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this is a sample text. </a:t>
              </a:r>
              <a:endParaRPr lang="zh-CN" altLang="en-US" sz="2400" dirty="0">
                <a:solidFill>
                  <a:prstClr val="black">
                    <a:lumMod val="50000"/>
                    <a:lumOff val="50000"/>
                  </a:prstClr>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nvGrpSpPr>
          <p:cNvPr id="103" name="组合 102">
            <a:extLst>
              <a:ext uri="{FF2B5EF4-FFF2-40B4-BE49-F238E27FC236}">
                <a16:creationId xmlns="" xmlns:a16="http://schemas.microsoft.com/office/drawing/2014/main" id="{4E437F80-CAF4-4C25-B998-072DB11F41E1}"/>
              </a:ext>
            </a:extLst>
          </p:cNvPr>
          <p:cNvGrpSpPr/>
          <p:nvPr/>
        </p:nvGrpSpPr>
        <p:grpSpPr>
          <a:xfrm>
            <a:off x="2590583" y="2900680"/>
            <a:ext cx="1490967" cy="558261"/>
            <a:chOff x="5511161" y="1430021"/>
            <a:chExt cx="1118225" cy="418696"/>
          </a:xfrm>
        </p:grpSpPr>
        <p:sp>
          <p:nvSpPr>
            <p:cNvPr id="104" name="矩形 103">
              <a:extLst>
                <a:ext uri="{FF2B5EF4-FFF2-40B4-BE49-F238E27FC236}">
                  <a16:creationId xmlns="" xmlns:a16="http://schemas.microsoft.com/office/drawing/2014/main" id="{92E520A4-A48D-41AA-B120-607E6D854866}"/>
                </a:ext>
              </a:extLst>
            </p:cNvPr>
            <p:cNvSpPr/>
            <p:nvPr/>
          </p:nvSpPr>
          <p:spPr>
            <a:xfrm>
              <a:off x="5511161" y="1430021"/>
              <a:ext cx="1061829" cy="253916"/>
            </a:xfrm>
            <a:prstGeom prst="rect">
              <a:avLst/>
            </a:prstGeom>
          </p:spPr>
          <p:txBody>
            <a:bodyPr wrap="none">
              <a:spAutoFit/>
            </a:bodyPr>
            <a:lstStyle/>
            <a:p>
              <a:pPr defTabSz="1219170" eaLnBrk="0" fontAlgn="base" hangingPunct="0">
                <a:spcBef>
                  <a:spcPct val="0"/>
                </a:spcBef>
                <a:spcAft>
                  <a:spcPct val="0"/>
                </a:spcAft>
              </a:pPr>
              <a:r>
                <a:rPr lang="zh-CN" altLang="en-US" sz="1600" dirty="0">
                  <a:solidFill>
                    <a:prstClr val="black">
                      <a:lumMod val="75000"/>
                      <a:lumOff val="2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点此替换文本</a:t>
              </a:r>
              <a:endParaRPr lang="zh-CN" altLang="en-US" sz="4800" dirty="0">
                <a:solidFill>
                  <a:prstClr val="black">
                    <a:lumMod val="75000"/>
                    <a:lumOff val="25000"/>
                  </a:prstClr>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05" name="矩形 104">
              <a:extLst>
                <a:ext uri="{FF2B5EF4-FFF2-40B4-BE49-F238E27FC236}">
                  <a16:creationId xmlns="" xmlns:a16="http://schemas.microsoft.com/office/drawing/2014/main" id="{192DD5D1-FC8D-4B65-876F-08102820701A}"/>
                </a:ext>
              </a:extLst>
            </p:cNvPr>
            <p:cNvSpPr/>
            <p:nvPr/>
          </p:nvSpPr>
          <p:spPr>
            <a:xfrm>
              <a:off x="5531489" y="1656308"/>
              <a:ext cx="1097897" cy="192409"/>
            </a:xfrm>
            <a:prstGeom prst="rect">
              <a:avLst/>
            </a:prstGeom>
          </p:spPr>
          <p:txBody>
            <a:bodyPr wrap="none">
              <a:spAutoFit/>
            </a:bodyPr>
            <a:lstStyle/>
            <a:p>
              <a:pPr defTabSz="1219170" eaLnBrk="0" fontAlgn="base" hangingPunct="0">
                <a:spcBef>
                  <a:spcPct val="0"/>
                </a:spcBef>
                <a:spcAft>
                  <a:spcPct val="0"/>
                </a:spcAft>
              </a:pPr>
              <a:r>
                <a:rPr lang="en-US" altLang="zh-CN" sz="1067" dirty="0">
                  <a:solidFill>
                    <a:prstClr val="black">
                      <a:lumMod val="50000"/>
                      <a:lumOff val="50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this is a sample text. </a:t>
              </a:r>
              <a:endParaRPr lang="zh-CN" altLang="en-US" sz="2400" dirty="0">
                <a:solidFill>
                  <a:prstClr val="black">
                    <a:lumMod val="50000"/>
                    <a:lumOff val="50000"/>
                  </a:prstClr>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nvGrpSpPr>
          <p:cNvPr id="106" name="组合 105">
            <a:extLst>
              <a:ext uri="{FF2B5EF4-FFF2-40B4-BE49-F238E27FC236}">
                <a16:creationId xmlns="" xmlns:a16="http://schemas.microsoft.com/office/drawing/2014/main" id="{C2DB0C9B-276D-432E-ABC2-0588CE64436F}"/>
              </a:ext>
            </a:extLst>
          </p:cNvPr>
          <p:cNvGrpSpPr/>
          <p:nvPr/>
        </p:nvGrpSpPr>
        <p:grpSpPr>
          <a:xfrm>
            <a:off x="2773463" y="4627880"/>
            <a:ext cx="1490967" cy="558261"/>
            <a:chOff x="5511161" y="1430021"/>
            <a:chExt cx="1118225" cy="418696"/>
          </a:xfrm>
        </p:grpSpPr>
        <p:sp>
          <p:nvSpPr>
            <p:cNvPr id="107" name="矩形 106">
              <a:extLst>
                <a:ext uri="{FF2B5EF4-FFF2-40B4-BE49-F238E27FC236}">
                  <a16:creationId xmlns="" xmlns:a16="http://schemas.microsoft.com/office/drawing/2014/main" id="{86F258C6-E26C-44C1-9341-8FF2E1793FC7}"/>
                </a:ext>
              </a:extLst>
            </p:cNvPr>
            <p:cNvSpPr/>
            <p:nvPr/>
          </p:nvSpPr>
          <p:spPr>
            <a:xfrm>
              <a:off x="5511161" y="1430021"/>
              <a:ext cx="1061829" cy="253916"/>
            </a:xfrm>
            <a:prstGeom prst="rect">
              <a:avLst/>
            </a:prstGeom>
          </p:spPr>
          <p:txBody>
            <a:bodyPr wrap="none">
              <a:spAutoFit/>
            </a:bodyPr>
            <a:lstStyle/>
            <a:p>
              <a:pPr defTabSz="1219170" eaLnBrk="0" fontAlgn="base" hangingPunct="0">
                <a:spcBef>
                  <a:spcPct val="0"/>
                </a:spcBef>
                <a:spcAft>
                  <a:spcPct val="0"/>
                </a:spcAft>
              </a:pPr>
              <a:r>
                <a:rPr lang="zh-CN" altLang="en-US" sz="1600" dirty="0">
                  <a:solidFill>
                    <a:prstClr val="black">
                      <a:lumMod val="75000"/>
                      <a:lumOff val="2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点此替换文本</a:t>
              </a:r>
              <a:endParaRPr lang="zh-CN" altLang="en-US" sz="4800" dirty="0">
                <a:solidFill>
                  <a:prstClr val="black">
                    <a:lumMod val="75000"/>
                    <a:lumOff val="25000"/>
                  </a:prstClr>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08" name="矩形 107">
              <a:extLst>
                <a:ext uri="{FF2B5EF4-FFF2-40B4-BE49-F238E27FC236}">
                  <a16:creationId xmlns="" xmlns:a16="http://schemas.microsoft.com/office/drawing/2014/main" id="{F0EE86F4-A78B-4678-A081-FD8582C71DEA}"/>
                </a:ext>
              </a:extLst>
            </p:cNvPr>
            <p:cNvSpPr/>
            <p:nvPr/>
          </p:nvSpPr>
          <p:spPr>
            <a:xfrm>
              <a:off x="5531489" y="1656308"/>
              <a:ext cx="1097897" cy="192409"/>
            </a:xfrm>
            <a:prstGeom prst="rect">
              <a:avLst/>
            </a:prstGeom>
          </p:spPr>
          <p:txBody>
            <a:bodyPr wrap="none">
              <a:spAutoFit/>
            </a:bodyPr>
            <a:lstStyle/>
            <a:p>
              <a:pPr defTabSz="1219170" eaLnBrk="0" fontAlgn="base" hangingPunct="0">
                <a:spcBef>
                  <a:spcPct val="0"/>
                </a:spcBef>
                <a:spcAft>
                  <a:spcPct val="0"/>
                </a:spcAft>
              </a:pPr>
              <a:r>
                <a:rPr lang="en-US" altLang="zh-CN" sz="1067" dirty="0">
                  <a:solidFill>
                    <a:prstClr val="black">
                      <a:lumMod val="50000"/>
                      <a:lumOff val="50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this is a sample text. </a:t>
              </a:r>
              <a:endParaRPr lang="zh-CN" altLang="en-US" sz="2400" dirty="0">
                <a:solidFill>
                  <a:prstClr val="black">
                    <a:lumMod val="50000"/>
                    <a:lumOff val="50000"/>
                  </a:prstClr>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spTree>
    <p:extLst>
      <p:ext uri="{BB962C8B-B14F-4D97-AF65-F5344CB8AC3E}">
        <p14:creationId xmlns:p14="http://schemas.microsoft.com/office/powerpoint/2010/main" val="326894337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p:cTn id="7" dur="500" fill="hold"/>
                                        <p:tgtEl>
                                          <p:spTgt spid="70"/>
                                        </p:tgtEl>
                                        <p:attrNameLst>
                                          <p:attrName>ppt_w</p:attrName>
                                        </p:attrNameLst>
                                      </p:cBhvr>
                                      <p:tavLst>
                                        <p:tav tm="0">
                                          <p:val>
                                            <p:fltVal val="0"/>
                                          </p:val>
                                        </p:tav>
                                        <p:tav tm="100000">
                                          <p:val>
                                            <p:strVal val="#ppt_w"/>
                                          </p:val>
                                        </p:tav>
                                      </p:tavLst>
                                    </p:anim>
                                    <p:anim calcmode="lin" valueType="num">
                                      <p:cBhvr>
                                        <p:cTn id="8" dur="500" fill="hold"/>
                                        <p:tgtEl>
                                          <p:spTgt spid="70"/>
                                        </p:tgtEl>
                                        <p:attrNameLst>
                                          <p:attrName>ppt_h</p:attrName>
                                        </p:attrNameLst>
                                      </p:cBhvr>
                                      <p:tavLst>
                                        <p:tav tm="0">
                                          <p:val>
                                            <p:fltVal val="0"/>
                                          </p:val>
                                        </p:tav>
                                        <p:tav tm="100000">
                                          <p:val>
                                            <p:strVal val="#ppt_h"/>
                                          </p:val>
                                        </p:tav>
                                      </p:tavLst>
                                    </p:anim>
                                    <p:animEffect transition="in" filter="fade">
                                      <p:cBhvr>
                                        <p:cTn id="9" dur="500"/>
                                        <p:tgtEl>
                                          <p:spTgt spid="70"/>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71"/>
                                        </p:tgtEl>
                                        <p:attrNameLst>
                                          <p:attrName>style.visibility</p:attrName>
                                        </p:attrNameLst>
                                      </p:cBhvr>
                                      <p:to>
                                        <p:strVal val="visible"/>
                                      </p:to>
                                    </p:set>
                                    <p:anim calcmode="lin" valueType="num">
                                      <p:cBhvr>
                                        <p:cTn id="12" dur="500" fill="hold"/>
                                        <p:tgtEl>
                                          <p:spTgt spid="71"/>
                                        </p:tgtEl>
                                        <p:attrNameLst>
                                          <p:attrName>ppt_w</p:attrName>
                                        </p:attrNameLst>
                                      </p:cBhvr>
                                      <p:tavLst>
                                        <p:tav tm="0">
                                          <p:val>
                                            <p:fltVal val="0"/>
                                          </p:val>
                                        </p:tav>
                                        <p:tav tm="100000">
                                          <p:val>
                                            <p:strVal val="#ppt_w"/>
                                          </p:val>
                                        </p:tav>
                                      </p:tavLst>
                                    </p:anim>
                                    <p:anim calcmode="lin" valueType="num">
                                      <p:cBhvr>
                                        <p:cTn id="13" dur="500" fill="hold"/>
                                        <p:tgtEl>
                                          <p:spTgt spid="71"/>
                                        </p:tgtEl>
                                        <p:attrNameLst>
                                          <p:attrName>ppt_h</p:attrName>
                                        </p:attrNameLst>
                                      </p:cBhvr>
                                      <p:tavLst>
                                        <p:tav tm="0">
                                          <p:val>
                                            <p:fltVal val="0"/>
                                          </p:val>
                                        </p:tav>
                                        <p:tav tm="100000">
                                          <p:val>
                                            <p:strVal val="#ppt_h"/>
                                          </p:val>
                                        </p:tav>
                                      </p:tavLst>
                                    </p:anim>
                                    <p:animEffect transition="in" filter="fade">
                                      <p:cBhvr>
                                        <p:cTn id="14" dur="500"/>
                                        <p:tgtEl>
                                          <p:spTgt spid="71"/>
                                        </p:tgtEl>
                                      </p:cBhvr>
                                    </p:animEffect>
                                  </p:childTnLst>
                                </p:cTn>
                              </p:par>
                            </p:childTnLst>
                          </p:cTn>
                        </p:par>
                        <p:par>
                          <p:cTn id="15" fill="hold">
                            <p:stCondLst>
                              <p:cond delay="750"/>
                            </p:stCondLst>
                            <p:childTnLst>
                              <p:par>
                                <p:cTn id="16" presetID="22" presetClass="entr" presetSubtype="1" fill="hold" grpId="0" nodeType="after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wipe(up)">
                                      <p:cBhvr>
                                        <p:cTn id="18" dur="500"/>
                                        <p:tgtEl>
                                          <p:spTgt spid="69"/>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wipe(up)">
                                      <p:cBhvr>
                                        <p:cTn id="21" dur="500"/>
                                        <p:tgtEl>
                                          <p:spTgt spid="68"/>
                                        </p:tgtEl>
                                      </p:cBhvr>
                                    </p:animEffect>
                                  </p:childTnLst>
                                </p:cTn>
                              </p:par>
                              <p:par>
                                <p:cTn id="22" presetID="10" presetClass="entr" presetSubtype="0" fill="hold" nodeType="withEffect">
                                  <p:stCondLst>
                                    <p:cond delay="0"/>
                                  </p:stCondLst>
                                  <p:childTnLst>
                                    <p:set>
                                      <p:cBhvr>
                                        <p:cTn id="23" dur="1" fill="hold">
                                          <p:stCondLst>
                                            <p:cond delay="0"/>
                                          </p:stCondLst>
                                        </p:cTn>
                                        <p:tgtEl>
                                          <p:spTgt spid="72"/>
                                        </p:tgtEl>
                                        <p:attrNameLst>
                                          <p:attrName>style.visibility</p:attrName>
                                        </p:attrNameLst>
                                      </p:cBhvr>
                                      <p:to>
                                        <p:strVal val="visible"/>
                                      </p:to>
                                    </p:set>
                                    <p:animEffect transition="in" filter="fade">
                                      <p:cBhvr>
                                        <p:cTn id="24" dur="411"/>
                                        <p:tgtEl>
                                          <p:spTgt spid="72"/>
                                        </p:tgtEl>
                                      </p:cBhvr>
                                    </p:animEffect>
                                  </p:childTnLst>
                                </p:cTn>
                              </p:par>
                              <p:par>
                                <p:cTn id="25" presetID="8" presetClass="emph" presetSubtype="0" decel="100000" fill="hold" nodeType="withEffect">
                                  <p:stCondLst>
                                    <p:cond delay="0"/>
                                  </p:stCondLst>
                                  <p:childTnLst>
                                    <p:animRot by="21600000" from="-3600000" to="0">
                                      <p:cBhvr>
                                        <p:cTn id="26" dur="750" fill="hold"/>
                                        <p:tgtEl>
                                          <p:spTgt spid="72"/>
                                        </p:tgtEl>
                                        <p:attrNameLst>
                                          <p:attrName>r</p:attrName>
                                        </p:attrNameLst>
                                      </p:cBhvr>
                                    </p:animRot>
                                  </p:childTnLst>
                                </p:cTn>
                              </p:par>
                            </p:childTnLst>
                          </p:cTn>
                        </p:par>
                        <p:par>
                          <p:cTn id="27" fill="hold">
                            <p:stCondLst>
                              <p:cond delay="1500"/>
                            </p:stCondLst>
                            <p:childTnLst>
                              <p:par>
                                <p:cTn id="28" presetID="10" presetClass="entr" presetSubtype="0" fill="hold" nodeType="afterEffect">
                                  <p:stCondLst>
                                    <p:cond delay="0"/>
                                  </p:stCondLst>
                                  <p:childTnLst>
                                    <p:set>
                                      <p:cBhvr>
                                        <p:cTn id="29" dur="1" fill="hold">
                                          <p:stCondLst>
                                            <p:cond delay="0"/>
                                          </p:stCondLst>
                                        </p:cTn>
                                        <p:tgtEl>
                                          <p:spTgt spid="97"/>
                                        </p:tgtEl>
                                        <p:attrNameLst>
                                          <p:attrName>style.visibility</p:attrName>
                                        </p:attrNameLst>
                                      </p:cBhvr>
                                      <p:to>
                                        <p:strVal val="visible"/>
                                      </p:to>
                                    </p:set>
                                    <p:animEffect transition="in" filter="fade">
                                      <p:cBhvr>
                                        <p:cTn id="30" dur="250"/>
                                        <p:tgtEl>
                                          <p:spTgt spid="97"/>
                                        </p:tgtEl>
                                      </p:cBhvr>
                                    </p:animEffect>
                                  </p:childTnLst>
                                </p:cTn>
                              </p:par>
                            </p:childTnLst>
                          </p:cTn>
                        </p:par>
                        <p:par>
                          <p:cTn id="31" fill="hold">
                            <p:stCondLst>
                              <p:cond delay="1750"/>
                            </p:stCondLst>
                            <p:childTnLst>
                              <p:par>
                                <p:cTn id="32" presetID="10" presetClass="entr" presetSubtype="0" fill="hold" nodeType="afterEffect">
                                  <p:stCondLst>
                                    <p:cond delay="0"/>
                                  </p:stCondLst>
                                  <p:childTnLst>
                                    <p:set>
                                      <p:cBhvr>
                                        <p:cTn id="33" dur="1" fill="hold">
                                          <p:stCondLst>
                                            <p:cond delay="0"/>
                                          </p:stCondLst>
                                        </p:cTn>
                                        <p:tgtEl>
                                          <p:spTgt spid="88"/>
                                        </p:tgtEl>
                                        <p:attrNameLst>
                                          <p:attrName>style.visibility</p:attrName>
                                        </p:attrNameLst>
                                      </p:cBhvr>
                                      <p:to>
                                        <p:strVal val="visible"/>
                                      </p:to>
                                    </p:set>
                                    <p:animEffect transition="in" filter="fade">
                                      <p:cBhvr>
                                        <p:cTn id="34" dur="250"/>
                                        <p:tgtEl>
                                          <p:spTgt spid="88"/>
                                        </p:tgtEl>
                                      </p:cBhvr>
                                    </p:animEffect>
                                  </p:childTnLst>
                                </p:cTn>
                              </p:par>
                              <p:par>
                                <p:cTn id="35" presetID="10" presetClass="entr" presetSubtype="0" fill="hold" nodeType="withEffect">
                                  <p:stCondLst>
                                    <p:cond delay="250"/>
                                  </p:stCondLst>
                                  <p:childTnLst>
                                    <p:set>
                                      <p:cBhvr>
                                        <p:cTn id="36" dur="1" fill="hold">
                                          <p:stCondLst>
                                            <p:cond delay="0"/>
                                          </p:stCondLst>
                                        </p:cTn>
                                        <p:tgtEl>
                                          <p:spTgt spid="91"/>
                                        </p:tgtEl>
                                        <p:attrNameLst>
                                          <p:attrName>style.visibility</p:attrName>
                                        </p:attrNameLst>
                                      </p:cBhvr>
                                      <p:to>
                                        <p:strVal val="visible"/>
                                      </p:to>
                                    </p:set>
                                    <p:animEffect transition="in" filter="fade">
                                      <p:cBhvr>
                                        <p:cTn id="37" dur="250"/>
                                        <p:tgtEl>
                                          <p:spTgt spid="91"/>
                                        </p:tgtEl>
                                      </p:cBhvr>
                                    </p:animEffect>
                                  </p:childTnLst>
                                </p:cTn>
                              </p:par>
                              <p:par>
                                <p:cTn id="38" presetID="10" presetClass="entr" presetSubtype="0" fill="hold" nodeType="withEffect">
                                  <p:stCondLst>
                                    <p:cond delay="500"/>
                                  </p:stCondLst>
                                  <p:childTnLst>
                                    <p:set>
                                      <p:cBhvr>
                                        <p:cTn id="39" dur="1" fill="hold">
                                          <p:stCondLst>
                                            <p:cond delay="0"/>
                                          </p:stCondLst>
                                        </p:cTn>
                                        <p:tgtEl>
                                          <p:spTgt spid="94"/>
                                        </p:tgtEl>
                                        <p:attrNameLst>
                                          <p:attrName>style.visibility</p:attrName>
                                        </p:attrNameLst>
                                      </p:cBhvr>
                                      <p:to>
                                        <p:strVal val="visible"/>
                                      </p:to>
                                    </p:set>
                                    <p:animEffect transition="in" filter="fade">
                                      <p:cBhvr>
                                        <p:cTn id="40" dur="250"/>
                                        <p:tgtEl>
                                          <p:spTgt spid="94"/>
                                        </p:tgtEl>
                                      </p:cBhvr>
                                    </p:animEffect>
                                  </p:childTnLst>
                                </p:cTn>
                              </p:par>
                              <p:par>
                                <p:cTn id="41" presetID="10" presetClass="entr" presetSubtype="0" fill="hold" nodeType="withEffect">
                                  <p:stCondLst>
                                    <p:cond delay="750"/>
                                  </p:stCondLst>
                                  <p:childTnLst>
                                    <p:set>
                                      <p:cBhvr>
                                        <p:cTn id="42" dur="1" fill="hold">
                                          <p:stCondLst>
                                            <p:cond delay="0"/>
                                          </p:stCondLst>
                                        </p:cTn>
                                        <p:tgtEl>
                                          <p:spTgt spid="106"/>
                                        </p:tgtEl>
                                        <p:attrNameLst>
                                          <p:attrName>style.visibility</p:attrName>
                                        </p:attrNameLst>
                                      </p:cBhvr>
                                      <p:to>
                                        <p:strVal val="visible"/>
                                      </p:to>
                                    </p:set>
                                    <p:animEffect transition="in" filter="fade">
                                      <p:cBhvr>
                                        <p:cTn id="43" dur="250"/>
                                        <p:tgtEl>
                                          <p:spTgt spid="106"/>
                                        </p:tgtEl>
                                      </p:cBhvr>
                                    </p:animEffect>
                                  </p:childTnLst>
                                </p:cTn>
                              </p:par>
                              <p:par>
                                <p:cTn id="44" presetID="10" presetClass="entr" presetSubtype="0" fill="hold" nodeType="withEffect">
                                  <p:stCondLst>
                                    <p:cond delay="1000"/>
                                  </p:stCondLst>
                                  <p:childTnLst>
                                    <p:set>
                                      <p:cBhvr>
                                        <p:cTn id="45" dur="1" fill="hold">
                                          <p:stCondLst>
                                            <p:cond delay="0"/>
                                          </p:stCondLst>
                                        </p:cTn>
                                        <p:tgtEl>
                                          <p:spTgt spid="103"/>
                                        </p:tgtEl>
                                        <p:attrNameLst>
                                          <p:attrName>style.visibility</p:attrName>
                                        </p:attrNameLst>
                                      </p:cBhvr>
                                      <p:to>
                                        <p:strVal val="visible"/>
                                      </p:to>
                                    </p:set>
                                    <p:animEffect transition="in" filter="fade">
                                      <p:cBhvr>
                                        <p:cTn id="46" dur="250"/>
                                        <p:tgtEl>
                                          <p:spTgt spid="103"/>
                                        </p:tgtEl>
                                      </p:cBhvr>
                                    </p:animEffect>
                                  </p:childTnLst>
                                </p:cTn>
                              </p:par>
                              <p:par>
                                <p:cTn id="47" presetID="10" presetClass="entr" presetSubtype="0" fill="hold" nodeType="withEffect">
                                  <p:stCondLst>
                                    <p:cond delay="1250"/>
                                  </p:stCondLst>
                                  <p:childTnLst>
                                    <p:set>
                                      <p:cBhvr>
                                        <p:cTn id="48" dur="1" fill="hold">
                                          <p:stCondLst>
                                            <p:cond delay="0"/>
                                          </p:stCondLst>
                                        </p:cTn>
                                        <p:tgtEl>
                                          <p:spTgt spid="100"/>
                                        </p:tgtEl>
                                        <p:attrNameLst>
                                          <p:attrName>style.visibility</p:attrName>
                                        </p:attrNameLst>
                                      </p:cBhvr>
                                      <p:to>
                                        <p:strVal val="visible"/>
                                      </p:to>
                                    </p:set>
                                    <p:animEffect transition="in" filter="fade">
                                      <p:cBhvr>
                                        <p:cTn id="49" dur="25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0" grpId="0" animBg="1"/>
      <p:bldP spid="7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组合 83">
            <a:extLst>
              <a:ext uri="{FF2B5EF4-FFF2-40B4-BE49-F238E27FC236}">
                <a16:creationId xmlns="" xmlns:a16="http://schemas.microsoft.com/office/drawing/2014/main" id="{7D32F222-A7F2-445E-94B3-C80AE0344BD7}"/>
              </a:ext>
            </a:extLst>
          </p:cNvPr>
          <p:cNvGrpSpPr/>
          <p:nvPr/>
        </p:nvGrpSpPr>
        <p:grpSpPr>
          <a:xfrm>
            <a:off x="849087" y="344656"/>
            <a:ext cx="4885993" cy="716067"/>
            <a:chOff x="5402407" y="1247256"/>
            <a:chExt cx="4885993" cy="716067"/>
          </a:xfrm>
        </p:grpSpPr>
        <p:sp>
          <p:nvSpPr>
            <p:cNvPr id="85" name="文本框 84">
              <a:extLst>
                <a:ext uri="{FF2B5EF4-FFF2-40B4-BE49-F238E27FC236}">
                  <a16:creationId xmlns="" xmlns:a16="http://schemas.microsoft.com/office/drawing/2014/main" id="{395C5593-1A9E-4170-B2A5-283073E3482A}"/>
                </a:ext>
              </a:extLst>
            </p:cNvPr>
            <p:cNvSpPr txBox="1"/>
            <p:nvPr/>
          </p:nvSpPr>
          <p:spPr>
            <a:xfrm>
              <a:off x="5402407" y="1247256"/>
              <a:ext cx="3295317"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标题文字添加此处</a:t>
              </a:r>
            </a:p>
          </p:txBody>
        </p:sp>
        <p:sp>
          <p:nvSpPr>
            <p:cNvPr id="135" name="文本框 134">
              <a:extLst>
                <a:ext uri="{FF2B5EF4-FFF2-40B4-BE49-F238E27FC236}">
                  <a16:creationId xmlns="" xmlns:a16="http://schemas.microsoft.com/office/drawing/2014/main" id="{D283E514-C070-4738-973F-8CF50747021F}"/>
                </a:ext>
              </a:extLst>
            </p:cNvPr>
            <p:cNvSpPr txBox="1"/>
            <p:nvPr/>
          </p:nvSpPr>
          <p:spPr>
            <a:xfrm>
              <a:off x="5402408" y="1693506"/>
              <a:ext cx="4885992" cy="26981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print the presentation and make it into </a:t>
              </a:r>
              <a:r>
                <a:rPr kumimoji="0" lang="en-US" altLang="zh-CN" sz="105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a film </a:t>
              </a:r>
              <a:r>
                <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to be used in a </a:t>
              </a:r>
              <a:r>
                <a:rPr kumimoji="0" lang="en-US" altLang="zh-CN" sz="105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wider field</a:t>
              </a:r>
              <a:endPar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sp>
        <p:nvSpPr>
          <p:cNvPr id="136" name="矩形 135">
            <a:extLst>
              <a:ext uri="{FF2B5EF4-FFF2-40B4-BE49-F238E27FC236}">
                <a16:creationId xmlns="" xmlns:a16="http://schemas.microsoft.com/office/drawing/2014/main" id="{768C9A54-3BAE-45D7-9078-762CFA9FF288}"/>
              </a:ext>
            </a:extLst>
          </p:cNvPr>
          <p:cNvSpPr/>
          <p:nvPr/>
        </p:nvSpPr>
        <p:spPr>
          <a:xfrm>
            <a:off x="274320" y="329203"/>
            <a:ext cx="444137"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37" name="矩形 136">
            <a:extLst>
              <a:ext uri="{FF2B5EF4-FFF2-40B4-BE49-F238E27FC236}">
                <a16:creationId xmlns="" xmlns:a16="http://schemas.microsoft.com/office/drawing/2014/main" id="{5F3454DD-BB30-48D8-8B48-A817C7642AD5}"/>
              </a:ext>
            </a:extLst>
          </p:cNvPr>
          <p:cNvSpPr/>
          <p:nvPr/>
        </p:nvSpPr>
        <p:spPr>
          <a:xfrm>
            <a:off x="0" y="329203"/>
            <a:ext cx="195941"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38" name="Freeform 86">
            <a:extLst>
              <a:ext uri="{FF2B5EF4-FFF2-40B4-BE49-F238E27FC236}">
                <a16:creationId xmlns="" xmlns:a16="http://schemas.microsoft.com/office/drawing/2014/main" id="{30D8BD65-7556-4B0F-9DB1-916ACBC01312}"/>
              </a:ext>
            </a:extLst>
          </p:cNvPr>
          <p:cNvSpPr>
            <a:spLocks noEditPoints="1"/>
          </p:cNvSpPr>
          <p:nvPr/>
        </p:nvSpPr>
        <p:spPr bwMode="auto">
          <a:xfrm>
            <a:off x="5456767" y="2184400"/>
            <a:ext cx="1295400" cy="1297517"/>
          </a:xfrm>
          <a:custGeom>
            <a:avLst/>
            <a:gdLst>
              <a:gd name="T0" fmla="*/ 448 w 763"/>
              <a:gd name="T1" fmla="*/ 752 h 763"/>
              <a:gd name="T2" fmla="*/ 383 w 763"/>
              <a:gd name="T3" fmla="*/ 763 h 763"/>
              <a:gd name="T4" fmla="*/ 255 w 763"/>
              <a:gd name="T5" fmla="*/ 736 h 763"/>
              <a:gd name="T6" fmla="*/ 317 w 763"/>
              <a:gd name="T7" fmla="*/ 758 h 763"/>
              <a:gd name="T8" fmla="*/ 571 w 763"/>
              <a:gd name="T9" fmla="*/ 707 h 763"/>
              <a:gd name="T10" fmla="*/ 513 w 763"/>
              <a:gd name="T11" fmla="*/ 740 h 763"/>
              <a:gd name="T12" fmla="*/ 138 w 763"/>
              <a:gd name="T13" fmla="*/ 675 h 763"/>
              <a:gd name="T14" fmla="*/ 195 w 763"/>
              <a:gd name="T15" fmla="*/ 708 h 763"/>
              <a:gd name="T16" fmla="*/ 138 w 763"/>
              <a:gd name="T17" fmla="*/ 675 h 763"/>
              <a:gd name="T18" fmla="*/ 670 w 763"/>
              <a:gd name="T19" fmla="*/ 623 h 763"/>
              <a:gd name="T20" fmla="*/ 628 w 763"/>
              <a:gd name="T21" fmla="*/ 673 h 763"/>
              <a:gd name="T22" fmla="*/ 57 w 763"/>
              <a:gd name="T23" fmla="*/ 572 h 763"/>
              <a:gd name="T24" fmla="*/ 91 w 763"/>
              <a:gd name="T25" fmla="*/ 629 h 763"/>
              <a:gd name="T26" fmla="*/ 670 w 763"/>
              <a:gd name="T27" fmla="*/ 623 h 763"/>
              <a:gd name="T28" fmla="*/ 670 w 763"/>
              <a:gd name="T29" fmla="*/ 623 h 763"/>
              <a:gd name="T30" fmla="*/ 735 w 763"/>
              <a:gd name="T31" fmla="*/ 510 h 763"/>
              <a:gd name="T32" fmla="*/ 712 w 763"/>
              <a:gd name="T33" fmla="*/ 572 h 763"/>
              <a:gd name="T34" fmla="*/ 6 w 763"/>
              <a:gd name="T35" fmla="*/ 451 h 763"/>
              <a:gd name="T36" fmla="*/ 29 w 763"/>
              <a:gd name="T37" fmla="*/ 513 h 763"/>
              <a:gd name="T38" fmla="*/ 752 w 763"/>
              <a:gd name="T39" fmla="*/ 447 h 763"/>
              <a:gd name="T40" fmla="*/ 758 w 763"/>
              <a:gd name="T41" fmla="*/ 375 h 763"/>
              <a:gd name="T42" fmla="*/ 763 w 763"/>
              <a:gd name="T43" fmla="*/ 382 h 763"/>
              <a:gd name="T44" fmla="*/ 757 w 763"/>
              <a:gd name="T45" fmla="*/ 448 h 763"/>
              <a:gd name="T46" fmla="*/ 5 w 763"/>
              <a:gd name="T47" fmla="*/ 319 h 763"/>
              <a:gd name="T48" fmla="*/ 5 w 763"/>
              <a:gd name="T49" fmla="*/ 382 h 763"/>
              <a:gd name="T50" fmla="*/ 5 w 763"/>
              <a:gd name="T51" fmla="*/ 385 h 763"/>
              <a:gd name="T52" fmla="*/ 733 w 763"/>
              <a:gd name="T53" fmla="*/ 247 h 763"/>
              <a:gd name="T54" fmla="*/ 756 w 763"/>
              <a:gd name="T55" fmla="*/ 309 h 763"/>
              <a:gd name="T56" fmla="*/ 22 w 763"/>
              <a:gd name="T57" fmla="*/ 254 h 763"/>
              <a:gd name="T58" fmla="*/ 54 w 763"/>
              <a:gd name="T59" fmla="*/ 197 h 763"/>
              <a:gd name="T60" fmla="*/ 22 w 763"/>
              <a:gd name="T61" fmla="*/ 254 h 763"/>
              <a:gd name="T62" fmla="*/ 709 w 763"/>
              <a:gd name="T63" fmla="*/ 186 h 763"/>
              <a:gd name="T64" fmla="*/ 666 w 763"/>
              <a:gd name="T65" fmla="*/ 135 h 763"/>
              <a:gd name="T66" fmla="*/ 91 w 763"/>
              <a:gd name="T67" fmla="*/ 143 h 763"/>
              <a:gd name="T68" fmla="*/ 87 w 763"/>
              <a:gd name="T69" fmla="*/ 139 h 763"/>
              <a:gd name="T70" fmla="*/ 137 w 763"/>
              <a:gd name="T71" fmla="*/ 96 h 763"/>
              <a:gd name="T72" fmla="*/ 87 w 763"/>
              <a:gd name="T73" fmla="*/ 139 h 763"/>
              <a:gd name="T74" fmla="*/ 623 w 763"/>
              <a:gd name="T75" fmla="*/ 86 h 763"/>
              <a:gd name="T76" fmla="*/ 565 w 763"/>
              <a:gd name="T77" fmla="*/ 53 h 763"/>
              <a:gd name="T78" fmla="*/ 247 w 763"/>
              <a:gd name="T79" fmla="*/ 24 h 763"/>
              <a:gd name="T80" fmla="*/ 190 w 763"/>
              <a:gd name="T81" fmla="*/ 58 h 763"/>
              <a:gd name="T82" fmla="*/ 443 w 763"/>
              <a:gd name="T83" fmla="*/ 5 h 763"/>
              <a:gd name="T84" fmla="*/ 505 w 763"/>
              <a:gd name="T85" fmla="*/ 26 h 763"/>
              <a:gd name="T86" fmla="*/ 377 w 763"/>
              <a:gd name="T87" fmla="*/ 0 h 763"/>
              <a:gd name="T88" fmla="*/ 312 w 763"/>
              <a:gd name="T89" fmla="*/ 12 h 763"/>
              <a:gd name="T90" fmla="*/ 311 w 763"/>
              <a:gd name="T91" fmla="*/ 7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63" h="763">
                <a:moveTo>
                  <a:pt x="383" y="758"/>
                </a:moveTo>
                <a:cubicBezTo>
                  <a:pt x="405" y="758"/>
                  <a:pt x="427" y="756"/>
                  <a:pt x="448" y="752"/>
                </a:cubicBezTo>
                <a:cubicBezTo>
                  <a:pt x="448" y="752"/>
                  <a:pt x="448" y="752"/>
                  <a:pt x="448" y="752"/>
                </a:cubicBezTo>
                <a:cubicBezTo>
                  <a:pt x="449" y="757"/>
                  <a:pt x="449" y="757"/>
                  <a:pt x="449" y="757"/>
                </a:cubicBezTo>
                <a:cubicBezTo>
                  <a:pt x="428" y="761"/>
                  <a:pt x="406" y="763"/>
                  <a:pt x="383" y="763"/>
                </a:cubicBezTo>
                <a:cubicBezTo>
                  <a:pt x="383" y="763"/>
                  <a:pt x="383" y="763"/>
                  <a:pt x="383" y="763"/>
                </a:cubicBezTo>
                <a:cubicBezTo>
                  <a:pt x="383" y="758"/>
                  <a:pt x="383" y="758"/>
                  <a:pt x="383" y="758"/>
                </a:cubicBezTo>
                <a:close/>
                <a:moveTo>
                  <a:pt x="253" y="741"/>
                </a:moveTo>
                <a:cubicBezTo>
                  <a:pt x="255" y="736"/>
                  <a:pt x="255" y="736"/>
                  <a:pt x="255" y="736"/>
                </a:cubicBezTo>
                <a:cubicBezTo>
                  <a:pt x="275" y="743"/>
                  <a:pt x="296" y="749"/>
                  <a:pt x="318" y="752"/>
                </a:cubicBezTo>
                <a:cubicBezTo>
                  <a:pt x="318" y="752"/>
                  <a:pt x="318" y="752"/>
                  <a:pt x="318" y="752"/>
                </a:cubicBezTo>
                <a:cubicBezTo>
                  <a:pt x="317" y="758"/>
                  <a:pt x="317" y="758"/>
                  <a:pt x="317" y="758"/>
                </a:cubicBezTo>
                <a:cubicBezTo>
                  <a:pt x="295" y="754"/>
                  <a:pt x="274" y="748"/>
                  <a:pt x="253" y="741"/>
                </a:cubicBezTo>
                <a:close/>
                <a:moveTo>
                  <a:pt x="511" y="735"/>
                </a:moveTo>
                <a:cubicBezTo>
                  <a:pt x="532" y="727"/>
                  <a:pt x="552" y="718"/>
                  <a:pt x="571" y="707"/>
                </a:cubicBezTo>
                <a:cubicBezTo>
                  <a:pt x="571" y="707"/>
                  <a:pt x="571" y="707"/>
                  <a:pt x="571" y="707"/>
                </a:cubicBezTo>
                <a:cubicBezTo>
                  <a:pt x="573" y="712"/>
                  <a:pt x="573" y="712"/>
                  <a:pt x="573" y="712"/>
                </a:cubicBezTo>
                <a:cubicBezTo>
                  <a:pt x="554" y="723"/>
                  <a:pt x="534" y="732"/>
                  <a:pt x="513" y="740"/>
                </a:cubicBezTo>
                <a:cubicBezTo>
                  <a:pt x="513" y="740"/>
                  <a:pt x="513" y="740"/>
                  <a:pt x="513" y="740"/>
                </a:cubicBezTo>
                <a:cubicBezTo>
                  <a:pt x="511" y="735"/>
                  <a:pt x="511" y="735"/>
                  <a:pt x="511" y="735"/>
                </a:cubicBezTo>
                <a:close/>
                <a:moveTo>
                  <a:pt x="138" y="675"/>
                </a:moveTo>
                <a:cubicBezTo>
                  <a:pt x="142" y="671"/>
                  <a:pt x="142" y="671"/>
                  <a:pt x="142" y="671"/>
                </a:cubicBezTo>
                <a:cubicBezTo>
                  <a:pt x="158" y="685"/>
                  <a:pt x="176" y="698"/>
                  <a:pt x="195" y="708"/>
                </a:cubicBezTo>
                <a:cubicBezTo>
                  <a:pt x="195" y="708"/>
                  <a:pt x="195" y="708"/>
                  <a:pt x="195" y="708"/>
                </a:cubicBezTo>
                <a:cubicBezTo>
                  <a:pt x="195" y="708"/>
                  <a:pt x="195" y="708"/>
                  <a:pt x="195" y="708"/>
                </a:cubicBezTo>
                <a:cubicBezTo>
                  <a:pt x="193" y="713"/>
                  <a:pt x="193" y="713"/>
                  <a:pt x="193" y="713"/>
                </a:cubicBezTo>
                <a:cubicBezTo>
                  <a:pt x="173" y="702"/>
                  <a:pt x="155" y="690"/>
                  <a:pt x="138" y="675"/>
                </a:cubicBezTo>
                <a:close/>
                <a:moveTo>
                  <a:pt x="624" y="669"/>
                </a:moveTo>
                <a:cubicBezTo>
                  <a:pt x="641" y="655"/>
                  <a:pt x="656" y="640"/>
                  <a:pt x="670" y="623"/>
                </a:cubicBezTo>
                <a:cubicBezTo>
                  <a:pt x="670" y="623"/>
                  <a:pt x="670" y="623"/>
                  <a:pt x="670" y="623"/>
                </a:cubicBezTo>
                <a:cubicBezTo>
                  <a:pt x="674" y="626"/>
                  <a:pt x="674" y="626"/>
                  <a:pt x="674" y="626"/>
                </a:cubicBezTo>
                <a:cubicBezTo>
                  <a:pt x="660" y="643"/>
                  <a:pt x="644" y="659"/>
                  <a:pt x="628" y="673"/>
                </a:cubicBezTo>
                <a:cubicBezTo>
                  <a:pt x="628" y="673"/>
                  <a:pt x="628" y="673"/>
                  <a:pt x="628" y="673"/>
                </a:cubicBezTo>
                <a:cubicBezTo>
                  <a:pt x="624" y="669"/>
                  <a:pt x="624" y="669"/>
                  <a:pt x="624" y="669"/>
                </a:cubicBezTo>
                <a:close/>
                <a:moveTo>
                  <a:pt x="52" y="575"/>
                </a:moveTo>
                <a:cubicBezTo>
                  <a:pt x="57" y="572"/>
                  <a:pt x="57" y="572"/>
                  <a:pt x="57" y="572"/>
                </a:cubicBezTo>
                <a:cubicBezTo>
                  <a:pt x="68" y="591"/>
                  <a:pt x="81" y="609"/>
                  <a:pt x="95" y="625"/>
                </a:cubicBezTo>
                <a:cubicBezTo>
                  <a:pt x="95" y="625"/>
                  <a:pt x="95" y="625"/>
                  <a:pt x="95" y="625"/>
                </a:cubicBezTo>
                <a:cubicBezTo>
                  <a:pt x="91" y="629"/>
                  <a:pt x="91" y="629"/>
                  <a:pt x="91" y="629"/>
                </a:cubicBezTo>
                <a:cubicBezTo>
                  <a:pt x="76" y="612"/>
                  <a:pt x="64" y="594"/>
                  <a:pt x="52" y="575"/>
                </a:cubicBezTo>
                <a:close/>
                <a:moveTo>
                  <a:pt x="670" y="623"/>
                </a:moveTo>
                <a:cubicBezTo>
                  <a:pt x="670" y="623"/>
                  <a:pt x="670" y="623"/>
                  <a:pt x="670" y="623"/>
                </a:cubicBezTo>
                <a:cubicBezTo>
                  <a:pt x="670" y="623"/>
                  <a:pt x="670" y="623"/>
                  <a:pt x="670" y="623"/>
                </a:cubicBezTo>
                <a:cubicBezTo>
                  <a:pt x="670" y="623"/>
                  <a:pt x="670" y="623"/>
                  <a:pt x="670" y="623"/>
                </a:cubicBezTo>
                <a:cubicBezTo>
                  <a:pt x="670" y="623"/>
                  <a:pt x="670" y="623"/>
                  <a:pt x="670" y="623"/>
                </a:cubicBezTo>
                <a:close/>
                <a:moveTo>
                  <a:pt x="708" y="569"/>
                </a:moveTo>
                <a:cubicBezTo>
                  <a:pt x="718" y="550"/>
                  <a:pt x="728" y="531"/>
                  <a:pt x="735" y="510"/>
                </a:cubicBezTo>
                <a:cubicBezTo>
                  <a:pt x="735" y="510"/>
                  <a:pt x="735" y="510"/>
                  <a:pt x="735" y="510"/>
                </a:cubicBezTo>
                <a:cubicBezTo>
                  <a:pt x="735" y="510"/>
                  <a:pt x="735" y="510"/>
                  <a:pt x="735" y="510"/>
                </a:cubicBezTo>
                <a:cubicBezTo>
                  <a:pt x="740" y="512"/>
                  <a:pt x="740" y="512"/>
                  <a:pt x="740" y="512"/>
                </a:cubicBezTo>
                <a:cubicBezTo>
                  <a:pt x="733" y="533"/>
                  <a:pt x="723" y="553"/>
                  <a:pt x="712" y="572"/>
                </a:cubicBezTo>
                <a:cubicBezTo>
                  <a:pt x="712" y="572"/>
                  <a:pt x="712" y="572"/>
                  <a:pt x="712" y="572"/>
                </a:cubicBezTo>
                <a:cubicBezTo>
                  <a:pt x="708" y="569"/>
                  <a:pt x="708" y="569"/>
                  <a:pt x="708" y="569"/>
                </a:cubicBezTo>
                <a:close/>
                <a:moveTo>
                  <a:pt x="6" y="451"/>
                </a:moveTo>
                <a:cubicBezTo>
                  <a:pt x="12" y="450"/>
                  <a:pt x="12" y="450"/>
                  <a:pt x="12" y="450"/>
                </a:cubicBezTo>
                <a:cubicBezTo>
                  <a:pt x="16" y="472"/>
                  <a:pt x="21" y="493"/>
                  <a:pt x="29" y="513"/>
                </a:cubicBezTo>
                <a:cubicBezTo>
                  <a:pt x="29" y="513"/>
                  <a:pt x="29" y="513"/>
                  <a:pt x="29" y="513"/>
                </a:cubicBezTo>
                <a:cubicBezTo>
                  <a:pt x="24" y="515"/>
                  <a:pt x="24" y="515"/>
                  <a:pt x="24" y="515"/>
                </a:cubicBezTo>
                <a:cubicBezTo>
                  <a:pt x="16" y="494"/>
                  <a:pt x="10" y="473"/>
                  <a:pt x="6" y="451"/>
                </a:cubicBezTo>
                <a:close/>
                <a:moveTo>
                  <a:pt x="752" y="447"/>
                </a:moveTo>
                <a:cubicBezTo>
                  <a:pt x="756" y="426"/>
                  <a:pt x="758" y="404"/>
                  <a:pt x="758" y="382"/>
                </a:cubicBezTo>
                <a:cubicBezTo>
                  <a:pt x="758" y="382"/>
                  <a:pt x="758" y="382"/>
                  <a:pt x="758" y="382"/>
                </a:cubicBezTo>
                <a:cubicBezTo>
                  <a:pt x="758" y="379"/>
                  <a:pt x="758" y="377"/>
                  <a:pt x="758" y="375"/>
                </a:cubicBezTo>
                <a:cubicBezTo>
                  <a:pt x="758" y="375"/>
                  <a:pt x="758" y="375"/>
                  <a:pt x="758" y="375"/>
                </a:cubicBezTo>
                <a:cubicBezTo>
                  <a:pt x="763" y="375"/>
                  <a:pt x="763" y="375"/>
                  <a:pt x="763" y="375"/>
                </a:cubicBezTo>
                <a:cubicBezTo>
                  <a:pt x="763" y="377"/>
                  <a:pt x="763" y="379"/>
                  <a:pt x="763" y="382"/>
                </a:cubicBezTo>
                <a:cubicBezTo>
                  <a:pt x="763" y="382"/>
                  <a:pt x="763" y="382"/>
                  <a:pt x="763" y="382"/>
                </a:cubicBezTo>
                <a:cubicBezTo>
                  <a:pt x="763" y="404"/>
                  <a:pt x="761" y="426"/>
                  <a:pt x="757" y="448"/>
                </a:cubicBezTo>
                <a:cubicBezTo>
                  <a:pt x="757" y="448"/>
                  <a:pt x="757" y="448"/>
                  <a:pt x="757" y="448"/>
                </a:cubicBezTo>
                <a:cubicBezTo>
                  <a:pt x="752" y="447"/>
                  <a:pt x="752" y="447"/>
                  <a:pt x="752" y="447"/>
                </a:cubicBezTo>
                <a:close/>
                <a:moveTo>
                  <a:pt x="0" y="382"/>
                </a:moveTo>
                <a:cubicBezTo>
                  <a:pt x="0" y="360"/>
                  <a:pt x="2" y="339"/>
                  <a:pt x="5" y="319"/>
                </a:cubicBezTo>
                <a:cubicBezTo>
                  <a:pt x="5" y="319"/>
                  <a:pt x="5" y="319"/>
                  <a:pt x="5" y="319"/>
                </a:cubicBezTo>
                <a:cubicBezTo>
                  <a:pt x="10" y="320"/>
                  <a:pt x="10" y="320"/>
                  <a:pt x="10" y="320"/>
                </a:cubicBezTo>
                <a:cubicBezTo>
                  <a:pt x="7" y="340"/>
                  <a:pt x="5" y="360"/>
                  <a:pt x="5" y="382"/>
                </a:cubicBezTo>
                <a:cubicBezTo>
                  <a:pt x="5" y="382"/>
                  <a:pt x="5" y="382"/>
                  <a:pt x="5" y="382"/>
                </a:cubicBezTo>
                <a:cubicBezTo>
                  <a:pt x="5" y="383"/>
                  <a:pt x="5" y="384"/>
                  <a:pt x="5" y="385"/>
                </a:cubicBezTo>
                <a:cubicBezTo>
                  <a:pt x="5" y="385"/>
                  <a:pt x="5" y="385"/>
                  <a:pt x="5" y="385"/>
                </a:cubicBezTo>
                <a:cubicBezTo>
                  <a:pt x="0" y="385"/>
                  <a:pt x="0" y="385"/>
                  <a:pt x="0" y="385"/>
                </a:cubicBezTo>
                <a:cubicBezTo>
                  <a:pt x="0" y="384"/>
                  <a:pt x="0" y="383"/>
                  <a:pt x="0" y="382"/>
                </a:cubicBezTo>
                <a:close/>
                <a:moveTo>
                  <a:pt x="733" y="247"/>
                </a:moveTo>
                <a:cubicBezTo>
                  <a:pt x="738" y="245"/>
                  <a:pt x="738" y="245"/>
                  <a:pt x="738" y="245"/>
                </a:cubicBezTo>
                <a:cubicBezTo>
                  <a:pt x="746" y="266"/>
                  <a:pt x="752" y="287"/>
                  <a:pt x="756" y="309"/>
                </a:cubicBezTo>
                <a:cubicBezTo>
                  <a:pt x="756" y="309"/>
                  <a:pt x="756" y="309"/>
                  <a:pt x="756" y="309"/>
                </a:cubicBezTo>
                <a:cubicBezTo>
                  <a:pt x="751" y="310"/>
                  <a:pt x="751" y="310"/>
                  <a:pt x="751" y="310"/>
                </a:cubicBezTo>
                <a:cubicBezTo>
                  <a:pt x="747" y="288"/>
                  <a:pt x="741" y="267"/>
                  <a:pt x="733" y="247"/>
                </a:cubicBezTo>
                <a:close/>
                <a:moveTo>
                  <a:pt x="22" y="254"/>
                </a:moveTo>
                <a:cubicBezTo>
                  <a:pt x="29" y="233"/>
                  <a:pt x="38" y="213"/>
                  <a:pt x="49" y="194"/>
                </a:cubicBezTo>
                <a:cubicBezTo>
                  <a:pt x="49" y="194"/>
                  <a:pt x="49" y="194"/>
                  <a:pt x="49" y="194"/>
                </a:cubicBezTo>
                <a:cubicBezTo>
                  <a:pt x="54" y="197"/>
                  <a:pt x="54" y="197"/>
                  <a:pt x="54" y="197"/>
                </a:cubicBezTo>
                <a:cubicBezTo>
                  <a:pt x="43" y="216"/>
                  <a:pt x="34" y="236"/>
                  <a:pt x="27" y="256"/>
                </a:cubicBezTo>
                <a:cubicBezTo>
                  <a:pt x="27" y="256"/>
                  <a:pt x="27" y="256"/>
                  <a:pt x="27" y="256"/>
                </a:cubicBezTo>
                <a:cubicBezTo>
                  <a:pt x="22" y="254"/>
                  <a:pt x="22" y="254"/>
                  <a:pt x="22" y="254"/>
                </a:cubicBezTo>
                <a:close/>
                <a:moveTo>
                  <a:pt x="666" y="135"/>
                </a:moveTo>
                <a:cubicBezTo>
                  <a:pt x="670" y="132"/>
                  <a:pt x="670" y="132"/>
                  <a:pt x="670" y="132"/>
                </a:cubicBezTo>
                <a:cubicBezTo>
                  <a:pt x="685" y="149"/>
                  <a:pt x="698" y="167"/>
                  <a:pt x="709" y="186"/>
                </a:cubicBezTo>
                <a:cubicBezTo>
                  <a:pt x="709" y="186"/>
                  <a:pt x="709" y="186"/>
                  <a:pt x="709" y="186"/>
                </a:cubicBezTo>
                <a:cubicBezTo>
                  <a:pt x="704" y="188"/>
                  <a:pt x="704" y="188"/>
                  <a:pt x="704" y="188"/>
                </a:cubicBezTo>
                <a:cubicBezTo>
                  <a:pt x="693" y="170"/>
                  <a:pt x="680" y="152"/>
                  <a:pt x="666" y="135"/>
                </a:cubicBezTo>
                <a:close/>
                <a:moveTo>
                  <a:pt x="91" y="143"/>
                </a:moveTo>
                <a:cubicBezTo>
                  <a:pt x="91" y="143"/>
                  <a:pt x="91" y="143"/>
                  <a:pt x="91" y="143"/>
                </a:cubicBezTo>
                <a:cubicBezTo>
                  <a:pt x="91" y="143"/>
                  <a:pt x="91" y="143"/>
                  <a:pt x="91" y="143"/>
                </a:cubicBezTo>
                <a:cubicBezTo>
                  <a:pt x="91" y="143"/>
                  <a:pt x="91" y="143"/>
                  <a:pt x="91" y="143"/>
                </a:cubicBezTo>
                <a:cubicBezTo>
                  <a:pt x="91" y="143"/>
                  <a:pt x="91" y="143"/>
                  <a:pt x="91" y="143"/>
                </a:cubicBezTo>
                <a:close/>
                <a:moveTo>
                  <a:pt x="87" y="139"/>
                </a:moveTo>
                <a:cubicBezTo>
                  <a:pt x="101" y="122"/>
                  <a:pt x="116" y="106"/>
                  <a:pt x="133" y="92"/>
                </a:cubicBezTo>
                <a:cubicBezTo>
                  <a:pt x="133" y="92"/>
                  <a:pt x="133" y="92"/>
                  <a:pt x="133" y="92"/>
                </a:cubicBezTo>
                <a:cubicBezTo>
                  <a:pt x="137" y="96"/>
                  <a:pt x="137" y="96"/>
                  <a:pt x="137" y="96"/>
                </a:cubicBezTo>
                <a:cubicBezTo>
                  <a:pt x="120" y="110"/>
                  <a:pt x="105" y="126"/>
                  <a:pt x="91" y="143"/>
                </a:cubicBezTo>
                <a:cubicBezTo>
                  <a:pt x="91" y="143"/>
                  <a:pt x="91" y="143"/>
                  <a:pt x="91" y="143"/>
                </a:cubicBezTo>
                <a:cubicBezTo>
                  <a:pt x="87" y="139"/>
                  <a:pt x="87" y="139"/>
                  <a:pt x="87" y="139"/>
                </a:cubicBezTo>
                <a:close/>
                <a:moveTo>
                  <a:pt x="565" y="53"/>
                </a:moveTo>
                <a:cubicBezTo>
                  <a:pt x="568" y="48"/>
                  <a:pt x="568" y="48"/>
                  <a:pt x="568" y="48"/>
                </a:cubicBezTo>
                <a:cubicBezTo>
                  <a:pt x="587" y="59"/>
                  <a:pt x="605" y="72"/>
                  <a:pt x="623" y="86"/>
                </a:cubicBezTo>
                <a:cubicBezTo>
                  <a:pt x="623" y="86"/>
                  <a:pt x="623" y="86"/>
                  <a:pt x="623" y="86"/>
                </a:cubicBezTo>
                <a:cubicBezTo>
                  <a:pt x="619" y="90"/>
                  <a:pt x="619" y="90"/>
                  <a:pt x="619" y="90"/>
                </a:cubicBezTo>
                <a:cubicBezTo>
                  <a:pt x="602" y="76"/>
                  <a:pt x="584" y="64"/>
                  <a:pt x="565" y="53"/>
                </a:cubicBezTo>
                <a:close/>
                <a:moveTo>
                  <a:pt x="187" y="53"/>
                </a:moveTo>
                <a:cubicBezTo>
                  <a:pt x="206" y="42"/>
                  <a:pt x="226" y="32"/>
                  <a:pt x="247" y="24"/>
                </a:cubicBezTo>
                <a:cubicBezTo>
                  <a:pt x="247" y="24"/>
                  <a:pt x="247" y="24"/>
                  <a:pt x="247" y="24"/>
                </a:cubicBezTo>
                <a:cubicBezTo>
                  <a:pt x="249" y="30"/>
                  <a:pt x="249" y="30"/>
                  <a:pt x="249" y="30"/>
                </a:cubicBezTo>
                <a:cubicBezTo>
                  <a:pt x="228" y="37"/>
                  <a:pt x="208" y="47"/>
                  <a:pt x="190" y="58"/>
                </a:cubicBezTo>
                <a:cubicBezTo>
                  <a:pt x="190" y="58"/>
                  <a:pt x="190" y="58"/>
                  <a:pt x="190" y="58"/>
                </a:cubicBezTo>
                <a:cubicBezTo>
                  <a:pt x="187" y="53"/>
                  <a:pt x="187" y="53"/>
                  <a:pt x="187" y="53"/>
                </a:cubicBezTo>
                <a:close/>
                <a:moveTo>
                  <a:pt x="442" y="10"/>
                </a:moveTo>
                <a:cubicBezTo>
                  <a:pt x="443" y="5"/>
                  <a:pt x="443" y="5"/>
                  <a:pt x="443" y="5"/>
                </a:cubicBezTo>
                <a:cubicBezTo>
                  <a:pt x="465" y="8"/>
                  <a:pt x="486" y="14"/>
                  <a:pt x="507" y="21"/>
                </a:cubicBezTo>
                <a:cubicBezTo>
                  <a:pt x="507" y="21"/>
                  <a:pt x="507" y="21"/>
                  <a:pt x="507" y="21"/>
                </a:cubicBezTo>
                <a:cubicBezTo>
                  <a:pt x="505" y="26"/>
                  <a:pt x="505" y="26"/>
                  <a:pt x="505" y="26"/>
                </a:cubicBezTo>
                <a:cubicBezTo>
                  <a:pt x="485" y="19"/>
                  <a:pt x="464" y="14"/>
                  <a:pt x="442" y="10"/>
                </a:cubicBezTo>
                <a:close/>
                <a:moveTo>
                  <a:pt x="311" y="7"/>
                </a:moveTo>
                <a:cubicBezTo>
                  <a:pt x="332" y="2"/>
                  <a:pt x="354" y="0"/>
                  <a:pt x="377" y="0"/>
                </a:cubicBezTo>
                <a:cubicBezTo>
                  <a:pt x="377" y="0"/>
                  <a:pt x="377" y="0"/>
                  <a:pt x="377" y="0"/>
                </a:cubicBezTo>
                <a:cubicBezTo>
                  <a:pt x="377" y="5"/>
                  <a:pt x="377" y="5"/>
                  <a:pt x="377" y="5"/>
                </a:cubicBezTo>
                <a:cubicBezTo>
                  <a:pt x="354" y="6"/>
                  <a:pt x="333" y="8"/>
                  <a:pt x="312" y="12"/>
                </a:cubicBezTo>
                <a:cubicBezTo>
                  <a:pt x="312" y="12"/>
                  <a:pt x="312" y="12"/>
                  <a:pt x="312" y="12"/>
                </a:cubicBezTo>
                <a:cubicBezTo>
                  <a:pt x="312" y="12"/>
                  <a:pt x="312" y="12"/>
                  <a:pt x="312" y="12"/>
                </a:cubicBezTo>
                <a:cubicBezTo>
                  <a:pt x="311" y="7"/>
                  <a:pt x="311" y="7"/>
                  <a:pt x="311" y="7"/>
                </a:cubicBezTo>
                <a:close/>
              </a:path>
            </a:pathLst>
          </a:custGeom>
          <a:solidFill>
            <a:schemeClr val="accent3"/>
          </a:solidFill>
          <a:ln>
            <a:noFill/>
          </a:ln>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39" name="Oval 87">
            <a:extLst>
              <a:ext uri="{FF2B5EF4-FFF2-40B4-BE49-F238E27FC236}">
                <a16:creationId xmlns="" xmlns:a16="http://schemas.microsoft.com/office/drawing/2014/main" id="{5A1338DA-18F2-4021-9018-DEBB1A4DF72E}"/>
              </a:ext>
            </a:extLst>
          </p:cNvPr>
          <p:cNvSpPr>
            <a:spLocks noChangeArrowheads="1"/>
          </p:cNvSpPr>
          <p:nvPr/>
        </p:nvSpPr>
        <p:spPr bwMode="auto">
          <a:xfrm>
            <a:off x="5558367" y="2286000"/>
            <a:ext cx="1092200" cy="1094317"/>
          </a:xfrm>
          <a:prstGeom prst="ellipse">
            <a:avLst/>
          </a:prstGeom>
          <a:solidFill>
            <a:schemeClr val="accent3"/>
          </a:solidFill>
          <a:ln>
            <a:noFill/>
          </a:ln>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140" name="组合 139">
            <a:extLst>
              <a:ext uri="{FF2B5EF4-FFF2-40B4-BE49-F238E27FC236}">
                <a16:creationId xmlns="" xmlns:a16="http://schemas.microsoft.com/office/drawing/2014/main" id="{A3CD5116-1451-4F55-8FDA-9B4CD58755E2}"/>
              </a:ext>
            </a:extLst>
          </p:cNvPr>
          <p:cNvGrpSpPr/>
          <p:nvPr/>
        </p:nvGrpSpPr>
        <p:grpSpPr>
          <a:xfrm>
            <a:off x="-10583" y="1913467"/>
            <a:ext cx="5082117" cy="1464733"/>
            <a:chOff x="-7937" y="1435100"/>
            <a:chExt cx="3811588" cy="1098550"/>
          </a:xfrm>
        </p:grpSpPr>
        <p:sp>
          <p:nvSpPr>
            <p:cNvPr id="141" name="Freeform 88">
              <a:extLst>
                <a:ext uri="{FF2B5EF4-FFF2-40B4-BE49-F238E27FC236}">
                  <a16:creationId xmlns="" xmlns:a16="http://schemas.microsoft.com/office/drawing/2014/main" id="{52D9FBB3-28BF-471C-8AEE-9EF6A5EFEE04}"/>
                </a:ext>
              </a:extLst>
            </p:cNvPr>
            <p:cNvSpPr>
              <a:spLocks/>
            </p:cNvSpPr>
            <p:nvPr/>
          </p:nvSpPr>
          <p:spPr bwMode="auto">
            <a:xfrm>
              <a:off x="3497263" y="2365375"/>
              <a:ext cx="306388" cy="168275"/>
            </a:xfrm>
            <a:custGeom>
              <a:avLst/>
              <a:gdLst>
                <a:gd name="T0" fmla="*/ 220 w 240"/>
                <a:gd name="T1" fmla="*/ 4 h 131"/>
                <a:gd name="T2" fmla="*/ 203 w 240"/>
                <a:gd name="T3" fmla="*/ 0 h 131"/>
                <a:gd name="T4" fmla="*/ 37 w 240"/>
                <a:gd name="T5" fmla="*/ 0 h 131"/>
                <a:gd name="T6" fmla="*/ 20 w 240"/>
                <a:gd name="T7" fmla="*/ 4 h 131"/>
                <a:gd name="T8" fmla="*/ 0 w 240"/>
                <a:gd name="T9" fmla="*/ 33 h 131"/>
                <a:gd name="T10" fmla="*/ 0 w 240"/>
                <a:gd name="T11" fmla="*/ 98 h 131"/>
                <a:gd name="T12" fmla="*/ 37 w 240"/>
                <a:gd name="T13" fmla="*/ 131 h 131"/>
                <a:gd name="T14" fmla="*/ 203 w 240"/>
                <a:gd name="T15" fmla="*/ 131 h 131"/>
                <a:gd name="T16" fmla="*/ 240 w 240"/>
                <a:gd name="T17" fmla="*/ 98 h 131"/>
                <a:gd name="T18" fmla="*/ 240 w 240"/>
                <a:gd name="T19" fmla="*/ 33 h 131"/>
                <a:gd name="T20" fmla="*/ 220 w 240"/>
                <a:gd name="T21"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 h="131">
                  <a:moveTo>
                    <a:pt x="220" y="4"/>
                  </a:moveTo>
                  <a:cubicBezTo>
                    <a:pt x="215" y="2"/>
                    <a:pt x="209" y="0"/>
                    <a:pt x="203" y="0"/>
                  </a:cubicBezTo>
                  <a:cubicBezTo>
                    <a:pt x="37" y="0"/>
                    <a:pt x="37" y="0"/>
                    <a:pt x="37" y="0"/>
                  </a:cubicBezTo>
                  <a:cubicBezTo>
                    <a:pt x="31" y="0"/>
                    <a:pt x="25" y="2"/>
                    <a:pt x="20" y="4"/>
                  </a:cubicBezTo>
                  <a:cubicBezTo>
                    <a:pt x="8" y="10"/>
                    <a:pt x="0" y="21"/>
                    <a:pt x="0" y="33"/>
                  </a:cubicBezTo>
                  <a:cubicBezTo>
                    <a:pt x="0" y="98"/>
                    <a:pt x="0" y="98"/>
                    <a:pt x="0" y="98"/>
                  </a:cubicBezTo>
                  <a:cubicBezTo>
                    <a:pt x="0" y="116"/>
                    <a:pt x="17" y="131"/>
                    <a:pt x="37" y="131"/>
                  </a:cubicBezTo>
                  <a:cubicBezTo>
                    <a:pt x="203" y="131"/>
                    <a:pt x="203" y="131"/>
                    <a:pt x="203" y="131"/>
                  </a:cubicBezTo>
                  <a:cubicBezTo>
                    <a:pt x="223" y="131"/>
                    <a:pt x="240" y="116"/>
                    <a:pt x="240" y="98"/>
                  </a:cubicBezTo>
                  <a:cubicBezTo>
                    <a:pt x="240" y="33"/>
                    <a:pt x="240" y="33"/>
                    <a:pt x="240" y="33"/>
                  </a:cubicBezTo>
                  <a:cubicBezTo>
                    <a:pt x="240" y="21"/>
                    <a:pt x="232" y="10"/>
                    <a:pt x="220" y="4"/>
                  </a:cubicBezTo>
                  <a:close/>
                </a:path>
              </a:pathLst>
            </a:custGeom>
            <a:solidFill>
              <a:schemeClr val="accent5"/>
            </a:solidFill>
            <a:ln>
              <a:noFill/>
            </a:ln>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42" name="Freeform 89">
              <a:extLst>
                <a:ext uri="{FF2B5EF4-FFF2-40B4-BE49-F238E27FC236}">
                  <a16:creationId xmlns="" xmlns:a16="http://schemas.microsoft.com/office/drawing/2014/main" id="{ACE0341A-F62C-4EEF-ABDA-118BC9B254F9}"/>
                </a:ext>
              </a:extLst>
            </p:cNvPr>
            <p:cNvSpPr>
              <a:spLocks/>
            </p:cNvSpPr>
            <p:nvPr/>
          </p:nvSpPr>
          <p:spPr bwMode="auto">
            <a:xfrm>
              <a:off x="3141663" y="1974850"/>
              <a:ext cx="636588" cy="376238"/>
            </a:xfrm>
            <a:custGeom>
              <a:avLst/>
              <a:gdLst>
                <a:gd name="T0" fmla="*/ 412 w 500"/>
                <a:gd name="T1" fmla="*/ 88 h 295"/>
                <a:gd name="T2" fmla="*/ 200 w 500"/>
                <a:gd name="T3" fmla="*/ 0 h 295"/>
                <a:gd name="T4" fmla="*/ 0 w 500"/>
                <a:gd name="T5" fmla="*/ 0 h 295"/>
                <a:gd name="T6" fmla="*/ 13 w 500"/>
                <a:gd name="T7" fmla="*/ 49 h 295"/>
                <a:gd name="T8" fmla="*/ 13 w 500"/>
                <a:gd name="T9" fmla="*/ 152 h 295"/>
                <a:gd name="T10" fmla="*/ 0 w 500"/>
                <a:gd name="T11" fmla="*/ 200 h 295"/>
                <a:gd name="T12" fmla="*/ 200 w 500"/>
                <a:gd name="T13" fmla="*/ 200 h 295"/>
                <a:gd name="T14" fmla="*/ 271 w 500"/>
                <a:gd name="T15" fmla="*/ 230 h 295"/>
                <a:gd name="T16" fmla="*/ 300 w 500"/>
                <a:gd name="T17" fmla="*/ 295 h 295"/>
                <a:gd name="T18" fmla="*/ 317 w 500"/>
                <a:gd name="T19" fmla="*/ 291 h 295"/>
                <a:gd name="T20" fmla="*/ 483 w 500"/>
                <a:gd name="T21" fmla="*/ 291 h 295"/>
                <a:gd name="T22" fmla="*/ 500 w 500"/>
                <a:gd name="T23" fmla="*/ 295 h 295"/>
                <a:gd name="T24" fmla="*/ 412 w 500"/>
                <a:gd name="T25" fmla="*/ 8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0" h="295">
                  <a:moveTo>
                    <a:pt x="412" y="88"/>
                  </a:moveTo>
                  <a:cubicBezTo>
                    <a:pt x="358" y="34"/>
                    <a:pt x="282" y="0"/>
                    <a:pt x="200" y="0"/>
                  </a:cubicBezTo>
                  <a:cubicBezTo>
                    <a:pt x="0" y="0"/>
                    <a:pt x="0" y="0"/>
                    <a:pt x="0" y="0"/>
                  </a:cubicBezTo>
                  <a:cubicBezTo>
                    <a:pt x="8" y="16"/>
                    <a:pt x="13" y="33"/>
                    <a:pt x="13" y="49"/>
                  </a:cubicBezTo>
                  <a:cubicBezTo>
                    <a:pt x="13" y="83"/>
                    <a:pt x="13" y="117"/>
                    <a:pt x="13" y="152"/>
                  </a:cubicBezTo>
                  <a:cubicBezTo>
                    <a:pt x="13" y="168"/>
                    <a:pt x="8" y="185"/>
                    <a:pt x="0" y="200"/>
                  </a:cubicBezTo>
                  <a:cubicBezTo>
                    <a:pt x="200" y="200"/>
                    <a:pt x="200" y="200"/>
                    <a:pt x="200" y="200"/>
                  </a:cubicBezTo>
                  <a:cubicBezTo>
                    <a:pt x="228" y="200"/>
                    <a:pt x="252" y="211"/>
                    <a:pt x="271" y="230"/>
                  </a:cubicBezTo>
                  <a:cubicBezTo>
                    <a:pt x="288" y="247"/>
                    <a:pt x="299" y="269"/>
                    <a:pt x="300" y="295"/>
                  </a:cubicBezTo>
                  <a:cubicBezTo>
                    <a:pt x="305" y="293"/>
                    <a:pt x="311" y="291"/>
                    <a:pt x="317" y="291"/>
                  </a:cubicBezTo>
                  <a:cubicBezTo>
                    <a:pt x="483" y="291"/>
                    <a:pt x="483" y="291"/>
                    <a:pt x="483" y="291"/>
                  </a:cubicBezTo>
                  <a:cubicBezTo>
                    <a:pt x="489" y="291"/>
                    <a:pt x="495" y="293"/>
                    <a:pt x="500" y="295"/>
                  </a:cubicBezTo>
                  <a:cubicBezTo>
                    <a:pt x="498" y="215"/>
                    <a:pt x="465" y="141"/>
                    <a:pt x="412" y="88"/>
                  </a:cubicBezTo>
                  <a:close/>
                </a:path>
              </a:pathLst>
            </a:custGeom>
            <a:solidFill>
              <a:schemeClr val="accent5"/>
            </a:solidFill>
            <a:ln>
              <a:noFill/>
            </a:ln>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43" name="Freeform 90">
              <a:extLst>
                <a:ext uri="{FF2B5EF4-FFF2-40B4-BE49-F238E27FC236}">
                  <a16:creationId xmlns="" xmlns:a16="http://schemas.microsoft.com/office/drawing/2014/main" id="{C761584A-413F-436A-9A66-F20B462E4463}"/>
                </a:ext>
              </a:extLst>
            </p:cNvPr>
            <p:cNvSpPr>
              <a:spLocks/>
            </p:cNvSpPr>
            <p:nvPr/>
          </p:nvSpPr>
          <p:spPr bwMode="auto">
            <a:xfrm>
              <a:off x="-7937" y="1941513"/>
              <a:ext cx="2566988" cy="322263"/>
            </a:xfrm>
            <a:custGeom>
              <a:avLst/>
              <a:gdLst>
                <a:gd name="T0" fmla="*/ 0 w 2014"/>
                <a:gd name="T1" fmla="*/ 253 h 253"/>
                <a:gd name="T2" fmla="*/ 2014 w 2014"/>
                <a:gd name="T3" fmla="*/ 253 h 253"/>
                <a:gd name="T4" fmla="*/ 1996 w 2014"/>
                <a:gd name="T5" fmla="*/ 226 h 253"/>
                <a:gd name="T6" fmla="*/ 1983 w 2014"/>
                <a:gd name="T7" fmla="*/ 178 h 253"/>
                <a:gd name="T8" fmla="*/ 1983 w 2014"/>
                <a:gd name="T9" fmla="*/ 75 h 253"/>
                <a:gd name="T10" fmla="*/ 1996 w 2014"/>
                <a:gd name="T11" fmla="*/ 26 h 253"/>
                <a:gd name="T12" fmla="*/ 2014 w 2014"/>
                <a:gd name="T13" fmla="*/ 0 h 253"/>
                <a:gd name="T14" fmla="*/ 0 w 2014"/>
                <a:gd name="T15" fmla="*/ 0 h 253"/>
                <a:gd name="T16" fmla="*/ 0 w 2014"/>
                <a:gd name="T17"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4" h="253">
                  <a:moveTo>
                    <a:pt x="0" y="253"/>
                  </a:moveTo>
                  <a:cubicBezTo>
                    <a:pt x="2014" y="253"/>
                    <a:pt x="2014" y="253"/>
                    <a:pt x="2014" y="253"/>
                  </a:cubicBezTo>
                  <a:cubicBezTo>
                    <a:pt x="2007" y="245"/>
                    <a:pt x="2001" y="236"/>
                    <a:pt x="1996" y="226"/>
                  </a:cubicBezTo>
                  <a:cubicBezTo>
                    <a:pt x="1988" y="211"/>
                    <a:pt x="1983" y="194"/>
                    <a:pt x="1983" y="178"/>
                  </a:cubicBezTo>
                  <a:cubicBezTo>
                    <a:pt x="1983" y="75"/>
                    <a:pt x="1983" y="75"/>
                    <a:pt x="1983" y="75"/>
                  </a:cubicBezTo>
                  <a:cubicBezTo>
                    <a:pt x="1983" y="59"/>
                    <a:pt x="1988" y="42"/>
                    <a:pt x="1996" y="26"/>
                  </a:cubicBezTo>
                  <a:cubicBezTo>
                    <a:pt x="2001" y="17"/>
                    <a:pt x="2007" y="8"/>
                    <a:pt x="2014" y="0"/>
                  </a:cubicBezTo>
                  <a:cubicBezTo>
                    <a:pt x="0" y="0"/>
                    <a:pt x="0" y="0"/>
                    <a:pt x="0" y="0"/>
                  </a:cubicBezTo>
                  <a:lnTo>
                    <a:pt x="0" y="253"/>
                  </a:lnTo>
                  <a:close/>
                </a:path>
              </a:pathLst>
            </a:custGeom>
            <a:solidFill>
              <a:schemeClr val="accent5"/>
            </a:solidFill>
            <a:ln>
              <a:noFill/>
            </a:ln>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44" name="Freeform 91">
              <a:extLst>
                <a:ext uri="{FF2B5EF4-FFF2-40B4-BE49-F238E27FC236}">
                  <a16:creationId xmlns="" xmlns:a16="http://schemas.microsoft.com/office/drawing/2014/main" id="{01C528AF-04B0-41C1-94C7-4174BABA8637}"/>
                </a:ext>
              </a:extLst>
            </p:cNvPr>
            <p:cNvSpPr>
              <a:spLocks/>
            </p:cNvSpPr>
            <p:nvPr/>
          </p:nvSpPr>
          <p:spPr bwMode="auto">
            <a:xfrm>
              <a:off x="2808288" y="1747838"/>
              <a:ext cx="60325" cy="39688"/>
            </a:xfrm>
            <a:custGeom>
              <a:avLst/>
              <a:gdLst>
                <a:gd name="T0" fmla="*/ 0 w 48"/>
                <a:gd name="T1" fmla="*/ 31 h 31"/>
                <a:gd name="T2" fmla="*/ 24 w 48"/>
                <a:gd name="T3" fmla="*/ 29 h 31"/>
                <a:gd name="T4" fmla="*/ 48 w 48"/>
                <a:gd name="T5" fmla="*/ 31 h 31"/>
                <a:gd name="T6" fmla="*/ 48 w 48"/>
                <a:gd name="T7" fmla="*/ 0 h 31"/>
                <a:gd name="T8" fmla="*/ 0 w 48"/>
                <a:gd name="T9" fmla="*/ 0 h 31"/>
                <a:gd name="T10" fmla="*/ 0 w 48"/>
                <a:gd name="T11" fmla="*/ 31 h 31"/>
              </a:gdLst>
              <a:ahLst/>
              <a:cxnLst>
                <a:cxn ang="0">
                  <a:pos x="T0" y="T1"/>
                </a:cxn>
                <a:cxn ang="0">
                  <a:pos x="T2" y="T3"/>
                </a:cxn>
                <a:cxn ang="0">
                  <a:pos x="T4" y="T5"/>
                </a:cxn>
                <a:cxn ang="0">
                  <a:pos x="T6" y="T7"/>
                </a:cxn>
                <a:cxn ang="0">
                  <a:pos x="T8" y="T9"/>
                </a:cxn>
                <a:cxn ang="0">
                  <a:pos x="T10" y="T11"/>
                </a:cxn>
              </a:cxnLst>
              <a:rect l="0" t="0" r="r" b="b"/>
              <a:pathLst>
                <a:path w="48" h="31">
                  <a:moveTo>
                    <a:pt x="0" y="31"/>
                  </a:moveTo>
                  <a:cubicBezTo>
                    <a:pt x="7" y="30"/>
                    <a:pt x="15" y="29"/>
                    <a:pt x="24" y="29"/>
                  </a:cubicBezTo>
                  <a:cubicBezTo>
                    <a:pt x="33" y="29"/>
                    <a:pt x="41" y="30"/>
                    <a:pt x="48" y="31"/>
                  </a:cubicBezTo>
                  <a:cubicBezTo>
                    <a:pt x="48" y="0"/>
                    <a:pt x="48" y="0"/>
                    <a:pt x="48" y="0"/>
                  </a:cubicBezTo>
                  <a:cubicBezTo>
                    <a:pt x="0" y="0"/>
                    <a:pt x="0" y="0"/>
                    <a:pt x="0" y="0"/>
                  </a:cubicBezTo>
                  <a:lnTo>
                    <a:pt x="0" y="31"/>
                  </a:lnTo>
                  <a:close/>
                </a:path>
              </a:pathLst>
            </a:custGeom>
            <a:solidFill>
              <a:schemeClr val="accent6"/>
            </a:solidFill>
            <a:ln>
              <a:noFill/>
            </a:ln>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45" name="Freeform 92">
              <a:extLst>
                <a:ext uri="{FF2B5EF4-FFF2-40B4-BE49-F238E27FC236}">
                  <a16:creationId xmlns="" xmlns:a16="http://schemas.microsoft.com/office/drawing/2014/main" id="{69F963AA-AB05-4B02-9325-383D71452909}"/>
                </a:ext>
              </a:extLst>
            </p:cNvPr>
            <p:cNvSpPr>
              <a:spLocks/>
            </p:cNvSpPr>
            <p:nvPr/>
          </p:nvSpPr>
          <p:spPr bwMode="auto">
            <a:xfrm>
              <a:off x="2997200" y="1435100"/>
              <a:ext cx="282575" cy="327025"/>
            </a:xfrm>
            <a:custGeom>
              <a:avLst/>
              <a:gdLst>
                <a:gd name="T0" fmla="*/ 193 w 222"/>
                <a:gd name="T1" fmla="*/ 28 h 257"/>
                <a:gd name="T2" fmla="*/ 0 w 222"/>
                <a:gd name="T3" fmla="*/ 71 h 257"/>
                <a:gd name="T4" fmla="*/ 1 w 222"/>
                <a:gd name="T5" fmla="*/ 77 h 257"/>
                <a:gd name="T6" fmla="*/ 1 w 222"/>
                <a:gd name="T7" fmla="*/ 181 h 257"/>
                <a:gd name="T8" fmla="*/ 0 w 222"/>
                <a:gd name="T9" fmla="*/ 186 h 257"/>
                <a:gd name="T10" fmla="*/ 193 w 222"/>
                <a:gd name="T11" fmla="*/ 229 h 257"/>
                <a:gd name="T12" fmla="*/ 222 w 222"/>
                <a:gd name="T13" fmla="*/ 182 h 257"/>
                <a:gd name="T14" fmla="*/ 222 w 222"/>
                <a:gd name="T15" fmla="*/ 75 h 257"/>
                <a:gd name="T16" fmla="*/ 193 w 222"/>
                <a:gd name="T17" fmla="*/ 28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257">
                  <a:moveTo>
                    <a:pt x="193" y="28"/>
                  </a:moveTo>
                  <a:cubicBezTo>
                    <a:pt x="129" y="0"/>
                    <a:pt x="65" y="62"/>
                    <a:pt x="0" y="71"/>
                  </a:cubicBezTo>
                  <a:cubicBezTo>
                    <a:pt x="1" y="73"/>
                    <a:pt x="1" y="75"/>
                    <a:pt x="1" y="77"/>
                  </a:cubicBezTo>
                  <a:cubicBezTo>
                    <a:pt x="1" y="181"/>
                    <a:pt x="1" y="181"/>
                    <a:pt x="1" y="181"/>
                  </a:cubicBezTo>
                  <a:cubicBezTo>
                    <a:pt x="1" y="182"/>
                    <a:pt x="1" y="184"/>
                    <a:pt x="0" y="186"/>
                  </a:cubicBezTo>
                  <a:cubicBezTo>
                    <a:pt x="65" y="195"/>
                    <a:pt x="129" y="257"/>
                    <a:pt x="193" y="229"/>
                  </a:cubicBezTo>
                  <a:cubicBezTo>
                    <a:pt x="209" y="222"/>
                    <a:pt x="222" y="197"/>
                    <a:pt x="222" y="182"/>
                  </a:cubicBezTo>
                  <a:cubicBezTo>
                    <a:pt x="222" y="147"/>
                    <a:pt x="222" y="111"/>
                    <a:pt x="222" y="75"/>
                  </a:cubicBezTo>
                  <a:cubicBezTo>
                    <a:pt x="222" y="60"/>
                    <a:pt x="209" y="35"/>
                    <a:pt x="193" y="28"/>
                  </a:cubicBezTo>
                  <a:close/>
                </a:path>
              </a:pathLst>
            </a:custGeom>
            <a:solidFill>
              <a:schemeClr val="accent6"/>
            </a:solidFill>
            <a:ln>
              <a:noFill/>
            </a:ln>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46" name="Freeform 93">
              <a:extLst>
                <a:ext uri="{FF2B5EF4-FFF2-40B4-BE49-F238E27FC236}">
                  <a16:creationId xmlns="" xmlns:a16="http://schemas.microsoft.com/office/drawing/2014/main" id="{2A959470-8E21-4141-9FA2-A7EBBE30B35E}"/>
                </a:ext>
              </a:extLst>
            </p:cNvPr>
            <p:cNvSpPr>
              <a:spLocks/>
            </p:cNvSpPr>
            <p:nvPr/>
          </p:nvSpPr>
          <p:spPr bwMode="auto">
            <a:xfrm>
              <a:off x="2397125" y="1435100"/>
              <a:ext cx="284163" cy="327025"/>
            </a:xfrm>
            <a:custGeom>
              <a:avLst/>
              <a:gdLst>
                <a:gd name="T0" fmla="*/ 221 w 222"/>
                <a:gd name="T1" fmla="*/ 77 h 257"/>
                <a:gd name="T2" fmla="*/ 222 w 222"/>
                <a:gd name="T3" fmla="*/ 71 h 257"/>
                <a:gd name="T4" fmla="*/ 29 w 222"/>
                <a:gd name="T5" fmla="*/ 28 h 257"/>
                <a:gd name="T6" fmla="*/ 0 w 222"/>
                <a:gd name="T7" fmla="*/ 75 h 257"/>
                <a:gd name="T8" fmla="*/ 0 w 222"/>
                <a:gd name="T9" fmla="*/ 182 h 257"/>
                <a:gd name="T10" fmla="*/ 29 w 222"/>
                <a:gd name="T11" fmla="*/ 229 h 257"/>
                <a:gd name="T12" fmla="*/ 222 w 222"/>
                <a:gd name="T13" fmla="*/ 186 h 257"/>
                <a:gd name="T14" fmla="*/ 221 w 222"/>
                <a:gd name="T15" fmla="*/ 181 h 257"/>
                <a:gd name="T16" fmla="*/ 221 w 222"/>
                <a:gd name="T17" fmla="*/ 7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257">
                  <a:moveTo>
                    <a:pt x="221" y="77"/>
                  </a:moveTo>
                  <a:cubicBezTo>
                    <a:pt x="221" y="75"/>
                    <a:pt x="221" y="73"/>
                    <a:pt x="222" y="71"/>
                  </a:cubicBezTo>
                  <a:cubicBezTo>
                    <a:pt x="157" y="62"/>
                    <a:pt x="93" y="0"/>
                    <a:pt x="29" y="28"/>
                  </a:cubicBezTo>
                  <a:cubicBezTo>
                    <a:pt x="13" y="35"/>
                    <a:pt x="0" y="60"/>
                    <a:pt x="0" y="75"/>
                  </a:cubicBezTo>
                  <a:cubicBezTo>
                    <a:pt x="0" y="111"/>
                    <a:pt x="0" y="147"/>
                    <a:pt x="0" y="182"/>
                  </a:cubicBezTo>
                  <a:cubicBezTo>
                    <a:pt x="0" y="197"/>
                    <a:pt x="13" y="222"/>
                    <a:pt x="29" y="229"/>
                  </a:cubicBezTo>
                  <a:cubicBezTo>
                    <a:pt x="93" y="257"/>
                    <a:pt x="157" y="195"/>
                    <a:pt x="222" y="186"/>
                  </a:cubicBezTo>
                  <a:cubicBezTo>
                    <a:pt x="221" y="184"/>
                    <a:pt x="221" y="182"/>
                    <a:pt x="221" y="181"/>
                  </a:cubicBezTo>
                  <a:lnTo>
                    <a:pt x="221" y="77"/>
                  </a:lnTo>
                  <a:close/>
                </a:path>
              </a:pathLst>
            </a:custGeom>
            <a:solidFill>
              <a:schemeClr val="accent6"/>
            </a:solidFill>
            <a:ln>
              <a:noFill/>
            </a:ln>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47" name="Freeform 94">
              <a:extLst>
                <a:ext uri="{FF2B5EF4-FFF2-40B4-BE49-F238E27FC236}">
                  <a16:creationId xmlns="" xmlns:a16="http://schemas.microsoft.com/office/drawing/2014/main" id="{B1EDD5DD-AE61-409C-B69B-DDA47226F8A8}"/>
                </a:ext>
              </a:extLst>
            </p:cNvPr>
            <p:cNvSpPr>
              <a:spLocks/>
            </p:cNvSpPr>
            <p:nvPr/>
          </p:nvSpPr>
          <p:spPr bwMode="auto">
            <a:xfrm>
              <a:off x="2700338" y="1460500"/>
              <a:ext cx="277813" cy="276225"/>
            </a:xfrm>
            <a:custGeom>
              <a:avLst/>
              <a:gdLst>
                <a:gd name="T0" fmla="*/ 217 w 218"/>
                <a:gd name="T1" fmla="*/ 51 h 217"/>
                <a:gd name="T2" fmla="*/ 161 w 218"/>
                <a:gd name="T3" fmla="*/ 0 h 217"/>
                <a:gd name="T4" fmla="*/ 57 w 218"/>
                <a:gd name="T5" fmla="*/ 0 h 217"/>
                <a:gd name="T6" fmla="*/ 1 w 218"/>
                <a:gd name="T7" fmla="*/ 51 h 217"/>
                <a:gd name="T8" fmla="*/ 0 w 218"/>
                <a:gd name="T9" fmla="*/ 57 h 217"/>
                <a:gd name="T10" fmla="*/ 0 w 218"/>
                <a:gd name="T11" fmla="*/ 161 h 217"/>
                <a:gd name="T12" fmla="*/ 1 w 218"/>
                <a:gd name="T13" fmla="*/ 166 h 217"/>
                <a:gd name="T14" fmla="*/ 57 w 218"/>
                <a:gd name="T15" fmla="*/ 217 h 217"/>
                <a:gd name="T16" fmla="*/ 161 w 218"/>
                <a:gd name="T17" fmla="*/ 217 h 217"/>
                <a:gd name="T18" fmla="*/ 217 w 218"/>
                <a:gd name="T19" fmla="*/ 166 h 217"/>
                <a:gd name="T20" fmla="*/ 218 w 218"/>
                <a:gd name="T21" fmla="*/ 161 h 217"/>
                <a:gd name="T22" fmla="*/ 218 w 218"/>
                <a:gd name="T23" fmla="*/ 57 h 217"/>
                <a:gd name="T24" fmla="*/ 217 w 218"/>
                <a:gd name="T25" fmla="*/ 5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8" h="217">
                  <a:moveTo>
                    <a:pt x="217" y="51"/>
                  </a:moveTo>
                  <a:cubicBezTo>
                    <a:pt x="214" y="22"/>
                    <a:pt x="190" y="0"/>
                    <a:pt x="161" y="0"/>
                  </a:cubicBezTo>
                  <a:cubicBezTo>
                    <a:pt x="57" y="0"/>
                    <a:pt x="57" y="0"/>
                    <a:pt x="57" y="0"/>
                  </a:cubicBezTo>
                  <a:cubicBezTo>
                    <a:pt x="28" y="0"/>
                    <a:pt x="4" y="22"/>
                    <a:pt x="1" y="51"/>
                  </a:cubicBezTo>
                  <a:cubicBezTo>
                    <a:pt x="0" y="53"/>
                    <a:pt x="0" y="55"/>
                    <a:pt x="0" y="57"/>
                  </a:cubicBezTo>
                  <a:cubicBezTo>
                    <a:pt x="0" y="161"/>
                    <a:pt x="0" y="161"/>
                    <a:pt x="0" y="161"/>
                  </a:cubicBezTo>
                  <a:cubicBezTo>
                    <a:pt x="0" y="162"/>
                    <a:pt x="0" y="164"/>
                    <a:pt x="1" y="166"/>
                  </a:cubicBezTo>
                  <a:cubicBezTo>
                    <a:pt x="4" y="195"/>
                    <a:pt x="28" y="217"/>
                    <a:pt x="57" y="217"/>
                  </a:cubicBezTo>
                  <a:cubicBezTo>
                    <a:pt x="161" y="217"/>
                    <a:pt x="161" y="217"/>
                    <a:pt x="161" y="217"/>
                  </a:cubicBezTo>
                  <a:cubicBezTo>
                    <a:pt x="190" y="217"/>
                    <a:pt x="214" y="195"/>
                    <a:pt x="217" y="166"/>
                  </a:cubicBezTo>
                  <a:cubicBezTo>
                    <a:pt x="218" y="164"/>
                    <a:pt x="218" y="162"/>
                    <a:pt x="218" y="161"/>
                  </a:cubicBezTo>
                  <a:cubicBezTo>
                    <a:pt x="218" y="57"/>
                    <a:pt x="218" y="57"/>
                    <a:pt x="218" y="57"/>
                  </a:cubicBezTo>
                  <a:cubicBezTo>
                    <a:pt x="218" y="55"/>
                    <a:pt x="218" y="53"/>
                    <a:pt x="217" y="51"/>
                  </a:cubicBezTo>
                  <a:close/>
                </a:path>
              </a:pathLst>
            </a:custGeom>
            <a:solidFill>
              <a:schemeClr val="accent6"/>
            </a:solidFill>
            <a:ln>
              <a:noFill/>
            </a:ln>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48" name="Freeform 95">
              <a:extLst>
                <a:ext uri="{FF2B5EF4-FFF2-40B4-BE49-F238E27FC236}">
                  <a16:creationId xmlns="" xmlns:a16="http://schemas.microsoft.com/office/drawing/2014/main" id="{F00F6227-29A3-4839-8909-6D249ADEA33E}"/>
                </a:ext>
              </a:extLst>
            </p:cNvPr>
            <p:cNvSpPr>
              <a:spLocks/>
            </p:cNvSpPr>
            <p:nvPr/>
          </p:nvSpPr>
          <p:spPr bwMode="auto">
            <a:xfrm>
              <a:off x="2760663" y="1795463"/>
              <a:ext cx="155575" cy="63500"/>
            </a:xfrm>
            <a:custGeom>
              <a:avLst/>
              <a:gdLst>
                <a:gd name="T0" fmla="*/ 85 w 122"/>
                <a:gd name="T1" fmla="*/ 2 h 50"/>
                <a:gd name="T2" fmla="*/ 61 w 122"/>
                <a:gd name="T3" fmla="*/ 0 h 50"/>
                <a:gd name="T4" fmla="*/ 37 w 122"/>
                <a:gd name="T5" fmla="*/ 2 h 50"/>
                <a:gd name="T6" fmla="*/ 0 w 122"/>
                <a:gd name="T7" fmla="*/ 24 h 50"/>
                <a:gd name="T8" fmla="*/ 0 w 122"/>
                <a:gd name="T9" fmla="*/ 50 h 50"/>
                <a:gd name="T10" fmla="*/ 37 w 122"/>
                <a:gd name="T11" fmla="*/ 48 h 50"/>
                <a:gd name="T12" fmla="*/ 85 w 122"/>
                <a:gd name="T13" fmla="*/ 48 h 50"/>
                <a:gd name="T14" fmla="*/ 122 w 122"/>
                <a:gd name="T15" fmla="*/ 50 h 50"/>
                <a:gd name="T16" fmla="*/ 122 w 122"/>
                <a:gd name="T17" fmla="*/ 24 h 50"/>
                <a:gd name="T18" fmla="*/ 85 w 122"/>
                <a:gd name="T19" fmla="*/ 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50">
                  <a:moveTo>
                    <a:pt x="85" y="2"/>
                  </a:moveTo>
                  <a:cubicBezTo>
                    <a:pt x="78" y="1"/>
                    <a:pt x="70" y="0"/>
                    <a:pt x="61" y="0"/>
                  </a:cubicBezTo>
                  <a:cubicBezTo>
                    <a:pt x="52" y="0"/>
                    <a:pt x="44" y="1"/>
                    <a:pt x="37" y="2"/>
                  </a:cubicBezTo>
                  <a:cubicBezTo>
                    <a:pt x="15" y="6"/>
                    <a:pt x="0" y="14"/>
                    <a:pt x="0" y="24"/>
                  </a:cubicBezTo>
                  <a:cubicBezTo>
                    <a:pt x="0" y="50"/>
                    <a:pt x="0" y="50"/>
                    <a:pt x="0" y="50"/>
                  </a:cubicBezTo>
                  <a:cubicBezTo>
                    <a:pt x="12" y="49"/>
                    <a:pt x="25" y="48"/>
                    <a:pt x="37" y="48"/>
                  </a:cubicBezTo>
                  <a:cubicBezTo>
                    <a:pt x="53" y="47"/>
                    <a:pt x="69" y="47"/>
                    <a:pt x="85" y="48"/>
                  </a:cubicBezTo>
                  <a:cubicBezTo>
                    <a:pt x="97" y="48"/>
                    <a:pt x="110" y="49"/>
                    <a:pt x="122" y="50"/>
                  </a:cubicBezTo>
                  <a:cubicBezTo>
                    <a:pt x="122" y="24"/>
                    <a:pt x="122" y="24"/>
                    <a:pt x="122" y="24"/>
                  </a:cubicBezTo>
                  <a:cubicBezTo>
                    <a:pt x="122" y="14"/>
                    <a:pt x="107" y="6"/>
                    <a:pt x="85" y="2"/>
                  </a:cubicBezTo>
                  <a:close/>
                </a:path>
              </a:pathLst>
            </a:custGeom>
            <a:solidFill>
              <a:schemeClr val="accent6"/>
            </a:solidFill>
            <a:ln>
              <a:noFill/>
            </a:ln>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49" name="Freeform 96">
              <a:extLst>
                <a:ext uri="{FF2B5EF4-FFF2-40B4-BE49-F238E27FC236}">
                  <a16:creationId xmlns="" xmlns:a16="http://schemas.microsoft.com/office/drawing/2014/main" id="{A4BC863E-FA1B-4F07-A0FE-8FFB66587A10}"/>
                </a:ext>
              </a:extLst>
            </p:cNvPr>
            <p:cNvSpPr>
              <a:spLocks/>
            </p:cNvSpPr>
            <p:nvPr/>
          </p:nvSpPr>
          <p:spPr bwMode="auto">
            <a:xfrm>
              <a:off x="2536825" y="1873250"/>
              <a:ext cx="604838" cy="465138"/>
            </a:xfrm>
            <a:custGeom>
              <a:avLst/>
              <a:gdLst>
                <a:gd name="T0" fmla="*/ 461 w 474"/>
                <a:gd name="T1" fmla="*/ 79 h 364"/>
                <a:gd name="T2" fmla="*/ 392 w 474"/>
                <a:gd name="T3" fmla="*/ 19 h 364"/>
                <a:gd name="T4" fmla="*/ 297 w 474"/>
                <a:gd name="T5" fmla="*/ 4 h 364"/>
                <a:gd name="T6" fmla="*/ 177 w 474"/>
                <a:gd name="T7" fmla="*/ 4 h 364"/>
                <a:gd name="T8" fmla="*/ 82 w 474"/>
                <a:gd name="T9" fmla="*/ 19 h 364"/>
                <a:gd name="T10" fmla="*/ 31 w 474"/>
                <a:gd name="T11" fmla="*/ 53 h 364"/>
                <a:gd name="T12" fmla="*/ 13 w 474"/>
                <a:gd name="T13" fmla="*/ 79 h 364"/>
                <a:gd name="T14" fmla="*/ 0 w 474"/>
                <a:gd name="T15" fmla="*/ 128 h 364"/>
                <a:gd name="T16" fmla="*/ 0 w 474"/>
                <a:gd name="T17" fmla="*/ 231 h 364"/>
                <a:gd name="T18" fmla="*/ 13 w 474"/>
                <a:gd name="T19" fmla="*/ 279 h 364"/>
                <a:gd name="T20" fmla="*/ 31 w 474"/>
                <a:gd name="T21" fmla="*/ 306 h 364"/>
                <a:gd name="T22" fmla="*/ 82 w 474"/>
                <a:gd name="T23" fmla="*/ 340 h 364"/>
                <a:gd name="T24" fmla="*/ 392 w 474"/>
                <a:gd name="T25" fmla="*/ 340 h 364"/>
                <a:gd name="T26" fmla="*/ 461 w 474"/>
                <a:gd name="T27" fmla="*/ 279 h 364"/>
                <a:gd name="T28" fmla="*/ 474 w 474"/>
                <a:gd name="T29" fmla="*/ 231 h 364"/>
                <a:gd name="T30" fmla="*/ 474 w 474"/>
                <a:gd name="T31" fmla="*/ 128 h 364"/>
                <a:gd name="T32" fmla="*/ 461 w 474"/>
                <a:gd name="T33" fmla="*/ 79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4" h="364">
                  <a:moveTo>
                    <a:pt x="461" y="79"/>
                  </a:moveTo>
                  <a:cubicBezTo>
                    <a:pt x="447" y="51"/>
                    <a:pt x="422" y="27"/>
                    <a:pt x="392" y="19"/>
                  </a:cubicBezTo>
                  <a:cubicBezTo>
                    <a:pt x="361" y="12"/>
                    <a:pt x="329" y="7"/>
                    <a:pt x="297" y="4"/>
                  </a:cubicBezTo>
                  <a:cubicBezTo>
                    <a:pt x="257" y="0"/>
                    <a:pt x="217" y="0"/>
                    <a:pt x="177" y="4"/>
                  </a:cubicBezTo>
                  <a:cubicBezTo>
                    <a:pt x="145" y="7"/>
                    <a:pt x="113" y="12"/>
                    <a:pt x="82" y="19"/>
                  </a:cubicBezTo>
                  <a:cubicBezTo>
                    <a:pt x="62" y="24"/>
                    <a:pt x="45" y="37"/>
                    <a:pt x="31" y="53"/>
                  </a:cubicBezTo>
                  <a:cubicBezTo>
                    <a:pt x="24" y="61"/>
                    <a:pt x="18" y="70"/>
                    <a:pt x="13" y="79"/>
                  </a:cubicBezTo>
                  <a:cubicBezTo>
                    <a:pt x="5" y="95"/>
                    <a:pt x="0" y="112"/>
                    <a:pt x="0" y="128"/>
                  </a:cubicBezTo>
                  <a:cubicBezTo>
                    <a:pt x="0" y="231"/>
                    <a:pt x="0" y="231"/>
                    <a:pt x="0" y="231"/>
                  </a:cubicBezTo>
                  <a:cubicBezTo>
                    <a:pt x="0" y="247"/>
                    <a:pt x="5" y="264"/>
                    <a:pt x="13" y="279"/>
                  </a:cubicBezTo>
                  <a:cubicBezTo>
                    <a:pt x="18" y="289"/>
                    <a:pt x="24" y="298"/>
                    <a:pt x="31" y="306"/>
                  </a:cubicBezTo>
                  <a:cubicBezTo>
                    <a:pt x="45" y="322"/>
                    <a:pt x="62" y="335"/>
                    <a:pt x="82" y="340"/>
                  </a:cubicBezTo>
                  <a:cubicBezTo>
                    <a:pt x="184" y="364"/>
                    <a:pt x="290" y="364"/>
                    <a:pt x="392" y="340"/>
                  </a:cubicBezTo>
                  <a:cubicBezTo>
                    <a:pt x="422" y="332"/>
                    <a:pt x="447" y="308"/>
                    <a:pt x="461" y="279"/>
                  </a:cubicBezTo>
                  <a:cubicBezTo>
                    <a:pt x="469" y="264"/>
                    <a:pt x="474" y="247"/>
                    <a:pt x="474" y="231"/>
                  </a:cubicBezTo>
                  <a:cubicBezTo>
                    <a:pt x="474" y="128"/>
                    <a:pt x="474" y="128"/>
                    <a:pt x="474" y="128"/>
                  </a:cubicBezTo>
                  <a:cubicBezTo>
                    <a:pt x="474" y="112"/>
                    <a:pt x="469" y="95"/>
                    <a:pt x="461" y="79"/>
                  </a:cubicBezTo>
                  <a:close/>
                </a:path>
              </a:pathLst>
            </a:custGeom>
            <a:solidFill>
              <a:schemeClr val="accent5"/>
            </a:solidFill>
            <a:ln>
              <a:noFill/>
            </a:ln>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50" name="Freeform 97">
              <a:extLst>
                <a:ext uri="{FF2B5EF4-FFF2-40B4-BE49-F238E27FC236}">
                  <a16:creationId xmlns="" xmlns:a16="http://schemas.microsoft.com/office/drawing/2014/main" id="{0F5E63FC-EEA1-4B88-8AF5-CFECEC2D0C4E}"/>
                </a:ext>
              </a:extLst>
            </p:cNvPr>
            <p:cNvSpPr>
              <a:spLocks noEditPoints="1"/>
            </p:cNvSpPr>
            <p:nvPr/>
          </p:nvSpPr>
          <p:spPr bwMode="auto">
            <a:xfrm>
              <a:off x="2752725" y="2039938"/>
              <a:ext cx="71438" cy="111125"/>
            </a:xfrm>
            <a:custGeom>
              <a:avLst/>
              <a:gdLst>
                <a:gd name="T0" fmla="*/ 55 w 55"/>
                <a:gd name="T1" fmla="*/ 42 h 87"/>
                <a:gd name="T2" fmla="*/ 27 w 55"/>
                <a:gd name="T3" fmla="*/ 87 h 87"/>
                <a:gd name="T4" fmla="*/ 0 w 55"/>
                <a:gd name="T5" fmla="*/ 44 h 87"/>
                <a:gd name="T6" fmla="*/ 28 w 55"/>
                <a:gd name="T7" fmla="*/ 0 h 87"/>
                <a:gd name="T8" fmla="*/ 55 w 55"/>
                <a:gd name="T9" fmla="*/ 42 h 87"/>
                <a:gd name="T10" fmla="*/ 18 w 55"/>
                <a:gd name="T11" fmla="*/ 44 h 87"/>
                <a:gd name="T12" fmla="*/ 28 w 55"/>
                <a:gd name="T13" fmla="*/ 73 h 87"/>
                <a:gd name="T14" fmla="*/ 38 w 55"/>
                <a:gd name="T15" fmla="*/ 43 h 87"/>
                <a:gd name="T16" fmla="*/ 28 w 55"/>
                <a:gd name="T17" fmla="*/ 15 h 87"/>
                <a:gd name="T18" fmla="*/ 18 w 55"/>
                <a:gd name="T19" fmla="*/ 4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87">
                  <a:moveTo>
                    <a:pt x="55" y="42"/>
                  </a:moveTo>
                  <a:cubicBezTo>
                    <a:pt x="55" y="74"/>
                    <a:pt x="43" y="87"/>
                    <a:pt x="27" y="87"/>
                  </a:cubicBezTo>
                  <a:cubicBezTo>
                    <a:pt x="8" y="87"/>
                    <a:pt x="0" y="67"/>
                    <a:pt x="0" y="44"/>
                  </a:cubicBezTo>
                  <a:cubicBezTo>
                    <a:pt x="0" y="20"/>
                    <a:pt x="10" y="0"/>
                    <a:pt x="28" y="0"/>
                  </a:cubicBezTo>
                  <a:cubicBezTo>
                    <a:pt x="49" y="0"/>
                    <a:pt x="55" y="23"/>
                    <a:pt x="55" y="42"/>
                  </a:cubicBezTo>
                  <a:close/>
                  <a:moveTo>
                    <a:pt x="18" y="44"/>
                  </a:moveTo>
                  <a:cubicBezTo>
                    <a:pt x="18" y="63"/>
                    <a:pt x="21" y="73"/>
                    <a:pt x="28" y="73"/>
                  </a:cubicBezTo>
                  <a:cubicBezTo>
                    <a:pt x="35" y="73"/>
                    <a:pt x="38" y="60"/>
                    <a:pt x="38" y="43"/>
                  </a:cubicBezTo>
                  <a:cubicBezTo>
                    <a:pt x="38" y="28"/>
                    <a:pt x="35" y="15"/>
                    <a:pt x="28" y="15"/>
                  </a:cubicBezTo>
                  <a:cubicBezTo>
                    <a:pt x="21" y="15"/>
                    <a:pt x="18" y="26"/>
                    <a:pt x="18" y="44"/>
                  </a:cubicBezTo>
                  <a:close/>
                </a:path>
              </a:pathLst>
            </a:custGeom>
            <a:solidFill>
              <a:srgbClr val="E2DD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51" name="Rectangle 98">
              <a:extLst>
                <a:ext uri="{FF2B5EF4-FFF2-40B4-BE49-F238E27FC236}">
                  <a16:creationId xmlns="" xmlns:a16="http://schemas.microsoft.com/office/drawing/2014/main" id="{C8421AA0-4697-4DEA-90FA-174A1A08E214}"/>
                </a:ext>
              </a:extLst>
            </p:cNvPr>
            <p:cNvSpPr>
              <a:spLocks noChangeArrowheads="1"/>
            </p:cNvSpPr>
            <p:nvPr/>
          </p:nvSpPr>
          <p:spPr bwMode="auto">
            <a:xfrm>
              <a:off x="2836863" y="2041525"/>
              <a:ext cx="20638" cy="107950"/>
            </a:xfrm>
            <a:prstGeom prst="rect">
              <a:avLst/>
            </a:prstGeom>
            <a:solidFill>
              <a:srgbClr val="E2DD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52" name="Freeform 99">
              <a:extLst>
                <a:ext uri="{FF2B5EF4-FFF2-40B4-BE49-F238E27FC236}">
                  <a16:creationId xmlns="" xmlns:a16="http://schemas.microsoft.com/office/drawing/2014/main" id="{C257EEF4-3809-4AAD-9CDB-F6D2781ABB63}"/>
                </a:ext>
              </a:extLst>
            </p:cNvPr>
            <p:cNvSpPr>
              <a:spLocks/>
            </p:cNvSpPr>
            <p:nvPr/>
          </p:nvSpPr>
          <p:spPr bwMode="auto">
            <a:xfrm>
              <a:off x="2874963" y="2041525"/>
              <a:ext cx="49213" cy="107950"/>
            </a:xfrm>
            <a:custGeom>
              <a:avLst/>
              <a:gdLst>
                <a:gd name="T0" fmla="*/ 0 w 31"/>
                <a:gd name="T1" fmla="*/ 0 h 68"/>
                <a:gd name="T2" fmla="*/ 14 w 31"/>
                <a:gd name="T3" fmla="*/ 0 h 68"/>
                <a:gd name="T4" fmla="*/ 14 w 31"/>
                <a:gd name="T5" fmla="*/ 57 h 68"/>
                <a:gd name="T6" fmla="*/ 31 w 31"/>
                <a:gd name="T7" fmla="*/ 57 h 68"/>
                <a:gd name="T8" fmla="*/ 31 w 31"/>
                <a:gd name="T9" fmla="*/ 68 h 68"/>
                <a:gd name="T10" fmla="*/ 0 w 31"/>
                <a:gd name="T11" fmla="*/ 68 h 68"/>
                <a:gd name="T12" fmla="*/ 0 w 31"/>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31" h="68">
                  <a:moveTo>
                    <a:pt x="0" y="0"/>
                  </a:moveTo>
                  <a:lnTo>
                    <a:pt x="14" y="0"/>
                  </a:lnTo>
                  <a:lnTo>
                    <a:pt x="14" y="57"/>
                  </a:lnTo>
                  <a:lnTo>
                    <a:pt x="31" y="57"/>
                  </a:lnTo>
                  <a:lnTo>
                    <a:pt x="31" y="68"/>
                  </a:lnTo>
                  <a:lnTo>
                    <a:pt x="0" y="68"/>
                  </a:lnTo>
                  <a:lnTo>
                    <a:pt x="0" y="0"/>
                  </a:lnTo>
                  <a:close/>
                </a:path>
              </a:pathLst>
            </a:custGeom>
            <a:solidFill>
              <a:srgbClr val="E2DD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sp>
        <p:nvSpPr>
          <p:cNvPr id="153" name="Freeform 112">
            <a:extLst>
              <a:ext uri="{FF2B5EF4-FFF2-40B4-BE49-F238E27FC236}">
                <a16:creationId xmlns="" xmlns:a16="http://schemas.microsoft.com/office/drawing/2014/main" id="{E0291994-BF3B-4C33-889A-531CDC806AA7}"/>
              </a:ext>
            </a:extLst>
          </p:cNvPr>
          <p:cNvSpPr>
            <a:spLocks/>
          </p:cNvSpPr>
          <p:nvPr/>
        </p:nvSpPr>
        <p:spPr bwMode="auto">
          <a:xfrm>
            <a:off x="4766733" y="3471333"/>
            <a:ext cx="203200" cy="315384"/>
          </a:xfrm>
          <a:custGeom>
            <a:avLst/>
            <a:gdLst>
              <a:gd name="T0" fmla="*/ 120 w 120"/>
              <a:gd name="T1" fmla="*/ 126 h 186"/>
              <a:gd name="T2" fmla="*/ 60 w 120"/>
              <a:gd name="T3" fmla="*/ 186 h 186"/>
              <a:gd name="T4" fmla="*/ 0 w 120"/>
              <a:gd name="T5" fmla="*/ 126 h 186"/>
              <a:gd name="T6" fmla="*/ 60 w 120"/>
              <a:gd name="T7" fmla="*/ 0 h 186"/>
              <a:gd name="T8" fmla="*/ 120 w 120"/>
              <a:gd name="T9" fmla="*/ 126 h 186"/>
            </a:gdLst>
            <a:ahLst/>
            <a:cxnLst>
              <a:cxn ang="0">
                <a:pos x="T0" y="T1"/>
              </a:cxn>
              <a:cxn ang="0">
                <a:pos x="T2" y="T3"/>
              </a:cxn>
              <a:cxn ang="0">
                <a:pos x="T4" y="T5"/>
              </a:cxn>
              <a:cxn ang="0">
                <a:pos x="T6" y="T7"/>
              </a:cxn>
              <a:cxn ang="0">
                <a:pos x="T8" y="T9"/>
              </a:cxn>
            </a:cxnLst>
            <a:rect l="0" t="0" r="r" b="b"/>
            <a:pathLst>
              <a:path w="120" h="186">
                <a:moveTo>
                  <a:pt x="120" y="126"/>
                </a:moveTo>
                <a:cubicBezTo>
                  <a:pt x="120" y="160"/>
                  <a:pt x="93" y="186"/>
                  <a:pt x="60" y="186"/>
                </a:cubicBezTo>
                <a:cubicBezTo>
                  <a:pt x="27" y="186"/>
                  <a:pt x="0" y="160"/>
                  <a:pt x="0" y="126"/>
                </a:cubicBezTo>
                <a:cubicBezTo>
                  <a:pt x="0" y="93"/>
                  <a:pt x="60" y="0"/>
                  <a:pt x="60" y="0"/>
                </a:cubicBezTo>
                <a:cubicBezTo>
                  <a:pt x="60" y="0"/>
                  <a:pt x="120" y="93"/>
                  <a:pt x="120" y="126"/>
                </a:cubicBezTo>
                <a:close/>
              </a:path>
            </a:pathLst>
          </a:custGeom>
          <a:solidFill>
            <a:schemeClr val="bg2"/>
          </a:solidFill>
          <a:ln>
            <a:noFill/>
          </a:ln>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154" name="组合 153">
            <a:extLst>
              <a:ext uri="{FF2B5EF4-FFF2-40B4-BE49-F238E27FC236}">
                <a16:creationId xmlns="" xmlns:a16="http://schemas.microsoft.com/office/drawing/2014/main" id="{32B8A24E-0C5E-4DEB-983D-7A5F10A0B2E4}"/>
              </a:ext>
            </a:extLst>
          </p:cNvPr>
          <p:cNvGrpSpPr/>
          <p:nvPr/>
        </p:nvGrpSpPr>
        <p:grpSpPr>
          <a:xfrm>
            <a:off x="7137400" y="1913467"/>
            <a:ext cx="5071533" cy="1464733"/>
            <a:chOff x="5353050" y="1435100"/>
            <a:chExt cx="3803650" cy="1098550"/>
          </a:xfrm>
        </p:grpSpPr>
        <p:sp>
          <p:nvSpPr>
            <p:cNvPr id="155" name="Freeform 100">
              <a:extLst>
                <a:ext uri="{FF2B5EF4-FFF2-40B4-BE49-F238E27FC236}">
                  <a16:creationId xmlns="" xmlns:a16="http://schemas.microsoft.com/office/drawing/2014/main" id="{AED5DD0B-1169-4544-B0AF-9F144C33BF06}"/>
                </a:ext>
              </a:extLst>
            </p:cNvPr>
            <p:cNvSpPr>
              <a:spLocks/>
            </p:cNvSpPr>
            <p:nvPr/>
          </p:nvSpPr>
          <p:spPr bwMode="auto">
            <a:xfrm>
              <a:off x="5353050" y="2365375"/>
              <a:ext cx="306388" cy="168275"/>
            </a:xfrm>
            <a:custGeom>
              <a:avLst/>
              <a:gdLst>
                <a:gd name="T0" fmla="*/ 20 w 240"/>
                <a:gd name="T1" fmla="*/ 4 h 131"/>
                <a:gd name="T2" fmla="*/ 38 w 240"/>
                <a:gd name="T3" fmla="*/ 0 h 131"/>
                <a:gd name="T4" fmla="*/ 203 w 240"/>
                <a:gd name="T5" fmla="*/ 0 h 131"/>
                <a:gd name="T6" fmla="*/ 220 w 240"/>
                <a:gd name="T7" fmla="*/ 4 h 131"/>
                <a:gd name="T8" fmla="*/ 240 w 240"/>
                <a:gd name="T9" fmla="*/ 33 h 131"/>
                <a:gd name="T10" fmla="*/ 240 w 240"/>
                <a:gd name="T11" fmla="*/ 98 h 131"/>
                <a:gd name="T12" fmla="*/ 203 w 240"/>
                <a:gd name="T13" fmla="*/ 131 h 131"/>
                <a:gd name="T14" fmla="*/ 38 w 240"/>
                <a:gd name="T15" fmla="*/ 131 h 131"/>
                <a:gd name="T16" fmla="*/ 0 w 240"/>
                <a:gd name="T17" fmla="*/ 98 h 131"/>
                <a:gd name="T18" fmla="*/ 0 w 240"/>
                <a:gd name="T19" fmla="*/ 33 h 131"/>
                <a:gd name="T20" fmla="*/ 20 w 240"/>
                <a:gd name="T21"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 h="131">
                  <a:moveTo>
                    <a:pt x="20" y="4"/>
                  </a:moveTo>
                  <a:cubicBezTo>
                    <a:pt x="25" y="2"/>
                    <a:pt x="31" y="0"/>
                    <a:pt x="38" y="0"/>
                  </a:cubicBezTo>
                  <a:cubicBezTo>
                    <a:pt x="203" y="0"/>
                    <a:pt x="203" y="0"/>
                    <a:pt x="203" y="0"/>
                  </a:cubicBezTo>
                  <a:cubicBezTo>
                    <a:pt x="209" y="0"/>
                    <a:pt x="215" y="2"/>
                    <a:pt x="220" y="4"/>
                  </a:cubicBezTo>
                  <a:cubicBezTo>
                    <a:pt x="232" y="10"/>
                    <a:pt x="240" y="21"/>
                    <a:pt x="240" y="33"/>
                  </a:cubicBezTo>
                  <a:cubicBezTo>
                    <a:pt x="240" y="98"/>
                    <a:pt x="240" y="98"/>
                    <a:pt x="240" y="98"/>
                  </a:cubicBezTo>
                  <a:cubicBezTo>
                    <a:pt x="240" y="116"/>
                    <a:pt x="223" y="131"/>
                    <a:pt x="203" y="131"/>
                  </a:cubicBezTo>
                  <a:cubicBezTo>
                    <a:pt x="38" y="131"/>
                    <a:pt x="38" y="131"/>
                    <a:pt x="38" y="131"/>
                  </a:cubicBezTo>
                  <a:cubicBezTo>
                    <a:pt x="17" y="131"/>
                    <a:pt x="0" y="116"/>
                    <a:pt x="0" y="98"/>
                  </a:cubicBezTo>
                  <a:cubicBezTo>
                    <a:pt x="0" y="33"/>
                    <a:pt x="0" y="33"/>
                    <a:pt x="0" y="33"/>
                  </a:cubicBezTo>
                  <a:cubicBezTo>
                    <a:pt x="0" y="21"/>
                    <a:pt x="8" y="10"/>
                    <a:pt x="20" y="4"/>
                  </a:cubicBezTo>
                  <a:close/>
                </a:path>
              </a:pathLst>
            </a:custGeom>
            <a:solidFill>
              <a:schemeClr val="accent5"/>
            </a:solidFill>
            <a:ln>
              <a:noFill/>
            </a:ln>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56" name="Freeform 101">
              <a:extLst>
                <a:ext uri="{FF2B5EF4-FFF2-40B4-BE49-F238E27FC236}">
                  <a16:creationId xmlns="" xmlns:a16="http://schemas.microsoft.com/office/drawing/2014/main" id="{3BDE0B26-A6A8-45B9-BD6B-B81731DDEF79}"/>
                </a:ext>
              </a:extLst>
            </p:cNvPr>
            <p:cNvSpPr>
              <a:spLocks/>
            </p:cNvSpPr>
            <p:nvPr/>
          </p:nvSpPr>
          <p:spPr bwMode="auto">
            <a:xfrm>
              <a:off x="5378450" y="1974850"/>
              <a:ext cx="638175" cy="376238"/>
            </a:xfrm>
            <a:custGeom>
              <a:avLst/>
              <a:gdLst>
                <a:gd name="T0" fmla="*/ 88 w 500"/>
                <a:gd name="T1" fmla="*/ 88 h 295"/>
                <a:gd name="T2" fmla="*/ 300 w 500"/>
                <a:gd name="T3" fmla="*/ 0 h 295"/>
                <a:gd name="T4" fmla="*/ 500 w 500"/>
                <a:gd name="T5" fmla="*/ 0 h 295"/>
                <a:gd name="T6" fmla="*/ 487 w 500"/>
                <a:gd name="T7" fmla="*/ 49 h 295"/>
                <a:gd name="T8" fmla="*/ 487 w 500"/>
                <a:gd name="T9" fmla="*/ 152 h 295"/>
                <a:gd name="T10" fmla="*/ 500 w 500"/>
                <a:gd name="T11" fmla="*/ 200 h 295"/>
                <a:gd name="T12" fmla="*/ 300 w 500"/>
                <a:gd name="T13" fmla="*/ 200 h 295"/>
                <a:gd name="T14" fmla="*/ 229 w 500"/>
                <a:gd name="T15" fmla="*/ 230 h 295"/>
                <a:gd name="T16" fmla="*/ 200 w 500"/>
                <a:gd name="T17" fmla="*/ 295 h 295"/>
                <a:gd name="T18" fmla="*/ 183 w 500"/>
                <a:gd name="T19" fmla="*/ 291 h 295"/>
                <a:gd name="T20" fmla="*/ 18 w 500"/>
                <a:gd name="T21" fmla="*/ 291 h 295"/>
                <a:gd name="T22" fmla="*/ 0 w 500"/>
                <a:gd name="T23" fmla="*/ 295 h 295"/>
                <a:gd name="T24" fmla="*/ 88 w 500"/>
                <a:gd name="T25" fmla="*/ 8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0" h="295">
                  <a:moveTo>
                    <a:pt x="88" y="88"/>
                  </a:moveTo>
                  <a:cubicBezTo>
                    <a:pt x="142" y="34"/>
                    <a:pt x="218" y="0"/>
                    <a:pt x="300" y="0"/>
                  </a:cubicBezTo>
                  <a:cubicBezTo>
                    <a:pt x="500" y="0"/>
                    <a:pt x="500" y="0"/>
                    <a:pt x="500" y="0"/>
                  </a:cubicBezTo>
                  <a:cubicBezTo>
                    <a:pt x="492" y="16"/>
                    <a:pt x="487" y="33"/>
                    <a:pt x="487" y="49"/>
                  </a:cubicBezTo>
                  <a:cubicBezTo>
                    <a:pt x="487" y="83"/>
                    <a:pt x="487" y="117"/>
                    <a:pt x="487" y="152"/>
                  </a:cubicBezTo>
                  <a:cubicBezTo>
                    <a:pt x="487" y="168"/>
                    <a:pt x="492" y="185"/>
                    <a:pt x="500" y="200"/>
                  </a:cubicBezTo>
                  <a:cubicBezTo>
                    <a:pt x="300" y="200"/>
                    <a:pt x="300" y="200"/>
                    <a:pt x="300" y="200"/>
                  </a:cubicBezTo>
                  <a:cubicBezTo>
                    <a:pt x="272" y="200"/>
                    <a:pt x="248" y="211"/>
                    <a:pt x="229" y="230"/>
                  </a:cubicBezTo>
                  <a:cubicBezTo>
                    <a:pt x="212" y="247"/>
                    <a:pt x="202" y="269"/>
                    <a:pt x="200" y="295"/>
                  </a:cubicBezTo>
                  <a:cubicBezTo>
                    <a:pt x="195" y="293"/>
                    <a:pt x="189" y="291"/>
                    <a:pt x="183" y="291"/>
                  </a:cubicBezTo>
                  <a:cubicBezTo>
                    <a:pt x="18" y="291"/>
                    <a:pt x="18" y="291"/>
                    <a:pt x="18" y="291"/>
                  </a:cubicBezTo>
                  <a:cubicBezTo>
                    <a:pt x="11" y="291"/>
                    <a:pt x="5" y="293"/>
                    <a:pt x="0" y="295"/>
                  </a:cubicBezTo>
                  <a:cubicBezTo>
                    <a:pt x="2" y="215"/>
                    <a:pt x="35" y="141"/>
                    <a:pt x="88" y="88"/>
                  </a:cubicBezTo>
                  <a:close/>
                </a:path>
              </a:pathLst>
            </a:custGeom>
            <a:solidFill>
              <a:schemeClr val="accent5"/>
            </a:solidFill>
            <a:ln>
              <a:noFill/>
            </a:ln>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57" name="Freeform 102">
              <a:extLst>
                <a:ext uri="{FF2B5EF4-FFF2-40B4-BE49-F238E27FC236}">
                  <a16:creationId xmlns="" xmlns:a16="http://schemas.microsoft.com/office/drawing/2014/main" id="{D24FC8DA-9481-47E3-8337-0F5B148DBD5E}"/>
                </a:ext>
              </a:extLst>
            </p:cNvPr>
            <p:cNvSpPr>
              <a:spLocks/>
            </p:cNvSpPr>
            <p:nvPr/>
          </p:nvSpPr>
          <p:spPr bwMode="auto">
            <a:xfrm>
              <a:off x="6597650" y="1941513"/>
              <a:ext cx="2559050" cy="322263"/>
            </a:xfrm>
            <a:custGeom>
              <a:avLst/>
              <a:gdLst>
                <a:gd name="T0" fmla="*/ 2007 w 2007"/>
                <a:gd name="T1" fmla="*/ 253 h 253"/>
                <a:gd name="T2" fmla="*/ 0 w 2007"/>
                <a:gd name="T3" fmla="*/ 253 h 253"/>
                <a:gd name="T4" fmla="*/ 18 w 2007"/>
                <a:gd name="T5" fmla="*/ 226 h 253"/>
                <a:gd name="T6" fmla="*/ 31 w 2007"/>
                <a:gd name="T7" fmla="*/ 178 h 253"/>
                <a:gd name="T8" fmla="*/ 31 w 2007"/>
                <a:gd name="T9" fmla="*/ 75 h 253"/>
                <a:gd name="T10" fmla="*/ 18 w 2007"/>
                <a:gd name="T11" fmla="*/ 26 h 253"/>
                <a:gd name="T12" fmla="*/ 0 w 2007"/>
                <a:gd name="T13" fmla="*/ 0 h 253"/>
                <a:gd name="T14" fmla="*/ 2007 w 2007"/>
                <a:gd name="T15" fmla="*/ 0 h 253"/>
                <a:gd name="T16" fmla="*/ 2007 w 2007"/>
                <a:gd name="T17"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7" h="253">
                  <a:moveTo>
                    <a:pt x="2007" y="253"/>
                  </a:moveTo>
                  <a:cubicBezTo>
                    <a:pt x="0" y="253"/>
                    <a:pt x="0" y="253"/>
                    <a:pt x="0" y="253"/>
                  </a:cubicBezTo>
                  <a:cubicBezTo>
                    <a:pt x="7" y="245"/>
                    <a:pt x="13" y="236"/>
                    <a:pt x="18" y="226"/>
                  </a:cubicBezTo>
                  <a:cubicBezTo>
                    <a:pt x="26" y="211"/>
                    <a:pt x="31" y="194"/>
                    <a:pt x="31" y="178"/>
                  </a:cubicBezTo>
                  <a:cubicBezTo>
                    <a:pt x="31" y="75"/>
                    <a:pt x="31" y="75"/>
                    <a:pt x="31" y="75"/>
                  </a:cubicBezTo>
                  <a:cubicBezTo>
                    <a:pt x="31" y="59"/>
                    <a:pt x="26" y="42"/>
                    <a:pt x="18" y="26"/>
                  </a:cubicBezTo>
                  <a:cubicBezTo>
                    <a:pt x="13" y="17"/>
                    <a:pt x="7" y="8"/>
                    <a:pt x="0" y="0"/>
                  </a:cubicBezTo>
                  <a:cubicBezTo>
                    <a:pt x="2007" y="0"/>
                    <a:pt x="2007" y="0"/>
                    <a:pt x="2007" y="0"/>
                  </a:cubicBezTo>
                  <a:lnTo>
                    <a:pt x="2007" y="253"/>
                  </a:lnTo>
                  <a:close/>
                </a:path>
              </a:pathLst>
            </a:custGeom>
            <a:solidFill>
              <a:schemeClr val="accent5"/>
            </a:solidFill>
            <a:ln>
              <a:noFill/>
            </a:ln>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58" name="Freeform 103">
              <a:extLst>
                <a:ext uri="{FF2B5EF4-FFF2-40B4-BE49-F238E27FC236}">
                  <a16:creationId xmlns="" xmlns:a16="http://schemas.microsoft.com/office/drawing/2014/main" id="{E692F82B-96A2-4B34-9E96-D0BC6A3B5ED0}"/>
                </a:ext>
              </a:extLst>
            </p:cNvPr>
            <p:cNvSpPr>
              <a:spLocks/>
            </p:cNvSpPr>
            <p:nvPr/>
          </p:nvSpPr>
          <p:spPr bwMode="auto">
            <a:xfrm>
              <a:off x="6288088" y="1747838"/>
              <a:ext cx="60325" cy="39688"/>
            </a:xfrm>
            <a:custGeom>
              <a:avLst/>
              <a:gdLst>
                <a:gd name="T0" fmla="*/ 48 w 48"/>
                <a:gd name="T1" fmla="*/ 31 h 31"/>
                <a:gd name="T2" fmla="*/ 24 w 48"/>
                <a:gd name="T3" fmla="*/ 29 h 31"/>
                <a:gd name="T4" fmla="*/ 0 w 48"/>
                <a:gd name="T5" fmla="*/ 31 h 31"/>
                <a:gd name="T6" fmla="*/ 0 w 48"/>
                <a:gd name="T7" fmla="*/ 0 h 31"/>
                <a:gd name="T8" fmla="*/ 48 w 48"/>
                <a:gd name="T9" fmla="*/ 0 h 31"/>
                <a:gd name="T10" fmla="*/ 48 w 48"/>
                <a:gd name="T11" fmla="*/ 31 h 31"/>
              </a:gdLst>
              <a:ahLst/>
              <a:cxnLst>
                <a:cxn ang="0">
                  <a:pos x="T0" y="T1"/>
                </a:cxn>
                <a:cxn ang="0">
                  <a:pos x="T2" y="T3"/>
                </a:cxn>
                <a:cxn ang="0">
                  <a:pos x="T4" y="T5"/>
                </a:cxn>
                <a:cxn ang="0">
                  <a:pos x="T6" y="T7"/>
                </a:cxn>
                <a:cxn ang="0">
                  <a:pos x="T8" y="T9"/>
                </a:cxn>
                <a:cxn ang="0">
                  <a:pos x="T10" y="T11"/>
                </a:cxn>
              </a:cxnLst>
              <a:rect l="0" t="0" r="r" b="b"/>
              <a:pathLst>
                <a:path w="48" h="31">
                  <a:moveTo>
                    <a:pt x="48" y="31"/>
                  </a:moveTo>
                  <a:cubicBezTo>
                    <a:pt x="41" y="30"/>
                    <a:pt x="33" y="29"/>
                    <a:pt x="24" y="29"/>
                  </a:cubicBezTo>
                  <a:cubicBezTo>
                    <a:pt x="16" y="29"/>
                    <a:pt x="7" y="30"/>
                    <a:pt x="0" y="31"/>
                  </a:cubicBezTo>
                  <a:cubicBezTo>
                    <a:pt x="0" y="0"/>
                    <a:pt x="0" y="0"/>
                    <a:pt x="0" y="0"/>
                  </a:cubicBezTo>
                  <a:cubicBezTo>
                    <a:pt x="48" y="0"/>
                    <a:pt x="48" y="0"/>
                    <a:pt x="48" y="0"/>
                  </a:cubicBezTo>
                  <a:lnTo>
                    <a:pt x="48" y="31"/>
                  </a:lnTo>
                  <a:close/>
                </a:path>
              </a:pathLst>
            </a:custGeom>
            <a:solidFill>
              <a:schemeClr val="accent6"/>
            </a:solidFill>
            <a:ln>
              <a:noFill/>
            </a:ln>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59" name="Freeform 104">
              <a:extLst>
                <a:ext uri="{FF2B5EF4-FFF2-40B4-BE49-F238E27FC236}">
                  <a16:creationId xmlns="" xmlns:a16="http://schemas.microsoft.com/office/drawing/2014/main" id="{8E0EB8E0-5A86-494F-8081-74645EC7D88F}"/>
                </a:ext>
              </a:extLst>
            </p:cNvPr>
            <p:cNvSpPr>
              <a:spLocks/>
            </p:cNvSpPr>
            <p:nvPr/>
          </p:nvSpPr>
          <p:spPr bwMode="auto">
            <a:xfrm>
              <a:off x="5876925" y="1435100"/>
              <a:ext cx="282575" cy="327025"/>
            </a:xfrm>
            <a:custGeom>
              <a:avLst/>
              <a:gdLst>
                <a:gd name="T0" fmla="*/ 29 w 222"/>
                <a:gd name="T1" fmla="*/ 28 h 257"/>
                <a:gd name="T2" fmla="*/ 222 w 222"/>
                <a:gd name="T3" fmla="*/ 71 h 257"/>
                <a:gd name="T4" fmla="*/ 221 w 222"/>
                <a:gd name="T5" fmla="*/ 77 h 257"/>
                <a:gd name="T6" fmla="*/ 221 w 222"/>
                <a:gd name="T7" fmla="*/ 181 h 257"/>
                <a:gd name="T8" fmla="*/ 222 w 222"/>
                <a:gd name="T9" fmla="*/ 186 h 257"/>
                <a:gd name="T10" fmla="*/ 29 w 222"/>
                <a:gd name="T11" fmla="*/ 229 h 257"/>
                <a:gd name="T12" fmla="*/ 0 w 222"/>
                <a:gd name="T13" fmla="*/ 182 h 257"/>
                <a:gd name="T14" fmla="*/ 0 w 222"/>
                <a:gd name="T15" fmla="*/ 75 h 257"/>
                <a:gd name="T16" fmla="*/ 29 w 222"/>
                <a:gd name="T17" fmla="*/ 28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257">
                  <a:moveTo>
                    <a:pt x="29" y="28"/>
                  </a:moveTo>
                  <a:cubicBezTo>
                    <a:pt x="93" y="0"/>
                    <a:pt x="157" y="62"/>
                    <a:pt x="222" y="71"/>
                  </a:cubicBezTo>
                  <a:cubicBezTo>
                    <a:pt x="222" y="73"/>
                    <a:pt x="221" y="75"/>
                    <a:pt x="221" y="77"/>
                  </a:cubicBezTo>
                  <a:cubicBezTo>
                    <a:pt x="221" y="181"/>
                    <a:pt x="221" y="181"/>
                    <a:pt x="221" y="181"/>
                  </a:cubicBezTo>
                  <a:cubicBezTo>
                    <a:pt x="221" y="182"/>
                    <a:pt x="222" y="184"/>
                    <a:pt x="222" y="186"/>
                  </a:cubicBezTo>
                  <a:cubicBezTo>
                    <a:pt x="157" y="195"/>
                    <a:pt x="93" y="257"/>
                    <a:pt x="29" y="229"/>
                  </a:cubicBezTo>
                  <a:cubicBezTo>
                    <a:pt x="13" y="222"/>
                    <a:pt x="0" y="197"/>
                    <a:pt x="0" y="182"/>
                  </a:cubicBezTo>
                  <a:cubicBezTo>
                    <a:pt x="0" y="147"/>
                    <a:pt x="0" y="111"/>
                    <a:pt x="0" y="75"/>
                  </a:cubicBezTo>
                  <a:cubicBezTo>
                    <a:pt x="0" y="60"/>
                    <a:pt x="13" y="35"/>
                    <a:pt x="29" y="28"/>
                  </a:cubicBezTo>
                  <a:close/>
                </a:path>
              </a:pathLst>
            </a:custGeom>
            <a:solidFill>
              <a:schemeClr val="accent6"/>
            </a:solidFill>
            <a:ln>
              <a:noFill/>
            </a:ln>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60" name="Freeform 105">
              <a:extLst>
                <a:ext uri="{FF2B5EF4-FFF2-40B4-BE49-F238E27FC236}">
                  <a16:creationId xmlns="" xmlns:a16="http://schemas.microsoft.com/office/drawing/2014/main" id="{B5403448-494C-4729-974C-36F81E49B5C0}"/>
                </a:ext>
              </a:extLst>
            </p:cNvPr>
            <p:cNvSpPr>
              <a:spLocks/>
            </p:cNvSpPr>
            <p:nvPr/>
          </p:nvSpPr>
          <p:spPr bwMode="auto">
            <a:xfrm>
              <a:off x="6477000" y="1435100"/>
              <a:ext cx="282575" cy="327025"/>
            </a:xfrm>
            <a:custGeom>
              <a:avLst/>
              <a:gdLst>
                <a:gd name="T0" fmla="*/ 1 w 222"/>
                <a:gd name="T1" fmla="*/ 77 h 257"/>
                <a:gd name="T2" fmla="*/ 0 w 222"/>
                <a:gd name="T3" fmla="*/ 71 h 257"/>
                <a:gd name="T4" fmla="*/ 193 w 222"/>
                <a:gd name="T5" fmla="*/ 28 h 257"/>
                <a:gd name="T6" fmla="*/ 222 w 222"/>
                <a:gd name="T7" fmla="*/ 75 h 257"/>
                <a:gd name="T8" fmla="*/ 222 w 222"/>
                <a:gd name="T9" fmla="*/ 182 h 257"/>
                <a:gd name="T10" fmla="*/ 193 w 222"/>
                <a:gd name="T11" fmla="*/ 229 h 257"/>
                <a:gd name="T12" fmla="*/ 0 w 222"/>
                <a:gd name="T13" fmla="*/ 186 h 257"/>
                <a:gd name="T14" fmla="*/ 1 w 222"/>
                <a:gd name="T15" fmla="*/ 181 h 257"/>
                <a:gd name="T16" fmla="*/ 1 w 222"/>
                <a:gd name="T17" fmla="*/ 7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257">
                  <a:moveTo>
                    <a:pt x="1" y="77"/>
                  </a:moveTo>
                  <a:cubicBezTo>
                    <a:pt x="1" y="75"/>
                    <a:pt x="1" y="73"/>
                    <a:pt x="0" y="71"/>
                  </a:cubicBezTo>
                  <a:cubicBezTo>
                    <a:pt x="65" y="62"/>
                    <a:pt x="129" y="0"/>
                    <a:pt x="193" y="28"/>
                  </a:cubicBezTo>
                  <a:cubicBezTo>
                    <a:pt x="209" y="35"/>
                    <a:pt x="222" y="60"/>
                    <a:pt x="222" y="75"/>
                  </a:cubicBezTo>
                  <a:cubicBezTo>
                    <a:pt x="222" y="111"/>
                    <a:pt x="222" y="147"/>
                    <a:pt x="222" y="182"/>
                  </a:cubicBezTo>
                  <a:cubicBezTo>
                    <a:pt x="222" y="197"/>
                    <a:pt x="209" y="222"/>
                    <a:pt x="193" y="229"/>
                  </a:cubicBezTo>
                  <a:cubicBezTo>
                    <a:pt x="129" y="257"/>
                    <a:pt x="65" y="195"/>
                    <a:pt x="0" y="186"/>
                  </a:cubicBezTo>
                  <a:cubicBezTo>
                    <a:pt x="1" y="184"/>
                    <a:pt x="1" y="182"/>
                    <a:pt x="1" y="181"/>
                  </a:cubicBezTo>
                  <a:lnTo>
                    <a:pt x="1" y="77"/>
                  </a:lnTo>
                  <a:close/>
                </a:path>
              </a:pathLst>
            </a:custGeom>
            <a:solidFill>
              <a:schemeClr val="accent6"/>
            </a:solidFill>
            <a:ln>
              <a:noFill/>
            </a:ln>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61" name="Freeform 106">
              <a:extLst>
                <a:ext uri="{FF2B5EF4-FFF2-40B4-BE49-F238E27FC236}">
                  <a16:creationId xmlns="" xmlns:a16="http://schemas.microsoft.com/office/drawing/2014/main" id="{CD706072-16EF-44C6-A7F2-71E4BA55121A}"/>
                </a:ext>
              </a:extLst>
            </p:cNvPr>
            <p:cNvSpPr>
              <a:spLocks/>
            </p:cNvSpPr>
            <p:nvPr/>
          </p:nvSpPr>
          <p:spPr bwMode="auto">
            <a:xfrm>
              <a:off x="6178550" y="1460500"/>
              <a:ext cx="279400" cy="276225"/>
            </a:xfrm>
            <a:custGeom>
              <a:avLst/>
              <a:gdLst>
                <a:gd name="T0" fmla="*/ 1 w 218"/>
                <a:gd name="T1" fmla="*/ 51 h 217"/>
                <a:gd name="T2" fmla="*/ 57 w 218"/>
                <a:gd name="T3" fmla="*/ 0 h 217"/>
                <a:gd name="T4" fmla="*/ 161 w 218"/>
                <a:gd name="T5" fmla="*/ 0 h 217"/>
                <a:gd name="T6" fmla="*/ 217 w 218"/>
                <a:gd name="T7" fmla="*/ 51 h 217"/>
                <a:gd name="T8" fmla="*/ 218 w 218"/>
                <a:gd name="T9" fmla="*/ 57 h 217"/>
                <a:gd name="T10" fmla="*/ 218 w 218"/>
                <a:gd name="T11" fmla="*/ 161 h 217"/>
                <a:gd name="T12" fmla="*/ 217 w 218"/>
                <a:gd name="T13" fmla="*/ 166 h 217"/>
                <a:gd name="T14" fmla="*/ 161 w 218"/>
                <a:gd name="T15" fmla="*/ 217 h 217"/>
                <a:gd name="T16" fmla="*/ 57 w 218"/>
                <a:gd name="T17" fmla="*/ 217 h 217"/>
                <a:gd name="T18" fmla="*/ 1 w 218"/>
                <a:gd name="T19" fmla="*/ 166 h 217"/>
                <a:gd name="T20" fmla="*/ 0 w 218"/>
                <a:gd name="T21" fmla="*/ 161 h 217"/>
                <a:gd name="T22" fmla="*/ 0 w 218"/>
                <a:gd name="T23" fmla="*/ 57 h 217"/>
                <a:gd name="T24" fmla="*/ 1 w 218"/>
                <a:gd name="T25" fmla="*/ 5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8" h="217">
                  <a:moveTo>
                    <a:pt x="1" y="51"/>
                  </a:moveTo>
                  <a:cubicBezTo>
                    <a:pt x="4" y="22"/>
                    <a:pt x="28" y="0"/>
                    <a:pt x="57" y="0"/>
                  </a:cubicBezTo>
                  <a:cubicBezTo>
                    <a:pt x="161" y="0"/>
                    <a:pt x="161" y="0"/>
                    <a:pt x="161" y="0"/>
                  </a:cubicBezTo>
                  <a:cubicBezTo>
                    <a:pt x="190" y="0"/>
                    <a:pt x="215" y="22"/>
                    <a:pt x="217" y="51"/>
                  </a:cubicBezTo>
                  <a:cubicBezTo>
                    <a:pt x="218" y="53"/>
                    <a:pt x="218" y="55"/>
                    <a:pt x="218" y="57"/>
                  </a:cubicBezTo>
                  <a:cubicBezTo>
                    <a:pt x="218" y="161"/>
                    <a:pt x="218" y="161"/>
                    <a:pt x="218" y="161"/>
                  </a:cubicBezTo>
                  <a:cubicBezTo>
                    <a:pt x="218" y="162"/>
                    <a:pt x="218" y="164"/>
                    <a:pt x="217" y="166"/>
                  </a:cubicBezTo>
                  <a:cubicBezTo>
                    <a:pt x="215" y="195"/>
                    <a:pt x="190" y="217"/>
                    <a:pt x="161" y="217"/>
                  </a:cubicBezTo>
                  <a:cubicBezTo>
                    <a:pt x="57" y="217"/>
                    <a:pt x="57" y="217"/>
                    <a:pt x="57" y="217"/>
                  </a:cubicBezTo>
                  <a:cubicBezTo>
                    <a:pt x="28" y="217"/>
                    <a:pt x="4" y="195"/>
                    <a:pt x="1" y="166"/>
                  </a:cubicBezTo>
                  <a:cubicBezTo>
                    <a:pt x="1" y="164"/>
                    <a:pt x="0" y="162"/>
                    <a:pt x="0" y="161"/>
                  </a:cubicBezTo>
                  <a:cubicBezTo>
                    <a:pt x="0" y="57"/>
                    <a:pt x="0" y="57"/>
                    <a:pt x="0" y="57"/>
                  </a:cubicBezTo>
                  <a:cubicBezTo>
                    <a:pt x="0" y="55"/>
                    <a:pt x="1" y="53"/>
                    <a:pt x="1" y="51"/>
                  </a:cubicBezTo>
                  <a:close/>
                </a:path>
              </a:pathLst>
            </a:custGeom>
            <a:solidFill>
              <a:schemeClr val="accent6"/>
            </a:solidFill>
            <a:ln>
              <a:noFill/>
            </a:ln>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62" name="Freeform 107">
              <a:extLst>
                <a:ext uri="{FF2B5EF4-FFF2-40B4-BE49-F238E27FC236}">
                  <a16:creationId xmlns="" xmlns:a16="http://schemas.microsoft.com/office/drawing/2014/main" id="{EFE9488D-515E-4F03-BC0E-31F1A91CA945}"/>
                </a:ext>
              </a:extLst>
            </p:cNvPr>
            <p:cNvSpPr>
              <a:spLocks/>
            </p:cNvSpPr>
            <p:nvPr/>
          </p:nvSpPr>
          <p:spPr bwMode="auto">
            <a:xfrm>
              <a:off x="6240463" y="1795463"/>
              <a:ext cx="155575" cy="63500"/>
            </a:xfrm>
            <a:custGeom>
              <a:avLst/>
              <a:gdLst>
                <a:gd name="T0" fmla="*/ 37 w 122"/>
                <a:gd name="T1" fmla="*/ 2 h 50"/>
                <a:gd name="T2" fmla="*/ 61 w 122"/>
                <a:gd name="T3" fmla="*/ 0 h 50"/>
                <a:gd name="T4" fmla="*/ 85 w 122"/>
                <a:gd name="T5" fmla="*/ 2 h 50"/>
                <a:gd name="T6" fmla="*/ 122 w 122"/>
                <a:gd name="T7" fmla="*/ 24 h 50"/>
                <a:gd name="T8" fmla="*/ 122 w 122"/>
                <a:gd name="T9" fmla="*/ 50 h 50"/>
                <a:gd name="T10" fmla="*/ 85 w 122"/>
                <a:gd name="T11" fmla="*/ 48 h 50"/>
                <a:gd name="T12" fmla="*/ 37 w 122"/>
                <a:gd name="T13" fmla="*/ 48 h 50"/>
                <a:gd name="T14" fmla="*/ 0 w 122"/>
                <a:gd name="T15" fmla="*/ 50 h 50"/>
                <a:gd name="T16" fmla="*/ 0 w 122"/>
                <a:gd name="T17" fmla="*/ 24 h 50"/>
                <a:gd name="T18" fmla="*/ 37 w 122"/>
                <a:gd name="T19" fmla="*/ 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50">
                  <a:moveTo>
                    <a:pt x="37" y="2"/>
                  </a:moveTo>
                  <a:cubicBezTo>
                    <a:pt x="44" y="1"/>
                    <a:pt x="53" y="0"/>
                    <a:pt x="61" y="0"/>
                  </a:cubicBezTo>
                  <a:cubicBezTo>
                    <a:pt x="70" y="0"/>
                    <a:pt x="78" y="1"/>
                    <a:pt x="85" y="2"/>
                  </a:cubicBezTo>
                  <a:cubicBezTo>
                    <a:pt x="107" y="6"/>
                    <a:pt x="122" y="14"/>
                    <a:pt x="122" y="24"/>
                  </a:cubicBezTo>
                  <a:cubicBezTo>
                    <a:pt x="122" y="50"/>
                    <a:pt x="122" y="50"/>
                    <a:pt x="122" y="50"/>
                  </a:cubicBezTo>
                  <a:cubicBezTo>
                    <a:pt x="110" y="49"/>
                    <a:pt x="98" y="48"/>
                    <a:pt x="85" y="48"/>
                  </a:cubicBezTo>
                  <a:cubicBezTo>
                    <a:pt x="69" y="47"/>
                    <a:pt x="53" y="47"/>
                    <a:pt x="37" y="48"/>
                  </a:cubicBezTo>
                  <a:cubicBezTo>
                    <a:pt x="25" y="48"/>
                    <a:pt x="12" y="49"/>
                    <a:pt x="0" y="50"/>
                  </a:cubicBezTo>
                  <a:cubicBezTo>
                    <a:pt x="0" y="24"/>
                    <a:pt x="0" y="24"/>
                    <a:pt x="0" y="24"/>
                  </a:cubicBezTo>
                  <a:cubicBezTo>
                    <a:pt x="0" y="14"/>
                    <a:pt x="15" y="6"/>
                    <a:pt x="37" y="2"/>
                  </a:cubicBezTo>
                  <a:close/>
                </a:path>
              </a:pathLst>
            </a:custGeom>
            <a:solidFill>
              <a:schemeClr val="accent6"/>
            </a:solidFill>
            <a:ln>
              <a:noFill/>
            </a:ln>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63" name="Freeform 108">
              <a:extLst>
                <a:ext uri="{FF2B5EF4-FFF2-40B4-BE49-F238E27FC236}">
                  <a16:creationId xmlns="" xmlns:a16="http://schemas.microsoft.com/office/drawing/2014/main" id="{A039E081-6142-4395-B006-F35D066A457A}"/>
                </a:ext>
              </a:extLst>
            </p:cNvPr>
            <p:cNvSpPr>
              <a:spLocks/>
            </p:cNvSpPr>
            <p:nvPr/>
          </p:nvSpPr>
          <p:spPr bwMode="auto">
            <a:xfrm>
              <a:off x="6016625" y="1873250"/>
              <a:ext cx="603250" cy="465138"/>
            </a:xfrm>
            <a:custGeom>
              <a:avLst/>
              <a:gdLst>
                <a:gd name="T0" fmla="*/ 13 w 472"/>
                <a:gd name="T1" fmla="*/ 79 h 364"/>
                <a:gd name="T2" fmla="*/ 81 w 472"/>
                <a:gd name="T3" fmla="*/ 19 h 364"/>
                <a:gd name="T4" fmla="*/ 176 w 472"/>
                <a:gd name="T5" fmla="*/ 4 h 364"/>
                <a:gd name="T6" fmla="*/ 296 w 472"/>
                <a:gd name="T7" fmla="*/ 4 h 364"/>
                <a:gd name="T8" fmla="*/ 391 w 472"/>
                <a:gd name="T9" fmla="*/ 19 h 364"/>
                <a:gd name="T10" fmla="*/ 442 w 472"/>
                <a:gd name="T11" fmla="*/ 53 h 364"/>
                <a:gd name="T12" fmla="*/ 459 w 472"/>
                <a:gd name="T13" fmla="*/ 79 h 364"/>
                <a:gd name="T14" fmla="*/ 472 w 472"/>
                <a:gd name="T15" fmla="*/ 128 h 364"/>
                <a:gd name="T16" fmla="*/ 472 w 472"/>
                <a:gd name="T17" fmla="*/ 231 h 364"/>
                <a:gd name="T18" fmla="*/ 459 w 472"/>
                <a:gd name="T19" fmla="*/ 279 h 364"/>
                <a:gd name="T20" fmla="*/ 442 w 472"/>
                <a:gd name="T21" fmla="*/ 306 h 364"/>
                <a:gd name="T22" fmla="*/ 391 w 472"/>
                <a:gd name="T23" fmla="*/ 340 h 364"/>
                <a:gd name="T24" fmla="*/ 81 w 472"/>
                <a:gd name="T25" fmla="*/ 340 h 364"/>
                <a:gd name="T26" fmla="*/ 13 w 472"/>
                <a:gd name="T27" fmla="*/ 279 h 364"/>
                <a:gd name="T28" fmla="*/ 0 w 472"/>
                <a:gd name="T29" fmla="*/ 231 h 364"/>
                <a:gd name="T30" fmla="*/ 0 w 472"/>
                <a:gd name="T31" fmla="*/ 128 h 364"/>
                <a:gd name="T32" fmla="*/ 13 w 472"/>
                <a:gd name="T33" fmla="*/ 79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2" h="364">
                  <a:moveTo>
                    <a:pt x="13" y="79"/>
                  </a:moveTo>
                  <a:cubicBezTo>
                    <a:pt x="27" y="51"/>
                    <a:pt x="52" y="27"/>
                    <a:pt x="81" y="19"/>
                  </a:cubicBezTo>
                  <a:cubicBezTo>
                    <a:pt x="113" y="12"/>
                    <a:pt x="144" y="7"/>
                    <a:pt x="176" y="4"/>
                  </a:cubicBezTo>
                  <a:cubicBezTo>
                    <a:pt x="216" y="0"/>
                    <a:pt x="256" y="0"/>
                    <a:pt x="296" y="4"/>
                  </a:cubicBezTo>
                  <a:cubicBezTo>
                    <a:pt x="328" y="7"/>
                    <a:pt x="359" y="12"/>
                    <a:pt x="391" y="19"/>
                  </a:cubicBezTo>
                  <a:cubicBezTo>
                    <a:pt x="410" y="24"/>
                    <a:pt x="428" y="37"/>
                    <a:pt x="442" y="53"/>
                  </a:cubicBezTo>
                  <a:cubicBezTo>
                    <a:pt x="449" y="61"/>
                    <a:pt x="455" y="70"/>
                    <a:pt x="459" y="79"/>
                  </a:cubicBezTo>
                  <a:cubicBezTo>
                    <a:pt x="467" y="95"/>
                    <a:pt x="472" y="112"/>
                    <a:pt x="472" y="128"/>
                  </a:cubicBezTo>
                  <a:cubicBezTo>
                    <a:pt x="472" y="231"/>
                    <a:pt x="472" y="231"/>
                    <a:pt x="472" y="231"/>
                  </a:cubicBezTo>
                  <a:cubicBezTo>
                    <a:pt x="472" y="247"/>
                    <a:pt x="467" y="264"/>
                    <a:pt x="459" y="279"/>
                  </a:cubicBezTo>
                  <a:cubicBezTo>
                    <a:pt x="455" y="289"/>
                    <a:pt x="449" y="298"/>
                    <a:pt x="442" y="306"/>
                  </a:cubicBezTo>
                  <a:cubicBezTo>
                    <a:pt x="428" y="322"/>
                    <a:pt x="410" y="335"/>
                    <a:pt x="391" y="340"/>
                  </a:cubicBezTo>
                  <a:cubicBezTo>
                    <a:pt x="289" y="364"/>
                    <a:pt x="183" y="364"/>
                    <a:pt x="81" y="340"/>
                  </a:cubicBezTo>
                  <a:cubicBezTo>
                    <a:pt x="52" y="332"/>
                    <a:pt x="27" y="308"/>
                    <a:pt x="13" y="279"/>
                  </a:cubicBezTo>
                  <a:cubicBezTo>
                    <a:pt x="5" y="264"/>
                    <a:pt x="0" y="247"/>
                    <a:pt x="0" y="231"/>
                  </a:cubicBezTo>
                  <a:cubicBezTo>
                    <a:pt x="0" y="128"/>
                    <a:pt x="0" y="128"/>
                    <a:pt x="0" y="128"/>
                  </a:cubicBezTo>
                  <a:cubicBezTo>
                    <a:pt x="0" y="112"/>
                    <a:pt x="5" y="95"/>
                    <a:pt x="13" y="79"/>
                  </a:cubicBezTo>
                  <a:close/>
                </a:path>
              </a:pathLst>
            </a:custGeom>
            <a:solidFill>
              <a:schemeClr val="accent5"/>
            </a:solidFill>
            <a:ln>
              <a:noFill/>
            </a:ln>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64" name="Freeform 109">
              <a:extLst>
                <a:ext uri="{FF2B5EF4-FFF2-40B4-BE49-F238E27FC236}">
                  <a16:creationId xmlns="" xmlns:a16="http://schemas.microsoft.com/office/drawing/2014/main" id="{C4EA825A-3FBF-4C98-B7D5-EB9F799D8DFE}"/>
                </a:ext>
              </a:extLst>
            </p:cNvPr>
            <p:cNvSpPr>
              <a:spLocks/>
            </p:cNvSpPr>
            <p:nvPr/>
          </p:nvSpPr>
          <p:spPr bwMode="auto">
            <a:xfrm>
              <a:off x="6216650" y="2041525"/>
              <a:ext cx="65088" cy="109538"/>
            </a:xfrm>
            <a:custGeom>
              <a:avLst/>
              <a:gdLst>
                <a:gd name="T0" fmla="*/ 51 w 51"/>
                <a:gd name="T1" fmla="*/ 83 h 86"/>
                <a:gd name="T2" fmla="*/ 34 w 51"/>
                <a:gd name="T3" fmla="*/ 86 h 86"/>
                <a:gd name="T4" fmla="*/ 11 w 51"/>
                <a:gd name="T5" fmla="*/ 78 h 86"/>
                <a:gd name="T6" fmla="*/ 0 w 51"/>
                <a:gd name="T7" fmla="*/ 43 h 86"/>
                <a:gd name="T8" fmla="*/ 36 w 51"/>
                <a:gd name="T9" fmla="*/ 0 h 86"/>
                <a:gd name="T10" fmla="*/ 50 w 51"/>
                <a:gd name="T11" fmla="*/ 2 h 86"/>
                <a:gd name="T12" fmla="*/ 47 w 51"/>
                <a:gd name="T13" fmla="*/ 16 h 86"/>
                <a:gd name="T14" fmla="*/ 37 w 51"/>
                <a:gd name="T15" fmla="*/ 15 h 86"/>
                <a:gd name="T16" fmla="*/ 17 w 51"/>
                <a:gd name="T17" fmla="*/ 44 h 86"/>
                <a:gd name="T18" fmla="*/ 33 w 51"/>
                <a:gd name="T19" fmla="*/ 72 h 86"/>
                <a:gd name="T20" fmla="*/ 36 w 51"/>
                <a:gd name="T21" fmla="*/ 72 h 86"/>
                <a:gd name="T22" fmla="*/ 36 w 51"/>
                <a:gd name="T23" fmla="*/ 51 h 86"/>
                <a:gd name="T24" fmla="*/ 28 w 51"/>
                <a:gd name="T25" fmla="*/ 51 h 86"/>
                <a:gd name="T26" fmla="*/ 28 w 51"/>
                <a:gd name="T27" fmla="*/ 38 h 86"/>
                <a:gd name="T28" fmla="*/ 51 w 51"/>
                <a:gd name="T29" fmla="*/ 38 h 86"/>
                <a:gd name="T30" fmla="*/ 51 w 51"/>
                <a:gd name="T31" fmla="*/ 8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86">
                  <a:moveTo>
                    <a:pt x="51" y="83"/>
                  </a:moveTo>
                  <a:cubicBezTo>
                    <a:pt x="47" y="84"/>
                    <a:pt x="40" y="86"/>
                    <a:pt x="34" y="86"/>
                  </a:cubicBezTo>
                  <a:cubicBezTo>
                    <a:pt x="24" y="86"/>
                    <a:pt x="16" y="83"/>
                    <a:pt x="11" y="78"/>
                  </a:cubicBezTo>
                  <a:cubicBezTo>
                    <a:pt x="4" y="71"/>
                    <a:pt x="0" y="58"/>
                    <a:pt x="0" y="43"/>
                  </a:cubicBezTo>
                  <a:cubicBezTo>
                    <a:pt x="0" y="13"/>
                    <a:pt x="18" y="0"/>
                    <a:pt x="36" y="0"/>
                  </a:cubicBezTo>
                  <a:cubicBezTo>
                    <a:pt x="42" y="0"/>
                    <a:pt x="47" y="1"/>
                    <a:pt x="50" y="2"/>
                  </a:cubicBezTo>
                  <a:cubicBezTo>
                    <a:pt x="47" y="16"/>
                    <a:pt x="47" y="16"/>
                    <a:pt x="47" y="16"/>
                  </a:cubicBezTo>
                  <a:cubicBezTo>
                    <a:pt x="44" y="15"/>
                    <a:pt x="41" y="15"/>
                    <a:pt x="37" y="15"/>
                  </a:cubicBezTo>
                  <a:cubicBezTo>
                    <a:pt x="26" y="15"/>
                    <a:pt x="17" y="22"/>
                    <a:pt x="17" y="44"/>
                  </a:cubicBezTo>
                  <a:cubicBezTo>
                    <a:pt x="17" y="65"/>
                    <a:pt x="25" y="72"/>
                    <a:pt x="33" y="72"/>
                  </a:cubicBezTo>
                  <a:cubicBezTo>
                    <a:pt x="34" y="72"/>
                    <a:pt x="35" y="72"/>
                    <a:pt x="36" y="72"/>
                  </a:cubicBezTo>
                  <a:cubicBezTo>
                    <a:pt x="36" y="51"/>
                    <a:pt x="36" y="51"/>
                    <a:pt x="36" y="51"/>
                  </a:cubicBezTo>
                  <a:cubicBezTo>
                    <a:pt x="28" y="51"/>
                    <a:pt x="28" y="51"/>
                    <a:pt x="28" y="51"/>
                  </a:cubicBezTo>
                  <a:cubicBezTo>
                    <a:pt x="28" y="38"/>
                    <a:pt x="28" y="38"/>
                    <a:pt x="28" y="38"/>
                  </a:cubicBezTo>
                  <a:cubicBezTo>
                    <a:pt x="51" y="38"/>
                    <a:pt x="51" y="38"/>
                    <a:pt x="51" y="38"/>
                  </a:cubicBezTo>
                  <a:lnTo>
                    <a:pt x="51" y="83"/>
                  </a:lnTo>
                  <a:close/>
                </a:path>
              </a:pathLst>
            </a:custGeom>
            <a:solidFill>
              <a:srgbClr val="E2DD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65" name="Freeform 110">
              <a:extLst>
                <a:ext uri="{FF2B5EF4-FFF2-40B4-BE49-F238E27FC236}">
                  <a16:creationId xmlns="" xmlns:a16="http://schemas.microsoft.com/office/drawing/2014/main" id="{FFCE1BC4-4485-468B-87D4-EE2D531C0093}"/>
                </a:ext>
              </a:extLst>
            </p:cNvPr>
            <p:cNvSpPr>
              <a:spLocks noEditPoints="1"/>
            </p:cNvSpPr>
            <p:nvPr/>
          </p:nvSpPr>
          <p:spPr bwMode="auto">
            <a:xfrm>
              <a:off x="6288088" y="2041525"/>
              <a:ext cx="71438" cy="107950"/>
            </a:xfrm>
            <a:custGeom>
              <a:avLst/>
              <a:gdLst>
                <a:gd name="T0" fmla="*/ 20 w 55"/>
                <a:gd name="T1" fmla="*/ 66 h 85"/>
                <a:gd name="T2" fmla="*/ 16 w 55"/>
                <a:gd name="T3" fmla="*/ 85 h 85"/>
                <a:gd name="T4" fmla="*/ 0 w 55"/>
                <a:gd name="T5" fmla="*/ 85 h 85"/>
                <a:gd name="T6" fmla="*/ 19 w 55"/>
                <a:gd name="T7" fmla="*/ 0 h 85"/>
                <a:gd name="T8" fmla="*/ 38 w 55"/>
                <a:gd name="T9" fmla="*/ 0 h 85"/>
                <a:gd name="T10" fmla="*/ 55 w 55"/>
                <a:gd name="T11" fmla="*/ 85 h 85"/>
                <a:gd name="T12" fmla="*/ 39 w 55"/>
                <a:gd name="T13" fmla="*/ 85 h 85"/>
                <a:gd name="T14" fmla="*/ 35 w 55"/>
                <a:gd name="T15" fmla="*/ 66 h 85"/>
                <a:gd name="T16" fmla="*/ 20 w 55"/>
                <a:gd name="T17" fmla="*/ 66 h 85"/>
                <a:gd name="T18" fmla="*/ 34 w 55"/>
                <a:gd name="T19" fmla="*/ 53 h 85"/>
                <a:gd name="T20" fmla="*/ 31 w 55"/>
                <a:gd name="T21" fmla="*/ 35 h 85"/>
                <a:gd name="T22" fmla="*/ 28 w 55"/>
                <a:gd name="T23" fmla="*/ 16 h 85"/>
                <a:gd name="T24" fmla="*/ 28 w 55"/>
                <a:gd name="T25" fmla="*/ 16 h 85"/>
                <a:gd name="T26" fmla="*/ 25 w 55"/>
                <a:gd name="T27" fmla="*/ 35 h 85"/>
                <a:gd name="T28" fmla="*/ 22 w 55"/>
                <a:gd name="T29" fmla="*/ 53 h 85"/>
                <a:gd name="T30" fmla="*/ 34 w 55"/>
                <a:gd name="T31" fmla="*/ 5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85">
                  <a:moveTo>
                    <a:pt x="20" y="66"/>
                  </a:moveTo>
                  <a:cubicBezTo>
                    <a:pt x="16" y="85"/>
                    <a:pt x="16" y="85"/>
                    <a:pt x="16" y="85"/>
                  </a:cubicBezTo>
                  <a:cubicBezTo>
                    <a:pt x="0" y="85"/>
                    <a:pt x="0" y="85"/>
                    <a:pt x="0" y="85"/>
                  </a:cubicBezTo>
                  <a:cubicBezTo>
                    <a:pt x="19" y="0"/>
                    <a:pt x="19" y="0"/>
                    <a:pt x="19" y="0"/>
                  </a:cubicBezTo>
                  <a:cubicBezTo>
                    <a:pt x="38" y="0"/>
                    <a:pt x="38" y="0"/>
                    <a:pt x="38" y="0"/>
                  </a:cubicBezTo>
                  <a:cubicBezTo>
                    <a:pt x="55" y="85"/>
                    <a:pt x="55" y="85"/>
                    <a:pt x="55" y="85"/>
                  </a:cubicBezTo>
                  <a:cubicBezTo>
                    <a:pt x="39" y="85"/>
                    <a:pt x="39" y="85"/>
                    <a:pt x="39" y="85"/>
                  </a:cubicBezTo>
                  <a:cubicBezTo>
                    <a:pt x="35" y="66"/>
                    <a:pt x="35" y="66"/>
                    <a:pt x="35" y="66"/>
                  </a:cubicBezTo>
                  <a:lnTo>
                    <a:pt x="20" y="66"/>
                  </a:lnTo>
                  <a:close/>
                  <a:moveTo>
                    <a:pt x="34" y="53"/>
                  </a:moveTo>
                  <a:cubicBezTo>
                    <a:pt x="31" y="35"/>
                    <a:pt x="31" y="35"/>
                    <a:pt x="31" y="35"/>
                  </a:cubicBezTo>
                  <a:cubicBezTo>
                    <a:pt x="30" y="30"/>
                    <a:pt x="29" y="22"/>
                    <a:pt x="28" y="16"/>
                  </a:cubicBezTo>
                  <a:cubicBezTo>
                    <a:pt x="28" y="16"/>
                    <a:pt x="28" y="16"/>
                    <a:pt x="28" y="16"/>
                  </a:cubicBezTo>
                  <a:cubicBezTo>
                    <a:pt x="27" y="22"/>
                    <a:pt x="26" y="30"/>
                    <a:pt x="25" y="35"/>
                  </a:cubicBezTo>
                  <a:cubicBezTo>
                    <a:pt x="22" y="53"/>
                    <a:pt x="22" y="53"/>
                    <a:pt x="22" y="53"/>
                  </a:cubicBezTo>
                  <a:lnTo>
                    <a:pt x="34" y="53"/>
                  </a:lnTo>
                  <a:close/>
                </a:path>
              </a:pathLst>
            </a:custGeom>
            <a:solidFill>
              <a:srgbClr val="E2DD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66" name="Freeform 111">
              <a:extLst>
                <a:ext uri="{FF2B5EF4-FFF2-40B4-BE49-F238E27FC236}">
                  <a16:creationId xmlns="" xmlns:a16="http://schemas.microsoft.com/office/drawing/2014/main" id="{45286916-1C95-4D08-A3B5-4BAE5685AAB7}"/>
                </a:ext>
              </a:extLst>
            </p:cNvPr>
            <p:cNvSpPr>
              <a:spLocks/>
            </p:cNvSpPr>
            <p:nvPr/>
          </p:nvSpPr>
          <p:spPr bwMode="auto">
            <a:xfrm>
              <a:off x="6365875" y="2041525"/>
              <a:ext cx="55563" cy="109538"/>
            </a:xfrm>
            <a:custGeom>
              <a:avLst/>
              <a:gdLst>
                <a:gd name="T0" fmla="*/ 2 w 44"/>
                <a:gd name="T1" fmla="*/ 68 h 86"/>
                <a:gd name="T2" fmla="*/ 16 w 44"/>
                <a:gd name="T3" fmla="*/ 72 h 86"/>
                <a:gd name="T4" fmla="*/ 28 w 44"/>
                <a:gd name="T5" fmla="*/ 62 h 86"/>
                <a:gd name="T6" fmla="*/ 17 w 44"/>
                <a:gd name="T7" fmla="*/ 48 h 86"/>
                <a:gd name="T8" fmla="*/ 1 w 44"/>
                <a:gd name="T9" fmla="*/ 25 h 86"/>
                <a:gd name="T10" fmla="*/ 27 w 44"/>
                <a:gd name="T11" fmla="*/ 0 h 86"/>
                <a:gd name="T12" fmla="*/ 41 w 44"/>
                <a:gd name="T13" fmla="*/ 3 h 86"/>
                <a:gd name="T14" fmla="*/ 38 w 44"/>
                <a:gd name="T15" fmla="*/ 17 h 86"/>
                <a:gd name="T16" fmla="*/ 27 w 44"/>
                <a:gd name="T17" fmla="*/ 14 h 86"/>
                <a:gd name="T18" fmla="*/ 17 w 44"/>
                <a:gd name="T19" fmla="*/ 23 h 86"/>
                <a:gd name="T20" fmla="*/ 29 w 44"/>
                <a:gd name="T21" fmla="*/ 36 h 86"/>
                <a:gd name="T22" fmla="*/ 44 w 44"/>
                <a:gd name="T23" fmla="*/ 60 h 86"/>
                <a:gd name="T24" fmla="*/ 16 w 44"/>
                <a:gd name="T25" fmla="*/ 86 h 86"/>
                <a:gd name="T26" fmla="*/ 0 w 44"/>
                <a:gd name="T27" fmla="*/ 83 h 86"/>
                <a:gd name="T28" fmla="*/ 2 w 44"/>
                <a:gd name="T29" fmla="*/ 6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86">
                  <a:moveTo>
                    <a:pt x="2" y="68"/>
                  </a:moveTo>
                  <a:cubicBezTo>
                    <a:pt x="6" y="70"/>
                    <a:pt x="11" y="72"/>
                    <a:pt x="16" y="72"/>
                  </a:cubicBezTo>
                  <a:cubicBezTo>
                    <a:pt x="24" y="72"/>
                    <a:pt x="28" y="68"/>
                    <a:pt x="28" y="62"/>
                  </a:cubicBezTo>
                  <a:cubicBezTo>
                    <a:pt x="28" y="56"/>
                    <a:pt x="24" y="53"/>
                    <a:pt x="17" y="48"/>
                  </a:cubicBezTo>
                  <a:cubicBezTo>
                    <a:pt x="5" y="41"/>
                    <a:pt x="1" y="32"/>
                    <a:pt x="1" y="25"/>
                  </a:cubicBezTo>
                  <a:cubicBezTo>
                    <a:pt x="1" y="11"/>
                    <a:pt x="10" y="0"/>
                    <a:pt x="27" y="0"/>
                  </a:cubicBezTo>
                  <a:cubicBezTo>
                    <a:pt x="33" y="0"/>
                    <a:pt x="38" y="1"/>
                    <a:pt x="41" y="3"/>
                  </a:cubicBezTo>
                  <a:cubicBezTo>
                    <a:pt x="38" y="17"/>
                    <a:pt x="38" y="17"/>
                    <a:pt x="38" y="17"/>
                  </a:cubicBezTo>
                  <a:cubicBezTo>
                    <a:pt x="36" y="15"/>
                    <a:pt x="32" y="14"/>
                    <a:pt x="27" y="14"/>
                  </a:cubicBezTo>
                  <a:cubicBezTo>
                    <a:pt x="20" y="14"/>
                    <a:pt x="17" y="18"/>
                    <a:pt x="17" y="23"/>
                  </a:cubicBezTo>
                  <a:cubicBezTo>
                    <a:pt x="17" y="28"/>
                    <a:pt x="20" y="31"/>
                    <a:pt x="29" y="36"/>
                  </a:cubicBezTo>
                  <a:cubicBezTo>
                    <a:pt x="40" y="43"/>
                    <a:pt x="44" y="51"/>
                    <a:pt x="44" y="60"/>
                  </a:cubicBezTo>
                  <a:cubicBezTo>
                    <a:pt x="44" y="76"/>
                    <a:pt x="32" y="86"/>
                    <a:pt x="16" y="86"/>
                  </a:cubicBezTo>
                  <a:cubicBezTo>
                    <a:pt x="9" y="86"/>
                    <a:pt x="3" y="84"/>
                    <a:pt x="0" y="83"/>
                  </a:cubicBezTo>
                  <a:lnTo>
                    <a:pt x="2" y="68"/>
                  </a:lnTo>
                  <a:close/>
                </a:path>
              </a:pathLst>
            </a:custGeom>
            <a:solidFill>
              <a:srgbClr val="E2DD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sp>
        <p:nvSpPr>
          <p:cNvPr id="167" name="Freeform 113">
            <a:extLst>
              <a:ext uri="{FF2B5EF4-FFF2-40B4-BE49-F238E27FC236}">
                <a16:creationId xmlns="" xmlns:a16="http://schemas.microsoft.com/office/drawing/2014/main" id="{C59978FA-CB70-47A5-BE75-54FA0EB3DCC3}"/>
              </a:ext>
            </a:extLst>
          </p:cNvPr>
          <p:cNvSpPr>
            <a:spLocks/>
          </p:cNvSpPr>
          <p:nvPr/>
        </p:nvSpPr>
        <p:spPr bwMode="auto">
          <a:xfrm>
            <a:off x="7239000" y="3471333"/>
            <a:ext cx="205317" cy="315384"/>
          </a:xfrm>
          <a:custGeom>
            <a:avLst/>
            <a:gdLst>
              <a:gd name="T0" fmla="*/ 120 w 120"/>
              <a:gd name="T1" fmla="*/ 126 h 186"/>
              <a:gd name="T2" fmla="*/ 60 w 120"/>
              <a:gd name="T3" fmla="*/ 186 h 186"/>
              <a:gd name="T4" fmla="*/ 0 w 120"/>
              <a:gd name="T5" fmla="*/ 126 h 186"/>
              <a:gd name="T6" fmla="*/ 60 w 120"/>
              <a:gd name="T7" fmla="*/ 0 h 186"/>
              <a:gd name="T8" fmla="*/ 120 w 120"/>
              <a:gd name="T9" fmla="*/ 126 h 186"/>
            </a:gdLst>
            <a:ahLst/>
            <a:cxnLst>
              <a:cxn ang="0">
                <a:pos x="T0" y="T1"/>
              </a:cxn>
              <a:cxn ang="0">
                <a:pos x="T2" y="T3"/>
              </a:cxn>
              <a:cxn ang="0">
                <a:pos x="T4" y="T5"/>
              </a:cxn>
              <a:cxn ang="0">
                <a:pos x="T6" y="T7"/>
              </a:cxn>
              <a:cxn ang="0">
                <a:pos x="T8" y="T9"/>
              </a:cxn>
            </a:cxnLst>
            <a:rect l="0" t="0" r="r" b="b"/>
            <a:pathLst>
              <a:path w="120" h="186">
                <a:moveTo>
                  <a:pt x="120" y="126"/>
                </a:moveTo>
                <a:cubicBezTo>
                  <a:pt x="120" y="160"/>
                  <a:pt x="93" y="186"/>
                  <a:pt x="60" y="186"/>
                </a:cubicBezTo>
                <a:cubicBezTo>
                  <a:pt x="27" y="186"/>
                  <a:pt x="0" y="160"/>
                  <a:pt x="0" y="126"/>
                </a:cubicBezTo>
                <a:cubicBezTo>
                  <a:pt x="0" y="93"/>
                  <a:pt x="60" y="0"/>
                  <a:pt x="60" y="0"/>
                </a:cubicBezTo>
                <a:cubicBezTo>
                  <a:pt x="60" y="0"/>
                  <a:pt x="120" y="93"/>
                  <a:pt x="120" y="126"/>
                </a:cubicBezTo>
                <a:close/>
              </a:path>
            </a:pathLst>
          </a:custGeom>
          <a:solidFill>
            <a:schemeClr val="bg2"/>
          </a:solidFill>
          <a:ln>
            <a:noFill/>
          </a:ln>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68" name="Freeform 133">
            <a:extLst>
              <a:ext uri="{FF2B5EF4-FFF2-40B4-BE49-F238E27FC236}">
                <a16:creationId xmlns="" xmlns:a16="http://schemas.microsoft.com/office/drawing/2014/main" id="{717B0A7B-FD66-4F5B-8371-A8253CBB63D8}"/>
              </a:ext>
            </a:extLst>
          </p:cNvPr>
          <p:cNvSpPr>
            <a:spLocks noEditPoints="1"/>
          </p:cNvSpPr>
          <p:nvPr/>
        </p:nvSpPr>
        <p:spPr bwMode="auto">
          <a:xfrm>
            <a:off x="6121400" y="3551767"/>
            <a:ext cx="19051" cy="2611967"/>
          </a:xfrm>
          <a:custGeom>
            <a:avLst/>
            <a:gdLst>
              <a:gd name="T0" fmla="*/ 0 w 9"/>
              <a:gd name="T1" fmla="*/ 1234 h 1234"/>
              <a:gd name="T2" fmla="*/ 0 w 9"/>
              <a:gd name="T3" fmla="*/ 1234 h 1234"/>
              <a:gd name="T4" fmla="*/ 9 w 9"/>
              <a:gd name="T5" fmla="*/ 1146 h 1234"/>
              <a:gd name="T6" fmla="*/ 0 w 9"/>
              <a:gd name="T7" fmla="*/ 1190 h 1234"/>
              <a:gd name="T8" fmla="*/ 0 w 9"/>
              <a:gd name="T9" fmla="*/ 1146 h 1234"/>
              <a:gd name="T10" fmla="*/ 9 w 9"/>
              <a:gd name="T11" fmla="*/ 1058 h 1234"/>
              <a:gd name="T12" fmla="*/ 0 w 9"/>
              <a:gd name="T13" fmla="*/ 1102 h 1234"/>
              <a:gd name="T14" fmla="*/ 0 w 9"/>
              <a:gd name="T15" fmla="*/ 1058 h 1234"/>
              <a:gd name="T16" fmla="*/ 9 w 9"/>
              <a:gd name="T17" fmla="*/ 970 h 1234"/>
              <a:gd name="T18" fmla="*/ 0 w 9"/>
              <a:gd name="T19" fmla="*/ 1014 h 1234"/>
              <a:gd name="T20" fmla="*/ 0 w 9"/>
              <a:gd name="T21" fmla="*/ 970 h 1234"/>
              <a:gd name="T22" fmla="*/ 9 w 9"/>
              <a:gd name="T23" fmla="*/ 881 h 1234"/>
              <a:gd name="T24" fmla="*/ 0 w 9"/>
              <a:gd name="T25" fmla="*/ 925 h 1234"/>
              <a:gd name="T26" fmla="*/ 0 w 9"/>
              <a:gd name="T27" fmla="*/ 881 h 1234"/>
              <a:gd name="T28" fmla="*/ 9 w 9"/>
              <a:gd name="T29" fmla="*/ 794 h 1234"/>
              <a:gd name="T30" fmla="*/ 0 w 9"/>
              <a:gd name="T31" fmla="*/ 837 h 1234"/>
              <a:gd name="T32" fmla="*/ 0 w 9"/>
              <a:gd name="T33" fmla="*/ 794 h 1234"/>
              <a:gd name="T34" fmla="*/ 9 w 9"/>
              <a:gd name="T35" fmla="*/ 705 h 1234"/>
              <a:gd name="T36" fmla="*/ 0 w 9"/>
              <a:gd name="T37" fmla="*/ 749 h 1234"/>
              <a:gd name="T38" fmla="*/ 0 w 9"/>
              <a:gd name="T39" fmla="*/ 705 h 1234"/>
              <a:gd name="T40" fmla="*/ 9 w 9"/>
              <a:gd name="T41" fmla="*/ 617 h 1234"/>
              <a:gd name="T42" fmla="*/ 0 w 9"/>
              <a:gd name="T43" fmla="*/ 661 h 1234"/>
              <a:gd name="T44" fmla="*/ 0 w 9"/>
              <a:gd name="T45" fmla="*/ 617 h 1234"/>
              <a:gd name="T46" fmla="*/ 9 w 9"/>
              <a:gd name="T47" fmla="*/ 528 h 1234"/>
              <a:gd name="T48" fmla="*/ 0 w 9"/>
              <a:gd name="T49" fmla="*/ 573 h 1234"/>
              <a:gd name="T50" fmla="*/ 0 w 9"/>
              <a:gd name="T51" fmla="*/ 528 h 1234"/>
              <a:gd name="T52" fmla="*/ 9 w 9"/>
              <a:gd name="T53" fmla="*/ 441 h 1234"/>
              <a:gd name="T54" fmla="*/ 0 w 9"/>
              <a:gd name="T55" fmla="*/ 484 h 1234"/>
              <a:gd name="T56" fmla="*/ 0 w 9"/>
              <a:gd name="T57" fmla="*/ 441 h 1234"/>
              <a:gd name="T58" fmla="*/ 9 w 9"/>
              <a:gd name="T59" fmla="*/ 352 h 1234"/>
              <a:gd name="T60" fmla="*/ 0 w 9"/>
              <a:gd name="T61" fmla="*/ 397 h 1234"/>
              <a:gd name="T62" fmla="*/ 0 w 9"/>
              <a:gd name="T63" fmla="*/ 352 h 1234"/>
              <a:gd name="T64" fmla="*/ 9 w 9"/>
              <a:gd name="T65" fmla="*/ 264 h 1234"/>
              <a:gd name="T66" fmla="*/ 0 w 9"/>
              <a:gd name="T67" fmla="*/ 308 h 1234"/>
              <a:gd name="T68" fmla="*/ 0 w 9"/>
              <a:gd name="T69" fmla="*/ 264 h 1234"/>
              <a:gd name="T70" fmla="*/ 9 w 9"/>
              <a:gd name="T71" fmla="*/ 176 h 1234"/>
              <a:gd name="T72" fmla="*/ 0 w 9"/>
              <a:gd name="T73" fmla="*/ 220 h 1234"/>
              <a:gd name="T74" fmla="*/ 0 w 9"/>
              <a:gd name="T75" fmla="*/ 176 h 1234"/>
              <a:gd name="T76" fmla="*/ 9 w 9"/>
              <a:gd name="T77" fmla="*/ 88 h 1234"/>
              <a:gd name="T78" fmla="*/ 0 w 9"/>
              <a:gd name="T79" fmla="*/ 131 h 1234"/>
              <a:gd name="T80" fmla="*/ 0 w 9"/>
              <a:gd name="T81" fmla="*/ 88 h 1234"/>
              <a:gd name="T82" fmla="*/ 9 w 9"/>
              <a:gd name="T83" fmla="*/ 0 h 1234"/>
              <a:gd name="T84" fmla="*/ 0 w 9"/>
              <a:gd name="T85" fmla="*/ 44 h 1234"/>
              <a:gd name="T86" fmla="*/ 0 w 9"/>
              <a:gd name="T87" fmla="*/ 0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 h="1234">
                <a:moveTo>
                  <a:pt x="0" y="1234"/>
                </a:moveTo>
                <a:lnTo>
                  <a:pt x="0" y="1234"/>
                </a:lnTo>
                <a:lnTo>
                  <a:pt x="9" y="1234"/>
                </a:lnTo>
                <a:lnTo>
                  <a:pt x="0" y="1234"/>
                </a:lnTo>
                <a:close/>
                <a:moveTo>
                  <a:pt x="0" y="1146"/>
                </a:moveTo>
                <a:lnTo>
                  <a:pt x="9" y="1146"/>
                </a:lnTo>
                <a:lnTo>
                  <a:pt x="9" y="1190"/>
                </a:lnTo>
                <a:lnTo>
                  <a:pt x="0" y="1190"/>
                </a:lnTo>
                <a:lnTo>
                  <a:pt x="0" y="1146"/>
                </a:lnTo>
                <a:lnTo>
                  <a:pt x="0" y="1146"/>
                </a:lnTo>
                <a:close/>
                <a:moveTo>
                  <a:pt x="0" y="1058"/>
                </a:moveTo>
                <a:lnTo>
                  <a:pt x="9" y="1058"/>
                </a:lnTo>
                <a:lnTo>
                  <a:pt x="9" y="1102"/>
                </a:lnTo>
                <a:lnTo>
                  <a:pt x="0" y="1102"/>
                </a:lnTo>
                <a:lnTo>
                  <a:pt x="0" y="1058"/>
                </a:lnTo>
                <a:lnTo>
                  <a:pt x="0" y="1058"/>
                </a:lnTo>
                <a:close/>
                <a:moveTo>
                  <a:pt x="0" y="970"/>
                </a:moveTo>
                <a:lnTo>
                  <a:pt x="9" y="970"/>
                </a:lnTo>
                <a:lnTo>
                  <a:pt x="9" y="1014"/>
                </a:lnTo>
                <a:lnTo>
                  <a:pt x="0" y="1014"/>
                </a:lnTo>
                <a:lnTo>
                  <a:pt x="0" y="970"/>
                </a:lnTo>
                <a:lnTo>
                  <a:pt x="0" y="970"/>
                </a:lnTo>
                <a:close/>
                <a:moveTo>
                  <a:pt x="0" y="881"/>
                </a:moveTo>
                <a:lnTo>
                  <a:pt x="9" y="881"/>
                </a:lnTo>
                <a:lnTo>
                  <a:pt x="9" y="925"/>
                </a:lnTo>
                <a:lnTo>
                  <a:pt x="0" y="925"/>
                </a:lnTo>
                <a:lnTo>
                  <a:pt x="0" y="881"/>
                </a:lnTo>
                <a:lnTo>
                  <a:pt x="0" y="881"/>
                </a:lnTo>
                <a:close/>
                <a:moveTo>
                  <a:pt x="0" y="794"/>
                </a:moveTo>
                <a:lnTo>
                  <a:pt x="9" y="794"/>
                </a:lnTo>
                <a:lnTo>
                  <a:pt x="9" y="837"/>
                </a:lnTo>
                <a:lnTo>
                  <a:pt x="0" y="837"/>
                </a:lnTo>
                <a:lnTo>
                  <a:pt x="0" y="794"/>
                </a:lnTo>
                <a:lnTo>
                  <a:pt x="0" y="794"/>
                </a:lnTo>
                <a:close/>
                <a:moveTo>
                  <a:pt x="0" y="705"/>
                </a:moveTo>
                <a:lnTo>
                  <a:pt x="9" y="705"/>
                </a:lnTo>
                <a:lnTo>
                  <a:pt x="9" y="749"/>
                </a:lnTo>
                <a:lnTo>
                  <a:pt x="0" y="749"/>
                </a:lnTo>
                <a:lnTo>
                  <a:pt x="0" y="705"/>
                </a:lnTo>
                <a:lnTo>
                  <a:pt x="0" y="705"/>
                </a:lnTo>
                <a:close/>
                <a:moveTo>
                  <a:pt x="0" y="617"/>
                </a:moveTo>
                <a:lnTo>
                  <a:pt x="9" y="617"/>
                </a:lnTo>
                <a:lnTo>
                  <a:pt x="9" y="661"/>
                </a:lnTo>
                <a:lnTo>
                  <a:pt x="0" y="661"/>
                </a:lnTo>
                <a:lnTo>
                  <a:pt x="0" y="617"/>
                </a:lnTo>
                <a:lnTo>
                  <a:pt x="0" y="617"/>
                </a:lnTo>
                <a:close/>
                <a:moveTo>
                  <a:pt x="0" y="528"/>
                </a:moveTo>
                <a:lnTo>
                  <a:pt x="9" y="528"/>
                </a:lnTo>
                <a:lnTo>
                  <a:pt x="9" y="573"/>
                </a:lnTo>
                <a:lnTo>
                  <a:pt x="0" y="573"/>
                </a:lnTo>
                <a:lnTo>
                  <a:pt x="0" y="528"/>
                </a:lnTo>
                <a:lnTo>
                  <a:pt x="0" y="528"/>
                </a:lnTo>
                <a:close/>
                <a:moveTo>
                  <a:pt x="0" y="441"/>
                </a:moveTo>
                <a:lnTo>
                  <a:pt x="9" y="441"/>
                </a:lnTo>
                <a:lnTo>
                  <a:pt x="9" y="484"/>
                </a:lnTo>
                <a:lnTo>
                  <a:pt x="0" y="484"/>
                </a:lnTo>
                <a:lnTo>
                  <a:pt x="0" y="441"/>
                </a:lnTo>
                <a:lnTo>
                  <a:pt x="0" y="441"/>
                </a:lnTo>
                <a:close/>
                <a:moveTo>
                  <a:pt x="0" y="352"/>
                </a:moveTo>
                <a:lnTo>
                  <a:pt x="9" y="352"/>
                </a:lnTo>
                <a:lnTo>
                  <a:pt x="9" y="397"/>
                </a:lnTo>
                <a:lnTo>
                  <a:pt x="0" y="397"/>
                </a:lnTo>
                <a:lnTo>
                  <a:pt x="0" y="352"/>
                </a:lnTo>
                <a:lnTo>
                  <a:pt x="0" y="352"/>
                </a:lnTo>
                <a:close/>
                <a:moveTo>
                  <a:pt x="0" y="264"/>
                </a:moveTo>
                <a:lnTo>
                  <a:pt x="9" y="264"/>
                </a:lnTo>
                <a:lnTo>
                  <a:pt x="9" y="308"/>
                </a:lnTo>
                <a:lnTo>
                  <a:pt x="0" y="308"/>
                </a:lnTo>
                <a:lnTo>
                  <a:pt x="0" y="264"/>
                </a:lnTo>
                <a:lnTo>
                  <a:pt x="0" y="264"/>
                </a:lnTo>
                <a:close/>
                <a:moveTo>
                  <a:pt x="0" y="176"/>
                </a:moveTo>
                <a:lnTo>
                  <a:pt x="9" y="176"/>
                </a:lnTo>
                <a:lnTo>
                  <a:pt x="9" y="220"/>
                </a:lnTo>
                <a:lnTo>
                  <a:pt x="0" y="220"/>
                </a:lnTo>
                <a:lnTo>
                  <a:pt x="0" y="176"/>
                </a:lnTo>
                <a:lnTo>
                  <a:pt x="0" y="176"/>
                </a:lnTo>
                <a:close/>
                <a:moveTo>
                  <a:pt x="0" y="88"/>
                </a:moveTo>
                <a:lnTo>
                  <a:pt x="9" y="88"/>
                </a:lnTo>
                <a:lnTo>
                  <a:pt x="9" y="131"/>
                </a:lnTo>
                <a:lnTo>
                  <a:pt x="0" y="131"/>
                </a:lnTo>
                <a:lnTo>
                  <a:pt x="0" y="88"/>
                </a:lnTo>
                <a:lnTo>
                  <a:pt x="0" y="88"/>
                </a:lnTo>
                <a:close/>
                <a:moveTo>
                  <a:pt x="0" y="0"/>
                </a:moveTo>
                <a:lnTo>
                  <a:pt x="9" y="0"/>
                </a:lnTo>
                <a:lnTo>
                  <a:pt x="9" y="44"/>
                </a:lnTo>
                <a:lnTo>
                  <a:pt x="0" y="44"/>
                </a:lnTo>
                <a:lnTo>
                  <a:pt x="0" y="0"/>
                </a:lnTo>
                <a:lnTo>
                  <a:pt x="0" y="0"/>
                </a:lnTo>
                <a:close/>
              </a:path>
            </a:pathLst>
          </a:custGeom>
          <a:solidFill>
            <a:schemeClr val="accent3"/>
          </a:solidFill>
          <a:ln>
            <a:noFill/>
          </a:ln>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69" name="Freeform 134">
            <a:extLst>
              <a:ext uri="{FF2B5EF4-FFF2-40B4-BE49-F238E27FC236}">
                <a16:creationId xmlns="" xmlns:a16="http://schemas.microsoft.com/office/drawing/2014/main" id="{7F6D8422-7730-4CC9-850B-34E8F031FE08}"/>
              </a:ext>
            </a:extLst>
          </p:cNvPr>
          <p:cNvSpPr>
            <a:spLocks noEditPoints="1"/>
          </p:cNvSpPr>
          <p:nvPr/>
        </p:nvSpPr>
        <p:spPr bwMode="auto">
          <a:xfrm>
            <a:off x="6121400" y="3551767"/>
            <a:ext cx="19051" cy="2611967"/>
          </a:xfrm>
          <a:custGeom>
            <a:avLst/>
            <a:gdLst>
              <a:gd name="T0" fmla="*/ 0 w 9"/>
              <a:gd name="T1" fmla="*/ 1234 h 1234"/>
              <a:gd name="T2" fmla="*/ 0 w 9"/>
              <a:gd name="T3" fmla="*/ 1146 h 1234"/>
              <a:gd name="T4" fmla="*/ 9 w 9"/>
              <a:gd name="T5" fmla="*/ 1190 h 1234"/>
              <a:gd name="T6" fmla="*/ 0 w 9"/>
              <a:gd name="T7" fmla="*/ 1146 h 1234"/>
              <a:gd name="T8" fmla="*/ 0 w 9"/>
              <a:gd name="T9" fmla="*/ 1058 h 1234"/>
              <a:gd name="T10" fmla="*/ 9 w 9"/>
              <a:gd name="T11" fmla="*/ 1102 h 1234"/>
              <a:gd name="T12" fmla="*/ 0 w 9"/>
              <a:gd name="T13" fmla="*/ 1058 h 1234"/>
              <a:gd name="T14" fmla="*/ 0 w 9"/>
              <a:gd name="T15" fmla="*/ 970 h 1234"/>
              <a:gd name="T16" fmla="*/ 9 w 9"/>
              <a:gd name="T17" fmla="*/ 1014 h 1234"/>
              <a:gd name="T18" fmla="*/ 0 w 9"/>
              <a:gd name="T19" fmla="*/ 970 h 1234"/>
              <a:gd name="T20" fmla="*/ 0 w 9"/>
              <a:gd name="T21" fmla="*/ 881 h 1234"/>
              <a:gd name="T22" fmla="*/ 9 w 9"/>
              <a:gd name="T23" fmla="*/ 925 h 1234"/>
              <a:gd name="T24" fmla="*/ 0 w 9"/>
              <a:gd name="T25" fmla="*/ 881 h 1234"/>
              <a:gd name="T26" fmla="*/ 0 w 9"/>
              <a:gd name="T27" fmla="*/ 794 h 1234"/>
              <a:gd name="T28" fmla="*/ 9 w 9"/>
              <a:gd name="T29" fmla="*/ 837 h 1234"/>
              <a:gd name="T30" fmla="*/ 0 w 9"/>
              <a:gd name="T31" fmla="*/ 794 h 1234"/>
              <a:gd name="T32" fmla="*/ 0 w 9"/>
              <a:gd name="T33" fmla="*/ 705 h 1234"/>
              <a:gd name="T34" fmla="*/ 9 w 9"/>
              <a:gd name="T35" fmla="*/ 749 h 1234"/>
              <a:gd name="T36" fmla="*/ 0 w 9"/>
              <a:gd name="T37" fmla="*/ 705 h 1234"/>
              <a:gd name="T38" fmla="*/ 0 w 9"/>
              <a:gd name="T39" fmla="*/ 617 h 1234"/>
              <a:gd name="T40" fmla="*/ 9 w 9"/>
              <a:gd name="T41" fmla="*/ 661 h 1234"/>
              <a:gd name="T42" fmla="*/ 0 w 9"/>
              <a:gd name="T43" fmla="*/ 617 h 1234"/>
              <a:gd name="T44" fmla="*/ 0 w 9"/>
              <a:gd name="T45" fmla="*/ 528 h 1234"/>
              <a:gd name="T46" fmla="*/ 9 w 9"/>
              <a:gd name="T47" fmla="*/ 573 h 1234"/>
              <a:gd name="T48" fmla="*/ 0 w 9"/>
              <a:gd name="T49" fmla="*/ 528 h 1234"/>
              <a:gd name="T50" fmla="*/ 0 w 9"/>
              <a:gd name="T51" fmla="*/ 441 h 1234"/>
              <a:gd name="T52" fmla="*/ 9 w 9"/>
              <a:gd name="T53" fmla="*/ 484 h 1234"/>
              <a:gd name="T54" fmla="*/ 0 w 9"/>
              <a:gd name="T55" fmla="*/ 441 h 1234"/>
              <a:gd name="T56" fmla="*/ 0 w 9"/>
              <a:gd name="T57" fmla="*/ 352 h 1234"/>
              <a:gd name="T58" fmla="*/ 9 w 9"/>
              <a:gd name="T59" fmla="*/ 397 h 1234"/>
              <a:gd name="T60" fmla="*/ 0 w 9"/>
              <a:gd name="T61" fmla="*/ 352 h 1234"/>
              <a:gd name="T62" fmla="*/ 0 w 9"/>
              <a:gd name="T63" fmla="*/ 264 h 1234"/>
              <a:gd name="T64" fmla="*/ 9 w 9"/>
              <a:gd name="T65" fmla="*/ 308 h 1234"/>
              <a:gd name="T66" fmla="*/ 0 w 9"/>
              <a:gd name="T67" fmla="*/ 264 h 1234"/>
              <a:gd name="T68" fmla="*/ 0 w 9"/>
              <a:gd name="T69" fmla="*/ 176 h 1234"/>
              <a:gd name="T70" fmla="*/ 9 w 9"/>
              <a:gd name="T71" fmla="*/ 220 h 1234"/>
              <a:gd name="T72" fmla="*/ 0 w 9"/>
              <a:gd name="T73" fmla="*/ 176 h 1234"/>
              <a:gd name="T74" fmla="*/ 0 w 9"/>
              <a:gd name="T75" fmla="*/ 88 h 1234"/>
              <a:gd name="T76" fmla="*/ 9 w 9"/>
              <a:gd name="T77" fmla="*/ 131 h 1234"/>
              <a:gd name="T78" fmla="*/ 0 w 9"/>
              <a:gd name="T79" fmla="*/ 88 h 1234"/>
              <a:gd name="T80" fmla="*/ 0 w 9"/>
              <a:gd name="T81" fmla="*/ 0 h 1234"/>
              <a:gd name="T82" fmla="*/ 9 w 9"/>
              <a:gd name="T83" fmla="*/ 44 h 1234"/>
              <a:gd name="T84" fmla="*/ 0 w 9"/>
              <a:gd name="T85" fmla="*/ 0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234">
                <a:moveTo>
                  <a:pt x="0" y="1234"/>
                </a:moveTo>
                <a:lnTo>
                  <a:pt x="0" y="1234"/>
                </a:lnTo>
                <a:lnTo>
                  <a:pt x="9" y="1234"/>
                </a:lnTo>
                <a:moveTo>
                  <a:pt x="0" y="1146"/>
                </a:moveTo>
                <a:lnTo>
                  <a:pt x="9" y="1146"/>
                </a:lnTo>
                <a:lnTo>
                  <a:pt x="9" y="1190"/>
                </a:lnTo>
                <a:lnTo>
                  <a:pt x="0" y="1190"/>
                </a:lnTo>
                <a:lnTo>
                  <a:pt x="0" y="1146"/>
                </a:lnTo>
                <a:lnTo>
                  <a:pt x="0" y="1146"/>
                </a:lnTo>
                <a:moveTo>
                  <a:pt x="0" y="1058"/>
                </a:moveTo>
                <a:lnTo>
                  <a:pt x="9" y="1058"/>
                </a:lnTo>
                <a:lnTo>
                  <a:pt x="9" y="1102"/>
                </a:lnTo>
                <a:lnTo>
                  <a:pt x="0" y="1102"/>
                </a:lnTo>
                <a:lnTo>
                  <a:pt x="0" y="1058"/>
                </a:lnTo>
                <a:lnTo>
                  <a:pt x="0" y="1058"/>
                </a:lnTo>
                <a:moveTo>
                  <a:pt x="0" y="970"/>
                </a:moveTo>
                <a:lnTo>
                  <a:pt x="9" y="970"/>
                </a:lnTo>
                <a:lnTo>
                  <a:pt x="9" y="1014"/>
                </a:lnTo>
                <a:lnTo>
                  <a:pt x="0" y="1014"/>
                </a:lnTo>
                <a:lnTo>
                  <a:pt x="0" y="970"/>
                </a:lnTo>
                <a:lnTo>
                  <a:pt x="0" y="970"/>
                </a:lnTo>
                <a:moveTo>
                  <a:pt x="0" y="881"/>
                </a:moveTo>
                <a:lnTo>
                  <a:pt x="9" y="881"/>
                </a:lnTo>
                <a:lnTo>
                  <a:pt x="9" y="925"/>
                </a:lnTo>
                <a:lnTo>
                  <a:pt x="0" y="925"/>
                </a:lnTo>
                <a:lnTo>
                  <a:pt x="0" y="881"/>
                </a:lnTo>
                <a:lnTo>
                  <a:pt x="0" y="881"/>
                </a:lnTo>
                <a:moveTo>
                  <a:pt x="0" y="794"/>
                </a:moveTo>
                <a:lnTo>
                  <a:pt x="9" y="794"/>
                </a:lnTo>
                <a:lnTo>
                  <a:pt x="9" y="837"/>
                </a:lnTo>
                <a:lnTo>
                  <a:pt x="0" y="837"/>
                </a:lnTo>
                <a:lnTo>
                  <a:pt x="0" y="794"/>
                </a:lnTo>
                <a:lnTo>
                  <a:pt x="0" y="794"/>
                </a:lnTo>
                <a:moveTo>
                  <a:pt x="0" y="705"/>
                </a:moveTo>
                <a:lnTo>
                  <a:pt x="9" y="705"/>
                </a:lnTo>
                <a:lnTo>
                  <a:pt x="9" y="749"/>
                </a:lnTo>
                <a:lnTo>
                  <a:pt x="0" y="749"/>
                </a:lnTo>
                <a:lnTo>
                  <a:pt x="0" y="705"/>
                </a:lnTo>
                <a:lnTo>
                  <a:pt x="0" y="705"/>
                </a:lnTo>
                <a:moveTo>
                  <a:pt x="0" y="617"/>
                </a:moveTo>
                <a:lnTo>
                  <a:pt x="9" y="617"/>
                </a:lnTo>
                <a:lnTo>
                  <a:pt x="9" y="661"/>
                </a:lnTo>
                <a:lnTo>
                  <a:pt x="0" y="661"/>
                </a:lnTo>
                <a:lnTo>
                  <a:pt x="0" y="617"/>
                </a:lnTo>
                <a:lnTo>
                  <a:pt x="0" y="617"/>
                </a:lnTo>
                <a:moveTo>
                  <a:pt x="0" y="528"/>
                </a:moveTo>
                <a:lnTo>
                  <a:pt x="9" y="528"/>
                </a:lnTo>
                <a:lnTo>
                  <a:pt x="9" y="573"/>
                </a:lnTo>
                <a:lnTo>
                  <a:pt x="0" y="573"/>
                </a:lnTo>
                <a:lnTo>
                  <a:pt x="0" y="528"/>
                </a:lnTo>
                <a:lnTo>
                  <a:pt x="0" y="528"/>
                </a:lnTo>
                <a:moveTo>
                  <a:pt x="0" y="441"/>
                </a:moveTo>
                <a:lnTo>
                  <a:pt x="9" y="441"/>
                </a:lnTo>
                <a:lnTo>
                  <a:pt x="9" y="484"/>
                </a:lnTo>
                <a:lnTo>
                  <a:pt x="0" y="484"/>
                </a:lnTo>
                <a:lnTo>
                  <a:pt x="0" y="441"/>
                </a:lnTo>
                <a:lnTo>
                  <a:pt x="0" y="441"/>
                </a:lnTo>
                <a:moveTo>
                  <a:pt x="0" y="352"/>
                </a:moveTo>
                <a:lnTo>
                  <a:pt x="9" y="352"/>
                </a:lnTo>
                <a:lnTo>
                  <a:pt x="9" y="397"/>
                </a:lnTo>
                <a:lnTo>
                  <a:pt x="0" y="397"/>
                </a:lnTo>
                <a:lnTo>
                  <a:pt x="0" y="352"/>
                </a:lnTo>
                <a:lnTo>
                  <a:pt x="0" y="352"/>
                </a:lnTo>
                <a:moveTo>
                  <a:pt x="0" y="264"/>
                </a:moveTo>
                <a:lnTo>
                  <a:pt x="9" y="264"/>
                </a:lnTo>
                <a:lnTo>
                  <a:pt x="9" y="308"/>
                </a:lnTo>
                <a:lnTo>
                  <a:pt x="0" y="308"/>
                </a:lnTo>
                <a:lnTo>
                  <a:pt x="0" y="264"/>
                </a:lnTo>
                <a:lnTo>
                  <a:pt x="0" y="264"/>
                </a:lnTo>
                <a:moveTo>
                  <a:pt x="0" y="176"/>
                </a:moveTo>
                <a:lnTo>
                  <a:pt x="9" y="176"/>
                </a:lnTo>
                <a:lnTo>
                  <a:pt x="9" y="220"/>
                </a:lnTo>
                <a:lnTo>
                  <a:pt x="0" y="220"/>
                </a:lnTo>
                <a:lnTo>
                  <a:pt x="0" y="176"/>
                </a:lnTo>
                <a:lnTo>
                  <a:pt x="0" y="176"/>
                </a:lnTo>
                <a:moveTo>
                  <a:pt x="0" y="88"/>
                </a:moveTo>
                <a:lnTo>
                  <a:pt x="9" y="88"/>
                </a:lnTo>
                <a:lnTo>
                  <a:pt x="9" y="131"/>
                </a:lnTo>
                <a:lnTo>
                  <a:pt x="0" y="131"/>
                </a:lnTo>
                <a:lnTo>
                  <a:pt x="0" y="88"/>
                </a:lnTo>
                <a:lnTo>
                  <a:pt x="0" y="88"/>
                </a:lnTo>
                <a:moveTo>
                  <a:pt x="0" y="0"/>
                </a:moveTo>
                <a:lnTo>
                  <a:pt x="9" y="0"/>
                </a:lnTo>
                <a:lnTo>
                  <a:pt x="9" y="44"/>
                </a:lnTo>
                <a:lnTo>
                  <a:pt x="0" y="44"/>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170" name="组合 169">
            <a:extLst>
              <a:ext uri="{FF2B5EF4-FFF2-40B4-BE49-F238E27FC236}">
                <a16:creationId xmlns="" xmlns:a16="http://schemas.microsoft.com/office/drawing/2014/main" id="{E226F4FE-6FB0-4406-B82C-4DFB9831B175}"/>
              </a:ext>
            </a:extLst>
          </p:cNvPr>
          <p:cNvGrpSpPr/>
          <p:nvPr/>
        </p:nvGrpSpPr>
        <p:grpSpPr>
          <a:xfrm>
            <a:off x="3937000" y="3964518"/>
            <a:ext cx="1856317" cy="2080684"/>
            <a:chOff x="2952750" y="2973388"/>
            <a:chExt cx="1392238" cy="1560513"/>
          </a:xfrm>
        </p:grpSpPr>
        <p:sp>
          <p:nvSpPr>
            <p:cNvPr id="171" name="Freeform 114">
              <a:extLst>
                <a:ext uri="{FF2B5EF4-FFF2-40B4-BE49-F238E27FC236}">
                  <a16:creationId xmlns="" xmlns:a16="http://schemas.microsoft.com/office/drawing/2014/main" id="{0BDDA8CF-6DCA-494E-B600-07BE22362545}"/>
                </a:ext>
              </a:extLst>
            </p:cNvPr>
            <p:cNvSpPr>
              <a:spLocks/>
            </p:cNvSpPr>
            <p:nvPr/>
          </p:nvSpPr>
          <p:spPr bwMode="auto">
            <a:xfrm>
              <a:off x="2957513" y="2973388"/>
              <a:ext cx="1387475" cy="1555750"/>
            </a:xfrm>
            <a:custGeom>
              <a:avLst/>
              <a:gdLst>
                <a:gd name="T0" fmla="*/ 878 w 1088"/>
                <a:gd name="T1" fmla="*/ 247 h 1220"/>
                <a:gd name="T2" fmla="*/ 544 w 1088"/>
                <a:gd name="T3" fmla="*/ 0 h 1220"/>
                <a:gd name="T4" fmla="*/ 210 w 1088"/>
                <a:gd name="T5" fmla="*/ 247 h 1220"/>
                <a:gd name="T6" fmla="*/ 0 w 1088"/>
                <a:gd name="T7" fmla="*/ 676 h 1220"/>
                <a:gd name="T8" fmla="*/ 544 w 1088"/>
                <a:gd name="T9" fmla="*/ 1220 h 1220"/>
                <a:gd name="T10" fmla="*/ 1088 w 1088"/>
                <a:gd name="T11" fmla="*/ 676 h 1220"/>
                <a:gd name="T12" fmla="*/ 878 w 1088"/>
                <a:gd name="T13" fmla="*/ 247 h 1220"/>
              </a:gdLst>
              <a:ahLst/>
              <a:cxnLst>
                <a:cxn ang="0">
                  <a:pos x="T0" y="T1"/>
                </a:cxn>
                <a:cxn ang="0">
                  <a:pos x="T2" y="T3"/>
                </a:cxn>
                <a:cxn ang="0">
                  <a:pos x="T4" y="T5"/>
                </a:cxn>
                <a:cxn ang="0">
                  <a:pos x="T6" y="T7"/>
                </a:cxn>
                <a:cxn ang="0">
                  <a:pos x="T8" y="T9"/>
                </a:cxn>
                <a:cxn ang="0">
                  <a:pos x="T10" y="T11"/>
                </a:cxn>
                <a:cxn ang="0">
                  <a:pos x="T12" y="T13"/>
                </a:cxn>
              </a:cxnLst>
              <a:rect l="0" t="0" r="r" b="b"/>
              <a:pathLst>
                <a:path w="1088" h="1220">
                  <a:moveTo>
                    <a:pt x="878" y="247"/>
                  </a:moveTo>
                  <a:cubicBezTo>
                    <a:pt x="785" y="175"/>
                    <a:pt x="544" y="0"/>
                    <a:pt x="544" y="0"/>
                  </a:cubicBezTo>
                  <a:cubicBezTo>
                    <a:pt x="544" y="0"/>
                    <a:pt x="302" y="175"/>
                    <a:pt x="210" y="247"/>
                  </a:cubicBezTo>
                  <a:cubicBezTo>
                    <a:pt x="82" y="346"/>
                    <a:pt x="0" y="501"/>
                    <a:pt x="0" y="676"/>
                  </a:cubicBezTo>
                  <a:cubicBezTo>
                    <a:pt x="0" y="976"/>
                    <a:pt x="244" y="1220"/>
                    <a:pt x="544" y="1220"/>
                  </a:cubicBezTo>
                  <a:cubicBezTo>
                    <a:pt x="844" y="1220"/>
                    <a:pt x="1088" y="976"/>
                    <a:pt x="1088" y="676"/>
                  </a:cubicBezTo>
                  <a:cubicBezTo>
                    <a:pt x="1088" y="501"/>
                    <a:pt x="1006" y="346"/>
                    <a:pt x="878" y="247"/>
                  </a:cubicBezTo>
                  <a:close/>
                </a:path>
              </a:pathLst>
            </a:custGeom>
            <a:solidFill>
              <a:schemeClr val="bg2"/>
            </a:solidFill>
            <a:ln>
              <a:noFill/>
            </a:ln>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72" name="Rectangle 115">
              <a:extLst>
                <a:ext uri="{FF2B5EF4-FFF2-40B4-BE49-F238E27FC236}">
                  <a16:creationId xmlns="" xmlns:a16="http://schemas.microsoft.com/office/drawing/2014/main" id="{6B029723-F9D8-4815-809C-7B2171DFF1ED}"/>
                </a:ext>
              </a:extLst>
            </p:cNvPr>
            <p:cNvSpPr>
              <a:spLocks noChangeArrowheads="1"/>
            </p:cNvSpPr>
            <p:nvPr/>
          </p:nvSpPr>
          <p:spPr bwMode="auto">
            <a:xfrm>
              <a:off x="3651250" y="3835400"/>
              <a:ext cx="1588" cy="1588"/>
            </a:xfrm>
            <a:prstGeom prst="rect">
              <a:avLst/>
            </a:prstGeom>
            <a:solidFill>
              <a:srgbClr val="6D9F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73" name="Rectangle 116">
              <a:extLst>
                <a:ext uri="{FF2B5EF4-FFF2-40B4-BE49-F238E27FC236}">
                  <a16:creationId xmlns="" xmlns:a16="http://schemas.microsoft.com/office/drawing/2014/main" id="{04586828-F497-4C74-AFED-310E15A182D4}"/>
                </a:ext>
              </a:extLst>
            </p:cNvPr>
            <p:cNvSpPr>
              <a:spLocks noChangeArrowheads="1"/>
            </p:cNvSpPr>
            <p:nvPr/>
          </p:nvSpPr>
          <p:spPr bwMode="auto">
            <a:xfrm>
              <a:off x="3651250" y="3835400"/>
              <a:ext cx="1588" cy="1588"/>
            </a:xfrm>
            <a:prstGeom prst="rect">
              <a:avLst/>
            </a:prstGeom>
            <a:solidFill>
              <a:srgbClr val="6D9F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74" name="Rectangle 117">
              <a:extLst>
                <a:ext uri="{FF2B5EF4-FFF2-40B4-BE49-F238E27FC236}">
                  <a16:creationId xmlns="" xmlns:a16="http://schemas.microsoft.com/office/drawing/2014/main" id="{78D28B3F-3AA7-490E-B63D-7945E587EAFC}"/>
                </a:ext>
              </a:extLst>
            </p:cNvPr>
            <p:cNvSpPr>
              <a:spLocks noChangeArrowheads="1"/>
            </p:cNvSpPr>
            <p:nvPr/>
          </p:nvSpPr>
          <p:spPr bwMode="auto">
            <a:xfrm>
              <a:off x="3651250" y="3835400"/>
              <a:ext cx="1588" cy="1588"/>
            </a:xfrm>
            <a:prstGeom prst="rect">
              <a:avLst/>
            </a:prstGeom>
            <a:solidFill>
              <a:srgbClr val="6D9F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75" name="Rectangle 118">
              <a:extLst>
                <a:ext uri="{FF2B5EF4-FFF2-40B4-BE49-F238E27FC236}">
                  <a16:creationId xmlns="" xmlns:a16="http://schemas.microsoft.com/office/drawing/2014/main" id="{6F0B8AFF-EFC2-4D85-97FE-617EFEE58D7E}"/>
                </a:ext>
              </a:extLst>
            </p:cNvPr>
            <p:cNvSpPr>
              <a:spLocks noChangeArrowheads="1"/>
            </p:cNvSpPr>
            <p:nvPr/>
          </p:nvSpPr>
          <p:spPr bwMode="auto">
            <a:xfrm>
              <a:off x="3651250" y="3835400"/>
              <a:ext cx="1588" cy="1588"/>
            </a:xfrm>
            <a:prstGeom prst="rect">
              <a:avLst/>
            </a:prstGeom>
            <a:solidFill>
              <a:srgbClr val="6D9F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76" name="Rectangle 119">
              <a:extLst>
                <a:ext uri="{FF2B5EF4-FFF2-40B4-BE49-F238E27FC236}">
                  <a16:creationId xmlns="" xmlns:a16="http://schemas.microsoft.com/office/drawing/2014/main" id="{B49B3A0B-E724-47A1-9C0A-E11333CC93F8}"/>
                </a:ext>
              </a:extLst>
            </p:cNvPr>
            <p:cNvSpPr>
              <a:spLocks noChangeArrowheads="1"/>
            </p:cNvSpPr>
            <p:nvPr/>
          </p:nvSpPr>
          <p:spPr bwMode="auto">
            <a:xfrm>
              <a:off x="3651250" y="3835400"/>
              <a:ext cx="1588" cy="1588"/>
            </a:xfrm>
            <a:prstGeom prst="rect">
              <a:avLst/>
            </a:prstGeom>
            <a:solidFill>
              <a:srgbClr val="6D9F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77" name="Freeform 120">
              <a:extLst>
                <a:ext uri="{FF2B5EF4-FFF2-40B4-BE49-F238E27FC236}">
                  <a16:creationId xmlns="" xmlns:a16="http://schemas.microsoft.com/office/drawing/2014/main" id="{6AE56856-B7F6-4031-BDA6-358CECAE5054}"/>
                </a:ext>
              </a:extLst>
            </p:cNvPr>
            <p:cNvSpPr>
              <a:spLocks/>
            </p:cNvSpPr>
            <p:nvPr/>
          </p:nvSpPr>
          <p:spPr bwMode="auto">
            <a:xfrm>
              <a:off x="3154363" y="3840163"/>
              <a:ext cx="492125" cy="693738"/>
            </a:xfrm>
            <a:custGeom>
              <a:avLst/>
              <a:gdLst>
                <a:gd name="T0" fmla="*/ 0 w 385"/>
                <a:gd name="T1" fmla="*/ 385 h 544"/>
                <a:gd name="T2" fmla="*/ 385 w 385"/>
                <a:gd name="T3" fmla="*/ 544 h 544"/>
                <a:gd name="T4" fmla="*/ 385 w 385"/>
                <a:gd name="T5" fmla="*/ 0 h 544"/>
                <a:gd name="T6" fmla="*/ 0 w 385"/>
                <a:gd name="T7" fmla="*/ 385 h 544"/>
              </a:gdLst>
              <a:ahLst/>
              <a:cxnLst>
                <a:cxn ang="0">
                  <a:pos x="T0" y="T1"/>
                </a:cxn>
                <a:cxn ang="0">
                  <a:pos x="T2" y="T3"/>
                </a:cxn>
                <a:cxn ang="0">
                  <a:pos x="T4" y="T5"/>
                </a:cxn>
                <a:cxn ang="0">
                  <a:pos x="T6" y="T7"/>
                </a:cxn>
              </a:cxnLst>
              <a:rect l="0" t="0" r="r" b="b"/>
              <a:pathLst>
                <a:path w="385" h="544">
                  <a:moveTo>
                    <a:pt x="0" y="385"/>
                  </a:moveTo>
                  <a:cubicBezTo>
                    <a:pt x="99" y="483"/>
                    <a:pt x="235" y="544"/>
                    <a:pt x="385" y="544"/>
                  </a:cubicBezTo>
                  <a:cubicBezTo>
                    <a:pt x="385" y="0"/>
                    <a:pt x="385" y="0"/>
                    <a:pt x="385" y="0"/>
                  </a:cubicBezTo>
                  <a:lnTo>
                    <a:pt x="0" y="385"/>
                  </a:lnTo>
                  <a:close/>
                </a:path>
              </a:pathLst>
            </a:custGeom>
            <a:solidFill>
              <a:schemeClr val="accent2"/>
            </a:solidFill>
            <a:ln>
              <a:noFill/>
            </a:ln>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78" name="Freeform 121">
              <a:extLst>
                <a:ext uri="{FF2B5EF4-FFF2-40B4-BE49-F238E27FC236}">
                  <a16:creationId xmlns="" xmlns:a16="http://schemas.microsoft.com/office/drawing/2014/main" id="{655ABFEF-6A71-4EB6-915B-83582FC5841F}"/>
                </a:ext>
              </a:extLst>
            </p:cNvPr>
            <p:cNvSpPr>
              <a:spLocks/>
            </p:cNvSpPr>
            <p:nvPr/>
          </p:nvSpPr>
          <p:spPr bwMode="auto">
            <a:xfrm>
              <a:off x="2984500" y="3840163"/>
              <a:ext cx="661988" cy="492125"/>
            </a:xfrm>
            <a:custGeom>
              <a:avLst/>
              <a:gdLst>
                <a:gd name="T0" fmla="*/ 519 w 519"/>
                <a:gd name="T1" fmla="*/ 0 h 385"/>
                <a:gd name="T2" fmla="*/ 519 w 519"/>
                <a:gd name="T3" fmla="*/ 0 h 385"/>
                <a:gd name="T4" fmla="*/ 0 w 519"/>
                <a:gd name="T5" fmla="*/ 163 h 385"/>
                <a:gd name="T6" fmla="*/ 134 w 519"/>
                <a:gd name="T7" fmla="*/ 385 h 385"/>
                <a:gd name="T8" fmla="*/ 519 w 519"/>
                <a:gd name="T9" fmla="*/ 0 h 385"/>
              </a:gdLst>
              <a:ahLst/>
              <a:cxnLst>
                <a:cxn ang="0">
                  <a:pos x="T0" y="T1"/>
                </a:cxn>
                <a:cxn ang="0">
                  <a:pos x="T2" y="T3"/>
                </a:cxn>
                <a:cxn ang="0">
                  <a:pos x="T4" y="T5"/>
                </a:cxn>
                <a:cxn ang="0">
                  <a:pos x="T6" y="T7"/>
                </a:cxn>
                <a:cxn ang="0">
                  <a:pos x="T8" y="T9"/>
                </a:cxn>
              </a:cxnLst>
              <a:rect l="0" t="0" r="r" b="b"/>
              <a:pathLst>
                <a:path w="519" h="385">
                  <a:moveTo>
                    <a:pt x="519" y="0"/>
                  </a:moveTo>
                  <a:cubicBezTo>
                    <a:pt x="519" y="0"/>
                    <a:pt x="519" y="0"/>
                    <a:pt x="519" y="0"/>
                  </a:cubicBezTo>
                  <a:cubicBezTo>
                    <a:pt x="0" y="163"/>
                    <a:pt x="0" y="163"/>
                    <a:pt x="0" y="163"/>
                  </a:cubicBezTo>
                  <a:cubicBezTo>
                    <a:pt x="26" y="247"/>
                    <a:pt x="73" y="323"/>
                    <a:pt x="134" y="385"/>
                  </a:cubicBezTo>
                  <a:cubicBezTo>
                    <a:pt x="519" y="0"/>
                    <a:pt x="519" y="0"/>
                    <a:pt x="519" y="0"/>
                  </a:cubicBezTo>
                  <a:close/>
                </a:path>
              </a:pathLst>
            </a:custGeom>
            <a:solidFill>
              <a:srgbClr val="E2DD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79" name="Freeform 122">
              <a:extLst>
                <a:ext uri="{FF2B5EF4-FFF2-40B4-BE49-F238E27FC236}">
                  <a16:creationId xmlns="" xmlns:a16="http://schemas.microsoft.com/office/drawing/2014/main" id="{915857E4-65EF-4FE1-8C56-3573175A49EB}"/>
                </a:ext>
              </a:extLst>
            </p:cNvPr>
            <p:cNvSpPr>
              <a:spLocks/>
            </p:cNvSpPr>
            <p:nvPr/>
          </p:nvSpPr>
          <p:spPr bwMode="auto">
            <a:xfrm>
              <a:off x="2952750" y="3649663"/>
              <a:ext cx="693738" cy="398463"/>
            </a:xfrm>
            <a:custGeom>
              <a:avLst/>
              <a:gdLst>
                <a:gd name="T0" fmla="*/ 544 w 544"/>
                <a:gd name="T1" fmla="*/ 150 h 313"/>
                <a:gd name="T2" fmla="*/ 21 w 544"/>
                <a:gd name="T3" fmla="*/ 0 h 313"/>
                <a:gd name="T4" fmla="*/ 0 w 544"/>
                <a:gd name="T5" fmla="*/ 150 h 313"/>
                <a:gd name="T6" fmla="*/ 25 w 544"/>
                <a:gd name="T7" fmla="*/ 313 h 313"/>
                <a:gd name="T8" fmla="*/ 544 w 544"/>
                <a:gd name="T9" fmla="*/ 150 h 313"/>
              </a:gdLst>
              <a:ahLst/>
              <a:cxnLst>
                <a:cxn ang="0">
                  <a:pos x="T0" y="T1"/>
                </a:cxn>
                <a:cxn ang="0">
                  <a:pos x="T2" y="T3"/>
                </a:cxn>
                <a:cxn ang="0">
                  <a:pos x="T4" y="T5"/>
                </a:cxn>
                <a:cxn ang="0">
                  <a:pos x="T6" y="T7"/>
                </a:cxn>
                <a:cxn ang="0">
                  <a:pos x="T8" y="T9"/>
                </a:cxn>
              </a:cxnLst>
              <a:rect l="0" t="0" r="r" b="b"/>
              <a:pathLst>
                <a:path w="544" h="313">
                  <a:moveTo>
                    <a:pt x="544" y="150"/>
                  </a:moveTo>
                  <a:cubicBezTo>
                    <a:pt x="21" y="0"/>
                    <a:pt x="21" y="0"/>
                    <a:pt x="21" y="0"/>
                  </a:cubicBezTo>
                  <a:cubicBezTo>
                    <a:pt x="7" y="48"/>
                    <a:pt x="0" y="98"/>
                    <a:pt x="0" y="150"/>
                  </a:cubicBezTo>
                  <a:cubicBezTo>
                    <a:pt x="0" y="207"/>
                    <a:pt x="9" y="261"/>
                    <a:pt x="25" y="313"/>
                  </a:cubicBezTo>
                  <a:cubicBezTo>
                    <a:pt x="544" y="150"/>
                    <a:pt x="544" y="150"/>
                    <a:pt x="544" y="150"/>
                  </a:cubicBezTo>
                  <a:close/>
                </a:path>
              </a:pathLst>
            </a:custGeom>
            <a:solidFill>
              <a:schemeClr val="accent1"/>
            </a:solidFill>
            <a:ln>
              <a:noFill/>
            </a:ln>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80" name="Freeform 131">
              <a:extLst>
                <a:ext uri="{FF2B5EF4-FFF2-40B4-BE49-F238E27FC236}">
                  <a16:creationId xmlns="" xmlns:a16="http://schemas.microsoft.com/office/drawing/2014/main" id="{CF24F09B-E63A-46D4-AD33-095897841B60}"/>
                </a:ext>
              </a:extLst>
            </p:cNvPr>
            <p:cNvSpPr>
              <a:spLocks/>
            </p:cNvSpPr>
            <p:nvPr/>
          </p:nvSpPr>
          <p:spPr bwMode="auto">
            <a:xfrm>
              <a:off x="4062413" y="3359150"/>
              <a:ext cx="211138" cy="622300"/>
            </a:xfrm>
            <a:custGeom>
              <a:avLst/>
              <a:gdLst>
                <a:gd name="T0" fmla="*/ 165 w 165"/>
                <a:gd name="T1" fmla="*/ 330 h 487"/>
                <a:gd name="T2" fmla="*/ 0 w 165"/>
                <a:gd name="T3" fmla="*/ 0 h 487"/>
                <a:gd name="T4" fmla="*/ 81 w 165"/>
                <a:gd name="T5" fmla="*/ 246 h 487"/>
                <a:gd name="T6" fmla="*/ 50 w 165"/>
                <a:gd name="T7" fmla="*/ 403 h 487"/>
                <a:gd name="T8" fmla="*/ 134 w 165"/>
                <a:gd name="T9" fmla="*/ 487 h 487"/>
                <a:gd name="T10" fmla="*/ 165 w 165"/>
                <a:gd name="T11" fmla="*/ 330 h 487"/>
              </a:gdLst>
              <a:ahLst/>
              <a:cxnLst>
                <a:cxn ang="0">
                  <a:pos x="T0" y="T1"/>
                </a:cxn>
                <a:cxn ang="0">
                  <a:pos x="T2" y="T3"/>
                </a:cxn>
                <a:cxn ang="0">
                  <a:pos x="T4" y="T5"/>
                </a:cxn>
                <a:cxn ang="0">
                  <a:pos x="T6" y="T7"/>
                </a:cxn>
                <a:cxn ang="0">
                  <a:pos x="T8" y="T9"/>
                </a:cxn>
                <a:cxn ang="0">
                  <a:pos x="T10" y="T11"/>
                </a:cxn>
              </a:cxnLst>
              <a:rect l="0" t="0" r="r" b="b"/>
              <a:pathLst>
                <a:path w="165" h="487">
                  <a:moveTo>
                    <a:pt x="165" y="330"/>
                  </a:moveTo>
                  <a:cubicBezTo>
                    <a:pt x="165" y="195"/>
                    <a:pt x="100" y="75"/>
                    <a:pt x="0" y="0"/>
                  </a:cubicBezTo>
                  <a:cubicBezTo>
                    <a:pt x="51" y="69"/>
                    <a:pt x="81" y="154"/>
                    <a:pt x="81" y="246"/>
                  </a:cubicBezTo>
                  <a:cubicBezTo>
                    <a:pt x="81" y="302"/>
                    <a:pt x="70" y="355"/>
                    <a:pt x="50" y="403"/>
                  </a:cubicBezTo>
                  <a:cubicBezTo>
                    <a:pt x="134" y="487"/>
                    <a:pt x="134" y="487"/>
                    <a:pt x="134" y="487"/>
                  </a:cubicBezTo>
                  <a:cubicBezTo>
                    <a:pt x="154" y="439"/>
                    <a:pt x="165" y="386"/>
                    <a:pt x="165" y="330"/>
                  </a:cubicBezTo>
                  <a:close/>
                </a:path>
              </a:pathLst>
            </a:custGeom>
            <a:solidFill>
              <a:srgbClr val="E2DD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181" name="组合 180">
              <a:extLst>
                <a:ext uri="{FF2B5EF4-FFF2-40B4-BE49-F238E27FC236}">
                  <a16:creationId xmlns="" xmlns:a16="http://schemas.microsoft.com/office/drawing/2014/main" id="{2EE79B00-E437-4709-9355-46D9C6EA3950}"/>
                </a:ext>
              </a:extLst>
            </p:cNvPr>
            <p:cNvGrpSpPr/>
            <p:nvPr/>
          </p:nvGrpSpPr>
          <p:grpSpPr>
            <a:xfrm>
              <a:off x="3110316" y="3127702"/>
              <a:ext cx="1094581" cy="598852"/>
              <a:chOff x="3110316" y="3127702"/>
              <a:chExt cx="1094581" cy="598852"/>
            </a:xfrm>
          </p:grpSpPr>
          <p:sp>
            <p:nvSpPr>
              <p:cNvPr id="182" name="矩形 181">
                <a:extLst>
                  <a:ext uri="{FF2B5EF4-FFF2-40B4-BE49-F238E27FC236}">
                    <a16:creationId xmlns="" xmlns:a16="http://schemas.microsoft.com/office/drawing/2014/main" id="{32B822FF-B4AD-44DF-8B84-D4B3A0E47642}"/>
                  </a:ext>
                </a:extLst>
              </p:cNvPr>
              <p:cNvSpPr/>
              <p:nvPr/>
            </p:nvSpPr>
            <p:spPr>
              <a:xfrm>
                <a:off x="3110316" y="3354192"/>
                <a:ext cx="1094581" cy="372362"/>
              </a:xfrm>
              <a:prstGeom prst="rect">
                <a:avLst/>
              </a:prstGeom>
            </p:spPr>
            <p:txBody>
              <a:bodyPr wrap="square">
                <a:spAutoFit/>
              </a:bodyPr>
              <a:lstStyle/>
              <a:p>
                <a:pPr algn="ctr" defTabSz="1219170" fontAlgn="base">
                  <a:lnSpc>
                    <a:spcPct val="150000"/>
                  </a:lnSpc>
                  <a:spcBef>
                    <a:spcPct val="0"/>
                  </a:spcBef>
                  <a:spcAft>
                    <a:spcPct val="0"/>
                  </a:spcAft>
                </a:pPr>
                <a:r>
                  <a:rPr lang="en-US" altLang="zh-CN" sz="933" dirty="0">
                    <a:solidFill>
                      <a:prstClr val="white"/>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this is a sample text. insert your desired text. </a:t>
                </a:r>
                <a:endParaRPr lang="zh-CN" altLang="en-US" sz="933" dirty="0">
                  <a:solidFill>
                    <a:prstClr val="white"/>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endParaRPr>
              </a:p>
            </p:txBody>
          </p:sp>
          <p:sp>
            <p:nvSpPr>
              <p:cNvPr id="183" name="矩形 182">
                <a:extLst>
                  <a:ext uri="{FF2B5EF4-FFF2-40B4-BE49-F238E27FC236}">
                    <a16:creationId xmlns="" xmlns:a16="http://schemas.microsoft.com/office/drawing/2014/main" id="{8AFA12A7-50B9-4F08-808F-AC9424B8CA18}"/>
                  </a:ext>
                </a:extLst>
              </p:cNvPr>
              <p:cNvSpPr/>
              <p:nvPr/>
            </p:nvSpPr>
            <p:spPr>
              <a:xfrm>
                <a:off x="3393161" y="3127702"/>
                <a:ext cx="445844" cy="284742"/>
              </a:xfrm>
              <a:prstGeom prst="rect">
                <a:avLst/>
              </a:prstGeom>
            </p:spPr>
            <p:txBody>
              <a:bodyPr wrap="none">
                <a:spAutoFit/>
              </a:bodyPr>
              <a:lstStyle/>
              <a:p>
                <a:pPr defTabSz="1219170" eaLnBrk="0" fontAlgn="base" hangingPunct="0">
                  <a:spcBef>
                    <a:spcPct val="0"/>
                  </a:spcBef>
                  <a:spcAft>
                    <a:spcPct val="0"/>
                  </a:spcAft>
                </a:pPr>
                <a:r>
                  <a:rPr lang="en-US" altLang="zh-CN" sz="1867" b="1" dirty="0">
                    <a:solidFill>
                      <a:prstClr val="white"/>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Text</a:t>
                </a:r>
                <a:endParaRPr lang="zh-CN" altLang="en-US" sz="5333" b="1" dirty="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grpSp>
        <p:nvGrpSpPr>
          <p:cNvPr id="184" name="组合 183">
            <a:extLst>
              <a:ext uri="{FF2B5EF4-FFF2-40B4-BE49-F238E27FC236}">
                <a16:creationId xmlns="" xmlns:a16="http://schemas.microsoft.com/office/drawing/2014/main" id="{9077A902-2773-4C25-B4ED-BF2C54A2ED64}"/>
              </a:ext>
            </a:extLst>
          </p:cNvPr>
          <p:cNvGrpSpPr/>
          <p:nvPr/>
        </p:nvGrpSpPr>
        <p:grpSpPr>
          <a:xfrm>
            <a:off x="6415618" y="3964518"/>
            <a:ext cx="1849967" cy="2080684"/>
            <a:chOff x="4811713" y="2973388"/>
            <a:chExt cx="1387475" cy="1560513"/>
          </a:xfrm>
        </p:grpSpPr>
        <p:sp>
          <p:nvSpPr>
            <p:cNvPr id="185" name="Freeform 123">
              <a:extLst>
                <a:ext uri="{FF2B5EF4-FFF2-40B4-BE49-F238E27FC236}">
                  <a16:creationId xmlns="" xmlns:a16="http://schemas.microsoft.com/office/drawing/2014/main" id="{656246A3-2A3A-4FED-9C79-BFC04B987B22}"/>
                </a:ext>
              </a:extLst>
            </p:cNvPr>
            <p:cNvSpPr>
              <a:spLocks/>
            </p:cNvSpPr>
            <p:nvPr/>
          </p:nvSpPr>
          <p:spPr bwMode="auto">
            <a:xfrm>
              <a:off x="4811713" y="2973388"/>
              <a:ext cx="1387475" cy="1555750"/>
            </a:xfrm>
            <a:custGeom>
              <a:avLst/>
              <a:gdLst>
                <a:gd name="T0" fmla="*/ 210 w 1088"/>
                <a:gd name="T1" fmla="*/ 247 h 1220"/>
                <a:gd name="T2" fmla="*/ 544 w 1088"/>
                <a:gd name="T3" fmla="*/ 0 h 1220"/>
                <a:gd name="T4" fmla="*/ 878 w 1088"/>
                <a:gd name="T5" fmla="*/ 247 h 1220"/>
                <a:gd name="T6" fmla="*/ 1088 w 1088"/>
                <a:gd name="T7" fmla="*/ 676 h 1220"/>
                <a:gd name="T8" fmla="*/ 544 w 1088"/>
                <a:gd name="T9" fmla="*/ 1220 h 1220"/>
                <a:gd name="T10" fmla="*/ 0 w 1088"/>
                <a:gd name="T11" fmla="*/ 676 h 1220"/>
                <a:gd name="T12" fmla="*/ 210 w 1088"/>
                <a:gd name="T13" fmla="*/ 247 h 1220"/>
              </a:gdLst>
              <a:ahLst/>
              <a:cxnLst>
                <a:cxn ang="0">
                  <a:pos x="T0" y="T1"/>
                </a:cxn>
                <a:cxn ang="0">
                  <a:pos x="T2" y="T3"/>
                </a:cxn>
                <a:cxn ang="0">
                  <a:pos x="T4" y="T5"/>
                </a:cxn>
                <a:cxn ang="0">
                  <a:pos x="T6" y="T7"/>
                </a:cxn>
                <a:cxn ang="0">
                  <a:pos x="T8" y="T9"/>
                </a:cxn>
                <a:cxn ang="0">
                  <a:pos x="T10" y="T11"/>
                </a:cxn>
                <a:cxn ang="0">
                  <a:pos x="T12" y="T13"/>
                </a:cxn>
              </a:cxnLst>
              <a:rect l="0" t="0" r="r" b="b"/>
              <a:pathLst>
                <a:path w="1088" h="1220">
                  <a:moveTo>
                    <a:pt x="210" y="247"/>
                  </a:moveTo>
                  <a:cubicBezTo>
                    <a:pt x="303" y="175"/>
                    <a:pt x="544" y="0"/>
                    <a:pt x="544" y="0"/>
                  </a:cubicBezTo>
                  <a:cubicBezTo>
                    <a:pt x="544" y="0"/>
                    <a:pt x="786" y="175"/>
                    <a:pt x="878" y="247"/>
                  </a:cubicBezTo>
                  <a:cubicBezTo>
                    <a:pt x="1006" y="346"/>
                    <a:pt x="1088" y="501"/>
                    <a:pt x="1088" y="676"/>
                  </a:cubicBezTo>
                  <a:cubicBezTo>
                    <a:pt x="1088" y="976"/>
                    <a:pt x="845" y="1220"/>
                    <a:pt x="544" y="1220"/>
                  </a:cubicBezTo>
                  <a:cubicBezTo>
                    <a:pt x="244" y="1220"/>
                    <a:pt x="0" y="976"/>
                    <a:pt x="0" y="676"/>
                  </a:cubicBezTo>
                  <a:cubicBezTo>
                    <a:pt x="0" y="501"/>
                    <a:pt x="83" y="346"/>
                    <a:pt x="210" y="247"/>
                  </a:cubicBezTo>
                  <a:close/>
                </a:path>
              </a:pathLst>
            </a:custGeom>
            <a:solidFill>
              <a:schemeClr val="bg2"/>
            </a:solidFill>
            <a:ln>
              <a:noFill/>
            </a:ln>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86" name="Rectangle 124">
              <a:extLst>
                <a:ext uri="{FF2B5EF4-FFF2-40B4-BE49-F238E27FC236}">
                  <a16:creationId xmlns="" xmlns:a16="http://schemas.microsoft.com/office/drawing/2014/main" id="{5EFDFD09-D2DE-4D15-8AE1-BF78E1E585F8}"/>
                </a:ext>
              </a:extLst>
            </p:cNvPr>
            <p:cNvSpPr>
              <a:spLocks noChangeArrowheads="1"/>
            </p:cNvSpPr>
            <p:nvPr/>
          </p:nvSpPr>
          <p:spPr bwMode="auto">
            <a:xfrm>
              <a:off x="5505450" y="3835400"/>
              <a:ext cx="1588" cy="1588"/>
            </a:xfrm>
            <a:prstGeom prst="rect">
              <a:avLst/>
            </a:prstGeom>
            <a:solidFill>
              <a:srgbClr val="6D9F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87" name="Rectangle 125">
              <a:extLst>
                <a:ext uri="{FF2B5EF4-FFF2-40B4-BE49-F238E27FC236}">
                  <a16:creationId xmlns="" xmlns:a16="http://schemas.microsoft.com/office/drawing/2014/main" id="{6EE56E1D-5D8D-4CFD-85F2-5FB6899BD0A6}"/>
                </a:ext>
              </a:extLst>
            </p:cNvPr>
            <p:cNvSpPr>
              <a:spLocks noChangeArrowheads="1"/>
            </p:cNvSpPr>
            <p:nvPr/>
          </p:nvSpPr>
          <p:spPr bwMode="auto">
            <a:xfrm>
              <a:off x="5505450" y="3835400"/>
              <a:ext cx="1588" cy="1588"/>
            </a:xfrm>
            <a:prstGeom prst="rect">
              <a:avLst/>
            </a:prstGeom>
            <a:solidFill>
              <a:srgbClr val="6D9F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88" name="Rectangle 126">
              <a:extLst>
                <a:ext uri="{FF2B5EF4-FFF2-40B4-BE49-F238E27FC236}">
                  <a16:creationId xmlns="" xmlns:a16="http://schemas.microsoft.com/office/drawing/2014/main" id="{CADEA777-C538-4992-9040-430BA3F3D236}"/>
                </a:ext>
              </a:extLst>
            </p:cNvPr>
            <p:cNvSpPr>
              <a:spLocks noChangeArrowheads="1"/>
            </p:cNvSpPr>
            <p:nvPr/>
          </p:nvSpPr>
          <p:spPr bwMode="auto">
            <a:xfrm>
              <a:off x="5505450" y="3835400"/>
              <a:ext cx="1588" cy="1588"/>
            </a:xfrm>
            <a:prstGeom prst="rect">
              <a:avLst/>
            </a:prstGeom>
            <a:solidFill>
              <a:srgbClr val="6D9F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89" name="Rectangle 127">
              <a:extLst>
                <a:ext uri="{FF2B5EF4-FFF2-40B4-BE49-F238E27FC236}">
                  <a16:creationId xmlns="" xmlns:a16="http://schemas.microsoft.com/office/drawing/2014/main" id="{89B65AB8-BBA9-4520-8257-A7EB426B0733}"/>
                </a:ext>
              </a:extLst>
            </p:cNvPr>
            <p:cNvSpPr>
              <a:spLocks noChangeArrowheads="1"/>
            </p:cNvSpPr>
            <p:nvPr/>
          </p:nvSpPr>
          <p:spPr bwMode="auto">
            <a:xfrm>
              <a:off x="5505450" y="3835400"/>
              <a:ext cx="1588" cy="1588"/>
            </a:xfrm>
            <a:prstGeom prst="rect">
              <a:avLst/>
            </a:prstGeom>
            <a:solidFill>
              <a:srgbClr val="6D9F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90" name="Rectangle 128">
              <a:extLst>
                <a:ext uri="{FF2B5EF4-FFF2-40B4-BE49-F238E27FC236}">
                  <a16:creationId xmlns="" xmlns:a16="http://schemas.microsoft.com/office/drawing/2014/main" id="{D075D496-2F12-4535-BC88-2FB9414E0FC6}"/>
                </a:ext>
              </a:extLst>
            </p:cNvPr>
            <p:cNvSpPr>
              <a:spLocks noChangeArrowheads="1"/>
            </p:cNvSpPr>
            <p:nvPr/>
          </p:nvSpPr>
          <p:spPr bwMode="auto">
            <a:xfrm>
              <a:off x="5505450" y="3835400"/>
              <a:ext cx="1588" cy="1588"/>
            </a:xfrm>
            <a:prstGeom prst="rect">
              <a:avLst/>
            </a:prstGeom>
            <a:solidFill>
              <a:srgbClr val="6D9F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91" name="Freeform 129">
              <a:extLst>
                <a:ext uri="{FF2B5EF4-FFF2-40B4-BE49-F238E27FC236}">
                  <a16:creationId xmlns="" xmlns:a16="http://schemas.microsoft.com/office/drawing/2014/main" id="{E6A1B99E-20A3-44BB-A91C-BC00E8B3C889}"/>
                </a:ext>
              </a:extLst>
            </p:cNvPr>
            <p:cNvSpPr>
              <a:spLocks/>
            </p:cNvSpPr>
            <p:nvPr/>
          </p:nvSpPr>
          <p:spPr bwMode="auto">
            <a:xfrm>
              <a:off x="5511800" y="3840163"/>
              <a:ext cx="490538" cy="693738"/>
            </a:xfrm>
            <a:custGeom>
              <a:avLst/>
              <a:gdLst>
                <a:gd name="T0" fmla="*/ 385 w 385"/>
                <a:gd name="T1" fmla="*/ 385 h 544"/>
                <a:gd name="T2" fmla="*/ 0 w 385"/>
                <a:gd name="T3" fmla="*/ 544 h 544"/>
                <a:gd name="T4" fmla="*/ 0 w 385"/>
                <a:gd name="T5" fmla="*/ 0 h 544"/>
                <a:gd name="T6" fmla="*/ 385 w 385"/>
                <a:gd name="T7" fmla="*/ 385 h 544"/>
              </a:gdLst>
              <a:ahLst/>
              <a:cxnLst>
                <a:cxn ang="0">
                  <a:pos x="T0" y="T1"/>
                </a:cxn>
                <a:cxn ang="0">
                  <a:pos x="T2" y="T3"/>
                </a:cxn>
                <a:cxn ang="0">
                  <a:pos x="T4" y="T5"/>
                </a:cxn>
                <a:cxn ang="0">
                  <a:pos x="T6" y="T7"/>
                </a:cxn>
              </a:cxnLst>
              <a:rect l="0" t="0" r="r" b="b"/>
              <a:pathLst>
                <a:path w="385" h="544">
                  <a:moveTo>
                    <a:pt x="385" y="385"/>
                  </a:moveTo>
                  <a:cubicBezTo>
                    <a:pt x="286" y="483"/>
                    <a:pt x="150" y="544"/>
                    <a:pt x="0" y="544"/>
                  </a:cubicBezTo>
                  <a:cubicBezTo>
                    <a:pt x="0" y="0"/>
                    <a:pt x="0" y="0"/>
                    <a:pt x="0" y="0"/>
                  </a:cubicBezTo>
                  <a:lnTo>
                    <a:pt x="385" y="385"/>
                  </a:lnTo>
                  <a:close/>
                </a:path>
              </a:pathLst>
            </a:custGeom>
            <a:solidFill>
              <a:schemeClr val="accent1"/>
            </a:solidFill>
            <a:ln>
              <a:noFill/>
            </a:ln>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92" name="Freeform 130">
              <a:extLst>
                <a:ext uri="{FF2B5EF4-FFF2-40B4-BE49-F238E27FC236}">
                  <a16:creationId xmlns="" xmlns:a16="http://schemas.microsoft.com/office/drawing/2014/main" id="{910E1427-5EBD-47E6-B591-8C528A79FC25}"/>
                </a:ext>
              </a:extLst>
            </p:cNvPr>
            <p:cNvSpPr>
              <a:spLocks/>
            </p:cNvSpPr>
            <p:nvPr/>
          </p:nvSpPr>
          <p:spPr bwMode="auto">
            <a:xfrm>
              <a:off x="5511800" y="3840163"/>
              <a:ext cx="660400" cy="492125"/>
            </a:xfrm>
            <a:custGeom>
              <a:avLst/>
              <a:gdLst>
                <a:gd name="T0" fmla="*/ 0 w 519"/>
                <a:gd name="T1" fmla="*/ 0 h 385"/>
                <a:gd name="T2" fmla="*/ 0 w 519"/>
                <a:gd name="T3" fmla="*/ 0 h 385"/>
                <a:gd name="T4" fmla="*/ 519 w 519"/>
                <a:gd name="T5" fmla="*/ 163 h 385"/>
                <a:gd name="T6" fmla="*/ 385 w 519"/>
                <a:gd name="T7" fmla="*/ 385 h 385"/>
                <a:gd name="T8" fmla="*/ 0 w 519"/>
                <a:gd name="T9" fmla="*/ 0 h 385"/>
              </a:gdLst>
              <a:ahLst/>
              <a:cxnLst>
                <a:cxn ang="0">
                  <a:pos x="T0" y="T1"/>
                </a:cxn>
                <a:cxn ang="0">
                  <a:pos x="T2" y="T3"/>
                </a:cxn>
                <a:cxn ang="0">
                  <a:pos x="T4" y="T5"/>
                </a:cxn>
                <a:cxn ang="0">
                  <a:pos x="T6" y="T7"/>
                </a:cxn>
                <a:cxn ang="0">
                  <a:pos x="T8" y="T9"/>
                </a:cxn>
              </a:cxnLst>
              <a:rect l="0" t="0" r="r" b="b"/>
              <a:pathLst>
                <a:path w="519" h="385">
                  <a:moveTo>
                    <a:pt x="0" y="0"/>
                  </a:moveTo>
                  <a:cubicBezTo>
                    <a:pt x="0" y="0"/>
                    <a:pt x="0" y="0"/>
                    <a:pt x="0" y="0"/>
                  </a:cubicBezTo>
                  <a:cubicBezTo>
                    <a:pt x="519" y="163"/>
                    <a:pt x="519" y="163"/>
                    <a:pt x="519" y="163"/>
                  </a:cubicBezTo>
                  <a:cubicBezTo>
                    <a:pt x="493" y="247"/>
                    <a:pt x="446" y="323"/>
                    <a:pt x="385" y="385"/>
                  </a:cubicBezTo>
                  <a:cubicBezTo>
                    <a:pt x="0" y="0"/>
                    <a:pt x="0" y="0"/>
                    <a:pt x="0" y="0"/>
                  </a:cubicBezTo>
                  <a:close/>
                </a:path>
              </a:pathLst>
            </a:custGeom>
            <a:solidFill>
              <a:srgbClr val="E2DD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93" name="Freeform 132">
              <a:extLst>
                <a:ext uri="{FF2B5EF4-FFF2-40B4-BE49-F238E27FC236}">
                  <a16:creationId xmlns="" xmlns:a16="http://schemas.microsoft.com/office/drawing/2014/main" id="{D2D32E48-E459-40B0-9269-C84BDA03B89C}"/>
                </a:ext>
              </a:extLst>
            </p:cNvPr>
            <p:cNvSpPr>
              <a:spLocks/>
            </p:cNvSpPr>
            <p:nvPr/>
          </p:nvSpPr>
          <p:spPr bwMode="auto">
            <a:xfrm>
              <a:off x="4873625" y="3354388"/>
              <a:ext cx="252413" cy="604838"/>
            </a:xfrm>
            <a:custGeom>
              <a:avLst/>
              <a:gdLst>
                <a:gd name="T0" fmla="*/ 5 w 198"/>
                <a:gd name="T1" fmla="*/ 315 h 474"/>
                <a:gd name="T2" fmla="*/ 198 w 198"/>
                <a:gd name="T3" fmla="*/ 0 h 474"/>
                <a:gd name="T4" fmla="*/ 95 w 198"/>
                <a:gd name="T5" fmla="*/ 238 h 474"/>
                <a:gd name="T6" fmla="*/ 113 w 198"/>
                <a:gd name="T7" fmla="*/ 397 h 474"/>
                <a:gd name="T8" fmla="*/ 22 w 198"/>
                <a:gd name="T9" fmla="*/ 474 h 474"/>
                <a:gd name="T10" fmla="*/ 5 w 198"/>
                <a:gd name="T11" fmla="*/ 315 h 474"/>
              </a:gdLst>
              <a:ahLst/>
              <a:cxnLst>
                <a:cxn ang="0">
                  <a:pos x="T0" y="T1"/>
                </a:cxn>
                <a:cxn ang="0">
                  <a:pos x="T2" y="T3"/>
                </a:cxn>
                <a:cxn ang="0">
                  <a:pos x="T4" y="T5"/>
                </a:cxn>
                <a:cxn ang="0">
                  <a:pos x="T6" y="T7"/>
                </a:cxn>
                <a:cxn ang="0">
                  <a:pos x="T8" y="T9"/>
                </a:cxn>
                <a:cxn ang="0">
                  <a:pos x="T10" y="T11"/>
                </a:cxn>
              </a:cxnLst>
              <a:rect l="0" t="0" r="r" b="b"/>
              <a:pathLst>
                <a:path w="198" h="474">
                  <a:moveTo>
                    <a:pt x="5" y="315"/>
                  </a:moveTo>
                  <a:cubicBezTo>
                    <a:pt x="16" y="180"/>
                    <a:pt x="91" y="66"/>
                    <a:pt x="198" y="0"/>
                  </a:cubicBezTo>
                  <a:cubicBezTo>
                    <a:pt x="141" y="64"/>
                    <a:pt x="103" y="146"/>
                    <a:pt x="95" y="238"/>
                  </a:cubicBezTo>
                  <a:cubicBezTo>
                    <a:pt x="91" y="294"/>
                    <a:pt x="97" y="348"/>
                    <a:pt x="113" y="397"/>
                  </a:cubicBezTo>
                  <a:cubicBezTo>
                    <a:pt x="22" y="474"/>
                    <a:pt x="22" y="474"/>
                    <a:pt x="22" y="474"/>
                  </a:cubicBezTo>
                  <a:cubicBezTo>
                    <a:pt x="6" y="424"/>
                    <a:pt x="0" y="370"/>
                    <a:pt x="5" y="315"/>
                  </a:cubicBezTo>
                  <a:close/>
                </a:path>
              </a:pathLst>
            </a:custGeom>
            <a:solidFill>
              <a:srgbClr val="E2DD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194" name="组合 193">
              <a:extLst>
                <a:ext uri="{FF2B5EF4-FFF2-40B4-BE49-F238E27FC236}">
                  <a16:creationId xmlns="" xmlns:a16="http://schemas.microsoft.com/office/drawing/2014/main" id="{260E5579-0D80-4337-8C6D-1115892C8268}"/>
                </a:ext>
              </a:extLst>
            </p:cNvPr>
            <p:cNvGrpSpPr/>
            <p:nvPr/>
          </p:nvGrpSpPr>
          <p:grpSpPr>
            <a:xfrm>
              <a:off x="5000076" y="3127702"/>
              <a:ext cx="1094581" cy="598852"/>
              <a:chOff x="3110316" y="3127702"/>
              <a:chExt cx="1094581" cy="598852"/>
            </a:xfrm>
          </p:grpSpPr>
          <p:sp>
            <p:nvSpPr>
              <p:cNvPr id="195" name="矩形 194">
                <a:extLst>
                  <a:ext uri="{FF2B5EF4-FFF2-40B4-BE49-F238E27FC236}">
                    <a16:creationId xmlns="" xmlns:a16="http://schemas.microsoft.com/office/drawing/2014/main" id="{67D30BCB-97CF-40AB-A833-7B23819E6757}"/>
                  </a:ext>
                </a:extLst>
              </p:cNvPr>
              <p:cNvSpPr/>
              <p:nvPr/>
            </p:nvSpPr>
            <p:spPr>
              <a:xfrm>
                <a:off x="3110316" y="3354192"/>
                <a:ext cx="1094581" cy="372362"/>
              </a:xfrm>
              <a:prstGeom prst="rect">
                <a:avLst/>
              </a:prstGeom>
            </p:spPr>
            <p:txBody>
              <a:bodyPr wrap="square">
                <a:spAutoFit/>
              </a:bodyPr>
              <a:lstStyle/>
              <a:p>
                <a:pPr algn="ctr" defTabSz="1219170" fontAlgn="base">
                  <a:lnSpc>
                    <a:spcPct val="150000"/>
                  </a:lnSpc>
                  <a:spcBef>
                    <a:spcPct val="0"/>
                  </a:spcBef>
                  <a:spcAft>
                    <a:spcPct val="0"/>
                  </a:spcAft>
                </a:pPr>
                <a:r>
                  <a:rPr lang="en-US" altLang="zh-CN" sz="933" dirty="0">
                    <a:solidFill>
                      <a:prstClr val="white"/>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this is a sample text. insert your desired text. </a:t>
                </a:r>
                <a:endParaRPr lang="zh-CN" altLang="en-US" sz="933" dirty="0">
                  <a:solidFill>
                    <a:prstClr val="white"/>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endParaRPr>
              </a:p>
            </p:txBody>
          </p:sp>
          <p:sp>
            <p:nvSpPr>
              <p:cNvPr id="196" name="矩形 195">
                <a:extLst>
                  <a:ext uri="{FF2B5EF4-FFF2-40B4-BE49-F238E27FC236}">
                    <a16:creationId xmlns="" xmlns:a16="http://schemas.microsoft.com/office/drawing/2014/main" id="{4C5C54F6-BE6B-4764-82A1-69FC9BE091AD}"/>
                  </a:ext>
                </a:extLst>
              </p:cNvPr>
              <p:cNvSpPr/>
              <p:nvPr/>
            </p:nvSpPr>
            <p:spPr>
              <a:xfrm>
                <a:off x="3393161" y="3127702"/>
                <a:ext cx="445843" cy="284742"/>
              </a:xfrm>
              <a:prstGeom prst="rect">
                <a:avLst/>
              </a:prstGeom>
            </p:spPr>
            <p:txBody>
              <a:bodyPr wrap="none">
                <a:spAutoFit/>
              </a:bodyPr>
              <a:lstStyle/>
              <a:p>
                <a:pPr defTabSz="1219170" eaLnBrk="0" fontAlgn="base" hangingPunct="0">
                  <a:spcBef>
                    <a:spcPct val="0"/>
                  </a:spcBef>
                  <a:spcAft>
                    <a:spcPct val="0"/>
                  </a:spcAft>
                </a:pPr>
                <a:r>
                  <a:rPr lang="en-US" altLang="zh-CN" sz="1867" b="1" dirty="0">
                    <a:solidFill>
                      <a:prstClr val="white"/>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Text</a:t>
                </a:r>
                <a:endParaRPr lang="zh-CN" altLang="en-US" sz="5333" b="1" dirty="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sp>
        <p:nvSpPr>
          <p:cNvPr id="197" name="任意多边形 2">
            <a:extLst>
              <a:ext uri="{FF2B5EF4-FFF2-40B4-BE49-F238E27FC236}">
                <a16:creationId xmlns="" xmlns:a16="http://schemas.microsoft.com/office/drawing/2014/main" id="{BCC6972A-C673-477E-AE09-5A2902D5BFA9}"/>
              </a:ext>
            </a:extLst>
          </p:cNvPr>
          <p:cNvSpPr/>
          <p:nvPr/>
        </p:nvSpPr>
        <p:spPr>
          <a:xfrm>
            <a:off x="2743200" y="4673600"/>
            <a:ext cx="1402080" cy="0"/>
          </a:xfrm>
          <a:custGeom>
            <a:avLst/>
            <a:gdLst>
              <a:gd name="connsiteX0" fmla="*/ 1051560 w 1051560"/>
              <a:gd name="connsiteY0" fmla="*/ 0 h 0"/>
              <a:gd name="connsiteX1" fmla="*/ 0 w 1051560"/>
              <a:gd name="connsiteY1" fmla="*/ 0 h 0"/>
            </a:gdLst>
            <a:ahLst/>
            <a:cxnLst>
              <a:cxn ang="0">
                <a:pos x="connsiteX0" y="connsiteY0"/>
              </a:cxn>
              <a:cxn ang="0">
                <a:pos x="connsiteX1" y="connsiteY1"/>
              </a:cxn>
            </a:cxnLst>
            <a:rect l="l" t="t" r="r" b="b"/>
            <a:pathLst>
              <a:path w="1051560">
                <a:moveTo>
                  <a:pt x="1051560" y="0"/>
                </a:moveTo>
                <a:lnTo>
                  <a:pt x="0" y="0"/>
                </a:lnTo>
              </a:path>
            </a:pathLst>
          </a:cu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98" name="任意多边形 3">
            <a:extLst>
              <a:ext uri="{FF2B5EF4-FFF2-40B4-BE49-F238E27FC236}">
                <a16:creationId xmlns="" xmlns:a16="http://schemas.microsoft.com/office/drawing/2014/main" id="{AA51D5E5-2DD2-43FA-A03E-7D259AE031B7}"/>
              </a:ext>
            </a:extLst>
          </p:cNvPr>
          <p:cNvSpPr/>
          <p:nvPr/>
        </p:nvSpPr>
        <p:spPr>
          <a:xfrm>
            <a:off x="2214880" y="5120640"/>
            <a:ext cx="1899920" cy="0"/>
          </a:xfrm>
          <a:custGeom>
            <a:avLst/>
            <a:gdLst>
              <a:gd name="connsiteX0" fmla="*/ 1424940 w 1424940"/>
              <a:gd name="connsiteY0" fmla="*/ 0 h 0"/>
              <a:gd name="connsiteX1" fmla="*/ 0 w 1424940"/>
              <a:gd name="connsiteY1" fmla="*/ 0 h 0"/>
            </a:gdLst>
            <a:ahLst/>
            <a:cxnLst>
              <a:cxn ang="0">
                <a:pos x="connsiteX0" y="connsiteY0"/>
              </a:cxn>
              <a:cxn ang="0">
                <a:pos x="connsiteX1" y="connsiteY1"/>
              </a:cxn>
            </a:cxnLst>
            <a:rect l="l" t="t" r="r" b="b"/>
            <a:pathLst>
              <a:path w="1424940">
                <a:moveTo>
                  <a:pt x="1424940" y="0"/>
                </a:moveTo>
                <a:lnTo>
                  <a:pt x="0" y="0"/>
                </a:lnTo>
              </a:path>
            </a:pathLst>
          </a:cu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99" name="任意多边形 71">
            <a:extLst>
              <a:ext uri="{FF2B5EF4-FFF2-40B4-BE49-F238E27FC236}">
                <a16:creationId xmlns="" xmlns:a16="http://schemas.microsoft.com/office/drawing/2014/main" id="{BFD0DC75-4CB5-41D0-9776-05A3DD8C91A7}"/>
              </a:ext>
            </a:extLst>
          </p:cNvPr>
          <p:cNvSpPr/>
          <p:nvPr/>
        </p:nvSpPr>
        <p:spPr>
          <a:xfrm>
            <a:off x="2214880" y="5547360"/>
            <a:ext cx="1899920" cy="0"/>
          </a:xfrm>
          <a:custGeom>
            <a:avLst/>
            <a:gdLst>
              <a:gd name="connsiteX0" fmla="*/ 1424940 w 1424940"/>
              <a:gd name="connsiteY0" fmla="*/ 0 h 0"/>
              <a:gd name="connsiteX1" fmla="*/ 0 w 1424940"/>
              <a:gd name="connsiteY1" fmla="*/ 0 h 0"/>
            </a:gdLst>
            <a:ahLst/>
            <a:cxnLst>
              <a:cxn ang="0">
                <a:pos x="connsiteX0" y="connsiteY0"/>
              </a:cxn>
              <a:cxn ang="0">
                <a:pos x="connsiteX1" y="connsiteY1"/>
              </a:cxn>
            </a:cxnLst>
            <a:rect l="l" t="t" r="r" b="b"/>
            <a:pathLst>
              <a:path w="1424940">
                <a:moveTo>
                  <a:pt x="1424940" y="0"/>
                </a:moveTo>
                <a:lnTo>
                  <a:pt x="0" y="0"/>
                </a:lnTo>
              </a:path>
            </a:pathLst>
          </a:cu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00" name="任意多边形 72">
            <a:extLst>
              <a:ext uri="{FF2B5EF4-FFF2-40B4-BE49-F238E27FC236}">
                <a16:creationId xmlns="" xmlns:a16="http://schemas.microsoft.com/office/drawing/2014/main" id="{E5AEC312-4A15-49DA-890B-60B912DA97F1}"/>
              </a:ext>
            </a:extLst>
          </p:cNvPr>
          <p:cNvSpPr/>
          <p:nvPr/>
        </p:nvSpPr>
        <p:spPr>
          <a:xfrm>
            <a:off x="3190240" y="5943600"/>
            <a:ext cx="1402080" cy="0"/>
          </a:xfrm>
          <a:custGeom>
            <a:avLst/>
            <a:gdLst>
              <a:gd name="connsiteX0" fmla="*/ 1051560 w 1051560"/>
              <a:gd name="connsiteY0" fmla="*/ 0 h 0"/>
              <a:gd name="connsiteX1" fmla="*/ 0 w 1051560"/>
              <a:gd name="connsiteY1" fmla="*/ 0 h 0"/>
            </a:gdLst>
            <a:ahLst/>
            <a:cxnLst>
              <a:cxn ang="0">
                <a:pos x="connsiteX0" y="connsiteY0"/>
              </a:cxn>
              <a:cxn ang="0">
                <a:pos x="connsiteX1" y="connsiteY1"/>
              </a:cxn>
            </a:cxnLst>
            <a:rect l="l" t="t" r="r" b="b"/>
            <a:pathLst>
              <a:path w="1051560">
                <a:moveTo>
                  <a:pt x="1051560" y="0"/>
                </a:moveTo>
                <a:lnTo>
                  <a:pt x="0" y="0"/>
                </a:lnTo>
              </a:path>
            </a:pathLst>
          </a:cu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01" name="任意多边形 73">
            <a:extLst>
              <a:ext uri="{FF2B5EF4-FFF2-40B4-BE49-F238E27FC236}">
                <a16:creationId xmlns="" xmlns:a16="http://schemas.microsoft.com/office/drawing/2014/main" id="{754E81E0-3FC4-4AC4-98A0-ECCB56E346A2}"/>
              </a:ext>
            </a:extLst>
          </p:cNvPr>
          <p:cNvSpPr/>
          <p:nvPr/>
        </p:nvSpPr>
        <p:spPr>
          <a:xfrm>
            <a:off x="8077200" y="4953000"/>
            <a:ext cx="1402080" cy="0"/>
          </a:xfrm>
          <a:custGeom>
            <a:avLst/>
            <a:gdLst>
              <a:gd name="connsiteX0" fmla="*/ 1051560 w 1051560"/>
              <a:gd name="connsiteY0" fmla="*/ 0 h 0"/>
              <a:gd name="connsiteX1" fmla="*/ 0 w 1051560"/>
              <a:gd name="connsiteY1" fmla="*/ 0 h 0"/>
            </a:gdLst>
            <a:ahLst/>
            <a:cxnLst>
              <a:cxn ang="0">
                <a:pos x="connsiteX0" y="connsiteY0"/>
              </a:cxn>
              <a:cxn ang="0">
                <a:pos x="connsiteX1" y="connsiteY1"/>
              </a:cxn>
            </a:cxnLst>
            <a:rect l="l" t="t" r="r" b="b"/>
            <a:pathLst>
              <a:path w="1051560">
                <a:moveTo>
                  <a:pt x="1051560" y="0"/>
                </a:moveTo>
                <a:lnTo>
                  <a:pt x="0" y="0"/>
                </a:lnTo>
              </a:path>
            </a:pathLst>
          </a:cu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02" name="任意多边形 74">
            <a:extLst>
              <a:ext uri="{FF2B5EF4-FFF2-40B4-BE49-F238E27FC236}">
                <a16:creationId xmlns="" xmlns:a16="http://schemas.microsoft.com/office/drawing/2014/main" id="{373C9C2B-7196-458E-97D2-973725063223}"/>
              </a:ext>
            </a:extLst>
          </p:cNvPr>
          <p:cNvSpPr/>
          <p:nvPr/>
        </p:nvSpPr>
        <p:spPr>
          <a:xfrm>
            <a:off x="8003117" y="5387341"/>
            <a:ext cx="1899920" cy="0"/>
          </a:xfrm>
          <a:custGeom>
            <a:avLst/>
            <a:gdLst>
              <a:gd name="connsiteX0" fmla="*/ 1424940 w 1424940"/>
              <a:gd name="connsiteY0" fmla="*/ 0 h 0"/>
              <a:gd name="connsiteX1" fmla="*/ 0 w 1424940"/>
              <a:gd name="connsiteY1" fmla="*/ 0 h 0"/>
            </a:gdLst>
            <a:ahLst/>
            <a:cxnLst>
              <a:cxn ang="0">
                <a:pos x="connsiteX0" y="connsiteY0"/>
              </a:cxn>
              <a:cxn ang="0">
                <a:pos x="connsiteX1" y="connsiteY1"/>
              </a:cxn>
            </a:cxnLst>
            <a:rect l="l" t="t" r="r" b="b"/>
            <a:pathLst>
              <a:path w="1424940">
                <a:moveTo>
                  <a:pt x="1424940" y="0"/>
                </a:moveTo>
                <a:lnTo>
                  <a:pt x="0" y="0"/>
                </a:lnTo>
              </a:path>
            </a:pathLst>
          </a:cu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03" name="任意多边形 75">
            <a:extLst>
              <a:ext uri="{FF2B5EF4-FFF2-40B4-BE49-F238E27FC236}">
                <a16:creationId xmlns="" xmlns:a16="http://schemas.microsoft.com/office/drawing/2014/main" id="{9F6B7EF3-A1E6-485C-9A5A-382EC1AFF9D5}"/>
              </a:ext>
            </a:extLst>
          </p:cNvPr>
          <p:cNvSpPr/>
          <p:nvPr/>
        </p:nvSpPr>
        <p:spPr>
          <a:xfrm>
            <a:off x="7713980" y="5852160"/>
            <a:ext cx="1899920" cy="0"/>
          </a:xfrm>
          <a:custGeom>
            <a:avLst/>
            <a:gdLst>
              <a:gd name="connsiteX0" fmla="*/ 1424940 w 1424940"/>
              <a:gd name="connsiteY0" fmla="*/ 0 h 0"/>
              <a:gd name="connsiteX1" fmla="*/ 0 w 1424940"/>
              <a:gd name="connsiteY1" fmla="*/ 0 h 0"/>
            </a:gdLst>
            <a:ahLst/>
            <a:cxnLst>
              <a:cxn ang="0">
                <a:pos x="connsiteX0" y="connsiteY0"/>
              </a:cxn>
              <a:cxn ang="0">
                <a:pos x="connsiteX1" y="connsiteY1"/>
              </a:cxn>
            </a:cxnLst>
            <a:rect l="l" t="t" r="r" b="b"/>
            <a:pathLst>
              <a:path w="1424940">
                <a:moveTo>
                  <a:pt x="1424940" y="0"/>
                </a:moveTo>
                <a:lnTo>
                  <a:pt x="0" y="0"/>
                </a:lnTo>
              </a:path>
            </a:pathLst>
          </a:cu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04" name="矩形 203">
            <a:extLst>
              <a:ext uri="{FF2B5EF4-FFF2-40B4-BE49-F238E27FC236}">
                <a16:creationId xmlns="" xmlns:a16="http://schemas.microsoft.com/office/drawing/2014/main" id="{9D6091D4-2905-4B03-83C0-D3C344FDEF39}"/>
              </a:ext>
            </a:extLst>
          </p:cNvPr>
          <p:cNvSpPr/>
          <p:nvPr/>
        </p:nvSpPr>
        <p:spPr>
          <a:xfrm>
            <a:off x="2732098" y="4338375"/>
            <a:ext cx="920830" cy="318100"/>
          </a:xfrm>
          <a:prstGeom prst="rect">
            <a:avLst/>
          </a:prstGeom>
        </p:spPr>
        <p:txBody>
          <a:bodyPr wrap="none">
            <a:spAutoFit/>
          </a:bodyPr>
          <a:lstStyle/>
          <a:p>
            <a:pPr defTabSz="1219170" eaLnBrk="0" fontAlgn="base" hangingPunct="0">
              <a:spcBef>
                <a:spcPct val="0"/>
              </a:spcBef>
              <a:spcAft>
                <a:spcPct val="0"/>
              </a:spcAft>
            </a:pPr>
            <a:r>
              <a:rPr lang="en-US" altLang="zh-CN" sz="1467" dirty="0">
                <a:solidFill>
                  <a:prstClr val="black">
                    <a:lumMod val="90000"/>
                    <a:lumOff val="10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Your text</a:t>
            </a:r>
            <a:endParaRPr lang="zh-CN" altLang="en-US" sz="4267" dirty="0">
              <a:solidFill>
                <a:prstClr val="black">
                  <a:lumMod val="90000"/>
                  <a:lumOff val="10000"/>
                </a:prstClr>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05" name="矩形 204">
            <a:extLst>
              <a:ext uri="{FF2B5EF4-FFF2-40B4-BE49-F238E27FC236}">
                <a16:creationId xmlns="" xmlns:a16="http://schemas.microsoft.com/office/drawing/2014/main" id="{4816B3F1-264A-4834-853E-0AC9D31BE228}"/>
              </a:ext>
            </a:extLst>
          </p:cNvPr>
          <p:cNvSpPr/>
          <p:nvPr/>
        </p:nvSpPr>
        <p:spPr>
          <a:xfrm>
            <a:off x="2224098" y="4795575"/>
            <a:ext cx="920830" cy="318100"/>
          </a:xfrm>
          <a:prstGeom prst="rect">
            <a:avLst/>
          </a:prstGeom>
        </p:spPr>
        <p:txBody>
          <a:bodyPr wrap="none">
            <a:spAutoFit/>
          </a:bodyPr>
          <a:lstStyle/>
          <a:p>
            <a:pPr defTabSz="1219170" eaLnBrk="0" fontAlgn="base" hangingPunct="0">
              <a:spcBef>
                <a:spcPct val="0"/>
              </a:spcBef>
              <a:spcAft>
                <a:spcPct val="0"/>
              </a:spcAft>
            </a:pPr>
            <a:r>
              <a:rPr lang="en-US" altLang="zh-CN" sz="1467" dirty="0">
                <a:solidFill>
                  <a:prstClr val="black">
                    <a:lumMod val="90000"/>
                    <a:lumOff val="10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Your text</a:t>
            </a:r>
            <a:endParaRPr lang="zh-CN" altLang="en-US" sz="4267" dirty="0">
              <a:solidFill>
                <a:prstClr val="black">
                  <a:lumMod val="90000"/>
                  <a:lumOff val="10000"/>
                </a:prstClr>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06" name="矩形 205">
            <a:extLst>
              <a:ext uri="{FF2B5EF4-FFF2-40B4-BE49-F238E27FC236}">
                <a16:creationId xmlns="" xmlns:a16="http://schemas.microsoft.com/office/drawing/2014/main" id="{6793057A-3742-44DF-B213-F6ED8D285B5F}"/>
              </a:ext>
            </a:extLst>
          </p:cNvPr>
          <p:cNvSpPr/>
          <p:nvPr/>
        </p:nvSpPr>
        <p:spPr>
          <a:xfrm>
            <a:off x="2224098" y="5201975"/>
            <a:ext cx="920830" cy="318100"/>
          </a:xfrm>
          <a:prstGeom prst="rect">
            <a:avLst/>
          </a:prstGeom>
        </p:spPr>
        <p:txBody>
          <a:bodyPr wrap="none">
            <a:spAutoFit/>
          </a:bodyPr>
          <a:lstStyle/>
          <a:p>
            <a:pPr defTabSz="1219170" eaLnBrk="0" fontAlgn="base" hangingPunct="0">
              <a:spcBef>
                <a:spcPct val="0"/>
              </a:spcBef>
              <a:spcAft>
                <a:spcPct val="0"/>
              </a:spcAft>
            </a:pPr>
            <a:r>
              <a:rPr lang="en-US" altLang="zh-CN" sz="1467" dirty="0">
                <a:solidFill>
                  <a:prstClr val="black">
                    <a:lumMod val="90000"/>
                    <a:lumOff val="10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Your text</a:t>
            </a:r>
            <a:endParaRPr lang="zh-CN" altLang="en-US" sz="4267" dirty="0">
              <a:solidFill>
                <a:prstClr val="black">
                  <a:lumMod val="90000"/>
                  <a:lumOff val="10000"/>
                </a:prstClr>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07" name="矩形 206">
            <a:extLst>
              <a:ext uri="{FF2B5EF4-FFF2-40B4-BE49-F238E27FC236}">
                <a16:creationId xmlns="" xmlns:a16="http://schemas.microsoft.com/office/drawing/2014/main" id="{5251B16C-3AB2-4FBE-8539-AC2FCFC3403E}"/>
              </a:ext>
            </a:extLst>
          </p:cNvPr>
          <p:cNvSpPr/>
          <p:nvPr/>
        </p:nvSpPr>
        <p:spPr>
          <a:xfrm>
            <a:off x="3151198" y="5633775"/>
            <a:ext cx="920830" cy="318100"/>
          </a:xfrm>
          <a:prstGeom prst="rect">
            <a:avLst/>
          </a:prstGeom>
        </p:spPr>
        <p:txBody>
          <a:bodyPr wrap="none">
            <a:spAutoFit/>
          </a:bodyPr>
          <a:lstStyle/>
          <a:p>
            <a:pPr defTabSz="1219170" eaLnBrk="0" fontAlgn="base" hangingPunct="0">
              <a:spcBef>
                <a:spcPct val="0"/>
              </a:spcBef>
              <a:spcAft>
                <a:spcPct val="0"/>
              </a:spcAft>
            </a:pPr>
            <a:r>
              <a:rPr lang="en-US" altLang="zh-CN" sz="1467" dirty="0">
                <a:solidFill>
                  <a:prstClr val="black">
                    <a:lumMod val="90000"/>
                    <a:lumOff val="10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Your text</a:t>
            </a:r>
            <a:endParaRPr lang="zh-CN" altLang="en-US" sz="4267" dirty="0">
              <a:solidFill>
                <a:prstClr val="black">
                  <a:lumMod val="90000"/>
                  <a:lumOff val="10000"/>
                </a:prstClr>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08" name="矩形 207">
            <a:extLst>
              <a:ext uri="{FF2B5EF4-FFF2-40B4-BE49-F238E27FC236}">
                <a16:creationId xmlns="" xmlns:a16="http://schemas.microsoft.com/office/drawing/2014/main" id="{B50482BC-31EE-4BCA-9DA6-CECAC4E81857}"/>
              </a:ext>
            </a:extLst>
          </p:cNvPr>
          <p:cNvSpPr/>
          <p:nvPr/>
        </p:nvSpPr>
        <p:spPr>
          <a:xfrm>
            <a:off x="8408998" y="4592375"/>
            <a:ext cx="920830" cy="318100"/>
          </a:xfrm>
          <a:prstGeom prst="rect">
            <a:avLst/>
          </a:prstGeom>
        </p:spPr>
        <p:txBody>
          <a:bodyPr wrap="none">
            <a:spAutoFit/>
          </a:bodyPr>
          <a:lstStyle/>
          <a:p>
            <a:pPr defTabSz="1219170" eaLnBrk="0" fontAlgn="base" hangingPunct="0">
              <a:spcBef>
                <a:spcPct val="0"/>
              </a:spcBef>
              <a:spcAft>
                <a:spcPct val="0"/>
              </a:spcAft>
            </a:pPr>
            <a:r>
              <a:rPr lang="en-US" altLang="zh-CN" sz="1467" dirty="0">
                <a:solidFill>
                  <a:prstClr val="black">
                    <a:lumMod val="90000"/>
                    <a:lumOff val="10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Your text</a:t>
            </a:r>
            <a:endParaRPr lang="zh-CN" altLang="en-US" sz="4267" dirty="0">
              <a:solidFill>
                <a:prstClr val="black">
                  <a:lumMod val="90000"/>
                  <a:lumOff val="10000"/>
                </a:prstClr>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09" name="矩形 208">
            <a:extLst>
              <a:ext uri="{FF2B5EF4-FFF2-40B4-BE49-F238E27FC236}">
                <a16:creationId xmlns="" xmlns:a16="http://schemas.microsoft.com/office/drawing/2014/main" id="{4B493B10-025B-442C-BFC0-CC0392560EC5}"/>
              </a:ext>
            </a:extLst>
          </p:cNvPr>
          <p:cNvSpPr/>
          <p:nvPr/>
        </p:nvSpPr>
        <p:spPr>
          <a:xfrm>
            <a:off x="8828098" y="5087675"/>
            <a:ext cx="920830" cy="318100"/>
          </a:xfrm>
          <a:prstGeom prst="rect">
            <a:avLst/>
          </a:prstGeom>
        </p:spPr>
        <p:txBody>
          <a:bodyPr wrap="none">
            <a:spAutoFit/>
          </a:bodyPr>
          <a:lstStyle/>
          <a:p>
            <a:pPr defTabSz="1219170" eaLnBrk="0" fontAlgn="base" hangingPunct="0">
              <a:spcBef>
                <a:spcPct val="0"/>
              </a:spcBef>
              <a:spcAft>
                <a:spcPct val="0"/>
              </a:spcAft>
            </a:pPr>
            <a:r>
              <a:rPr lang="en-US" altLang="zh-CN" sz="1467" dirty="0">
                <a:solidFill>
                  <a:prstClr val="black">
                    <a:lumMod val="90000"/>
                    <a:lumOff val="10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Your text</a:t>
            </a:r>
            <a:endParaRPr lang="zh-CN" altLang="en-US" sz="4267" dirty="0">
              <a:solidFill>
                <a:prstClr val="black">
                  <a:lumMod val="90000"/>
                  <a:lumOff val="10000"/>
                </a:prstClr>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10" name="矩形 209">
            <a:extLst>
              <a:ext uri="{FF2B5EF4-FFF2-40B4-BE49-F238E27FC236}">
                <a16:creationId xmlns="" xmlns:a16="http://schemas.microsoft.com/office/drawing/2014/main" id="{5561DEEC-F6ED-46A1-A7D0-0E6AB22F857F}"/>
              </a:ext>
            </a:extLst>
          </p:cNvPr>
          <p:cNvSpPr/>
          <p:nvPr/>
        </p:nvSpPr>
        <p:spPr>
          <a:xfrm>
            <a:off x="8574098" y="5519475"/>
            <a:ext cx="920830" cy="318100"/>
          </a:xfrm>
          <a:prstGeom prst="rect">
            <a:avLst/>
          </a:prstGeom>
        </p:spPr>
        <p:txBody>
          <a:bodyPr wrap="none">
            <a:spAutoFit/>
          </a:bodyPr>
          <a:lstStyle/>
          <a:p>
            <a:pPr defTabSz="1219170" eaLnBrk="0" fontAlgn="base" hangingPunct="0">
              <a:spcBef>
                <a:spcPct val="0"/>
              </a:spcBef>
              <a:spcAft>
                <a:spcPct val="0"/>
              </a:spcAft>
            </a:pPr>
            <a:r>
              <a:rPr lang="en-US" altLang="zh-CN" sz="1467" dirty="0">
                <a:solidFill>
                  <a:prstClr val="black">
                    <a:lumMod val="90000"/>
                    <a:lumOff val="10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Your text</a:t>
            </a:r>
            <a:endParaRPr lang="zh-CN" altLang="en-US" sz="4267" dirty="0">
              <a:solidFill>
                <a:prstClr val="black">
                  <a:lumMod val="90000"/>
                  <a:lumOff val="10000"/>
                </a:prstClr>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211" name="文本框 210">
            <a:extLst>
              <a:ext uri="{FF2B5EF4-FFF2-40B4-BE49-F238E27FC236}">
                <a16:creationId xmlns="" xmlns:a16="http://schemas.microsoft.com/office/drawing/2014/main" id="{E5E8F2B9-8EB2-4DCC-B79D-9111FC3595DC}"/>
              </a:ext>
            </a:extLst>
          </p:cNvPr>
          <p:cNvSpPr txBox="1"/>
          <p:nvPr/>
        </p:nvSpPr>
        <p:spPr>
          <a:xfrm>
            <a:off x="5679515" y="2586938"/>
            <a:ext cx="856325" cy="461665"/>
          </a:xfrm>
          <a:prstGeom prst="rect">
            <a:avLst/>
          </a:prstGeom>
          <a:noFill/>
        </p:spPr>
        <p:txBody>
          <a:bodyPr wrap="none" rtlCol="0">
            <a:spAutoFit/>
          </a:bodyPr>
          <a:lstStyle/>
          <a:p>
            <a:pPr defTabSz="1219170" eaLnBrk="0" fontAlgn="base" hangingPunct="0">
              <a:spcBef>
                <a:spcPct val="0"/>
              </a:spcBef>
              <a:spcAft>
                <a:spcPct val="0"/>
              </a:spcAft>
            </a:pPr>
            <a:r>
              <a:rPr lang="en-US" altLang="zh-CN" sz="2400">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rPr>
              <a:t>20FK</a:t>
            </a:r>
            <a:endParaRPr lang="zh-CN" altLang="en-US" sz="2400" dirty="0">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Tree>
    <p:extLst>
      <p:ext uri="{BB962C8B-B14F-4D97-AF65-F5344CB8AC3E}">
        <p14:creationId xmlns:p14="http://schemas.microsoft.com/office/powerpoint/2010/main" val="139619143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140"/>
                                        </p:tgtEl>
                                        <p:attrNameLst>
                                          <p:attrName>style.visibility</p:attrName>
                                        </p:attrNameLst>
                                      </p:cBhvr>
                                      <p:to>
                                        <p:strVal val="visible"/>
                                      </p:to>
                                    </p:set>
                                    <p:anim calcmode="lin" valueType="num">
                                      <p:cBhvr additive="base">
                                        <p:cTn id="7" dur="500" fill="hold"/>
                                        <p:tgtEl>
                                          <p:spTgt spid="140"/>
                                        </p:tgtEl>
                                        <p:attrNameLst>
                                          <p:attrName>ppt_x</p:attrName>
                                        </p:attrNameLst>
                                      </p:cBhvr>
                                      <p:tavLst>
                                        <p:tav tm="0">
                                          <p:val>
                                            <p:strVal val="0-#ppt_w/2"/>
                                          </p:val>
                                        </p:tav>
                                        <p:tav tm="100000">
                                          <p:val>
                                            <p:strVal val="#ppt_x"/>
                                          </p:val>
                                        </p:tav>
                                      </p:tavLst>
                                    </p:anim>
                                    <p:anim calcmode="lin" valueType="num">
                                      <p:cBhvr additive="base">
                                        <p:cTn id="8" dur="500" fill="hold"/>
                                        <p:tgtEl>
                                          <p:spTgt spid="140"/>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154"/>
                                        </p:tgtEl>
                                        <p:attrNameLst>
                                          <p:attrName>style.visibility</p:attrName>
                                        </p:attrNameLst>
                                      </p:cBhvr>
                                      <p:to>
                                        <p:strVal val="visible"/>
                                      </p:to>
                                    </p:set>
                                    <p:anim calcmode="lin" valueType="num">
                                      <p:cBhvr additive="base">
                                        <p:cTn id="11" dur="500" fill="hold"/>
                                        <p:tgtEl>
                                          <p:spTgt spid="154"/>
                                        </p:tgtEl>
                                        <p:attrNameLst>
                                          <p:attrName>ppt_x</p:attrName>
                                        </p:attrNameLst>
                                      </p:cBhvr>
                                      <p:tavLst>
                                        <p:tav tm="0">
                                          <p:val>
                                            <p:strVal val="1+#ppt_w/2"/>
                                          </p:val>
                                        </p:tav>
                                        <p:tav tm="100000">
                                          <p:val>
                                            <p:strVal val="#ppt_x"/>
                                          </p:val>
                                        </p:tav>
                                      </p:tavLst>
                                    </p:anim>
                                    <p:anim calcmode="lin" valueType="num">
                                      <p:cBhvr additive="base">
                                        <p:cTn id="12" dur="500" fill="hold"/>
                                        <p:tgtEl>
                                          <p:spTgt spid="15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39"/>
                                        </p:tgtEl>
                                        <p:attrNameLst>
                                          <p:attrName>style.visibility</p:attrName>
                                        </p:attrNameLst>
                                      </p:cBhvr>
                                      <p:to>
                                        <p:strVal val="visible"/>
                                      </p:to>
                                    </p:set>
                                    <p:anim calcmode="lin" valueType="num">
                                      <p:cBhvr>
                                        <p:cTn id="16" dur="500" fill="hold"/>
                                        <p:tgtEl>
                                          <p:spTgt spid="139"/>
                                        </p:tgtEl>
                                        <p:attrNameLst>
                                          <p:attrName>ppt_w</p:attrName>
                                        </p:attrNameLst>
                                      </p:cBhvr>
                                      <p:tavLst>
                                        <p:tav tm="0">
                                          <p:val>
                                            <p:fltVal val="0"/>
                                          </p:val>
                                        </p:tav>
                                        <p:tav tm="100000">
                                          <p:val>
                                            <p:strVal val="#ppt_w"/>
                                          </p:val>
                                        </p:tav>
                                      </p:tavLst>
                                    </p:anim>
                                    <p:anim calcmode="lin" valueType="num">
                                      <p:cBhvr>
                                        <p:cTn id="17" dur="500" fill="hold"/>
                                        <p:tgtEl>
                                          <p:spTgt spid="139"/>
                                        </p:tgtEl>
                                        <p:attrNameLst>
                                          <p:attrName>ppt_h</p:attrName>
                                        </p:attrNameLst>
                                      </p:cBhvr>
                                      <p:tavLst>
                                        <p:tav tm="0">
                                          <p:val>
                                            <p:fltVal val="0"/>
                                          </p:val>
                                        </p:tav>
                                        <p:tav tm="100000">
                                          <p:val>
                                            <p:strVal val="#ppt_h"/>
                                          </p:val>
                                        </p:tav>
                                      </p:tavLst>
                                    </p:anim>
                                    <p:animEffect transition="in" filter="fade">
                                      <p:cBhvr>
                                        <p:cTn id="18" dur="500"/>
                                        <p:tgtEl>
                                          <p:spTgt spid="139"/>
                                        </p:tgtEl>
                                      </p:cBhvr>
                                    </p:animEffect>
                                  </p:childTnLst>
                                </p:cTn>
                              </p:par>
                              <p:par>
                                <p:cTn id="19" presetID="53" presetClass="entr" presetSubtype="16" fill="hold" grpId="0" nodeType="withEffect">
                                  <p:stCondLst>
                                    <p:cond delay="250"/>
                                  </p:stCondLst>
                                  <p:childTnLst>
                                    <p:set>
                                      <p:cBhvr>
                                        <p:cTn id="20" dur="1" fill="hold">
                                          <p:stCondLst>
                                            <p:cond delay="0"/>
                                          </p:stCondLst>
                                        </p:cTn>
                                        <p:tgtEl>
                                          <p:spTgt spid="138"/>
                                        </p:tgtEl>
                                        <p:attrNameLst>
                                          <p:attrName>style.visibility</p:attrName>
                                        </p:attrNameLst>
                                      </p:cBhvr>
                                      <p:to>
                                        <p:strVal val="visible"/>
                                      </p:to>
                                    </p:set>
                                    <p:anim calcmode="lin" valueType="num">
                                      <p:cBhvr>
                                        <p:cTn id="21" dur="500" fill="hold"/>
                                        <p:tgtEl>
                                          <p:spTgt spid="138"/>
                                        </p:tgtEl>
                                        <p:attrNameLst>
                                          <p:attrName>ppt_w</p:attrName>
                                        </p:attrNameLst>
                                      </p:cBhvr>
                                      <p:tavLst>
                                        <p:tav tm="0">
                                          <p:val>
                                            <p:fltVal val="0"/>
                                          </p:val>
                                        </p:tav>
                                        <p:tav tm="100000">
                                          <p:val>
                                            <p:strVal val="#ppt_w"/>
                                          </p:val>
                                        </p:tav>
                                      </p:tavLst>
                                    </p:anim>
                                    <p:anim calcmode="lin" valueType="num">
                                      <p:cBhvr>
                                        <p:cTn id="22" dur="500" fill="hold"/>
                                        <p:tgtEl>
                                          <p:spTgt spid="138"/>
                                        </p:tgtEl>
                                        <p:attrNameLst>
                                          <p:attrName>ppt_h</p:attrName>
                                        </p:attrNameLst>
                                      </p:cBhvr>
                                      <p:tavLst>
                                        <p:tav tm="0">
                                          <p:val>
                                            <p:fltVal val="0"/>
                                          </p:val>
                                        </p:tav>
                                        <p:tav tm="100000">
                                          <p:val>
                                            <p:strVal val="#ppt_h"/>
                                          </p:val>
                                        </p:tav>
                                      </p:tavLst>
                                    </p:anim>
                                    <p:animEffect transition="in" filter="fade">
                                      <p:cBhvr>
                                        <p:cTn id="23" dur="500"/>
                                        <p:tgtEl>
                                          <p:spTgt spid="138"/>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11"/>
                                        </p:tgtEl>
                                        <p:attrNameLst>
                                          <p:attrName>style.visibility</p:attrName>
                                        </p:attrNameLst>
                                      </p:cBhvr>
                                      <p:to>
                                        <p:strVal val="visible"/>
                                      </p:to>
                                    </p:set>
                                    <p:animEffect transition="in" filter="fade">
                                      <p:cBhvr>
                                        <p:cTn id="26" dur="500"/>
                                        <p:tgtEl>
                                          <p:spTgt spid="211"/>
                                        </p:tgtEl>
                                      </p:cBhvr>
                                    </p:animEffect>
                                  </p:childTnLst>
                                </p:cTn>
                              </p:par>
                            </p:childTnLst>
                          </p:cTn>
                        </p:par>
                        <p:par>
                          <p:cTn id="27" fill="hold">
                            <p:stCondLst>
                              <p:cond delay="1500"/>
                            </p:stCondLst>
                            <p:childTnLst>
                              <p:par>
                                <p:cTn id="28" presetID="47" presetClass="entr" presetSubtype="0" fill="hold" grpId="0" nodeType="afterEffect">
                                  <p:stCondLst>
                                    <p:cond delay="0"/>
                                  </p:stCondLst>
                                  <p:childTnLst>
                                    <p:set>
                                      <p:cBhvr>
                                        <p:cTn id="29" dur="1" fill="hold">
                                          <p:stCondLst>
                                            <p:cond delay="0"/>
                                          </p:stCondLst>
                                        </p:cTn>
                                        <p:tgtEl>
                                          <p:spTgt spid="167"/>
                                        </p:tgtEl>
                                        <p:attrNameLst>
                                          <p:attrName>style.visibility</p:attrName>
                                        </p:attrNameLst>
                                      </p:cBhvr>
                                      <p:to>
                                        <p:strVal val="visible"/>
                                      </p:to>
                                    </p:set>
                                    <p:animEffect transition="in" filter="fade">
                                      <p:cBhvr>
                                        <p:cTn id="30" dur="750"/>
                                        <p:tgtEl>
                                          <p:spTgt spid="167"/>
                                        </p:tgtEl>
                                      </p:cBhvr>
                                    </p:animEffect>
                                    <p:anim calcmode="lin" valueType="num">
                                      <p:cBhvr>
                                        <p:cTn id="31" dur="750" fill="hold"/>
                                        <p:tgtEl>
                                          <p:spTgt spid="167"/>
                                        </p:tgtEl>
                                        <p:attrNameLst>
                                          <p:attrName>ppt_x</p:attrName>
                                        </p:attrNameLst>
                                      </p:cBhvr>
                                      <p:tavLst>
                                        <p:tav tm="0">
                                          <p:val>
                                            <p:strVal val="#ppt_x"/>
                                          </p:val>
                                        </p:tav>
                                        <p:tav tm="100000">
                                          <p:val>
                                            <p:strVal val="#ppt_x"/>
                                          </p:val>
                                        </p:tav>
                                      </p:tavLst>
                                    </p:anim>
                                    <p:anim calcmode="lin" valueType="num">
                                      <p:cBhvr>
                                        <p:cTn id="32" dur="750" fill="hold"/>
                                        <p:tgtEl>
                                          <p:spTgt spid="167"/>
                                        </p:tgtEl>
                                        <p:attrNameLst>
                                          <p:attrName>ppt_y</p:attrName>
                                        </p:attrNameLst>
                                      </p:cBhvr>
                                      <p:tavLst>
                                        <p:tav tm="0">
                                          <p:val>
                                            <p:strVal val="#ppt_y-.1"/>
                                          </p:val>
                                        </p:tav>
                                        <p:tav tm="100000">
                                          <p:val>
                                            <p:strVal val="#ppt_y"/>
                                          </p:val>
                                        </p:tav>
                                      </p:tavLst>
                                    </p:anim>
                                  </p:childTnLst>
                                </p:cTn>
                              </p:par>
                              <p:par>
                                <p:cTn id="33" presetID="47" presetClass="entr" presetSubtype="0" fill="hold" grpId="0" nodeType="withEffect">
                                  <p:stCondLst>
                                    <p:cond delay="0"/>
                                  </p:stCondLst>
                                  <p:childTnLst>
                                    <p:set>
                                      <p:cBhvr>
                                        <p:cTn id="34" dur="1" fill="hold">
                                          <p:stCondLst>
                                            <p:cond delay="0"/>
                                          </p:stCondLst>
                                        </p:cTn>
                                        <p:tgtEl>
                                          <p:spTgt spid="153"/>
                                        </p:tgtEl>
                                        <p:attrNameLst>
                                          <p:attrName>style.visibility</p:attrName>
                                        </p:attrNameLst>
                                      </p:cBhvr>
                                      <p:to>
                                        <p:strVal val="visible"/>
                                      </p:to>
                                    </p:set>
                                    <p:animEffect transition="in" filter="fade">
                                      <p:cBhvr>
                                        <p:cTn id="35" dur="750"/>
                                        <p:tgtEl>
                                          <p:spTgt spid="153"/>
                                        </p:tgtEl>
                                      </p:cBhvr>
                                    </p:animEffect>
                                    <p:anim calcmode="lin" valueType="num">
                                      <p:cBhvr>
                                        <p:cTn id="36" dur="750" fill="hold"/>
                                        <p:tgtEl>
                                          <p:spTgt spid="153"/>
                                        </p:tgtEl>
                                        <p:attrNameLst>
                                          <p:attrName>ppt_x</p:attrName>
                                        </p:attrNameLst>
                                      </p:cBhvr>
                                      <p:tavLst>
                                        <p:tav tm="0">
                                          <p:val>
                                            <p:strVal val="#ppt_x"/>
                                          </p:val>
                                        </p:tav>
                                        <p:tav tm="100000">
                                          <p:val>
                                            <p:strVal val="#ppt_x"/>
                                          </p:val>
                                        </p:tav>
                                      </p:tavLst>
                                    </p:anim>
                                    <p:anim calcmode="lin" valueType="num">
                                      <p:cBhvr>
                                        <p:cTn id="37" dur="750" fill="hold"/>
                                        <p:tgtEl>
                                          <p:spTgt spid="153"/>
                                        </p:tgtEl>
                                        <p:attrNameLst>
                                          <p:attrName>ppt_y</p:attrName>
                                        </p:attrNameLst>
                                      </p:cBhvr>
                                      <p:tavLst>
                                        <p:tav tm="0">
                                          <p:val>
                                            <p:strVal val="#ppt_y-.1"/>
                                          </p:val>
                                        </p:tav>
                                        <p:tav tm="100000">
                                          <p:val>
                                            <p:strVal val="#ppt_y"/>
                                          </p:val>
                                        </p:tav>
                                      </p:tavLst>
                                    </p:anim>
                                  </p:childTnLst>
                                </p:cTn>
                              </p:par>
                            </p:childTnLst>
                          </p:cTn>
                        </p:par>
                        <p:par>
                          <p:cTn id="38" fill="hold">
                            <p:stCondLst>
                              <p:cond delay="2250"/>
                            </p:stCondLst>
                            <p:childTnLst>
                              <p:par>
                                <p:cTn id="39" presetID="22" presetClass="entr" presetSubtype="1" fill="hold" grpId="0" nodeType="afterEffect">
                                  <p:stCondLst>
                                    <p:cond delay="0"/>
                                  </p:stCondLst>
                                  <p:childTnLst>
                                    <p:set>
                                      <p:cBhvr>
                                        <p:cTn id="40" dur="1" fill="hold">
                                          <p:stCondLst>
                                            <p:cond delay="0"/>
                                          </p:stCondLst>
                                        </p:cTn>
                                        <p:tgtEl>
                                          <p:spTgt spid="168"/>
                                        </p:tgtEl>
                                        <p:attrNameLst>
                                          <p:attrName>style.visibility</p:attrName>
                                        </p:attrNameLst>
                                      </p:cBhvr>
                                      <p:to>
                                        <p:strVal val="visible"/>
                                      </p:to>
                                    </p:set>
                                    <p:animEffect transition="in" filter="wipe(up)">
                                      <p:cBhvr>
                                        <p:cTn id="41" dur="500"/>
                                        <p:tgtEl>
                                          <p:spTgt spid="168"/>
                                        </p:tgtEl>
                                      </p:cBhvr>
                                    </p:animEffect>
                                  </p:childTnLst>
                                </p:cTn>
                              </p:par>
                            </p:childTnLst>
                          </p:cTn>
                        </p:par>
                        <p:par>
                          <p:cTn id="42" fill="hold">
                            <p:stCondLst>
                              <p:cond delay="2750"/>
                            </p:stCondLst>
                            <p:childTnLst>
                              <p:par>
                                <p:cTn id="43" presetID="47" presetClass="entr" presetSubtype="0" fill="hold" nodeType="afterEffect">
                                  <p:stCondLst>
                                    <p:cond delay="0"/>
                                  </p:stCondLst>
                                  <p:childTnLst>
                                    <p:set>
                                      <p:cBhvr>
                                        <p:cTn id="44" dur="1" fill="hold">
                                          <p:stCondLst>
                                            <p:cond delay="0"/>
                                          </p:stCondLst>
                                        </p:cTn>
                                        <p:tgtEl>
                                          <p:spTgt spid="170"/>
                                        </p:tgtEl>
                                        <p:attrNameLst>
                                          <p:attrName>style.visibility</p:attrName>
                                        </p:attrNameLst>
                                      </p:cBhvr>
                                      <p:to>
                                        <p:strVal val="visible"/>
                                      </p:to>
                                    </p:set>
                                    <p:animEffect transition="in" filter="fade">
                                      <p:cBhvr>
                                        <p:cTn id="45" dur="750"/>
                                        <p:tgtEl>
                                          <p:spTgt spid="170"/>
                                        </p:tgtEl>
                                      </p:cBhvr>
                                    </p:animEffect>
                                    <p:anim calcmode="lin" valueType="num">
                                      <p:cBhvr>
                                        <p:cTn id="46" dur="750" fill="hold"/>
                                        <p:tgtEl>
                                          <p:spTgt spid="170"/>
                                        </p:tgtEl>
                                        <p:attrNameLst>
                                          <p:attrName>ppt_x</p:attrName>
                                        </p:attrNameLst>
                                      </p:cBhvr>
                                      <p:tavLst>
                                        <p:tav tm="0">
                                          <p:val>
                                            <p:strVal val="#ppt_x"/>
                                          </p:val>
                                        </p:tav>
                                        <p:tav tm="100000">
                                          <p:val>
                                            <p:strVal val="#ppt_x"/>
                                          </p:val>
                                        </p:tav>
                                      </p:tavLst>
                                    </p:anim>
                                    <p:anim calcmode="lin" valueType="num">
                                      <p:cBhvr>
                                        <p:cTn id="47" dur="750" fill="hold"/>
                                        <p:tgtEl>
                                          <p:spTgt spid="170"/>
                                        </p:tgtEl>
                                        <p:attrNameLst>
                                          <p:attrName>ppt_y</p:attrName>
                                        </p:attrNameLst>
                                      </p:cBhvr>
                                      <p:tavLst>
                                        <p:tav tm="0">
                                          <p:val>
                                            <p:strVal val="#ppt_y-.1"/>
                                          </p:val>
                                        </p:tav>
                                        <p:tav tm="100000">
                                          <p:val>
                                            <p:strVal val="#ppt_y"/>
                                          </p:val>
                                        </p:tav>
                                      </p:tavLst>
                                    </p:anim>
                                  </p:childTnLst>
                                </p:cTn>
                              </p:par>
                              <p:par>
                                <p:cTn id="48" presetID="47" presetClass="entr" presetSubtype="0" fill="hold" nodeType="withEffect">
                                  <p:stCondLst>
                                    <p:cond delay="0"/>
                                  </p:stCondLst>
                                  <p:childTnLst>
                                    <p:set>
                                      <p:cBhvr>
                                        <p:cTn id="49" dur="1" fill="hold">
                                          <p:stCondLst>
                                            <p:cond delay="0"/>
                                          </p:stCondLst>
                                        </p:cTn>
                                        <p:tgtEl>
                                          <p:spTgt spid="184"/>
                                        </p:tgtEl>
                                        <p:attrNameLst>
                                          <p:attrName>style.visibility</p:attrName>
                                        </p:attrNameLst>
                                      </p:cBhvr>
                                      <p:to>
                                        <p:strVal val="visible"/>
                                      </p:to>
                                    </p:set>
                                    <p:animEffect transition="in" filter="fade">
                                      <p:cBhvr>
                                        <p:cTn id="50" dur="750"/>
                                        <p:tgtEl>
                                          <p:spTgt spid="184"/>
                                        </p:tgtEl>
                                      </p:cBhvr>
                                    </p:animEffect>
                                    <p:anim calcmode="lin" valueType="num">
                                      <p:cBhvr>
                                        <p:cTn id="51" dur="750" fill="hold"/>
                                        <p:tgtEl>
                                          <p:spTgt spid="184"/>
                                        </p:tgtEl>
                                        <p:attrNameLst>
                                          <p:attrName>ppt_x</p:attrName>
                                        </p:attrNameLst>
                                      </p:cBhvr>
                                      <p:tavLst>
                                        <p:tav tm="0">
                                          <p:val>
                                            <p:strVal val="#ppt_x"/>
                                          </p:val>
                                        </p:tav>
                                        <p:tav tm="100000">
                                          <p:val>
                                            <p:strVal val="#ppt_x"/>
                                          </p:val>
                                        </p:tav>
                                      </p:tavLst>
                                    </p:anim>
                                    <p:anim calcmode="lin" valueType="num">
                                      <p:cBhvr>
                                        <p:cTn id="52" dur="750" fill="hold"/>
                                        <p:tgtEl>
                                          <p:spTgt spid="184"/>
                                        </p:tgtEl>
                                        <p:attrNameLst>
                                          <p:attrName>ppt_y</p:attrName>
                                        </p:attrNameLst>
                                      </p:cBhvr>
                                      <p:tavLst>
                                        <p:tav tm="0">
                                          <p:val>
                                            <p:strVal val="#ppt_y-.1"/>
                                          </p:val>
                                        </p:tav>
                                        <p:tav tm="100000">
                                          <p:val>
                                            <p:strVal val="#ppt_y"/>
                                          </p:val>
                                        </p:tav>
                                      </p:tavLst>
                                    </p:anim>
                                  </p:childTnLst>
                                </p:cTn>
                              </p:par>
                            </p:childTnLst>
                          </p:cTn>
                        </p:par>
                        <p:par>
                          <p:cTn id="53" fill="hold">
                            <p:stCondLst>
                              <p:cond delay="3500"/>
                            </p:stCondLst>
                            <p:childTnLst>
                              <p:par>
                                <p:cTn id="54" presetID="22" presetClass="entr" presetSubtype="2" fill="hold" grpId="0" nodeType="afterEffect">
                                  <p:stCondLst>
                                    <p:cond delay="0"/>
                                  </p:stCondLst>
                                  <p:childTnLst>
                                    <p:set>
                                      <p:cBhvr>
                                        <p:cTn id="55" dur="1" fill="hold">
                                          <p:stCondLst>
                                            <p:cond delay="0"/>
                                          </p:stCondLst>
                                        </p:cTn>
                                        <p:tgtEl>
                                          <p:spTgt spid="197"/>
                                        </p:tgtEl>
                                        <p:attrNameLst>
                                          <p:attrName>style.visibility</p:attrName>
                                        </p:attrNameLst>
                                      </p:cBhvr>
                                      <p:to>
                                        <p:strVal val="visible"/>
                                      </p:to>
                                    </p:set>
                                    <p:animEffect transition="in" filter="wipe(right)">
                                      <p:cBhvr>
                                        <p:cTn id="56" dur="500"/>
                                        <p:tgtEl>
                                          <p:spTgt spid="197"/>
                                        </p:tgtEl>
                                      </p:cBhvr>
                                    </p:animEffect>
                                  </p:childTnLst>
                                </p:cTn>
                              </p:par>
                              <p:par>
                                <p:cTn id="57" presetID="22" presetClass="entr" presetSubtype="2" fill="hold" grpId="0" nodeType="withEffect">
                                  <p:stCondLst>
                                    <p:cond delay="0"/>
                                  </p:stCondLst>
                                  <p:childTnLst>
                                    <p:set>
                                      <p:cBhvr>
                                        <p:cTn id="58" dur="1" fill="hold">
                                          <p:stCondLst>
                                            <p:cond delay="0"/>
                                          </p:stCondLst>
                                        </p:cTn>
                                        <p:tgtEl>
                                          <p:spTgt spid="198"/>
                                        </p:tgtEl>
                                        <p:attrNameLst>
                                          <p:attrName>style.visibility</p:attrName>
                                        </p:attrNameLst>
                                      </p:cBhvr>
                                      <p:to>
                                        <p:strVal val="visible"/>
                                      </p:to>
                                    </p:set>
                                    <p:animEffect transition="in" filter="wipe(right)">
                                      <p:cBhvr>
                                        <p:cTn id="59" dur="500"/>
                                        <p:tgtEl>
                                          <p:spTgt spid="198"/>
                                        </p:tgtEl>
                                      </p:cBhvr>
                                    </p:animEffect>
                                  </p:childTnLst>
                                </p:cTn>
                              </p:par>
                              <p:par>
                                <p:cTn id="60" presetID="22" presetClass="entr" presetSubtype="2" fill="hold" grpId="0" nodeType="withEffect">
                                  <p:stCondLst>
                                    <p:cond delay="0"/>
                                  </p:stCondLst>
                                  <p:childTnLst>
                                    <p:set>
                                      <p:cBhvr>
                                        <p:cTn id="61" dur="1" fill="hold">
                                          <p:stCondLst>
                                            <p:cond delay="0"/>
                                          </p:stCondLst>
                                        </p:cTn>
                                        <p:tgtEl>
                                          <p:spTgt spid="199"/>
                                        </p:tgtEl>
                                        <p:attrNameLst>
                                          <p:attrName>style.visibility</p:attrName>
                                        </p:attrNameLst>
                                      </p:cBhvr>
                                      <p:to>
                                        <p:strVal val="visible"/>
                                      </p:to>
                                    </p:set>
                                    <p:animEffect transition="in" filter="wipe(right)">
                                      <p:cBhvr>
                                        <p:cTn id="62" dur="500"/>
                                        <p:tgtEl>
                                          <p:spTgt spid="199"/>
                                        </p:tgtEl>
                                      </p:cBhvr>
                                    </p:animEffect>
                                  </p:childTnLst>
                                </p:cTn>
                              </p:par>
                              <p:par>
                                <p:cTn id="63" presetID="22" presetClass="entr" presetSubtype="2" fill="hold" grpId="0" nodeType="withEffect">
                                  <p:stCondLst>
                                    <p:cond delay="0"/>
                                  </p:stCondLst>
                                  <p:childTnLst>
                                    <p:set>
                                      <p:cBhvr>
                                        <p:cTn id="64" dur="1" fill="hold">
                                          <p:stCondLst>
                                            <p:cond delay="0"/>
                                          </p:stCondLst>
                                        </p:cTn>
                                        <p:tgtEl>
                                          <p:spTgt spid="200"/>
                                        </p:tgtEl>
                                        <p:attrNameLst>
                                          <p:attrName>style.visibility</p:attrName>
                                        </p:attrNameLst>
                                      </p:cBhvr>
                                      <p:to>
                                        <p:strVal val="visible"/>
                                      </p:to>
                                    </p:set>
                                    <p:animEffect transition="in" filter="wipe(right)">
                                      <p:cBhvr>
                                        <p:cTn id="65" dur="500"/>
                                        <p:tgtEl>
                                          <p:spTgt spid="200"/>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201"/>
                                        </p:tgtEl>
                                        <p:attrNameLst>
                                          <p:attrName>style.visibility</p:attrName>
                                        </p:attrNameLst>
                                      </p:cBhvr>
                                      <p:to>
                                        <p:strVal val="visible"/>
                                      </p:to>
                                    </p:set>
                                    <p:animEffect transition="in" filter="wipe(left)">
                                      <p:cBhvr>
                                        <p:cTn id="68" dur="500"/>
                                        <p:tgtEl>
                                          <p:spTgt spid="201"/>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202"/>
                                        </p:tgtEl>
                                        <p:attrNameLst>
                                          <p:attrName>style.visibility</p:attrName>
                                        </p:attrNameLst>
                                      </p:cBhvr>
                                      <p:to>
                                        <p:strVal val="visible"/>
                                      </p:to>
                                    </p:set>
                                    <p:animEffect transition="in" filter="wipe(left)">
                                      <p:cBhvr>
                                        <p:cTn id="71" dur="500"/>
                                        <p:tgtEl>
                                          <p:spTgt spid="202"/>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203"/>
                                        </p:tgtEl>
                                        <p:attrNameLst>
                                          <p:attrName>style.visibility</p:attrName>
                                        </p:attrNameLst>
                                      </p:cBhvr>
                                      <p:to>
                                        <p:strVal val="visible"/>
                                      </p:to>
                                    </p:set>
                                    <p:animEffect transition="in" filter="wipe(left)">
                                      <p:cBhvr>
                                        <p:cTn id="74" dur="500"/>
                                        <p:tgtEl>
                                          <p:spTgt spid="203"/>
                                        </p:tgtEl>
                                      </p:cBhvr>
                                    </p:animEffect>
                                  </p:childTnLst>
                                </p:cTn>
                              </p:par>
                            </p:childTnLst>
                          </p:cTn>
                        </p:par>
                        <p:par>
                          <p:cTn id="75" fill="hold">
                            <p:stCondLst>
                              <p:cond delay="4000"/>
                            </p:stCondLst>
                            <p:childTnLst>
                              <p:par>
                                <p:cTn id="76" presetID="10" presetClass="entr" presetSubtype="0" fill="hold" grpId="0" nodeType="afterEffect">
                                  <p:stCondLst>
                                    <p:cond delay="0"/>
                                  </p:stCondLst>
                                  <p:childTnLst>
                                    <p:set>
                                      <p:cBhvr>
                                        <p:cTn id="77" dur="1" fill="hold">
                                          <p:stCondLst>
                                            <p:cond delay="0"/>
                                          </p:stCondLst>
                                        </p:cTn>
                                        <p:tgtEl>
                                          <p:spTgt spid="204"/>
                                        </p:tgtEl>
                                        <p:attrNameLst>
                                          <p:attrName>style.visibility</p:attrName>
                                        </p:attrNameLst>
                                      </p:cBhvr>
                                      <p:to>
                                        <p:strVal val="visible"/>
                                      </p:to>
                                    </p:set>
                                    <p:animEffect transition="in" filter="fade">
                                      <p:cBhvr>
                                        <p:cTn id="78" dur="500"/>
                                        <p:tgtEl>
                                          <p:spTgt spid="204"/>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05"/>
                                        </p:tgtEl>
                                        <p:attrNameLst>
                                          <p:attrName>style.visibility</p:attrName>
                                        </p:attrNameLst>
                                      </p:cBhvr>
                                      <p:to>
                                        <p:strVal val="visible"/>
                                      </p:to>
                                    </p:set>
                                    <p:animEffect transition="in" filter="fade">
                                      <p:cBhvr>
                                        <p:cTn id="81" dur="500"/>
                                        <p:tgtEl>
                                          <p:spTgt spid="205"/>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06"/>
                                        </p:tgtEl>
                                        <p:attrNameLst>
                                          <p:attrName>style.visibility</p:attrName>
                                        </p:attrNameLst>
                                      </p:cBhvr>
                                      <p:to>
                                        <p:strVal val="visible"/>
                                      </p:to>
                                    </p:set>
                                    <p:animEffect transition="in" filter="fade">
                                      <p:cBhvr>
                                        <p:cTn id="84" dur="500"/>
                                        <p:tgtEl>
                                          <p:spTgt spid="206"/>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7"/>
                                        </p:tgtEl>
                                        <p:attrNameLst>
                                          <p:attrName>style.visibility</p:attrName>
                                        </p:attrNameLst>
                                      </p:cBhvr>
                                      <p:to>
                                        <p:strVal val="visible"/>
                                      </p:to>
                                    </p:set>
                                    <p:animEffect transition="in" filter="fade">
                                      <p:cBhvr>
                                        <p:cTn id="87" dur="500"/>
                                        <p:tgtEl>
                                          <p:spTgt spid="207"/>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08"/>
                                        </p:tgtEl>
                                        <p:attrNameLst>
                                          <p:attrName>style.visibility</p:attrName>
                                        </p:attrNameLst>
                                      </p:cBhvr>
                                      <p:to>
                                        <p:strVal val="visible"/>
                                      </p:to>
                                    </p:set>
                                    <p:animEffect transition="in" filter="fade">
                                      <p:cBhvr>
                                        <p:cTn id="90" dur="500"/>
                                        <p:tgtEl>
                                          <p:spTgt spid="208"/>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09"/>
                                        </p:tgtEl>
                                        <p:attrNameLst>
                                          <p:attrName>style.visibility</p:attrName>
                                        </p:attrNameLst>
                                      </p:cBhvr>
                                      <p:to>
                                        <p:strVal val="visible"/>
                                      </p:to>
                                    </p:set>
                                    <p:animEffect transition="in" filter="fade">
                                      <p:cBhvr>
                                        <p:cTn id="93" dur="500"/>
                                        <p:tgtEl>
                                          <p:spTgt spid="209"/>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10"/>
                                        </p:tgtEl>
                                        <p:attrNameLst>
                                          <p:attrName>style.visibility</p:attrName>
                                        </p:attrNameLst>
                                      </p:cBhvr>
                                      <p:to>
                                        <p:strVal val="visible"/>
                                      </p:to>
                                    </p:set>
                                    <p:animEffect transition="in" filter="fade">
                                      <p:cBhvr>
                                        <p:cTn id="96" dur="5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p:bldP spid="139" grpId="0" animBg="1"/>
      <p:bldP spid="153" grpId="0" animBg="1"/>
      <p:bldP spid="167" grpId="0" animBg="1"/>
      <p:bldP spid="168" grpId="0" animBg="1"/>
      <p:bldP spid="197" grpId="0" animBg="1"/>
      <p:bldP spid="198" grpId="0" animBg="1"/>
      <p:bldP spid="199" grpId="0" animBg="1"/>
      <p:bldP spid="200" grpId="0" animBg="1"/>
      <p:bldP spid="201" grpId="0" animBg="1"/>
      <p:bldP spid="202" grpId="0" animBg="1"/>
      <p:bldP spid="203" grpId="0" animBg="1"/>
      <p:bldP spid="204" grpId="0"/>
      <p:bldP spid="205" grpId="0"/>
      <p:bldP spid="206" grpId="0"/>
      <p:bldP spid="207" grpId="0"/>
      <p:bldP spid="208" grpId="0"/>
      <p:bldP spid="209" grpId="0"/>
      <p:bldP spid="210" grpId="0"/>
      <p:bldP spid="2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a:extLst>
              <a:ext uri="{FF2B5EF4-FFF2-40B4-BE49-F238E27FC236}">
                <a16:creationId xmlns="" xmlns:a16="http://schemas.microsoft.com/office/drawing/2014/main" id="{5EC1048C-A1D0-4F40-9839-70C1DA14C321}"/>
              </a:ext>
            </a:extLst>
          </p:cNvPr>
          <p:cNvGrpSpPr/>
          <p:nvPr/>
        </p:nvGrpSpPr>
        <p:grpSpPr>
          <a:xfrm>
            <a:off x="849087" y="344656"/>
            <a:ext cx="4885993" cy="716067"/>
            <a:chOff x="5402407" y="1247256"/>
            <a:chExt cx="4885993" cy="716067"/>
          </a:xfrm>
        </p:grpSpPr>
        <p:sp>
          <p:nvSpPr>
            <p:cNvPr id="44" name="文本框 43">
              <a:extLst>
                <a:ext uri="{FF2B5EF4-FFF2-40B4-BE49-F238E27FC236}">
                  <a16:creationId xmlns="" xmlns:a16="http://schemas.microsoft.com/office/drawing/2014/main" id="{3702A068-316A-4C09-AB9E-4FA822D4A471}"/>
                </a:ext>
              </a:extLst>
            </p:cNvPr>
            <p:cNvSpPr txBox="1"/>
            <p:nvPr/>
          </p:nvSpPr>
          <p:spPr>
            <a:xfrm>
              <a:off x="5402407" y="1247256"/>
              <a:ext cx="3295317"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标题文字添加此处</a:t>
              </a:r>
            </a:p>
          </p:txBody>
        </p:sp>
        <p:sp>
          <p:nvSpPr>
            <p:cNvPr id="47" name="文本框 46">
              <a:extLst>
                <a:ext uri="{FF2B5EF4-FFF2-40B4-BE49-F238E27FC236}">
                  <a16:creationId xmlns="" xmlns:a16="http://schemas.microsoft.com/office/drawing/2014/main" id="{CB9CDCBD-F7EB-47F1-B52C-D026E9B45272}"/>
                </a:ext>
              </a:extLst>
            </p:cNvPr>
            <p:cNvSpPr txBox="1"/>
            <p:nvPr/>
          </p:nvSpPr>
          <p:spPr>
            <a:xfrm>
              <a:off x="5402408" y="1693506"/>
              <a:ext cx="4885992" cy="26981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print the presentation and make it into </a:t>
              </a:r>
              <a:r>
                <a:rPr kumimoji="0" lang="en-US" altLang="zh-CN" sz="105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a film </a:t>
              </a:r>
              <a:r>
                <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to be used in a </a:t>
              </a:r>
              <a:r>
                <a:rPr kumimoji="0" lang="en-US" altLang="zh-CN" sz="105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wider field</a:t>
              </a:r>
              <a:endPar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sp>
        <p:nvSpPr>
          <p:cNvPr id="48" name="矩形 47">
            <a:extLst>
              <a:ext uri="{FF2B5EF4-FFF2-40B4-BE49-F238E27FC236}">
                <a16:creationId xmlns="" xmlns:a16="http://schemas.microsoft.com/office/drawing/2014/main" id="{BDA3949D-639F-4C6D-AC51-505F1B2D1935}"/>
              </a:ext>
            </a:extLst>
          </p:cNvPr>
          <p:cNvSpPr/>
          <p:nvPr/>
        </p:nvSpPr>
        <p:spPr>
          <a:xfrm>
            <a:off x="274320" y="329203"/>
            <a:ext cx="444137"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9" name="矩形 48">
            <a:extLst>
              <a:ext uri="{FF2B5EF4-FFF2-40B4-BE49-F238E27FC236}">
                <a16:creationId xmlns="" xmlns:a16="http://schemas.microsoft.com/office/drawing/2014/main" id="{4F131BFE-E6D7-4277-85B4-410C8EF6EC49}"/>
              </a:ext>
            </a:extLst>
          </p:cNvPr>
          <p:cNvSpPr/>
          <p:nvPr/>
        </p:nvSpPr>
        <p:spPr>
          <a:xfrm>
            <a:off x="0" y="329203"/>
            <a:ext cx="195941"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76" name="组合 75">
            <a:extLst>
              <a:ext uri="{FF2B5EF4-FFF2-40B4-BE49-F238E27FC236}">
                <a16:creationId xmlns="" xmlns:a16="http://schemas.microsoft.com/office/drawing/2014/main" id="{1CE06D5F-CED6-4FAC-933B-E388AA031921}"/>
              </a:ext>
            </a:extLst>
          </p:cNvPr>
          <p:cNvGrpSpPr/>
          <p:nvPr/>
        </p:nvGrpSpPr>
        <p:grpSpPr>
          <a:xfrm>
            <a:off x="8790094" y="2619164"/>
            <a:ext cx="1576916" cy="2288117"/>
            <a:chOff x="6592570" y="1964373"/>
            <a:chExt cx="1182687" cy="1716088"/>
          </a:xfrm>
        </p:grpSpPr>
        <p:sp>
          <p:nvSpPr>
            <p:cNvPr id="77" name="Freeform 5">
              <a:extLst>
                <a:ext uri="{FF2B5EF4-FFF2-40B4-BE49-F238E27FC236}">
                  <a16:creationId xmlns="" xmlns:a16="http://schemas.microsoft.com/office/drawing/2014/main" id="{6D4A02E7-F6E4-4CA6-A48A-35168C8AA6BD}"/>
                </a:ext>
              </a:extLst>
            </p:cNvPr>
            <p:cNvSpPr>
              <a:spLocks/>
            </p:cNvSpPr>
            <p:nvPr/>
          </p:nvSpPr>
          <p:spPr bwMode="auto">
            <a:xfrm>
              <a:off x="6592570" y="2583498"/>
              <a:ext cx="1182687" cy="1096963"/>
            </a:xfrm>
            <a:custGeom>
              <a:avLst/>
              <a:gdLst>
                <a:gd name="T0" fmla="*/ 4 w 315"/>
                <a:gd name="T1" fmla="*/ 168 h 291"/>
                <a:gd name="T2" fmla="*/ 155 w 315"/>
                <a:gd name="T3" fmla="*/ 291 h 291"/>
                <a:gd name="T4" fmla="*/ 305 w 315"/>
                <a:gd name="T5" fmla="*/ 168 h 291"/>
                <a:gd name="T6" fmla="*/ 245 w 315"/>
                <a:gd name="T7" fmla="*/ 3 h 291"/>
                <a:gd name="T8" fmla="*/ 243 w 315"/>
                <a:gd name="T9" fmla="*/ 0 h 291"/>
                <a:gd name="T10" fmla="*/ 11 w 315"/>
                <a:gd name="T11" fmla="*/ 91 h 291"/>
                <a:gd name="T12" fmla="*/ 4 w 315"/>
                <a:gd name="T13" fmla="*/ 168 h 291"/>
              </a:gdLst>
              <a:ahLst/>
              <a:cxnLst>
                <a:cxn ang="0">
                  <a:pos x="T0" y="T1"/>
                </a:cxn>
                <a:cxn ang="0">
                  <a:pos x="T2" y="T3"/>
                </a:cxn>
                <a:cxn ang="0">
                  <a:pos x="T4" y="T5"/>
                </a:cxn>
                <a:cxn ang="0">
                  <a:pos x="T6" y="T7"/>
                </a:cxn>
                <a:cxn ang="0">
                  <a:pos x="T8" y="T9"/>
                </a:cxn>
                <a:cxn ang="0">
                  <a:pos x="T10" y="T11"/>
                </a:cxn>
                <a:cxn ang="0">
                  <a:pos x="T12" y="T13"/>
                </a:cxn>
              </a:cxnLst>
              <a:rect l="0" t="0" r="r" b="b"/>
              <a:pathLst>
                <a:path w="315" h="291">
                  <a:moveTo>
                    <a:pt x="4" y="168"/>
                  </a:moveTo>
                  <a:cubicBezTo>
                    <a:pt x="17" y="254"/>
                    <a:pt x="80" y="291"/>
                    <a:pt x="155" y="291"/>
                  </a:cubicBezTo>
                  <a:cubicBezTo>
                    <a:pt x="230" y="291"/>
                    <a:pt x="293" y="254"/>
                    <a:pt x="305" y="168"/>
                  </a:cubicBezTo>
                  <a:cubicBezTo>
                    <a:pt x="315" y="105"/>
                    <a:pt x="285" y="51"/>
                    <a:pt x="245" y="3"/>
                  </a:cubicBezTo>
                  <a:cubicBezTo>
                    <a:pt x="244" y="2"/>
                    <a:pt x="243" y="1"/>
                    <a:pt x="243" y="0"/>
                  </a:cubicBezTo>
                  <a:cubicBezTo>
                    <a:pt x="11" y="91"/>
                    <a:pt x="11" y="91"/>
                    <a:pt x="11" y="91"/>
                  </a:cubicBezTo>
                  <a:cubicBezTo>
                    <a:pt x="3" y="115"/>
                    <a:pt x="0" y="141"/>
                    <a:pt x="4" y="168"/>
                  </a:cubicBezTo>
                  <a:close/>
                </a:path>
              </a:pathLst>
            </a:custGeom>
            <a:solidFill>
              <a:schemeClr val="accent6"/>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78" name="Freeform 6">
              <a:extLst>
                <a:ext uri="{FF2B5EF4-FFF2-40B4-BE49-F238E27FC236}">
                  <a16:creationId xmlns="" xmlns:a16="http://schemas.microsoft.com/office/drawing/2014/main" id="{C6441A14-D408-48AE-8658-BCAF3C4E36CE}"/>
                </a:ext>
              </a:extLst>
            </p:cNvPr>
            <p:cNvSpPr>
              <a:spLocks/>
            </p:cNvSpPr>
            <p:nvPr/>
          </p:nvSpPr>
          <p:spPr bwMode="auto">
            <a:xfrm>
              <a:off x="7038658" y="1964373"/>
              <a:ext cx="200025" cy="207963"/>
            </a:xfrm>
            <a:custGeom>
              <a:avLst/>
              <a:gdLst>
                <a:gd name="T0" fmla="*/ 33 w 53"/>
                <a:gd name="T1" fmla="*/ 0 h 55"/>
                <a:gd name="T2" fmla="*/ 0 w 53"/>
                <a:gd name="T3" fmla="*/ 55 h 55"/>
                <a:gd name="T4" fmla="*/ 53 w 53"/>
                <a:gd name="T5" fmla="*/ 35 h 55"/>
                <a:gd name="T6" fmla="*/ 33 w 53"/>
                <a:gd name="T7" fmla="*/ 0 h 55"/>
              </a:gdLst>
              <a:ahLst/>
              <a:cxnLst>
                <a:cxn ang="0">
                  <a:pos x="T0" y="T1"/>
                </a:cxn>
                <a:cxn ang="0">
                  <a:pos x="T2" y="T3"/>
                </a:cxn>
                <a:cxn ang="0">
                  <a:pos x="T4" y="T5"/>
                </a:cxn>
                <a:cxn ang="0">
                  <a:pos x="T6" y="T7"/>
                </a:cxn>
              </a:cxnLst>
              <a:rect l="0" t="0" r="r" b="b"/>
              <a:pathLst>
                <a:path w="53" h="55">
                  <a:moveTo>
                    <a:pt x="33" y="0"/>
                  </a:moveTo>
                  <a:cubicBezTo>
                    <a:pt x="23" y="19"/>
                    <a:pt x="12" y="38"/>
                    <a:pt x="0" y="55"/>
                  </a:cubicBezTo>
                  <a:cubicBezTo>
                    <a:pt x="53" y="35"/>
                    <a:pt x="53" y="35"/>
                    <a:pt x="53" y="35"/>
                  </a:cubicBezTo>
                  <a:cubicBezTo>
                    <a:pt x="46" y="23"/>
                    <a:pt x="40" y="12"/>
                    <a:pt x="33" y="0"/>
                  </a:cubicBezTo>
                  <a:close/>
                </a:path>
              </a:pathLst>
            </a:custGeom>
            <a:solidFill>
              <a:schemeClr val="accent3"/>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79" name="Freeform 7">
              <a:extLst>
                <a:ext uri="{FF2B5EF4-FFF2-40B4-BE49-F238E27FC236}">
                  <a16:creationId xmlns="" xmlns:a16="http://schemas.microsoft.com/office/drawing/2014/main" id="{292AE5B5-10FD-4E28-A44D-CBAEC94DCD5E}"/>
                </a:ext>
              </a:extLst>
            </p:cNvPr>
            <p:cNvSpPr>
              <a:spLocks/>
            </p:cNvSpPr>
            <p:nvPr/>
          </p:nvSpPr>
          <p:spPr bwMode="auto">
            <a:xfrm>
              <a:off x="6656070" y="2318385"/>
              <a:ext cx="827087" cy="539750"/>
            </a:xfrm>
            <a:custGeom>
              <a:avLst/>
              <a:gdLst>
                <a:gd name="T0" fmla="*/ 61 w 220"/>
                <a:gd name="T1" fmla="*/ 46 h 143"/>
                <a:gd name="T2" fmla="*/ 51 w 220"/>
                <a:gd name="T3" fmla="*/ 59 h 143"/>
                <a:gd name="T4" fmla="*/ 0 w 220"/>
                <a:gd name="T5" fmla="*/ 143 h 143"/>
                <a:gd name="T6" fmla="*/ 220 w 220"/>
                <a:gd name="T7" fmla="*/ 56 h 143"/>
                <a:gd name="T8" fmla="*/ 179 w 220"/>
                <a:gd name="T9" fmla="*/ 0 h 143"/>
                <a:gd name="T10" fmla="*/ 61 w 220"/>
                <a:gd name="T11" fmla="*/ 46 h 143"/>
              </a:gdLst>
              <a:ahLst/>
              <a:cxnLst>
                <a:cxn ang="0">
                  <a:pos x="T0" y="T1"/>
                </a:cxn>
                <a:cxn ang="0">
                  <a:pos x="T2" y="T3"/>
                </a:cxn>
                <a:cxn ang="0">
                  <a:pos x="T4" y="T5"/>
                </a:cxn>
                <a:cxn ang="0">
                  <a:pos x="T6" y="T7"/>
                </a:cxn>
                <a:cxn ang="0">
                  <a:pos x="T8" y="T9"/>
                </a:cxn>
                <a:cxn ang="0">
                  <a:pos x="T10" y="T11"/>
                </a:cxn>
              </a:cxnLst>
              <a:rect l="0" t="0" r="r" b="b"/>
              <a:pathLst>
                <a:path w="220" h="143">
                  <a:moveTo>
                    <a:pt x="61" y="46"/>
                  </a:moveTo>
                  <a:cubicBezTo>
                    <a:pt x="58" y="50"/>
                    <a:pt x="54" y="55"/>
                    <a:pt x="51" y="59"/>
                  </a:cubicBezTo>
                  <a:cubicBezTo>
                    <a:pt x="29" y="85"/>
                    <a:pt x="10" y="113"/>
                    <a:pt x="0" y="143"/>
                  </a:cubicBezTo>
                  <a:cubicBezTo>
                    <a:pt x="220" y="56"/>
                    <a:pt x="220" y="56"/>
                    <a:pt x="220" y="56"/>
                  </a:cubicBezTo>
                  <a:cubicBezTo>
                    <a:pt x="205" y="38"/>
                    <a:pt x="191" y="19"/>
                    <a:pt x="179" y="0"/>
                  </a:cubicBezTo>
                  <a:lnTo>
                    <a:pt x="61" y="46"/>
                  </a:ln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80" name="Freeform 8">
              <a:extLst>
                <a:ext uri="{FF2B5EF4-FFF2-40B4-BE49-F238E27FC236}">
                  <a16:creationId xmlns="" xmlns:a16="http://schemas.microsoft.com/office/drawing/2014/main" id="{E8663682-683D-42A3-B9B8-86E4DD92FDA3}"/>
                </a:ext>
              </a:extLst>
            </p:cNvPr>
            <p:cNvSpPr>
              <a:spLocks/>
            </p:cNvSpPr>
            <p:nvPr/>
          </p:nvSpPr>
          <p:spPr bwMode="auto">
            <a:xfrm>
              <a:off x="6903720" y="2167573"/>
              <a:ext cx="409575" cy="249238"/>
            </a:xfrm>
            <a:custGeom>
              <a:avLst/>
              <a:gdLst>
                <a:gd name="T0" fmla="*/ 94 w 109"/>
                <a:gd name="T1" fmla="*/ 0 h 66"/>
                <a:gd name="T2" fmla="*/ 29 w 109"/>
                <a:gd name="T3" fmla="*/ 25 h 66"/>
                <a:gd name="T4" fmla="*/ 0 w 109"/>
                <a:gd name="T5" fmla="*/ 66 h 66"/>
                <a:gd name="T6" fmla="*/ 109 w 109"/>
                <a:gd name="T7" fmla="*/ 23 h 66"/>
                <a:gd name="T8" fmla="*/ 94 w 109"/>
                <a:gd name="T9" fmla="*/ 0 h 66"/>
              </a:gdLst>
              <a:ahLst/>
              <a:cxnLst>
                <a:cxn ang="0">
                  <a:pos x="T0" y="T1"/>
                </a:cxn>
                <a:cxn ang="0">
                  <a:pos x="T2" y="T3"/>
                </a:cxn>
                <a:cxn ang="0">
                  <a:pos x="T4" y="T5"/>
                </a:cxn>
                <a:cxn ang="0">
                  <a:pos x="T6" y="T7"/>
                </a:cxn>
                <a:cxn ang="0">
                  <a:pos x="T8" y="T9"/>
                </a:cxn>
              </a:cxnLst>
              <a:rect l="0" t="0" r="r" b="b"/>
              <a:pathLst>
                <a:path w="109" h="66">
                  <a:moveTo>
                    <a:pt x="94" y="0"/>
                  </a:moveTo>
                  <a:cubicBezTo>
                    <a:pt x="29" y="25"/>
                    <a:pt x="29" y="25"/>
                    <a:pt x="29" y="25"/>
                  </a:cubicBezTo>
                  <a:cubicBezTo>
                    <a:pt x="20" y="39"/>
                    <a:pt x="10" y="53"/>
                    <a:pt x="0" y="66"/>
                  </a:cubicBezTo>
                  <a:cubicBezTo>
                    <a:pt x="109" y="23"/>
                    <a:pt x="109" y="23"/>
                    <a:pt x="109" y="23"/>
                  </a:cubicBezTo>
                  <a:cubicBezTo>
                    <a:pt x="104" y="16"/>
                    <a:pt x="99" y="8"/>
                    <a:pt x="94" y="0"/>
                  </a:cubicBezTo>
                  <a:close/>
                </a:path>
              </a:pathLst>
            </a:custGeom>
            <a:solidFill>
              <a:schemeClr val="accent4"/>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nvGrpSpPr>
          <p:cNvPr id="81" name="组合 80">
            <a:extLst>
              <a:ext uri="{FF2B5EF4-FFF2-40B4-BE49-F238E27FC236}">
                <a16:creationId xmlns="" xmlns:a16="http://schemas.microsoft.com/office/drawing/2014/main" id="{D3F62AEC-29A6-44DE-B95F-7CA91A71E15A}"/>
              </a:ext>
            </a:extLst>
          </p:cNvPr>
          <p:cNvGrpSpPr/>
          <p:nvPr/>
        </p:nvGrpSpPr>
        <p:grpSpPr>
          <a:xfrm>
            <a:off x="5532545" y="2600114"/>
            <a:ext cx="1593849" cy="2317751"/>
            <a:chOff x="4149408" y="1950085"/>
            <a:chExt cx="1195387" cy="1738313"/>
          </a:xfrm>
        </p:grpSpPr>
        <p:sp>
          <p:nvSpPr>
            <p:cNvPr id="82" name="Freeform 9">
              <a:extLst>
                <a:ext uri="{FF2B5EF4-FFF2-40B4-BE49-F238E27FC236}">
                  <a16:creationId xmlns="" xmlns:a16="http://schemas.microsoft.com/office/drawing/2014/main" id="{A7013968-979B-4F86-8D3A-E8F0A45AD35E}"/>
                </a:ext>
              </a:extLst>
            </p:cNvPr>
            <p:cNvSpPr>
              <a:spLocks/>
            </p:cNvSpPr>
            <p:nvPr/>
          </p:nvSpPr>
          <p:spPr bwMode="auto">
            <a:xfrm>
              <a:off x="4187508" y="2854960"/>
              <a:ext cx="1157287" cy="833438"/>
            </a:xfrm>
            <a:custGeom>
              <a:avLst/>
              <a:gdLst>
                <a:gd name="T0" fmla="*/ 149 w 308"/>
                <a:gd name="T1" fmla="*/ 221 h 221"/>
                <a:gd name="T2" fmla="*/ 303 w 308"/>
                <a:gd name="T3" fmla="*/ 95 h 221"/>
                <a:gd name="T4" fmla="*/ 290 w 308"/>
                <a:gd name="T5" fmla="*/ 0 h 221"/>
                <a:gd name="T6" fmla="*/ 0 w 308"/>
                <a:gd name="T7" fmla="*/ 114 h 221"/>
                <a:gd name="T8" fmla="*/ 149 w 308"/>
                <a:gd name="T9" fmla="*/ 221 h 221"/>
              </a:gdLst>
              <a:ahLst/>
              <a:cxnLst>
                <a:cxn ang="0">
                  <a:pos x="T0" y="T1"/>
                </a:cxn>
                <a:cxn ang="0">
                  <a:pos x="T2" y="T3"/>
                </a:cxn>
                <a:cxn ang="0">
                  <a:pos x="T4" y="T5"/>
                </a:cxn>
                <a:cxn ang="0">
                  <a:pos x="T6" y="T7"/>
                </a:cxn>
                <a:cxn ang="0">
                  <a:pos x="T8" y="T9"/>
                </a:cxn>
              </a:cxnLst>
              <a:rect l="0" t="0" r="r" b="b"/>
              <a:pathLst>
                <a:path w="308" h="221">
                  <a:moveTo>
                    <a:pt x="149" y="221"/>
                  </a:moveTo>
                  <a:cubicBezTo>
                    <a:pt x="226" y="221"/>
                    <a:pt x="290" y="182"/>
                    <a:pt x="303" y="95"/>
                  </a:cubicBezTo>
                  <a:cubicBezTo>
                    <a:pt x="308" y="61"/>
                    <a:pt x="302" y="29"/>
                    <a:pt x="290" y="0"/>
                  </a:cubicBezTo>
                  <a:cubicBezTo>
                    <a:pt x="0" y="114"/>
                    <a:pt x="0" y="114"/>
                    <a:pt x="0" y="114"/>
                  </a:cubicBezTo>
                  <a:cubicBezTo>
                    <a:pt x="19" y="188"/>
                    <a:pt x="79" y="221"/>
                    <a:pt x="149" y="221"/>
                  </a:cubicBez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83" name="Freeform 10">
              <a:extLst>
                <a:ext uri="{FF2B5EF4-FFF2-40B4-BE49-F238E27FC236}">
                  <a16:creationId xmlns="" xmlns:a16="http://schemas.microsoft.com/office/drawing/2014/main" id="{F112FC96-E989-4ACF-B5E7-D1DA39C19B67}"/>
                </a:ext>
              </a:extLst>
            </p:cNvPr>
            <p:cNvSpPr>
              <a:spLocks/>
            </p:cNvSpPr>
            <p:nvPr/>
          </p:nvSpPr>
          <p:spPr bwMode="auto">
            <a:xfrm>
              <a:off x="4462145" y="1950085"/>
              <a:ext cx="427037" cy="425450"/>
            </a:xfrm>
            <a:custGeom>
              <a:avLst/>
              <a:gdLst>
                <a:gd name="T0" fmla="*/ 73 w 114"/>
                <a:gd name="T1" fmla="*/ 0 h 113"/>
                <a:gd name="T2" fmla="*/ 0 w 114"/>
                <a:gd name="T3" fmla="*/ 113 h 113"/>
                <a:gd name="T4" fmla="*/ 114 w 114"/>
                <a:gd name="T5" fmla="*/ 68 h 113"/>
                <a:gd name="T6" fmla="*/ 73 w 114"/>
                <a:gd name="T7" fmla="*/ 0 h 113"/>
              </a:gdLst>
              <a:ahLst/>
              <a:cxnLst>
                <a:cxn ang="0">
                  <a:pos x="T0" y="T1"/>
                </a:cxn>
                <a:cxn ang="0">
                  <a:pos x="T2" y="T3"/>
                </a:cxn>
                <a:cxn ang="0">
                  <a:pos x="T4" y="T5"/>
                </a:cxn>
                <a:cxn ang="0">
                  <a:pos x="T6" y="T7"/>
                </a:cxn>
              </a:cxnLst>
              <a:rect l="0" t="0" r="r" b="b"/>
              <a:pathLst>
                <a:path w="114" h="113">
                  <a:moveTo>
                    <a:pt x="73" y="0"/>
                  </a:moveTo>
                  <a:cubicBezTo>
                    <a:pt x="51" y="40"/>
                    <a:pt x="28" y="78"/>
                    <a:pt x="0" y="113"/>
                  </a:cubicBezTo>
                  <a:cubicBezTo>
                    <a:pt x="114" y="68"/>
                    <a:pt x="114" y="68"/>
                    <a:pt x="114" y="68"/>
                  </a:cubicBezTo>
                  <a:cubicBezTo>
                    <a:pt x="99" y="46"/>
                    <a:pt x="86" y="23"/>
                    <a:pt x="73" y="0"/>
                  </a:cubicBez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84" name="Freeform 11">
              <a:extLst>
                <a:ext uri="{FF2B5EF4-FFF2-40B4-BE49-F238E27FC236}">
                  <a16:creationId xmlns="" xmlns:a16="http://schemas.microsoft.com/office/drawing/2014/main" id="{10ECD12C-EED3-4091-9FD2-6A502EB84857}"/>
                </a:ext>
              </a:extLst>
            </p:cNvPr>
            <p:cNvSpPr>
              <a:spLocks/>
            </p:cNvSpPr>
            <p:nvPr/>
          </p:nvSpPr>
          <p:spPr bwMode="auto">
            <a:xfrm>
              <a:off x="4149408" y="2458085"/>
              <a:ext cx="1104900" cy="766763"/>
            </a:xfrm>
            <a:custGeom>
              <a:avLst/>
              <a:gdLst>
                <a:gd name="T0" fmla="*/ 233 w 294"/>
                <a:gd name="T1" fmla="*/ 0 h 203"/>
                <a:gd name="T2" fmla="*/ 22 w 294"/>
                <a:gd name="T3" fmla="*/ 83 h 203"/>
                <a:gd name="T4" fmla="*/ 5 w 294"/>
                <a:gd name="T5" fmla="*/ 183 h 203"/>
                <a:gd name="T6" fmla="*/ 9 w 294"/>
                <a:gd name="T7" fmla="*/ 203 h 203"/>
                <a:gd name="T8" fmla="*/ 294 w 294"/>
                <a:gd name="T9" fmla="*/ 90 h 203"/>
                <a:gd name="T10" fmla="*/ 247 w 294"/>
                <a:gd name="T11" fmla="*/ 17 h 203"/>
                <a:gd name="T12" fmla="*/ 233 w 294"/>
                <a:gd name="T13" fmla="*/ 0 h 203"/>
              </a:gdLst>
              <a:ahLst/>
              <a:cxnLst>
                <a:cxn ang="0">
                  <a:pos x="T0" y="T1"/>
                </a:cxn>
                <a:cxn ang="0">
                  <a:pos x="T2" y="T3"/>
                </a:cxn>
                <a:cxn ang="0">
                  <a:pos x="T4" y="T5"/>
                </a:cxn>
                <a:cxn ang="0">
                  <a:pos x="T6" y="T7"/>
                </a:cxn>
                <a:cxn ang="0">
                  <a:pos x="T8" y="T9"/>
                </a:cxn>
                <a:cxn ang="0">
                  <a:pos x="T10" y="T11"/>
                </a:cxn>
                <a:cxn ang="0">
                  <a:pos x="T12" y="T13"/>
                </a:cxn>
              </a:cxnLst>
              <a:rect l="0" t="0" r="r" b="b"/>
              <a:pathLst>
                <a:path w="294" h="203">
                  <a:moveTo>
                    <a:pt x="233" y="0"/>
                  </a:moveTo>
                  <a:cubicBezTo>
                    <a:pt x="22" y="83"/>
                    <a:pt x="22" y="83"/>
                    <a:pt x="22" y="83"/>
                  </a:cubicBezTo>
                  <a:cubicBezTo>
                    <a:pt x="7" y="114"/>
                    <a:pt x="0" y="147"/>
                    <a:pt x="5" y="183"/>
                  </a:cubicBezTo>
                  <a:cubicBezTo>
                    <a:pt x="6" y="190"/>
                    <a:pt x="8" y="197"/>
                    <a:pt x="9" y="203"/>
                  </a:cubicBezTo>
                  <a:cubicBezTo>
                    <a:pt x="294" y="90"/>
                    <a:pt x="294" y="90"/>
                    <a:pt x="294" y="90"/>
                  </a:cubicBezTo>
                  <a:cubicBezTo>
                    <a:pt x="283" y="64"/>
                    <a:pt x="266" y="40"/>
                    <a:pt x="247" y="17"/>
                  </a:cubicBezTo>
                  <a:cubicBezTo>
                    <a:pt x="242" y="11"/>
                    <a:pt x="237" y="6"/>
                    <a:pt x="233" y="0"/>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85" name="Freeform 12">
              <a:extLst>
                <a:ext uri="{FF2B5EF4-FFF2-40B4-BE49-F238E27FC236}">
                  <a16:creationId xmlns="" xmlns:a16="http://schemas.microsoft.com/office/drawing/2014/main" id="{4BF5A95F-2D9B-4536-8264-FACECBC683D6}"/>
                </a:ext>
              </a:extLst>
            </p:cNvPr>
            <p:cNvSpPr>
              <a:spLocks/>
            </p:cNvSpPr>
            <p:nvPr/>
          </p:nvSpPr>
          <p:spPr bwMode="auto">
            <a:xfrm>
              <a:off x="4247833" y="2258060"/>
              <a:ext cx="762000" cy="460375"/>
            </a:xfrm>
            <a:custGeom>
              <a:avLst/>
              <a:gdLst>
                <a:gd name="T0" fmla="*/ 172 w 203"/>
                <a:gd name="T1" fmla="*/ 0 h 122"/>
                <a:gd name="T2" fmla="*/ 53 w 203"/>
                <a:gd name="T3" fmla="*/ 46 h 122"/>
                <a:gd name="T4" fmla="*/ 43 w 203"/>
                <a:gd name="T5" fmla="*/ 59 h 122"/>
                <a:gd name="T6" fmla="*/ 0 w 203"/>
                <a:gd name="T7" fmla="*/ 122 h 122"/>
                <a:gd name="T8" fmla="*/ 203 w 203"/>
                <a:gd name="T9" fmla="*/ 43 h 122"/>
                <a:gd name="T10" fmla="*/ 172 w 203"/>
                <a:gd name="T11" fmla="*/ 0 h 122"/>
              </a:gdLst>
              <a:ahLst/>
              <a:cxnLst>
                <a:cxn ang="0">
                  <a:pos x="T0" y="T1"/>
                </a:cxn>
                <a:cxn ang="0">
                  <a:pos x="T2" y="T3"/>
                </a:cxn>
                <a:cxn ang="0">
                  <a:pos x="T4" y="T5"/>
                </a:cxn>
                <a:cxn ang="0">
                  <a:pos x="T6" y="T7"/>
                </a:cxn>
                <a:cxn ang="0">
                  <a:pos x="T8" y="T9"/>
                </a:cxn>
                <a:cxn ang="0">
                  <a:pos x="T10" y="T11"/>
                </a:cxn>
              </a:cxnLst>
              <a:rect l="0" t="0" r="r" b="b"/>
              <a:pathLst>
                <a:path w="203" h="122">
                  <a:moveTo>
                    <a:pt x="172" y="0"/>
                  </a:moveTo>
                  <a:cubicBezTo>
                    <a:pt x="53" y="46"/>
                    <a:pt x="53" y="46"/>
                    <a:pt x="53" y="46"/>
                  </a:cubicBezTo>
                  <a:cubicBezTo>
                    <a:pt x="50" y="51"/>
                    <a:pt x="46" y="55"/>
                    <a:pt x="43" y="59"/>
                  </a:cubicBezTo>
                  <a:cubicBezTo>
                    <a:pt x="26" y="79"/>
                    <a:pt x="11" y="100"/>
                    <a:pt x="0" y="122"/>
                  </a:cubicBezTo>
                  <a:cubicBezTo>
                    <a:pt x="203" y="43"/>
                    <a:pt x="203" y="43"/>
                    <a:pt x="203" y="43"/>
                  </a:cubicBezTo>
                  <a:cubicBezTo>
                    <a:pt x="192" y="29"/>
                    <a:pt x="182" y="14"/>
                    <a:pt x="172" y="0"/>
                  </a:cubicBezTo>
                  <a:close/>
                </a:path>
              </a:pathLst>
            </a:custGeom>
            <a:solidFill>
              <a:schemeClr val="bg2"/>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nvGrpSpPr>
          <p:cNvPr id="86" name="组合 85">
            <a:extLst>
              <a:ext uri="{FF2B5EF4-FFF2-40B4-BE49-F238E27FC236}">
                <a16:creationId xmlns="" xmlns:a16="http://schemas.microsoft.com/office/drawing/2014/main" id="{37EFB73F-B931-45A9-B9B2-82213BFD1654}"/>
              </a:ext>
            </a:extLst>
          </p:cNvPr>
          <p:cNvGrpSpPr/>
          <p:nvPr/>
        </p:nvGrpSpPr>
        <p:grpSpPr>
          <a:xfrm>
            <a:off x="2539577" y="2623397"/>
            <a:ext cx="1608667" cy="2360083"/>
            <a:chOff x="1904683" y="1967548"/>
            <a:chExt cx="1206500" cy="1770062"/>
          </a:xfrm>
        </p:grpSpPr>
        <p:sp>
          <p:nvSpPr>
            <p:cNvPr id="87" name="Freeform 13">
              <a:extLst>
                <a:ext uri="{FF2B5EF4-FFF2-40B4-BE49-F238E27FC236}">
                  <a16:creationId xmlns="" xmlns:a16="http://schemas.microsoft.com/office/drawing/2014/main" id="{492039AA-D324-4986-9229-E7BCB72BFCC7}"/>
                </a:ext>
              </a:extLst>
            </p:cNvPr>
            <p:cNvSpPr>
              <a:spLocks/>
            </p:cNvSpPr>
            <p:nvPr/>
          </p:nvSpPr>
          <p:spPr bwMode="auto">
            <a:xfrm>
              <a:off x="2066608" y="2292985"/>
              <a:ext cx="657225" cy="430213"/>
            </a:xfrm>
            <a:custGeom>
              <a:avLst/>
              <a:gdLst>
                <a:gd name="T0" fmla="*/ 61 w 175"/>
                <a:gd name="T1" fmla="*/ 33 h 114"/>
                <a:gd name="T2" fmla="*/ 30 w 175"/>
                <a:gd name="T3" fmla="*/ 74 h 114"/>
                <a:gd name="T4" fmla="*/ 0 w 175"/>
                <a:gd name="T5" fmla="*/ 114 h 114"/>
                <a:gd name="T6" fmla="*/ 175 w 175"/>
                <a:gd name="T7" fmla="*/ 45 h 114"/>
                <a:gd name="T8" fmla="*/ 145 w 175"/>
                <a:gd name="T9" fmla="*/ 0 h 114"/>
                <a:gd name="T10" fmla="*/ 61 w 175"/>
                <a:gd name="T11" fmla="*/ 33 h 114"/>
              </a:gdLst>
              <a:ahLst/>
              <a:cxnLst>
                <a:cxn ang="0">
                  <a:pos x="T0" y="T1"/>
                </a:cxn>
                <a:cxn ang="0">
                  <a:pos x="T2" y="T3"/>
                </a:cxn>
                <a:cxn ang="0">
                  <a:pos x="T4" y="T5"/>
                </a:cxn>
                <a:cxn ang="0">
                  <a:pos x="T6" y="T7"/>
                </a:cxn>
                <a:cxn ang="0">
                  <a:pos x="T8" y="T9"/>
                </a:cxn>
                <a:cxn ang="0">
                  <a:pos x="T10" y="T11"/>
                </a:cxn>
              </a:cxnLst>
              <a:rect l="0" t="0" r="r" b="b"/>
              <a:pathLst>
                <a:path w="175" h="114">
                  <a:moveTo>
                    <a:pt x="61" y="33"/>
                  </a:moveTo>
                  <a:cubicBezTo>
                    <a:pt x="51" y="47"/>
                    <a:pt x="41" y="61"/>
                    <a:pt x="30" y="74"/>
                  </a:cubicBezTo>
                  <a:cubicBezTo>
                    <a:pt x="19" y="87"/>
                    <a:pt x="9" y="100"/>
                    <a:pt x="0" y="114"/>
                  </a:cubicBezTo>
                  <a:cubicBezTo>
                    <a:pt x="175" y="45"/>
                    <a:pt x="175" y="45"/>
                    <a:pt x="175" y="45"/>
                  </a:cubicBezTo>
                  <a:cubicBezTo>
                    <a:pt x="165" y="30"/>
                    <a:pt x="155" y="15"/>
                    <a:pt x="145" y="0"/>
                  </a:cubicBezTo>
                  <a:lnTo>
                    <a:pt x="61" y="33"/>
                  </a:ln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88" name="Freeform 14">
              <a:extLst>
                <a:ext uri="{FF2B5EF4-FFF2-40B4-BE49-F238E27FC236}">
                  <a16:creationId xmlns="" xmlns:a16="http://schemas.microsoft.com/office/drawing/2014/main" id="{55C879EF-6261-4A18-8DE3-28BD0884268A}"/>
                </a:ext>
              </a:extLst>
            </p:cNvPr>
            <p:cNvSpPr>
              <a:spLocks/>
            </p:cNvSpPr>
            <p:nvPr/>
          </p:nvSpPr>
          <p:spPr bwMode="auto">
            <a:xfrm>
              <a:off x="1904683" y="2515235"/>
              <a:ext cx="1206500" cy="1222375"/>
            </a:xfrm>
            <a:custGeom>
              <a:avLst/>
              <a:gdLst>
                <a:gd name="T0" fmla="*/ 7 w 321"/>
                <a:gd name="T1" fmla="*/ 199 h 324"/>
                <a:gd name="T2" fmla="*/ 159 w 321"/>
                <a:gd name="T3" fmla="*/ 324 h 324"/>
                <a:gd name="T4" fmla="*/ 312 w 321"/>
                <a:gd name="T5" fmla="*/ 199 h 324"/>
                <a:gd name="T6" fmla="*/ 250 w 321"/>
                <a:gd name="T7" fmla="*/ 31 h 324"/>
                <a:gd name="T8" fmla="*/ 225 w 321"/>
                <a:gd name="T9" fmla="*/ 0 h 324"/>
                <a:gd name="T10" fmla="*/ 36 w 321"/>
                <a:gd name="T11" fmla="*/ 74 h 324"/>
                <a:gd name="T12" fmla="*/ 7 w 321"/>
                <a:gd name="T13" fmla="*/ 199 h 324"/>
              </a:gdLst>
              <a:ahLst/>
              <a:cxnLst>
                <a:cxn ang="0">
                  <a:pos x="T0" y="T1"/>
                </a:cxn>
                <a:cxn ang="0">
                  <a:pos x="T2" y="T3"/>
                </a:cxn>
                <a:cxn ang="0">
                  <a:pos x="T4" y="T5"/>
                </a:cxn>
                <a:cxn ang="0">
                  <a:pos x="T6" y="T7"/>
                </a:cxn>
                <a:cxn ang="0">
                  <a:pos x="T8" y="T9"/>
                </a:cxn>
                <a:cxn ang="0">
                  <a:pos x="T10" y="T11"/>
                </a:cxn>
                <a:cxn ang="0">
                  <a:pos x="T12" y="T13"/>
                </a:cxn>
              </a:cxnLst>
              <a:rect l="0" t="0" r="r" b="b"/>
              <a:pathLst>
                <a:path w="321" h="324">
                  <a:moveTo>
                    <a:pt x="7" y="199"/>
                  </a:moveTo>
                  <a:cubicBezTo>
                    <a:pt x="20" y="286"/>
                    <a:pt x="83" y="324"/>
                    <a:pt x="159" y="324"/>
                  </a:cubicBezTo>
                  <a:cubicBezTo>
                    <a:pt x="235" y="324"/>
                    <a:pt x="299" y="286"/>
                    <a:pt x="312" y="199"/>
                  </a:cubicBezTo>
                  <a:cubicBezTo>
                    <a:pt x="321" y="134"/>
                    <a:pt x="292" y="80"/>
                    <a:pt x="250" y="31"/>
                  </a:cubicBezTo>
                  <a:cubicBezTo>
                    <a:pt x="242" y="21"/>
                    <a:pt x="233" y="10"/>
                    <a:pt x="225" y="0"/>
                  </a:cubicBezTo>
                  <a:cubicBezTo>
                    <a:pt x="36" y="74"/>
                    <a:pt x="36" y="74"/>
                    <a:pt x="36" y="74"/>
                  </a:cubicBezTo>
                  <a:cubicBezTo>
                    <a:pt x="13" y="112"/>
                    <a:pt x="0" y="153"/>
                    <a:pt x="7" y="199"/>
                  </a:cubicBez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89" name="Freeform 15">
              <a:extLst>
                <a:ext uri="{FF2B5EF4-FFF2-40B4-BE49-F238E27FC236}">
                  <a16:creationId xmlns="" xmlns:a16="http://schemas.microsoft.com/office/drawing/2014/main" id="{7A1BF44E-EFF2-4567-9E05-607EA8C44402}"/>
                </a:ext>
              </a:extLst>
            </p:cNvPr>
            <p:cNvSpPr>
              <a:spLocks/>
            </p:cNvSpPr>
            <p:nvPr/>
          </p:nvSpPr>
          <p:spPr bwMode="auto">
            <a:xfrm>
              <a:off x="2407920" y="1967548"/>
              <a:ext cx="142875" cy="155575"/>
            </a:xfrm>
            <a:custGeom>
              <a:avLst/>
              <a:gdLst>
                <a:gd name="T0" fmla="*/ 24 w 38"/>
                <a:gd name="T1" fmla="*/ 0 h 41"/>
                <a:gd name="T2" fmla="*/ 0 w 38"/>
                <a:gd name="T3" fmla="*/ 41 h 41"/>
                <a:gd name="T4" fmla="*/ 38 w 38"/>
                <a:gd name="T5" fmla="*/ 26 h 41"/>
                <a:gd name="T6" fmla="*/ 24 w 38"/>
                <a:gd name="T7" fmla="*/ 0 h 41"/>
              </a:gdLst>
              <a:ahLst/>
              <a:cxnLst>
                <a:cxn ang="0">
                  <a:pos x="T0" y="T1"/>
                </a:cxn>
                <a:cxn ang="0">
                  <a:pos x="T2" y="T3"/>
                </a:cxn>
                <a:cxn ang="0">
                  <a:pos x="T4" y="T5"/>
                </a:cxn>
                <a:cxn ang="0">
                  <a:pos x="T6" y="T7"/>
                </a:cxn>
              </a:cxnLst>
              <a:rect l="0" t="0" r="r" b="b"/>
              <a:pathLst>
                <a:path w="38" h="41">
                  <a:moveTo>
                    <a:pt x="24" y="0"/>
                  </a:moveTo>
                  <a:cubicBezTo>
                    <a:pt x="16" y="14"/>
                    <a:pt x="9" y="27"/>
                    <a:pt x="0" y="41"/>
                  </a:cubicBezTo>
                  <a:cubicBezTo>
                    <a:pt x="38" y="26"/>
                    <a:pt x="38" y="26"/>
                    <a:pt x="38" y="26"/>
                  </a:cubicBezTo>
                  <a:cubicBezTo>
                    <a:pt x="33" y="17"/>
                    <a:pt x="29" y="9"/>
                    <a:pt x="24" y="0"/>
                  </a:cubicBez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90" name="Freeform 16">
              <a:extLst>
                <a:ext uri="{FF2B5EF4-FFF2-40B4-BE49-F238E27FC236}">
                  <a16:creationId xmlns="" xmlns:a16="http://schemas.microsoft.com/office/drawing/2014/main" id="{4273AC8D-043D-440B-8503-45E7ABED5D21}"/>
                </a:ext>
              </a:extLst>
            </p:cNvPr>
            <p:cNvSpPr>
              <a:spLocks/>
            </p:cNvSpPr>
            <p:nvPr/>
          </p:nvSpPr>
          <p:spPr bwMode="auto">
            <a:xfrm>
              <a:off x="2311083" y="2145348"/>
              <a:ext cx="292100" cy="192088"/>
            </a:xfrm>
            <a:custGeom>
              <a:avLst/>
              <a:gdLst>
                <a:gd name="T0" fmla="*/ 65 w 78"/>
                <a:gd name="T1" fmla="*/ 0 h 51"/>
                <a:gd name="T2" fmla="*/ 24 w 78"/>
                <a:gd name="T3" fmla="*/ 16 h 51"/>
                <a:gd name="T4" fmla="*/ 0 w 78"/>
                <a:gd name="T5" fmla="*/ 51 h 51"/>
                <a:gd name="T6" fmla="*/ 78 w 78"/>
                <a:gd name="T7" fmla="*/ 21 h 51"/>
                <a:gd name="T8" fmla="*/ 65 w 78"/>
                <a:gd name="T9" fmla="*/ 0 h 51"/>
              </a:gdLst>
              <a:ahLst/>
              <a:cxnLst>
                <a:cxn ang="0">
                  <a:pos x="T0" y="T1"/>
                </a:cxn>
                <a:cxn ang="0">
                  <a:pos x="T2" y="T3"/>
                </a:cxn>
                <a:cxn ang="0">
                  <a:pos x="T4" y="T5"/>
                </a:cxn>
                <a:cxn ang="0">
                  <a:pos x="T6" y="T7"/>
                </a:cxn>
                <a:cxn ang="0">
                  <a:pos x="T8" y="T9"/>
                </a:cxn>
              </a:cxnLst>
              <a:rect l="0" t="0" r="r" b="b"/>
              <a:pathLst>
                <a:path w="78" h="51">
                  <a:moveTo>
                    <a:pt x="65" y="0"/>
                  </a:moveTo>
                  <a:cubicBezTo>
                    <a:pt x="24" y="16"/>
                    <a:pt x="24" y="16"/>
                    <a:pt x="24" y="16"/>
                  </a:cubicBezTo>
                  <a:cubicBezTo>
                    <a:pt x="16" y="28"/>
                    <a:pt x="9" y="40"/>
                    <a:pt x="0" y="51"/>
                  </a:cubicBezTo>
                  <a:cubicBezTo>
                    <a:pt x="78" y="21"/>
                    <a:pt x="78" y="21"/>
                    <a:pt x="78" y="21"/>
                  </a:cubicBezTo>
                  <a:cubicBezTo>
                    <a:pt x="74" y="14"/>
                    <a:pt x="69" y="7"/>
                    <a:pt x="65" y="0"/>
                  </a:cubicBezTo>
                  <a:close/>
                </a:path>
              </a:pathLst>
            </a:custGeom>
            <a:solidFill>
              <a:schemeClr val="bg2"/>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sp>
        <p:nvSpPr>
          <p:cNvPr id="91" name="任意多边形 16">
            <a:extLst>
              <a:ext uri="{FF2B5EF4-FFF2-40B4-BE49-F238E27FC236}">
                <a16:creationId xmlns="" xmlns:a16="http://schemas.microsoft.com/office/drawing/2014/main" id="{B50795A8-F380-4143-8C41-F3758A6F35EC}"/>
              </a:ext>
            </a:extLst>
          </p:cNvPr>
          <p:cNvSpPr/>
          <p:nvPr/>
        </p:nvSpPr>
        <p:spPr>
          <a:xfrm>
            <a:off x="2379980" y="2687320"/>
            <a:ext cx="939800" cy="0"/>
          </a:xfrm>
          <a:custGeom>
            <a:avLst/>
            <a:gdLst>
              <a:gd name="connsiteX0" fmla="*/ 704850 w 704850"/>
              <a:gd name="connsiteY0" fmla="*/ 0 h 0"/>
              <a:gd name="connsiteX1" fmla="*/ 0 w 704850"/>
              <a:gd name="connsiteY1" fmla="*/ 0 h 0"/>
            </a:gdLst>
            <a:ahLst/>
            <a:cxnLst>
              <a:cxn ang="0">
                <a:pos x="connsiteX0" y="connsiteY0"/>
              </a:cxn>
              <a:cxn ang="0">
                <a:pos x="connsiteX1" y="connsiteY1"/>
              </a:cxn>
            </a:cxnLst>
            <a:rect l="l" t="t" r="r" b="b"/>
            <a:pathLst>
              <a:path w="704850">
                <a:moveTo>
                  <a:pt x="704850" y="0"/>
                </a:moveTo>
                <a:lnTo>
                  <a:pt x="0" y="0"/>
                </a:lnTo>
              </a:path>
            </a:pathLst>
          </a:cu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92" name="矩形 91">
            <a:extLst>
              <a:ext uri="{FF2B5EF4-FFF2-40B4-BE49-F238E27FC236}">
                <a16:creationId xmlns="" xmlns:a16="http://schemas.microsoft.com/office/drawing/2014/main" id="{D564A291-0FA2-46EA-89DA-2678ADB938B1}"/>
              </a:ext>
            </a:extLst>
          </p:cNvPr>
          <p:cNvSpPr/>
          <p:nvPr/>
        </p:nvSpPr>
        <p:spPr>
          <a:xfrm>
            <a:off x="1987878" y="2433375"/>
            <a:ext cx="1135247" cy="235898"/>
          </a:xfrm>
          <a:prstGeom prst="rect">
            <a:avLst/>
          </a:prstGeom>
        </p:spPr>
        <p:txBody>
          <a:bodyPr wrap="none">
            <a:spAutoFit/>
          </a:bodyPr>
          <a:lstStyle/>
          <a:p>
            <a:pPr defTabSz="1219170" eaLnBrk="0" fontAlgn="base" hangingPunct="0">
              <a:spcBef>
                <a:spcPct val="0"/>
              </a:spcBef>
              <a:spcAft>
                <a:spcPct val="0"/>
              </a:spcAft>
            </a:pPr>
            <a:r>
              <a:rPr lang="en-US" altLang="zh-CN" sz="933">
                <a:solidFill>
                  <a:prstClr val="black">
                    <a:lumMod val="90000"/>
                    <a:lumOff val="10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YOUR TEXT HERE</a:t>
            </a:r>
            <a:endParaRPr lang="zh-CN" altLang="en-US" sz="2133" dirty="0">
              <a:solidFill>
                <a:prstClr val="black">
                  <a:lumMod val="90000"/>
                  <a:lumOff val="10000"/>
                </a:prstClr>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93" name="任意多边形 18">
            <a:extLst>
              <a:ext uri="{FF2B5EF4-FFF2-40B4-BE49-F238E27FC236}">
                <a16:creationId xmlns="" xmlns:a16="http://schemas.microsoft.com/office/drawing/2014/main" id="{643F919E-3E9C-46EA-B669-0A9A2D543D06}"/>
              </a:ext>
            </a:extLst>
          </p:cNvPr>
          <p:cNvSpPr/>
          <p:nvPr/>
        </p:nvSpPr>
        <p:spPr>
          <a:xfrm>
            <a:off x="1879600" y="3017520"/>
            <a:ext cx="1300480" cy="0"/>
          </a:xfrm>
          <a:custGeom>
            <a:avLst/>
            <a:gdLst>
              <a:gd name="connsiteX0" fmla="*/ 975360 w 975360"/>
              <a:gd name="connsiteY0" fmla="*/ 0 h 0"/>
              <a:gd name="connsiteX1" fmla="*/ 0 w 975360"/>
              <a:gd name="connsiteY1" fmla="*/ 0 h 0"/>
            </a:gdLst>
            <a:ahLst/>
            <a:cxnLst>
              <a:cxn ang="0">
                <a:pos x="connsiteX0" y="connsiteY0"/>
              </a:cxn>
              <a:cxn ang="0">
                <a:pos x="connsiteX1" y="connsiteY1"/>
              </a:cxn>
            </a:cxnLst>
            <a:rect l="l" t="t" r="r" b="b"/>
            <a:pathLst>
              <a:path w="975360">
                <a:moveTo>
                  <a:pt x="975360" y="0"/>
                </a:moveTo>
                <a:lnTo>
                  <a:pt x="0" y="0"/>
                </a:lnTo>
              </a:path>
            </a:pathLst>
          </a:cu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94" name="矩形 93">
            <a:extLst>
              <a:ext uri="{FF2B5EF4-FFF2-40B4-BE49-F238E27FC236}">
                <a16:creationId xmlns="" xmlns:a16="http://schemas.microsoft.com/office/drawing/2014/main" id="{5F4ACC33-17E0-400E-BC0C-F1733FD19089}"/>
              </a:ext>
            </a:extLst>
          </p:cNvPr>
          <p:cNvSpPr/>
          <p:nvPr/>
        </p:nvSpPr>
        <p:spPr>
          <a:xfrm>
            <a:off x="1561158" y="2768655"/>
            <a:ext cx="1135247" cy="235898"/>
          </a:xfrm>
          <a:prstGeom prst="rect">
            <a:avLst/>
          </a:prstGeom>
        </p:spPr>
        <p:txBody>
          <a:bodyPr wrap="none">
            <a:spAutoFit/>
          </a:bodyPr>
          <a:lstStyle/>
          <a:p>
            <a:pPr defTabSz="1219170" eaLnBrk="0" fontAlgn="base" hangingPunct="0">
              <a:spcBef>
                <a:spcPct val="0"/>
              </a:spcBef>
              <a:spcAft>
                <a:spcPct val="0"/>
              </a:spcAft>
            </a:pPr>
            <a:r>
              <a:rPr lang="en-US" altLang="zh-CN" sz="933">
                <a:solidFill>
                  <a:prstClr val="black">
                    <a:lumMod val="90000"/>
                    <a:lumOff val="10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YOUR TEXT HERE</a:t>
            </a:r>
            <a:endParaRPr lang="zh-CN" altLang="en-US" sz="2133" dirty="0">
              <a:solidFill>
                <a:prstClr val="black">
                  <a:lumMod val="90000"/>
                  <a:lumOff val="10000"/>
                </a:prstClr>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95" name="任意多边形 20">
            <a:extLst>
              <a:ext uri="{FF2B5EF4-FFF2-40B4-BE49-F238E27FC236}">
                <a16:creationId xmlns="" xmlns:a16="http://schemas.microsoft.com/office/drawing/2014/main" id="{6AC7684E-7639-4F7B-9F8B-718E2040CB05}"/>
              </a:ext>
            </a:extLst>
          </p:cNvPr>
          <p:cNvSpPr/>
          <p:nvPr/>
        </p:nvSpPr>
        <p:spPr>
          <a:xfrm>
            <a:off x="1676400" y="3403600"/>
            <a:ext cx="1300480" cy="0"/>
          </a:xfrm>
          <a:custGeom>
            <a:avLst/>
            <a:gdLst>
              <a:gd name="connsiteX0" fmla="*/ 975360 w 975360"/>
              <a:gd name="connsiteY0" fmla="*/ 0 h 0"/>
              <a:gd name="connsiteX1" fmla="*/ 0 w 975360"/>
              <a:gd name="connsiteY1" fmla="*/ 0 h 0"/>
            </a:gdLst>
            <a:ahLst/>
            <a:cxnLst>
              <a:cxn ang="0">
                <a:pos x="connsiteX0" y="connsiteY0"/>
              </a:cxn>
              <a:cxn ang="0">
                <a:pos x="connsiteX1" y="connsiteY1"/>
              </a:cxn>
            </a:cxnLst>
            <a:rect l="l" t="t" r="r" b="b"/>
            <a:pathLst>
              <a:path w="975360">
                <a:moveTo>
                  <a:pt x="975360" y="0"/>
                </a:moveTo>
                <a:lnTo>
                  <a:pt x="0" y="0"/>
                </a:lnTo>
              </a:path>
            </a:pathLst>
          </a:cu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96" name="矩形 95">
            <a:extLst>
              <a:ext uri="{FF2B5EF4-FFF2-40B4-BE49-F238E27FC236}">
                <a16:creationId xmlns="" xmlns:a16="http://schemas.microsoft.com/office/drawing/2014/main" id="{AF8B02E2-7E89-41EC-BE04-E4C964F9587A}"/>
              </a:ext>
            </a:extLst>
          </p:cNvPr>
          <p:cNvSpPr/>
          <p:nvPr/>
        </p:nvSpPr>
        <p:spPr>
          <a:xfrm>
            <a:off x="1317318" y="3164895"/>
            <a:ext cx="1135247" cy="235898"/>
          </a:xfrm>
          <a:prstGeom prst="rect">
            <a:avLst/>
          </a:prstGeom>
        </p:spPr>
        <p:txBody>
          <a:bodyPr wrap="none">
            <a:spAutoFit/>
          </a:bodyPr>
          <a:lstStyle/>
          <a:p>
            <a:pPr defTabSz="1219170" eaLnBrk="0" fontAlgn="base" hangingPunct="0">
              <a:spcBef>
                <a:spcPct val="0"/>
              </a:spcBef>
              <a:spcAft>
                <a:spcPct val="0"/>
              </a:spcAft>
            </a:pPr>
            <a:r>
              <a:rPr lang="en-US" altLang="zh-CN" sz="933">
                <a:solidFill>
                  <a:prstClr val="black">
                    <a:lumMod val="90000"/>
                    <a:lumOff val="10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YOUR TEXT HERE</a:t>
            </a:r>
            <a:endParaRPr lang="zh-CN" altLang="en-US" sz="2133" dirty="0">
              <a:solidFill>
                <a:prstClr val="black">
                  <a:lumMod val="90000"/>
                  <a:lumOff val="10000"/>
                </a:prstClr>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97" name="矩形 96">
            <a:extLst>
              <a:ext uri="{FF2B5EF4-FFF2-40B4-BE49-F238E27FC236}">
                <a16:creationId xmlns="" xmlns:a16="http://schemas.microsoft.com/office/drawing/2014/main" id="{EA2672E9-3219-4D35-8CA0-AF07E065F935}"/>
              </a:ext>
            </a:extLst>
          </p:cNvPr>
          <p:cNvSpPr/>
          <p:nvPr/>
        </p:nvSpPr>
        <p:spPr>
          <a:xfrm>
            <a:off x="2924429" y="4022380"/>
            <a:ext cx="870751" cy="502766"/>
          </a:xfrm>
          <a:prstGeom prst="rect">
            <a:avLst/>
          </a:prstGeom>
        </p:spPr>
        <p:txBody>
          <a:bodyPr wrap="none">
            <a:spAutoFit/>
          </a:bodyPr>
          <a:lstStyle/>
          <a:p>
            <a:pPr defTabSz="1219170" eaLnBrk="0" fontAlgn="base" hangingPunct="0">
              <a:spcBef>
                <a:spcPct val="0"/>
              </a:spcBef>
              <a:spcAft>
                <a:spcPct val="0"/>
              </a:spcAft>
            </a:pPr>
            <a:r>
              <a:rPr lang="en-US" altLang="zh-CN" sz="2667" dirty="0">
                <a:solidFill>
                  <a:prstClr val="white"/>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67%</a:t>
            </a:r>
            <a:endParaRPr lang="zh-CN" altLang="en-US" sz="7200" dirty="0">
              <a:solidFill>
                <a:prstClr val="white"/>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endParaRPr>
          </a:p>
        </p:txBody>
      </p:sp>
      <p:sp>
        <p:nvSpPr>
          <p:cNvPr id="98" name="矩形 97">
            <a:extLst>
              <a:ext uri="{FF2B5EF4-FFF2-40B4-BE49-F238E27FC236}">
                <a16:creationId xmlns="" xmlns:a16="http://schemas.microsoft.com/office/drawing/2014/main" id="{008076A0-A6BA-468D-B2C3-388A76D6EF7D}"/>
              </a:ext>
            </a:extLst>
          </p:cNvPr>
          <p:cNvSpPr/>
          <p:nvPr/>
        </p:nvSpPr>
        <p:spPr>
          <a:xfrm>
            <a:off x="5946214" y="4204407"/>
            <a:ext cx="870751" cy="502766"/>
          </a:xfrm>
          <a:prstGeom prst="rect">
            <a:avLst/>
          </a:prstGeom>
        </p:spPr>
        <p:txBody>
          <a:bodyPr wrap="none">
            <a:spAutoFit/>
          </a:bodyPr>
          <a:lstStyle/>
          <a:p>
            <a:pPr defTabSz="1219170" eaLnBrk="0" fontAlgn="base" hangingPunct="0">
              <a:spcBef>
                <a:spcPct val="0"/>
              </a:spcBef>
              <a:spcAft>
                <a:spcPct val="0"/>
              </a:spcAft>
            </a:pPr>
            <a:r>
              <a:rPr lang="en-US" altLang="zh-CN" sz="2667" dirty="0">
                <a:solidFill>
                  <a:prstClr val="white"/>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25%</a:t>
            </a:r>
            <a:endParaRPr lang="zh-CN" altLang="en-US" sz="7200" dirty="0">
              <a:solidFill>
                <a:prstClr val="white"/>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endParaRPr>
          </a:p>
        </p:txBody>
      </p:sp>
      <p:sp>
        <p:nvSpPr>
          <p:cNvPr id="99" name="矩形 98">
            <a:extLst>
              <a:ext uri="{FF2B5EF4-FFF2-40B4-BE49-F238E27FC236}">
                <a16:creationId xmlns="" xmlns:a16="http://schemas.microsoft.com/office/drawing/2014/main" id="{1622828A-96E3-4859-B8E5-2CADA2A7A398}"/>
              </a:ext>
            </a:extLst>
          </p:cNvPr>
          <p:cNvSpPr/>
          <p:nvPr/>
        </p:nvSpPr>
        <p:spPr>
          <a:xfrm>
            <a:off x="9162669" y="4002060"/>
            <a:ext cx="870751" cy="502766"/>
          </a:xfrm>
          <a:prstGeom prst="rect">
            <a:avLst/>
          </a:prstGeom>
        </p:spPr>
        <p:txBody>
          <a:bodyPr wrap="none">
            <a:spAutoFit/>
          </a:bodyPr>
          <a:lstStyle/>
          <a:p>
            <a:pPr defTabSz="1219170" eaLnBrk="0" fontAlgn="base" hangingPunct="0">
              <a:spcBef>
                <a:spcPct val="0"/>
              </a:spcBef>
              <a:spcAft>
                <a:spcPct val="0"/>
              </a:spcAft>
            </a:pPr>
            <a:r>
              <a:rPr lang="en-US" altLang="zh-CN" sz="2667" dirty="0">
                <a:solidFill>
                  <a:prstClr val="white"/>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59%</a:t>
            </a:r>
            <a:endParaRPr lang="zh-CN" altLang="en-US" sz="7200" dirty="0">
              <a:solidFill>
                <a:prstClr val="white"/>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endParaRPr>
          </a:p>
        </p:txBody>
      </p:sp>
      <p:sp>
        <p:nvSpPr>
          <p:cNvPr id="100" name="任意多边形 27">
            <a:extLst>
              <a:ext uri="{FF2B5EF4-FFF2-40B4-BE49-F238E27FC236}">
                <a16:creationId xmlns="" xmlns:a16="http://schemas.microsoft.com/office/drawing/2014/main" id="{E0CF2281-9F9C-40E5-8FE5-F61C63FC19D6}"/>
              </a:ext>
            </a:extLst>
          </p:cNvPr>
          <p:cNvSpPr/>
          <p:nvPr/>
        </p:nvSpPr>
        <p:spPr>
          <a:xfrm>
            <a:off x="5212080" y="2824480"/>
            <a:ext cx="1026160" cy="0"/>
          </a:xfrm>
          <a:custGeom>
            <a:avLst/>
            <a:gdLst>
              <a:gd name="connsiteX0" fmla="*/ 769620 w 769620"/>
              <a:gd name="connsiteY0" fmla="*/ 0 h 0"/>
              <a:gd name="connsiteX1" fmla="*/ 0 w 769620"/>
              <a:gd name="connsiteY1" fmla="*/ 0 h 0"/>
            </a:gdLst>
            <a:ahLst/>
            <a:cxnLst>
              <a:cxn ang="0">
                <a:pos x="connsiteX0" y="connsiteY0"/>
              </a:cxn>
              <a:cxn ang="0">
                <a:pos x="connsiteX1" y="connsiteY1"/>
              </a:cxn>
            </a:cxnLst>
            <a:rect l="l" t="t" r="r" b="b"/>
            <a:pathLst>
              <a:path w="769620">
                <a:moveTo>
                  <a:pt x="769620" y="0"/>
                </a:moveTo>
                <a:lnTo>
                  <a:pt x="0" y="0"/>
                </a:lnTo>
              </a:path>
            </a:pathLst>
          </a:cu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01" name="任意多边形 28">
            <a:extLst>
              <a:ext uri="{FF2B5EF4-FFF2-40B4-BE49-F238E27FC236}">
                <a16:creationId xmlns="" xmlns:a16="http://schemas.microsoft.com/office/drawing/2014/main" id="{DDCF49CE-24B0-4B57-B2C4-5A6DC973FBB6}"/>
              </a:ext>
            </a:extLst>
          </p:cNvPr>
          <p:cNvSpPr/>
          <p:nvPr/>
        </p:nvSpPr>
        <p:spPr>
          <a:xfrm>
            <a:off x="5019040" y="3322320"/>
            <a:ext cx="1026160" cy="0"/>
          </a:xfrm>
          <a:custGeom>
            <a:avLst/>
            <a:gdLst>
              <a:gd name="connsiteX0" fmla="*/ 769620 w 769620"/>
              <a:gd name="connsiteY0" fmla="*/ 0 h 0"/>
              <a:gd name="connsiteX1" fmla="*/ 0 w 769620"/>
              <a:gd name="connsiteY1" fmla="*/ 0 h 0"/>
            </a:gdLst>
            <a:ahLst/>
            <a:cxnLst>
              <a:cxn ang="0">
                <a:pos x="connsiteX0" y="connsiteY0"/>
              </a:cxn>
              <a:cxn ang="0">
                <a:pos x="connsiteX1" y="connsiteY1"/>
              </a:cxn>
            </a:cxnLst>
            <a:rect l="l" t="t" r="r" b="b"/>
            <a:pathLst>
              <a:path w="769620">
                <a:moveTo>
                  <a:pt x="769620" y="0"/>
                </a:moveTo>
                <a:lnTo>
                  <a:pt x="0" y="0"/>
                </a:lnTo>
              </a:path>
            </a:pathLst>
          </a:cu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02" name="任意多边形 29">
            <a:extLst>
              <a:ext uri="{FF2B5EF4-FFF2-40B4-BE49-F238E27FC236}">
                <a16:creationId xmlns="" xmlns:a16="http://schemas.microsoft.com/office/drawing/2014/main" id="{F073444E-EFEA-4927-A937-D0BA0C75521B}"/>
              </a:ext>
            </a:extLst>
          </p:cNvPr>
          <p:cNvSpPr/>
          <p:nvPr/>
        </p:nvSpPr>
        <p:spPr>
          <a:xfrm>
            <a:off x="4897120" y="3911600"/>
            <a:ext cx="1026160" cy="0"/>
          </a:xfrm>
          <a:custGeom>
            <a:avLst/>
            <a:gdLst>
              <a:gd name="connsiteX0" fmla="*/ 769620 w 769620"/>
              <a:gd name="connsiteY0" fmla="*/ 0 h 0"/>
              <a:gd name="connsiteX1" fmla="*/ 0 w 769620"/>
              <a:gd name="connsiteY1" fmla="*/ 0 h 0"/>
            </a:gdLst>
            <a:ahLst/>
            <a:cxnLst>
              <a:cxn ang="0">
                <a:pos x="connsiteX0" y="connsiteY0"/>
              </a:cxn>
              <a:cxn ang="0">
                <a:pos x="connsiteX1" y="connsiteY1"/>
              </a:cxn>
            </a:cxnLst>
            <a:rect l="l" t="t" r="r" b="b"/>
            <a:pathLst>
              <a:path w="769620">
                <a:moveTo>
                  <a:pt x="769620" y="0"/>
                </a:moveTo>
                <a:lnTo>
                  <a:pt x="0" y="0"/>
                </a:lnTo>
              </a:path>
            </a:pathLst>
          </a:cu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03" name="矩形 102">
            <a:extLst>
              <a:ext uri="{FF2B5EF4-FFF2-40B4-BE49-F238E27FC236}">
                <a16:creationId xmlns="" xmlns:a16="http://schemas.microsoft.com/office/drawing/2014/main" id="{AC85EEBB-F3D4-4772-A43A-2E10CAD6DCA2}"/>
              </a:ext>
            </a:extLst>
          </p:cNvPr>
          <p:cNvSpPr/>
          <p:nvPr/>
        </p:nvSpPr>
        <p:spPr>
          <a:xfrm>
            <a:off x="4873318" y="2545135"/>
            <a:ext cx="1135247" cy="235898"/>
          </a:xfrm>
          <a:prstGeom prst="rect">
            <a:avLst/>
          </a:prstGeom>
        </p:spPr>
        <p:txBody>
          <a:bodyPr wrap="none">
            <a:spAutoFit/>
          </a:bodyPr>
          <a:lstStyle/>
          <a:p>
            <a:pPr defTabSz="1219170" eaLnBrk="0" fontAlgn="base" hangingPunct="0">
              <a:spcBef>
                <a:spcPct val="0"/>
              </a:spcBef>
              <a:spcAft>
                <a:spcPct val="0"/>
              </a:spcAft>
            </a:pPr>
            <a:r>
              <a:rPr lang="en-US" altLang="zh-CN" sz="933">
                <a:solidFill>
                  <a:prstClr val="black">
                    <a:lumMod val="90000"/>
                    <a:lumOff val="10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YOUR TEXT HERE</a:t>
            </a:r>
            <a:endParaRPr lang="zh-CN" altLang="en-US" sz="2133" dirty="0">
              <a:solidFill>
                <a:prstClr val="black">
                  <a:lumMod val="90000"/>
                  <a:lumOff val="10000"/>
                </a:prstClr>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04" name="矩形 103">
            <a:extLst>
              <a:ext uri="{FF2B5EF4-FFF2-40B4-BE49-F238E27FC236}">
                <a16:creationId xmlns="" xmlns:a16="http://schemas.microsoft.com/office/drawing/2014/main" id="{FA7D7FEA-8FC1-4755-B66F-4B4687D8006F}"/>
              </a:ext>
            </a:extLst>
          </p:cNvPr>
          <p:cNvSpPr/>
          <p:nvPr/>
        </p:nvSpPr>
        <p:spPr>
          <a:xfrm>
            <a:off x="4568518" y="3053135"/>
            <a:ext cx="1135247" cy="235898"/>
          </a:xfrm>
          <a:prstGeom prst="rect">
            <a:avLst/>
          </a:prstGeom>
        </p:spPr>
        <p:txBody>
          <a:bodyPr wrap="none">
            <a:spAutoFit/>
          </a:bodyPr>
          <a:lstStyle/>
          <a:p>
            <a:pPr defTabSz="1219170" eaLnBrk="0" fontAlgn="base" hangingPunct="0">
              <a:spcBef>
                <a:spcPct val="0"/>
              </a:spcBef>
              <a:spcAft>
                <a:spcPct val="0"/>
              </a:spcAft>
            </a:pPr>
            <a:r>
              <a:rPr lang="en-US" altLang="zh-CN" sz="933">
                <a:solidFill>
                  <a:prstClr val="black">
                    <a:lumMod val="90000"/>
                    <a:lumOff val="10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YOUR TEXT HERE</a:t>
            </a:r>
            <a:endParaRPr lang="zh-CN" altLang="en-US" sz="2133" dirty="0">
              <a:solidFill>
                <a:prstClr val="black">
                  <a:lumMod val="90000"/>
                  <a:lumOff val="10000"/>
                </a:prstClr>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05" name="矩形 104">
            <a:extLst>
              <a:ext uri="{FF2B5EF4-FFF2-40B4-BE49-F238E27FC236}">
                <a16:creationId xmlns="" xmlns:a16="http://schemas.microsoft.com/office/drawing/2014/main" id="{7E2E46C8-6695-44BE-B12A-497817273083}"/>
              </a:ext>
            </a:extLst>
          </p:cNvPr>
          <p:cNvSpPr/>
          <p:nvPr/>
        </p:nvSpPr>
        <p:spPr>
          <a:xfrm>
            <a:off x="4659958" y="3632255"/>
            <a:ext cx="811441" cy="235898"/>
          </a:xfrm>
          <a:prstGeom prst="rect">
            <a:avLst/>
          </a:prstGeom>
        </p:spPr>
        <p:txBody>
          <a:bodyPr wrap="none">
            <a:spAutoFit/>
          </a:bodyPr>
          <a:lstStyle/>
          <a:p>
            <a:pPr defTabSz="1219170" eaLnBrk="0" fontAlgn="base" hangingPunct="0">
              <a:spcBef>
                <a:spcPct val="0"/>
              </a:spcBef>
              <a:spcAft>
                <a:spcPct val="0"/>
              </a:spcAft>
            </a:pPr>
            <a:r>
              <a:rPr lang="en-US" altLang="zh-CN" sz="933" dirty="0">
                <a:solidFill>
                  <a:prstClr val="black">
                    <a:lumMod val="90000"/>
                    <a:lumOff val="10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YOUR TEXT</a:t>
            </a:r>
            <a:endParaRPr lang="zh-CN" altLang="en-US" sz="2133" dirty="0">
              <a:solidFill>
                <a:prstClr val="black">
                  <a:lumMod val="90000"/>
                  <a:lumOff val="10000"/>
                </a:prstClr>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06" name="任意多边形 36">
            <a:extLst>
              <a:ext uri="{FF2B5EF4-FFF2-40B4-BE49-F238E27FC236}">
                <a16:creationId xmlns="" xmlns:a16="http://schemas.microsoft.com/office/drawing/2014/main" id="{26086069-B9C7-4E54-894F-54BCE11FCB9B}"/>
              </a:ext>
            </a:extLst>
          </p:cNvPr>
          <p:cNvSpPr/>
          <p:nvPr/>
        </p:nvSpPr>
        <p:spPr>
          <a:xfrm>
            <a:off x="8097520" y="2743200"/>
            <a:ext cx="1422400" cy="0"/>
          </a:xfrm>
          <a:custGeom>
            <a:avLst/>
            <a:gdLst>
              <a:gd name="connsiteX0" fmla="*/ 1066800 w 1066800"/>
              <a:gd name="connsiteY0" fmla="*/ 0 h 0"/>
              <a:gd name="connsiteX1" fmla="*/ 0 w 1066800"/>
              <a:gd name="connsiteY1" fmla="*/ 0 h 0"/>
            </a:gdLst>
            <a:ahLst/>
            <a:cxnLst>
              <a:cxn ang="0">
                <a:pos x="connsiteX0" y="connsiteY0"/>
              </a:cxn>
              <a:cxn ang="0">
                <a:pos x="connsiteX1" y="connsiteY1"/>
              </a:cxn>
            </a:cxnLst>
            <a:rect l="l" t="t" r="r" b="b"/>
            <a:pathLst>
              <a:path w="1066800">
                <a:moveTo>
                  <a:pt x="1066800" y="0"/>
                </a:moveTo>
                <a:lnTo>
                  <a:pt x="0" y="0"/>
                </a:lnTo>
              </a:path>
            </a:pathLst>
          </a:cu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07" name="任意多边形 37">
            <a:extLst>
              <a:ext uri="{FF2B5EF4-FFF2-40B4-BE49-F238E27FC236}">
                <a16:creationId xmlns="" xmlns:a16="http://schemas.microsoft.com/office/drawing/2014/main" id="{85FA0002-ED9F-42D5-A3FB-D9B78E38E6D3}"/>
              </a:ext>
            </a:extLst>
          </p:cNvPr>
          <p:cNvSpPr/>
          <p:nvPr/>
        </p:nvSpPr>
        <p:spPr>
          <a:xfrm>
            <a:off x="8280400" y="3068320"/>
            <a:ext cx="1107440" cy="0"/>
          </a:xfrm>
          <a:custGeom>
            <a:avLst/>
            <a:gdLst>
              <a:gd name="connsiteX0" fmla="*/ 830580 w 830580"/>
              <a:gd name="connsiteY0" fmla="*/ 0 h 0"/>
              <a:gd name="connsiteX1" fmla="*/ 0 w 830580"/>
              <a:gd name="connsiteY1" fmla="*/ 0 h 0"/>
            </a:gdLst>
            <a:ahLst/>
            <a:cxnLst>
              <a:cxn ang="0">
                <a:pos x="connsiteX0" y="connsiteY0"/>
              </a:cxn>
              <a:cxn ang="0">
                <a:pos x="connsiteX1" y="connsiteY1"/>
              </a:cxn>
            </a:cxnLst>
            <a:rect l="l" t="t" r="r" b="b"/>
            <a:pathLst>
              <a:path w="830580">
                <a:moveTo>
                  <a:pt x="830580" y="0"/>
                </a:moveTo>
                <a:lnTo>
                  <a:pt x="0" y="0"/>
                </a:lnTo>
              </a:path>
            </a:pathLst>
          </a:cu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08" name="任意多边形 38">
            <a:extLst>
              <a:ext uri="{FF2B5EF4-FFF2-40B4-BE49-F238E27FC236}">
                <a16:creationId xmlns="" xmlns:a16="http://schemas.microsoft.com/office/drawing/2014/main" id="{2E888287-F74B-453C-9098-8EC71B05786E}"/>
              </a:ext>
            </a:extLst>
          </p:cNvPr>
          <p:cNvSpPr/>
          <p:nvPr/>
        </p:nvSpPr>
        <p:spPr>
          <a:xfrm>
            <a:off x="7874000" y="3556000"/>
            <a:ext cx="1270000" cy="0"/>
          </a:xfrm>
          <a:custGeom>
            <a:avLst/>
            <a:gdLst>
              <a:gd name="connsiteX0" fmla="*/ 952500 w 952500"/>
              <a:gd name="connsiteY0" fmla="*/ 0 h 0"/>
              <a:gd name="connsiteX1" fmla="*/ 0 w 952500"/>
              <a:gd name="connsiteY1" fmla="*/ 0 h 0"/>
            </a:gdLst>
            <a:ahLst/>
            <a:cxnLst>
              <a:cxn ang="0">
                <a:pos x="connsiteX0" y="connsiteY0"/>
              </a:cxn>
              <a:cxn ang="0">
                <a:pos x="connsiteX1" y="connsiteY1"/>
              </a:cxn>
            </a:cxnLst>
            <a:rect l="l" t="t" r="r" b="b"/>
            <a:pathLst>
              <a:path w="952500">
                <a:moveTo>
                  <a:pt x="952500" y="0"/>
                </a:moveTo>
                <a:lnTo>
                  <a:pt x="0" y="0"/>
                </a:lnTo>
              </a:path>
            </a:pathLst>
          </a:cu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09" name="矩形 108">
            <a:extLst>
              <a:ext uri="{FF2B5EF4-FFF2-40B4-BE49-F238E27FC236}">
                <a16:creationId xmlns="" xmlns:a16="http://schemas.microsoft.com/office/drawing/2014/main" id="{E4BE2407-C8D4-41DD-8712-D6B6C5BA4766}"/>
              </a:ext>
            </a:extLst>
          </p:cNvPr>
          <p:cNvSpPr/>
          <p:nvPr/>
        </p:nvSpPr>
        <p:spPr>
          <a:xfrm>
            <a:off x="8114358" y="2463855"/>
            <a:ext cx="1135247" cy="235898"/>
          </a:xfrm>
          <a:prstGeom prst="rect">
            <a:avLst/>
          </a:prstGeom>
        </p:spPr>
        <p:txBody>
          <a:bodyPr wrap="none">
            <a:spAutoFit/>
          </a:bodyPr>
          <a:lstStyle/>
          <a:p>
            <a:pPr defTabSz="1219170" eaLnBrk="0" fontAlgn="base" hangingPunct="0">
              <a:spcBef>
                <a:spcPct val="0"/>
              </a:spcBef>
              <a:spcAft>
                <a:spcPct val="0"/>
              </a:spcAft>
            </a:pPr>
            <a:r>
              <a:rPr lang="en-US" altLang="zh-CN" sz="933">
                <a:solidFill>
                  <a:prstClr val="black">
                    <a:lumMod val="90000"/>
                    <a:lumOff val="10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YOUR TEXT HERE</a:t>
            </a:r>
            <a:endParaRPr lang="zh-CN" altLang="en-US" sz="2133" dirty="0">
              <a:solidFill>
                <a:prstClr val="black">
                  <a:lumMod val="90000"/>
                  <a:lumOff val="10000"/>
                </a:prstClr>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10" name="矩形 109">
            <a:extLst>
              <a:ext uri="{FF2B5EF4-FFF2-40B4-BE49-F238E27FC236}">
                <a16:creationId xmlns="" xmlns:a16="http://schemas.microsoft.com/office/drawing/2014/main" id="{A881A374-629F-487D-B692-69C8384A4181}"/>
              </a:ext>
            </a:extLst>
          </p:cNvPr>
          <p:cNvSpPr/>
          <p:nvPr/>
        </p:nvSpPr>
        <p:spPr>
          <a:xfrm>
            <a:off x="7972118" y="2819455"/>
            <a:ext cx="1135247" cy="235898"/>
          </a:xfrm>
          <a:prstGeom prst="rect">
            <a:avLst/>
          </a:prstGeom>
        </p:spPr>
        <p:txBody>
          <a:bodyPr wrap="none">
            <a:spAutoFit/>
          </a:bodyPr>
          <a:lstStyle/>
          <a:p>
            <a:pPr defTabSz="1219170" eaLnBrk="0" fontAlgn="base" hangingPunct="0">
              <a:spcBef>
                <a:spcPct val="0"/>
              </a:spcBef>
              <a:spcAft>
                <a:spcPct val="0"/>
              </a:spcAft>
            </a:pPr>
            <a:r>
              <a:rPr lang="en-US" altLang="zh-CN" sz="933">
                <a:solidFill>
                  <a:prstClr val="black">
                    <a:lumMod val="90000"/>
                    <a:lumOff val="10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YOUR TEXT HERE</a:t>
            </a:r>
            <a:endParaRPr lang="zh-CN" altLang="en-US" sz="2133" dirty="0">
              <a:solidFill>
                <a:prstClr val="black">
                  <a:lumMod val="90000"/>
                  <a:lumOff val="10000"/>
                </a:prstClr>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11" name="矩形 110">
            <a:extLst>
              <a:ext uri="{FF2B5EF4-FFF2-40B4-BE49-F238E27FC236}">
                <a16:creationId xmlns="" xmlns:a16="http://schemas.microsoft.com/office/drawing/2014/main" id="{77A7A059-155B-459C-8A4A-9698DC82B30F}"/>
              </a:ext>
            </a:extLst>
          </p:cNvPr>
          <p:cNvSpPr/>
          <p:nvPr/>
        </p:nvSpPr>
        <p:spPr>
          <a:xfrm>
            <a:off x="7707958" y="3276655"/>
            <a:ext cx="1135247" cy="235898"/>
          </a:xfrm>
          <a:prstGeom prst="rect">
            <a:avLst/>
          </a:prstGeom>
        </p:spPr>
        <p:txBody>
          <a:bodyPr wrap="none">
            <a:spAutoFit/>
          </a:bodyPr>
          <a:lstStyle/>
          <a:p>
            <a:pPr defTabSz="1219170" eaLnBrk="0" fontAlgn="base" hangingPunct="0">
              <a:spcBef>
                <a:spcPct val="0"/>
              </a:spcBef>
              <a:spcAft>
                <a:spcPct val="0"/>
              </a:spcAft>
            </a:pPr>
            <a:r>
              <a:rPr lang="en-US" altLang="zh-CN" sz="933">
                <a:solidFill>
                  <a:prstClr val="black">
                    <a:lumMod val="90000"/>
                    <a:lumOff val="10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YOUR TEXT HERE</a:t>
            </a:r>
            <a:endParaRPr lang="zh-CN" altLang="en-US" sz="2133" dirty="0">
              <a:solidFill>
                <a:prstClr val="black">
                  <a:lumMod val="90000"/>
                  <a:lumOff val="10000"/>
                </a:prstClr>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12" name="文本框 66">
            <a:extLst>
              <a:ext uri="{FF2B5EF4-FFF2-40B4-BE49-F238E27FC236}">
                <a16:creationId xmlns="" xmlns:a16="http://schemas.microsoft.com/office/drawing/2014/main" id="{DD903810-1A0F-4322-82C8-332B5BA831C3}"/>
              </a:ext>
            </a:extLst>
          </p:cNvPr>
          <p:cNvSpPr txBox="1">
            <a:spLocks noChangeArrowheads="1"/>
          </p:cNvSpPr>
          <p:nvPr/>
        </p:nvSpPr>
        <p:spPr bwMode="auto">
          <a:xfrm>
            <a:off x="2761530" y="5622297"/>
            <a:ext cx="6914289" cy="545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defTabSz="1219170" fontAlgn="base">
              <a:lnSpc>
                <a:spcPts val="1867"/>
              </a:lnSpc>
              <a:spcBef>
                <a:spcPct val="0"/>
              </a:spcBef>
              <a:spcAft>
                <a:spcPct val="0"/>
              </a:spcAft>
            </a:pPr>
            <a:r>
              <a:rPr lang="en-US" altLang="zh-CN" sz="933" dirty="0">
                <a:solidFill>
                  <a:prstClr val="black"/>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this is a sample text. insert your </a:t>
            </a:r>
            <a:r>
              <a:rPr lang="en-US" altLang="zh-CN" sz="933">
                <a:solidFill>
                  <a:prstClr val="black"/>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desired text here. </a:t>
            </a:r>
            <a:r>
              <a:rPr lang="en-US" altLang="zh-CN" sz="933" dirty="0">
                <a:solidFill>
                  <a:prstClr val="black"/>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Again. this is a dummy text. enter your </a:t>
            </a:r>
            <a:r>
              <a:rPr lang="en-US" altLang="zh-CN" sz="933">
                <a:solidFill>
                  <a:prstClr val="black"/>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own text here. </a:t>
            </a:r>
            <a:r>
              <a:rPr lang="en-US" altLang="zh-CN" sz="933" dirty="0">
                <a:solidFill>
                  <a:prstClr val="black"/>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this is a sample text. insert your </a:t>
            </a:r>
            <a:r>
              <a:rPr lang="en-US" altLang="zh-CN" sz="933">
                <a:solidFill>
                  <a:prstClr val="black"/>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desired text here. </a:t>
            </a:r>
            <a:r>
              <a:rPr lang="en-US" altLang="zh-CN" sz="933" dirty="0">
                <a:solidFill>
                  <a:prstClr val="black"/>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Again. this is a dummy text. enter your </a:t>
            </a:r>
            <a:r>
              <a:rPr lang="en-US" altLang="zh-CN" sz="933">
                <a:solidFill>
                  <a:prstClr val="black"/>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own text here</a:t>
            </a:r>
            <a:endParaRPr lang="zh-CN" altLang="en-US" sz="933" dirty="0">
              <a:solidFill>
                <a:prstClr val="black"/>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endParaRPr>
          </a:p>
        </p:txBody>
      </p:sp>
      <p:sp>
        <p:nvSpPr>
          <p:cNvPr id="113" name="矩形 112">
            <a:extLst>
              <a:ext uri="{FF2B5EF4-FFF2-40B4-BE49-F238E27FC236}">
                <a16:creationId xmlns="" xmlns:a16="http://schemas.microsoft.com/office/drawing/2014/main" id="{710ED07E-F53B-4B08-AFD7-3263A243AE52}"/>
              </a:ext>
            </a:extLst>
          </p:cNvPr>
          <p:cNvSpPr/>
          <p:nvPr/>
        </p:nvSpPr>
        <p:spPr>
          <a:xfrm>
            <a:off x="5376852" y="5327403"/>
            <a:ext cx="1415772" cy="338554"/>
          </a:xfrm>
          <a:prstGeom prst="rect">
            <a:avLst/>
          </a:prstGeom>
        </p:spPr>
        <p:txBody>
          <a:bodyPr wrap="none">
            <a:spAutoFit/>
          </a:bodyPr>
          <a:lstStyle/>
          <a:p>
            <a:pPr algn="ctr" defTabSz="1219170" eaLnBrk="0" fontAlgn="base" hangingPunct="0">
              <a:spcBef>
                <a:spcPct val="0"/>
              </a:spcBef>
              <a:spcAft>
                <a:spcPct val="0"/>
              </a:spcAft>
            </a:pPr>
            <a:r>
              <a:rPr lang="zh-CN" altLang="en-US" sz="1600" b="1" dirty="0">
                <a:solidFill>
                  <a:prstClr val="black">
                    <a:lumMod val="90000"/>
                    <a:lumOff val="10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点此替换文本</a:t>
            </a:r>
            <a:endParaRPr lang="zh-CN" altLang="en-US" sz="4800" b="1" dirty="0">
              <a:solidFill>
                <a:prstClr val="black">
                  <a:lumMod val="90000"/>
                  <a:lumOff val="10000"/>
                </a:prstClr>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Tree>
    <p:extLst>
      <p:ext uri="{BB962C8B-B14F-4D97-AF65-F5344CB8AC3E}">
        <p14:creationId xmlns:p14="http://schemas.microsoft.com/office/powerpoint/2010/main" val="217415291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500" fill="hold"/>
                                        <p:tgtEl>
                                          <p:spTgt spid="86"/>
                                        </p:tgtEl>
                                        <p:attrNameLst>
                                          <p:attrName>ppt_x</p:attrName>
                                        </p:attrNameLst>
                                      </p:cBhvr>
                                      <p:tavLst>
                                        <p:tav tm="0">
                                          <p:val>
                                            <p:strVal val="#ppt_x"/>
                                          </p:val>
                                        </p:tav>
                                        <p:tav tm="100000">
                                          <p:val>
                                            <p:strVal val="#ppt_x"/>
                                          </p:val>
                                        </p:tav>
                                      </p:tavLst>
                                    </p:anim>
                                    <p:anim calcmode="lin" valueType="num">
                                      <p:cBhvr additive="base">
                                        <p:cTn id="8" dur="500" fill="hold"/>
                                        <p:tgtEl>
                                          <p:spTgt spid="86"/>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81"/>
                                        </p:tgtEl>
                                        <p:attrNameLst>
                                          <p:attrName>style.visibility</p:attrName>
                                        </p:attrNameLst>
                                      </p:cBhvr>
                                      <p:to>
                                        <p:strVal val="visible"/>
                                      </p:to>
                                    </p:set>
                                    <p:anim calcmode="lin" valueType="num">
                                      <p:cBhvr additive="base">
                                        <p:cTn id="11" dur="500" fill="hold"/>
                                        <p:tgtEl>
                                          <p:spTgt spid="81"/>
                                        </p:tgtEl>
                                        <p:attrNameLst>
                                          <p:attrName>ppt_x</p:attrName>
                                        </p:attrNameLst>
                                      </p:cBhvr>
                                      <p:tavLst>
                                        <p:tav tm="0">
                                          <p:val>
                                            <p:strVal val="#ppt_x"/>
                                          </p:val>
                                        </p:tav>
                                        <p:tav tm="100000">
                                          <p:val>
                                            <p:strVal val="#ppt_x"/>
                                          </p:val>
                                        </p:tav>
                                      </p:tavLst>
                                    </p:anim>
                                    <p:anim calcmode="lin" valueType="num">
                                      <p:cBhvr additive="base">
                                        <p:cTn id="12" dur="500" fill="hold"/>
                                        <p:tgtEl>
                                          <p:spTgt spid="81"/>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76"/>
                                        </p:tgtEl>
                                        <p:attrNameLst>
                                          <p:attrName>style.visibility</p:attrName>
                                        </p:attrNameLst>
                                      </p:cBhvr>
                                      <p:to>
                                        <p:strVal val="visible"/>
                                      </p:to>
                                    </p:set>
                                    <p:anim calcmode="lin" valueType="num">
                                      <p:cBhvr additive="base">
                                        <p:cTn id="15" dur="500" fill="hold"/>
                                        <p:tgtEl>
                                          <p:spTgt spid="76"/>
                                        </p:tgtEl>
                                        <p:attrNameLst>
                                          <p:attrName>ppt_x</p:attrName>
                                        </p:attrNameLst>
                                      </p:cBhvr>
                                      <p:tavLst>
                                        <p:tav tm="0">
                                          <p:val>
                                            <p:strVal val="#ppt_x"/>
                                          </p:val>
                                        </p:tav>
                                        <p:tav tm="100000">
                                          <p:val>
                                            <p:strVal val="#ppt_x"/>
                                          </p:val>
                                        </p:tav>
                                      </p:tavLst>
                                    </p:anim>
                                    <p:anim calcmode="lin" valueType="num">
                                      <p:cBhvr additive="base">
                                        <p:cTn id="16" dur="500" fill="hold"/>
                                        <p:tgtEl>
                                          <p:spTgt spid="76"/>
                                        </p:tgtEl>
                                        <p:attrNameLst>
                                          <p:attrName>ppt_y</p:attrName>
                                        </p:attrNameLst>
                                      </p:cBhvr>
                                      <p:tavLst>
                                        <p:tav tm="0">
                                          <p:val>
                                            <p:strVal val="1+#ppt_h/2"/>
                                          </p:val>
                                        </p:tav>
                                        <p:tav tm="100000">
                                          <p:val>
                                            <p:strVal val="#ppt_y"/>
                                          </p:val>
                                        </p:tav>
                                      </p:tavLst>
                                    </p:anim>
                                  </p:childTnLst>
                                </p:cTn>
                              </p:par>
                            </p:childTnLst>
                          </p:cTn>
                        </p:par>
                        <p:par>
                          <p:cTn id="17" fill="hold">
                            <p:stCondLst>
                              <p:cond delay="750"/>
                            </p:stCondLst>
                            <p:childTnLst>
                              <p:par>
                                <p:cTn id="18" presetID="22" presetClass="entr" presetSubtype="2" fill="hold" grpId="0" nodeType="afterEffect">
                                  <p:stCondLst>
                                    <p:cond delay="0"/>
                                  </p:stCondLst>
                                  <p:childTnLst>
                                    <p:set>
                                      <p:cBhvr>
                                        <p:cTn id="19" dur="1" fill="hold">
                                          <p:stCondLst>
                                            <p:cond delay="0"/>
                                          </p:stCondLst>
                                        </p:cTn>
                                        <p:tgtEl>
                                          <p:spTgt spid="91"/>
                                        </p:tgtEl>
                                        <p:attrNameLst>
                                          <p:attrName>style.visibility</p:attrName>
                                        </p:attrNameLst>
                                      </p:cBhvr>
                                      <p:to>
                                        <p:strVal val="visible"/>
                                      </p:to>
                                    </p:set>
                                    <p:animEffect transition="in" filter="wipe(right)">
                                      <p:cBhvr>
                                        <p:cTn id="20" dur="500"/>
                                        <p:tgtEl>
                                          <p:spTgt spid="91"/>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93"/>
                                        </p:tgtEl>
                                        <p:attrNameLst>
                                          <p:attrName>style.visibility</p:attrName>
                                        </p:attrNameLst>
                                      </p:cBhvr>
                                      <p:to>
                                        <p:strVal val="visible"/>
                                      </p:to>
                                    </p:set>
                                    <p:animEffect transition="in" filter="wipe(right)">
                                      <p:cBhvr>
                                        <p:cTn id="23" dur="500"/>
                                        <p:tgtEl>
                                          <p:spTgt spid="93"/>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95"/>
                                        </p:tgtEl>
                                        <p:attrNameLst>
                                          <p:attrName>style.visibility</p:attrName>
                                        </p:attrNameLst>
                                      </p:cBhvr>
                                      <p:to>
                                        <p:strVal val="visible"/>
                                      </p:to>
                                    </p:set>
                                    <p:animEffect transition="in" filter="wipe(right)">
                                      <p:cBhvr>
                                        <p:cTn id="26" dur="500"/>
                                        <p:tgtEl>
                                          <p:spTgt spid="95"/>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100"/>
                                        </p:tgtEl>
                                        <p:attrNameLst>
                                          <p:attrName>style.visibility</p:attrName>
                                        </p:attrNameLst>
                                      </p:cBhvr>
                                      <p:to>
                                        <p:strVal val="visible"/>
                                      </p:to>
                                    </p:set>
                                    <p:animEffect transition="in" filter="wipe(right)">
                                      <p:cBhvr>
                                        <p:cTn id="29" dur="500"/>
                                        <p:tgtEl>
                                          <p:spTgt spid="100"/>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01"/>
                                        </p:tgtEl>
                                        <p:attrNameLst>
                                          <p:attrName>style.visibility</p:attrName>
                                        </p:attrNameLst>
                                      </p:cBhvr>
                                      <p:to>
                                        <p:strVal val="visible"/>
                                      </p:to>
                                    </p:set>
                                    <p:animEffect transition="in" filter="wipe(right)">
                                      <p:cBhvr>
                                        <p:cTn id="32" dur="500"/>
                                        <p:tgtEl>
                                          <p:spTgt spid="101"/>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102"/>
                                        </p:tgtEl>
                                        <p:attrNameLst>
                                          <p:attrName>style.visibility</p:attrName>
                                        </p:attrNameLst>
                                      </p:cBhvr>
                                      <p:to>
                                        <p:strVal val="visible"/>
                                      </p:to>
                                    </p:set>
                                    <p:animEffect transition="in" filter="wipe(right)">
                                      <p:cBhvr>
                                        <p:cTn id="35" dur="500"/>
                                        <p:tgtEl>
                                          <p:spTgt spid="102"/>
                                        </p:tgtEl>
                                      </p:cBhvr>
                                    </p:animEffect>
                                  </p:childTnLst>
                                </p:cTn>
                              </p:par>
                              <p:par>
                                <p:cTn id="36" presetID="22" presetClass="entr" presetSubtype="2" fill="hold" grpId="0" nodeType="withEffect">
                                  <p:stCondLst>
                                    <p:cond delay="0"/>
                                  </p:stCondLst>
                                  <p:childTnLst>
                                    <p:set>
                                      <p:cBhvr>
                                        <p:cTn id="37" dur="1" fill="hold">
                                          <p:stCondLst>
                                            <p:cond delay="0"/>
                                          </p:stCondLst>
                                        </p:cTn>
                                        <p:tgtEl>
                                          <p:spTgt spid="106"/>
                                        </p:tgtEl>
                                        <p:attrNameLst>
                                          <p:attrName>style.visibility</p:attrName>
                                        </p:attrNameLst>
                                      </p:cBhvr>
                                      <p:to>
                                        <p:strVal val="visible"/>
                                      </p:to>
                                    </p:set>
                                    <p:animEffect transition="in" filter="wipe(right)">
                                      <p:cBhvr>
                                        <p:cTn id="38" dur="500"/>
                                        <p:tgtEl>
                                          <p:spTgt spid="106"/>
                                        </p:tgtEl>
                                      </p:cBhvr>
                                    </p:animEffect>
                                  </p:childTnLst>
                                </p:cTn>
                              </p:par>
                              <p:par>
                                <p:cTn id="39" presetID="22" presetClass="entr" presetSubtype="2" fill="hold" grpId="0" nodeType="withEffect">
                                  <p:stCondLst>
                                    <p:cond delay="0"/>
                                  </p:stCondLst>
                                  <p:childTnLst>
                                    <p:set>
                                      <p:cBhvr>
                                        <p:cTn id="40" dur="1" fill="hold">
                                          <p:stCondLst>
                                            <p:cond delay="0"/>
                                          </p:stCondLst>
                                        </p:cTn>
                                        <p:tgtEl>
                                          <p:spTgt spid="107"/>
                                        </p:tgtEl>
                                        <p:attrNameLst>
                                          <p:attrName>style.visibility</p:attrName>
                                        </p:attrNameLst>
                                      </p:cBhvr>
                                      <p:to>
                                        <p:strVal val="visible"/>
                                      </p:to>
                                    </p:set>
                                    <p:animEffect transition="in" filter="wipe(right)">
                                      <p:cBhvr>
                                        <p:cTn id="41" dur="500"/>
                                        <p:tgtEl>
                                          <p:spTgt spid="107"/>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108"/>
                                        </p:tgtEl>
                                        <p:attrNameLst>
                                          <p:attrName>style.visibility</p:attrName>
                                        </p:attrNameLst>
                                      </p:cBhvr>
                                      <p:to>
                                        <p:strVal val="visible"/>
                                      </p:to>
                                    </p:set>
                                    <p:animEffect transition="in" filter="wipe(right)">
                                      <p:cBhvr>
                                        <p:cTn id="44" dur="500"/>
                                        <p:tgtEl>
                                          <p:spTgt spid="108"/>
                                        </p:tgtEl>
                                      </p:cBhvr>
                                    </p:animEffect>
                                  </p:childTnLst>
                                </p:cTn>
                              </p:par>
                            </p:childTnLst>
                          </p:cTn>
                        </p:par>
                        <p:par>
                          <p:cTn id="45" fill="hold">
                            <p:stCondLst>
                              <p:cond delay="1250"/>
                            </p:stCondLst>
                            <p:childTnLst>
                              <p:par>
                                <p:cTn id="46" presetID="10" presetClass="entr" presetSubtype="0" fill="hold" grpId="0" nodeType="afterEffect">
                                  <p:stCondLst>
                                    <p:cond delay="0"/>
                                  </p:stCondLst>
                                  <p:childTnLst>
                                    <p:set>
                                      <p:cBhvr>
                                        <p:cTn id="47" dur="1" fill="hold">
                                          <p:stCondLst>
                                            <p:cond delay="0"/>
                                          </p:stCondLst>
                                        </p:cTn>
                                        <p:tgtEl>
                                          <p:spTgt spid="92"/>
                                        </p:tgtEl>
                                        <p:attrNameLst>
                                          <p:attrName>style.visibility</p:attrName>
                                        </p:attrNameLst>
                                      </p:cBhvr>
                                      <p:to>
                                        <p:strVal val="visible"/>
                                      </p:to>
                                    </p:set>
                                    <p:animEffect transition="in" filter="fade">
                                      <p:cBhvr>
                                        <p:cTn id="48" dur="500"/>
                                        <p:tgtEl>
                                          <p:spTgt spid="9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4"/>
                                        </p:tgtEl>
                                        <p:attrNameLst>
                                          <p:attrName>style.visibility</p:attrName>
                                        </p:attrNameLst>
                                      </p:cBhvr>
                                      <p:to>
                                        <p:strVal val="visible"/>
                                      </p:to>
                                    </p:set>
                                    <p:animEffect transition="in" filter="fade">
                                      <p:cBhvr>
                                        <p:cTn id="51" dur="500"/>
                                        <p:tgtEl>
                                          <p:spTgt spid="9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6"/>
                                        </p:tgtEl>
                                        <p:attrNameLst>
                                          <p:attrName>style.visibility</p:attrName>
                                        </p:attrNameLst>
                                      </p:cBhvr>
                                      <p:to>
                                        <p:strVal val="visible"/>
                                      </p:to>
                                    </p:set>
                                    <p:animEffect transition="in" filter="fade">
                                      <p:cBhvr>
                                        <p:cTn id="54" dur="500"/>
                                        <p:tgtEl>
                                          <p:spTgt spid="9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03"/>
                                        </p:tgtEl>
                                        <p:attrNameLst>
                                          <p:attrName>style.visibility</p:attrName>
                                        </p:attrNameLst>
                                      </p:cBhvr>
                                      <p:to>
                                        <p:strVal val="visible"/>
                                      </p:to>
                                    </p:set>
                                    <p:animEffect transition="in" filter="fade">
                                      <p:cBhvr>
                                        <p:cTn id="57" dur="500"/>
                                        <p:tgtEl>
                                          <p:spTgt spid="10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04"/>
                                        </p:tgtEl>
                                        <p:attrNameLst>
                                          <p:attrName>style.visibility</p:attrName>
                                        </p:attrNameLst>
                                      </p:cBhvr>
                                      <p:to>
                                        <p:strVal val="visible"/>
                                      </p:to>
                                    </p:set>
                                    <p:animEffect transition="in" filter="fade">
                                      <p:cBhvr>
                                        <p:cTn id="60" dur="500"/>
                                        <p:tgtEl>
                                          <p:spTgt spid="10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05"/>
                                        </p:tgtEl>
                                        <p:attrNameLst>
                                          <p:attrName>style.visibility</p:attrName>
                                        </p:attrNameLst>
                                      </p:cBhvr>
                                      <p:to>
                                        <p:strVal val="visible"/>
                                      </p:to>
                                    </p:set>
                                    <p:animEffect transition="in" filter="fade">
                                      <p:cBhvr>
                                        <p:cTn id="63" dur="500"/>
                                        <p:tgtEl>
                                          <p:spTgt spid="10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09"/>
                                        </p:tgtEl>
                                        <p:attrNameLst>
                                          <p:attrName>style.visibility</p:attrName>
                                        </p:attrNameLst>
                                      </p:cBhvr>
                                      <p:to>
                                        <p:strVal val="visible"/>
                                      </p:to>
                                    </p:set>
                                    <p:animEffect transition="in" filter="fade">
                                      <p:cBhvr>
                                        <p:cTn id="66" dur="500"/>
                                        <p:tgtEl>
                                          <p:spTgt spid="109"/>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10"/>
                                        </p:tgtEl>
                                        <p:attrNameLst>
                                          <p:attrName>style.visibility</p:attrName>
                                        </p:attrNameLst>
                                      </p:cBhvr>
                                      <p:to>
                                        <p:strVal val="visible"/>
                                      </p:to>
                                    </p:set>
                                    <p:animEffect transition="in" filter="fade">
                                      <p:cBhvr>
                                        <p:cTn id="69" dur="500"/>
                                        <p:tgtEl>
                                          <p:spTgt spid="110"/>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11"/>
                                        </p:tgtEl>
                                        <p:attrNameLst>
                                          <p:attrName>style.visibility</p:attrName>
                                        </p:attrNameLst>
                                      </p:cBhvr>
                                      <p:to>
                                        <p:strVal val="visible"/>
                                      </p:to>
                                    </p:set>
                                    <p:animEffect transition="in" filter="fade">
                                      <p:cBhvr>
                                        <p:cTn id="72" dur="500"/>
                                        <p:tgtEl>
                                          <p:spTgt spid="111"/>
                                        </p:tgtEl>
                                      </p:cBhvr>
                                    </p:animEffect>
                                  </p:childTnLst>
                                </p:cTn>
                              </p:par>
                            </p:childTnLst>
                          </p:cTn>
                        </p:par>
                        <p:par>
                          <p:cTn id="73" fill="hold">
                            <p:stCondLst>
                              <p:cond delay="1750"/>
                            </p:stCondLst>
                            <p:childTnLst>
                              <p:par>
                                <p:cTn id="74" presetID="53" presetClass="entr" presetSubtype="16" fill="hold" grpId="0" nodeType="afterEffect">
                                  <p:stCondLst>
                                    <p:cond delay="0"/>
                                  </p:stCondLst>
                                  <p:childTnLst>
                                    <p:set>
                                      <p:cBhvr>
                                        <p:cTn id="75" dur="1" fill="hold">
                                          <p:stCondLst>
                                            <p:cond delay="0"/>
                                          </p:stCondLst>
                                        </p:cTn>
                                        <p:tgtEl>
                                          <p:spTgt spid="97"/>
                                        </p:tgtEl>
                                        <p:attrNameLst>
                                          <p:attrName>style.visibility</p:attrName>
                                        </p:attrNameLst>
                                      </p:cBhvr>
                                      <p:to>
                                        <p:strVal val="visible"/>
                                      </p:to>
                                    </p:set>
                                    <p:anim calcmode="lin" valueType="num">
                                      <p:cBhvr>
                                        <p:cTn id="76" dur="500" fill="hold"/>
                                        <p:tgtEl>
                                          <p:spTgt spid="97"/>
                                        </p:tgtEl>
                                        <p:attrNameLst>
                                          <p:attrName>ppt_w</p:attrName>
                                        </p:attrNameLst>
                                      </p:cBhvr>
                                      <p:tavLst>
                                        <p:tav tm="0">
                                          <p:val>
                                            <p:fltVal val="0"/>
                                          </p:val>
                                        </p:tav>
                                        <p:tav tm="100000">
                                          <p:val>
                                            <p:strVal val="#ppt_w"/>
                                          </p:val>
                                        </p:tav>
                                      </p:tavLst>
                                    </p:anim>
                                    <p:anim calcmode="lin" valueType="num">
                                      <p:cBhvr>
                                        <p:cTn id="77" dur="500" fill="hold"/>
                                        <p:tgtEl>
                                          <p:spTgt spid="97"/>
                                        </p:tgtEl>
                                        <p:attrNameLst>
                                          <p:attrName>ppt_h</p:attrName>
                                        </p:attrNameLst>
                                      </p:cBhvr>
                                      <p:tavLst>
                                        <p:tav tm="0">
                                          <p:val>
                                            <p:fltVal val="0"/>
                                          </p:val>
                                        </p:tav>
                                        <p:tav tm="100000">
                                          <p:val>
                                            <p:strVal val="#ppt_h"/>
                                          </p:val>
                                        </p:tav>
                                      </p:tavLst>
                                    </p:anim>
                                    <p:animEffect transition="in" filter="fade">
                                      <p:cBhvr>
                                        <p:cTn id="78" dur="500"/>
                                        <p:tgtEl>
                                          <p:spTgt spid="97"/>
                                        </p:tgtEl>
                                      </p:cBhvr>
                                    </p:animEffect>
                                  </p:childTnLst>
                                </p:cTn>
                              </p:par>
                              <p:par>
                                <p:cTn id="79" presetID="53" presetClass="entr" presetSubtype="16" fill="hold" grpId="0" nodeType="withEffect">
                                  <p:stCondLst>
                                    <p:cond delay="250"/>
                                  </p:stCondLst>
                                  <p:childTnLst>
                                    <p:set>
                                      <p:cBhvr>
                                        <p:cTn id="80" dur="1" fill="hold">
                                          <p:stCondLst>
                                            <p:cond delay="0"/>
                                          </p:stCondLst>
                                        </p:cTn>
                                        <p:tgtEl>
                                          <p:spTgt spid="98"/>
                                        </p:tgtEl>
                                        <p:attrNameLst>
                                          <p:attrName>style.visibility</p:attrName>
                                        </p:attrNameLst>
                                      </p:cBhvr>
                                      <p:to>
                                        <p:strVal val="visible"/>
                                      </p:to>
                                    </p:set>
                                    <p:anim calcmode="lin" valueType="num">
                                      <p:cBhvr>
                                        <p:cTn id="81" dur="500" fill="hold"/>
                                        <p:tgtEl>
                                          <p:spTgt spid="98"/>
                                        </p:tgtEl>
                                        <p:attrNameLst>
                                          <p:attrName>ppt_w</p:attrName>
                                        </p:attrNameLst>
                                      </p:cBhvr>
                                      <p:tavLst>
                                        <p:tav tm="0">
                                          <p:val>
                                            <p:fltVal val="0"/>
                                          </p:val>
                                        </p:tav>
                                        <p:tav tm="100000">
                                          <p:val>
                                            <p:strVal val="#ppt_w"/>
                                          </p:val>
                                        </p:tav>
                                      </p:tavLst>
                                    </p:anim>
                                    <p:anim calcmode="lin" valueType="num">
                                      <p:cBhvr>
                                        <p:cTn id="82" dur="500" fill="hold"/>
                                        <p:tgtEl>
                                          <p:spTgt spid="98"/>
                                        </p:tgtEl>
                                        <p:attrNameLst>
                                          <p:attrName>ppt_h</p:attrName>
                                        </p:attrNameLst>
                                      </p:cBhvr>
                                      <p:tavLst>
                                        <p:tav tm="0">
                                          <p:val>
                                            <p:fltVal val="0"/>
                                          </p:val>
                                        </p:tav>
                                        <p:tav tm="100000">
                                          <p:val>
                                            <p:strVal val="#ppt_h"/>
                                          </p:val>
                                        </p:tav>
                                      </p:tavLst>
                                    </p:anim>
                                    <p:animEffect transition="in" filter="fade">
                                      <p:cBhvr>
                                        <p:cTn id="83" dur="500"/>
                                        <p:tgtEl>
                                          <p:spTgt spid="98"/>
                                        </p:tgtEl>
                                      </p:cBhvr>
                                    </p:animEffect>
                                  </p:childTnLst>
                                </p:cTn>
                              </p:par>
                              <p:par>
                                <p:cTn id="84" presetID="53" presetClass="entr" presetSubtype="16" fill="hold" grpId="0" nodeType="withEffect">
                                  <p:stCondLst>
                                    <p:cond delay="500"/>
                                  </p:stCondLst>
                                  <p:childTnLst>
                                    <p:set>
                                      <p:cBhvr>
                                        <p:cTn id="85" dur="1" fill="hold">
                                          <p:stCondLst>
                                            <p:cond delay="0"/>
                                          </p:stCondLst>
                                        </p:cTn>
                                        <p:tgtEl>
                                          <p:spTgt spid="99"/>
                                        </p:tgtEl>
                                        <p:attrNameLst>
                                          <p:attrName>style.visibility</p:attrName>
                                        </p:attrNameLst>
                                      </p:cBhvr>
                                      <p:to>
                                        <p:strVal val="visible"/>
                                      </p:to>
                                    </p:set>
                                    <p:anim calcmode="lin" valueType="num">
                                      <p:cBhvr>
                                        <p:cTn id="86" dur="500" fill="hold"/>
                                        <p:tgtEl>
                                          <p:spTgt spid="99"/>
                                        </p:tgtEl>
                                        <p:attrNameLst>
                                          <p:attrName>ppt_w</p:attrName>
                                        </p:attrNameLst>
                                      </p:cBhvr>
                                      <p:tavLst>
                                        <p:tav tm="0">
                                          <p:val>
                                            <p:fltVal val="0"/>
                                          </p:val>
                                        </p:tav>
                                        <p:tav tm="100000">
                                          <p:val>
                                            <p:strVal val="#ppt_w"/>
                                          </p:val>
                                        </p:tav>
                                      </p:tavLst>
                                    </p:anim>
                                    <p:anim calcmode="lin" valueType="num">
                                      <p:cBhvr>
                                        <p:cTn id="87" dur="500" fill="hold"/>
                                        <p:tgtEl>
                                          <p:spTgt spid="99"/>
                                        </p:tgtEl>
                                        <p:attrNameLst>
                                          <p:attrName>ppt_h</p:attrName>
                                        </p:attrNameLst>
                                      </p:cBhvr>
                                      <p:tavLst>
                                        <p:tav tm="0">
                                          <p:val>
                                            <p:fltVal val="0"/>
                                          </p:val>
                                        </p:tav>
                                        <p:tav tm="100000">
                                          <p:val>
                                            <p:strVal val="#ppt_h"/>
                                          </p:val>
                                        </p:tav>
                                      </p:tavLst>
                                    </p:anim>
                                    <p:animEffect transition="in" filter="fade">
                                      <p:cBhvr>
                                        <p:cTn id="88" dur="500"/>
                                        <p:tgtEl>
                                          <p:spTgt spid="99"/>
                                        </p:tgtEl>
                                      </p:cBhvr>
                                    </p:animEffect>
                                  </p:childTnLst>
                                </p:cTn>
                              </p:par>
                            </p:childTnLst>
                          </p:cTn>
                        </p:par>
                        <p:par>
                          <p:cTn id="89" fill="hold">
                            <p:stCondLst>
                              <p:cond delay="2750"/>
                            </p:stCondLst>
                            <p:childTnLst>
                              <p:par>
                                <p:cTn id="90" presetID="42" presetClass="entr" presetSubtype="0" decel="100000" fill="hold" grpId="0" nodeType="afterEffect">
                                  <p:stCondLst>
                                    <p:cond delay="0"/>
                                  </p:stCondLst>
                                  <p:iterate type="lt">
                                    <p:tmPct val="9375"/>
                                  </p:iterate>
                                  <p:childTnLst>
                                    <p:set>
                                      <p:cBhvr>
                                        <p:cTn id="91" dur="1" fill="hold">
                                          <p:stCondLst>
                                            <p:cond delay="0"/>
                                          </p:stCondLst>
                                        </p:cTn>
                                        <p:tgtEl>
                                          <p:spTgt spid="113"/>
                                        </p:tgtEl>
                                        <p:attrNameLst>
                                          <p:attrName>style.visibility</p:attrName>
                                        </p:attrNameLst>
                                      </p:cBhvr>
                                      <p:to>
                                        <p:strVal val="visible"/>
                                      </p:to>
                                    </p:set>
                                    <p:animEffect transition="in" filter="fade">
                                      <p:cBhvr>
                                        <p:cTn id="92" dur="480"/>
                                        <p:tgtEl>
                                          <p:spTgt spid="113"/>
                                        </p:tgtEl>
                                      </p:cBhvr>
                                    </p:animEffect>
                                    <p:anim calcmode="lin" valueType="num">
                                      <p:cBhvr>
                                        <p:cTn id="93" dur="480" fill="hold"/>
                                        <p:tgtEl>
                                          <p:spTgt spid="113"/>
                                        </p:tgtEl>
                                        <p:attrNameLst>
                                          <p:attrName>ppt_x</p:attrName>
                                        </p:attrNameLst>
                                      </p:cBhvr>
                                      <p:tavLst>
                                        <p:tav tm="0">
                                          <p:val>
                                            <p:strVal val="#ppt_x+#ppt_w/2"/>
                                          </p:val>
                                        </p:tav>
                                        <p:tav tm="100000">
                                          <p:val>
                                            <p:strVal val="#ppt_x"/>
                                          </p:val>
                                        </p:tav>
                                      </p:tavLst>
                                    </p:anim>
                                  </p:childTnLst>
                                </p:cTn>
                              </p:par>
                              <p:par>
                                <p:cTn id="94" presetID="22" presetClass="entr" presetSubtype="8" fill="hold" grpId="0" nodeType="withEffect">
                                  <p:stCondLst>
                                    <p:cond delay="0"/>
                                  </p:stCondLst>
                                  <p:childTnLst>
                                    <p:set>
                                      <p:cBhvr>
                                        <p:cTn id="95" dur="1" fill="hold">
                                          <p:stCondLst>
                                            <p:cond delay="0"/>
                                          </p:stCondLst>
                                        </p:cTn>
                                        <p:tgtEl>
                                          <p:spTgt spid="112"/>
                                        </p:tgtEl>
                                        <p:attrNameLst>
                                          <p:attrName>style.visibility</p:attrName>
                                        </p:attrNameLst>
                                      </p:cBhvr>
                                      <p:to>
                                        <p:strVal val="visible"/>
                                      </p:to>
                                    </p:set>
                                    <p:animEffect transition="in" filter="wipe(left)">
                                      <p:cBhvr>
                                        <p:cTn id="96"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p:bldP spid="93" grpId="0" animBg="1"/>
      <p:bldP spid="94" grpId="0"/>
      <p:bldP spid="95" grpId="0" animBg="1"/>
      <p:bldP spid="96" grpId="0"/>
      <p:bldP spid="97" grpId="0"/>
      <p:bldP spid="98" grpId="0"/>
      <p:bldP spid="99" grpId="0"/>
      <p:bldP spid="100" grpId="0" animBg="1"/>
      <p:bldP spid="101" grpId="0" animBg="1"/>
      <p:bldP spid="102" grpId="0" animBg="1"/>
      <p:bldP spid="103" grpId="0"/>
      <p:bldP spid="104" grpId="0"/>
      <p:bldP spid="105" grpId="0"/>
      <p:bldP spid="106" grpId="0" animBg="1"/>
      <p:bldP spid="107" grpId="0" animBg="1"/>
      <p:bldP spid="108" grpId="0" animBg="1"/>
      <p:bldP spid="109" grpId="0"/>
      <p:bldP spid="110" grpId="0"/>
      <p:bldP spid="111" grpId="0"/>
      <p:bldP spid="112" grpId="0"/>
      <p:bldP spid="1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 xmlns:a16="http://schemas.microsoft.com/office/drawing/2014/main" id="{D40D016A-C0E0-4EE4-83C1-4898A138510B}"/>
              </a:ext>
            </a:extLst>
          </p:cNvPr>
          <p:cNvGrpSpPr/>
          <p:nvPr/>
        </p:nvGrpSpPr>
        <p:grpSpPr>
          <a:xfrm>
            <a:off x="849087" y="344656"/>
            <a:ext cx="4885993" cy="716067"/>
            <a:chOff x="5402407" y="1247256"/>
            <a:chExt cx="4885993" cy="716067"/>
          </a:xfrm>
        </p:grpSpPr>
        <p:sp>
          <p:nvSpPr>
            <p:cNvPr id="32" name="文本框 31">
              <a:extLst>
                <a:ext uri="{FF2B5EF4-FFF2-40B4-BE49-F238E27FC236}">
                  <a16:creationId xmlns="" xmlns:a16="http://schemas.microsoft.com/office/drawing/2014/main" id="{1AAF137A-1982-45C1-BDA7-9D96E275FC88}"/>
                </a:ext>
              </a:extLst>
            </p:cNvPr>
            <p:cNvSpPr txBox="1"/>
            <p:nvPr/>
          </p:nvSpPr>
          <p:spPr>
            <a:xfrm>
              <a:off x="5402407" y="1247256"/>
              <a:ext cx="3295317"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标题文字添加此处</a:t>
              </a:r>
            </a:p>
          </p:txBody>
        </p:sp>
        <p:sp>
          <p:nvSpPr>
            <p:cNvPr id="33" name="文本框 32">
              <a:extLst>
                <a:ext uri="{FF2B5EF4-FFF2-40B4-BE49-F238E27FC236}">
                  <a16:creationId xmlns="" xmlns:a16="http://schemas.microsoft.com/office/drawing/2014/main" id="{F0A9AC9D-15CC-4E92-9298-6CF9866CF70F}"/>
                </a:ext>
              </a:extLst>
            </p:cNvPr>
            <p:cNvSpPr txBox="1"/>
            <p:nvPr/>
          </p:nvSpPr>
          <p:spPr>
            <a:xfrm>
              <a:off x="5402408" y="1693506"/>
              <a:ext cx="4885992" cy="26981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print the presentation and make it into </a:t>
              </a:r>
              <a:r>
                <a:rPr kumimoji="0" lang="en-US" altLang="zh-CN" sz="105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a film </a:t>
              </a:r>
              <a:r>
                <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to be used in a </a:t>
              </a:r>
              <a:r>
                <a:rPr kumimoji="0" lang="en-US" altLang="zh-CN" sz="105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wider field</a:t>
              </a:r>
              <a:endPar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sp>
        <p:nvSpPr>
          <p:cNvPr id="34" name="矩形 33">
            <a:extLst>
              <a:ext uri="{FF2B5EF4-FFF2-40B4-BE49-F238E27FC236}">
                <a16:creationId xmlns="" xmlns:a16="http://schemas.microsoft.com/office/drawing/2014/main" id="{15A8D61F-B12E-4F84-BFB5-123EC45277F1}"/>
              </a:ext>
            </a:extLst>
          </p:cNvPr>
          <p:cNvSpPr/>
          <p:nvPr/>
        </p:nvSpPr>
        <p:spPr>
          <a:xfrm>
            <a:off x="274320" y="329203"/>
            <a:ext cx="444137"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5" name="矩形 34">
            <a:extLst>
              <a:ext uri="{FF2B5EF4-FFF2-40B4-BE49-F238E27FC236}">
                <a16:creationId xmlns="" xmlns:a16="http://schemas.microsoft.com/office/drawing/2014/main" id="{107B16C7-3F6E-4254-A7D6-56626A61509D}"/>
              </a:ext>
            </a:extLst>
          </p:cNvPr>
          <p:cNvSpPr/>
          <p:nvPr/>
        </p:nvSpPr>
        <p:spPr>
          <a:xfrm>
            <a:off x="0" y="329203"/>
            <a:ext cx="195941"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6" name="Freeform 5">
            <a:extLst>
              <a:ext uri="{FF2B5EF4-FFF2-40B4-BE49-F238E27FC236}">
                <a16:creationId xmlns="" xmlns:a16="http://schemas.microsoft.com/office/drawing/2014/main" id="{350B096C-ECA6-44EF-97DB-FCA1A3503B57}"/>
              </a:ext>
            </a:extLst>
          </p:cNvPr>
          <p:cNvSpPr>
            <a:spLocks/>
          </p:cNvSpPr>
          <p:nvPr/>
        </p:nvSpPr>
        <p:spPr bwMode="auto">
          <a:xfrm>
            <a:off x="4867576" y="2246152"/>
            <a:ext cx="1353456" cy="1912405"/>
          </a:xfrm>
          <a:custGeom>
            <a:avLst/>
            <a:gdLst>
              <a:gd name="T0" fmla="*/ 286 w 286"/>
              <a:gd name="T1" fmla="*/ 0 h 404"/>
              <a:gd name="T2" fmla="*/ 0 w 286"/>
              <a:gd name="T3" fmla="*/ 118 h 404"/>
              <a:gd name="T4" fmla="*/ 286 w 286"/>
              <a:gd name="T5" fmla="*/ 404 h 404"/>
              <a:gd name="T6" fmla="*/ 286 w 286"/>
              <a:gd name="T7" fmla="*/ 0 h 404"/>
            </a:gdLst>
            <a:ahLst/>
            <a:cxnLst>
              <a:cxn ang="0">
                <a:pos x="T0" y="T1"/>
              </a:cxn>
              <a:cxn ang="0">
                <a:pos x="T2" y="T3"/>
              </a:cxn>
              <a:cxn ang="0">
                <a:pos x="T4" y="T5"/>
              </a:cxn>
              <a:cxn ang="0">
                <a:pos x="T6" y="T7"/>
              </a:cxn>
            </a:cxnLst>
            <a:rect l="0" t="0" r="r" b="b"/>
            <a:pathLst>
              <a:path w="286" h="404">
                <a:moveTo>
                  <a:pt x="286" y="0"/>
                </a:moveTo>
                <a:cubicBezTo>
                  <a:pt x="174" y="0"/>
                  <a:pt x="73" y="45"/>
                  <a:pt x="0" y="118"/>
                </a:cubicBezTo>
                <a:cubicBezTo>
                  <a:pt x="286" y="404"/>
                  <a:pt x="286" y="404"/>
                  <a:pt x="286" y="404"/>
                </a:cubicBezTo>
                <a:lnTo>
                  <a:pt x="286" y="0"/>
                </a:lnTo>
                <a:close/>
              </a:path>
            </a:pathLst>
          </a:custGeom>
          <a:solidFill>
            <a:schemeClr val="accent4"/>
          </a:solidFill>
          <a:ln>
            <a:noFill/>
          </a:ln>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7" name="Freeform 6">
            <a:extLst>
              <a:ext uri="{FF2B5EF4-FFF2-40B4-BE49-F238E27FC236}">
                <a16:creationId xmlns="" xmlns:a16="http://schemas.microsoft.com/office/drawing/2014/main" id="{174FDB62-A0DD-47E3-A71E-FBF8F2C35B46}"/>
              </a:ext>
            </a:extLst>
          </p:cNvPr>
          <p:cNvSpPr>
            <a:spLocks/>
          </p:cNvSpPr>
          <p:nvPr/>
        </p:nvSpPr>
        <p:spPr bwMode="auto">
          <a:xfrm>
            <a:off x="4308627" y="2805101"/>
            <a:ext cx="1912405" cy="1353456"/>
          </a:xfrm>
          <a:custGeom>
            <a:avLst/>
            <a:gdLst>
              <a:gd name="T0" fmla="*/ 118 w 404"/>
              <a:gd name="T1" fmla="*/ 0 h 286"/>
              <a:gd name="T2" fmla="*/ 0 w 404"/>
              <a:gd name="T3" fmla="*/ 286 h 286"/>
              <a:gd name="T4" fmla="*/ 404 w 404"/>
              <a:gd name="T5" fmla="*/ 286 h 286"/>
              <a:gd name="T6" fmla="*/ 118 w 404"/>
              <a:gd name="T7" fmla="*/ 0 h 286"/>
            </a:gdLst>
            <a:ahLst/>
            <a:cxnLst>
              <a:cxn ang="0">
                <a:pos x="T0" y="T1"/>
              </a:cxn>
              <a:cxn ang="0">
                <a:pos x="T2" y="T3"/>
              </a:cxn>
              <a:cxn ang="0">
                <a:pos x="T4" y="T5"/>
              </a:cxn>
              <a:cxn ang="0">
                <a:pos x="T6" y="T7"/>
              </a:cxn>
            </a:cxnLst>
            <a:rect l="0" t="0" r="r" b="b"/>
            <a:pathLst>
              <a:path w="404" h="286">
                <a:moveTo>
                  <a:pt x="118" y="0"/>
                </a:moveTo>
                <a:cubicBezTo>
                  <a:pt x="45" y="73"/>
                  <a:pt x="0" y="174"/>
                  <a:pt x="0" y="286"/>
                </a:cubicBezTo>
                <a:cubicBezTo>
                  <a:pt x="404" y="286"/>
                  <a:pt x="404" y="286"/>
                  <a:pt x="404" y="286"/>
                </a:cubicBezTo>
                <a:lnTo>
                  <a:pt x="118" y="0"/>
                </a:lnTo>
                <a:close/>
              </a:path>
            </a:pathLst>
          </a:custGeom>
          <a:solidFill>
            <a:schemeClr val="accent3"/>
          </a:solidFill>
          <a:ln>
            <a:noFill/>
          </a:ln>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8" name="Freeform 7">
            <a:extLst>
              <a:ext uri="{FF2B5EF4-FFF2-40B4-BE49-F238E27FC236}">
                <a16:creationId xmlns="" xmlns:a16="http://schemas.microsoft.com/office/drawing/2014/main" id="{E5358DFC-864F-4F17-B583-5A808C327305}"/>
              </a:ext>
            </a:extLst>
          </p:cNvPr>
          <p:cNvSpPr>
            <a:spLocks/>
          </p:cNvSpPr>
          <p:nvPr/>
        </p:nvSpPr>
        <p:spPr bwMode="auto">
          <a:xfrm>
            <a:off x="6221032" y="2000614"/>
            <a:ext cx="2157944" cy="3681081"/>
          </a:xfrm>
          <a:custGeom>
            <a:avLst/>
            <a:gdLst>
              <a:gd name="T0" fmla="*/ 322 w 456"/>
              <a:gd name="T1" fmla="*/ 133 h 778"/>
              <a:gd name="T2" fmla="*/ 0 w 456"/>
              <a:gd name="T3" fmla="*/ 0 h 778"/>
              <a:gd name="T4" fmla="*/ 0 w 456"/>
              <a:gd name="T5" fmla="*/ 456 h 778"/>
              <a:gd name="T6" fmla="*/ 322 w 456"/>
              <a:gd name="T7" fmla="*/ 778 h 778"/>
              <a:gd name="T8" fmla="*/ 456 w 456"/>
              <a:gd name="T9" fmla="*/ 456 h 778"/>
              <a:gd name="T10" fmla="*/ 456 w 456"/>
              <a:gd name="T11" fmla="*/ 456 h 778"/>
              <a:gd name="T12" fmla="*/ 322 w 456"/>
              <a:gd name="T13" fmla="*/ 133 h 778"/>
            </a:gdLst>
            <a:ahLst/>
            <a:cxnLst>
              <a:cxn ang="0">
                <a:pos x="T0" y="T1"/>
              </a:cxn>
              <a:cxn ang="0">
                <a:pos x="T2" y="T3"/>
              </a:cxn>
              <a:cxn ang="0">
                <a:pos x="T4" y="T5"/>
              </a:cxn>
              <a:cxn ang="0">
                <a:pos x="T6" y="T7"/>
              </a:cxn>
              <a:cxn ang="0">
                <a:pos x="T8" y="T9"/>
              </a:cxn>
              <a:cxn ang="0">
                <a:pos x="T10" y="T11"/>
              </a:cxn>
              <a:cxn ang="0">
                <a:pos x="T12" y="T13"/>
              </a:cxn>
            </a:cxnLst>
            <a:rect l="0" t="0" r="r" b="b"/>
            <a:pathLst>
              <a:path w="456" h="778">
                <a:moveTo>
                  <a:pt x="322" y="133"/>
                </a:moveTo>
                <a:cubicBezTo>
                  <a:pt x="240" y="51"/>
                  <a:pt x="126" y="0"/>
                  <a:pt x="0" y="0"/>
                </a:cubicBezTo>
                <a:cubicBezTo>
                  <a:pt x="0" y="456"/>
                  <a:pt x="0" y="456"/>
                  <a:pt x="0" y="456"/>
                </a:cubicBezTo>
                <a:cubicBezTo>
                  <a:pt x="322" y="778"/>
                  <a:pt x="322" y="778"/>
                  <a:pt x="322" y="778"/>
                </a:cubicBezTo>
                <a:cubicBezTo>
                  <a:pt x="405" y="695"/>
                  <a:pt x="456" y="581"/>
                  <a:pt x="456" y="456"/>
                </a:cubicBezTo>
                <a:cubicBezTo>
                  <a:pt x="456" y="456"/>
                  <a:pt x="456" y="456"/>
                  <a:pt x="456" y="456"/>
                </a:cubicBezTo>
                <a:cubicBezTo>
                  <a:pt x="456" y="330"/>
                  <a:pt x="405" y="216"/>
                  <a:pt x="322" y="133"/>
                </a:cubicBezTo>
                <a:close/>
              </a:path>
            </a:pathLst>
          </a:custGeom>
          <a:solidFill>
            <a:schemeClr val="tx2"/>
          </a:solidFill>
          <a:ln>
            <a:noFill/>
          </a:ln>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9" name="Freeform 8">
            <a:extLst>
              <a:ext uri="{FF2B5EF4-FFF2-40B4-BE49-F238E27FC236}">
                <a16:creationId xmlns="" xmlns:a16="http://schemas.microsoft.com/office/drawing/2014/main" id="{D06251AF-5E51-499F-A25C-6043A918AB86}"/>
              </a:ext>
            </a:extLst>
          </p:cNvPr>
          <p:cNvSpPr>
            <a:spLocks/>
          </p:cNvSpPr>
          <p:nvPr/>
        </p:nvSpPr>
        <p:spPr bwMode="auto">
          <a:xfrm>
            <a:off x="6221032" y="4158560"/>
            <a:ext cx="1353456" cy="1910409"/>
          </a:xfrm>
          <a:custGeom>
            <a:avLst/>
            <a:gdLst>
              <a:gd name="T0" fmla="*/ 0 w 286"/>
              <a:gd name="T1" fmla="*/ 404 h 404"/>
              <a:gd name="T2" fmla="*/ 0 w 286"/>
              <a:gd name="T3" fmla="*/ 404 h 404"/>
              <a:gd name="T4" fmla="*/ 286 w 286"/>
              <a:gd name="T5" fmla="*/ 286 h 404"/>
              <a:gd name="T6" fmla="*/ 0 w 286"/>
              <a:gd name="T7" fmla="*/ 0 h 404"/>
              <a:gd name="T8" fmla="*/ 0 w 286"/>
              <a:gd name="T9" fmla="*/ 404 h 404"/>
            </a:gdLst>
            <a:ahLst/>
            <a:cxnLst>
              <a:cxn ang="0">
                <a:pos x="T0" y="T1"/>
              </a:cxn>
              <a:cxn ang="0">
                <a:pos x="T2" y="T3"/>
              </a:cxn>
              <a:cxn ang="0">
                <a:pos x="T4" y="T5"/>
              </a:cxn>
              <a:cxn ang="0">
                <a:pos x="T6" y="T7"/>
              </a:cxn>
              <a:cxn ang="0">
                <a:pos x="T8" y="T9"/>
              </a:cxn>
            </a:cxnLst>
            <a:rect l="0" t="0" r="r" b="b"/>
            <a:pathLst>
              <a:path w="286" h="404">
                <a:moveTo>
                  <a:pt x="0" y="404"/>
                </a:moveTo>
                <a:cubicBezTo>
                  <a:pt x="0" y="404"/>
                  <a:pt x="0" y="404"/>
                  <a:pt x="0" y="404"/>
                </a:cubicBezTo>
                <a:cubicBezTo>
                  <a:pt x="112" y="404"/>
                  <a:pt x="213" y="359"/>
                  <a:pt x="286" y="286"/>
                </a:cubicBezTo>
                <a:cubicBezTo>
                  <a:pt x="0" y="0"/>
                  <a:pt x="0" y="0"/>
                  <a:pt x="0" y="0"/>
                </a:cubicBezTo>
                <a:lnTo>
                  <a:pt x="0" y="404"/>
                </a:lnTo>
                <a:close/>
              </a:path>
            </a:pathLst>
          </a:custGeom>
          <a:solidFill>
            <a:schemeClr val="bg2"/>
          </a:solidFill>
          <a:ln>
            <a:noFill/>
          </a:ln>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0" name="Freeform 9">
            <a:extLst>
              <a:ext uri="{FF2B5EF4-FFF2-40B4-BE49-F238E27FC236}">
                <a16:creationId xmlns="" xmlns:a16="http://schemas.microsoft.com/office/drawing/2014/main" id="{ABB5E644-F4FA-4EAA-BF6C-676E018B7562}"/>
              </a:ext>
            </a:extLst>
          </p:cNvPr>
          <p:cNvSpPr>
            <a:spLocks/>
          </p:cNvSpPr>
          <p:nvPr/>
        </p:nvSpPr>
        <p:spPr bwMode="auto">
          <a:xfrm>
            <a:off x="4867576" y="4158560"/>
            <a:ext cx="1353456" cy="1910409"/>
          </a:xfrm>
          <a:custGeom>
            <a:avLst/>
            <a:gdLst>
              <a:gd name="T0" fmla="*/ 0 w 286"/>
              <a:gd name="T1" fmla="*/ 286 h 404"/>
              <a:gd name="T2" fmla="*/ 286 w 286"/>
              <a:gd name="T3" fmla="*/ 404 h 404"/>
              <a:gd name="T4" fmla="*/ 286 w 286"/>
              <a:gd name="T5" fmla="*/ 0 h 404"/>
              <a:gd name="T6" fmla="*/ 0 w 286"/>
              <a:gd name="T7" fmla="*/ 286 h 404"/>
            </a:gdLst>
            <a:ahLst/>
            <a:cxnLst>
              <a:cxn ang="0">
                <a:pos x="T0" y="T1"/>
              </a:cxn>
              <a:cxn ang="0">
                <a:pos x="T2" y="T3"/>
              </a:cxn>
              <a:cxn ang="0">
                <a:pos x="T4" y="T5"/>
              </a:cxn>
              <a:cxn ang="0">
                <a:pos x="T6" y="T7"/>
              </a:cxn>
            </a:cxnLst>
            <a:rect l="0" t="0" r="r" b="b"/>
            <a:pathLst>
              <a:path w="286" h="404">
                <a:moveTo>
                  <a:pt x="0" y="286"/>
                </a:moveTo>
                <a:cubicBezTo>
                  <a:pt x="73" y="359"/>
                  <a:pt x="174" y="404"/>
                  <a:pt x="286" y="404"/>
                </a:cubicBezTo>
                <a:cubicBezTo>
                  <a:pt x="286" y="0"/>
                  <a:pt x="286" y="0"/>
                  <a:pt x="286" y="0"/>
                </a:cubicBezTo>
                <a:lnTo>
                  <a:pt x="0" y="286"/>
                </a:lnTo>
                <a:close/>
              </a:path>
            </a:pathLst>
          </a:custGeom>
          <a:solidFill>
            <a:schemeClr val="accent1"/>
          </a:solidFill>
          <a:ln>
            <a:noFill/>
          </a:ln>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1" name="Freeform 10">
            <a:extLst>
              <a:ext uri="{FF2B5EF4-FFF2-40B4-BE49-F238E27FC236}">
                <a16:creationId xmlns="" xmlns:a16="http://schemas.microsoft.com/office/drawing/2014/main" id="{D207C39A-B073-4AE4-9E2E-4953D510B92E}"/>
              </a:ext>
            </a:extLst>
          </p:cNvPr>
          <p:cNvSpPr>
            <a:spLocks/>
          </p:cNvSpPr>
          <p:nvPr/>
        </p:nvSpPr>
        <p:spPr bwMode="auto">
          <a:xfrm>
            <a:off x="4308627" y="4158559"/>
            <a:ext cx="1912405" cy="1353456"/>
          </a:xfrm>
          <a:custGeom>
            <a:avLst/>
            <a:gdLst>
              <a:gd name="T0" fmla="*/ 0 w 404"/>
              <a:gd name="T1" fmla="*/ 0 h 286"/>
              <a:gd name="T2" fmla="*/ 0 w 404"/>
              <a:gd name="T3" fmla="*/ 0 h 286"/>
              <a:gd name="T4" fmla="*/ 118 w 404"/>
              <a:gd name="T5" fmla="*/ 286 h 286"/>
              <a:gd name="T6" fmla="*/ 404 w 404"/>
              <a:gd name="T7" fmla="*/ 0 h 286"/>
              <a:gd name="T8" fmla="*/ 0 w 404"/>
              <a:gd name="T9" fmla="*/ 0 h 286"/>
            </a:gdLst>
            <a:ahLst/>
            <a:cxnLst>
              <a:cxn ang="0">
                <a:pos x="T0" y="T1"/>
              </a:cxn>
              <a:cxn ang="0">
                <a:pos x="T2" y="T3"/>
              </a:cxn>
              <a:cxn ang="0">
                <a:pos x="T4" y="T5"/>
              </a:cxn>
              <a:cxn ang="0">
                <a:pos x="T6" y="T7"/>
              </a:cxn>
              <a:cxn ang="0">
                <a:pos x="T8" y="T9"/>
              </a:cxn>
            </a:cxnLst>
            <a:rect l="0" t="0" r="r" b="b"/>
            <a:pathLst>
              <a:path w="404" h="286">
                <a:moveTo>
                  <a:pt x="0" y="0"/>
                </a:moveTo>
                <a:cubicBezTo>
                  <a:pt x="0" y="0"/>
                  <a:pt x="0" y="0"/>
                  <a:pt x="0" y="0"/>
                </a:cubicBezTo>
                <a:cubicBezTo>
                  <a:pt x="0" y="112"/>
                  <a:pt x="45" y="213"/>
                  <a:pt x="118" y="286"/>
                </a:cubicBezTo>
                <a:cubicBezTo>
                  <a:pt x="404" y="0"/>
                  <a:pt x="404" y="0"/>
                  <a:pt x="404" y="0"/>
                </a:cubicBezTo>
                <a:lnTo>
                  <a:pt x="0" y="0"/>
                </a:lnTo>
                <a:close/>
              </a:path>
            </a:pathLst>
          </a:custGeom>
          <a:solidFill>
            <a:schemeClr val="accent2"/>
          </a:solidFill>
          <a:ln>
            <a:noFill/>
          </a:ln>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2" name="Oval 11">
            <a:extLst>
              <a:ext uri="{FF2B5EF4-FFF2-40B4-BE49-F238E27FC236}">
                <a16:creationId xmlns="" xmlns:a16="http://schemas.microsoft.com/office/drawing/2014/main" id="{2C4EE91B-1C59-4B3A-801D-7077B9C51B76}"/>
              </a:ext>
            </a:extLst>
          </p:cNvPr>
          <p:cNvSpPr>
            <a:spLocks noChangeArrowheads="1"/>
          </p:cNvSpPr>
          <p:nvPr/>
        </p:nvSpPr>
        <p:spPr bwMode="auto">
          <a:xfrm>
            <a:off x="5520349" y="3451887"/>
            <a:ext cx="1401367" cy="1407356"/>
          </a:xfrm>
          <a:prstGeom prst="ellipse">
            <a:avLst/>
          </a:prstGeom>
          <a:solidFill>
            <a:srgbClr val="393D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3" name="文本框 42">
            <a:extLst>
              <a:ext uri="{FF2B5EF4-FFF2-40B4-BE49-F238E27FC236}">
                <a16:creationId xmlns="" xmlns:a16="http://schemas.microsoft.com/office/drawing/2014/main" id="{9F5B82C6-718A-4A7C-B406-A793E88E72DC}"/>
              </a:ext>
            </a:extLst>
          </p:cNvPr>
          <p:cNvSpPr txBox="1"/>
          <p:nvPr/>
        </p:nvSpPr>
        <p:spPr>
          <a:xfrm>
            <a:off x="5583975" y="4000755"/>
            <a:ext cx="1283112" cy="266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lnSpc>
                <a:spcPts val="1200"/>
              </a:lnSpc>
              <a:defRPr sz="800" b="1">
                <a:solidFill>
                  <a:schemeClr val="accent1">
                    <a:lumMod val="75000"/>
                  </a:schemeClr>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fontAlgn="base">
              <a:spcBef>
                <a:spcPct val="0"/>
              </a:spcBef>
              <a:spcAft>
                <a:spcPct val="0"/>
              </a:spcAft>
            </a:lvl6pPr>
            <a:lvl7pPr marL="2971800" indent="-228600" fontAlgn="base">
              <a:spcBef>
                <a:spcPct val="0"/>
              </a:spcBef>
              <a:spcAft>
                <a:spcPct val="0"/>
              </a:spcAft>
            </a:lvl7pPr>
            <a:lvl8pPr marL="3429000" indent="-228600" fontAlgn="base">
              <a:spcBef>
                <a:spcPct val="0"/>
              </a:spcBef>
              <a:spcAft>
                <a:spcPct val="0"/>
              </a:spcAft>
            </a:lvl8pPr>
            <a:lvl9pPr marL="3886200" indent="-228600" fontAlgn="base">
              <a:spcBef>
                <a:spcPct val="0"/>
              </a:spcBef>
              <a:spcAft>
                <a:spcPct val="0"/>
              </a:spcAft>
            </a:lvl9pPr>
          </a:lstStyle>
          <a:p>
            <a:pPr defTabSz="1219170" fontAlgn="base">
              <a:spcBef>
                <a:spcPct val="0"/>
              </a:spcBef>
              <a:spcAft>
                <a:spcPct val="0"/>
              </a:spcAft>
            </a:pPr>
            <a:r>
              <a:rPr lang="en-US" altLang="zh-CN" sz="1867" b="0">
                <a:solidFill>
                  <a:prstClr val="white"/>
                </a:solidFill>
                <a:latin typeface="微软雅黑 Light" panose="020B0502040204020203" pitchFamily="34" charset="-122"/>
                <a:sym typeface="微软雅黑 Light" panose="020B0502040204020203" pitchFamily="34" charset="-122"/>
              </a:rPr>
              <a:t>Text Here</a:t>
            </a:r>
            <a:endParaRPr lang="zh-CN" altLang="en-US" sz="1867" b="0" dirty="0">
              <a:solidFill>
                <a:prstClr val="white"/>
              </a:solidFill>
              <a:latin typeface="微软雅黑 Light" panose="020B0502040204020203" pitchFamily="34" charset="-122"/>
              <a:sym typeface="微软雅黑 Light" panose="020B0502040204020203" pitchFamily="34" charset="-122"/>
            </a:endParaRPr>
          </a:p>
        </p:txBody>
      </p:sp>
      <p:sp>
        <p:nvSpPr>
          <p:cNvPr id="44" name="文本框 43">
            <a:extLst>
              <a:ext uri="{FF2B5EF4-FFF2-40B4-BE49-F238E27FC236}">
                <a16:creationId xmlns="" xmlns:a16="http://schemas.microsoft.com/office/drawing/2014/main" id="{518B2DCF-F2D8-48C2-859A-2D78717D168D}"/>
              </a:ext>
            </a:extLst>
          </p:cNvPr>
          <p:cNvSpPr txBox="1"/>
          <p:nvPr/>
        </p:nvSpPr>
        <p:spPr>
          <a:xfrm>
            <a:off x="5556281" y="2630393"/>
            <a:ext cx="417102" cy="502766"/>
          </a:xfrm>
          <a:prstGeom prst="rect">
            <a:avLst/>
          </a:prstGeom>
          <a:noFill/>
        </p:spPr>
        <p:txBody>
          <a:bodyPr wrap="none" rtlCol="0">
            <a:spAutoFit/>
          </a:bodyPr>
          <a:lstStyle/>
          <a:p>
            <a:pPr defTabSz="1219170" eaLnBrk="0" fontAlgn="base" hangingPunct="0">
              <a:spcBef>
                <a:spcPct val="0"/>
              </a:spcBef>
              <a:spcAft>
                <a:spcPct val="0"/>
              </a:spcAft>
            </a:pPr>
            <a:r>
              <a:rPr lang="en-US" altLang="zh-CN" sz="2667" dirty="0">
                <a:solidFill>
                  <a:prstClr val="white"/>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A</a:t>
            </a:r>
            <a:endParaRPr lang="zh-CN" altLang="en-US" sz="2667" dirty="0">
              <a:solidFill>
                <a:prstClr val="white"/>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endParaRPr>
          </a:p>
        </p:txBody>
      </p:sp>
      <p:sp>
        <p:nvSpPr>
          <p:cNvPr id="45" name="文本框 44">
            <a:extLst>
              <a:ext uri="{FF2B5EF4-FFF2-40B4-BE49-F238E27FC236}">
                <a16:creationId xmlns="" xmlns:a16="http://schemas.microsoft.com/office/drawing/2014/main" id="{1FC0DE77-95AD-4AE3-A89B-B2D89837F1E6}"/>
              </a:ext>
            </a:extLst>
          </p:cNvPr>
          <p:cNvSpPr txBox="1"/>
          <p:nvPr/>
        </p:nvSpPr>
        <p:spPr>
          <a:xfrm>
            <a:off x="4765767" y="3372997"/>
            <a:ext cx="385042" cy="502766"/>
          </a:xfrm>
          <a:prstGeom prst="rect">
            <a:avLst/>
          </a:prstGeom>
          <a:noFill/>
        </p:spPr>
        <p:txBody>
          <a:bodyPr wrap="none" rtlCol="0">
            <a:spAutoFit/>
          </a:bodyPr>
          <a:lstStyle/>
          <a:p>
            <a:pPr defTabSz="1219170" eaLnBrk="0" fontAlgn="base" hangingPunct="0">
              <a:spcBef>
                <a:spcPct val="0"/>
              </a:spcBef>
              <a:spcAft>
                <a:spcPct val="0"/>
              </a:spcAft>
            </a:pPr>
            <a:r>
              <a:rPr lang="en-US" altLang="zh-CN" sz="2667" dirty="0">
                <a:solidFill>
                  <a:prstClr val="white"/>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B</a:t>
            </a:r>
            <a:endParaRPr lang="zh-CN" altLang="en-US" sz="2667" dirty="0">
              <a:solidFill>
                <a:prstClr val="white"/>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endParaRPr>
          </a:p>
        </p:txBody>
      </p:sp>
      <p:sp>
        <p:nvSpPr>
          <p:cNvPr id="46" name="文本框 45">
            <a:extLst>
              <a:ext uri="{FF2B5EF4-FFF2-40B4-BE49-F238E27FC236}">
                <a16:creationId xmlns="" xmlns:a16="http://schemas.microsoft.com/office/drawing/2014/main" id="{7AA108AC-2D3F-4137-91F3-D8D66326BE3C}"/>
              </a:ext>
            </a:extLst>
          </p:cNvPr>
          <p:cNvSpPr txBox="1"/>
          <p:nvPr/>
        </p:nvSpPr>
        <p:spPr>
          <a:xfrm>
            <a:off x="4765767" y="4355151"/>
            <a:ext cx="413896" cy="502766"/>
          </a:xfrm>
          <a:prstGeom prst="rect">
            <a:avLst/>
          </a:prstGeom>
          <a:noFill/>
        </p:spPr>
        <p:txBody>
          <a:bodyPr wrap="none" rtlCol="0">
            <a:spAutoFit/>
          </a:bodyPr>
          <a:lstStyle/>
          <a:p>
            <a:pPr defTabSz="1219170" eaLnBrk="0" fontAlgn="base" hangingPunct="0">
              <a:spcBef>
                <a:spcPct val="0"/>
              </a:spcBef>
              <a:spcAft>
                <a:spcPct val="0"/>
              </a:spcAft>
            </a:pPr>
            <a:r>
              <a:rPr lang="en-US" altLang="zh-CN" sz="2667" dirty="0">
                <a:solidFill>
                  <a:prstClr val="white"/>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C</a:t>
            </a:r>
            <a:endParaRPr lang="zh-CN" altLang="en-US" sz="2667" dirty="0">
              <a:solidFill>
                <a:prstClr val="white"/>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endParaRPr>
          </a:p>
        </p:txBody>
      </p:sp>
      <p:sp>
        <p:nvSpPr>
          <p:cNvPr id="47" name="文本框 46">
            <a:extLst>
              <a:ext uri="{FF2B5EF4-FFF2-40B4-BE49-F238E27FC236}">
                <a16:creationId xmlns="" xmlns:a16="http://schemas.microsoft.com/office/drawing/2014/main" id="{9F52EB93-9928-4C34-9487-ED1AC82FACF1}"/>
              </a:ext>
            </a:extLst>
          </p:cNvPr>
          <p:cNvSpPr txBox="1"/>
          <p:nvPr/>
        </p:nvSpPr>
        <p:spPr>
          <a:xfrm>
            <a:off x="5472439" y="5121711"/>
            <a:ext cx="431528" cy="502766"/>
          </a:xfrm>
          <a:prstGeom prst="rect">
            <a:avLst/>
          </a:prstGeom>
          <a:noFill/>
        </p:spPr>
        <p:txBody>
          <a:bodyPr wrap="none" rtlCol="0">
            <a:spAutoFit/>
          </a:bodyPr>
          <a:lstStyle/>
          <a:p>
            <a:pPr defTabSz="1219170" eaLnBrk="0" fontAlgn="base" hangingPunct="0">
              <a:spcBef>
                <a:spcPct val="0"/>
              </a:spcBef>
              <a:spcAft>
                <a:spcPct val="0"/>
              </a:spcAft>
            </a:pPr>
            <a:r>
              <a:rPr lang="en-US" altLang="zh-CN" sz="2667" dirty="0">
                <a:solidFill>
                  <a:prstClr val="white"/>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D</a:t>
            </a:r>
            <a:endParaRPr lang="zh-CN" altLang="en-US" sz="2667" dirty="0">
              <a:solidFill>
                <a:prstClr val="white"/>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endParaRPr>
          </a:p>
        </p:txBody>
      </p:sp>
      <p:sp>
        <p:nvSpPr>
          <p:cNvPr id="48" name="文本框 47">
            <a:extLst>
              <a:ext uri="{FF2B5EF4-FFF2-40B4-BE49-F238E27FC236}">
                <a16:creationId xmlns="" xmlns:a16="http://schemas.microsoft.com/office/drawing/2014/main" id="{A3076B84-262B-46FE-938E-489F42497FE1}"/>
              </a:ext>
            </a:extLst>
          </p:cNvPr>
          <p:cNvSpPr txBox="1"/>
          <p:nvPr/>
        </p:nvSpPr>
        <p:spPr>
          <a:xfrm>
            <a:off x="6550413" y="5085777"/>
            <a:ext cx="369012" cy="502766"/>
          </a:xfrm>
          <a:prstGeom prst="rect">
            <a:avLst/>
          </a:prstGeom>
          <a:noFill/>
        </p:spPr>
        <p:txBody>
          <a:bodyPr wrap="none" rtlCol="0">
            <a:spAutoFit/>
          </a:bodyPr>
          <a:lstStyle/>
          <a:p>
            <a:pPr defTabSz="1219170" eaLnBrk="0" fontAlgn="base" hangingPunct="0">
              <a:spcBef>
                <a:spcPct val="0"/>
              </a:spcBef>
              <a:spcAft>
                <a:spcPct val="0"/>
              </a:spcAft>
            </a:pPr>
            <a:r>
              <a:rPr lang="en-US" altLang="zh-CN" sz="2667" dirty="0">
                <a:solidFill>
                  <a:prstClr val="white"/>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E</a:t>
            </a:r>
            <a:endParaRPr lang="zh-CN" altLang="en-US" sz="2667" dirty="0">
              <a:solidFill>
                <a:prstClr val="white"/>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endParaRPr>
          </a:p>
        </p:txBody>
      </p:sp>
      <p:grpSp>
        <p:nvGrpSpPr>
          <p:cNvPr id="49" name="组合 48">
            <a:extLst>
              <a:ext uri="{FF2B5EF4-FFF2-40B4-BE49-F238E27FC236}">
                <a16:creationId xmlns="" xmlns:a16="http://schemas.microsoft.com/office/drawing/2014/main" id="{545A2F25-3CA1-467F-AD82-BB671DE99AD6}"/>
              </a:ext>
            </a:extLst>
          </p:cNvPr>
          <p:cNvGrpSpPr/>
          <p:nvPr/>
        </p:nvGrpSpPr>
        <p:grpSpPr>
          <a:xfrm>
            <a:off x="6973145" y="2964826"/>
            <a:ext cx="1202217" cy="875882"/>
            <a:chOff x="4965324" y="1696179"/>
            <a:chExt cx="956053" cy="696538"/>
          </a:xfrm>
        </p:grpSpPr>
        <p:sp>
          <p:nvSpPr>
            <p:cNvPr id="50" name="文本框 49">
              <a:extLst>
                <a:ext uri="{FF2B5EF4-FFF2-40B4-BE49-F238E27FC236}">
                  <a16:creationId xmlns="" xmlns:a16="http://schemas.microsoft.com/office/drawing/2014/main" id="{03896A34-E247-49D9-87C1-0DEC4CFB4D92}"/>
                </a:ext>
              </a:extLst>
            </p:cNvPr>
            <p:cNvSpPr txBox="1"/>
            <p:nvPr/>
          </p:nvSpPr>
          <p:spPr bwMode="auto">
            <a:xfrm>
              <a:off x="4965324" y="2074533"/>
              <a:ext cx="956053" cy="318184"/>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defTabSz="1219170">
                <a:defRPr/>
              </a:pPr>
              <a:r>
                <a:rPr lang="en-US" altLang="zh-CN" sz="800" dirty="0">
                  <a:solidFill>
                    <a:prstClr val="white"/>
                  </a:solidFill>
                  <a:latin typeface="微软雅黑 Light" panose="020B0502040204020203" pitchFamily="34" charset="-122"/>
                  <a:sym typeface="微软雅黑 Light" panose="020B0502040204020203" pitchFamily="34" charset="-122"/>
                </a:rPr>
                <a:t>Enter your </a:t>
              </a:r>
              <a:r>
                <a:rPr lang="en-US" altLang="zh-CN" sz="800">
                  <a:solidFill>
                    <a:prstClr val="white"/>
                  </a:solidFill>
                  <a:latin typeface="微软雅黑 Light" panose="020B0502040204020203" pitchFamily="34" charset="-122"/>
                  <a:sym typeface="微软雅黑 Light" panose="020B0502040204020203" pitchFamily="34" charset="-122"/>
                </a:rPr>
                <a:t>own text here.</a:t>
              </a:r>
              <a:endParaRPr lang="zh-CN" altLang="en-US" sz="800" dirty="0">
                <a:solidFill>
                  <a:prstClr val="white"/>
                </a:solidFill>
                <a:latin typeface="微软雅黑 Light" panose="020B0502040204020203" pitchFamily="34" charset="-122"/>
                <a:sym typeface="微软雅黑 Light" panose="020B0502040204020203" pitchFamily="34" charset="-122"/>
              </a:endParaRPr>
            </a:p>
          </p:txBody>
        </p:sp>
        <p:sp>
          <p:nvSpPr>
            <p:cNvPr id="51" name="文本框 24">
              <a:extLst>
                <a:ext uri="{FF2B5EF4-FFF2-40B4-BE49-F238E27FC236}">
                  <a16:creationId xmlns="" xmlns:a16="http://schemas.microsoft.com/office/drawing/2014/main" id="{C3F4BACC-9B69-4742-98CA-418498179457}"/>
                </a:ext>
              </a:extLst>
            </p:cNvPr>
            <p:cNvSpPr txBox="1">
              <a:spLocks noChangeArrowheads="1"/>
            </p:cNvSpPr>
            <p:nvPr/>
          </p:nvSpPr>
          <p:spPr bwMode="auto">
            <a:xfrm>
              <a:off x="4967984" y="1696179"/>
              <a:ext cx="953389" cy="236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600"/>
                </a:lnSpc>
                <a:spcBef>
                  <a:spcPct val="0"/>
                </a:spcBef>
                <a:spcAft>
                  <a:spcPct val="0"/>
                </a:spcAft>
              </a:pPr>
              <a:r>
                <a:rPr lang="zh-CN" altLang="en-US" sz="1067" b="1" dirty="0">
                  <a:solidFill>
                    <a:prstClr val="white"/>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点此替换文本</a:t>
              </a:r>
            </a:p>
          </p:txBody>
        </p:sp>
      </p:grpSp>
      <p:grpSp>
        <p:nvGrpSpPr>
          <p:cNvPr id="52" name="组合 51">
            <a:extLst>
              <a:ext uri="{FF2B5EF4-FFF2-40B4-BE49-F238E27FC236}">
                <a16:creationId xmlns="" xmlns:a16="http://schemas.microsoft.com/office/drawing/2014/main" id="{95C90821-FD5C-4E5C-A8FD-A7C96422A671}"/>
              </a:ext>
            </a:extLst>
          </p:cNvPr>
          <p:cNvGrpSpPr/>
          <p:nvPr/>
        </p:nvGrpSpPr>
        <p:grpSpPr>
          <a:xfrm>
            <a:off x="2408265" y="2033684"/>
            <a:ext cx="2288940" cy="485396"/>
            <a:chOff x="1964947" y="597930"/>
            <a:chExt cx="1716705" cy="364047"/>
          </a:xfrm>
        </p:grpSpPr>
        <p:sp>
          <p:nvSpPr>
            <p:cNvPr id="53" name="文本框 52">
              <a:extLst>
                <a:ext uri="{FF2B5EF4-FFF2-40B4-BE49-F238E27FC236}">
                  <a16:creationId xmlns="" xmlns:a16="http://schemas.microsoft.com/office/drawing/2014/main" id="{6179B9C8-A059-4516-BBEF-5F3BF67D2010}"/>
                </a:ext>
              </a:extLst>
            </p:cNvPr>
            <p:cNvSpPr txBox="1"/>
            <p:nvPr/>
          </p:nvSpPr>
          <p:spPr bwMode="auto">
            <a:xfrm>
              <a:off x="1964947" y="788660"/>
              <a:ext cx="1695828" cy="173317"/>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algn="r" defTabSz="1219170">
                <a:defRPr/>
              </a:pPr>
              <a:r>
                <a:rPr lang="en-US" altLang="zh-CN" sz="800" dirty="0">
                  <a:solidFill>
                    <a:prstClr val="white">
                      <a:lumMod val="50000"/>
                    </a:prstClr>
                  </a:solidFill>
                  <a:latin typeface="微软雅黑 Light" panose="020B0502040204020203" pitchFamily="34" charset="-122"/>
                  <a:sym typeface="微软雅黑 Light" panose="020B0502040204020203" pitchFamily="34" charset="-122"/>
                </a:rPr>
                <a:t>Enter your </a:t>
              </a:r>
              <a:r>
                <a:rPr lang="en-US" altLang="zh-CN" sz="800">
                  <a:solidFill>
                    <a:prstClr val="white">
                      <a:lumMod val="50000"/>
                    </a:prstClr>
                  </a:solidFill>
                  <a:latin typeface="微软雅黑 Light" panose="020B0502040204020203" pitchFamily="34" charset="-122"/>
                  <a:sym typeface="微软雅黑 Light" panose="020B0502040204020203" pitchFamily="34" charset="-122"/>
                </a:rPr>
                <a:t>own text here.</a:t>
              </a:r>
              <a:endParaRPr lang="zh-CN" altLang="en-US" sz="800" dirty="0">
                <a:solidFill>
                  <a:prstClr val="white">
                    <a:lumMod val="50000"/>
                  </a:prstClr>
                </a:solidFill>
                <a:latin typeface="微软雅黑 Light" panose="020B0502040204020203" pitchFamily="34" charset="-122"/>
                <a:sym typeface="微软雅黑 Light" panose="020B0502040204020203" pitchFamily="34" charset="-122"/>
              </a:endParaRPr>
            </a:p>
          </p:txBody>
        </p:sp>
        <p:sp>
          <p:nvSpPr>
            <p:cNvPr id="54" name="文本框 24">
              <a:extLst>
                <a:ext uri="{FF2B5EF4-FFF2-40B4-BE49-F238E27FC236}">
                  <a16:creationId xmlns="" xmlns:a16="http://schemas.microsoft.com/office/drawing/2014/main" id="{F41219BB-74E3-4858-9393-D6A4209BBD03}"/>
                </a:ext>
              </a:extLst>
            </p:cNvPr>
            <p:cNvSpPr txBox="1">
              <a:spLocks noChangeArrowheads="1"/>
            </p:cNvSpPr>
            <p:nvPr/>
          </p:nvSpPr>
          <p:spPr bwMode="auto">
            <a:xfrm>
              <a:off x="2397788" y="597930"/>
              <a:ext cx="1283864" cy="22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600"/>
                </a:lnSpc>
                <a:spcBef>
                  <a:spcPct val="0"/>
                </a:spcBef>
                <a:spcAft>
                  <a:spcPct val="0"/>
                </a:spcAft>
              </a:pPr>
              <a:r>
                <a:rPr lang="zh-CN" altLang="en-US" sz="1067" b="1" dirty="0">
                  <a:solidFill>
                    <a:prstClr val="black">
                      <a:lumMod val="75000"/>
                      <a:lumOff val="2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点此替换文本</a:t>
              </a:r>
            </a:p>
          </p:txBody>
        </p:sp>
      </p:grpSp>
      <p:grpSp>
        <p:nvGrpSpPr>
          <p:cNvPr id="55" name="组合 54">
            <a:extLst>
              <a:ext uri="{FF2B5EF4-FFF2-40B4-BE49-F238E27FC236}">
                <a16:creationId xmlns="" xmlns:a16="http://schemas.microsoft.com/office/drawing/2014/main" id="{BEDDF62A-3FF6-478B-853C-32425259AED9}"/>
              </a:ext>
            </a:extLst>
          </p:cNvPr>
          <p:cNvGrpSpPr/>
          <p:nvPr/>
        </p:nvGrpSpPr>
        <p:grpSpPr>
          <a:xfrm>
            <a:off x="1857930" y="3630671"/>
            <a:ext cx="2288940" cy="485396"/>
            <a:chOff x="1964947" y="597930"/>
            <a:chExt cx="1716705" cy="364047"/>
          </a:xfrm>
        </p:grpSpPr>
        <p:sp>
          <p:nvSpPr>
            <p:cNvPr id="56" name="文本框 55">
              <a:extLst>
                <a:ext uri="{FF2B5EF4-FFF2-40B4-BE49-F238E27FC236}">
                  <a16:creationId xmlns="" xmlns:a16="http://schemas.microsoft.com/office/drawing/2014/main" id="{5E3B6EC9-B642-48A9-BCAF-97669AF5C3A7}"/>
                </a:ext>
              </a:extLst>
            </p:cNvPr>
            <p:cNvSpPr txBox="1"/>
            <p:nvPr/>
          </p:nvSpPr>
          <p:spPr bwMode="auto">
            <a:xfrm>
              <a:off x="1964947" y="788660"/>
              <a:ext cx="1695828" cy="173317"/>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algn="r" defTabSz="1219170">
                <a:defRPr/>
              </a:pPr>
              <a:r>
                <a:rPr lang="en-US" altLang="zh-CN" sz="800" dirty="0">
                  <a:solidFill>
                    <a:prstClr val="white">
                      <a:lumMod val="50000"/>
                    </a:prstClr>
                  </a:solidFill>
                  <a:latin typeface="微软雅黑 Light" panose="020B0502040204020203" pitchFamily="34" charset="-122"/>
                  <a:sym typeface="微软雅黑 Light" panose="020B0502040204020203" pitchFamily="34" charset="-122"/>
                </a:rPr>
                <a:t>Enter your </a:t>
              </a:r>
              <a:r>
                <a:rPr lang="en-US" altLang="zh-CN" sz="800">
                  <a:solidFill>
                    <a:prstClr val="white">
                      <a:lumMod val="50000"/>
                    </a:prstClr>
                  </a:solidFill>
                  <a:latin typeface="微软雅黑 Light" panose="020B0502040204020203" pitchFamily="34" charset="-122"/>
                  <a:sym typeface="微软雅黑 Light" panose="020B0502040204020203" pitchFamily="34" charset="-122"/>
                </a:rPr>
                <a:t>own text here.</a:t>
              </a:r>
              <a:endParaRPr lang="zh-CN" altLang="en-US" sz="800" dirty="0">
                <a:solidFill>
                  <a:prstClr val="white">
                    <a:lumMod val="50000"/>
                  </a:prstClr>
                </a:solidFill>
                <a:latin typeface="微软雅黑 Light" panose="020B0502040204020203" pitchFamily="34" charset="-122"/>
                <a:sym typeface="微软雅黑 Light" panose="020B0502040204020203" pitchFamily="34" charset="-122"/>
              </a:endParaRPr>
            </a:p>
          </p:txBody>
        </p:sp>
        <p:sp>
          <p:nvSpPr>
            <p:cNvPr id="57" name="文本框 24">
              <a:extLst>
                <a:ext uri="{FF2B5EF4-FFF2-40B4-BE49-F238E27FC236}">
                  <a16:creationId xmlns="" xmlns:a16="http://schemas.microsoft.com/office/drawing/2014/main" id="{CB3B7BAE-27F9-4907-ABF9-CB27C2BB85F5}"/>
                </a:ext>
              </a:extLst>
            </p:cNvPr>
            <p:cNvSpPr txBox="1">
              <a:spLocks noChangeArrowheads="1"/>
            </p:cNvSpPr>
            <p:nvPr/>
          </p:nvSpPr>
          <p:spPr bwMode="auto">
            <a:xfrm>
              <a:off x="2397788" y="597930"/>
              <a:ext cx="1283864" cy="22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600"/>
                </a:lnSpc>
                <a:spcBef>
                  <a:spcPct val="0"/>
                </a:spcBef>
                <a:spcAft>
                  <a:spcPct val="0"/>
                </a:spcAft>
              </a:pPr>
              <a:r>
                <a:rPr lang="zh-CN" altLang="en-US" sz="1067" b="1" dirty="0">
                  <a:solidFill>
                    <a:prstClr val="black">
                      <a:lumMod val="75000"/>
                      <a:lumOff val="2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点此替换文本</a:t>
              </a:r>
            </a:p>
          </p:txBody>
        </p:sp>
      </p:grpSp>
      <p:grpSp>
        <p:nvGrpSpPr>
          <p:cNvPr id="58" name="组合 57">
            <a:extLst>
              <a:ext uri="{FF2B5EF4-FFF2-40B4-BE49-F238E27FC236}">
                <a16:creationId xmlns="" xmlns:a16="http://schemas.microsoft.com/office/drawing/2014/main" id="{50087984-5497-4F92-A3C7-872034D85860}"/>
              </a:ext>
            </a:extLst>
          </p:cNvPr>
          <p:cNvGrpSpPr/>
          <p:nvPr/>
        </p:nvGrpSpPr>
        <p:grpSpPr>
          <a:xfrm>
            <a:off x="2345554" y="5200592"/>
            <a:ext cx="2288940" cy="485396"/>
            <a:chOff x="1964947" y="597930"/>
            <a:chExt cx="1716705" cy="364047"/>
          </a:xfrm>
        </p:grpSpPr>
        <p:sp>
          <p:nvSpPr>
            <p:cNvPr id="59" name="文本框 58">
              <a:extLst>
                <a:ext uri="{FF2B5EF4-FFF2-40B4-BE49-F238E27FC236}">
                  <a16:creationId xmlns="" xmlns:a16="http://schemas.microsoft.com/office/drawing/2014/main" id="{7CBEA9F6-8E67-4430-9251-CF07DC3E6480}"/>
                </a:ext>
              </a:extLst>
            </p:cNvPr>
            <p:cNvSpPr txBox="1"/>
            <p:nvPr/>
          </p:nvSpPr>
          <p:spPr bwMode="auto">
            <a:xfrm>
              <a:off x="1964947" y="788660"/>
              <a:ext cx="1695828" cy="173317"/>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algn="r" defTabSz="1219170">
                <a:defRPr/>
              </a:pPr>
              <a:r>
                <a:rPr lang="en-US" altLang="zh-CN" sz="800" dirty="0">
                  <a:solidFill>
                    <a:prstClr val="white">
                      <a:lumMod val="50000"/>
                    </a:prstClr>
                  </a:solidFill>
                  <a:latin typeface="微软雅黑 Light" panose="020B0502040204020203" pitchFamily="34" charset="-122"/>
                  <a:sym typeface="微软雅黑 Light" panose="020B0502040204020203" pitchFamily="34" charset="-122"/>
                </a:rPr>
                <a:t>Enter your </a:t>
              </a:r>
              <a:r>
                <a:rPr lang="en-US" altLang="zh-CN" sz="800">
                  <a:solidFill>
                    <a:prstClr val="white">
                      <a:lumMod val="50000"/>
                    </a:prstClr>
                  </a:solidFill>
                  <a:latin typeface="微软雅黑 Light" panose="020B0502040204020203" pitchFamily="34" charset="-122"/>
                  <a:sym typeface="微软雅黑 Light" panose="020B0502040204020203" pitchFamily="34" charset="-122"/>
                </a:rPr>
                <a:t>own text here</a:t>
              </a:r>
              <a:endParaRPr lang="zh-CN" altLang="en-US" sz="800" dirty="0">
                <a:solidFill>
                  <a:prstClr val="white">
                    <a:lumMod val="50000"/>
                  </a:prstClr>
                </a:solidFill>
                <a:latin typeface="微软雅黑 Light" panose="020B0502040204020203" pitchFamily="34" charset="-122"/>
                <a:sym typeface="微软雅黑 Light" panose="020B0502040204020203" pitchFamily="34" charset="-122"/>
              </a:endParaRPr>
            </a:p>
          </p:txBody>
        </p:sp>
        <p:sp>
          <p:nvSpPr>
            <p:cNvPr id="60" name="文本框 24">
              <a:extLst>
                <a:ext uri="{FF2B5EF4-FFF2-40B4-BE49-F238E27FC236}">
                  <a16:creationId xmlns="" xmlns:a16="http://schemas.microsoft.com/office/drawing/2014/main" id="{73B7C97B-D307-40AB-9BDA-42A09FE58C74}"/>
                </a:ext>
              </a:extLst>
            </p:cNvPr>
            <p:cNvSpPr txBox="1">
              <a:spLocks noChangeArrowheads="1"/>
            </p:cNvSpPr>
            <p:nvPr/>
          </p:nvSpPr>
          <p:spPr bwMode="auto">
            <a:xfrm>
              <a:off x="2397788" y="597930"/>
              <a:ext cx="1283864" cy="22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600"/>
                </a:lnSpc>
                <a:spcBef>
                  <a:spcPct val="0"/>
                </a:spcBef>
                <a:spcAft>
                  <a:spcPct val="0"/>
                </a:spcAft>
              </a:pPr>
              <a:r>
                <a:rPr lang="zh-CN" altLang="en-US" sz="1067" b="1" dirty="0">
                  <a:solidFill>
                    <a:prstClr val="black">
                      <a:lumMod val="75000"/>
                      <a:lumOff val="2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点此替换文本</a:t>
              </a:r>
            </a:p>
          </p:txBody>
        </p:sp>
      </p:grpSp>
      <p:sp>
        <p:nvSpPr>
          <p:cNvPr id="61" name="文本框 24">
            <a:extLst>
              <a:ext uri="{FF2B5EF4-FFF2-40B4-BE49-F238E27FC236}">
                <a16:creationId xmlns="" xmlns:a16="http://schemas.microsoft.com/office/drawing/2014/main" id="{D426B3EA-DFC9-4935-B025-7C38742E1172}"/>
              </a:ext>
            </a:extLst>
          </p:cNvPr>
          <p:cNvSpPr txBox="1">
            <a:spLocks noChangeArrowheads="1"/>
          </p:cNvSpPr>
          <p:nvPr/>
        </p:nvSpPr>
        <p:spPr bwMode="auto">
          <a:xfrm>
            <a:off x="8673209" y="3432187"/>
            <a:ext cx="1843368" cy="379656"/>
          </a:xfrm>
          <a:prstGeom prst="rect">
            <a:avLst/>
          </a:prstGeom>
          <a:solidFill>
            <a:schemeClr val="bg1">
              <a:lumMod val="50000"/>
            </a:schemeClr>
          </a:solidFill>
          <a:ln>
            <a:noFill/>
          </a:ln>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pPr>
            <a:r>
              <a:rPr lang="zh-CN" altLang="en-US" sz="1867" dirty="0">
                <a:solidFill>
                  <a:prstClr val="white">
                    <a:lumMod val="95000"/>
                  </a:prstClr>
                </a:solidFill>
                <a:latin typeface="微软雅黑 Light" panose="020B0502040204020203" pitchFamily="34" charset="-122"/>
                <a:ea typeface="微软雅黑" panose="020B0503020204020204" pitchFamily="34" charset="-122"/>
                <a:cs typeface="Arial" panose="020B0604020202020204" pitchFamily="34" charset="0"/>
                <a:sym typeface="微软雅黑 Light" panose="020B0502040204020203" pitchFamily="34" charset="-122"/>
              </a:rPr>
              <a:t>点此替换文本</a:t>
            </a:r>
          </a:p>
        </p:txBody>
      </p:sp>
    </p:spTree>
    <p:extLst>
      <p:ext uri="{BB962C8B-B14F-4D97-AF65-F5344CB8AC3E}">
        <p14:creationId xmlns:p14="http://schemas.microsoft.com/office/powerpoint/2010/main" val="49635862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14:presetBounceEnd="50000">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additive="base" accumulate="none">
                                            <p:cTn id="7" dur="1005" fill="hold">
                                              <p:stCondLst>
                                                <p:cond delay="0"/>
                                              </p:stCondLst>
                                            </p:cTn>
                                            <p:tgtEl>
                                              <p:spTgt spid="42"/>
                                            </p:tgtEl>
                                          </p:cBhvr>
                                        </p:animEffect>
                                      </p:childTnLst>
                                    </p:cTn>
                                  </p:par>
                                  <p:par>
                                    <p:cTn id="8" presetID="6" presetClass="emph" presetSubtype="0" fill="hold" grpId="1" nodeType="withEffect" p14:presetBounceEnd="100000">
                                      <p:stCondLst>
                                        <p:cond delay="0"/>
                                      </p:stCondLst>
                                      <p:childTnLst>
                                        <p:animScale p14:bounceEnd="100000">
                                          <p:cBhvr>
                                            <p:cTn id="9" dur="2010" fill="hold"/>
                                            <p:tgtEl>
                                              <p:spTgt spid="42"/>
                                            </p:tgtEl>
                                          </p:cBhvr>
                                          <p:by x="101000" y="101000"/>
                                          <p:from x="98000" y="98000"/>
                                          <p:to x="100000" y="100000"/>
                                        </p:animScale>
                                      </p:childTnLst>
                                    </p:cTn>
                                  </p:par>
                                  <p:par>
                                    <p:cTn id="10" presetID="10" presetClass="entr" presetSubtype="0" fill="hold" grpId="0" nodeType="withEffect" p14:presetBounceEnd="50000">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additive="base" accumulate="none">
                                            <p:cTn id="12" dur="1005" fill="hold">
                                              <p:stCondLst>
                                                <p:cond delay="0"/>
                                              </p:stCondLst>
                                            </p:cTn>
                                            <p:tgtEl>
                                              <p:spTgt spid="43"/>
                                            </p:tgtEl>
                                          </p:cBhvr>
                                        </p:animEffect>
                                      </p:childTnLst>
                                    </p:cTn>
                                  </p:par>
                                  <p:par>
                                    <p:cTn id="13" presetID="6" presetClass="emph" presetSubtype="0" fill="hold" grpId="1" nodeType="withEffect" p14:presetBounceEnd="100000">
                                      <p:stCondLst>
                                        <p:cond delay="0"/>
                                      </p:stCondLst>
                                      <p:childTnLst>
                                        <p:animScale p14:bounceEnd="100000">
                                          <p:cBhvr>
                                            <p:cTn id="14" dur="2010" fill="hold"/>
                                            <p:tgtEl>
                                              <p:spTgt spid="43"/>
                                            </p:tgtEl>
                                          </p:cBhvr>
                                          <p:by x="101000" y="101000"/>
                                          <p:from x="98000" y="98000"/>
                                          <p:to x="100000" y="100000"/>
                                        </p:animScale>
                                      </p:childTnLst>
                                    </p:cTn>
                                  </p:par>
                                </p:childTnLst>
                              </p:cTn>
                            </p:par>
                            <p:par>
                              <p:cTn id="15" fill="hold">
                                <p:stCondLst>
                                  <p:cond delay="2010"/>
                                </p:stCondLst>
                                <p:childTnLst>
                                  <p:par>
                                    <p:cTn id="16" presetID="10" presetClass="entr" presetSubtype="0" fill="hold" grpId="0" nodeType="after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par>
                                    <p:cTn id="19" presetID="10" presetClass="entr" presetSubtype="0" fill="hold" grpId="0" nodeType="withEffect">
                                      <p:stCondLst>
                                        <p:cond delay="25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par>
                                    <p:cTn id="25" presetID="10" presetClass="entr" presetSubtype="0" fill="hold" grpId="0" nodeType="withEffect">
                                      <p:stCondLst>
                                        <p:cond delay="75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par>
                                    <p:cTn id="28" presetID="10" presetClass="entr" presetSubtype="0" fill="hold" grpId="0" nodeType="withEffect">
                                      <p:stCondLst>
                                        <p:cond delay="100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par>
                                    <p:cTn id="31" presetID="10" presetClass="entr" presetSubtype="0" fill="hold" grpId="0" nodeType="withEffect">
                                      <p:stCondLst>
                                        <p:cond delay="125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childTnLst>
                              </p:cTn>
                            </p:par>
                            <p:par>
                              <p:cTn id="34" fill="hold">
                                <p:stCondLst>
                                  <p:cond delay="3760"/>
                                </p:stCondLst>
                                <p:childTnLst>
                                  <p:par>
                                    <p:cTn id="35" presetID="2" presetClass="entr" presetSubtype="1" decel="100000" fill="hold" grpId="0" nodeType="after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additive="base">
                                            <p:cTn id="37" dur="500" fill="hold"/>
                                            <p:tgtEl>
                                              <p:spTgt spid="44"/>
                                            </p:tgtEl>
                                            <p:attrNameLst>
                                              <p:attrName>ppt_x</p:attrName>
                                            </p:attrNameLst>
                                          </p:cBhvr>
                                          <p:tavLst>
                                            <p:tav tm="0">
                                              <p:val>
                                                <p:strVal val="#ppt_x"/>
                                              </p:val>
                                            </p:tav>
                                            <p:tav tm="100000">
                                              <p:val>
                                                <p:strVal val="#ppt_x"/>
                                              </p:val>
                                            </p:tav>
                                          </p:tavLst>
                                        </p:anim>
                                        <p:anim calcmode="lin" valueType="num">
                                          <p:cBhvr additive="base">
                                            <p:cTn id="38" dur="500" fill="hold"/>
                                            <p:tgtEl>
                                              <p:spTgt spid="44"/>
                                            </p:tgtEl>
                                            <p:attrNameLst>
                                              <p:attrName>ppt_y</p:attrName>
                                            </p:attrNameLst>
                                          </p:cBhvr>
                                          <p:tavLst>
                                            <p:tav tm="0">
                                              <p:val>
                                                <p:strVal val="0-#ppt_h/2"/>
                                              </p:val>
                                            </p:tav>
                                            <p:tav tm="100000">
                                              <p:val>
                                                <p:strVal val="#ppt_y"/>
                                              </p:val>
                                            </p:tav>
                                          </p:tavLst>
                                        </p:anim>
                                      </p:childTnLst>
                                    </p:cTn>
                                  </p:par>
                                  <p:par>
                                    <p:cTn id="39" presetID="2" presetClass="entr" presetSubtype="8" decel="10000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additive="base">
                                            <p:cTn id="41" dur="500" fill="hold"/>
                                            <p:tgtEl>
                                              <p:spTgt spid="45"/>
                                            </p:tgtEl>
                                            <p:attrNameLst>
                                              <p:attrName>ppt_x</p:attrName>
                                            </p:attrNameLst>
                                          </p:cBhvr>
                                          <p:tavLst>
                                            <p:tav tm="0">
                                              <p:val>
                                                <p:strVal val="0-#ppt_w/2"/>
                                              </p:val>
                                            </p:tav>
                                            <p:tav tm="100000">
                                              <p:val>
                                                <p:strVal val="#ppt_x"/>
                                              </p:val>
                                            </p:tav>
                                          </p:tavLst>
                                        </p:anim>
                                        <p:anim calcmode="lin" valueType="num">
                                          <p:cBhvr additive="base">
                                            <p:cTn id="42" dur="500" fill="hold"/>
                                            <p:tgtEl>
                                              <p:spTgt spid="45"/>
                                            </p:tgtEl>
                                            <p:attrNameLst>
                                              <p:attrName>ppt_y</p:attrName>
                                            </p:attrNameLst>
                                          </p:cBhvr>
                                          <p:tavLst>
                                            <p:tav tm="0">
                                              <p:val>
                                                <p:strVal val="#ppt_y"/>
                                              </p:val>
                                            </p:tav>
                                            <p:tav tm="100000">
                                              <p:val>
                                                <p:strVal val="#ppt_y"/>
                                              </p:val>
                                            </p:tav>
                                          </p:tavLst>
                                        </p:anim>
                                      </p:childTnLst>
                                    </p:cTn>
                                  </p:par>
                                  <p:par>
                                    <p:cTn id="43" presetID="2" presetClass="entr" presetSubtype="12" decel="10000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anim calcmode="lin" valueType="num">
                                          <p:cBhvr additive="base">
                                            <p:cTn id="45" dur="500" fill="hold"/>
                                            <p:tgtEl>
                                              <p:spTgt spid="46"/>
                                            </p:tgtEl>
                                            <p:attrNameLst>
                                              <p:attrName>ppt_x</p:attrName>
                                            </p:attrNameLst>
                                          </p:cBhvr>
                                          <p:tavLst>
                                            <p:tav tm="0">
                                              <p:val>
                                                <p:strVal val="0-#ppt_w/2"/>
                                              </p:val>
                                            </p:tav>
                                            <p:tav tm="100000">
                                              <p:val>
                                                <p:strVal val="#ppt_x"/>
                                              </p:val>
                                            </p:tav>
                                          </p:tavLst>
                                        </p:anim>
                                        <p:anim calcmode="lin" valueType="num">
                                          <p:cBhvr additive="base">
                                            <p:cTn id="46" dur="500" fill="hold"/>
                                            <p:tgtEl>
                                              <p:spTgt spid="46"/>
                                            </p:tgtEl>
                                            <p:attrNameLst>
                                              <p:attrName>ppt_y</p:attrName>
                                            </p:attrNameLst>
                                          </p:cBhvr>
                                          <p:tavLst>
                                            <p:tav tm="0">
                                              <p:val>
                                                <p:strVal val="1+#ppt_h/2"/>
                                              </p:val>
                                            </p:tav>
                                            <p:tav tm="100000">
                                              <p:val>
                                                <p:strVal val="#ppt_y"/>
                                              </p:val>
                                            </p:tav>
                                          </p:tavLst>
                                        </p:anim>
                                      </p:childTnLst>
                                    </p:cTn>
                                  </p:par>
                                  <p:par>
                                    <p:cTn id="47" presetID="2" presetClass="entr" presetSubtype="12" decel="10000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anim calcmode="lin" valueType="num">
                                          <p:cBhvr additive="base">
                                            <p:cTn id="49" dur="500" fill="hold"/>
                                            <p:tgtEl>
                                              <p:spTgt spid="47"/>
                                            </p:tgtEl>
                                            <p:attrNameLst>
                                              <p:attrName>ppt_x</p:attrName>
                                            </p:attrNameLst>
                                          </p:cBhvr>
                                          <p:tavLst>
                                            <p:tav tm="0">
                                              <p:val>
                                                <p:strVal val="0-#ppt_w/2"/>
                                              </p:val>
                                            </p:tav>
                                            <p:tav tm="100000">
                                              <p:val>
                                                <p:strVal val="#ppt_x"/>
                                              </p:val>
                                            </p:tav>
                                          </p:tavLst>
                                        </p:anim>
                                        <p:anim calcmode="lin" valueType="num">
                                          <p:cBhvr additive="base">
                                            <p:cTn id="50" dur="500" fill="hold"/>
                                            <p:tgtEl>
                                              <p:spTgt spid="47"/>
                                            </p:tgtEl>
                                            <p:attrNameLst>
                                              <p:attrName>ppt_y</p:attrName>
                                            </p:attrNameLst>
                                          </p:cBhvr>
                                          <p:tavLst>
                                            <p:tav tm="0">
                                              <p:val>
                                                <p:strVal val="1+#ppt_h/2"/>
                                              </p:val>
                                            </p:tav>
                                            <p:tav tm="100000">
                                              <p:val>
                                                <p:strVal val="#ppt_y"/>
                                              </p:val>
                                            </p:tav>
                                          </p:tavLst>
                                        </p:anim>
                                      </p:childTnLst>
                                    </p:cTn>
                                  </p:par>
                                  <p:par>
                                    <p:cTn id="51" presetID="2" presetClass="entr" presetSubtype="6" decel="100000" fill="hold" grpId="0" nodeType="withEffect">
                                      <p:stCondLst>
                                        <p:cond delay="0"/>
                                      </p:stCondLst>
                                      <p:childTnLst>
                                        <p:set>
                                          <p:cBhvr>
                                            <p:cTn id="52" dur="1" fill="hold">
                                              <p:stCondLst>
                                                <p:cond delay="0"/>
                                              </p:stCondLst>
                                            </p:cTn>
                                            <p:tgtEl>
                                              <p:spTgt spid="48"/>
                                            </p:tgtEl>
                                            <p:attrNameLst>
                                              <p:attrName>style.visibility</p:attrName>
                                            </p:attrNameLst>
                                          </p:cBhvr>
                                          <p:to>
                                            <p:strVal val="visible"/>
                                          </p:to>
                                        </p:set>
                                        <p:anim calcmode="lin" valueType="num">
                                          <p:cBhvr additive="base">
                                            <p:cTn id="53" dur="500" fill="hold"/>
                                            <p:tgtEl>
                                              <p:spTgt spid="48"/>
                                            </p:tgtEl>
                                            <p:attrNameLst>
                                              <p:attrName>ppt_x</p:attrName>
                                            </p:attrNameLst>
                                          </p:cBhvr>
                                          <p:tavLst>
                                            <p:tav tm="0">
                                              <p:val>
                                                <p:strVal val="1+#ppt_w/2"/>
                                              </p:val>
                                            </p:tav>
                                            <p:tav tm="100000">
                                              <p:val>
                                                <p:strVal val="#ppt_x"/>
                                              </p:val>
                                            </p:tav>
                                          </p:tavLst>
                                        </p:anim>
                                        <p:anim calcmode="lin" valueType="num">
                                          <p:cBhvr additive="base">
                                            <p:cTn id="54" dur="500" fill="hold"/>
                                            <p:tgtEl>
                                              <p:spTgt spid="48"/>
                                            </p:tgtEl>
                                            <p:attrNameLst>
                                              <p:attrName>ppt_y</p:attrName>
                                            </p:attrNameLst>
                                          </p:cBhvr>
                                          <p:tavLst>
                                            <p:tav tm="0">
                                              <p:val>
                                                <p:strVal val="1+#ppt_h/2"/>
                                              </p:val>
                                            </p:tav>
                                            <p:tav tm="100000">
                                              <p:val>
                                                <p:strVal val="#ppt_y"/>
                                              </p:val>
                                            </p:tav>
                                          </p:tavLst>
                                        </p:anim>
                                      </p:childTnLst>
                                    </p:cTn>
                                  </p:par>
                                </p:childTnLst>
                              </p:cTn>
                            </p:par>
                            <p:par>
                              <p:cTn id="55" fill="hold">
                                <p:stCondLst>
                                  <p:cond delay="4260"/>
                                </p:stCondLst>
                                <p:childTnLst>
                                  <p:par>
                                    <p:cTn id="56" presetID="10" presetClass="entr" presetSubtype="0" fill="hold" nodeType="afterEffect">
                                      <p:stCondLst>
                                        <p:cond delay="0"/>
                                      </p:stCondLst>
                                      <p:childTnLst>
                                        <p:set>
                                          <p:cBhvr>
                                            <p:cTn id="57" dur="1" fill="hold">
                                              <p:stCondLst>
                                                <p:cond delay="0"/>
                                              </p:stCondLst>
                                            </p:cTn>
                                            <p:tgtEl>
                                              <p:spTgt spid="49"/>
                                            </p:tgtEl>
                                            <p:attrNameLst>
                                              <p:attrName>style.visibility</p:attrName>
                                            </p:attrNameLst>
                                          </p:cBhvr>
                                          <p:to>
                                            <p:strVal val="visible"/>
                                          </p:to>
                                        </p:set>
                                        <p:animEffect transition="in" filter="fade">
                                          <p:cBhvr>
                                            <p:cTn id="58" dur="500"/>
                                            <p:tgtEl>
                                              <p:spTgt spid="49"/>
                                            </p:tgtEl>
                                          </p:cBhvr>
                                        </p:animEffect>
                                      </p:childTnLst>
                                    </p:cTn>
                                  </p:par>
                                </p:childTnLst>
                              </p:cTn>
                            </p:par>
                            <p:par>
                              <p:cTn id="59" fill="hold">
                                <p:stCondLst>
                                  <p:cond delay="4760"/>
                                </p:stCondLst>
                                <p:childTnLst>
                                  <p:par>
                                    <p:cTn id="60" presetID="22" presetClass="entr" presetSubtype="8" fill="hold" grpId="0" nodeType="afterEffect">
                                      <p:stCondLst>
                                        <p:cond delay="0"/>
                                      </p:stCondLst>
                                      <p:childTnLst>
                                        <p:set>
                                          <p:cBhvr>
                                            <p:cTn id="61" dur="1" fill="hold">
                                              <p:stCondLst>
                                                <p:cond delay="0"/>
                                              </p:stCondLst>
                                            </p:cTn>
                                            <p:tgtEl>
                                              <p:spTgt spid="61"/>
                                            </p:tgtEl>
                                            <p:attrNameLst>
                                              <p:attrName>style.visibility</p:attrName>
                                            </p:attrNameLst>
                                          </p:cBhvr>
                                          <p:to>
                                            <p:strVal val="visible"/>
                                          </p:to>
                                        </p:set>
                                        <p:animEffect transition="in" filter="wipe(left)">
                                          <p:cBhvr>
                                            <p:cTn id="62" dur="500"/>
                                            <p:tgtEl>
                                              <p:spTgt spid="61"/>
                                            </p:tgtEl>
                                          </p:cBhvr>
                                        </p:animEffect>
                                      </p:childTnLst>
                                    </p:cTn>
                                  </p:par>
                                </p:childTnLst>
                              </p:cTn>
                            </p:par>
                            <p:par>
                              <p:cTn id="63" fill="hold">
                                <p:stCondLst>
                                  <p:cond delay="5260"/>
                                </p:stCondLst>
                                <p:childTnLst>
                                  <p:par>
                                    <p:cTn id="64" presetID="22" presetClass="entr" presetSubtype="2" fill="hold" nodeType="afterEffect">
                                      <p:stCondLst>
                                        <p:cond delay="0"/>
                                      </p:stCondLst>
                                      <p:childTnLst>
                                        <p:set>
                                          <p:cBhvr>
                                            <p:cTn id="65" dur="1" fill="hold">
                                              <p:stCondLst>
                                                <p:cond delay="0"/>
                                              </p:stCondLst>
                                            </p:cTn>
                                            <p:tgtEl>
                                              <p:spTgt spid="52"/>
                                            </p:tgtEl>
                                            <p:attrNameLst>
                                              <p:attrName>style.visibility</p:attrName>
                                            </p:attrNameLst>
                                          </p:cBhvr>
                                          <p:to>
                                            <p:strVal val="visible"/>
                                          </p:to>
                                        </p:set>
                                        <p:animEffect transition="in" filter="wipe(right)">
                                          <p:cBhvr>
                                            <p:cTn id="66" dur="500"/>
                                            <p:tgtEl>
                                              <p:spTgt spid="52"/>
                                            </p:tgtEl>
                                          </p:cBhvr>
                                        </p:animEffect>
                                      </p:childTnLst>
                                    </p:cTn>
                                  </p:par>
                                  <p:par>
                                    <p:cTn id="67" presetID="22" presetClass="entr" presetSubtype="2" fill="hold" nodeType="withEffect">
                                      <p:stCondLst>
                                        <p:cond delay="0"/>
                                      </p:stCondLst>
                                      <p:childTnLst>
                                        <p:set>
                                          <p:cBhvr>
                                            <p:cTn id="68" dur="1" fill="hold">
                                              <p:stCondLst>
                                                <p:cond delay="0"/>
                                              </p:stCondLst>
                                            </p:cTn>
                                            <p:tgtEl>
                                              <p:spTgt spid="55"/>
                                            </p:tgtEl>
                                            <p:attrNameLst>
                                              <p:attrName>style.visibility</p:attrName>
                                            </p:attrNameLst>
                                          </p:cBhvr>
                                          <p:to>
                                            <p:strVal val="visible"/>
                                          </p:to>
                                        </p:set>
                                        <p:animEffect transition="in" filter="wipe(right)">
                                          <p:cBhvr>
                                            <p:cTn id="69" dur="500"/>
                                            <p:tgtEl>
                                              <p:spTgt spid="55"/>
                                            </p:tgtEl>
                                          </p:cBhvr>
                                        </p:animEffect>
                                      </p:childTnLst>
                                    </p:cTn>
                                  </p:par>
                                  <p:par>
                                    <p:cTn id="70" presetID="22" presetClass="entr" presetSubtype="2" fill="hold" nodeType="withEffect">
                                      <p:stCondLst>
                                        <p:cond delay="0"/>
                                      </p:stCondLst>
                                      <p:childTnLst>
                                        <p:set>
                                          <p:cBhvr>
                                            <p:cTn id="71" dur="1" fill="hold">
                                              <p:stCondLst>
                                                <p:cond delay="0"/>
                                              </p:stCondLst>
                                            </p:cTn>
                                            <p:tgtEl>
                                              <p:spTgt spid="58"/>
                                            </p:tgtEl>
                                            <p:attrNameLst>
                                              <p:attrName>style.visibility</p:attrName>
                                            </p:attrNameLst>
                                          </p:cBhvr>
                                          <p:to>
                                            <p:strVal val="visible"/>
                                          </p:to>
                                        </p:set>
                                        <p:animEffect transition="in" filter="wipe(right)">
                                          <p:cBhvr>
                                            <p:cTn id="7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animBg="1"/>
          <p:bldP spid="42" grpId="0" animBg="1"/>
          <p:bldP spid="42" grpId="1" animBg="1"/>
          <p:bldP spid="43" grpId="0"/>
          <p:bldP spid="43" grpId="1"/>
          <p:bldP spid="44" grpId="0"/>
          <p:bldP spid="45" grpId="0"/>
          <p:bldP spid="46" grpId="0"/>
          <p:bldP spid="47" grpId="0"/>
          <p:bldP spid="48" grpId="0"/>
          <p:bldP spid="6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additive="base" accumulate="none">
                                            <p:cTn id="7" dur="1005" fill="hold">
                                              <p:stCondLst>
                                                <p:cond delay="0"/>
                                              </p:stCondLst>
                                            </p:cTn>
                                            <p:tgtEl>
                                              <p:spTgt spid="42"/>
                                            </p:tgtEl>
                                          </p:cBhvr>
                                        </p:animEffect>
                                      </p:childTnLst>
                                    </p:cTn>
                                  </p:par>
                                  <p:par>
                                    <p:cTn id="8" presetID="6" presetClass="emph" presetSubtype="0" fill="hold" grpId="1" nodeType="withEffect">
                                      <p:stCondLst>
                                        <p:cond delay="0"/>
                                      </p:stCondLst>
                                      <p:childTnLst>
                                        <p:animScale>
                                          <p:cBhvr>
                                            <p:cTn id="9" dur="2010" fill="hold"/>
                                            <p:tgtEl>
                                              <p:spTgt spid="42"/>
                                            </p:tgtEl>
                                          </p:cBhvr>
                                          <p:by x="101000" y="101000"/>
                                          <p:from x="98000" y="98000"/>
                                          <p:to x="100000" y="100000"/>
                                        </p:animScale>
                                      </p:childTnLst>
                                    </p:cTn>
                                  </p:par>
                                  <p:par>
                                    <p:cTn id="10" presetID="10" presetClass="entr" presetSubtype="0"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additive="base" accumulate="none">
                                            <p:cTn id="12" dur="1005" fill="hold">
                                              <p:stCondLst>
                                                <p:cond delay="0"/>
                                              </p:stCondLst>
                                            </p:cTn>
                                            <p:tgtEl>
                                              <p:spTgt spid="43"/>
                                            </p:tgtEl>
                                          </p:cBhvr>
                                        </p:animEffect>
                                      </p:childTnLst>
                                    </p:cTn>
                                  </p:par>
                                  <p:par>
                                    <p:cTn id="13" presetID="6" presetClass="emph" presetSubtype="0" fill="hold" grpId="1" nodeType="withEffect">
                                      <p:stCondLst>
                                        <p:cond delay="0"/>
                                      </p:stCondLst>
                                      <p:childTnLst>
                                        <p:animScale>
                                          <p:cBhvr>
                                            <p:cTn id="14" dur="2010" fill="hold"/>
                                            <p:tgtEl>
                                              <p:spTgt spid="43"/>
                                            </p:tgtEl>
                                          </p:cBhvr>
                                          <p:by x="101000" y="101000"/>
                                          <p:from x="98000" y="98000"/>
                                          <p:to x="100000" y="100000"/>
                                        </p:animScale>
                                      </p:childTnLst>
                                    </p:cTn>
                                  </p:par>
                                </p:childTnLst>
                              </p:cTn>
                            </p:par>
                            <p:par>
                              <p:cTn id="15" fill="hold">
                                <p:stCondLst>
                                  <p:cond delay="2010"/>
                                </p:stCondLst>
                                <p:childTnLst>
                                  <p:par>
                                    <p:cTn id="16" presetID="10" presetClass="entr" presetSubtype="0" fill="hold" grpId="0" nodeType="after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par>
                                    <p:cTn id="19" presetID="10" presetClass="entr" presetSubtype="0" fill="hold" grpId="0" nodeType="withEffect">
                                      <p:stCondLst>
                                        <p:cond delay="25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par>
                                    <p:cTn id="25" presetID="10" presetClass="entr" presetSubtype="0" fill="hold" grpId="0" nodeType="withEffect">
                                      <p:stCondLst>
                                        <p:cond delay="75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par>
                                    <p:cTn id="28" presetID="10" presetClass="entr" presetSubtype="0" fill="hold" grpId="0" nodeType="withEffect">
                                      <p:stCondLst>
                                        <p:cond delay="100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par>
                                    <p:cTn id="31" presetID="10" presetClass="entr" presetSubtype="0" fill="hold" grpId="0" nodeType="withEffect">
                                      <p:stCondLst>
                                        <p:cond delay="125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childTnLst>
                              </p:cTn>
                            </p:par>
                            <p:par>
                              <p:cTn id="34" fill="hold">
                                <p:stCondLst>
                                  <p:cond delay="3760"/>
                                </p:stCondLst>
                                <p:childTnLst>
                                  <p:par>
                                    <p:cTn id="35" presetID="2" presetClass="entr" presetSubtype="1" decel="100000" fill="hold" grpId="0" nodeType="after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additive="base">
                                            <p:cTn id="37" dur="500" fill="hold"/>
                                            <p:tgtEl>
                                              <p:spTgt spid="44"/>
                                            </p:tgtEl>
                                            <p:attrNameLst>
                                              <p:attrName>ppt_x</p:attrName>
                                            </p:attrNameLst>
                                          </p:cBhvr>
                                          <p:tavLst>
                                            <p:tav tm="0">
                                              <p:val>
                                                <p:strVal val="#ppt_x"/>
                                              </p:val>
                                            </p:tav>
                                            <p:tav tm="100000">
                                              <p:val>
                                                <p:strVal val="#ppt_x"/>
                                              </p:val>
                                            </p:tav>
                                          </p:tavLst>
                                        </p:anim>
                                        <p:anim calcmode="lin" valueType="num">
                                          <p:cBhvr additive="base">
                                            <p:cTn id="38" dur="500" fill="hold"/>
                                            <p:tgtEl>
                                              <p:spTgt spid="44"/>
                                            </p:tgtEl>
                                            <p:attrNameLst>
                                              <p:attrName>ppt_y</p:attrName>
                                            </p:attrNameLst>
                                          </p:cBhvr>
                                          <p:tavLst>
                                            <p:tav tm="0">
                                              <p:val>
                                                <p:strVal val="0-#ppt_h/2"/>
                                              </p:val>
                                            </p:tav>
                                            <p:tav tm="100000">
                                              <p:val>
                                                <p:strVal val="#ppt_y"/>
                                              </p:val>
                                            </p:tav>
                                          </p:tavLst>
                                        </p:anim>
                                      </p:childTnLst>
                                    </p:cTn>
                                  </p:par>
                                  <p:par>
                                    <p:cTn id="39" presetID="2" presetClass="entr" presetSubtype="8" decel="10000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additive="base">
                                            <p:cTn id="41" dur="500" fill="hold"/>
                                            <p:tgtEl>
                                              <p:spTgt spid="45"/>
                                            </p:tgtEl>
                                            <p:attrNameLst>
                                              <p:attrName>ppt_x</p:attrName>
                                            </p:attrNameLst>
                                          </p:cBhvr>
                                          <p:tavLst>
                                            <p:tav tm="0">
                                              <p:val>
                                                <p:strVal val="0-#ppt_w/2"/>
                                              </p:val>
                                            </p:tav>
                                            <p:tav tm="100000">
                                              <p:val>
                                                <p:strVal val="#ppt_x"/>
                                              </p:val>
                                            </p:tav>
                                          </p:tavLst>
                                        </p:anim>
                                        <p:anim calcmode="lin" valueType="num">
                                          <p:cBhvr additive="base">
                                            <p:cTn id="42" dur="500" fill="hold"/>
                                            <p:tgtEl>
                                              <p:spTgt spid="45"/>
                                            </p:tgtEl>
                                            <p:attrNameLst>
                                              <p:attrName>ppt_y</p:attrName>
                                            </p:attrNameLst>
                                          </p:cBhvr>
                                          <p:tavLst>
                                            <p:tav tm="0">
                                              <p:val>
                                                <p:strVal val="#ppt_y"/>
                                              </p:val>
                                            </p:tav>
                                            <p:tav tm="100000">
                                              <p:val>
                                                <p:strVal val="#ppt_y"/>
                                              </p:val>
                                            </p:tav>
                                          </p:tavLst>
                                        </p:anim>
                                      </p:childTnLst>
                                    </p:cTn>
                                  </p:par>
                                  <p:par>
                                    <p:cTn id="43" presetID="2" presetClass="entr" presetSubtype="12" decel="10000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anim calcmode="lin" valueType="num">
                                          <p:cBhvr additive="base">
                                            <p:cTn id="45" dur="500" fill="hold"/>
                                            <p:tgtEl>
                                              <p:spTgt spid="46"/>
                                            </p:tgtEl>
                                            <p:attrNameLst>
                                              <p:attrName>ppt_x</p:attrName>
                                            </p:attrNameLst>
                                          </p:cBhvr>
                                          <p:tavLst>
                                            <p:tav tm="0">
                                              <p:val>
                                                <p:strVal val="0-#ppt_w/2"/>
                                              </p:val>
                                            </p:tav>
                                            <p:tav tm="100000">
                                              <p:val>
                                                <p:strVal val="#ppt_x"/>
                                              </p:val>
                                            </p:tav>
                                          </p:tavLst>
                                        </p:anim>
                                        <p:anim calcmode="lin" valueType="num">
                                          <p:cBhvr additive="base">
                                            <p:cTn id="46" dur="500" fill="hold"/>
                                            <p:tgtEl>
                                              <p:spTgt spid="46"/>
                                            </p:tgtEl>
                                            <p:attrNameLst>
                                              <p:attrName>ppt_y</p:attrName>
                                            </p:attrNameLst>
                                          </p:cBhvr>
                                          <p:tavLst>
                                            <p:tav tm="0">
                                              <p:val>
                                                <p:strVal val="1+#ppt_h/2"/>
                                              </p:val>
                                            </p:tav>
                                            <p:tav tm="100000">
                                              <p:val>
                                                <p:strVal val="#ppt_y"/>
                                              </p:val>
                                            </p:tav>
                                          </p:tavLst>
                                        </p:anim>
                                      </p:childTnLst>
                                    </p:cTn>
                                  </p:par>
                                  <p:par>
                                    <p:cTn id="47" presetID="2" presetClass="entr" presetSubtype="12" decel="10000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anim calcmode="lin" valueType="num">
                                          <p:cBhvr additive="base">
                                            <p:cTn id="49" dur="500" fill="hold"/>
                                            <p:tgtEl>
                                              <p:spTgt spid="47"/>
                                            </p:tgtEl>
                                            <p:attrNameLst>
                                              <p:attrName>ppt_x</p:attrName>
                                            </p:attrNameLst>
                                          </p:cBhvr>
                                          <p:tavLst>
                                            <p:tav tm="0">
                                              <p:val>
                                                <p:strVal val="0-#ppt_w/2"/>
                                              </p:val>
                                            </p:tav>
                                            <p:tav tm="100000">
                                              <p:val>
                                                <p:strVal val="#ppt_x"/>
                                              </p:val>
                                            </p:tav>
                                          </p:tavLst>
                                        </p:anim>
                                        <p:anim calcmode="lin" valueType="num">
                                          <p:cBhvr additive="base">
                                            <p:cTn id="50" dur="500" fill="hold"/>
                                            <p:tgtEl>
                                              <p:spTgt spid="47"/>
                                            </p:tgtEl>
                                            <p:attrNameLst>
                                              <p:attrName>ppt_y</p:attrName>
                                            </p:attrNameLst>
                                          </p:cBhvr>
                                          <p:tavLst>
                                            <p:tav tm="0">
                                              <p:val>
                                                <p:strVal val="1+#ppt_h/2"/>
                                              </p:val>
                                            </p:tav>
                                            <p:tav tm="100000">
                                              <p:val>
                                                <p:strVal val="#ppt_y"/>
                                              </p:val>
                                            </p:tav>
                                          </p:tavLst>
                                        </p:anim>
                                      </p:childTnLst>
                                    </p:cTn>
                                  </p:par>
                                  <p:par>
                                    <p:cTn id="51" presetID="2" presetClass="entr" presetSubtype="6" decel="100000" fill="hold" grpId="0" nodeType="withEffect">
                                      <p:stCondLst>
                                        <p:cond delay="0"/>
                                      </p:stCondLst>
                                      <p:childTnLst>
                                        <p:set>
                                          <p:cBhvr>
                                            <p:cTn id="52" dur="1" fill="hold">
                                              <p:stCondLst>
                                                <p:cond delay="0"/>
                                              </p:stCondLst>
                                            </p:cTn>
                                            <p:tgtEl>
                                              <p:spTgt spid="48"/>
                                            </p:tgtEl>
                                            <p:attrNameLst>
                                              <p:attrName>style.visibility</p:attrName>
                                            </p:attrNameLst>
                                          </p:cBhvr>
                                          <p:to>
                                            <p:strVal val="visible"/>
                                          </p:to>
                                        </p:set>
                                        <p:anim calcmode="lin" valueType="num">
                                          <p:cBhvr additive="base">
                                            <p:cTn id="53" dur="500" fill="hold"/>
                                            <p:tgtEl>
                                              <p:spTgt spid="48"/>
                                            </p:tgtEl>
                                            <p:attrNameLst>
                                              <p:attrName>ppt_x</p:attrName>
                                            </p:attrNameLst>
                                          </p:cBhvr>
                                          <p:tavLst>
                                            <p:tav tm="0">
                                              <p:val>
                                                <p:strVal val="1+#ppt_w/2"/>
                                              </p:val>
                                            </p:tav>
                                            <p:tav tm="100000">
                                              <p:val>
                                                <p:strVal val="#ppt_x"/>
                                              </p:val>
                                            </p:tav>
                                          </p:tavLst>
                                        </p:anim>
                                        <p:anim calcmode="lin" valueType="num">
                                          <p:cBhvr additive="base">
                                            <p:cTn id="54" dur="500" fill="hold"/>
                                            <p:tgtEl>
                                              <p:spTgt spid="48"/>
                                            </p:tgtEl>
                                            <p:attrNameLst>
                                              <p:attrName>ppt_y</p:attrName>
                                            </p:attrNameLst>
                                          </p:cBhvr>
                                          <p:tavLst>
                                            <p:tav tm="0">
                                              <p:val>
                                                <p:strVal val="1+#ppt_h/2"/>
                                              </p:val>
                                            </p:tav>
                                            <p:tav tm="100000">
                                              <p:val>
                                                <p:strVal val="#ppt_y"/>
                                              </p:val>
                                            </p:tav>
                                          </p:tavLst>
                                        </p:anim>
                                      </p:childTnLst>
                                    </p:cTn>
                                  </p:par>
                                </p:childTnLst>
                              </p:cTn>
                            </p:par>
                            <p:par>
                              <p:cTn id="55" fill="hold">
                                <p:stCondLst>
                                  <p:cond delay="4260"/>
                                </p:stCondLst>
                                <p:childTnLst>
                                  <p:par>
                                    <p:cTn id="56" presetID="10" presetClass="entr" presetSubtype="0" fill="hold" nodeType="afterEffect">
                                      <p:stCondLst>
                                        <p:cond delay="0"/>
                                      </p:stCondLst>
                                      <p:childTnLst>
                                        <p:set>
                                          <p:cBhvr>
                                            <p:cTn id="57" dur="1" fill="hold">
                                              <p:stCondLst>
                                                <p:cond delay="0"/>
                                              </p:stCondLst>
                                            </p:cTn>
                                            <p:tgtEl>
                                              <p:spTgt spid="49"/>
                                            </p:tgtEl>
                                            <p:attrNameLst>
                                              <p:attrName>style.visibility</p:attrName>
                                            </p:attrNameLst>
                                          </p:cBhvr>
                                          <p:to>
                                            <p:strVal val="visible"/>
                                          </p:to>
                                        </p:set>
                                        <p:animEffect transition="in" filter="fade">
                                          <p:cBhvr>
                                            <p:cTn id="58" dur="500"/>
                                            <p:tgtEl>
                                              <p:spTgt spid="49"/>
                                            </p:tgtEl>
                                          </p:cBhvr>
                                        </p:animEffect>
                                      </p:childTnLst>
                                    </p:cTn>
                                  </p:par>
                                </p:childTnLst>
                              </p:cTn>
                            </p:par>
                            <p:par>
                              <p:cTn id="59" fill="hold">
                                <p:stCondLst>
                                  <p:cond delay="4760"/>
                                </p:stCondLst>
                                <p:childTnLst>
                                  <p:par>
                                    <p:cTn id="60" presetID="22" presetClass="entr" presetSubtype="8" fill="hold" grpId="0" nodeType="afterEffect">
                                      <p:stCondLst>
                                        <p:cond delay="0"/>
                                      </p:stCondLst>
                                      <p:childTnLst>
                                        <p:set>
                                          <p:cBhvr>
                                            <p:cTn id="61" dur="1" fill="hold">
                                              <p:stCondLst>
                                                <p:cond delay="0"/>
                                              </p:stCondLst>
                                            </p:cTn>
                                            <p:tgtEl>
                                              <p:spTgt spid="61"/>
                                            </p:tgtEl>
                                            <p:attrNameLst>
                                              <p:attrName>style.visibility</p:attrName>
                                            </p:attrNameLst>
                                          </p:cBhvr>
                                          <p:to>
                                            <p:strVal val="visible"/>
                                          </p:to>
                                        </p:set>
                                        <p:animEffect transition="in" filter="wipe(left)">
                                          <p:cBhvr>
                                            <p:cTn id="62" dur="500"/>
                                            <p:tgtEl>
                                              <p:spTgt spid="61"/>
                                            </p:tgtEl>
                                          </p:cBhvr>
                                        </p:animEffect>
                                      </p:childTnLst>
                                    </p:cTn>
                                  </p:par>
                                </p:childTnLst>
                              </p:cTn>
                            </p:par>
                            <p:par>
                              <p:cTn id="63" fill="hold">
                                <p:stCondLst>
                                  <p:cond delay="5260"/>
                                </p:stCondLst>
                                <p:childTnLst>
                                  <p:par>
                                    <p:cTn id="64" presetID="22" presetClass="entr" presetSubtype="2" fill="hold" nodeType="afterEffect">
                                      <p:stCondLst>
                                        <p:cond delay="0"/>
                                      </p:stCondLst>
                                      <p:childTnLst>
                                        <p:set>
                                          <p:cBhvr>
                                            <p:cTn id="65" dur="1" fill="hold">
                                              <p:stCondLst>
                                                <p:cond delay="0"/>
                                              </p:stCondLst>
                                            </p:cTn>
                                            <p:tgtEl>
                                              <p:spTgt spid="52"/>
                                            </p:tgtEl>
                                            <p:attrNameLst>
                                              <p:attrName>style.visibility</p:attrName>
                                            </p:attrNameLst>
                                          </p:cBhvr>
                                          <p:to>
                                            <p:strVal val="visible"/>
                                          </p:to>
                                        </p:set>
                                        <p:animEffect transition="in" filter="wipe(right)">
                                          <p:cBhvr>
                                            <p:cTn id="66" dur="500"/>
                                            <p:tgtEl>
                                              <p:spTgt spid="52"/>
                                            </p:tgtEl>
                                          </p:cBhvr>
                                        </p:animEffect>
                                      </p:childTnLst>
                                    </p:cTn>
                                  </p:par>
                                  <p:par>
                                    <p:cTn id="67" presetID="22" presetClass="entr" presetSubtype="2" fill="hold" nodeType="withEffect">
                                      <p:stCondLst>
                                        <p:cond delay="0"/>
                                      </p:stCondLst>
                                      <p:childTnLst>
                                        <p:set>
                                          <p:cBhvr>
                                            <p:cTn id="68" dur="1" fill="hold">
                                              <p:stCondLst>
                                                <p:cond delay="0"/>
                                              </p:stCondLst>
                                            </p:cTn>
                                            <p:tgtEl>
                                              <p:spTgt spid="55"/>
                                            </p:tgtEl>
                                            <p:attrNameLst>
                                              <p:attrName>style.visibility</p:attrName>
                                            </p:attrNameLst>
                                          </p:cBhvr>
                                          <p:to>
                                            <p:strVal val="visible"/>
                                          </p:to>
                                        </p:set>
                                        <p:animEffect transition="in" filter="wipe(right)">
                                          <p:cBhvr>
                                            <p:cTn id="69" dur="500"/>
                                            <p:tgtEl>
                                              <p:spTgt spid="55"/>
                                            </p:tgtEl>
                                          </p:cBhvr>
                                        </p:animEffect>
                                      </p:childTnLst>
                                    </p:cTn>
                                  </p:par>
                                  <p:par>
                                    <p:cTn id="70" presetID="22" presetClass="entr" presetSubtype="2" fill="hold" nodeType="withEffect">
                                      <p:stCondLst>
                                        <p:cond delay="0"/>
                                      </p:stCondLst>
                                      <p:childTnLst>
                                        <p:set>
                                          <p:cBhvr>
                                            <p:cTn id="71" dur="1" fill="hold">
                                              <p:stCondLst>
                                                <p:cond delay="0"/>
                                              </p:stCondLst>
                                            </p:cTn>
                                            <p:tgtEl>
                                              <p:spTgt spid="58"/>
                                            </p:tgtEl>
                                            <p:attrNameLst>
                                              <p:attrName>style.visibility</p:attrName>
                                            </p:attrNameLst>
                                          </p:cBhvr>
                                          <p:to>
                                            <p:strVal val="visible"/>
                                          </p:to>
                                        </p:set>
                                        <p:animEffect transition="in" filter="wipe(right)">
                                          <p:cBhvr>
                                            <p:cTn id="7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animBg="1"/>
          <p:bldP spid="42" grpId="0" animBg="1"/>
          <p:bldP spid="42" grpId="1" animBg="1"/>
          <p:bldP spid="43" grpId="0"/>
          <p:bldP spid="43" grpId="1"/>
          <p:bldP spid="44" grpId="0"/>
          <p:bldP spid="45" grpId="0"/>
          <p:bldP spid="46" grpId="0"/>
          <p:bldP spid="47" grpId="0"/>
          <p:bldP spid="48" grpId="0"/>
          <p:bldP spid="61" grpId="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任意多边形 77"/>
          <p:cNvSpPr/>
          <p:nvPr/>
        </p:nvSpPr>
        <p:spPr>
          <a:xfrm>
            <a:off x="4717143" y="2423886"/>
            <a:ext cx="6415314" cy="4368800"/>
          </a:xfrm>
          <a:custGeom>
            <a:avLst/>
            <a:gdLst>
              <a:gd name="connsiteX0" fmla="*/ 6415314 w 6415314"/>
              <a:gd name="connsiteY0" fmla="*/ 2598057 h 4368800"/>
              <a:gd name="connsiteX1" fmla="*/ 6415314 w 6415314"/>
              <a:gd name="connsiteY1" fmla="*/ 2525485 h 4368800"/>
              <a:gd name="connsiteX2" fmla="*/ 3701143 w 6415314"/>
              <a:gd name="connsiteY2" fmla="*/ 4368800 h 4368800"/>
              <a:gd name="connsiteX3" fmla="*/ 420914 w 6415314"/>
              <a:gd name="connsiteY3" fmla="*/ 2467428 h 4368800"/>
              <a:gd name="connsiteX4" fmla="*/ 653143 w 6415314"/>
              <a:gd name="connsiteY4" fmla="*/ 1582057 h 4368800"/>
              <a:gd name="connsiteX5" fmla="*/ 0 w 6415314"/>
              <a:gd name="connsiteY5" fmla="*/ 1190171 h 4368800"/>
              <a:gd name="connsiteX6" fmla="*/ 566057 w 6415314"/>
              <a:gd name="connsiteY6" fmla="*/ 232228 h 4368800"/>
              <a:gd name="connsiteX7" fmla="*/ 1436914 w 6415314"/>
              <a:gd name="connsiteY7" fmla="*/ 682171 h 4368800"/>
              <a:gd name="connsiteX8" fmla="*/ 1857828 w 6415314"/>
              <a:gd name="connsiteY8" fmla="*/ 0 h 4368800"/>
              <a:gd name="connsiteX9" fmla="*/ 6415314 w 6415314"/>
              <a:gd name="connsiteY9" fmla="*/ 2598057 h 436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15314" h="4368800">
                <a:moveTo>
                  <a:pt x="6415314" y="2598057"/>
                </a:moveTo>
                <a:lnTo>
                  <a:pt x="6415314" y="2525485"/>
                </a:lnTo>
                <a:lnTo>
                  <a:pt x="3701143" y="4368800"/>
                </a:lnTo>
                <a:lnTo>
                  <a:pt x="420914" y="2467428"/>
                </a:lnTo>
                <a:lnTo>
                  <a:pt x="653143" y="1582057"/>
                </a:lnTo>
                <a:lnTo>
                  <a:pt x="0" y="1190171"/>
                </a:lnTo>
                <a:lnTo>
                  <a:pt x="566057" y="232228"/>
                </a:lnTo>
                <a:lnTo>
                  <a:pt x="1436914" y="682171"/>
                </a:lnTo>
                <a:lnTo>
                  <a:pt x="1857828" y="0"/>
                </a:lnTo>
                <a:lnTo>
                  <a:pt x="6415314" y="2598057"/>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25">
              <a:solidFill>
                <a:prstClr val="white"/>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4" name="Group 2"/>
          <p:cNvGrpSpPr/>
          <p:nvPr/>
        </p:nvGrpSpPr>
        <p:grpSpPr>
          <a:xfrm>
            <a:off x="4641002" y="2307628"/>
            <a:ext cx="2912393" cy="2917261"/>
            <a:chOff x="4459607" y="2011669"/>
            <a:chExt cx="3224388" cy="3229773"/>
          </a:xfrm>
        </p:grpSpPr>
        <p:grpSp>
          <p:nvGrpSpPr>
            <p:cNvPr id="23" name="Group 187"/>
            <p:cNvGrpSpPr/>
            <p:nvPr/>
          </p:nvGrpSpPr>
          <p:grpSpPr>
            <a:xfrm>
              <a:off x="6389572" y="2349188"/>
              <a:ext cx="1292628" cy="1217224"/>
              <a:chOff x="4852988" y="1852613"/>
              <a:chExt cx="1143000" cy="1076325"/>
            </a:xfrm>
          </p:grpSpPr>
          <p:sp>
            <p:nvSpPr>
              <p:cNvPr id="45" name="Freeform: Shape 188"/>
              <p:cNvSpPr>
                <a:spLocks/>
              </p:cNvSpPr>
              <p:nvPr/>
            </p:nvSpPr>
            <p:spPr bwMode="auto">
              <a:xfrm>
                <a:off x="4852988" y="1852613"/>
                <a:ext cx="1143000" cy="1076325"/>
              </a:xfrm>
              <a:custGeom>
                <a:avLst/>
                <a:gdLst/>
                <a:ahLst/>
                <a:cxnLst>
                  <a:cxn ang="0">
                    <a:pos x="604" y="11"/>
                  </a:cxn>
                  <a:cxn ang="0">
                    <a:pos x="686" y="11"/>
                  </a:cxn>
                  <a:cxn ang="0">
                    <a:pos x="1077" y="465"/>
                  </a:cxn>
                  <a:cxn ang="0">
                    <a:pos x="1275" y="1032"/>
                  </a:cxn>
                  <a:cxn ang="0">
                    <a:pos x="1234" y="1102"/>
                  </a:cxn>
                  <a:cxn ang="0">
                    <a:pos x="645" y="1214"/>
                  </a:cxn>
                  <a:cxn ang="0">
                    <a:pos x="56" y="1102"/>
                  </a:cxn>
                  <a:cxn ang="0">
                    <a:pos x="15" y="1032"/>
                  </a:cxn>
                  <a:cxn ang="0">
                    <a:pos x="213" y="465"/>
                  </a:cxn>
                  <a:cxn ang="0">
                    <a:pos x="604" y="11"/>
                  </a:cxn>
                </a:cxnLst>
                <a:rect l="0" t="0" r="r" b="b"/>
                <a:pathLst>
                  <a:path w="1290" h="1214">
                    <a:moveTo>
                      <a:pt x="604" y="11"/>
                    </a:moveTo>
                    <a:cubicBezTo>
                      <a:pt x="627" y="0"/>
                      <a:pt x="663" y="0"/>
                      <a:pt x="686" y="11"/>
                    </a:cubicBezTo>
                    <a:cubicBezTo>
                      <a:pt x="686" y="11"/>
                      <a:pt x="864" y="96"/>
                      <a:pt x="1077" y="465"/>
                    </a:cubicBezTo>
                    <a:cubicBezTo>
                      <a:pt x="1290" y="835"/>
                      <a:pt x="1275" y="1032"/>
                      <a:pt x="1275" y="1032"/>
                    </a:cubicBezTo>
                    <a:cubicBezTo>
                      <a:pt x="1273" y="1056"/>
                      <a:pt x="1255" y="1088"/>
                      <a:pt x="1234" y="1102"/>
                    </a:cubicBezTo>
                    <a:cubicBezTo>
                      <a:pt x="1234" y="1102"/>
                      <a:pt x="1072" y="1214"/>
                      <a:pt x="645" y="1214"/>
                    </a:cubicBezTo>
                    <a:cubicBezTo>
                      <a:pt x="219" y="1214"/>
                      <a:pt x="56" y="1102"/>
                      <a:pt x="56" y="1102"/>
                    </a:cubicBezTo>
                    <a:cubicBezTo>
                      <a:pt x="35" y="1088"/>
                      <a:pt x="17" y="1056"/>
                      <a:pt x="15" y="1032"/>
                    </a:cubicBezTo>
                    <a:cubicBezTo>
                      <a:pt x="15" y="1032"/>
                      <a:pt x="0" y="835"/>
                      <a:pt x="213" y="465"/>
                    </a:cubicBezTo>
                    <a:cubicBezTo>
                      <a:pt x="426" y="96"/>
                      <a:pt x="604" y="11"/>
                      <a:pt x="604" y="11"/>
                    </a:cubicBezTo>
                    <a:close/>
                  </a:path>
                </a:pathLst>
              </a:custGeom>
              <a:solidFill>
                <a:schemeClr val="bg2"/>
              </a:solidFill>
              <a:ln w="9" cap="flat">
                <a:noFill/>
                <a:prstDash val="solid"/>
                <a:miter lim="800000"/>
                <a:headEnd/>
                <a:tailEnd/>
              </a:ln>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6" name="Freeform: Shape 189"/>
              <p:cNvSpPr>
                <a:spLocks/>
              </p:cNvSpPr>
              <p:nvPr/>
            </p:nvSpPr>
            <p:spPr bwMode="auto">
              <a:xfrm>
                <a:off x="4937125" y="1925638"/>
                <a:ext cx="976313" cy="931863"/>
              </a:xfrm>
              <a:custGeom>
                <a:avLst/>
                <a:gdLst/>
                <a:ahLst/>
                <a:cxnLst>
                  <a:cxn ang="0">
                    <a:pos x="550" y="1051"/>
                  </a:cxn>
                  <a:cxn ang="0">
                    <a:pos x="7" y="954"/>
                  </a:cxn>
                  <a:cxn ang="0">
                    <a:pos x="0" y="942"/>
                  </a:cxn>
                  <a:cxn ang="0">
                    <a:pos x="187" y="422"/>
                  </a:cxn>
                  <a:cxn ang="0">
                    <a:pos x="543" y="0"/>
                  </a:cxn>
                  <a:cxn ang="0">
                    <a:pos x="550" y="0"/>
                  </a:cxn>
                  <a:cxn ang="0">
                    <a:pos x="557" y="0"/>
                  </a:cxn>
                  <a:cxn ang="0">
                    <a:pos x="913" y="422"/>
                  </a:cxn>
                  <a:cxn ang="0">
                    <a:pos x="1101" y="941"/>
                  </a:cxn>
                  <a:cxn ang="0">
                    <a:pos x="1094" y="954"/>
                  </a:cxn>
                  <a:cxn ang="0">
                    <a:pos x="550" y="1051"/>
                  </a:cxn>
                </a:cxnLst>
                <a:rect l="0" t="0" r="r" b="b"/>
                <a:pathLst>
                  <a:path w="1101" h="1051">
                    <a:moveTo>
                      <a:pt x="550" y="1051"/>
                    </a:moveTo>
                    <a:cubicBezTo>
                      <a:pt x="174" y="1051"/>
                      <a:pt x="19" y="961"/>
                      <a:pt x="7" y="954"/>
                    </a:cubicBezTo>
                    <a:cubicBezTo>
                      <a:pt x="4" y="951"/>
                      <a:pt x="1" y="945"/>
                      <a:pt x="0" y="942"/>
                    </a:cubicBezTo>
                    <a:cubicBezTo>
                      <a:pt x="0" y="922"/>
                      <a:pt x="3" y="742"/>
                      <a:pt x="187" y="422"/>
                    </a:cubicBezTo>
                    <a:cubicBezTo>
                      <a:pt x="371" y="103"/>
                      <a:pt x="526" y="10"/>
                      <a:pt x="543" y="0"/>
                    </a:cubicBezTo>
                    <a:cubicBezTo>
                      <a:pt x="544" y="0"/>
                      <a:pt x="547" y="0"/>
                      <a:pt x="550" y="0"/>
                    </a:cubicBezTo>
                    <a:cubicBezTo>
                      <a:pt x="553" y="0"/>
                      <a:pt x="556" y="0"/>
                      <a:pt x="557" y="0"/>
                    </a:cubicBezTo>
                    <a:cubicBezTo>
                      <a:pt x="574" y="10"/>
                      <a:pt x="729" y="103"/>
                      <a:pt x="913" y="422"/>
                    </a:cubicBezTo>
                    <a:cubicBezTo>
                      <a:pt x="1101" y="748"/>
                      <a:pt x="1101" y="927"/>
                      <a:pt x="1101" y="941"/>
                    </a:cubicBezTo>
                    <a:cubicBezTo>
                      <a:pt x="1099" y="945"/>
                      <a:pt x="1096" y="951"/>
                      <a:pt x="1094" y="954"/>
                    </a:cubicBezTo>
                    <a:cubicBezTo>
                      <a:pt x="1077" y="964"/>
                      <a:pt x="919" y="1051"/>
                      <a:pt x="550" y="1051"/>
                    </a:cubicBezTo>
                    <a:close/>
                  </a:path>
                </a:pathLst>
              </a:custGeom>
              <a:solidFill>
                <a:schemeClr val="accent2"/>
              </a:solidFill>
              <a:ln w="9525">
                <a:noFill/>
                <a:round/>
                <a:headEnd/>
                <a:tailEnd/>
              </a:ln>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nvGrpSpPr>
            <p:cNvPr id="24" name="Group 190"/>
            <p:cNvGrpSpPr/>
            <p:nvPr/>
          </p:nvGrpSpPr>
          <p:grpSpPr>
            <a:xfrm>
              <a:off x="5423693" y="2011669"/>
              <a:ext cx="1292628" cy="1217224"/>
              <a:chOff x="3998913" y="1554163"/>
              <a:chExt cx="1143000" cy="1076325"/>
            </a:xfrm>
          </p:grpSpPr>
          <p:sp>
            <p:nvSpPr>
              <p:cNvPr id="43" name="Freeform: Shape 191"/>
              <p:cNvSpPr>
                <a:spLocks/>
              </p:cNvSpPr>
              <p:nvPr/>
            </p:nvSpPr>
            <p:spPr bwMode="auto">
              <a:xfrm>
                <a:off x="3998913" y="1554163"/>
                <a:ext cx="1143000" cy="1076325"/>
              </a:xfrm>
              <a:custGeom>
                <a:avLst/>
                <a:gdLst/>
                <a:ahLst/>
                <a:cxnLst>
                  <a:cxn ang="0">
                    <a:pos x="15" y="182"/>
                  </a:cxn>
                  <a:cxn ang="0">
                    <a:pos x="56" y="112"/>
                  </a:cxn>
                  <a:cxn ang="0">
                    <a:pos x="645" y="0"/>
                  </a:cxn>
                  <a:cxn ang="0">
                    <a:pos x="1234" y="112"/>
                  </a:cxn>
                  <a:cxn ang="0">
                    <a:pos x="1275" y="182"/>
                  </a:cxn>
                  <a:cxn ang="0">
                    <a:pos x="1077" y="749"/>
                  </a:cxn>
                  <a:cxn ang="0">
                    <a:pos x="686" y="1203"/>
                  </a:cxn>
                  <a:cxn ang="0">
                    <a:pos x="604" y="1203"/>
                  </a:cxn>
                  <a:cxn ang="0">
                    <a:pos x="213" y="749"/>
                  </a:cxn>
                  <a:cxn ang="0">
                    <a:pos x="15" y="182"/>
                  </a:cxn>
                </a:cxnLst>
                <a:rect l="0" t="0" r="r" b="b"/>
                <a:pathLst>
                  <a:path w="1290" h="1214">
                    <a:moveTo>
                      <a:pt x="15" y="182"/>
                    </a:moveTo>
                    <a:cubicBezTo>
                      <a:pt x="17" y="158"/>
                      <a:pt x="35" y="126"/>
                      <a:pt x="56" y="112"/>
                    </a:cubicBezTo>
                    <a:cubicBezTo>
                      <a:pt x="56" y="112"/>
                      <a:pt x="219" y="0"/>
                      <a:pt x="645" y="0"/>
                    </a:cubicBezTo>
                    <a:cubicBezTo>
                      <a:pt x="1072" y="0"/>
                      <a:pt x="1234" y="112"/>
                      <a:pt x="1234" y="112"/>
                    </a:cubicBezTo>
                    <a:cubicBezTo>
                      <a:pt x="1255" y="126"/>
                      <a:pt x="1273" y="158"/>
                      <a:pt x="1275" y="182"/>
                    </a:cubicBezTo>
                    <a:cubicBezTo>
                      <a:pt x="1275" y="182"/>
                      <a:pt x="1290" y="379"/>
                      <a:pt x="1077" y="749"/>
                    </a:cubicBezTo>
                    <a:cubicBezTo>
                      <a:pt x="864" y="1118"/>
                      <a:pt x="686" y="1203"/>
                      <a:pt x="686" y="1203"/>
                    </a:cubicBezTo>
                    <a:cubicBezTo>
                      <a:pt x="663" y="1214"/>
                      <a:pt x="627" y="1214"/>
                      <a:pt x="604" y="1203"/>
                    </a:cubicBezTo>
                    <a:cubicBezTo>
                      <a:pt x="604" y="1203"/>
                      <a:pt x="426" y="1118"/>
                      <a:pt x="213" y="749"/>
                    </a:cubicBezTo>
                    <a:cubicBezTo>
                      <a:pt x="0" y="379"/>
                      <a:pt x="15" y="182"/>
                      <a:pt x="15" y="182"/>
                    </a:cubicBezTo>
                    <a:close/>
                  </a:path>
                </a:pathLst>
              </a:custGeom>
              <a:solidFill>
                <a:schemeClr val="bg2"/>
              </a:solidFill>
              <a:ln w="9" cap="flat">
                <a:noFill/>
                <a:prstDash val="solid"/>
                <a:miter lim="800000"/>
                <a:headEnd/>
                <a:tailEnd/>
              </a:ln>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4" name="Freeform: Shape 192"/>
              <p:cNvSpPr>
                <a:spLocks/>
              </p:cNvSpPr>
              <p:nvPr/>
            </p:nvSpPr>
            <p:spPr bwMode="auto">
              <a:xfrm>
                <a:off x="4081463" y="1625600"/>
                <a:ext cx="977900" cy="931863"/>
              </a:xfrm>
              <a:custGeom>
                <a:avLst/>
                <a:gdLst/>
                <a:ahLst/>
                <a:cxnLst>
                  <a:cxn ang="0">
                    <a:pos x="551" y="1051"/>
                  </a:cxn>
                  <a:cxn ang="0">
                    <a:pos x="544" y="1051"/>
                  </a:cxn>
                  <a:cxn ang="0">
                    <a:pos x="188" y="629"/>
                  </a:cxn>
                  <a:cxn ang="0">
                    <a:pos x="1" y="109"/>
                  </a:cxn>
                  <a:cxn ang="0">
                    <a:pos x="8" y="97"/>
                  </a:cxn>
                  <a:cxn ang="0">
                    <a:pos x="551" y="0"/>
                  </a:cxn>
                  <a:cxn ang="0">
                    <a:pos x="1094" y="97"/>
                  </a:cxn>
                  <a:cxn ang="0">
                    <a:pos x="1101" y="109"/>
                  </a:cxn>
                  <a:cxn ang="0">
                    <a:pos x="914" y="629"/>
                  </a:cxn>
                  <a:cxn ang="0">
                    <a:pos x="558" y="1051"/>
                  </a:cxn>
                  <a:cxn ang="0">
                    <a:pos x="551" y="1051"/>
                  </a:cxn>
                </a:cxnLst>
                <a:rect l="0" t="0" r="r" b="b"/>
                <a:pathLst>
                  <a:path w="1102" h="1051">
                    <a:moveTo>
                      <a:pt x="551" y="1051"/>
                    </a:moveTo>
                    <a:cubicBezTo>
                      <a:pt x="548" y="1051"/>
                      <a:pt x="545" y="1051"/>
                      <a:pt x="544" y="1051"/>
                    </a:cubicBezTo>
                    <a:cubicBezTo>
                      <a:pt x="527" y="1041"/>
                      <a:pt x="372" y="948"/>
                      <a:pt x="188" y="629"/>
                    </a:cubicBezTo>
                    <a:cubicBezTo>
                      <a:pt x="4" y="309"/>
                      <a:pt x="0" y="129"/>
                      <a:pt x="1" y="109"/>
                    </a:cubicBezTo>
                    <a:cubicBezTo>
                      <a:pt x="2" y="106"/>
                      <a:pt x="5" y="100"/>
                      <a:pt x="8" y="97"/>
                    </a:cubicBezTo>
                    <a:cubicBezTo>
                      <a:pt x="24" y="87"/>
                      <a:pt x="182" y="0"/>
                      <a:pt x="551" y="0"/>
                    </a:cubicBezTo>
                    <a:cubicBezTo>
                      <a:pt x="927" y="0"/>
                      <a:pt x="1082" y="90"/>
                      <a:pt x="1094" y="97"/>
                    </a:cubicBezTo>
                    <a:cubicBezTo>
                      <a:pt x="1097" y="100"/>
                      <a:pt x="1100" y="106"/>
                      <a:pt x="1101" y="109"/>
                    </a:cubicBezTo>
                    <a:cubicBezTo>
                      <a:pt x="1102" y="129"/>
                      <a:pt x="1098" y="309"/>
                      <a:pt x="914" y="629"/>
                    </a:cubicBezTo>
                    <a:cubicBezTo>
                      <a:pt x="726" y="954"/>
                      <a:pt x="571" y="1043"/>
                      <a:pt x="558" y="1051"/>
                    </a:cubicBezTo>
                    <a:cubicBezTo>
                      <a:pt x="557" y="1051"/>
                      <a:pt x="554" y="1051"/>
                      <a:pt x="551" y="1051"/>
                    </a:cubicBezTo>
                    <a:close/>
                  </a:path>
                </a:pathLst>
              </a:custGeom>
              <a:solidFill>
                <a:schemeClr val="accent1"/>
              </a:solidFill>
              <a:ln w="9525">
                <a:noFill/>
                <a:round/>
                <a:headEnd/>
                <a:tailEnd/>
              </a:ln>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nvGrpSpPr>
            <p:cNvPr id="25" name="Group 193"/>
            <p:cNvGrpSpPr/>
            <p:nvPr/>
          </p:nvGrpSpPr>
          <p:grpSpPr>
            <a:xfrm>
              <a:off x="6391367" y="3681313"/>
              <a:ext cx="1292628" cy="1217224"/>
              <a:chOff x="4854575" y="3030538"/>
              <a:chExt cx="1143000" cy="1076325"/>
            </a:xfrm>
          </p:grpSpPr>
          <p:sp>
            <p:nvSpPr>
              <p:cNvPr id="41" name="Freeform: Shape 194"/>
              <p:cNvSpPr>
                <a:spLocks/>
              </p:cNvSpPr>
              <p:nvPr/>
            </p:nvSpPr>
            <p:spPr bwMode="auto">
              <a:xfrm>
                <a:off x="4854575" y="3030538"/>
                <a:ext cx="1143000" cy="1076325"/>
              </a:xfrm>
              <a:custGeom>
                <a:avLst/>
                <a:gdLst/>
                <a:ahLst/>
                <a:cxnLst>
                  <a:cxn ang="0">
                    <a:pos x="1234" y="112"/>
                  </a:cxn>
                  <a:cxn ang="0">
                    <a:pos x="1275" y="182"/>
                  </a:cxn>
                  <a:cxn ang="0">
                    <a:pos x="1077" y="748"/>
                  </a:cxn>
                  <a:cxn ang="0">
                    <a:pos x="686" y="1203"/>
                  </a:cxn>
                  <a:cxn ang="0">
                    <a:pos x="604" y="1203"/>
                  </a:cxn>
                  <a:cxn ang="0">
                    <a:pos x="213" y="748"/>
                  </a:cxn>
                  <a:cxn ang="0">
                    <a:pos x="15" y="182"/>
                  </a:cxn>
                  <a:cxn ang="0">
                    <a:pos x="56" y="112"/>
                  </a:cxn>
                  <a:cxn ang="0">
                    <a:pos x="645" y="0"/>
                  </a:cxn>
                  <a:cxn ang="0">
                    <a:pos x="1234" y="112"/>
                  </a:cxn>
                </a:cxnLst>
                <a:rect l="0" t="0" r="r" b="b"/>
                <a:pathLst>
                  <a:path w="1290" h="1214">
                    <a:moveTo>
                      <a:pt x="1234" y="112"/>
                    </a:moveTo>
                    <a:cubicBezTo>
                      <a:pt x="1255" y="126"/>
                      <a:pt x="1273" y="157"/>
                      <a:pt x="1275" y="182"/>
                    </a:cubicBezTo>
                    <a:cubicBezTo>
                      <a:pt x="1275" y="182"/>
                      <a:pt x="1290" y="379"/>
                      <a:pt x="1077" y="748"/>
                    </a:cubicBezTo>
                    <a:cubicBezTo>
                      <a:pt x="864" y="1118"/>
                      <a:pt x="686" y="1203"/>
                      <a:pt x="686" y="1203"/>
                    </a:cubicBezTo>
                    <a:cubicBezTo>
                      <a:pt x="663" y="1214"/>
                      <a:pt x="627" y="1214"/>
                      <a:pt x="604" y="1203"/>
                    </a:cubicBezTo>
                    <a:cubicBezTo>
                      <a:pt x="604" y="1203"/>
                      <a:pt x="426" y="1118"/>
                      <a:pt x="213" y="748"/>
                    </a:cubicBezTo>
                    <a:cubicBezTo>
                      <a:pt x="0" y="379"/>
                      <a:pt x="15" y="182"/>
                      <a:pt x="15" y="182"/>
                    </a:cubicBezTo>
                    <a:cubicBezTo>
                      <a:pt x="17" y="157"/>
                      <a:pt x="35" y="126"/>
                      <a:pt x="56" y="112"/>
                    </a:cubicBezTo>
                    <a:cubicBezTo>
                      <a:pt x="56" y="112"/>
                      <a:pt x="218" y="0"/>
                      <a:pt x="645" y="0"/>
                    </a:cubicBezTo>
                    <a:cubicBezTo>
                      <a:pt x="1071" y="0"/>
                      <a:pt x="1234" y="112"/>
                      <a:pt x="1234" y="112"/>
                    </a:cubicBezTo>
                    <a:close/>
                  </a:path>
                </a:pathLst>
              </a:custGeom>
              <a:solidFill>
                <a:schemeClr val="bg2"/>
              </a:solidFill>
              <a:ln w="9" cap="flat">
                <a:noFill/>
                <a:prstDash val="solid"/>
                <a:miter lim="800000"/>
                <a:headEnd/>
                <a:tailEnd/>
              </a:ln>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2" name="Freeform: Shape 195"/>
              <p:cNvSpPr>
                <a:spLocks/>
              </p:cNvSpPr>
              <p:nvPr/>
            </p:nvSpPr>
            <p:spPr bwMode="auto">
              <a:xfrm>
                <a:off x="4937125" y="3101975"/>
                <a:ext cx="977900" cy="931863"/>
              </a:xfrm>
              <a:custGeom>
                <a:avLst/>
                <a:gdLst/>
                <a:ahLst/>
                <a:cxnLst>
                  <a:cxn ang="0">
                    <a:pos x="551" y="1051"/>
                  </a:cxn>
                  <a:cxn ang="0">
                    <a:pos x="544" y="1050"/>
                  </a:cxn>
                  <a:cxn ang="0">
                    <a:pos x="188" y="628"/>
                  </a:cxn>
                  <a:cxn ang="0">
                    <a:pos x="1" y="109"/>
                  </a:cxn>
                  <a:cxn ang="0">
                    <a:pos x="7" y="97"/>
                  </a:cxn>
                  <a:cxn ang="0">
                    <a:pos x="551" y="0"/>
                  </a:cxn>
                  <a:cxn ang="0">
                    <a:pos x="1094" y="97"/>
                  </a:cxn>
                  <a:cxn ang="0">
                    <a:pos x="1101" y="109"/>
                  </a:cxn>
                  <a:cxn ang="0">
                    <a:pos x="914" y="628"/>
                  </a:cxn>
                  <a:cxn ang="0">
                    <a:pos x="558" y="1050"/>
                  </a:cxn>
                  <a:cxn ang="0">
                    <a:pos x="551" y="1051"/>
                  </a:cxn>
                </a:cxnLst>
                <a:rect l="0" t="0" r="r" b="b"/>
                <a:pathLst>
                  <a:path w="1102" h="1051">
                    <a:moveTo>
                      <a:pt x="551" y="1051"/>
                    </a:moveTo>
                    <a:cubicBezTo>
                      <a:pt x="548" y="1051"/>
                      <a:pt x="545" y="1051"/>
                      <a:pt x="544" y="1050"/>
                    </a:cubicBezTo>
                    <a:cubicBezTo>
                      <a:pt x="527" y="1041"/>
                      <a:pt x="372" y="947"/>
                      <a:pt x="188" y="628"/>
                    </a:cubicBezTo>
                    <a:cubicBezTo>
                      <a:pt x="4" y="309"/>
                      <a:pt x="0" y="129"/>
                      <a:pt x="1" y="109"/>
                    </a:cubicBezTo>
                    <a:cubicBezTo>
                      <a:pt x="2" y="106"/>
                      <a:pt x="5" y="100"/>
                      <a:pt x="7" y="97"/>
                    </a:cubicBezTo>
                    <a:cubicBezTo>
                      <a:pt x="24" y="87"/>
                      <a:pt x="182" y="0"/>
                      <a:pt x="551" y="0"/>
                    </a:cubicBezTo>
                    <a:cubicBezTo>
                      <a:pt x="920" y="0"/>
                      <a:pt x="1078" y="87"/>
                      <a:pt x="1094" y="97"/>
                    </a:cubicBezTo>
                    <a:cubicBezTo>
                      <a:pt x="1097" y="100"/>
                      <a:pt x="1100" y="106"/>
                      <a:pt x="1101" y="109"/>
                    </a:cubicBezTo>
                    <a:cubicBezTo>
                      <a:pt x="1102" y="128"/>
                      <a:pt x="1098" y="309"/>
                      <a:pt x="914" y="628"/>
                    </a:cubicBezTo>
                    <a:cubicBezTo>
                      <a:pt x="730" y="947"/>
                      <a:pt x="575" y="1041"/>
                      <a:pt x="558" y="1050"/>
                    </a:cubicBezTo>
                    <a:cubicBezTo>
                      <a:pt x="557" y="1051"/>
                      <a:pt x="554" y="1051"/>
                      <a:pt x="551" y="1051"/>
                    </a:cubicBezTo>
                    <a:close/>
                  </a:path>
                </a:pathLst>
              </a:custGeom>
              <a:solidFill>
                <a:schemeClr val="accent3"/>
              </a:solidFill>
              <a:ln w="9525">
                <a:noFill/>
                <a:round/>
                <a:headEnd/>
                <a:tailEnd/>
              </a:ln>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nvGrpSpPr>
            <p:cNvPr id="26" name="Group 196"/>
            <p:cNvGrpSpPr/>
            <p:nvPr/>
          </p:nvGrpSpPr>
          <p:grpSpPr>
            <a:xfrm>
              <a:off x="4459607" y="2354574"/>
              <a:ext cx="1294423" cy="1217224"/>
              <a:chOff x="3146425" y="1857375"/>
              <a:chExt cx="1144588" cy="1076325"/>
            </a:xfrm>
          </p:grpSpPr>
          <p:sp>
            <p:nvSpPr>
              <p:cNvPr id="39" name="Freeform: Shape 197"/>
              <p:cNvSpPr>
                <a:spLocks/>
              </p:cNvSpPr>
              <p:nvPr/>
            </p:nvSpPr>
            <p:spPr bwMode="auto">
              <a:xfrm>
                <a:off x="3146425" y="1857375"/>
                <a:ext cx="1144588" cy="1076325"/>
              </a:xfrm>
              <a:custGeom>
                <a:avLst/>
                <a:gdLst/>
                <a:ahLst/>
                <a:cxnLst>
                  <a:cxn ang="0">
                    <a:pos x="56" y="1102"/>
                  </a:cxn>
                  <a:cxn ang="0">
                    <a:pos x="15" y="1032"/>
                  </a:cxn>
                  <a:cxn ang="0">
                    <a:pos x="213" y="466"/>
                  </a:cxn>
                  <a:cxn ang="0">
                    <a:pos x="604" y="11"/>
                  </a:cxn>
                  <a:cxn ang="0">
                    <a:pos x="686" y="11"/>
                  </a:cxn>
                  <a:cxn ang="0">
                    <a:pos x="1077" y="466"/>
                  </a:cxn>
                  <a:cxn ang="0">
                    <a:pos x="1275" y="1032"/>
                  </a:cxn>
                  <a:cxn ang="0">
                    <a:pos x="1234" y="1102"/>
                  </a:cxn>
                  <a:cxn ang="0">
                    <a:pos x="645" y="1214"/>
                  </a:cxn>
                  <a:cxn ang="0">
                    <a:pos x="56" y="1102"/>
                  </a:cxn>
                </a:cxnLst>
                <a:rect l="0" t="0" r="r" b="b"/>
                <a:pathLst>
                  <a:path w="1290" h="1214">
                    <a:moveTo>
                      <a:pt x="56" y="1102"/>
                    </a:moveTo>
                    <a:cubicBezTo>
                      <a:pt x="35" y="1088"/>
                      <a:pt x="17" y="1057"/>
                      <a:pt x="15" y="1032"/>
                    </a:cubicBezTo>
                    <a:cubicBezTo>
                      <a:pt x="15" y="1032"/>
                      <a:pt x="0" y="835"/>
                      <a:pt x="213" y="466"/>
                    </a:cubicBezTo>
                    <a:cubicBezTo>
                      <a:pt x="426" y="96"/>
                      <a:pt x="604" y="11"/>
                      <a:pt x="604" y="11"/>
                    </a:cubicBezTo>
                    <a:cubicBezTo>
                      <a:pt x="627" y="0"/>
                      <a:pt x="663" y="0"/>
                      <a:pt x="686" y="11"/>
                    </a:cubicBezTo>
                    <a:cubicBezTo>
                      <a:pt x="686" y="11"/>
                      <a:pt x="864" y="96"/>
                      <a:pt x="1077" y="466"/>
                    </a:cubicBezTo>
                    <a:cubicBezTo>
                      <a:pt x="1290" y="835"/>
                      <a:pt x="1275" y="1032"/>
                      <a:pt x="1275" y="1032"/>
                    </a:cubicBezTo>
                    <a:cubicBezTo>
                      <a:pt x="1273" y="1057"/>
                      <a:pt x="1255" y="1088"/>
                      <a:pt x="1234" y="1102"/>
                    </a:cubicBezTo>
                    <a:cubicBezTo>
                      <a:pt x="1234" y="1102"/>
                      <a:pt x="1071" y="1214"/>
                      <a:pt x="645" y="1214"/>
                    </a:cubicBezTo>
                    <a:cubicBezTo>
                      <a:pt x="218" y="1214"/>
                      <a:pt x="56" y="1102"/>
                      <a:pt x="56" y="1102"/>
                    </a:cubicBezTo>
                    <a:close/>
                  </a:path>
                </a:pathLst>
              </a:custGeom>
              <a:solidFill>
                <a:schemeClr val="bg2"/>
              </a:solidFill>
              <a:ln w="9" cap="flat">
                <a:noFill/>
                <a:prstDash val="solid"/>
                <a:miter lim="800000"/>
                <a:headEnd/>
                <a:tailEnd/>
              </a:ln>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40" name="Freeform: Shape 198"/>
              <p:cNvSpPr>
                <a:spLocks/>
              </p:cNvSpPr>
              <p:nvPr/>
            </p:nvSpPr>
            <p:spPr bwMode="auto">
              <a:xfrm>
                <a:off x="3230563" y="1930400"/>
                <a:ext cx="976313" cy="931863"/>
              </a:xfrm>
              <a:custGeom>
                <a:avLst/>
                <a:gdLst/>
                <a:ahLst/>
                <a:cxnLst>
                  <a:cxn ang="0">
                    <a:pos x="551" y="1051"/>
                  </a:cxn>
                  <a:cxn ang="0">
                    <a:pos x="7" y="954"/>
                  </a:cxn>
                  <a:cxn ang="0">
                    <a:pos x="1" y="942"/>
                  </a:cxn>
                  <a:cxn ang="0">
                    <a:pos x="188" y="423"/>
                  </a:cxn>
                  <a:cxn ang="0">
                    <a:pos x="544" y="1"/>
                  </a:cxn>
                  <a:cxn ang="0">
                    <a:pos x="551" y="0"/>
                  </a:cxn>
                  <a:cxn ang="0">
                    <a:pos x="558" y="1"/>
                  </a:cxn>
                  <a:cxn ang="0">
                    <a:pos x="914" y="423"/>
                  </a:cxn>
                  <a:cxn ang="0">
                    <a:pos x="1101" y="942"/>
                  </a:cxn>
                  <a:cxn ang="0">
                    <a:pos x="1094" y="954"/>
                  </a:cxn>
                  <a:cxn ang="0">
                    <a:pos x="551" y="1051"/>
                  </a:cxn>
                </a:cxnLst>
                <a:rect l="0" t="0" r="r" b="b"/>
                <a:pathLst>
                  <a:path w="1102" h="1051">
                    <a:moveTo>
                      <a:pt x="551" y="1051"/>
                    </a:moveTo>
                    <a:cubicBezTo>
                      <a:pt x="182" y="1051"/>
                      <a:pt x="24" y="964"/>
                      <a:pt x="7" y="954"/>
                    </a:cubicBezTo>
                    <a:cubicBezTo>
                      <a:pt x="5" y="951"/>
                      <a:pt x="2" y="945"/>
                      <a:pt x="1" y="942"/>
                    </a:cubicBezTo>
                    <a:cubicBezTo>
                      <a:pt x="0" y="922"/>
                      <a:pt x="4" y="742"/>
                      <a:pt x="188" y="423"/>
                    </a:cubicBezTo>
                    <a:cubicBezTo>
                      <a:pt x="372" y="104"/>
                      <a:pt x="527" y="10"/>
                      <a:pt x="544" y="1"/>
                    </a:cubicBezTo>
                    <a:cubicBezTo>
                      <a:pt x="545" y="0"/>
                      <a:pt x="548" y="0"/>
                      <a:pt x="551" y="0"/>
                    </a:cubicBezTo>
                    <a:cubicBezTo>
                      <a:pt x="554" y="0"/>
                      <a:pt x="557" y="0"/>
                      <a:pt x="558" y="1"/>
                    </a:cubicBezTo>
                    <a:cubicBezTo>
                      <a:pt x="575" y="10"/>
                      <a:pt x="729" y="104"/>
                      <a:pt x="914" y="423"/>
                    </a:cubicBezTo>
                    <a:cubicBezTo>
                      <a:pt x="1102" y="748"/>
                      <a:pt x="1102" y="927"/>
                      <a:pt x="1101" y="942"/>
                    </a:cubicBezTo>
                    <a:cubicBezTo>
                      <a:pt x="1100" y="945"/>
                      <a:pt x="1097" y="951"/>
                      <a:pt x="1094" y="954"/>
                    </a:cubicBezTo>
                    <a:cubicBezTo>
                      <a:pt x="1078" y="964"/>
                      <a:pt x="920" y="1051"/>
                      <a:pt x="551" y="1051"/>
                    </a:cubicBezTo>
                    <a:close/>
                  </a:path>
                </a:pathLst>
              </a:custGeom>
              <a:solidFill>
                <a:schemeClr val="accent3"/>
              </a:solidFill>
              <a:ln w="9525">
                <a:noFill/>
                <a:round/>
                <a:headEnd/>
                <a:tailEnd/>
              </a:ln>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nvGrpSpPr>
            <p:cNvPr id="27" name="Group 199"/>
            <p:cNvGrpSpPr/>
            <p:nvPr/>
          </p:nvGrpSpPr>
          <p:grpSpPr>
            <a:xfrm>
              <a:off x="5427284" y="4022422"/>
              <a:ext cx="1294423" cy="1219020"/>
              <a:chOff x="4002088" y="3332163"/>
              <a:chExt cx="1144588" cy="1077913"/>
            </a:xfrm>
          </p:grpSpPr>
          <p:sp>
            <p:nvSpPr>
              <p:cNvPr id="37" name="Freeform: Shape 200"/>
              <p:cNvSpPr>
                <a:spLocks/>
              </p:cNvSpPr>
              <p:nvPr/>
            </p:nvSpPr>
            <p:spPr bwMode="auto">
              <a:xfrm>
                <a:off x="4002088" y="3332163"/>
                <a:ext cx="1144588" cy="1077913"/>
              </a:xfrm>
              <a:custGeom>
                <a:avLst/>
                <a:gdLst/>
                <a:ahLst/>
                <a:cxnLst>
                  <a:cxn ang="0">
                    <a:pos x="1276" y="1032"/>
                  </a:cxn>
                  <a:cxn ang="0">
                    <a:pos x="1235" y="1102"/>
                  </a:cxn>
                  <a:cxn ang="0">
                    <a:pos x="646" y="1214"/>
                  </a:cxn>
                  <a:cxn ang="0">
                    <a:pos x="56" y="1102"/>
                  </a:cxn>
                  <a:cxn ang="0">
                    <a:pos x="16" y="1032"/>
                  </a:cxn>
                  <a:cxn ang="0">
                    <a:pos x="214" y="465"/>
                  </a:cxn>
                  <a:cxn ang="0">
                    <a:pos x="605" y="11"/>
                  </a:cxn>
                  <a:cxn ang="0">
                    <a:pos x="687" y="11"/>
                  </a:cxn>
                  <a:cxn ang="0">
                    <a:pos x="1078" y="465"/>
                  </a:cxn>
                  <a:cxn ang="0">
                    <a:pos x="1276" y="1032"/>
                  </a:cxn>
                </a:cxnLst>
                <a:rect l="0" t="0" r="r" b="b"/>
                <a:pathLst>
                  <a:path w="1291" h="1214">
                    <a:moveTo>
                      <a:pt x="1276" y="1032"/>
                    </a:moveTo>
                    <a:cubicBezTo>
                      <a:pt x="1274" y="1056"/>
                      <a:pt x="1256" y="1088"/>
                      <a:pt x="1235" y="1102"/>
                    </a:cubicBezTo>
                    <a:cubicBezTo>
                      <a:pt x="1235" y="1102"/>
                      <a:pt x="1072" y="1214"/>
                      <a:pt x="646" y="1214"/>
                    </a:cubicBezTo>
                    <a:cubicBezTo>
                      <a:pt x="219" y="1214"/>
                      <a:pt x="56" y="1102"/>
                      <a:pt x="56" y="1102"/>
                    </a:cubicBezTo>
                    <a:cubicBezTo>
                      <a:pt x="36" y="1088"/>
                      <a:pt x="18" y="1056"/>
                      <a:pt x="16" y="1032"/>
                    </a:cubicBezTo>
                    <a:cubicBezTo>
                      <a:pt x="16" y="1032"/>
                      <a:pt x="0" y="835"/>
                      <a:pt x="214" y="465"/>
                    </a:cubicBezTo>
                    <a:cubicBezTo>
                      <a:pt x="427" y="96"/>
                      <a:pt x="605" y="11"/>
                      <a:pt x="605" y="11"/>
                    </a:cubicBezTo>
                    <a:cubicBezTo>
                      <a:pt x="627" y="0"/>
                      <a:pt x="664" y="0"/>
                      <a:pt x="687" y="11"/>
                    </a:cubicBezTo>
                    <a:cubicBezTo>
                      <a:pt x="687" y="11"/>
                      <a:pt x="865" y="96"/>
                      <a:pt x="1078" y="465"/>
                    </a:cubicBezTo>
                    <a:cubicBezTo>
                      <a:pt x="1291" y="835"/>
                      <a:pt x="1276" y="1032"/>
                      <a:pt x="1276" y="1032"/>
                    </a:cubicBezTo>
                    <a:close/>
                  </a:path>
                </a:pathLst>
              </a:custGeom>
              <a:solidFill>
                <a:schemeClr val="bg2"/>
              </a:solidFill>
              <a:ln w="9" cap="flat">
                <a:noFill/>
                <a:prstDash val="solid"/>
                <a:miter lim="800000"/>
                <a:headEnd/>
                <a:tailEnd/>
              </a:ln>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8" name="Freeform: Shape 201"/>
              <p:cNvSpPr>
                <a:spLocks/>
              </p:cNvSpPr>
              <p:nvPr/>
            </p:nvSpPr>
            <p:spPr bwMode="auto">
              <a:xfrm>
                <a:off x="4086225" y="3406775"/>
                <a:ext cx="976313" cy="931863"/>
              </a:xfrm>
              <a:custGeom>
                <a:avLst/>
                <a:gdLst/>
                <a:ahLst/>
                <a:cxnLst>
                  <a:cxn ang="0">
                    <a:pos x="551" y="1051"/>
                  </a:cxn>
                  <a:cxn ang="0">
                    <a:pos x="7" y="954"/>
                  </a:cxn>
                  <a:cxn ang="0">
                    <a:pos x="0" y="942"/>
                  </a:cxn>
                  <a:cxn ang="0">
                    <a:pos x="188" y="422"/>
                  </a:cxn>
                  <a:cxn ang="0">
                    <a:pos x="544" y="0"/>
                  </a:cxn>
                  <a:cxn ang="0">
                    <a:pos x="551" y="0"/>
                  </a:cxn>
                  <a:cxn ang="0">
                    <a:pos x="558" y="0"/>
                  </a:cxn>
                  <a:cxn ang="0">
                    <a:pos x="914" y="422"/>
                  </a:cxn>
                  <a:cxn ang="0">
                    <a:pos x="1101" y="942"/>
                  </a:cxn>
                  <a:cxn ang="0">
                    <a:pos x="1094" y="954"/>
                  </a:cxn>
                  <a:cxn ang="0">
                    <a:pos x="551" y="1051"/>
                  </a:cxn>
                </a:cxnLst>
                <a:rect l="0" t="0" r="r" b="b"/>
                <a:pathLst>
                  <a:path w="1101" h="1051">
                    <a:moveTo>
                      <a:pt x="551" y="1051"/>
                    </a:moveTo>
                    <a:cubicBezTo>
                      <a:pt x="182" y="1051"/>
                      <a:pt x="24" y="964"/>
                      <a:pt x="7" y="954"/>
                    </a:cubicBezTo>
                    <a:cubicBezTo>
                      <a:pt x="5" y="951"/>
                      <a:pt x="2" y="945"/>
                      <a:pt x="0" y="942"/>
                    </a:cubicBezTo>
                    <a:cubicBezTo>
                      <a:pt x="0" y="922"/>
                      <a:pt x="4" y="742"/>
                      <a:pt x="188" y="422"/>
                    </a:cubicBezTo>
                    <a:cubicBezTo>
                      <a:pt x="372" y="103"/>
                      <a:pt x="527" y="10"/>
                      <a:pt x="544" y="0"/>
                    </a:cubicBezTo>
                    <a:cubicBezTo>
                      <a:pt x="545" y="0"/>
                      <a:pt x="548" y="0"/>
                      <a:pt x="551" y="0"/>
                    </a:cubicBezTo>
                    <a:cubicBezTo>
                      <a:pt x="554" y="0"/>
                      <a:pt x="556" y="0"/>
                      <a:pt x="558" y="0"/>
                    </a:cubicBezTo>
                    <a:cubicBezTo>
                      <a:pt x="575" y="10"/>
                      <a:pt x="729" y="103"/>
                      <a:pt x="914" y="422"/>
                    </a:cubicBezTo>
                    <a:cubicBezTo>
                      <a:pt x="1098" y="742"/>
                      <a:pt x="1101" y="922"/>
                      <a:pt x="1101" y="942"/>
                    </a:cubicBezTo>
                    <a:cubicBezTo>
                      <a:pt x="1100" y="945"/>
                      <a:pt x="1097" y="951"/>
                      <a:pt x="1094" y="954"/>
                    </a:cubicBezTo>
                    <a:cubicBezTo>
                      <a:pt x="1077" y="964"/>
                      <a:pt x="920" y="1051"/>
                      <a:pt x="551" y="1051"/>
                    </a:cubicBezTo>
                    <a:close/>
                  </a:path>
                </a:pathLst>
              </a:custGeom>
              <a:solidFill>
                <a:schemeClr val="accent1"/>
              </a:solidFill>
              <a:ln w="9525">
                <a:noFill/>
                <a:round/>
                <a:headEnd/>
                <a:tailEnd/>
              </a:ln>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grpSp>
          <p:nvGrpSpPr>
            <p:cNvPr id="28" name="Group 202"/>
            <p:cNvGrpSpPr/>
            <p:nvPr/>
          </p:nvGrpSpPr>
          <p:grpSpPr>
            <a:xfrm>
              <a:off x="4461403" y="3684902"/>
              <a:ext cx="1294423" cy="1217224"/>
              <a:chOff x="3148013" y="3033713"/>
              <a:chExt cx="1144588" cy="1076325"/>
            </a:xfrm>
          </p:grpSpPr>
          <p:sp>
            <p:nvSpPr>
              <p:cNvPr id="35" name="Freeform: Shape 203"/>
              <p:cNvSpPr>
                <a:spLocks/>
              </p:cNvSpPr>
              <p:nvPr/>
            </p:nvSpPr>
            <p:spPr bwMode="auto">
              <a:xfrm>
                <a:off x="3148013" y="3033713"/>
                <a:ext cx="1144588" cy="1076325"/>
              </a:xfrm>
              <a:custGeom>
                <a:avLst/>
                <a:gdLst/>
                <a:ahLst/>
                <a:cxnLst>
                  <a:cxn ang="0">
                    <a:pos x="687" y="1203"/>
                  </a:cxn>
                  <a:cxn ang="0">
                    <a:pos x="605" y="1203"/>
                  </a:cxn>
                  <a:cxn ang="0">
                    <a:pos x="214" y="749"/>
                  </a:cxn>
                  <a:cxn ang="0">
                    <a:pos x="16" y="182"/>
                  </a:cxn>
                  <a:cxn ang="0">
                    <a:pos x="56" y="112"/>
                  </a:cxn>
                  <a:cxn ang="0">
                    <a:pos x="646" y="0"/>
                  </a:cxn>
                  <a:cxn ang="0">
                    <a:pos x="1235" y="112"/>
                  </a:cxn>
                  <a:cxn ang="0">
                    <a:pos x="1276" y="182"/>
                  </a:cxn>
                  <a:cxn ang="0">
                    <a:pos x="1078" y="749"/>
                  </a:cxn>
                  <a:cxn ang="0">
                    <a:pos x="687" y="1203"/>
                  </a:cxn>
                </a:cxnLst>
                <a:rect l="0" t="0" r="r" b="b"/>
                <a:pathLst>
                  <a:path w="1291" h="1214">
                    <a:moveTo>
                      <a:pt x="687" y="1203"/>
                    </a:moveTo>
                    <a:cubicBezTo>
                      <a:pt x="664" y="1214"/>
                      <a:pt x="627" y="1214"/>
                      <a:pt x="605" y="1203"/>
                    </a:cubicBezTo>
                    <a:cubicBezTo>
                      <a:pt x="605" y="1203"/>
                      <a:pt x="427" y="1118"/>
                      <a:pt x="214" y="749"/>
                    </a:cubicBezTo>
                    <a:cubicBezTo>
                      <a:pt x="0" y="379"/>
                      <a:pt x="16" y="182"/>
                      <a:pt x="16" y="182"/>
                    </a:cubicBezTo>
                    <a:cubicBezTo>
                      <a:pt x="18" y="158"/>
                      <a:pt x="36" y="126"/>
                      <a:pt x="56" y="112"/>
                    </a:cubicBezTo>
                    <a:cubicBezTo>
                      <a:pt x="56" y="112"/>
                      <a:pt x="219" y="0"/>
                      <a:pt x="646" y="0"/>
                    </a:cubicBezTo>
                    <a:cubicBezTo>
                      <a:pt x="1072" y="0"/>
                      <a:pt x="1235" y="112"/>
                      <a:pt x="1235" y="112"/>
                    </a:cubicBezTo>
                    <a:cubicBezTo>
                      <a:pt x="1256" y="126"/>
                      <a:pt x="1274" y="158"/>
                      <a:pt x="1276" y="182"/>
                    </a:cubicBezTo>
                    <a:cubicBezTo>
                      <a:pt x="1276" y="182"/>
                      <a:pt x="1291" y="379"/>
                      <a:pt x="1078" y="749"/>
                    </a:cubicBezTo>
                    <a:cubicBezTo>
                      <a:pt x="865" y="1118"/>
                      <a:pt x="687" y="1203"/>
                      <a:pt x="687" y="1203"/>
                    </a:cubicBezTo>
                    <a:close/>
                  </a:path>
                </a:pathLst>
              </a:custGeom>
              <a:solidFill>
                <a:schemeClr val="bg2"/>
              </a:solidFill>
              <a:ln w="9" cap="flat">
                <a:noFill/>
                <a:prstDash val="solid"/>
                <a:miter lim="800000"/>
                <a:headEnd/>
                <a:tailEnd/>
              </a:ln>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36" name="Freeform: Shape 204"/>
              <p:cNvSpPr>
                <a:spLocks/>
              </p:cNvSpPr>
              <p:nvPr/>
            </p:nvSpPr>
            <p:spPr bwMode="auto">
              <a:xfrm>
                <a:off x="3232150" y="3103563"/>
                <a:ext cx="976313" cy="931863"/>
              </a:xfrm>
              <a:custGeom>
                <a:avLst/>
                <a:gdLst/>
                <a:ahLst/>
                <a:cxnLst>
                  <a:cxn ang="0">
                    <a:pos x="551" y="1051"/>
                  </a:cxn>
                  <a:cxn ang="0">
                    <a:pos x="544" y="1051"/>
                  </a:cxn>
                  <a:cxn ang="0">
                    <a:pos x="188" y="629"/>
                  </a:cxn>
                  <a:cxn ang="0">
                    <a:pos x="0" y="109"/>
                  </a:cxn>
                  <a:cxn ang="0">
                    <a:pos x="7" y="97"/>
                  </a:cxn>
                  <a:cxn ang="0">
                    <a:pos x="551" y="0"/>
                  </a:cxn>
                  <a:cxn ang="0">
                    <a:pos x="1094" y="97"/>
                  </a:cxn>
                  <a:cxn ang="0">
                    <a:pos x="1101" y="109"/>
                  </a:cxn>
                  <a:cxn ang="0">
                    <a:pos x="914" y="629"/>
                  </a:cxn>
                  <a:cxn ang="0">
                    <a:pos x="558" y="1051"/>
                  </a:cxn>
                  <a:cxn ang="0">
                    <a:pos x="551" y="1051"/>
                  </a:cxn>
                </a:cxnLst>
                <a:rect l="0" t="0" r="r" b="b"/>
                <a:pathLst>
                  <a:path w="1101" h="1051">
                    <a:moveTo>
                      <a:pt x="551" y="1051"/>
                    </a:moveTo>
                    <a:cubicBezTo>
                      <a:pt x="548" y="1051"/>
                      <a:pt x="545" y="1051"/>
                      <a:pt x="544" y="1051"/>
                    </a:cubicBezTo>
                    <a:cubicBezTo>
                      <a:pt x="527" y="1041"/>
                      <a:pt x="372" y="948"/>
                      <a:pt x="188" y="629"/>
                    </a:cubicBezTo>
                    <a:cubicBezTo>
                      <a:pt x="0" y="303"/>
                      <a:pt x="0" y="124"/>
                      <a:pt x="0" y="109"/>
                    </a:cubicBezTo>
                    <a:cubicBezTo>
                      <a:pt x="1" y="106"/>
                      <a:pt x="5" y="100"/>
                      <a:pt x="7" y="97"/>
                    </a:cubicBezTo>
                    <a:cubicBezTo>
                      <a:pt x="24" y="87"/>
                      <a:pt x="182" y="0"/>
                      <a:pt x="551" y="0"/>
                    </a:cubicBezTo>
                    <a:cubicBezTo>
                      <a:pt x="919" y="0"/>
                      <a:pt x="1077" y="87"/>
                      <a:pt x="1094" y="97"/>
                    </a:cubicBezTo>
                    <a:cubicBezTo>
                      <a:pt x="1097" y="100"/>
                      <a:pt x="1100" y="106"/>
                      <a:pt x="1101" y="109"/>
                    </a:cubicBezTo>
                    <a:cubicBezTo>
                      <a:pt x="1101" y="129"/>
                      <a:pt x="1098" y="309"/>
                      <a:pt x="914" y="629"/>
                    </a:cubicBezTo>
                    <a:cubicBezTo>
                      <a:pt x="729" y="948"/>
                      <a:pt x="575" y="1041"/>
                      <a:pt x="558" y="1051"/>
                    </a:cubicBezTo>
                    <a:cubicBezTo>
                      <a:pt x="556" y="1051"/>
                      <a:pt x="554" y="1051"/>
                      <a:pt x="551" y="1051"/>
                    </a:cubicBezTo>
                    <a:close/>
                  </a:path>
                </a:pathLst>
              </a:custGeom>
              <a:solidFill>
                <a:schemeClr val="accent2"/>
              </a:solidFill>
              <a:ln w="9525">
                <a:noFill/>
                <a:round/>
                <a:headEnd/>
                <a:tailEnd/>
              </a:ln>
            </p:spPr>
            <p:txBody>
              <a:bodyPr anchor="ctr"/>
              <a:lstStyle/>
              <a:p>
                <a:pPr algn="ctr"/>
                <a:endParaRPr>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sp>
          <p:nvSpPr>
            <p:cNvPr id="29" name="TextBox 211"/>
            <p:cNvSpPr txBox="1"/>
            <p:nvPr/>
          </p:nvSpPr>
          <p:spPr>
            <a:xfrm>
              <a:off x="5777887" y="2242592"/>
              <a:ext cx="584241" cy="511121"/>
            </a:xfrm>
            <a:prstGeom prst="rect">
              <a:avLst/>
            </a:prstGeom>
            <a:noFill/>
          </p:spPr>
          <p:txBody>
            <a:bodyPr wrap="none">
              <a:normAutofit/>
            </a:bodyPr>
            <a:lstStyle/>
            <a:p>
              <a:pPr algn="ctr"/>
              <a:r>
                <a:rPr lang="en-US" sz="2400" b="1">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rPr>
                <a:t>01</a:t>
              </a:r>
            </a:p>
          </p:txBody>
        </p:sp>
        <p:sp>
          <p:nvSpPr>
            <p:cNvPr id="30" name="TextBox 212"/>
            <p:cNvSpPr txBox="1"/>
            <p:nvPr/>
          </p:nvSpPr>
          <p:spPr>
            <a:xfrm>
              <a:off x="6743766" y="2789872"/>
              <a:ext cx="584241" cy="511121"/>
            </a:xfrm>
            <a:prstGeom prst="rect">
              <a:avLst/>
            </a:prstGeom>
            <a:noFill/>
          </p:spPr>
          <p:txBody>
            <a:bodyPr wrap="none">
              <a:normAutofit/>
            </a:bodyPr>
            <a:lstStyle/>
            <a:p>
              <a:pPr algn="ctr"/>
              <a:r>
                <a:rPr lang="en-US" sz="2400" b="1">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rPr>
                <a:t>02</a:t>
              </a:r>
            </a:p>
          </p:txBody>
        </p:sp>
        <p:sp>
          <p:nvSpPr>
            <p:cNvPr id="31" name="TextBox 213"/>
            <p:cNvSpPr txBox="1"/>
            <p:nvPr/>
          </p:nvSpPr>
          <p:spPr>
            <a:xfrm>
              <a:off x="6745560" y="3919860"/>
              <a:ext cx="584241" cy="511121"/>
            </a:xfrm>
            <a:prstGeom prst="rect">
              <a:avLst/>
            </a:prstGeom>
            <a:noFill/>
          </p:spPr>
          <p:txBody>
            <a:bodyPr wrap="none">
              <a:normAutofit/>
            </a:bodyPr>
            <a:lstStyle/>
            <a:p>
              <a:pPr algn="ctr"/>
              <a:r>
                <a:rPr lang="en-US" sz="2400" b="1">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rPr>
                <a:t>03</a:t>
              </a:r>
            </a:p>
          </p:txBody>
        </p:sp>
        <p:sp>
          <p:nvSpPr>
            <p:cNvPr id="32" name="TextBox 214"/>
            <p:cNvSpPr txBox="1"/>
            <p:nvPr/>
          </p:nvSpPr>
          <p:spPr>
            <a:xfrm>
              <a:off x="5782375" y="4444085"/>
              <a:ext cx="584241" cy="511121"/>
            </a:xfrm>
            <a:prstGeom prst="rect">
              <a:avLst/>
            </a:prstGeom>
            <a:noFill/>
          </p:spPr>
          <p:txBody>
            <a:bodyPr wrap="none">
              <a:normAutofit/>
            </a:bodyPr>
            <a:lstStyle/>
            <a:p>
              <a:pPr algn="ctr"/>
              <a:r>
                <a:rPr lang="en-US" sz="2400" b="1">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rPr>
                <a:t>04</a:t>
              </a:r>
            </a:p>
          </p:txBody>
        </p:sp>
        <p:sp>
          <p:nvSpPr>
            <p:cNvPr id="33" name="TextBox 215"/>
            <p:cNvSpPr txBox="1"/>
            <p:nvPr/>
          </p:nvSpPr>
          <p:spPr>
            <a:xfrm>
              <a:off x="4816495" y="3919860"/>
              <a:ext cx="584241" cy="511121"/>
            </a:xfrm>
            <a:prstGeom prst="rect">
              <a:avLst/>
            </a:prstGeom>
            <a:noFill/>
          </p:spPr>
          <p:txBody>
            <a:bodyPr wrap="none">
              <a:normAutofit/>
            </a:bodyPr>
            <a:lstStyle/>
            <a:p>
              <a:pPr algn="ctr"/>
              <a:r>
                <a:rPr lang="en-US" sz="2400" b="1">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rPr>
                <a:t>05</a:t>
              </a:r>
            </a:p>
          </p:txBody>
        </p:sp>
        <p:sp>
          <p:nvSpPr>
            <p:cNvPr id="34" name="TextBox 216"/>
            <p:cNvSpPr txBox="1"/>
            <p:nvPr/>
          </p:nvSpPr>
          <p:spPr>
            <a:xfrm>
              <a:off x="4814699" y="2789870"/>
              <a:ext cx="584241" cy="511121"/>
            </a:xfrm>
            <a:prstGeom prst="rect">
              <a:avLst/>
            </a:prstGeom>
            <a:noFill/>
          </p:spPr>
          <p:txBody>
            <a:bodyPr wrap="none">
              <a:normAutofit/>
            </a:bodyPr>
            <a:lstStyle/>
            <a:p>
              <a:pPr algn="ctr"/>
              <a:r>
                <a:rPr lang="en-US" sz="2400" b="1">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rPr>
                <a:t>06</a:t>
              </a:r>
            </a:p>
          </p:txBody>
        </p:sp>
      </p:grpSp>
      <p:grpSp>
        <p:nvGrpSpPr>
          <p:cNvPr id="47" name="组合 46"/>
          <p:cNvGrpSpPr/>
          <p:nvPr/>
        </p:nvGrpSpPr>
        <p:grpSpPr>
          <a:xfrm>
            <a:off x="849087" y="344656"/>
            <a:ext cx="4885993" cy="716067"/>
            <a:chOff x="5402407" y="1247256"/>
            <a:chExt cx="4885993" cy="716067"/>
          </a:xfrm>
        </p:grpSpPr>
        <p:sp>
          <p:nvSpPr>
            <p:cNvPr id="48" name="文本框 47"/>
            <p:cNvSpPr txBox="1"/>
            <p:nvPr/>
          </p:nvSpPr>
          <p:spPr>
            <a:xfrm>
              <a:off x="5402407" y="1247256"/>
              <a:ext cx="3295317"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标题文字添加此处</a:t>
              </a:r>
            </a:p>
          </p:txBody>
        </p:sp>
        <p:sp>
          <p:nvSpPr>
            <p:cNvPr id="49" name="文本框 48"/>
            <p:cNvSpPr txBox="1"/>
            <p:nvPr/>
          </p:nvSpPr>
          <p:spPr>
            <a:xfrm>
              <a:off x="5402408" y="1693506"/>
              <a:ext cx="4885992" cy="26981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print the presentation and make it into </a:t>
              </a:r>
              <a:r>
                <a:rPr kumimoji="0" lang="en-US" altLang="zh-CN" sz="105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a film </a:t>
              </a:r>
              <a:r>
                <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to be used in a </a:t>
              </a:r>
              <a:r>
                <a:rPr kumimoji="0" lang="en-US" altLang="zh-CN" sz="1050" b="0" i="0" u="none" strike="noStrike" kern="1200" cap="none" spc="0" normalizeH="0" baseline="0" noProof="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rPr>
                <a:t>wider field</a:t>
              </a:r>
              <a:endParaRPr kumimoji="0" lang="en-US" altLang="zh-CN" sz="105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sp>
        <p:nvSpPr>
          <p:cNvPr id="50" name="矩形 49"/>
          <p:cNvSpPr/>
          <p:nvPr/>
        </p:nvSpPr>
        <p:spPr>
          <a:xfrm>
            <a:off x="274320" y="329203"/>
            <a:ext cx="444137"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51" name="矩形 50"/>
          <p:cNvSpPr/>
          <p:nvPr/>
        </p:nvSpPr>
        <p:spPr>
          <a:xfrm>
            <a:off x="0" y="329203"/>
            <a:ext cx="195941"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panose="020B0503020204020204" pitchFamily="34" charset="-122"/>
              <a:sym typeface="微软雅黑 Light" panose="020B0502040204020203" pitchFamily="34" charset="-122"/>
            </a:endParaRPr>
          </a:p>
        </p:txBody>
      </p:sp>
      <p:grpSp>
        <p:nvGrpSpPr>
          <p:cNvPr id="52" name="组合 51"/>
          <p:cNvGrpSpPr/>
          <p:nvPr/>
        </p:nvGrpSpPr>
        <p:grpSpPr>
          <a:xfrm>
            <a:off x="7815518" y="1975724"/>
            <a:ext cx="3081083" cy="834815"/>
            <a:chOff x="7483989" y="3433235"/>
            <a:chExt cx="3081083" cy="834815"/>
          </a:xfrm>
        </p:grpSpPr>
        <p:sp>
          <p:nvSpPr>
            <p:cNvPr id="53" name="矩形 52"/>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54" name="矩形 53"/>
            <p:cNvSpPr/>
            <p:nvPr/>
          </p:nvSpPr>
          <p:spPr>
            <a:xfrm>
              <a:off x="7483989"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grpSp>
        <p:nvGrpSpPr>
          <p:cNvPr id="55" name="组合 54"/>
          <p:cNvGrpSpPr/>
          <p:nvPr/>
        </p:nvGrpSpPr>
        <p:grpSpPr>
          <a:xfrm>
            <a:off x="7815518" y="3364571"/>
            <a:ext cx="3081083" cy="834815"/>
            <a:chOff x="7483989" y="3433235"/>
            <a:chExt cx="3081083" cy="834815"/>
          </a:xfrm>
        </p:grpSpPr>
        <p:sp>
          <p:nvSpPr>
            <p:cNvPr id="56" name="矩形 55"/>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57" name="矩形 56"/>
            <p:cNvSpPr/>
            <p:nvPr/>
          </p:nvSpPr>
          <p:spPr>
            <a:xfrm>
              <a:off x="7483989"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grpSp>
        <p:nvGrpSpPr>
          <p:cNvPr id="58" name="组合 57"/>
          <p:cNvGrpSpPr/>
          <p:nvPr/>
        </p:nvGrpSpPr>
        <p:grpSpPr>
          <a:xfrm>
            <a:off x="7815518" y="4753417"/>
            <a:ext cx="3081083" cy="834815"/>
            <a:chOff x="7483989" y="3433235"/>
            <a:chExt cx="3081083" cy="834815"/>
          </a:xfrm>
        </p:grpSpPr>
        <p:sp>
          <p:nvSpPr>
            <p:cNvPr id="59" name="矩形 58"/>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60" name="矩形 59"/>
            <p:cNvSpPr/>
            <p:nvPr/>
          </p:nvSpPr>
          <p:spPr>
            <a:xfrm>
              <a:off x="7483989"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grpSp>
        <p:nvGrpSpPr>
          <p:cNvPr id="61" name="组合 60"/>
          <p:cNvGrpSpPr/>
          <p:nvPr/>
        </p:nvGrpSpPr>
        <p:grpSpPr>
          <a:xfrm>
            <a:off x="1359466" y="1975724"/>
            <a:ext cx="3081082" cy="834815"/>
            <a:chOff x="7483990" y="3433235"/>
            <a:chExt cx="3081082" cy="834815"/>
          </a:xfrm>
        </p:grpSpPr>
        <p:sp>
          <p:nvSpPr>
            <p:cNvPr id="62" name="矩形 61"/>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63" name="矩形 62"/>
            <p:cNvSpPr/>
            <p:nvPr/>
          </p:nvSpPr>
          <p:spPr>
            <a:xfrm>
              <a:off x="8514520"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grpSp>
        <p:nvGrpSpPr>
          <p:cNvPr id="64" name="组合 63"/>
          <p:cNvGrpSpPr/>
          <p:nvPr/>
        </p:nvGrpSpPr>
        <p:grpSpPr>
          <a:xfrm>
            <a:off x="1359466" y="3364571"/>
            <a:ext cx="3081082" cy="834815"/>
            <a:chOff x="7483990" y="3433235"/>
            <a:chExt cx="3081082" cy="834815"/>
          </a:xfrm>
        </p:grpSpPr>
        <p:sp>
          <p:nvSpPr>
            <p:cNvPr id="65" name="矩形 64"/>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66" name="矩形 65"/>
            <p:cNvSpPr/>
            <p:nvPr/>
          </p:nvSpPr>
          <p:spPr>
            <a:xfrm>
              <a:off x="8514520"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grpSp>
        <p:nvGrpSpPr>
          <p:cNvPr id="67" name="组合 66"/>
          <p:cNvGrpSpPr/>
          <p:nvPr/>
        </p:nvGrpSpPr>
        <p:grpSpPr>
          <a:xfrm>
            <a:off x="1359466" y="4753417"/>
            <a:ext cx="3081082" cy="834815"/>
            <a:chOff x="7483990" y="3433235"/>
            <a:chExt cx="3081082" cy="834815"/>
          </a:xfrm>
        </p:grpSpPr>
        <p:sp>
          <p:nvSpPr>
            <p:cNvPr id="68" name="矩形 67"/>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75000"/>
                      <a:lumOff val="25000"/>
                    </a:schemeClr>
                  </a:solidFill>
                  <a:latin typeface="微软雅黑 Light" panose="020B0502040204020203" pitchFamily="34" charset="-122"/>
                  <a:ea typeface="微软雅黑" panose="020B0503020204020204" pitchFamily="34" charset="-122"/>
                  <a:sym typeface="微软雅黑 Light" panose="020B0502040204020203" pitchFamily="34" charset="-122"/>
                </a:rPr>
                <a:t>用户可以在投影仪或者计算机上进行演示也可以将演示文稿打印出来制作成胶片</a:t>
              </a:r>
            </a:p>
          </p:txBody>
        </p:sp>
        <p:sp>
          <p:nvSpPr>
            <p:cNvPr id="69" name="矩形 68"/>
            <p:cNvSpPr/>
            <p:nvPr/>
          </p:nvSpPr>
          <p:spPr>
            <a:xfrm>
              <a:off x="8514520"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latin typeface="微软雅黑 Light" panose="020B0502040204020203" pitchFamily="34" charset="-122"/>
                  <a:ea typeface="微软雅黑" panose="020B0503020204020204" pitchFamily="34" charset="-122"/>
                  <a:sym typeface="微软雅黑 Light" panose="020B0502040204020203" pitchFamily="34" charset="-122"/>
                </a:rPr>
                <a:t>标题文字添加</a:t>
              </a:r>
            </a:p>
          </p:txBody>
        </p:sp>
      </p:grpSp>
    </p:spTree>
    <p:extLst>
      <p:ext uri="{BB962C8B-B14F-4D97-AF65-F5344CB8AC3E}">
        <p14:creationId xmlns:p14="http://schemas.microsoft.com/office/powerpoint/2010/main" val="84787263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78"/>
                                        </p:tgtEl>
                                        <p:attrNameLst>
                                          <p:attrName>style.visibility</p:attrName>
                                        </p:attrNameLst>
                                      </p:cBhvr>
                                      <p:to>
                                        <p:strVal val="visible"/>
                                      </p:to>
                                    </p:set>
                                    <p:animEffect transition="in" filter="fade">
                                      <p:cBhvr>
                                        <p:cTn id="14" dur="500"/>
                                        <p:tgtEl>
                                          <p:spTgt spid="78"/>
                                        </p:tgtEl>
                                      </p:cBhvr>
                                    </p:animEffect>
                                  </p:childTnLst>
                                </p:cTn>
                              </p:par>
                            </p:childTnLst>
                          </p:cTn>
                        </p:par>
                        <p:par>
                          <p:cTn id="15" fill="hold">
                            <p:stCondLst>
                              <p:cond delay="1500"/>
                            </p:stCondLst>
                            <p:childTnLst>
                              <p:par>
                                <p:cTn id="16" presetID="12" presetClass="entr" presetSubtype="2" fill="hold" nodeType="afterEffect">
                                  <p:stCondLst>
                                    <p:cond delay="0"/>
                                  </p:stCondLst>
                                  <p:childTnLst>
                                    <p:set>
                                      <p:cBhvr>
                                        <p:cTn id="17" dur="1" fill="hold">
                                          <p:stCondLst>
                                            <p:cond delay="0"/>
                                          </p:stCondLst>
                                        </p:cTn>
                                        <p:tgtEl>
                                          <p:spTgt spid="61"/>
                                        </p:tgtEl>
                                        <p:attrNameLst>
                                          <p:attrName>style.visibility</p:attrName>
                                        </p:attrNameLst>
                                      </p:cBhvr>
                                      <p:to>
                                        <p:strVal val="visible"/>
                                      </p:to>
                                    </p:set>
                                    <p:anim calcmode="lin" valueType="num">
                                      <p:cBhvr additive="base">
                                        <p:cTn id="18" dur="500"/>
                                        <p:tgtEl>
                                          <p:spTgt spid="61"/>
                                        </p:tgtEl>
                                        <p:attrNameLst>
                                          <p:attrName>ppt_x</p:attrName>
                                        </p:attrNameLst>
                                      </p:cBhvr>
                                      <p:tavLst>
                                        <p:tav tm="0">
                                          <p:val>
                                            <p:strVal val="#ppt_x+#ppt_w*1.125000"/>
                                          </p:val>
                                        </p:tav>
                                        <p:tav tm="100000">
                                          <p:val>
                                            <p:strVal val="#ppt_x"/>
                                          </p:val>
                                        </p:tav>
                                      </p:tavLst>
                                    </p:anim>
                                    <p:animEffect transition="in" filter="wipe(left)">
                                      <p:cBhvr>
                                        <p:cTn id="19" dur="500"/>
                                        <p:tgtEl>
                                          <p:spTgt spid="61"/>
                                        </p:tgtEl>
                                      </p:cBhvr>
                                    </p:animEffect>
                                  </p:childTnLst>
                                </p:cTn>
                              </p:par>
                            </p:childTnLst>
                          </p:cTn>
                        </p:par>
                        <p:par>
                          <p:cTn id="20" fill="hold">
                            <p:stCondLst>
                              <p:cond delay="2000"/>
                            </p:stCondLst>
                            <p:childTnLst>
                              <p:par>
                                <p:cTn id="21" presetID="12" presetClass="entr" presetSubtype="2" fill="hold" nodeType="afterEffect">
                                  <p:stCondLst>
                                    <p:cond delay="0"/>
                                  </p:stCondLst>
                                  <p:childTnLst>
                                    <p:set>
                                      <p:cBhvr>
                                        <p:cTn id="22" dur="1" fill="hold">
                                          <p:stCondLst>
                                            <p:cond delay="0"/>
                                          </p:stCondLst>
                                        </p:cTn>
                                        <p:tgtEl>
                                          <p:spTgt spid="64"/>
                                        </p:tgtEl>
                                        <p:attrNameLst>
                                          <p:attrName>style.visibility</p:attrName>
                                        </p:attrNameLst>
                                      </p:cBhvr>
                                      <p:to>
                                        <p:strVal val="visible"/>
                                      </p:to>
                                    </p:set>
                                    <p:anim calcmode="lin" valueType="num">
                                      <p:cBhvr additive="base">
                                        <p:cTn id="23" dur="500"/>
                                        <p:tgtEl>
                                          <p:spTgt spid="64"/>
                                        </p:tgtEl>
                                        <p:attrNameLst>
                                          <p:attrName>ppt_x</p:attrName>
                                        </p:attrNameLst>
                                      </p:cBhvr>
                                      <p:tavLst>
                                        <p:tav tm="0">
                                          <p:val>
                                            <p:strVal val="#ppt_x+#ppt_w*1.125000"/>
                                          </p:val>
                                        </p:tav>
                                        <p:tav tm="100000">
                                          <p:val>
                                            <p:strVal val="#ppt_x"/>
                                          </p:val>
                                        </p:tav>
                                      </p:tavLst>
                                    </p:anim>
                                    <p:animEffect transition="in" filter="wipe(left)">
                                      <p:cBhvr>
                                        <p:cTn id="24" dur="500"/>
                                        <p:tgtEl>
                                          <p:spTgt spid="64"/>
                                        </p:tgtEl>
                                      </p:cBhvr>
                                    </p:animEffect>
                                  </p:childTnLst>
                                </p:cTn>
                              </p:par>
                            </p:childTnLst>
                          </p:cTn>
                        </p:par>
                        <p:par>
                          <p:cTn id="25" fill="hold">
                            <p:stCondLst>
                              <p:cond delay="2500"/>
                            </p:stCondLst>
                            <p:childTnLst>
                              <p:par>
                                <p:cTn id="26" presetID="12" presetClass="entr" presetSubtype="2" fill="hold" nodeType="afterEffect">
                                  <p:stCondLst>
                                    <p:cond delay="0"/>
                                  </p:stCondLst>
                                  <p:childTnLst>
                                    <p:set>
                                      <p:cBhvr>
                                        <p:cTn id="27" dur="1" fill="hold">
                                          <p:stCondLst>
                                            <p:cond delay="0"/>
                                          </p:stCondLst>
                                        </p:cTn>
                                        <p:tgtEl>
                                          <p:spTgt spid="67"/>
                                        </p:tgtEl>
                                        <p:attrNameLst>
                                          <p:attrName>style.visibility</p:attrName>
                                        </p:attrNameLst>
                                      </p:cBhvr>
                                      <p:to>
                                        <p:strVal val="visible"/>
                                      </p:to>
                                    </p:set>
                                    <p:anim calcmode="lin" valueType="num">
                                      <p:cBhvr additive="base">
                                        <p:cTn id="28" dur="500"/>
                                        <p:tgtEl>
                                          <p:spTgt spid="67"/>
                                        </p:tgtEl>
                                        <p:attrNameLst>
                                          <p:attrName>ppt_x</p:attrName>
                                        </p:attrNameLst>
                                      </p:cBhvr>
                                      <p:tavLst>
                                        <p:tav tm="0">
                                          <p:val>
                                            <p:strVal val="#ppt_x+#ppt_w*1.125000"/>
                                          </p:val>
                                        </p:tav>
                                        <p:tav tm="100000">
                                          <p:val>
                                            <p:strVal val="#ppt_x"/>
                                          </p:val>
                                        </p:tav>
                                      </p:tavLst>
                                    </p:anim>
                                    <p:animEffect transition="in" filter="wipe(left)">
                                      <p:cBhvr>
                                        <p:cTn id="29" dur="500"/>
                                        <p:tgtEl>
                                          <p:spTgt spid="67"/>
                                        </p:tgtEl>
                                      </p:cBhvr>
                                    </p:animEffect>
                                  </p:childTnLst>
                                </p:cTn>
                              </p:par>
                            </p:childTnLst>
                          </p:cTn>
                        </p:par>
                        <p:par>
                          <p:cTn id="30" fill="hold">
                            <p:stCondLst>
                              <p:cond delay="3000"/>
                            </p:stCondLst>
                            <p:childTnLst>
                              <p:par>
                                <p:cTn id="31" presetID="12" presetClass="entr" presetSubtype="8" fill="hold" nodeType="afterEffect">
                                  <p:stCondLst>
                                    <p:cond delay="0"/>
                                  </p:stCondLst>
                                  <p:childTnLst>
                                    <p:set>
                                      <p:cBhvr>
                                        <p:cTn id="32" dur="1" fill="hold">
                                          <p:stCondLst>
                                            <p:cond delay="0"/>
                                          </p:stCondLst>
                                        </p:cTn>
                                        <p:tgtEl>
                                          <p:spTgt spid="52"/>
                                        </p:tgtEl>
                                        <p:attrNameLst>
                                          <p:attrName>style.visibility</p:attrName>
                                        </p:attrNameLst>
                                      </p:cBhvr>
                                      <p:to>
                                        <p:strVal val="visible"/>
                                      </p:to>
                                    </p:set>
                                    <p:anim calcmode="lin" valueType="num">
                                      <p:cBhvr additive="base">
                                        <p:cTn id="33" dur="500"/>
                                        <p:tgtEl>
                                          <p:spTgt spid="52"/>
                                        </p:tgtEl>
                                        <p:attrNameLst>
                                          <p:attrName>ppt_x</p:attrName>
                                        </p:attrNameLst>
                                      </p:cBhvr>
                                      <p:tavLst>
                                        <p:tav tm="0">
                                          <p:val>
                                            <p:strVal val="#ppt_x-#ppt_w*1.125000"/>
                                          </p:val>
                                        </p:tav>
                                        <p:tav tm="100000">
                                          <p:val>
                                            <p:strVal val="#ppt_x"/>
                                          </p:val>
                                        </p:tav>
                                      </p:tavLst>
                                    </p:anim>
                                    <p:animEffect transition="in" filter="wipe(right)">
                                      <p:cBhvr>
                                        <p:cTn id="34" dur="500"/>
                                        <p:tgtEl>
                                          <p:spTgt spid="52"/>
                                        </p:tgtEl>
                                      </p:cBhvr>
                                    </p:animEffect>
                                  </p:childTnLst>
                                </p:cTn>
                              </p:par>
                            </p:childTnLst>
                          </p:cTn>
                        </p:par>
                        <p:par>
                          <p:cTn id="35" fill="hold">
                            <p:stCondLst>
                              <p:cond delay="3500"/>
                            </p:stCondLst>
                            <p:childTnLst>
                              <p:par>
                                <p:cTn id="36" presetID="12" presetClass="entr" presetSubtype="8" fill="hold" nodeType="afterEffect">
                                  <p:stCondLst>
                                    <p:cond delay="0"/>
                                  </p:stCondLst>
                                  <p:childTnLst>
                                    <p:set>
                                      <p:cBhvr>
                                        <p:cTn id="37" dur="1" fill="hold">
                                          <p:stCondLst>
                                            <p:cond delay="0"/>
                                          </p:stCondLst>
                                        </p:cTn>
                                        <p:tgtEl>
                                          <p:spTgt spid="55"/>
                                        </p:tgtEl>
                                        <p:attrNameLst>
                                          <p:attrName>style.visibility</p:attrName>
                                        </p:attrNameLst>
                                      </p:cBhvr>
                                      <p:to>
                                        <p:strVal val="visible"/>
                                      </p:to>
                                    </p:set>
                                    <p:anim calcmode="lin" valueType="num">
                                      <p:cBhvr additive="base">
                                        <p:cTn id="38" dur="500"/>
                                        <p:tgtEl>
                                          <p:spTgt spid="55"/>
                                        </p:tgtEl>
                                        <p:attrNameLst>
                                          <p:attrName>ppt_x</p:attrName>
                                        </p:attrNameLst>
                                      </p:cBhvr>
                                      <p:tavLst>
                                        <p:tav tm="0">
                                          <p:val>
                                            <p:strVal val="#ppt_x-#ppt_w*1.125000"/>
                                          </p:val>
                                        </p:tav>
                                        <p:tav tm="100000">
                                          <p:val>
                                            <p:strVal val="#ppt_x"/>
                                          </p:val>
                                        </p:tav>
                                      </p:tavLst>
                                    </p:anim>
                                    <p:animEffect transition="in" filter="wipe(right)">
                                      <p:cBhvr>
                                        <p:cTn id="39" dur="500"/>
                                        <p:tgtEl>
                                          <p:spTgt spid="55"/>
                                        </p:tgtEl>
                                      </p:cBhvr>
                                    </p:animEffect>
                                  </p:childTnLst>
                                </p:cTn>
                              </p:par>
                            </p:childTnLst>
                          </p:cTn>
                        </p:par>
                        <p:par>
                          <p:cTn id="40" fill="hold">
                            <p:stCondLst>
                              <p:cond delay="4000"/>
                            </p:stCondLst>
                            <p:childTnLst>
                              <p:par>
                                <p:cTn id="41" presetID="12" presetClass="entr" presetSubtype="8" fill="hold" nodeType="afterEffect">
                                  <p:stCondLst>
                                    <p:cond delay="0"/>
                                  </p:stCondLst>
                                  <p:childTnLst>
                                    <p:set>
                                      <p:cBhvr>
                                        <p:cTn id="42" dur="1" fill="hold">
                                          <p:stCondLst>
                                            <p:cond delay="0"/>
                                          </p:stCondLst>
                                        </p:cTn>
                                        <p:tgtEl>
                                          <p:spTgt spid="58"/>
                                        </p:tgtEl>
                                        <p:attrNameLst>
                                          <p:attrName>style.visibility</p:attrName>
                                        </p:attrNameLst>
                                      </p:cBhvr>
                                      <p:to>
                                        <p:strVal val="visible"/>
                                      </p:to>
                                    </p:set>
                                    <p:anim calcmode="lin" valueType="num">
                                      <p:cBhvr additive="base">
                                        <p:cTn id="43" dur="500"/>
                                        <p:tgtEl>
                                          <p:spTgt spid="58"/>
                                        </p:tgtEl>
                                        <p:attrNameLst>
                                          <p:attrName>ppt_x</p:attrName>
                                        </p:attrNameLst>
                                      </p:cBhvr>
                                      <p:tavLst>
                                        <p:tav tm="0">
                                          <p:val>
                                            <p:strVal val="#ppt_x-#ppt_w*1.125000"/>
                                          </p:val>
                                        </p:tav>
                                        <p:tav tm="100000">
                                          <p:val>
                                            <p:strVal val="#ppt_x"/>
                                          </p:val>
                                        </p:tav>
                                      </p:tavLst>
                                    </p:anim>
                                    <p:animEffect transition="in" filter="wipe(right)">
                                      <p:cBhvr>
                                        <p:cTn id="44"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绿色简约长阴影商务计划PPT模板"/>
</p:tagLst>
</file>

<file path=ppt/theme/theme1.xml><?xml version="1.0" encoding="utf-8"?>
<a:theme xmlns:a="http://schemas.openxmlformats.org/drawingml/2006/main" name="第一PPT，www.1ppt.com">
  <a:themeElements>
    <a:clrScheme name="自定义 91">
      <a:dk1>
        <a:sysClr val="windowText" lastClr="000000"/>
      </a:dk1>
      <a:lt1>
        <a:sysClr val="window" lastClr="FFFFFF"/>
      </a:lt1>
      <a:dk2>
        <a:srgbClr val="44546A"/>
      </a:dk2>
      <a:lt2>
        <a:srgbClr val="E7E6E6"/>
      </a:lt2>
      <a:accent1>
        <a:srgbClr val="33B048"/>
      </a:accent1>
      <a:accent2>
        <a:srgbClr val="2576B5"/>
      </a:accent2>
      <a:accent3>
        <a:srgbClr val="1D2E4B"/>
      </a:accent3>
      <a:accent4>
        <a:srgbClr val="364D76"/>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248</TotalTime>
  <Words>2820</Words>
  <Application>Microsoft Office PowerPoint</Application>
  <PresentationFormat>宽屏</PresentationFormat>
  <Paragraphs>384</Paragraphs>
  <Slides>31</Slides>
  <Notes>31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vt:i4>
      </vt:variant>
    </vt:vector>
  </HeadingPairs>
  <TitlesOfParts>
    <vt:vector size="39" baseType="lpstr">
      <vt:lpstr>Agency FB</vt:lpstr>
      <vt:lpstr>等线</vt:lpstr>
      <vt:lpstr>宋体</vt:lpstr>
      <vt:lpstr>微软雅黑</vt:lpstr>
      <vt:lpstr>微软雅黑 Light</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彩色简洁</dc:title>
  <dc:creator>第一PPT</dc:creator>
  <cp:keywords>www.1ppt.com</cp:keywords>
  <dc:description>www.1ppt.com</dc:description>
  <cp:lastModifiedBy>LN</cp:lastModifiedBy>
  <cp:revision>50</cp:revision>
  <dcterms:created xsi:type="dcterms:W3CDTF">2017-07-25T12:12:38Z</dcterms:created>
  <dcterms:modified xsi:type="dcterms:W3CDTF">2021-01-12T13:49:13Z</dcterms:modified>
</cp:coreProperties>
</file>