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88A3D-BD5A-4C6F-B3E8-CB8CD019F7A8}" v="1" dt="2024-04-18T06:02:27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im" userId="30fc8520-51bc-468c-97eb-da5c7be89263" providerId="ADAL" clId="{21588A3D-BD5A-4C6F-B3E8-CB8CD019F7A8}"/>
    <pc:docChg chg="undo custSel modSld">
      <pc:chgData name="Ryan Sim" userId="30fc8520-51bc-468c-97eb-da5c7be89263" providerId="ADAL" clId="{21588A3D-BD5A-4C6F-B3E8-CB8CD019F7A8}" dt="2024-04-18T06:48:43.494" v="284" actId="27636"/>
      <pc:docMkLst>
        <pc:docMk/>
      </pc:docMkLst>
      <pc:sldChg chg="addSp modSp mod">
        <pc:chgData name="Ryan Sim" userId="30fc8520-51bc-468c-97eb-da5c7be89263" providerId="ADAL" clId="{21588A3D-BD5A-4C6F-B3E8-CB8CD019F7A8}" dt="2024-04-18T06:44:51.974" v="271" actId="20577"/>
        <pc:sldMkLst>
          <pc:docMk/>
          <pc:sldMk cId="2479460910" sldId="256"/>
        </pc:sldMkLst>
        <pc:spChg chg="add mod">
          <ac:chgData name="Ryan Sim" userId="30fc8520-51bc-468c-97eb-da5c7be89263" providerId="ADAL" clId="{21588A3D-BD5A-4C6F-B3E8-CB8CD019F7A8}" dt="2024-04-18T06:06:16.619" v="157" actId="1076"/>
          <ac:spMkLst>
            <pc:docMk/>
            <pc:sldMk cId="2479460910" sldId="256"/>
            <ac:spMk id="2" creationId="{D4F87D5A-4B36-2F59-435B-C2ECA4601DBC}"/>
          </ac:spMkLst>
        </pc:spChg>
        <pc:spChg chg="mod">
          <ac:chgData name="Ryan Sim" userId="30fc8520-51bc-468c-97eb-da5c7be89263" providerId="ADAL" clId="{21588A3D-BD5A-4C6F-B3E8-CB8CD019F7A8}" dt="2024-04-18T06:02:44.215" v="27" actId="1076"/>
          <ac:spMkLst>
            <pc:docMk/>
            <pc:sldMk cId="2479460910" sldId="256"/>
            <ac:spMk id="13" creationId="{8421EAAD-F28A-58C8-5EE1-BA092A8360ED}"/>
          </ac:spMkLst>
        </pc:spChg>
        <pc:spChg chg="mod">
          <ac:chgData name="Ryan Sim" userId="30fc8520-51bc-468c-97eb-da5c7be89263" providerId="ADAL" clId="{21588A3D-BD5A-4C6F-B3E8-CB8CD019F7A8}" dt="2024-04-18T06:44:51.974" v="271" actId="20577"/>
          <ac:spMkLst>
            <pc:docMk/>
            <pc:sldMk cId="2479460910" sldId="256"/>
            <ac:spMk id="15" creationId="{43EFDED9-44D5-CF8C-4A84-07A5B8045C34}"/>
          </ac:spMkLst>
        </pc:spChg>
      </pc:sldChg>
      <pc:sldChg chg="modSp mod">
        <pc:chgData name="Ryan Sim" userId="30fc8520-51bc-468c-97eb-da5c7be89263" providerId="ADAL" clId="{21588A3D-BD5A-4C6F-B3E8-CB8CD019F7A8}" dt="2024-04-18T06:48:08.136" v="273" actId="20577"/>
        <pc:sldMkLst>
          <pc:docMk/>
          <pc:sldMk cId="2869572619" sldId="257"/>
        </pc:sldMkLst>
        <pc:spChg chg="mod">
          <ac:chgData name="Ryan Sim" userId="30fc8520-51bc-468c-97eb-da5c7be89263" providerId="ADAL" clId="{21588A3D-BD5A-4C6F-B3E8-CB8CD019F7A8}" dt="2024-04-18T06:07:46.699" v="165" actId="20577"/>
          <ac:spMkLst>
            <pc:docMk/>
            <pc:sldMk cId="2869572619" sldId="257"/>
            <ac:spMk id="5" creationId="{3950FE4B-414E-2991-07DE-2DCDEF36AD3F}"/>
          </ac:spMkLst>
        </pc:spChg>
        <pc:spChg chg="mod">
          <ac:chgData name="Ryan Sim" userId="30fc8520-51bc-468c-97eb-da5c7be89263" providerId="ADAL" clId="{21588A3D-BD5A-4C6F-B3E8-CB8CD019F7A8}" dt="2024-04-18T06:07:49.180" v="169" actId="20577"/>
          <ac:spMkLst>
            <pc:docMk/>
            <pc:sldMk cId="2869572619" sldId="257"/>
            <ac:spMk id="13" creationId="{8421EAAD-F28A-58C8-5EE1-BA092A8360ED}"/>
          </ac:spMkLst>
        </pc:spChg>
        <pc:spChg chg="mod">
          <ac:chgData name="Ryan Sim" userId="30fc8520-51bc-468c-97eb-da5c7be89263" providerId="ADAL" clId="{21588A3D-BD5A-4C6F-B3E8-CB8CD019F7A8}" dt="2024-04-18T06:48:08.136" v="273" actId="20577"/>
          <ac:spMkLst>
            <pc:docMk/>
            <pc:sldMk cId="2869572619" sldId="257"/>
            <ac:spMk id="15" creationId="{43EFDED9-44D5-CF8C-4A84-07A5B8045C34}"/>
          </ac:spMkLst>
        </pc:spChg>
      </pc:sldChg>
      <pc:sldChg chg="modSp mod">
        <pc:chgData name="Ryan Sim" userId="30fc8520-51bc-468c-97eb-da5c7be89263" providerId="ADAL" clId="{21588A3D-BD5A-4C6F-B3E8-CB8CD019F7A8}" dt="2024-04-18T06:48:10.596" v="275" actId="20577"/>
        <pc:sldMkLst>
          <pc:docMk/>
          <pc:sldMk cId="1899568745" sldId="258"/>
        </pc:sldMkLst>
        <pc:spChg chg="mod">
          <ac:chgData name="Ryan Sim" userId="30fc8520-51bc-468c-97eb-da5c7be89263" providerId="ADAL" clId="{21588A3D-BD5A-4C6F-B3E8-CB8CD019F7A8}" dt="2024-04-18T06:08:31.471" v="173" actId="20577"/>
          <ac:spMkLst>
            <pc:docMk/>
            <pc:sldMk cId="1899568745" sldId="258"/>
            <ac:spMk id="4" creationId="{2D0609A3-BB2A-1694-365F-516873C0B3E3}"/>
          </ac:spMkLst>
        </pc:spChg>
        <pc:spChg chg="mod">
          <ac:chgData name="Ryan Sim" userId="30fc8520-51bc-468c-97eb-da5c7be89263" providerId="ADAL" clId="{21588A3D-BD5A-4C6F-B3E8-CB8CD019F7A8}" dt="2024-04-18T06:08:35.957" v="177" actId="20577"/>
          <ac:spMkLst>
            <pc:docMk/>
            <pc:sldMk cId="1899568745" sldId="258"/>
            <ac:spMk id="12" creationId="{6E262112-23D9-55F6-4EAF-7B1EE9D972F0}"/>
          </ac:spMkLst>
        </pc:spChg>
        <pc:spChg chg="mod">
          <ac:chgData name="Ryan Sim" userId="30fc8520-51bc-468c-97eb-da5c7be89263" providerId="ADAL" clId="{21588A3D-BD5A-4C6F-B3E8-CB8CD019F7A8}" dt="2024-04-18T06:48:10.596" v="275" actId="20577"/>
          <ac:spMkLst>
            <pc:docMk/>
            <pc:sldMk cId="1899568745" sldId="258"/>
            <ac:spMk id="15" creationId="{43EFDED9-44D5-CF8C-4A84-07A5B8045C34}"/>
          </ac:spMkLst>
        </pc:spChg>
      </pc:sldChg>
      <pc:sldChg chg="modSp mod modShow">
        <pc:chgData name="Ryan Sim" userId="30fc8520-51bc-468c-97eb-da5c7be89263" providerId="ADAL" clId="{21588A3D-BD5A-4C6F-B3E8-CB8CD019F7A8}" dt="2024-04-18T06:10:07.226" v="196" actId="729"/>
        <pc:sldMkLst>
          <pc:docMk/>
          <pc:sldMk cId="2670797028" sldId="259"/>
        </pc:sldMkLst>
        <pc:spChg chg="mod">
          <ac:chgData name="Ryan Sim" userId="30fc8520-51bc-468c-97eb-da5c7be89263" providerId="ADAL" clId="{21588A3D-BD5A-4C6F-B3E8-CB8CD019F7A8}" dt="2024-04-18T06:09:19.450" v="184" actId="20577"/>
          <ac:spMkLst>
            <pc:docMk/>
            <pc:sldMk cId="2670797028" sldId="259"/>
            <ac:spMk id="4" creationId="{2D0609A3-BB2A-1694-365F-516873C0B3E3}"/>
          </ac:spMkLst>
        </pc:spChg>
        <pc:spChg chg="mod">
          <ac:chgData name="Ryan Sim" userId="30fc8520-51bc-468c-97eb-da5c7be89263" providerId="ADAL" clId="{21588A3D-BD5A-4C6F-B3E8-CB8CD019F7A8}" dt="2024-04-18T06:09:16.642" v="180" actId="20577"/>
          <ac:spMkLst>
            <pc:docMk/>
            <pc:sldMk cId="2670797028" sldId="259"/>
            <ac:spMk id="5" creationId="{3950FE4B-414E-2991-07DE-2DCDEF36AD3F}"/>
          </ac:spMkLst>
        </pc:spChg>
        <pc:spChg chg="mod">
          <ac:chgData name="Ryan Sim" userId="30fc8520-51bc-468c-97eb-da5c7be89263" providerId="ADAL" clId="{21588A3D-BD5A-4C6F-B3E8-CB8CD019F7A8}" dt="2024-04-18T06:09:22.628" v="188" actId="20577"/>
          <ac:spMkLst>
            <pc:docMk/>
            <pc:sldMk cId="2670797028" sldId="259"/>
            <ac:spMk id="12" creationId="{6E262112-23D9-55F6-4EAF-7B1EE9D972F0}"/>
          </ac:spMkLst>
        </pc:spChg>
        <pc:spChg chg="mod">
          <ac:chgData name="Ryan Sim" userId="30fc8520-51bc-468c-97eb-da5c7be89263" providerId="ADAL" clId="{21588A3D-BD5A-4C6F-B3E8-CB8CD019F7A8}" dt="2024-04-18T06:09:26.410" v="195" actId="20577"/>
          <ac:spMkLst>
            <pc:docMk/>
            <pc:sldMk cId="2670797028" sldId="259"/>
            <ac:spMk id="13" creationId="{8421EAAD-F28A-58C8-5EE1-BA092A8360ED}"/>
          </ac:spMkLst>
        </pc:spChg>
      </pc:sldChg>
      <pc:sldChg chg="modSp mod">
        <pc:chgData name="Ryan Sim" userId="30fc8520-51bc-468c-97eb-da5c7be89263" providerId="ADAL" clId="{21588A3D-BD5A-4C6F-B3E8-CB8CD019F7A8}" dt="2024-04-18T06:48:43.494" v="284" actId="27636"/>
        <pc:sldMkLst>
          <pc:docMk/>
          <pc:sldMk cId="53303892" sldId="261"/>
        </pc:sldMkLst>
        <pc:spChg chg="mod">
          <ac:chgData name="Ryan Sim" userId="30fc8520-51bc-468c-97eb-da5c7be89263" providerId="ADAL" clId="{21588A3D-BD5A-4C6F-B3E8-CB8CD019F7A8}" dt="2024-04-18T06:48:43.494" v="284" actId="27636"/>
          <ac:spMkLst>
            <pc:docMk/>
            <pc:sldMk cId="53303892" sldId="261"/>
            <ac:spMk id="2" creationId="{9098EC00-0463-554A-7D27-204E0E0C0811}"/>
          </ac:spMkLst>
        </pc:spChg>
      </pc:sldChg>
      <pc:sldChg chg="modSp mod">
        <pc:chgData name="Ryan Sim" userId="30fc8520-51bc-468c-97eb-da5c7be89263" providerId="ADAL" clId="{21588A3D-BD5A-4C6F-B3E8-CB8CD019F7A8}" dt="2024-04-18T06:20:31.238" v="267" actId="20577"/>
        <pc:sldMkLst>
          <pc:docMk/>
          <pc:sldMk cId="2586062136" sldId="262"/>
        </pc:sldMkLst>
        <pc:spChg chg="mod">
          <ac:chgData name="Ryan Sim" userId="30fc8520-51bc-468c-97eb-da5c7be89263" providerId="ADAL" clId="{21588A3D-BD5A-4C6F-B3E8-CB8CD019F7A8}" dt="2024-04-18T06:20:31.238" v="267" actId="20577"/>
          <ac:spMkLst>
            <pc:docMk/>
            <pc:sldMk cId="2586062136" sldId="262"/>
            <ac:spMk id="7" creationId="{A9AC2A98-344F-E861-80A5-D763913D04EC}"/>
          </ac:spMkLst>
        </pc:spChg>
        <pc:spChg chg="mod">
          <ac:chgData name="Ryan Sim" userId="30fc8520-51bc-468c-97eb-da5c7be89263" providerId="ADAL" clId="{21588A3D-BD5A-4C6F-B3E8-CB8CD019F7A8}" dt="2024-04-18T05:52:58.515" v="1" actId="20577"/>
          <ac:spMkLst>
            <pc:docMk/>
            <pc:sldMk cId="2586062136" sldId="262"/>
            <ac:spMk id="16" creationId="{38532CC8-9C2B-CAF7-0A27-D5F44CA3C8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821A-583F-50E5-11D0-E80E98A0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EE2AE-3D17-20C2-5E86-BAA69FD4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1C56-8E25-3EC4-972A-E643B0F2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33D8-7B75-7C63-5889-1C46A6F0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BD-7B83-A61C-FE2F-3F7D139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92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8C3-E0A8-6514-23D7-B71D0F1D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3109-2C4A-7EA2-981D-0B840C27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6581-1A3D-CF0A-388B-95D1863C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64F1-3C79-3A34-C867-DFB27C3F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FBD2-3DC6-98C3-D452-9A2126F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3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84AB0-DA9B-C957-E134-C2BC9AC82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3F0AB-6509-332D-675B-73E311CA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9E74-BDEE-F512-E9A1-EA45CEA4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E322-CA9E-AF75-0DF8-436F7F1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CC09-EF37-53ED-65CD-4F51B15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2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8A4-4DFE-6FBE-29BE-58F9F43C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B9C8-DBD7-6362-5C27-BEBE44CD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B01E-4456-93CA-080D-116CA111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323-F1A0-2DF7-5AF1-EA203DBA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3621-459C-291F-8F22-1EB3051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7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1025-A51A-CEC0-62BB-14979769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B947-7CC5-5C63-1274-EC34A268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1695-F722-F152-E89D-D85DC3A4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8A41-FE93-D94B-30E5-BDA5362B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F49F-1D35-72A1-5295-B591163E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34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9C4-1857-C8FE-EE5E-8F551FA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BABF-9454-45C5-953C-5E1BADC7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852E1-1D5D-FF35-5009-5CF832C6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DE1A-8053-81FE-D99C-F8C2FF5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8F32-083E-DFF2-5C43-7FE3A87C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C2B5-DAFF-1AB2-7257-A5AF587C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AF7B-60DD-176A-1856-4940DE92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44B1-E193-5ADF-B81C-50E9EC2F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32DF4-64CF-DFFB-6D05-01FAA31C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9AC14-13FE-DB2A-5B8F-EE970FDE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06915-C341-04AE-86E1-30FEA806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B884-F70A-2006-CA1C-E9E05BF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C804A-4439-A4B2-827C-63A8BB01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A740A-3BA6-4108-9E75-212C8E5E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84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6E03-8D57-F800-AD2C-E1F5980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12272-6729-20D0-892A-6CCB13B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40A0F-9420-3865-D31E-2D22D12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CEE04-BBDE-2CD8-076C-D38D2BBD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09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C12C-FC59-CE1D-8FE7-A46668FF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FCA6D-3256-E8F1-D3AD-91B0ECA7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3BC9-7A06-A231-53C1-1CE5F35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4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D44B-815C-09DC-1243-52C6542B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9E37-397B-36D8-B4DD-2455176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E4F17-9B0F-9E74-37FD-7AAAC9708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5AB5-E157-49D2-34B6-41B30614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5F7F-5EDC-2F5A-F26F-4A3B1C4C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2D28-45C8-B1C4-86BB-54BCA778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AEF9-A056-9177-EE3F-32ED73BF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75C8E-76EA-2E5A-8B9C-D866C3AD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7E0-561A-E0BF-B2BA-847E986D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3BC9-803E-AB58-D6E0-5ADBC7D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68E00-A178-8EE0-4350-47563F5B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69C5-D015-CDA0-E303-B3A629ED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94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21FD-4FB6-57CF-1482-1D85E09B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6D34-D051-B9C0-B573-6C3FCE34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CB73-76EE-1893-06D0-235748B9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809-FD25-4502-A053-63C6BA61A7C9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902B-B7EE-B307-23BB-68248E7E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7B23-225F-4C0A-8F3C-CF6C9B6A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4D17-B5CC-4EB7-A7BA-C05FBAF40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30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EC00-0463-554A-7D27-204E0E0C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975"/>
            <a:ext cx="11544300" cy="2540000"/>
          </a:xfrm>
        </p:spPr>
        <p:txBody>
          <a:bodyPr>
            <a:normAutofit/>
          </a:bodyPr>
          <a:lstStyle/>
          <a:p>
            <a:r>
              <a:rPr lang="en-US" dirty="0"/>
              <a:t>3 AWB Creation and Transmission scenarios</a:t>
            </a:r>
            <a:br>
              <a:rPr lang="en-US" dirty="0"/>
            </a:br>
            <a:r>
              <a:rPr lang="en-US" dirty="0"/>
              <a:t>Originating from LO Holder - </a:t>
            </a:r>
            <a:r>
              <a:rPr lang="en-US" dirty="0">
                <a:highlight>
                  <a:srgbClr val="FFFF00"/>
                </a:highlight>
              </a:rPr>
              <a:t>PRE- Test day Scenario 2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3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EAB8B-FBF1-6646-7652-2EDDA360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0" y="324242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Test (CCN 1R Server data integrity)</a:t>
            </a:r>
          </a:p>
          <a:p>
            <a:r>
              <a:rPr lang="en-US" dirty="0"/>
              <a:t>CCN to test data integrity of creation </a:t>
            </a:r>
          </a:p>
          <a:p>
            <a:pPr marL="457200" indent="-457200">
              <a:buAutoNum type="arabicPeriod"/>
            </a:pPr>
            <a:r>
              <a:rPr lang="en-US" dirty="0"/>
              <a:t>CCN to select AWB (618-123) from Production and upload into CCN 1R Server</a:t>
            </a:r>
          </a:p>
          <a:p>
            <a:pPr marL="457200" indent="-457200">
              <a:buAutoNum type="arabicPeriod"/>
            </a:pPr>
            <a:r>
              <a:rPr lang="en-US" dirty="0"/>
              <a:t>CCN to ensure that data uploaded is correctly populated in CCN 1R Server</a:t>
            </a:r>
            <a:br>
              <a:rPr lang="en-US" dirty="0"/>
            </a:b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609A3-BB2A-1694-365F-516873C0B3E3}"/>
              </a:ext>
            </a:extLst>
          </p:cNvPr>
          <p:cNvSpPr/>
          <p:nvPr/>
        </p:nvSpPr>
        <p:spPr>
          <a:xfrm>
            <a:off x="295656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CCN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0FE4B-414E-2991-07DE-2DCDEF36AD3F}"/>
              </a:ext>
            </a:extLst>
          </p:cNvPr>
          <p:cNvSpPr/>
          <p:nvPr/>
        </p:nvSpPr>
        <p:spPr>
          <a:xfrm>
            <a:off x="830072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 </a:t>
            </a:r>
            <a:r>
              <a:rPr lang="en-US" dirty="0" err="1">
                <a:solidFill>
                  <a:schemeClr val="tx1"/>
                </a:solidFill>
              </a:rPr>
              <a:t>iCargo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EE7D4B-9157-D214-797A-F7C27EFDCB12}"/>
              </a:ext>
            </a:extLst>
          </p:cNvPr>
          <p:cNvSpPr/>
          <p:nvPr/>
        </p:nvSpPr>
        <p:spPr>
          <a:xfrm>
            <a:off x="4825999" y="2709466"/>
            <a:ext cx="3474719" cy="2166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87CE28-7E3D-F6C3-C39F-22F322A597E7}"/>
              </a:ext>
            </a:extLst>
          </p:cNvPr>
          <p:cNvSpPr/>
          <p:nvPr/>
        </p:nvSpPr>
        <p:spPr>
          <a:xfrm>
            <a:off x="4826000" y="1816894"/>
            <a:ext cx="3474720" cy="304800"/>
          </a:xfrm>
          <a:prstGeom prst="right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B4C7E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3E2F5-CDD7-476D-1BD6-73E7B802AA08}"/>
              </a:ext>
            </a:extLst>
          </p:cNvPr>
          <p:cNvSpPr txBox="1"/>
          <p:nvPr/>
        </p:nvSpPr>
        <p:spPr>
          <a:xfrm>
            <a:off x="4674235" y="1439486"/>
            <a:ext cx="393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CIMP Format in Production (618-123)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0A32D-45BB-D172-C1DF-5D1251606017}"/>
              </a:ext>
            </a:extLst>
          </p:cNvPr>
          <p:cNvSpPr txBox="1"/>
          <p:nvPr/>
        </p:nvSpPr>
        <p:spPr>
          <a:xfrm>
            <a:off x="5133974" y="2438043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 Format in Staging (618-123)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62112-23D9-55F6-4EAF-7B1EE9D972F0}"/>
              </a:ext>
            </a:extLst>
          </p:cNvPr>
          <p:cNvSpPr/>
          <p:nvPr/>
        </p:nvSpPr>
        <p:spPr>
          <a:xfrm>
            <a:off x="396239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CCN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1EAAD-F28A-58C8-5EE1-BA092A8360ED}"/>
              </a:ext>
            </a:extLst>
          </p:cNvPr>
          <p:cNvSpPr/>
          <p:nvPr/>
        </p:nvSpPr>
        <p:spPr>
          <a:xfrm>
            <a:off x="830071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0EFA64-3F43-2FEF-125B-0DFB1074ED06}"/>
              </a:ext>
            </a:extLst>
          </p:cNvPr>
          <p:cNvSpPr txBox="1">
            <a:spLocks/>
          </p:cNvSpPr>
          <p:nvPr/>
        </p:nvSpPr>
        <p:spPr>
          <a:xfrm>
            <a:off x="1991358" y="50463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Test (1R Data transmission integrity)</a:t>
            </a:r>
          </a:p>
          <a:p>
            <a:r>
              <a:rPr lang="en-US" dirty="0"/>
              <a:t>SQ to test if AWB (618-123) data transmitted through 1R Server is intact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SQ to compare same AWB (618-123) data in </a:t>
            </a:r>
            <a:r>
              <a:rPr lang="en-US" dirty="0" err="1"/>
              <a:t>iCargo</a:t>
            </a:r>
            <a:r>
              <a:rPr lang="en-US" dirty="0"/>
              <a:t> between PROD and STAGING servers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SQ will compare the OPR026 and OPR029 screens</a:t>
            </a:r>
            <a:br>
              <a:rPr lang="en-US" dirty="0"/>
            </a:br>
            <a:endParaRPr lang="en-SG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EFDED9-44D5-CF8C-4A84-07A5B8045C34}"/>
              </a:ext>
            </a:extLst>
          </p:cNvPr>
          <p:cNvSpPr txBox="1">
            <a:spLocks/>
          </p:cNvSpPr>
          <p:nvPr/>
        </p:nvSpPr>
        <p:spPr>
          <a:xfrm>
            <a:off x="2069147" y="1846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day Scenario 1 (CCN LO Holder to SQ) 30</a:t>
            </a:r>
            <a:r>
              <a:rPr lang="en-US" baseline="30000" dirty="0"/>
              <a:t>TH</a:t>
            </a:r>
            <a:r>
              <a:rPr lang="en-US" dirty="0"/>
              <a:t> May 2024</a:t>
            </a:r>
          </a:p>
          <a:p>
            <a:r>
              <a:rPr lang="en-US" dirty="0"/>
              <a:t>20 AWBs (</a:t>
            </a:r>
            <a:r>
              <a:rPr lang="en-US" dirty="0" err="1"/>
              <a:t>e.g</a:t>
            </a:r>
            <a:r>
              <a:rPr lang="en-US" dirty="0"/>
              <a:t> 618-123)</a:t>
            </a:r>
            <a:br>
              <a:rPr lang="en-US" dirty="0"/>
            </a:br>
            <a:endParaRPr lang="en-SG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4F87D5A-4B36-2F59-435B-C2ECA4601DBC}"/>
              </a:ext>
            </a:extLst>
          </p:cNvPr>
          <p:cNvSpPr txBox="1">
            <a:spLocks/>
          </p:cNvSpPr>
          <p:nvPr/>
        </p:nvSpPr>
        <p:spPr>
          <a:xfrm>
            <a:off x="-13657" y="611605"/>
            <a:ext cx="31257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CCN internal test IF “end product fail”</a:t>
            </a:r>
          </a:p>
          <a:p>
            <a:pPr marL="457200" indent="-457200" algn="l">
              <a:buAutoNum type="arabicPeriod"/>
            </a:pPr>
            <a:r>
              <a:rPr lang="en-US" dirty="0"/>
              <a:t>CIMP to XFWB</a:t>
            </a:r>
          </a:p>
          <a:p>
            <a:pPr marL="457200" indent="-457200" algn="l">
              <a:buAutoNum type="arabicPeriod"/>
            </a:pPr>
            <a:r>
              <a:rPr lang="en-US" dirty="0"/>
              <a:t>XFWB to 1R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Will transmit all data on 1R as LO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4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EAB8B-FBF1-6646-7652-2EDDA360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0" y="324242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Test (CCN 1R Server data integrity)</a:t>
            </a:r>
          </a:p>
          <a:p>
            <a:r>
              <a:rPr lang="en-US" dirty="0"/>
              <a:t>CCN to test data integrity of creation </a:t>
            </a:r>
          </a:p>
          <a:p>
            <a:pPr marL="457200" indent="-457200">
              <a:buAutoNum type="arabicPeriod"/>
            </a:pPr>
            <a:r>
              <a:rPr lang="en-US" dirty="0"/>
              <a:t>CCN to select AWB (618-123) from Production and upload into CCN 1R Server</a:t>
            </a:r>
          </a:p>
          <a:p>
            <a:pPr marL="457200" indent="-457200">
              <a:buAutoNum type="arabicPeriod"/>
            </a:pPr>
            <a:r>
              <a:rPr lang="en-US" dirty="0"/>
              <a:t>CCN to ensure that data uploaded is correctly populated in CCN 1R Server</a:t>
            </a:r>
            <a:br>
              <a:rPr lang="en-US" dirty="0"/>
            </a:b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609A3-BB2A-1694-365F-516873C0B3E3}"/>
              </a:ext>
            </a:extLst>
          </p:cNvPr>
          <p:cNvSpPr/>
          <p:nvPr/>
        </p:nvSpPr>
        <p:spPr>
          <a:xfrm>
            <a:off x="295656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CCN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0FE4B-414E-2991-07DE-2DCDEF36AD3F}"/>
              </a:ext>
            </a:extLst>
          </p:cNvPr>
          <p:cNvSpPr/>
          <p:nvPr/>
        </p:nvSpPr>
        <p:spPr>
          <a:xfrm>
            <a:off x="830072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SATS COSYS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EE7D4B-9157-D214-797A-F7C27EFDCB12}"/>
              </a:ext>
            </a:extLst>
          </p:cNvPr>
          <p:cNvSpPr/>
          <p:nvPr/>
        </p:nvSpPr>
        <p:spPr>
          <a:xfrm>
            <a:off x="4825999" y="2709466"/>
            <a:ext cx="3474719" cy="2166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87CE28-7E3D-F6C3-C39F-22F322A597E7}"/>
              </a:ext>
            </a:extLst>
          </p:cNvPr>
          <p:cNvSpPr/>
          <p:nvPr/>
        </p:nvSpPr>
        <p:spPr>
          <a:xfrm>
            <a:off x="4826000" y="1816894"/>
            <a:ext cx="3474720" cy="304800"/>
          </a:xfrm>
          <a:prstGeom prst="right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B4C7E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3E2F5-CDD7-476D-1BD6-73E7B802AA08}"/>
              </a:ext>
            </a:extLst>
          </p:cNvPr>
          <p:cNvSpPr txBox="1"/>
          <p:nvPr/>
        </p:nvSpPr>
        <p:spPr>
          <a:xfrm>
            <a:off x="4674235" y="1439486"/>
            <a:ext cx="393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CIMP Format in Production (618-123)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0A32D-45BB-D172-C1DF-5D1251606017}"/>
              </a:ext>
            </a:extLst>
          </p:cNvPr>
          <p:cNvSpPr txBox="1"/>
          <p:nvPr/>
        </p:nvSpPr>
        <p:spPr>
          <a:xfrm>
            <a:off x="5133974" y="2438043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 Format in Staging (618-123)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62112-23D9-55F6-4EAF-7B1EE9D972F0}"/>
              </a:ext>
            </a:extLst>
          </p:cNvPr>
          <p:cNvSpPr/>
          <p:nvPr/>
        </p:nvSpPr>
        <p:spPr>
          <a:xfrm>
            <a:off x="396239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CCN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1EAAD-F28A-58C8-5EE1-BA092A8360ED}"/>
              </a:ext>
            </a:extLst>
          </p:cNvPr>
          <p:cNvSpPr/>
          <p:nvPr/>
        </p:nvSpPr>
        <p:spPr>
          <a:xfrm>
            <a:off x="830071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SATS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0EFA64-3F43-2FEF-125B-0DFB1074ED06}"/>
              </a:ext>
            </a:extLst>
          </p:cNvPr>
          <p:cNvSpPr txBox="1">
            <a:spLocks/>
          </p:cNvSpPr>
          <p:nvPr/>
        </p:nvSpPr>
        <p:spPr>
          <a:xfrm>
            <a:off x="1991358" y="50463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Test (1R Data transmission integrity)</a:t>
            </a:r>
          </a:p>
          <a:p>
            <a:r>
              <a:rPr lang="en-US" dirty="0"/>
              <a:t>SATS to test if AWB (618-123) data transmitted through 1R Server is intact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SATS to compare same AWB (618-123) data in COSYS between PROD and STAGING servers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SATS will compare the XXX and XXX screens</a:t>
            </a:r>
            <a:br>
              <a:rPr lang="en-US" dirty="0"/>
            </a:br>
            <a:endParaRPr lang="en-SG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EFDED9-44D5-CF8C-4A84-07A5B8045C34}"/>
              </a:ext>
            </a:extLst>
          </p:cNvPr>
          <p:cNvSpPr txBox="1">
            <a:spLocks/>
          </p:cNvSpPr>
          <p:nvPr/>
        </p:nvSpPr>
        <p:spPr>
          <a:xfrm>
            <a:off x="2069147" y="1846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day Scenario 2 (CCN LO Holder to SATS) 11</a:t>
            </a:r>
            <a:r>
              <a:rPr lang="en-US" baseline="30000" dirty="0"/>
              <a:t>th</a:t>
            </a:r>
            <a:r>
              <a:rPr lang="en-US" dirty="0"/>
              <a:t> June</a:t>
            </a:r>
          </a:p>
          <a:p>
            <a:r>
              <a:rPr lang="en-US" dirty="0"/>
              <a:t>20 AWBs (</a:t>
            </a:r>
            <a:r>
              <a:rPr lang="en-US" dirty="0" err="1"/>
              <a:t>e.g</a:t>
            </a:r>
            <a:r>
              <a:rPr lang="en-US" dirty="0"/>
              <a:t> 618-123)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957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EAB8B-FBF1-6646-7652-2EDDA360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0" y="324242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Test (CCN 1R Server data integrity)</a:t>
            </a:r>
          </a:p>
          <a:p>
            <a:r>
              <a:rPr lang="en-US" dirty="0"/>
              <a:t>SATS to test data integrity of creation </a:t>
            </a:r>
          </a:p>
          <a:p>
            <a:pPr marL="457200" indent="-457200">
              <a:buAutoNum type="arabicPeriod"/>
            </a:pPr>
            <a:r>
              <a:rPr lang="en-US" dirty="0"/>
              <a:t>SATS to select AWB (618-123) from Production and upload into SATS 1R Server</a:t>
            </a:r>
          </a:p>
          <a:p>
            <a:pPr marL="457200" indent="-457200">
              <a:buAutoNum type="arabicPeriod"/>
            </a:pPr>
            <a:r>
              <a:rPr lang="en-US" dirty="0"/>
              <a:t>SATS to ensure that data uploaded is correctly populated in SATS 1R Server</a:t>
            </a:r>
            <a:br>
              <a:rPr lang="en-US" dirty="0"/>
            </a:b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609A3-BB2A-1694-365F-516873C0B3E3}"/>
              </a:ext>
            </a:extLst>
          </p:cNvPr>
          <p:cNvSpPr/>
          <p:nvPr/>
        </p:nvSpPr>
        <p:spPr>
          <a:xfrm>
            <a:off x="295656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0FE4B-414E-2991-07DE-2DCDEF36AD3F}"/>
              </a:ext>
            </a:extLst>
          </p:cNvPr>
          <p:cNvSpPr/>
          <p:nvPr/>
        </p:nvSpPr>
        <p:spPr>
          <a:xfrm>
            <a:off x="830072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 </a:t>
            </a:r>
            <a:r>
              <a:rPr lang="en-US" dirty="0" err="1">
                <a:solidFill>
                  <a:schemeClr val="tx1"/>
                </a:solidFill>
              </a:rPr>
              <a:t>iCargo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EE7D4B-9157-D214-797A-F7C27EFDCB12}"/>
              </a:ext>
            </a:extLst>
          </p:cNvPr>
          <p:cNvSpPr/>
          <p:nvPr/>
        </p:nvSpPr>
        <p:spPr>
          <a:xfrm>
            <a:off x="4825999" y="2709466"/>
            <a:ext cx="3474719" cy="2166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87CE28-7E3D-F6C3-C39F-22F322A597E7}"/>
              </a:ext>
            </a:extLst>
          </p:cNvPr>
          <p:cNvSpPr/>
          <p:nvPr/>
        </p:nvSpPr>
        <p:spPr>
          <a:xfrm>
            <a:off x="4826000" y="1816894"/>
            <a:ext cx="3474720" cy="304800"/>
          </a:xfrm>
          <a:prstGeom prst="right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B4C7E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3E2F5-CDD7-476D-1BD6-73E7B802AA08}"/>
              </a:ext>
            </a:extLst>
          </p:cNvPr>
          <p:cNvSpPr txBox="1"/>
          <p:nvPr/>
        </p:nvSpPr>
        <p:spPr>
          <a:xfrm>
            <a:off x="4674235" y="1439486"/>
            <a:ext cx="393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CIMP Format in Production (618-123)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0A32D-45BB-D172-C1DF-5D1251606017}"/>
              </a:ext>
            </a:extLst>
          </p:cNvPr>
          <p:cNvSpPr txBox="1"/>
          <p:nvPr/>
        </p:nvSpPr>
        <p:spPr>
          <a:xfrm>
            <a:off x="5133974" y="2438043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 Format in Staging (618-123)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62112-23D9-55F6-4EAF-7B1EE9D972F0}"/>
              </a:ext>
            </a:extLst>
          </p:cNvPr>
          <p:cNvSpPr/>
          <p:nvPr/>
        </p:nvSpPr>
        <p:spPr>
          <a:xfrm>
            <a:off x="396239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SATS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1EAAD-F28A-58C8-5EE1-BA092A8360ED}"/>
              </a:ext>
            </a:extLst>
          </p:cNvPr>
          <p:cNvSpPr/>
          <p:nvPr/>
        </p:nvSpPr>
        <p:spPr>
          <a:xfrm>
            <a:off x="830071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SQ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0EFA64-3F43-2FEF-125B-0DFB1074ED06}"/>
              </a:ext>
            </a:extLst>
          </p:cNvPr>
          <p:cNvSpPr txBox="1">
            <a:spLocks/>
          </p:cNvSpPr>
          <p:nvPr/>
        </p:nvSpPr>
        <p:spPr>
          <a:xfrm>
            <a:off x="1991358" y="50463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Test (1R Data transmission integrity)</a:t>
            </a:r>
          </a:p>
          <a:p>
            <a:r>
              <a:rPr lang="en-US" dirty="0"/>
              <a:t>SQ to test if AWB (618-123) data transmitted through 1R Server is intact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SQ to compare same AWB (618-123) data in </a:t>
            </a:r>
            <a:r>
              <a:rPr lang="en-US" dirty="0" err="1"/>
              <a:t>iCargo</a:t>
            </a:r>
            <a:r>
              <a:rPr lang="en-US" dirty="0"/>
              <a:t> between PROD and STAGING servers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SQ will compare the OPR026 and OPR029 screens</a:t>
            </a:r>
            <a:br>
              <a:rPr lang="en-US" dirty="0"/>
            </a:br>
            <a:endParaRPr lang="en-SG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EFDED9-44D5-CF8C-4A84-07A5B8045C34}"/>
              </a:ext>
            </a:extLst>
          </p:cNvPr>
          <p:cNvSpPr txBox="1">
            <a:spLocks/>
          </p:cNvSpPr>
          <p:nvPr/>
        </p:nvSpPr>
        <p:spPr>
          <a:xfrm>
            <a:off x="2069147" y="1846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day Scenario 3 (SATS LO Holder to SQ) 18</a:t>
            </a:r>
            <a:r>
              <a:rPr lang="en-US" baseline="30000" dirty="0"/>
              <a:t>th</a:t>
            </a:r>
            <a:r>
              <a:rPr lang="en-US" dirty="0"/>
              <a:t> June</a:t>
            </a:r>
          </a:p>
          <a:p>
            <a:r>
              <a:rPr lang="en-US" dirty="0"/>
              <a:t>20 AWBs (</a:t>
            </a:r>
            <a:r>
              <a:rPr lang="en-US" dirty="0" err="1"/>
              <a:t>e.g</a:t>
            </a:r>
            <a:r>
              <a:rPr lang="en-US" dirty="0"/>
              <a:t> 618-123)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95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EAB8B-FBF1-6646-7652-2EDDA360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0" y="3242429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Test (CCN 1R Server data integrity)</a:t>
            </a:r>
          </a:p>
          <a:p>
            <a:r>
              <a:rPr lang="en-US" dirty="0"/>
              <a:t>SATS to test data integrity of creation </a:t>
            </a:r>
          </a:p>
          <a:p>
            <a:pPr marL="457200" indent="-457200">
              <a:buAutoNum type="arabicPeriod"/>
            </a:pPr>
            <a:r>
              <a:rPr lang="en-US" dirty="0"/>
              <a:t>SATS to select AWB (618-123) from Production and upload into SATS 1R Server</a:t>
            </a:r>
          </a:p>
          <a:p>
            <a:pPr marL="457200" indent="-457200">
              <a:buAutoNum type="arabicPeriod"/>
            </a:pPr>
            <a:r>
              <a:rPr lang="en-US" dirty="0"/>
              <a:t>SATS to ensure that data uploaded is correctly populated in SATS 1R Server</a:t>
            </a:r>
            <a:br>
              <a:rPr lang="en-US" dirty="0"/>
            </a:b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609A3-BB2A-1694-365F-516873C0B3E3}"/>
              </a:ext>
            </a:extLst>
          </p:cNvPr>
          <p:cNvSpPr/>
          <p:nvPr/>
        </p:nvSpPr>
        <p:spPr>
          <a:xfrm>
            <a:off x="295656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0FE4B-414E-2991-07DE-2DCDEF36AD3F}"/>
              </a:ext>
            </a:extLst>
          </p:cNvPr>
          <p:cNvSpPr/>
          <p:nvPr/>
        </p:nvSpPr>
        <p:spPr>
          <a:xfrm>
            <a:off x="8300720" y="1706880"/>
            <a:ext cx="186944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CCN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EE7D4B-9157-D214-797A-F7C27EFDCB12}"/>
              </a:ext>
            </a:extLst>
          </p:cNvPr>
          <p:cNvSpPr/>
          <p:nvPr/>
        </p:nvSpPr>
        <p:spPr>
          <a:xfrm>
            <a:off x="4825999" y="2709466"/>
            <a:ext cx="3474719" cy="2166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87CE28-7E3D-F6C3-C39F-22F322A597E7}"/>
              </a:ext>
            </a:extLst>
          </p:cNvPr>
          <p:cNvSpPr/>
          <p:nvPr/>
        </p:nvSpPr>
        <p:spPr>
          <a:xfrm>
            <a:off x="4826000" y="1816894"/>
            <a:ext cx="3474720" cy="304800"/>
          </a:xfrm>
          <a:prstGeom prst="rightArrow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B4C7E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3E2F5-CDD7-476D-1BD6-73E7B802AA08}"/>
              </a:ext>
            </a:extLst>
          </p:cNvPr>
          <p:cNvSpPr txBox="1"/>
          <p:nvPr/>
        </p:nvSpPr>
        <p:spPr>
          <a:xfrm>
            <a:off x="4674235" y="1439486"/>
            <a:ext cx="393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CIMP Format in Production (618-123)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0A32D-45BB-D172-C1DF-5D1251606017}"/>
              </a:ext>
            </a:extLst>
          </p:cNvPr>
          <p:cNvSpPr txBox="1"/>
          <p:nvPr/>
        </p:nvSpPr>
        <p:spPr>
          <a:xfrm>
            <a:off x="5133974" y="2438043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 Format in Staging (618-123)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62112-23D9-55F6-4EAF-7B1EE9D972F0}"/>
              </a:ext>
            </a:extLst>
          </p:cNvPr>
          <p:cNvSpPr/>
          <p:nvPr/>
        </p:nvSpPr>
        <p:spPr>
          <a:xfrm>
            <a:off x="396239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SATS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1EAAD-F28A-58C8-5EE1-BA092A8360ED}"/>
              </a:ext>
            </a:extLst>
          </p:cNvPr>
          <p:cNvSpPr/>
          <p:nvPr/>
        </p:nvSpPr>
        <p:spPr>
          <a:xfrm>
            <a:off x="8300718" y="2438043"/>
            <a:ext cx="863600" cy="497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CCN 1R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90EFA64-3F43-2FEF-125B-0DFB1074ED06}"/>
              </a:ext>
            </a:extLst>
          </p:cNvPr>
          <p:cNvSpPr txBox="1">
            <a:spLocks/>
          </p:cNvSpPr>
          <p:nvPr/>
        </p:nvSpPr>
        <p:spPr>
          <a:xfrm>
            <a:off x="1991358" y="50463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 Test (1R Data transmission integrity)</a:t>
            </a:r>
          </a:p>
          <a:p>
            <a:r>
              <a:rPr lang="en-US" dirty="0"/>
              <a:t>CCN to test if AWB (618-123) data transmitted through 1R Server is intact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CCN to compare same AWB (618-123) data in CCN Hub between PROD and STAGING servers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CCN will compare the XXX and XXX screens</a:t>
            </a:r>
            <a:br>
              <a:rPr lang="en-US" dirty="0"/>
            </a:br>
            <a:endParaRPr lang="en-SG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EFDED9-44D5-CF8C-4A84-07A5B8045C34}"/>
              </a:ext>
            </a:extLst>
          </p:cNvPr>
          <p:cNvSpPr txBox="1">
            <a:spLocks/>
          </p:cNvSpPr>
          <p:nvPr/>
        </p:nvSpPr>
        <p:spPr>
          <a:xfrm>
            <a:off x="2069147" y="1846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day Scenario 4 (SATS LO Holder to CCN)</a:t>
            </a:r>
          </a:p>
          <a:p>
            <a:r>
              <a:rPr lang="en-US" dirty="0"/>
              <a:t>10 AWBs (</a:t>
            </a:r>
            <a:r>
              <a:rPr lang="en-US" dirty="0" err="1"/>
              <a:t>e.g</a:t>
            </a:r>
            <a:r>
              <a:rPr lang="en-US" dirty="0"/>
              <a:t> 618-123)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7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43EFDED9-44D5-CF8C-4A84-07A5B8045C34}"/>
              </a:ext>
            </a:extLst>
          </p:cNvPr>
          <p:cNvSpPr txBox="1">
            <a:spLocks/>
          </p:cNvSpPr>
          <p:nvPr/>
        </p:nvSpPr>
        <p:spPr>
          <a:xfrm>
            <a:off x="1773872" y="1846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 Test day Scenario 1 (Selected AWBs)</a:t>
            </a:r>
          </a:p>
          <a:p>
            <a:r>
              <a:rPr lang="en-US" dirty="0"/>
              <a:t>10 AWBs (</a:t>
            </a:r>
            <a:r>
              <a:rPr lang="en-US" dirty="0" err="1"/>
              <a:t>e.g</a:t>
            </a:r>
            <a:r>
              <a:rPr lang="en-US" dirty="0"/>
              <a:t> 618-123)</a:t>
            </a:r>
            <a:br>
              <a:rPr lang="en-US" dirty="0"/>
            </a:br>
            <a:endParaRPr lang="en-S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4B7547-EB1C-CDE4-AD4B-F322D645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083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n-US" dirty="0"/>
              <a:t>CCN to pick out 10 AWBS + HAWBS (</a:t>
            </a:r>
            <a:r>
              <a:rPr lang="en-US" dirty="0" err="1"/>
              <a:t>Consol</a:t>
            </a:r>
            <a:r>
              <a:rPr lang="en-US" dirty="0"/>
              <a:t> Shipments)</a:t>
            </a:r>
          </a:p>
          <a:p>
            <a:r>
              <a:rPr lang="en-US" dirty="0"/>
              <a:t>These 10 AWBS to contain varying shipment attributes to represent a wide variety of real world shipments.</a:t>
            </a:r>
          </a:p>
          <a:p>
            <a:endParaRPr lang="en-US" dirty="0"/>
          </a:p>
          <a:p>
            <a:r>
              <a:rPr lang="en-US" dirty="0"/>
              <a:t>2) CCN to notify SATS and SQ ahead of test day on the shipments, so that they may ready their test servers ( sync stock of selected agents from the 10 AWBS)</a:t>
            </a:r>
            <a:endParaRPr lang="en-SG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9AC2A98-344F-E861-80A5-D763913D04EC}"/>
              </a:ext>
            </a:extLst>
          </p:cNvPr>
          <p:cNvSpPr txBox="1">
            <a:spLocks/>
          </p:cNvSpPr>
          <p:nvPr/>
        </p:nvSpPr>
        <p:spPr>
          <a:xfrm>
            <a:off x="1688147" y="36517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PRE- Test day Scenario 2 (Selected Agents)</a:t>
            </a:r>
          </a:p>
          <a:p>
            <a:r>
              <a:rPr lang="en-US" dirty="0">
                <a:highlight>
                  <a:srgbClr val="FFFF00"/>
                </a:highlight>
              </a:rPr>
              <a:t>2 Agents – 10AWB selected per agent</a:t>
            </a:r>
            <a:br>
              <a:rPr lang="en-US" dirty="0"/>
            </a:br>
            <a:endParaRPr lang="en-SG" dirty="0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38532CC8-9C2B-CAF7-0A27-D5F44CA3C842}"/>
              </a:ext>
            </a:extLst>
          </p:cNvPr>
          <p:cNvSpPr txBox="1">
            <a:spLocks/>
          </p:cNvSpPr>
          <p:nvPr/>
        </p:nvSpPr>
        <p:spPr>
          <a:xfrm>
            <a:off x="15240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CCN to pick out 2 Agents</a:t>
            </a:r>
          </a:p>
          <a:p>
            <a:r>
              <a:rPr lang="en-US" dirty="0"/>
              <a:t>These 10 Agents will have all their AWB for a date range flown through the dual test flow to contain varying shipment attributes to represent a wide variety of real world shipments.</a:t>
            </a:r>
          </a:p>
          <a:p>
            <a:endParaRPr lang="en-US" dirty="0"/>
          </a:p>
          <a:p>
            <a:r>
              <a:rPr lang="en-US" dirty="0"/>
              <a:t>2) CCN to notify SATS and SQ ahead of test day on the shipments, so that they may ready their test servers ( sync stock of selected agents)</a:t>
            </a:r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8B395C-5CE5-027B-DC6B-19CC68A9E622}"/>
              </a:ext>
            </a:extLst>
          </p:cNvPr>
          <p:cNvCxnSpPr>
            <a:cxnSpLocks/>
          </p:cNvCxnSpPr>
          <p:nvPr/>
        </p:nvCxnSpPr>
        <p:spPr>
          <a:xfrm>
            <a:off x="0" y="338502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764</Words>
  <Application>Microsoft Office PowerPoint</Application>
  <PresentationFormat>Widescreen</PresentationFormat>
  <Paragraphs>80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 AWB Creation and Transmission scenarios Originating from LO Holder - PRE- Test day Scenario 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AWB Creation and Transmission scenarios Originating from LO Holder</dc:title>
  <dc:creator>Ryan Sim</dc:creator>
  <cp:lastModifiedBy>Ryan Sim</cp:lastModifiedBy>
  <cp:revision>1</cp:revision>
  <dcterms:created xsi:type="dcterms:W3CDTF">2024-04-17T06:43:39Z</dcterms:created>
  <dcterms:modified xsi:type="dcterms:W3CDTF">2024-04-18T06:48:46Z</dcterms:modified>
</cp:coreProperties>
</file>