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9C645-5AA9-4A82-828E-AB05F5F0E83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2885A-9049-4074-9029-175EF564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973691-C1F4-41B1-802A-07CEDA363BE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4724400" cy="23622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 smtClean="0"/>
              <a:t>UA-Coding Bootcamp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Project 1 </a:t>
            </a:r>
            <a:br>
              <a:rPr lang="en-US" sz="3600" dirty="0" smtClean="0"/>
            </a:br>
            <a:r>
              <a:rPr lang="en-US" sz="3600" dirty="0" smtClean="0"/>
              <a:t>Cinema Symphony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Jenny Le, William Crocker, </a:t>
            </a:r>
            <a:r>
              <a:rPr lang="en-US" dirty="0" err="1" smtClean="0">
                <a:solidFill>
                  <a:schemeClr val="tx1"/>
                </a:solidFill>
              </a:rPr>
              <a:t>Srdjan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Markovich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5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Cinema Symphony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Search engine for movies and music</a:t>
            </a:r>
          </a:p>
          <a:p>
            <a:pPr marL="285750" indent="-285750"/>
            <a:r>
              <a:rPr lang="en-US" dirty="0"/>
              <a:t>Search for title and displays movie and list of the songs </a:t>
            </a:r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172200" cy="383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75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 free to add Will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2867025" cy="1590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28800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0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1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Questions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28" y="28194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6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</TotalTime>
  <Words>35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    UA-Coding Bootcamp Project 1  Cinema Symphony</vt:lpstr>
      <vt:lpstr>Cinema Symphony</vt:lpstr>
      <vt:lpstr>Feel free to add Will </vt:lpstr>
      <vt:lpstr>PowerPoint Presentation</vt:lpstr>
      <vt:lpstr>PowerPoint Presentation</vt:lpstr>
      <vt:lpstr>End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 Coding Bootcamp Project 1 –  Cinema Symphony</dc:title>
  <dc:creator>srdjan01</dc:creator>
  <cp:lastModifiedBy>srdjan01</cp:lastModifiedBy>
  <cp:revision>5</cp:revision>
  <dcterms:created xsi:type="dcterms:W3CDTF">2017-12-15T01:58:20Z</dcterms:created>
  <dcterms:modified xsi:type="dcterms:W3CDTF">2017-12-15T02:33:16Z</dcterms:modified>
</cp:coreProperties>
</file>