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3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5B46-1E80-411B-A729-DFA3AE902768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4D03-E78B-4182-89AC-E22CF7ED4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5B46-1E80-411B-A729-DFA3AE902768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4D03-E78B-4182-89AC-E22CF7ED4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6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5B46-1E80-411B-A729-DFA3AE902768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4D03-E78B-4182-89AC-E22CF7ED4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8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5B46-1E80-411B-A729-DFA3AE902768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4D03-E78B-4182-89AC-E22CF7ED4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7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5B46-1E80-411B-A729-DFA3AE902768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4D03-E78B-4182-89AC-E22CF7ED4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7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5B46-1E80-411B-A729-DFA3AE902768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4D03-E78B-4182-89AC-E22CF7ED4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8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5B46-1E80-411B-A729-DFA3AE902768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4D03-E78B-4182-89AC-E22CF7ED4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0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5B46-1E80-411B-A729-DFA3AE902768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4D03-E78B-4182-89AC-E22CF7ED4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5B46-1E80-411B-A729-DFA3AE902768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4D03-E78B-4182-89AC-E22CF7ED4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31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5B46-1E80-411B-A729-DFA3AE902768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4D03-E78B-4182-89AC-E22CF7ED4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7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5B46-1E80-411B-A729-DFA3AE902768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4D03-E78B-4182-89AC-E22CF7ED4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196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F5B46-1E80-411B-A729-DFA3AE902768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4D03-E78B-4182-89AC-E22CF7ED4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85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1978" y="502508"/>
            <a:ext cx="781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r>
              <a:rPr lang="en-US" altLang="ko-KR" smtClean="0"/>
              <a:t>) </a:t>
            </a:r>
            <a:r>
              <a:rPr lang="ko-KR" altLang="en-US" smtClean="0"/>
              <a:t>관련 연구</a:t>
            </a:r>
            <a:r>
              <a:rPr lang="en-US" altLang="ko-KR"/>
              <a:t> </a:t>
            </a:r>
            <a:r>
              <a:rPr lang="en-US" altLang="ko-KR" smtClean="0"/>
              <a:t>– Interactive Spatial Keyword Queries 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262" y="1010245"/>
            <a:ext cx="11282473" cy="5847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264C72">
                  <a:alpha val="100000"/>
                </a:srgbClr>
              </a:buClr>
              <a:buSzPct val="100000"/>
              <a:defRPr/>
            </a:pPr>
            <a:r>
              <a:rPr kumimoji="1" lang="en-US" altLang="ko-KR" sz="2800" b="0" i="0" baseline="0" smtClean="0">
                <a:latin typeface="Arial"/>
                <a:sym typeface="Arial"/>
              </a:rPr>
              <a:t>* </a:t>
            </a:r>
            <a:r>
              <a:rPr kumimoji="1" lang="en-US" altLang="ko-KR" sz="2800" b="0" i="0" smtClean="0">
                <a:latin typeface="Arial"/>
                <a:sym typeface="Arial"/>
              </a:rPr>
              <a:t> </a:t>
            </a:r>
            <a:r>
              <a:rPr kumimoji="1" lang="ko-KR" altLang="en-US" sz="2800" b="0" i="0" baseline="0" smtClean="0">
                <a:latin typeface="Arial"/>
                <a:sym typeface="Arial"/>
              </a:rPr>
              <a:t>PHASE </a:t>
            </a:r>
            <a:r>
              <a:rPr kumimoji="1" lang="ko-KR" altLang="en-US" sz="2800" b="0" i="0" baseline="0">
                <a:latin typeface="Arial"/>
                <a:sym typeface="Arial"/>
              </a:rPr>
              <a:t>1 ) </a:t>
            </a:r>
            <a:r>
              <a:rPr kumimoji="1" lang="en-US" altLang="ko-KR" sz="2800" b="0" i="0" baseline="0">
                <a:latin typeface="Arial"/>
                <a:sym typeface="Arial"/>
              </a:rPr>
              <a:t>(Initial) </a:t>
            </a:r>
            <a:r>
              <a:rPr kumimoji="1" lang="ko-KR" altLang="en-US" sz="2800" b="0" i="0" baseline="0">
                <a:latin typeface="Arial"/>
                <a:sym typeface="Arial"/>
              </a:rPr>
              <a:t>Candidate Generation</a:t>
            </a:r>
            <a:r>
              <a:rPr kumimoji="1" lang="en-US" altLang="ko-KR" sz="2800" b="0" i="0" baseline="0">
                <a:latin typeface="Arial"/>
                <a:sym typeface="Arial"/>
              </a:rPr>
              <a:t> </a:t>
            </a:r>
            <a:r>
              <a:rPr kumimoji="1" lang="ko-KR" altLang="en-US" sz="2800" b="0" i="0" baseline="0">
                <a:latin typeface="Arial"/>
                <a:sym typeface="Arial"/>
              </a:rPr>
              <a:t> </a:t>
            </a: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>
                <a:latin typeface="Arial"/>
                <a:sym typeface="Arial"/>
              </a:rPr>
              <a:t> 	</a:t>
            </a:r>
            <a:r>
              <a:rPr kumimoji="1" lang="ko-KR" altLang="en-US" sz="2000" b="0" i="0" baseline="0">
                <a:latin typeface="Arial"/>
                <a:sym typeface="Arial"/>
              </a:rPr>
              <a:t>▷사용자의 선호도를 추정하기 위해 </a:t>
            </a:r>
            <a:r>
              <a:rPr kumimoji="1" lang="ko-KR" altLang="en-US" sz="2000" b="0" i="0" baseline="0">
                <a:solidFill>
                  <a:srgbClr val="FF0000"/>
                </a:solidFill>
                <a:latin typeface="Arial"/>
                <a:sym typeface="Arial"/>
              </a:rPr>
              <a:t>사전에 제공</a:t>
            </a:r>
            <a:r>
              <a:rPr kumimoji="1" lang="ko-KR" altLang="en-US" sz="2000" b="0" i="0" baseline="0">
                <a:latin typeface="Arial"/>
                <a:sym typeface="Arial"/>
              </a:rPr>
              <a:t>할 정보의 후보군을 선정 </a:t>
            </a: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000" smtClean="0">
                <a:latin typeface="Arial"/>
                <a:sym typeface="Arial"/>
              </a:rPr>
              <a:t>	=&gt; GSB(Geo-textual Skyband Search)  </a:t>
            </a:r>
            <a:r>
              <a:rPr kumimoji="1" lang="ko-KR" altLang="en-US" sz="2000" smtClean="0">
                <a:latin typeface="Arial"/>
                <a:sym typeface="Arial"/>
              </a:rPr>
              <a:t>알고리즘 사용</a:t>
            </a:r>
            <a:r>
              <a:rPr kumimoji="1" lang="en-US" altLang="ko-KR" sz="2000" smtClean="0">
                <a:latin typeface="Arial"/>
                <a:sym typeface="Arial"/>
              </a:rPr>
              <a:t> (Dominant relationship </a:t>
            </a:r>
            <a:r>
              <a:rPr kumimoji="1" lang="ko-KR" altLang="en-US" sz="2000" smtClean="0">
                <a:latin typeface="Arial"/>
                <a:sym typeface="Arial"/>
              </a:rPr>
              <a:t>개념을 기반으로 </a:t>
            </a:r>
            <a:r>
              <a:rPr kumimoji="1" lang="en-US" altLang="ko-KR" sz="2000" smtClean="0">
                <a:latin typeface="Arial"/>
                <a:sym typeface="Arial"/>
              </a:rPr>
              <a:t>) </a:t>
            </a:r>
            <a:endParaRPr kumimoji="1" lang="en-US" altLang="ko-KR" sz="2000">
              <a:latin typeface="Arial"/>
              <a:sym typeface="Arial"/>
            </a:endParaRP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000" smtClean="0">
                <a:latin typeface="Arial"/>
                <a:sym typeface="Arial"/>
              </a:rPr>
              <a:t>*	</a:t>
            </a:r>
            <a:r>
              <a:rPr kumimoji="1" lang="ko-KR" altLang="en-US" sz="2800" b="0" i="0" baseline="0" smtClean="0">
                <a:latin typeface="Arial"/>
                <a:sym typeface="Arial"/>
              </a:rPr>
              <a:t>PHASE </a:t>
            </a:r>
            <a:r>
              <a:rPr kumimoji="1" lang="ko-KR" altLang="en-US" sz="2800" b="0" i="0" baseline="0">
                <a:latin typeface="Arial"/>
                <a:sym typeface="Arial"/>
              </a:rPr>
              <a:t>2 ) Interaction Process</a:t>
            </a: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0" i="0" baseline="0">
                <a:latin typeface="Arial"/>
                <a:sym typeface="Arial"/>
              </a:rPr>
              <a:t>	▷사용자의 </a:t>
            </a:r>
            <a:r>
              <a:rPr kumimoji="1" lang="ko-KR" altLang="en-US" sz="2000" b="0" i="0" baseline="0">
                <a:solidFill>
                  <a:srgbClr val="FF0000"/>
                </a:solidFill>
                <a:latin typeface="Arial"/>
                <a:sym typeface="Arial"/>
              </a:rPr>
              <a:t>피드백에 따라</a:t>
            </a:r>
            <a:r>
              <a:rPr kumimoji="1" lang="en-US" altLang="ko-KR" sz="2000" b="0" i="0" baseline="0">
                <a:solidFill>
                  <a:srgbClr val="FF0000"/>
                </a:solidFill>
                <a:latin typeface="Arial"/>
                <a:sym typeface="Arial"/>
              </a:rPr>
              <a:t>(interactive)</a:t>
            </a:r>
            <a:r>
              <a:rPr kumimoji="1" lang="ko-KR" altLang="en-US" sz="2000" b="0" i="0" baseline="0">
                <a:latin typeface="Arial"/>
                <a:sym typeface="Arial"/>
              </a:rPr>
              <a:t>서 선호도를 추정하는 반복적 단계</a:t>
            </a: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0" i="0" baseline="0">
                <a:latin typeface="Arial"/>
                <a:sym typeface="Arial"/>
              </a:rPr>
              <a:t>	</a:t>
            </a:r>
            <a:r>
              <a:rPr kumimoji="1" lang="ko-KR" altLang="en-US" sz="2000" b="0" i="0" baseline="0" smtClean="0">
                <a:latin typeface="Arial"/>
                <a:sym typeface="Arial"/>
              </a:rPr>
              <a:t>▷</a:t>
            </a:r>
            <a:r>
              <a:rPr kumimoji="1" lang="ko-KR" altLang="en-US" sz="2000" b="0" i="0" smtClean="0">
                <a:latin typeface="Arial"/>
                <a:sym typeface="Arial"/>
              </a:rPr>
              <a:t> </a:t>
            </a:r>
            <a:r>
              <a:rPr kumimoji="1" lang="ko-KR" altLang="en-US" sz="2000" smtClean="0">
                <a:latin typeface="Arial"/>
                <a:sym typeface="Arial"/>
              </a:rPr>
              <a:t>사용자가 선택한 결과에 따른 </a:t>
            </a:r>
            <a:r>
              <a:rPr kumimoji="1" lang="en-US" altLang="ko-KR" sz="2000" smtClean="0">
                <a:latin typeface="Arial"/>
                <a:sym typeface="Arial"/>
              </a:rPr>
              <a:t>linear constraints</a:t>
            </a:r>
            <a:r>
              <a:rPr kumimoji="1" lang="ko-KR" altLang="en-US" sz="2000" smtClean="0">
                <a:latin typeface="Arial"/>
                <a:sym typeface="Arial"/>
              </a:rPr>
              <a:t>를 반영하면서 탐색하는  </a:t>
            </a:r>
            <a:r>
              <a:rPr kumimoji="1" lang="en-US" altLang="ko-KR" sz="2000" smtClean="0">
                <a:latin typeface="Arial"/>
                <a:sym typeface="Arial"/>
              </a:rPr>
              <a:t>w(</a:t>
            </a:r>
            <a:r>
              <a:rPr kumimoji="1" lang="ko-KR" altLang="en-US" sz="2000" smtClean="0">
                <a:latin typeface="Arial"/>
                <a:sym typeface="Arial"/>
              </a:rPr>
              <a:t>선호도</a:t>
            </a:r>
            <a:r>
              <a:rPr kumimoji="1" lang="en-US" altLang="ko-KR" sz="2000" smtClean="0">
                <a:latin typeface="Arial"/>
                <a:sym typeface="Arial"/>
              </a:rPr>
              <a:t>, </a:t>
            </a:r>
            <a:r>
              <a:rPr kumimoji="1" lang="ko-KR" altLang="en-US" sz="2000" smtClean="0">
                <a:latin typeface="Arial"/>
                <a:sym typeface="Arial"/>
              </a:rPr>
              <a:t>직선의 기울기</a:t>
            </a:r>
            <a:r>
              <a:rPr kumimoji="1" lang="en-US" altLang="ko-KR" sz="2000" smtClean="0">
                <a:latin typeface="Arial"/>
                <a:sym typeface="Arial"/>
              </a:rPr>
              <a:t>)</a:t>
            </a:r>
            <a:r>
              <a:rPr kumimoji="1" lang="ko-KR" altLang="en-US" sz="2000" smtClean="0">
                <a:latin typeface="Arial"/>
                <a:sym typeface="Arial"/>
              </a:rPr>
              <a:t>의</a:t>
            </a:r>
            <a:r>
              <a:rPr kumimoji="1" lang="en-US" altLang="ko-KR" sz="2000" smtClean="0">
                <a:latin typeface="Arial"/>
                <a:sym typeface="Arial"/>
              </a:rPr>
              <a:t> </a:t>
            </a:r>
            <a:r>
              <a:rPr kumimoji="1" lang="ko-KR" altLang="en-US" sz="2000" smtClean="0">
                <a:solidFill>
                  <a:srgbClr val="FF0000"/>
                </a:solidFill>
                <a:latin typeface="Arial"/>
                <a:sym typeface="Arial"/>
              </a:rPr>
              <a:t>범위를 좁히는 과정 </a:t>
            </a:r>
            <a:endParaRPr kumimoji="1" lang="en-US" altLang="ko-KR" sz="2000" smtClean="0">
              <a:solidFill>
                <a:srgbClr val="FF0000"/>
              </a:solidFill>
              <a:latin typeface="Arial"/>
              <a:sym typeface="Arial"/>
            </a:endParaRP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000">
                <a:latin typeface="Arial"/>
                <a:sym typeface="Arial"/>
              </a:rPr>
              <a:t>	</a:t>
            </a:r>
            <a:r>
              <a:rPr kumimoji="1" lang="en-US" altLang="ko-KR" sz="2000" smtClean="0">
                <a:latin typeface="Arial"/>
                <a:sym typeface="Arial"/>
              </a:rPr>
              <a:t>=&gt; 1)  Random Selection (RS)</a:t>
            </a: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000">
                <a:latin typeface="Arial"/>
                <a:sym typeface="Arial"/>
              </a:rPr>
              <a:t>	</a:t>
            </a:r>
            <a:r>
              <a:rPr kumimoji="1" lang="en-US" altLang="ko-KR" sz="2000" smtClean="0">
                <a:latin typeface="Arial"/>
                <a:sym typeface="Arial"/>
              </a:rPr>
              <a:t>2) Densest Subgraph (DS)  </a:t>
            </a:r>
            <a:r>
              <a:rPr kumimoji="1" lang="ko-KR" altLang="en-US" sz="2000" smtClean="0">
                <a:latin typeface="Arial"/>
                <a:sym typeface="Arial"/>
              </a:rPr>
              <a:t>☞</a:t>
            </a:r>
            <a:r>
              <a:rPr kumimoji="1" lang="en-US" altLang="ko-KR" sz="2000" smtClean="0">
                <a:latin typeface="Arial"/>
                <a:sym typeface="Arial"/>
              </a:rPr>
              <a:t> Dominance Graph</a:t>
            </a:r>
            <a:r>
              <a:rPr kumimoji="1" lang="ko-KR" altLang="en-US" sz="2000" smtClean="0">
                <a:latin typeface="Arial"/>
                <a:sym typeface="Arial"/>
              </a:rPr>
              <a:t>에서 가장 </a:t>
            </a:r>
            <a:r>
              <a:rPr kumimoji="1" lang="en-US" altLang="ko-KR" sz="2000" smtClean="0">
                <a:latin typeface="Arial"/>
                <a:sym typeface="Arial"/>
              </a:rPr>
              <a:t>dense</a:t>
            </a:r>
            <a:r>
              <a:rPr kumimoji="1" lang="ko-KR" altLang="en-US" sz="2000" smtClean="0">
                <a:latin typeface="Arial"/>
                <a:sym typeface="Arial"/>
              </a:rPr>
              <a:t>한 </a:t>
            </a:r>
            <a:r>
              <a:rPr kumimoji="1" lang="en-US" altLang="ko-KR" sz="2000" smtClean="0">
                <a:latin typeface="Arial"/>
                <a:sym typeface="Arial"/>
              </a:rPr>
              <a:t>subgraph</a:t>
            </a:r>
            <a:r>
              <a:rPr kumimoji="1" lang="ko-KR" altLang="en-US" sz="2000" smtClean="0">
                <a:latin typeface="Arial"/>
                <a:sym typeface="Arial"/>
              </a:rPr>
              <a:t>의 </a:t>
            </a:r>
            <a:r>
              <a:rPr kumimoji="1" lang="en-US" altLang="ko-KR" sz="2000" smtClean="0">
                <a:latin typeface="Arial"/>
                <a:sym typeface="Arial"/>
              </a:rPr>
              <a:t>edge</a:t>
            </a:r>
            <a:r>
              <a:rPr kumimoji="1" lang="ko-KR" altLang="en-US" sz="2000">
                <a:latin typeface="Arial"/>
                <a:sym typeface="Arial"/>
              </a:rPr>
              <a:t> </a:t>
            </a:r>
            <a:r>
              <a:rPr kumimoji="1" lang="ko-KR" altLang="en-US" sz="2000" smtClean="0">
                <a:latin typeface="Arial"/>
                <a:sym typeface="Arial"/>
              </a:rPr>
              <a:t>우선탐색</a:t>
            </a:r>
            <a:r>
              <a:rPr kumimoji="1" lang="en-US" altLang="ko-KR" sz="2000" smtClean="0">
                <a:latin typeface="Arial"/>
                <a:sym typeface="Arial"/>
              </a:rPr>
              <a:t>   </a:t>
            </a:r>
          </a:p>
          <a:p>
            <a:pPr marL="338182" indent="-338182" defTabSz="64375292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smtClean="0">
                <a:latin typeface="Arial"/>
                <a:sym typeface="Arial"/>
              </a:rPr>
              <a:t> 	3) Uncertainity Reduction (UR) </a:t>
            </a:r>
            <a:r>
              <a:rPr kumimoji="1" lang="ko-KR" altLang="en-US" sz="2000">
                <a:latin typeface="Arial"/>
                <a:sym typeface="Arial"/>
              </a:rPr>
              <a:t>☞</a:t>
            </a:r>
            <a:r>
              <a:rPr kumimoji="1" lang="en-US" altLang="ko-KR" sz="2000">
                <a:latin typeface="Arial"/>
                <a:sym typeface="Arial"/>
              </a:rPr>
              <a:t> </a:t>
            </a:r>
            <a:r>
              <a:rPr kumimoji="1" lang="en-US" altLang="ko-KR" sz="2000" smtClean="0">
                <a:latin typeface="Arial"/>
                <a:sym typeface="Arial"/>
              </a:rPr>
              <a:t>Inverted List</a:t>
            </a:r>
            <a:r>
              <a:rPr kumimoji="1" lang="ko-KR" altLang="en-US" sz="2000" smtClean="0">
                <a:latin typeface="Arial"/>
                <a:sym typeface="Arial"/>
              </a:rPr>
              <a:t>에 미리 저장해서 좁은 면적부터 우선탐색</a:t>
            </a:r>
            <a:endParaRPr kumimoji="1" lang="en-US" altLang="ko-KR" sz="2000">
              <a:latin typeface="Arial"/>
              <a:sym typeface="Arial"/>
            </a:endParaRP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000" b="0" i="0" baseline="0" smtClean="0">
                <a:latin typeface="Arial"/>
                <a:sym typeface="Arial"/>
              </a:rPr>
              <a:t>*	</a:t>
            </a:r>
            <a:r>
              <a:rPr kumimoji="1" lang="ko-KR" altLang="en-US" sz="2800" b="0" i="0" baseline="0" smtClean="0">
                <a:latin typeface="Arial"/>
                <a:sym typeface="Arial"/>
              </a:rPr>
              <a:t>PHASE </a:t>
            </a:r>
            <a:r>
              <a:rPr kumimoji="1" lang="ko-KR" altLang="en-US" sz="2800" b="0" i="0" baseline="0">
                <a:latin typeface="Arial"/>
                <a:sym typeface="Arial"/>
              </a:rPr>
              <a:t>3 ) Finalisation </a:t>
            </a: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800" b="0" i="0" baseline="0">
                <a:latin typeface="Arial"/>
                <a:sym typeface="Arial"/>
              </a:rPr>
              <a:t>	</a:t>
            </a:r>
            <a:r>
              <a:rPr kumimoji="1" lang="ko-KR" altLang="en-US" sz="2000" b="0" i="0" baseline="0">
                <a:latin typeface="Arial"/>
                <a:sym typeface="Arial"/>
              </a:rPr>
              <a:t>▷사용자와의 상호작용에서 도출한 선호도에 따라 </a:t>
            </a:r>
            <a:r>
              <a:rPr kumimoji="1" lang="ko-KR" altLang="en-US" sz="2000" b="0" i="0" baseline="0">
                <a:solidFill>
                  <a:srgbClr val="FF0000"/>
                </a:solidFill>
                <a:latin typeface="Arial"/>
                <a:sym typeface="Arial"/>
              </a:rPr>
              <a:t>상위 K개의 결과</a:t>
            </a:r>
            <a:r>
              <a:rPr kumimoji="1" lang="ko-KR" altLang="en-US" sz="2000" b="0" i="0" baseline="0">
                <a:latin typeface="Arial"/>
                <a:sym typeface="Arial"/>
              </a:rPr>
              <a:t>를 반환</a:t>
            </a: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0" i="0" baseline="0">
                <a:latin typeface="Arial"/>
                <a:sym typeface="Arial"/>
              </a:rPr>
              <a:t>	▷목표 : 인터랙션이 </a:t>
            </a:r>
            <a:r>
              <a:rPr kumimoji="1" lang="ko-KR" altLang="en-US" sz="2000" b="0" i="0" baseline="0">
                <a:solidFill>
                  <a:srgbClr val="FF0000"/>
                </a:solidFill>
                <a:latin typeface="Arial"/>
                <a:sym typeface="Arial"/>
              </a:rPr>
              <a:t>종료 조건</a:t>
            </a:r>
            <a:r>
              <a:rPr kumimoji="1" lang="ko-KR" altLang="en-US" sz="2000" b="0" i="0" baseline="0">
                <a:latin typeface="Arial"/>
                <a:sym typeface="Arial"/>
              </a:rPr>
              <a:t>과 이를 토대로 적당한 </a:t>
            </a:r>
            <a:r>
              <a:rPr kumimoji="1" lang="ko-KR" altLang="en-US" sz="2000" b="0" i="0" baseline="0">
                <a:solidFill>
                  <a:srgbClr val="FF0000"/>
                </a:solidFill>
                <a:latin typeface="Arial"/>
                <a:sym typeface="Arial"/>
              </a:rPr>
              <a:t>선호도를 추정</a:t>
            </a:r>
            <a:r>
              <a:rPr kumimoji="1" lang="en-US" altLang="ko-KR" sz="2000" b="0" i="0" baseline="0">
                <a:latin typeface="Arial"/>
                <a:sym typeface="Arial"/>
              </a:rPr>
              <a:t>(LP</a:t>
            </a:r>
            <a:r>
              <a:rPr kumimoji="1" lang="ko-KR" altLang="en-US" sz="2000" b="0" i="0" baseline="0">
                <a:latin typeface="Arial"/>
                <a:sym typeface="Arial"/>
              </a:rPr>
              <a:t> 계산</a:t>
            </a:r>
            <a:r>
              <a:rPr kumimoji="1" lang="en-US" altLang="ko-KR" sz="2000" b="0" i="0" baseline="0" smtClean="0">
                <a:latin typeface="Arial"/>
                <a:sym typeface="Arial"/>
              </a:rPr>
              <a:t>)</a:t>
            </a:r>
          </a:p>
          <a:p>
            <a:pPr marL="338182" lvl="0" indent="-338182" defTabSz="64375292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smtClean="0">
                <a:solidFill>
                  <a:schemeClr val="dk1"/>
                </a:solidFill>
                <a:latin typeface="Arial"/>
                <a:sym typeface="Arial"/>
              </a:rPr>
              <a:t>=&gt; </a:t>
            </a:r>
            <a:r>
              <a:rPr kumimoji="1" lang="ko-KR" altLang="en-US" sz="2000" smtClean="0">
                <a:solidFill>
                  <a:schemeClr val="dk1"/>
                </a:solidFill>
                <a:latin typeface="Arial"/>
                <a:sym typeface="Arial"/>
              </a:rPr>
              <a:t>종료 임계값을 미리 설정</a:t>
            </a:r>
            <a:r>
              <a:rPr kumimoji="1" lang="en-US" altLang="ko-KR" sz="2000" smtClean="0">
                <a:solidFill>
                  <a:schemeClr val="dk1"/>
                </a:solidFill>
                <a:latin typeface="Arial"/>
                <a:sym typeface="Arial"/>
              </a:rPr>
              <a:t>, </a:t>
            </a:r>
            <a:r>
              <a:rPr kumimoji="1" lang="ko-KR" altLang="en-US" sz="2000" smtClean="0">
                <a:solidFill>
                  <a:schemeClr val="dk1"/>
                </a:solidFill>
                <a:latin typeface="Arial"/>
                <a:sym typeface="Arial"/>
              </a:rPr>
              <a:t>선호도 벡터 </a:t>
            </a:r>
            <a:r>
              <a:rPr kumimoji="1" lang="en-US" altLang="ko-KR" sz="2000" smtClean="0">
                <a:solidFill>
                  <a:schemeClr val="dk1"/>
                </a:solidFill>
                <a:latin typeface="Arial"/>
                <a:sym typeface="Arial"/>
              </a:rPr>
              <a:t>w </a:t>
            </a:r>
            <a:r>
              <a:rPr kumimoji="1" lang="ko-KR" altLang="en-US" sz="2000" smtClean="0">
                <a:solidFill>
                  <a:schemeClr val="dk1"/>
                </a:solidFill>
                <a:latin typeface="Arial"/>
                <a:sym typeface="Arial"/>
              </a:rPr>
              <a:t>의 내적의 크기 </a:t>
            </a:r>
            <a:r>
              <a:rPr kumimoji="1" lang="en-US" altLang="ko-KR" sz="2000" smtClean="0">
                <a:solidFill>
                  <a:schemeClr val="dk1"/>
                </a:solidFill>
                <a:latin typeface="Arial"/>
                <a:sym typeface="Arial"/>
              </a:rPr>
              <a:t>(</a:t>
            </a:r>
            <a:r>
              <a:rPr kumimoji="1" lang="en-US" altLang="ko-KR" sz="2000">
                <a:latin typeface="Arial"/>
              </a:rPr>
              <a:t>(||w’||)^2 </a:t>
            </a:r>
            <a:r>
              <a:rPr kumimoji="1" lang="en-US" altLang="ko-KR" sz="2000" smtClean="0">
                <a:solidFill>
                  <a:schemeClr val="dk1"/>
                </a:solidFill>
                <a:latin typeface="Arial"/>
                <a:sym typeface="Arial"/>
              </a:rPr>
              <a:t>)</a:t>
            </a:r>
            <a:r>
              <a:rPr kumimoji="1" lang="ko-KR" altLang="en-US" sz="2000" smtClean="0">
                <a:solidFill>
                  <a:schemeClr val="dk1"/>
                </a:solidFill>
                <a:latin typeface="Arial"/>
                <a:sym typeface="Arial"/>
              </a:rPr>
              <a:t>최소화하여 최적 선호도 추정</a:t>
            </a:r>
            <a:endParaRPr kumimoji="1" lang="en-US" altLang="ko-KR" sz="2000" b="0" i="0" baseline="0">
              <a:solidFill>
                <a:schemeClr val="dk1"/>
              </a:solidFill>
              <a:latin typeface="Arial"/>
              <a:sym typeface="Arial"/>
            </a:endParaRPr>
          </a:p>
          <a:p>
            <a:pPr marL="338182" lvl="0" indent="-338182" algn="l" defTabSz="64375292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2000" b="0" i="0">
              <a:solidFill>
                <a:schemeClr val="dk1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626183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3)</a:t>
            </a:r>
            <a:r>
              <a:rPr lang="ko-KR" altLang="en-US"/>
              <a:t> 본론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82750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⓵ 문제 정의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 sz="2500"/>
              <a:t>-</a:t>
            </a:r>
            <a:r>
              <a:rPr lang="ko-KR" altLang="en-US" sz="2500"/>
              <a:t> 기존의 연구들 </a:t>
            </a:r>
            <a:r>
              <a:rPr lang="en-US" altLang="ko-KR" sz="2500"/>
              <a:t>:</a:t>
            </a:r>
            <a:r>
              <a:rPr lang="ko-KR" altLang="en-US" sz="2500"/>
              <a:t> 실제 </a:t>
            </a:r>
            <a:r>
              <a:rPr lang="en-US" altLang="ko-KR" sz="2500"/>
              <a:t>PoI</a:t>
            </a:r>
            <a:r>
              <a:rPr lang="ko-KR" altLang="en-US" sz="2500"/>
              <a:t> 사용</a:t>
            </a:r>
            <a:endParaRPr lang="ko-KR" altLang="en-US" sz="2500"/>
          </a:p>
          <a:p>
            <a:pPr marL="0" indent="0">
              <a:buNone/>
              <a:defRPr/>
            </a:pPr>
            <a:r>
              <a:rPr lang="ko-KR" altLang="en-US" sz="2500"/>
              <a:t>	</a:t>
            </a:r>
            <a:r>
              <a:rPr lang="en-US" altLang="ko-KR" sz="2500"/>
              <a:t>=&gt;</a:t>
            </a:r>
            <a:r>
              <a:rPr lang="ko-KR" altLang="en-US" sz="2500"/>
              <a:t> 가상의 </a:t>
            </a:r>
            <a:r>
              <a:rPr lang="en-US" altLang="ko-KR" sz="2500"/>
              <a:t>PoI</a:t>
            </a:r>
            <a:r>
              <a:rPr lang="ko-KR" altLang="en-US" sz="2500"/>
              <a:t> 사용</a:t>
            </a:r>
            <a:endParaRPr lang="ko-KR" altLang="en-US" sz="2500"/>
          </a:p>
          <a:p>
            <a:pPr marL="0" indent="0">
              <a:buNone/>
              <a:defRPr/>
            </a:pPr>
            <a:r>
              <a:rPr lang="en-US" altLang="ko-KR" sz="2500"/>
              <a:t>-</a:t>
            </a:r>
            <a:r>
              <a:rPr lang="ko-KR" altLang="en-US" sz="2500"/>
              <a:t> 사용자의 선호도 측정이 목적이므로</a:t>
            </a:r>
            <a:r>
              <a:rPr lang="en-US" altLang="ko-KR" sz="2500"/>
              <a:t>,</a:t>
            </a:r>
            <a:r>
              <a:rPr lang="ko-KR" altLang="en-US" sz="2500"/>
              <a:t> 실제 </a:t>
            </a:r>
            <a:r>
              <a:rPr lang="en-US" altLang="ko-KR" sz="2500"/>
              <a:t>PoI</a:t>
            </a:r>
            <a:r>
              <a:rPr lang="ko-KR" altLang="en-US" sz="2500"/>
              <a:t> 데이터 필요성</a:t>
            </a:r>
            <a:r>
              <a:rPr lang="en-US" altLang="ko-KR" sz="2500"/>
              <a:t>X</a:t>
            </a:r>
            <a:endParaRPr lang="en-US" altLang="ko-KR" sz="2500"/>
          </a:p>
          <a:p>
            <a:pPr marL="0" indent="0">
              <a:buNone/>
              <a:defRPr/>
            </a:pPr>
            <a:r>
              <a:rPr lang="en-US" altLang="ko-KR" sz="2500"/>
              <a:t>- </a:t>
            </a:r>
            <a:r>
              <a:rPr lang="ko-KR" altLang="en-US" sz="2500"/>
              <a:t>실제 데이터 사용시 </a:t>
            </a:r>
            <a:r>
              <a:rPr lang="en-US" altLang="ko-KR" sz="2500"/>
              <a:t>candidate selection</a:t>
            </a:r>
            <a:r>
              <a:rPr lang="ko-KR" altLang="en-US" sz="2500"/>
              <a:t> 단계가 추가됨</a:t>
            </a:r>
            <a:r>
              <a:rPr lang="en-US" altLang="ko-KR" sz="2500"/>
              <a:t>.</a:t>
            </a:r>
            <a:endParaRPr lang="en-US" altLang="ko-KR" sz="2500"/>
          </a:p>
          <a:p>
            <a:pPr marL="0" indent="0">
              <a:buNone/>
              <a:defRPr/>
            </a:pPr>
            <a:r>
              <a:rPr lang="en-US" altLang="ko-KR" sz="2500"/>
              <a:t>-</a:t>
            </a:r>
            <a:r>
              <a:rPr lang="ko-KR" altLang="en-US" sz="2500"/>
              <a:t> 실제 데이터가 한곳에 집중되어있는 경우</a:t>
            </a:r>
            <a:r>
              <a:rPr lang="en-US" altLang="ko-KR" sz="2500"/>
              <a:t>(</a:t>
            </a:r>
            <a:r>
              <a:rPr lang="ko-KR" altLang="en-US" sz="2500"/>
              <a:t>몰려있는 경우</a:t>
            </a:r>
            <a:r>
              <a:rPr lang="en-US" altLang="ko-KR" sz="2500"/>
              <a:t>)</a:t>
            </a:r>
            <a:r>
              <a:rPr lang="ko-KR" altLang="en-US" sz="2500"/>
              <a:t>에는 </a:t>
            </a:r>
            <a:endParaRPr lang="ko-KR" altLang="en-US" sz="2500"/>
          </a:p>
          <a:p>
            <a:pPr marL="0" indent="0">
              <a:buNone/>
              <a:defRPr/>
            </a:pPr>
            <a:r>
              <a:rPr lang="ko-KR" altLang="en-US" sz="2500"/>
              <a:t>측정된 선호도의 정확도가 떨어질 수 있음 </a:t>
            </a:r>
            <a:endParaRPr lang="ko-KR" altLang="en-US" sz="2500"/>
          </a:p>
          <a:p>
            <a:pPr marL="0" indent="0">
              <a:buNone/>
              <a:defRPr/>
            </a:pPr>
            <a:r>
              <a:rPr lang="ko-KR" altLang="en-US" sz="2500"/>
              <a:t>	 가상 </a:t>
            </a:r>
            <a:r>
              <a:rPr lang="en-US" altLang="ko-KR" sz="2500"/>
              <a:t>PoI</a:t>
            </a:r>
            <a:r>
              <a:rPr lang="ko-KR" altLang="en-US" sz="2500"/>
              <a:t>로 선호도를 측정하자</a:t>
            </a:r>
            <a:r>
              <a:rPr lang="en-US" altLang="ko-KR" sz="2500"/>
              <a:t>!</a:t>
            </a:r>
            <a:r>
              <a:rPr lang="ko-KR" altLang="en-US" sz="2500"/>
              <a:t> </a:t>
            </a:r>
            <a:endParaRPr lang="ko-KR" altLang="en-US" sz="2500"/>
          </a:p>
          <a:p>
            <a:pPr marL="0" indent="0">
              <a:buNone/>
              <a:defRPr/>
            </a:pPr>
            <a:endParaRPr lang="ko-KR" altLang="en-US" sz="2500"/>
          </a:p>
        </p:txBody>
      </p:sp>
      <p:sp>
        <p:nvSpPr>
          <p:cNvPr id="4" name=""/>
          <p:cNvSpPr/>
          <p:nvPr/>
        </p:nvSpPr>
        <p:spPr>
          <a:xfrm rot="10778906">
            <a:off x="1009650" y="5000625"/>
            <a:ext cx="781050" cy="428625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r="13500" b="49740"/>
          <a:stretch>
            <a:fillRect/>
          </a:stretch>
        </p:blipFill>
        <p:spPr>
          <a:xfrm>
            <a:off x="155202" y="1487268"/>
            <a:ext cx="11881595" cy="3883462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457200" y="609599"/>
            <a:ext cx="3086100" cy="5124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ko-KR" altLang="en-US" sz="2800"/>
              <a:t>⓶ 시스템 구상도</a:t>
            </a:r>
            <a:endParaRPr lang="ko-KR" altLang="en-US" sz="2800"/>
          </a:p>
        </p:txBody>
      </p:sp>
      <p:sp>
        <p:nvSpPr>
          <p:cNvPr id="13" name=""/>
          <p:cNvSpPr/>
          <p:nvPr/>
        </p:nvSpPr>
        <p:spPr>
          <a:xfrm>
            <a:off x="37504" y="1151929"/>
            <a:ext cx="5173861" cy="2754511"/>
          </a:xfrm>
          <a:custGeom>
            <a:avLst/>
            <a:gdLst>
              <a:gd name="connsiteX0" fmla="*/ 4382095 w 5173861"/>
              <a:gd name="connsiteY0" fmla="*/ 391120 h 2754511"/>
              <a:gd name="connsiteX1" fmla="*/ 4382095 w 5173861"/>
              <a:gd name="connsiteY1" fmla="*/ 391120 h 2754511"/>
              <a:gd name="connsiteX2" fmla="*/ 4029670 w 5173861"/>
              <a:gd name="connsiteY2" fmla="*/ 314920 h 2754511"/>
              <a:gd name="connsiteX3" fmla="*/ 3915370 w 5173861"/>
              <a:gd name="connsiteY3" fmla="*/ 295870 h 2754511"/>
              <a:gd name="connsiteX4" fmla="*/ 3810595 w 5173861"/>
              <a:gd name="connsiteY4" fmla="*/ 267295 h 2754511"/>
              <a:gd name="connsiteX5" fmla="*/ 3715345 w 5173861"/>
              <a:gd name="connsiteY5" fmla="*/ 257770 h 2754511"/>
              <a:gd name="connsiteX6" fmla="*/ 3620095 w 5173861"/>
              <a:gd name="connsiteY6" fmla="*/ 229195 h 2754511"/>
              <a:gd name="connsiteX7" fmla="*/ 3515320 w 5173861"/>
              <a:gd name="connsiteY7" fmla="*/ 219670 h 2754511"/>
              <a:gd name="connsiteX8" fmla="*/ 3439120 w 5173861"/>
              <a:gd name="connsiteY8" fmla="*/ 191095 h 2754511"/>
              <a:gd name="connsiteX9" fmla="*/ 2781895 w 5173861"/>
              <a:gd name="connsiteY9" fmla="*/ 105370 h 2754511"/>
              <a:gd name="connsiteX10" fmla="*/ 2715220 w 5173861"/>
              <a:gd name="connsiteY10" fmla="*/ 105370 h 2754511"/>
              <a:gd name="connsiteX11" fmla="*/ 2648545 w 5173861"/>
              <a:gd name="connsiteY11" fmla="*/ 86320 h 2754511"/>
              <a:gd name="connsiteX12" fmla="*/ 2581870 w 5173861"/>
              <a:gd name="connsiteY12" fmla="*/ 76795 h 2754511"/>
              <a:gd name="connsiteX13" fmla="*/ 2515195 w 5173861"/>
              <a:gd name="connsiteY13" fmla="*/ 67270 h 2754511"/>
              <a:gd name="connsiteX14" fmla="*/ 2448520 w 5173861"/>
              <a:gd name="connsiteY14" fmla="*/ 57745 h 2754511"/>
              <a:gd name="connsiteX15" fmla="*/ 2381845 w 5173861"/>
              <a:gd name="connsiteY15" fmla="*/ 57745 h 2754511"/>
              <a:gd name="connsiteX16" fmla="*/ 2315170 w 5173861"/>
              <a:gd name="connsiteY16" fmla="*/ 48220 h 2754511"/>
              <a:gd name="connsiteX17" fmla="*/ 2248495 w 5173861"/>
              <a:gd name="connsiteY17" fmla="*/ 38695 h 2754511"/>
              <a:gd name="connsiteX18" fmla="*/ 2181820 w 5173861"/>
              <a:gd name="connsiteY18" fmla="*/ 38695 h 2754511"/>
              <a:gd name="connsiteX19" fmla="*/ 2115145 w 5173861"/>
              <a:gd name="connsiteY19" fmla="*/ 19645 h 2754511"/>
              <a:gd name="connsiteX20" fmla="*/ 2048470 w 5173861"/>
              <a:gd name="connsiteY20" fmla="*/ 10120 h 2754511"/>
              <a:gd name="connsiteX21" fmla="*/ 1924645 w 5173861"/>
              <a:gd name="connsiteY21" fmla="*/ 10120 h 2754511"/>
              <a:gd name="connsiteX22" fmla="*/ 1857970 w 5173861"/>
              <a:gd name="connsiteY22" fmla="*/ 595 h 2754511"/>
              <a:gd name="connsiteX23" fmla="*/ 1534120 w 5173861"/>
              <a:gd name="connsiteY23" fmla="*/ 595 h 2754511"/>
              <a:gd name="connsiteX24" fmla="*/ 1467445 w 5173861"/>
              <a:gd name="connsiteY24" fmla="*/ 10120 h 2754511"/>
              <a:gd name="connsiteX25" fmla="*/ 1410295 w 5173861"/>
              <a:gd name="connsiteY25" fmla="*/ 38695 h 2754511"/>
              <a:gd name="connsiteX26" fmla="*/ 1343620 w 5173861"/>
              <a:gd name="connsiteY26" fmla="*/ 48220 h 2754511"/>
              <a:gd name="connsiteX27" fmla="*/ 1305520 w 5173861"/>
              <a:gd name="connsiteY27" fmla="*/ 48220 h 2754511"/>
              <a:gd name="connsiteX28" fmla="*/ 1257895 w 5173861"/>
              <a:gd name="connsiteY28" fmla="*/ 57745 h 2754511"/>
              <a:gd name="connsiteX29" fmla="*/ 1219795 w 5173861"/>
              <a:gd name="connsiteY29" fmla="*/ 76795 h 2754511"/>
              <a:gd name="connsiteX30" fmla="*/ 1191220 w 5173861"/>
              <a:gd name="connsiteY30" fmla="*/ 86320 h 2754511"/>
              <a:gd name="connsiteX31" fmla="*/ 1143595 w 5173861"/>
              <a:gd name="connsiteY31" fmla="*/ 105370 h 2754511"/>
              <a:gd name="connsiteX32" fmla="*/ 1086445 w 5173861"/>
              <a:gd name="connsiteY32" fmla="*/ 124420 h 2754511"/>
              <a:gd name="connsiteX33" fmla="*/ 1038820 w 5173861"/>
              <a:gd name="connsiteY33" fmla="*/ 143470 h 2754511"/>
              <a:gd name="connsiteX34" fmla="*/ 981670 w 5173861"/>
              <a:gd name="connsiteY34" fmla="*/ 181570 h 2754511"/>
              <a:gd name="connsiteX35" fmla="*/ 943570 w 5173861"/>
              <a:gd name="connsiteY35" fmla="*/ 200620 h 2754511"/>
              <a:gd name="connsiteX36" fmla="*/ 895945 w 5173861"/>
              <a:gd name="connsiteY36" fmla="*/ 229195 h 2754511"/>
              <a:gd name="connsiteX37" fmla="*/ 848320 w 5173861"/>
              <a:gd name="connsiteY37" fmla="*/ 267295 h 2754511"/>
              <a:gd name="connsiteX38" fmla="*/ 800695 w 5173861"/>
              <a:gd name="connsiteY38" fmla="*/ 295870 h 2754511"/>
              <a:gd name="connsiteX39" fmla="*/ 762595 w 5173861"/>
              <a:gd name="connsiteY39" fmla="*/ 314920 h 2754511"/>
              <a:gd name="connsiteX40" fmla="*/ 734020 w 5173861"/>
              <a:gd name="connsiteY40" fmla="*/ 333970 h 2754511"/>
              <a:gd name="connsiteX41" fmla="*/ 695920 w 5173861"/>
              <a:gd name="connsiteY41" fmla="*/ 353020 h 2754511"/>
              <a:gd name="connsiteX42" fmla="*/ 686395 w 5173861"/>
              <a:gd name="connsiteY42" fmla="*/ 372070 h 2754511"/>
              <a:gd name="connsiteX43" fmla="*/ 667345 w 5173861"/>
              <a:gd name="connsiteY43" fmla="*/ 391120 h 2754511"/>
              <a:gd name="connsiteX44" fmla="*/ 648295 w 5173861"/>
              <a:gd name="connsiteY44" fmla="*/ 400645 h 2754511"/>
              <a:gd name="connsiteX45" fmla="*/ 629245 w 5173861"/>
              <a:gd name="connsiteY45" fmla="*/ 419695 h 2754511"/>
              <a:gd name="connsiteX46" fmla="*/ 610195 w 5173861"/>
              <a:gd name="connsiteY46" fmla="*/ 438745 h 2754511"/>
              <a:gd name="connsiteX47" fmla="*/ 600670 w 5173861"/>
              <a:gd name="connsiteY47" fmla="*/ 457795 h 2754511"/>
              <a:gd name="connsiteX48" fmla="*/ 581620 w 5173861"/>
              <a:gd name="connsiteY48" fmla="*/ 467320 h 2754511"/>
              <a:gd name="connsiteX49" fmla="*/ 562570 w 5173861"/>
              <a:gd name="connsiteY49" fmla="*/ 486370 h 2754511"/>
              <a:gd name="connsiteX50" fmla="*/ 543520 w 5173861"/>
              <a:gd name="connsiteY50" fmla="*/ 505420 h 2754511"/>
              <a:gd name="connsiteX51" fmla="*/ 524470 w 5173861"/>
              <a:gd name="connsiteY51" fmla="*/ 524470 h 2754511"/>
              <a:gd name="connsiteX52" fmla="*/ 514945 w 5173861"/>
              <a:gd name="connsiteY52" fmla="*/ 543520 h 2754511"/>
              <a:gd name="connsiteX53" fmla="*/ 495895 w 5173861"/>
              <a:gd name="connsiteY53" fmla="*/ 553045 h 2754511"/>
              <a:gd name="connsiteX54" fmla="*/ 476845 w 5173861"/>
              <a:gd name="connsiteY54" fmla="*/ 572095 h 2754511"/>
              <a:gd name="connsiteX55" fmla="*/ 467320 w 5173861"/>
              <a:gd name="connsiteY55" fmla="*/ 591145 h 2754511"/>
              <a:gd name="connsiteX56" fmla="*/ 457795 w 5173861"/>
              <a:gd name="connsiteY56" fmla="*/ 610195 h 2754511"/>
              <a:gd name="connsiteX57" fmla="*/ 448270 w 5173861"/>
              <a:gd name="connsiteY57" fmla="*/ 619720 h 2754511"/>
              <a:gd name="connsiteX58" fmla="*/ 429220 w 5173861"/>
              <a:gd name="connsiteY58" fmla="*/ 638770 h 2754511"/>
              <a:gd name="connsiteX59" fmla="*/ 419695 w 5173861"/>
              <a:gd name="connsiteY59" fmla="*/ 648295 h 2754511"/>
              <a:gd name="connsiteX60" fmla="*/ 410170 w 5173861"/>
              <a:gd name="connsiteY60" fmla="*/ 657820 h 2754511"/>
              <a:gd name="connsiteX61" fmla="*/ 391120 w 5173861"/>
              <a:gd name="connsiteY61" fmla="*/ 676870 h 2754511"/>
              <a:gd name="connsiteX62" fmla="*/ 372070 w 5173861"/>
              <a:gd name="connsiteY62" fmla="*/ 695920 h 2754511"/>
              <a:gd name="connsiteX63" fmla="*/ 353020 w 5173861"/>
              <a:gd name="connsiteY63" fmla="*/ 714970 h 2754511"/>
              <a:gd name="connsiteX64" fmla="*/ 333970 w 5173861"/>
              <a:gd name="connsiteY64" fmla="*/ 734020 h 2754511"/>
              <a:gd name="connsiteX65" fmla="*/ 324445 w 5173861"/>
              <a:gd name="connsiteY65" fmla="*/ 743545 h 2754511"/>
              <a:gd name="connsiteX66" fmla="*/ 305395 w 5173861"/>
              <a:gd name="connsiteY66" fmla="*/ 753070 h 2754511"/>
              <a:gd name="connsiteX67" fmla="*/ 286345 w 5173861"/>
              <a:gd name="connsiteY67" fmla="*/ 772120 h 2754511"/>
              <a:gd name="connsiteX68" fmla="*/ 276820 w 5173861"/>
              <a:gd name="connsiteY68" fmla="*/ 791170 h 2754511"/>
              <a:gd name="connsiteX69" fmla="*/ 267295 w 5173861"/>
              <a:gd name="connsiteY69" fmla="*/ 800695 h 2754511"/>
              <a:gd name="connsiteX70" fmla="*/ 257770 w 5173861"/>
              <a:gd name="connsiteY70" fmla="*/ 819745 h 2754511"/>
              <a:gd name="connsiteX71" fmla="*/ 248245 w 5173861"/>
              <a:gd name="connsiteY71" fmla="*/ 838795 h 2754511"/>
              <a:gd name="connsiteX72" fmla="*/ 238720 w 5173861"/>
              <a:gd name="connsiteY72" fmla="*/ 857845 h 2754511"/>
              <a:gd name="connsiteX73" fmla="*/ 219670 w 5173861"/>
              <a:gd name="connsiteY73" fmla="*/ 867370 h 2754511"/>
              <a:gd name="connsiteX74" fmla="*/ 200620 w 5173861"/>
              <a:gd name="connsiteY74" fmla="*/ 886420 h 2754511"/>
              <a:gd name="connsiteX75" fmla="*/ 191095 w 5173861"/>
              <a:gd name="connsiteY75" fmla="*/ 905470 h 2754511"/>
              <a:gd name="connsiteX76" fmla="*/ 172045 w 5173861"/>
              <a:gd name="connsiteY76" fmla="*/ 934045 h 2754511"/>
              <a:gd name="connsiteX77" fmla="*/ 152995 w 5173861"/>
              <a:gd name="connsiteY77" fmla="*/ 953095 h 2754511"/>
              <a:gd name="connsiteX78" fmla="*/ 133945 w 5173861"/>
              <a:gd name="connsiteY78" fmla="*/ 972145 h 2754511"/>
              <a:gd name="connsiteX79" fmla="*/ 114895 w 5173861"/>
              <a:gd name="connsiteY79" fmla="*/ 991195 h 2754511"/>
              <a:gd name="connsiteX80" fmla="*/ 95845 w 5173861"/>
              <a:gd name="connsiteY80" fmla="*/ 1019770 h 2754511"/>
              <a:gd name="connsiteX81" fmla="*/ 86320 w 5173861"/>
              <a:gd name="connsiteY81" fmla="*/ 1038820 h 2754511"/>
              <a:gd name="connsiteX82" fmla="*/ 76795 w 5173861"/>
              <a:gd name="connsiteY82" fmla="*/ 1048345 h 2754511"/>
              <a:gd name="connsiteX83" fmla="*/ 57745 w 5173861"/>
              <a:gd name="connsiteY83" fmla="*/ 1067395 h 2754511"/>
              <a:gd name="connsiteX84" fmla="*/ 48220 w 5173861"/>
              <a:gd name="connsiteY84" fmla="*/ 1086445 h 2754511"/>
              <a:gd name="connsiteX85" fmla="*/ 29170 w 5173861"/>
              <a:gd name="connsiteY85" fmla="*/ 1105495 h 2754511"/>
              <a:gd name="connsiteX86" fmla="*/ 29170 w 5173861"/>
              <a:gd name="connsiteY86" fmla="*/ 1115020 h 2754511"/>
              <a:gd name="connsiteX87" fmla="*/ 19645 w 5173861"/>
              <a:gd name="connsiteY87" fmla="*/ 1143595 h 2754511"/>
              <a:gd name="connsiteX88" fmla="*/ 10120 w 5173861"/>
              <a:gd name="connsiteY88" fmla="*/ 1172170 h 2754511"/>
              <a:gd name="connsiteX89" fmla="*/ 10120 w 5173861"/>
              <a:gd name="connsiteY89" fmla="*/ 1181695 h 2754511"/>
              <a:gd name="connsiteX90" fmla="*/ 595 w 5173861"/>
              <a:gd name="connsiteY90" fmla="*/ 1210270 h 2754511"/>
              <a:gd name="connsiteX91" fmla="*/ 595 w 5173861"/>
              <a:gd name="connsiteY91" fmla="*/ 1381720 h 2754511"/>
              <a:gd name="connsiteX92" fmla="*/ 19645 w 5173861"/>
              <a:gd name="connsiteY92" fmla="*/ 1486495 h 2754511"/>
              <a:gd name="connsiteX93" fmla="*/ 19645 w 5173861"/>
              <a:gd name="connsiteY93" fmla="*/ 1496020 h 2754511"/>
              <a:gd name="connsiteX94" fmla="*/ 29170 w 5173861"/>
              <a:gd name="connsiteY94" fmla="*/ 1524595 h 2754511"/>
              <a:gd name="connsiteX95" fmla="*/ 38695 w 5173861"/>
              <a:gd name="connsiteY95" fmla="*/ 1543645 h 2754511"/>
              <a:gd name="connsiteX96" fmla="*/ 38695 w 5173861"/>
              <a:gd name="connsiteY96" fmla="*/ 1553170 h 2754511"/>
              <a:gd name="connsiteX97" fmla="*/ 48220 w 5173861"/>
              <a:gd name="connsiteY97" fmla="*/ 1572220 h 2754511"/>
              <a:gd name="connsiteX98" fmla="*/ 67270 w 5173861"/>
              <a:gd name="connsiteY98" fmla="*/ 1591270 h 2754511"/>
              <a:gd name="connsiteX99" fmla="*/ 86320 w 5173861"/>
              <a:gd name="connsiteY99" fmla="*/ 1610320 h 2754511"/>
              <a:gd name="connsiteX100" fmla="*/ 95845 w 5173861"/>
              <a:gd name="connsiteY100" fmla="*/ 1619845 h 2754511"/>
              <a:gd name="connsiteX101" fmla="*/ 114895 w 5173861"/>
              <a:gd name="connsiteY101" fmla="*/ 1638895 h 2754511"/>
              <a:gd name="connsiteX102" fmla="*/ 133945 w 5173861"/>
              <a:gd name="connsiteY102" fmla="*/ 1657945 h 2754511"/>
              <a:gd name="connsiteX103" fmla="*/ 152995 w 5173861"/>
              <a:gd name="connsiteY103" fmla="*/ 1676995 h 2754511"/>
              <a:gd name="connsiteX104" fmla="*/ 172045 w 5173861"/>
              <a:gd name="connsiteY104" fmla="*/ 1705570 h 2754511"/>
              <a:gd name="connsiteX105" fmla="*/ 181570 w 5173861"/>
              <a:gd name="connsiteY105" fmla="*/ 1715095 h 2754511"/>
              <a:gd name="connsiteX106" fmla="*/ 200620 w 5173861"/>
              <a:gd name="connsiteY106" fmla="*/ 1734145 h 2754511"/>
              <a:gd name="connsiteX107" fmla="*/ 219670 w 5173861"/>
              <a:gd name="connsiteY107" fmla="*/ 1753195 h 2754511"/>
              <a:gd name="connsiteX108" fmla="*/ 238720 w 5173861"/>
              <a:gd name="connsiteY108" fmla="*/ 1762720 h 2754511"/>
              <a:gd name="connsiteX109" fmla="*/ 248245 w 5173861"/>
              <a:gd name="connsiteY109" fmla="*/ 1781770 h 2754511"/>
              <a:gd name="connsiteX110" fmla="*/ 257770 w 5173861"/>
              <a:gd name="connsiteY110" fmla="*/ 1791295 h 2754511"/>
              <a:gd name="connsiteX111" fmla="*/ 267295 w 5173861"/>
              <a:gd name="connsiteY111" fmla="*/ 1810345 h 2754511"/>
              <a:gd name="connsiteX112" fmla="*/ 286345 w 5173861"/>
              <a:gd name="connsiteY112" fmla="*/ 1829395 h 2754511"/>
              <a:gd name="connsiteX113" fmla="*/ 295870 w 5173861"/>
              <a:gd name="connsiteY113" fmla="*/ 1838920 h 2754511"/>
              <a:gd name="connsiteX114" fmla="*/ 305395 w 5173861"/>
              <a:gd name="connsiteY114" fmla="*/ 1848445 h 2754511"/>
              <a:gd name="connsiteX115" fmla="*/ 314920 w 5173861"/>
              <a:gd name="connsiteY115" fmla="*/ 1867495 h 2754511"/>
              <a:gd name="connsiteX116" fmla="*/ 324445 w 5173861"/>
              <a:gd name="connsiteY116" fmla="*/ 1877020 h 2754511"/>
              <a:gd name="connsiteX117" fmla="*/ 333970 w 5173861"/>
              <a:gd name="connsiteY117" fmla="*/ 1886545 h 2754511"/>
              <a:gd name="connsiteX118" fmla="*/ 343495 w 5173861"/>
              <a:gd name="connsiteY118" fmla="*/ 1896070 h 2754511"/>
              <a:gd name="connsiteX119" fmla="*/ 353020 w 5173861"/>
              <a:gd name="connsiteY119" fmla="*/ 1915120 h 2754511"/>
              <a:gd name="connsiteX120" fmla="*/ 362545 w 5173861"/>
              <a:gd name="connsiteY120" fmla="*/ 1924645 h 2754511"/>
              <a:gd name="connsiteX121" fmla="*/ 381595 w 5173861"/>
              <a:gd name="connsiteY121" fmla="*/ 1943695 h 2754511"/>
              <a:gd name="connsiteX122" fmla="*/ 400645 w 5173861"/>
              <a:gd name="connsiteY122" fmla="*/ 1962745 h 2754511"/>
              <a:gd name="connsiteX123" fmla="*/ 410170 w 5173861"/>
              <a:gd name="connsiteY123" fmla="*/ 1981795 h 2754511"/>
              <a:gd name="connsiteX124" fmla="*/ 429220 w 5173861"/>
              <a:gd name="connsiteY124" fmla="*/ 1991320 h 2754511"/>
              <a:gd name="connsiteX125" fmla="*/ 448270 w 5173861"/>
              <a:gd name="connsiteY125" fmla="*/ 2010370 h 2754511"/>
              <a:gd name="connsiteX126" fmla="*/ 467320 w 5173861"/>
              <a:gd name="connsiteY126" fmla="*/ 2029420 h 2754511"/>
              <a:gd name="connsiteX127" fmla="*/ 476845 w 5173861"/>
              <a:gd name="connsiteY127" fmla="*/ 2048470 h 2754511"/>
              <a:gd name="connsiteX128" fmla="*/ 495895 w 5173861"/>
              <a:gd name="connsiteY128" fmla="*/ 2067520 h 2754511"/>
              <a:gd name="connsiteX129" fmla="*/ 514945 w 5173861"/>
              <a:gd name="connsiteY129" fmla="*/ 2077045 h 2754511"/>
              <a:gd name="connsiteX130" fmla="*/ 533995 w 5173861"/>
              <a:gd name="connsiteY130" fmla="*/ 2096095 h 2754511"/>
              <a:gd name="connsiteX131" fmla="*/ 553045 w 5173861"/>
              <a:gd name="connsiteY131" fmla="*/ 2115145 h 2754511"/>
              <a:gd name="connsiteX132" fmla="*/ 562570 w 5173861"/>
              <a:gd name="connsiteY132" fmla="*/ 2134195 h 2754511"/>
              <a:gd name="connsiteX133" fmla="*/ 581620 w 5173861"/>
              <a:gd name="connsiteY133" fmla="*/ 2153245 h 2754511"/>
              <a:gd name="connsiteX134" fmla="*/ 600670 w 5173861"/>
              <a:gd name="connsiteY134" fmla="*/ 2162770 h 2754511"/>
              <a:gd name="connsiteX135" fmla="*/ 619720 w 5173861"/>
              <a:gd name="connsiteY135" fmla="*/ 2181820 h 2754511"/>
              <a:gd name="connsiteX136" fmla="*/ 638770 w 5173861"/>
              <a:gd name="connsiteY136" fmla="*/ 2200870 h 2754511"/>
              <a:gd name="connsiteX137" fmla="*/ 657820 w 5173861"/>
              <a:gd name="connsiteY137" fmla="*/ 2219920 h 2754511"/>
              <a:gd name="connsiteX138" fmla="*/ 676870 w 5173861"/>
              <a:gd name="connsiteY138" fmla="*/ 2229445 h 2754511"/>
              <a:gd name="connsiteX139" fmla="*/ 695920 w 5173861"/>
              <a:gd name="connsiteY139" fmla="*/ 2238970 h 2754511"/>
              <a:gd name="connsiteX140" fmla="*/ 714970 w 5173861"/>
              <a:gd name="connsiteY140" fmla="*/ 2258020 h 2754511"/>
              <a:gd name="connsiteX141" fmla="*/ 724495 w 5173861"/>
              <a:gd name="connsiteY141" fmla="*/ 2267545 h 2754511"/>
              <a:gd name="connsiteX142" fmla="*/ 762595 w 5173861"/>
              <a:gd name="connsiteY142" fmla="*/ 2286595 h 2754511"/>
              <a:gd name="connsiteX143" fmla="*/ 781645 w 5173861"/>
              <a:gd name="connsiteY143" fmla="*/ 2296120 h 2754511"/>
              <a:gd name="connsiteX144" fmla="*/ 800695 w 5173861"/>
              <a:gd name="connsiteY144" fmla="*/ 2296120 h 2754511"/>
              <a:gd name="connsiteX145" fmla="*/ 829270 w 5173861"/>
              <a:gd name="connsiteY145" fmla="*/ 2315170 h 2754511"/>
              <a:gd name="connsiteX146" fmla="*/ 848320 w 5173861"/>
              <a:gd name="connsiteY146" fmla="*/ 2315170 h 2754511"/>
              <a:gd name="connsiteX147" fmla="*/ 867370 w 5173861"/>
              <a:gd name="connsiteY147" fmla="*/ 2334220 h 2754511"/>
              <a:gd name="connsiteX148" fmla="*/ 905470 w 5173861"/>
              <a:gd name="connsiteY148" fmla="*/ 2343745 h 2754511"/>
              <a:gd name="connsiteX149" fmla="*/ 962620 w 5173861"/>
              <a:gd name="connsiteY149" fmla="*/ 2353270 h 2754511"/>
              <a:gd name="connsiteX150" fmla="*/ 1029295 w 5173861"/>
              <a:gd name="connsiteY150" fmla="*/ 2381845 h 2754511"/>
              <a:gd name="connsiteX151" fmla="*/ 1095970 w 5173861"/>
              <a:gd name="connsiteY151" fmla="*/ 2400895 h 2754511"/>
              <a:gd name="connsiteX152" fmla="*/ 1162645 w 5173861"/>
              <a:gd name="connsiteY152" fmla="*/ 2419945 h 2754511"/>
              <a:gd name="connsiteX153" fmla="*/ 1248370 w 5173861"/>
              <a:gd name="connsiteY153" fmla="*/ 2448520 h 2754511"/>
              <a:gd name="connsiteX154" fmla="*/ 1343620 w 5173861"/>
              <a:gd name="connsiteY154" fmla="*/ 2477095 h 2754511"/>
              <a:gd name="connsiteX155" fmla="*/ 1429345 w 5173861"/>
              <a:gd name="connsiteY155" fmla="*/ 2496145 h 2754511"/>
              <a:gd name="connsiteX156" fmla="*/ 1534120 w 5173861"/>
              <a:gd name="connsiteY156" fmla="*/ 2524720 h 2754511"/>
              <a:gd name="connsiteX157" fmla="*/ 1629370 w 5173861"/>
              <a:gd name="connsiteY157" fmla="*/ 2543770 h 2754511"/>
              <a:gd name="connsiteX158" fmla="*/ 1696045 w 5173861"/>
              <a:gd name="connsiteY158" fmla="*/ 2572345 h 2754511"/>
              <a:gd name="connsiteX159" fmla="*/ 1762720 w 5173861"/>
              <a:gd name="connsiteY159" fmla="*/ 2591395 h 2754511"/>
              <a:gd name="connsiteX160" fmla="*/ 1829395 w 5173861"/>
              <a:gd name="connsiteY160" fmla="*/ 2600920 h 2754511"/>
              <a:gd name="connsiteX161" fmla="*/ 1886545 w 5173861"/>
              <a:gd name="connsiteY161" fmla="*/ 2610445 h 2754511"/>
              <a:gd name="connsiteX162" fmla="*/ 1915120 w 5173861"/>
              <a:gd name="connsiteY162" fmla="*/ 2629495 h 2754511"/>
              <a:gd name="connsiteX163" fmla="*/ 1972270 w 5173861"/>
              <a:gd name="connsiteY163" fmla="*/ 2639020 h 2754511"/>
              <a:gd name="connsiteX164" fmla="*/ 2010370 w 5173861"/>
              <a:gd name="connsiteY164" fmla="*/ 2648545 h 2754511"/>
              <a:gd name="connsiteX165" fmla="*/ 2057995 w 5173861"/>
              <a:gd name="connsiteY165" fmla="*/ 2658070 h 2754511"/>
              <a:gd name="connsiteX166" fmla="*/ 2105620 w 5173861"/>
              <a:gd name="connsiteY166" fmla="*/ 2658070 h 2754511"/>
              <a:gd name="connsiteX167" fmla="*/ 2162770 w 5173861"/>
              <a:gd name="connsiteY167" fmla="*/ 2667595 h 2754511"/>
              <a:gd name="connsiteX168" fmla="*/ 2200870 w 5173861"/>
              <a:gd name="connsiteY168" fmla="*/ 2667595 h 2754511"/>
              <a:gd name="connsiteX169" fmla="*/ 2248495 w 5173861"/>
              <a:gd name="connsiteY169" fmla="*/ 2677120 h 2754511"/>
              <a:gd name="connsiteX170" fmla="*/ 2286595 w 5173861"/>
              <a:gd name="connsiteY170" fmla="*/ 2686645 h 2754511"/>
              <a:gd name="connsiteX171" fmla="*/ 2315170 w 5173861"/>
              <a:gd name="connsiteY171" fmla="*/ 2686645 h 2754511"/>
              <a:gd name="connsiteX172" fmla="*/ 2353270 w 5173861"/>
              <a:gd name="connsiteY172" fmla="*/ 2696170 h 2754511"/>
              <a:gd name="connsiteX173" fmla="*/ 2438995 w 5173861"/>
              <a:gd name="connsiteY173" fmla="*/ 2696170 h 2754511"/>
              <a:gd name="connsiteX174" fmla="*/ 2486620 w 5173861"/>
              <a:gd name="connsiteY174" fmla="*/ 2705695 h 2754511"/>
              <a:gd name="connsiteX175" fmla="*/ 2543770 w 5173861"/>
              <a:gd name="connsiteY175" fmla="*/ 2715220 h 2754511"/>
              <a:gd name="connsiteX176" fmla="*/ 2591395 w 5173861"/>
              <a:gd name="connsiteY176" fmla="*/ 2734270 h 2754511"/>
              <a:gd name="connsiteX177" fmla="*/ 2686645 w 5173861"/>
              <a:gd name="connsiteY177" fmla="*/ 2734270 h 2754511"/>
              <a:gd name="connsiteX178" fmla="*/ 2753320 w 5173861"/>
              <a:gd name="connsiteY178" fmla="*/ 2743795 h 2754511"/>
              <a:gd name="connsiteX179" fmla="*/ 2886670 w 5173861"/>
              <a:gd name="connsiteY179" fmla="*/ 2743795 h 2754511"/>
              <a:gd name="connsiteX180" fmla="*/ 2953345 w 5173861"/>
              <a:gd name="connsiteY180" fmla="*/ 2753320 h 2754511"/>
              <a:gd name="connsiteX181" fmla="*/ 3277195 w 5173861"/>
              <a:gd name="connsiteY181" fmla="*/ 2753320 h 2754511"/>
              <a:gd name="connsiteX182" fmla="*/ 3296245 w 5173861"/>
              <a:gd name="connsiteY182" fmla="*/ 2743795 h 2754511"/>
              <a:gd name="connsiteX183" fmla="*/ 3334345 w 5173861"/>
              <a:gd name="connsiteY183" fmla="*/ 2743795 h 2754511"/>
              <a:gd name="connsiteX184" fmla="*/ 3372445 w 5173861"/>
              <a:gd name="connsiteY184" fmla="*/ 2734270 h 2754511"/>
              <a:gd name="connsiteX185" fmla="*/ 3420070 w 5173861"/>
              <a:gd name="connsiteY185" fmla="*/ 2724745 h 2754511"/>
              <a:gd name="connsiteX186" fmla="*/ 3486745 w 5173861"/>
              <a:gd name="connsiteY186" fmla="*/ 2705695 h 2754511"/>
              <a:gd name="connsiteX187" fmla="*/ 3553420 w 5173861"/>
              <a:gd name="connsiteY187" fmla="*/ 2677120 h 2754511"/>
              <a:gd name="connsiteX188" fmla="*/ 3620095 w 5173861"/>
              <a:gd name="connsiteY188" fmla="*/ 2667595 h 2754511"/>
              <a:gd name="connsiteX189" fmla="*/ 3696295 w 5173861"/>
              <a:gd name="connsiteY189" fmla="*/ 2658070 h 2754511"/>
              <a:gd name="connsiteX190" fmla="*/ 3743920 w 5173861"/>
              <a:gd name="connsiteY190" fmla="*/ 2648545 h 2754511"/>
              <a:gd name="connsiteX191" fmla="*/ 3782020 w 5173861"/>
              <a:gd name="connsiteY191" fmla="*/ 2639020 h 2754511"/>
              <a:gd name="connsiteX192" fmla="*/ 3810595 w 5173861"/>
              <a:gd name="connsiteY192" fmla="*/ 2629495 h 2754511"/>
              <a:gd name="connsiteX193" fmla="*/ 3820120 w 5173861"/>
              <a:gd name="connsiteY193" fmla="*/ 2619970 h 2754511"/>
              <a:gd name="connsiteX194" fmla="*/ 3839170 w 5173861"/>
              <a:gd name="connsiteY194" fmla="*/ 2610445 h 2754511"/>
              <a:gd name="connsiteX195" fmla="*/ 3858220 w 5173861"/>
              <a:gd name="connsiteY195" fmla="*/ 2600920 h 2754511"/>
              <a:gd name="connsiteX196" fmla="*/ 3886795 w 5173861"/>
              <a:gd name="connsiteY196" fmla="*/ 2600920 h 2754511"/>
              <a:gd name="connsiteX197" fmla="*/ 3905845 w 5173861"/>
              <a:gd name="connsiteY197" fmla="*/ 2591395 h 2754511"/>
              <a:gd name="connsiteX198" fmla="*/ 3915370 w 5173861"/>
              <a:gd name="connsiteY198" fmla="*/ 2581870 h 2754511"/>
              <a:gd name="connsiteX199" fmla="*/ 3943945 w 5173861"/>
              <a:gd name="connsiteY199" fmla="*/ 2572345 h 2754511"/>
              <a:gd name="connsiteX200" fmla="*/ 3962995 w 5173861"/>
              <a:gd name="connsiteY200" fmla="*/ 2562820 h 2754511"/>
              <a:gd name="connsiteX201" fmla="*/ 3982045 w 5173861"/>
              <a:gd name="connsiteY201" fmla="*/ 2553295 h 2754511"/>
              <a:gd name="connsiteX202" fmla="*/ 3991570 w 5173861"/>
              <a:gd name="connsiteY202" fmla="*/ 2543770 h 2754511"/>
              <a:gd name="connsiteX203" fmla="*/ 4029670 w 5173861"/>
              <a:gd name="connsiteY203" fmla="*/ 2543770 h 2754511"/>
              <a:gd name="connsiteX204" fmla="*/ 4039195 w 5173861"/>
              <a:gd name="connsiteY204" fmla="*/ 2534245 h 2754511"/>
              <a:gd name="connsiteX205" fmla="*/ 4067770 w 5173861"/>
              <a:gd name="connsiteY205" fmla="*/ 2534245 h 2754511"/>
              <a:gd name="connsiteX206" fmla="*/ 4086820 w 5173861"/>
              <a:gd name="connsiteY206" fmla="*/ 2524720 h 2754511"/>
              <a:gd name="connsiteX207" fmla="*/ 4105870 w 5173861"/>
              <a:gd name="connsiteY207" fmla="*/ 2515195 h 2754511"/>
              <a:gd name="connsiteX208" fmla="*/ 4134445 w 5173861"/>
              <a:gd name="connsiteY208" fmla="*/ 2505670 h 2754511"/>
              <a:gd name="connsiteX209" fmla="*/ 4153495 w 5173861"/>
              <a:gd name="connsiteY209" fmla="*/ 2486620 h 2754511"/>
              <a:gd name="connsiteX210" fmla="*/ 4182070 w 5173861"/>
              <a:gd name="connsiteY210" fmla="*/ 2477095 h 2754511"/>
              <a:gd name="connsiteX211" fmla="*/ 4201120 w 5173861"/>
              <a:gd name="connsiteY211" fmla="*/ 2467570 h 2754511"/>
              <a:gd name="connsiteX212" fmla="*/ 4239220 w 5173861"/>
              <a:gd name="connsiteY212" fmla="*/ 2458045 h 2754511"/>
              <a:gd name="connsiteX213" fmla="*/ 4334470 w 5173861"/>
              <a:gd name="connsiteY213" fmla="*/ 2458045 h 2754511"/>
              <a:gd name="connsiteX214" fmla="*/ 4363045 w 5173861"/>
              <a:gd name="connsiteY214" fmla="*/ 2448520 h 2754511"/>
              <a:gd name="connsiteX215" fmla="*/ 4391620 w 5173861"/>
              <a:gd name="connsiteY215" fmla="*/ 2438995 h 2754511"/>
              <a:gd name="connsiteX216" fmla="*/ 4439245 w 5173861"/>
              <a:gd name="connsiteY216" fmla="*/ 2429470 h 2754511"/>
              <a:gd name="connsiteX217" fmla="*/ 4496395 w 5173861"/>
              <a:gd name="connsiteY217" fmla="*/ 2419945 h 2754511"/>
              <a:gd name="connsiteX218" fmla="*/ 4544020 w 5173861"/>
              <a:gd name="connsiteY218" fmla="*/ 2419945 h 2754511"/>
              <a:gd name="connsiteX219" fmla="*/ 4582120 w 5173861"/>
              <a:gd name="connsiteY219" fmla="*/ 2400895 h 2754511"/>
              <a:gd name="connsiteX220" fmla="*/ 4620220 w 5173861"/>
              <a:gd name="connsiteY220" fmla="*/ 2400895 h 2754511"/>
              <a:gd name="connsiteX221" fmla="*/ 4639270 w 5173861"/>
              <a:gd name="connsiteY221" fmla="*/ 2391370 h 2754511"/>
              <a:gd name="connsiteX222" fmla="*/ 4677370 w 5173861"/>
              <a:gd name="connsiteY222" fmla="*/ 2381845 h 2754511"/>
              <a:gd name="connsiteX223" fmla="*/ 4705945 w 5173861"/>
              <a:gd name="connsiteY223" fmla="*/ 2362795 h 2754511"/>
              <a:gd name="connsiteX224" fmla="*/ 4734520 w 5173861"/>
              <a:gd name="connsiteY224" fmla="*/ 2353270 h 2754511"/>
              <a:gd name="connsiteX225" fmla="*/ 4744045 w 5173861"/>
              <a:gd name="connsiteY225" fmla="*/ 2343745 h 2754511"/>
              <a:gd name="connsiteX226" fmla="*/ 4772620 w 5173861"/>
              <a:gd name="connsiteY226" fmla="*/ 2324695 h 2754511"/>
              <a:gd name="connsiteX227" fmla="*/ 4801195 w 5173861"/>
              <a:gd name="connsiteY227" fmla="*/ 2315170 h 2754511"/>
              <a:gd name="connsiteX228" fmla="*/ 4820245 w 5173861"/>
              <a:gd name="connsiteY228" fmla="*/ 2296120 h 2754511"/>
              <a:gd name="connsiteX229" fmla="*/ 4829770 w 5173861"/>
              <a:gd name="connsiteY229" fmla="*/ 2296120 h 2754511"/>
              <a:gd name="connsiteX230" fmla="*/ 4848820 w 5173861"/>
              <a:gd name="connsiteY230" fmla="*/ 2277070 h 2754511"/>
              <a:gd name="connsiteX231" fmla="*/ 4867870 w 5173861"/>
              <a:gd name="connsiteY231" fmla="*/ 2267545 h 2754511"/>
              <a:gd name="connsiteX232" fmla="*/ 4877395 w 5173861"/>
              <a:gd name="connsiteY232" fmla="*/ 2258020 h 2754511"/>
              <a:gd name="connsiteX233" fmla="*/ 4886920 w 5173861"/>
              <a:gd name="connsiteY233" fmla="*/ 2258020 h 2754511"/>
              <a:gd name="connsiteX234" fmla="*/ 4896445 w 5173861"/>
              <a:gd name="connsiteY234" fmla="*/ 2248495 h 2754511"/>
              <a:gd name="connsiteX235" fmla="*/ 4896445 w 5173861"/>
              <a:gd name="connsiteY235" fmla="*/ 2238970 h 2754511"/>
              <a:gd name="connsiteX236" fmla="*/ 4905970 w 5173861"/>
              <a:gd name="connsiteY236" fmla="*/ 2229445 h 2754511"/>
              <a:gd name="connsiteX237" fmla="*/ 4915495 w 5173861"/>
              <a:gd name="connsiteY237" fmla="*/ 2219920 h 2754511"/>
              <a:gd name="connsiteX238" fmla="*/ 4934545 w 5173861"/>
              <a:gd name="connsiteY238" fmla="*/ 2200870 h 2754511"/>
              <a:gd name="connsiteX239" fmla="*/ 4953595 w 5173861"/>
              <a:gd name="connsiteY239" fmla="*/ 2181820 h 2754511"/>
              <a:gd name="connsiteX240" fmla="*/ 4963120 w 5173861"/>
              <a:gd name="connsiteY240" fmla="*/ 2162770 h 2754511"/>
              <a:gd name="connsiteX241" fmla="*/ 4972645 w 5173861"/>
              <a:gd name="connsiteY241" fmla="*/ 2153245 h 2754511"/>
              <a:gd name="connsiteX242" fmla="*/ 4991695 w 5173861"/>
              <a:gd name="connsiteY242" fmla="*/ 2124670 h 2754511"/>
              <a:gd name="connsiteX243" fmla="*/ 5001220 w 5173861"/>
              <a:gd name="connsiteY243" fmla="*/ 2105620 h 2754511"/>
              <a:gd name="connsiteX244" fmla="*/ 5020270 w 5173861"/>
              <a:gd name="connsiteY244" fmla="*/ 2086570 h 2754511"/>
              <a:gd name="connsiteX245" fmla="*/ 5029795 w 5173861"/>
              <a:gd name="connsiteY245" fmla="*/ 2077045 h 2754511"/>
              <a:gd name="connsiteX246" fmla="*/ 5039320 w 5173861"/>
              <a:gd name="connsiteY246" fmla="*/ 2057995 h 2754511"/>
              <a:gd name="connsiteX247" fmla="*/ 5039320 w 5173861"/>
              <a:gd name="connsiteY247" fmla="*/ 2038945 h 2754511"/>
              <a:gd name="connsiteX248" fmla="*/ 5048845 w 5173861"/>
              <a:gd name="connsiteY248" fmla="*/ 2019895 h 2754511"/>
              <a:gd name="connsiteX249" fmla="*/ 5058370 w 5173861"/>
              <a:gd name="connsiteY249" fmla="*/ 2010370 h 2754511"/>
              <a:gd name="connsiteX250" fmla="*/ 5067895 w 5173861"/>
              <a:gd name="connsiteY250" fmla="*/ 1991320 h 2754511"/>
              <a:gd name="connsiteX251" fmla="*/ 5077420 w 5173861"/>
              <a:gd name="connsiteY251" fmla="*/ 1962745 h 2754511"/>
              <a:gd name="connsiteX252" fmla="*/ 5096470 w 5173861"/>
              <a:gd name="connsiteY252" fmla="*/ 1943695 h 2754511"/>
              <a:gd name="connsiteX253" fmla="*/ 5115520 w 5173861"/>
              <a:gd name="connsiteY253" fmla="*/ 1905595 h 2754511"/>
              <a:gd name="connsiteX254" fmla="*/ 5125045 w 5173861"/>
              <a:gd name="connsiteY254" fmla="*/ 1867495 h 2754511"/>
              <a:gd name="connsiteX255" fmla="*/ 5144095 w 5173861"/>
              <a:gd name="connsiteY255" fmla="*/ 1838920 h 2754511"/>
              <a:gd name="connsiteX256" fmla="*/ 5153620 w 5173861"/>
              <a:gd name="connsiteY256" fmla="*/ 1791295 h 2754511"/>
              <a:gd name="connsiteX257" fmla="*/ 5153620 w 5173861"/>
              <a:gd name="connsiteY257" fmla="*/ 1762720 h 2754511"/>
              <a:gd name="connsiteX258" fmla="*/ 5163145 w 5173861"/>
              <a:gd name="connsiteY258" fmla="*/ 1724620 h 2754511"/>
              <a:gd name="connsiteX259" fmla="*/ 5172670 w 5173861"/>
              <a:gd name="connsiteY259" fmla="*/ 1686520 h 2754511"/>
              <a:gd name="connsiteX260" fmla="*/ 5172670 w 5173861"/>
              <a:gd name="connsiteY260" fmla="*/ 1600795 h 2754511"/>
              <a:gd name="connsiteX261" fmla="*/ 5163145 w 5173861"/>
              <a:gd name="connsiteY261" fmla="*/ 1572220 h 2754511"/>
              <a:gd name="connsiteX262" fmla="*/ 5163145 w 5173861"/>
              <a:gd name="connsiteY262" fmla="*/ 1543645 h 2754511"/>
              <a:gd name="connsiteX263" fmla="*/ 5144095 w 5173861"/>
              <a:gd name="connsiteY263" fmla="*/ 1515070 h 2754511"/>
              <a:gd name="connsiteX264" fmla="*/ 5125045 w 5173861"/>
              <a:gd name="connsiteY264" fmla="*/ 1467445 h 2754511"/>
              <a:gd name="connsiteX265" fmla="*/ 5105995 w 5173861"/>
              <a:gd name="connsiteY265" fmla="*/ 1438870 h 2754511"/>
              <a:gd name="connsiteX266" fmla="*/ 5086945 w 5173861"/>
              <a:gd name="connsiteY266" fmla="*/ 1391245 h 2754511"/>
              <a:gd name="connsiteX267" fmla="*/ 5067895 w 5173861"/>
              <a:gd name="connsiteY267" fmla="*/ 1353145 h 2754511"/>
              <a:gd name="connsiteX268" fmla="*/ 5048845 w 5173861"/>
              <a:gd name="connsiteY268" fmla="*/ 1324570 h 2754511"/>
              <a:gd name="connsiteX269" fmla="*/ 5029795 w 5173861"/>
              <a:gd name="connsiteY269" fmla="*/ 1295995 h 2754511"/>
              <a:gd name="connsiteX270" fmla="*/ 5010745 w 5173861"/>
              <a:gd name="connsiteY270" fmla="*/ 1276945 h 2754511"/>
              <a:gd name="connsiteX271" fmla="*/ 5001220 w 5173861"/>
              <a:gd name="connsiteY271" fmla="*/ 1248370 h 2754511"/>
              <a:gd name="connsiteX272" fmla="*/ 4982170 w 5173861"/>
              <a:gd name="connsiteY272" fmla="*/ 1229320 h 2754511"/>
              <a:gd name="connsiteX273" fmla="*/ 4972645 w 5173861"/>
              <a:gd name="connsiteY273" fmla="*/ 1200745 h 2754511"/>
              <a:gd name="connsiteX274" fmla="*/ 4953595 w 5173861"/>
              <a:gd name="connsiteY274" fmla="*/ 1181695 h 2754511"/>
              <a:gd name="connsiteX275" fmla="*/ 4934545 w 5173861"/>
              <a:gd name="connsiteY275" fmla="*/ 1162645 h 2754511"/>
              <a:gd name="connsiteX276" fmla="*/ 4925020 w 5173861"/>
              <a:gd name="connsiteY276" fmla="*/ 1134070 h 2754511"/>
              <a:gd name="connsiteX277" fmla="*/ 4905970 w 5173861"/>
              <a:gd name="connsiteY277" fmla="*/ 1115020 h 2754511"/>
              <a:gd name="connsiteX278" fmla="*/ 4886920 w 5173861"/>
              <a:gd name="connsiteY278" fmla="*/ 1086445 h 2754511"/>
              <a:gd name="connsiteX279" fmla="*/ 4877395 w 5173861"/>
              <a:gd name="connsiteY279" fmla="*/ 1057870 h 2754511"/>
              <a:gd name="connsiteX280" fmla="*/ 4858345 w 5173861"/>
              <a:gd name="connsiteY280" fmla="*/ 1038820 h 2754511"/>
              <a:gd name="connsiteX281" fmla="*/ 4839295 w 5173861"/>
              <a:gd name="connsiteY281" fmla="*/ 1010245 h 2754511"/>
              <a:gd name="connsiteX282" fmla="*/ 4820245 w 5173861"/>
              <a:gd name="connsiteY282" fmla="*/ 972145 h 2754511"/>
              <a:gd name="connsiteX283" fmla="*/ 4791670 w 5173861"/>
              <a:gd name="connsiteY283" fmla="*/ 934045 h 2754511"/>
              <a:gd name="connsiteX284" fmla="*/ 4772620 w 5173861"/>
              <a:gd name="connsiteY284" fmla="*/ 905470 h 2754511"/>
              <a:gd name="connsiteX285" fmla="*/ 4753570 w 5173861"/>
              <a:gd name="connsiteY285" fmla="*/ 876895 h 2754511"/>
              <a:gd name="connsiteX286" fmla="*/ 4734520 w 5173861"/>
              <a:gd name="connsiteY286" fmla="*/ 848320 h 2754511"/>
              <a:gd name="connsiteX287" fmla="*/ 4715470 w 5173861"/>
              <a:gd name="connsiteY287" fmla="*/ 829270 h 2754511"/>
              <a:gd name="connsiteX288" fmla="*/ 4696420 w 5173861"/>
              <a:gd name="connsiteY288" fmla="*/ 819745 h 2754511"/>
              <a:gd name="connsiteX289" fmla="*/ 4696420 w 5173861"/>
              <a:gd name="connsiteY289" fmla="*/ 800695 h 2754511"/>
              <a:gd name="connsiteX290" fmla="*/ 4677370 w 5173861"/>
              <a:gd name="connsiteY290" fmla="*/ 772120 h 2754511"/>
              <a:gd name="connsiteX291" fmla="*/ 4658320 w 5173861"/>
              <a:gd name="connsiteY291" fmla="*/ 743545 h 2754511"/>
              <a:gd name="connsiteX292" fmla="*/ 4639270 w 5173861"/>
              <a:gd name="connsiteY292" fmla="*/ 714970 h 2754511"/>
              <a:gd name="connsiteX293" fmla="*/ 4620220 w 5173861"/>
              <a:gd name="connsiteY293" fmla="*/ 695920 h 2754511"/>
              <a:gd name="connsiteX294" fmla="*/ 4601170 w 5173861"/>
              <a:gd name="connsiteY294" fmla="*/ 667345 h 2754511"/>
              <a:gd name="connsiteX295" fmla="*/ 4582120 w 5173861"/>
              <a:gd name="connsiteY295" fmla="*/ 638770 h 2754511"/>
              <a:gd name="connsiteX296" fmla="*/ 4572595 w 5173861"/>
              <a:gd name="connsiteY296" fmla="*/ 619720 h 2754511"/>
              <a:gd name="connsiteX297" fmla="*/ 4553545 w 5173861"/>
              <a:gd name="connsiteY297" fmla="*/ 600670 h 2754511"/>
              <a:gd name="connsiteX298" fmla="*/ 4544020 w 5173861"/>
              <a:gd name="connsiteY298" fmla="*/ 591145 h 2754511"/>
              <a:gd name="connsiteX299" fmla="*/ 4534495 w 5173861"/>
              <a:gd name="connsiteY299" fmla="*/ 572095 h 2754511"/>
              <a:gd name="connsiteX300" fmla="*/ 4524970 w 5173861"/>
              <a:gd name="connsiteY300" fmla="*/ 562570 h 2754511"/>
              <a:gd name="connsiteX301" fmla="*/ 4524970 w 5173861"/>
              <a:gd name="connsiteY301" fmla="*/ 543520 h 2754511"/>
              <a:gd name="connsiteX302" fmla="*/ 4515445 w 5173861"/>
              <a:gd name="connsiteY302" fmla="*/ 533995 h 2754511"/>
              <a:gd name="connsiteX303" fmla="*/ 4505920 w 5173861"/>
              <a:gd name="connsiteY303" fmla="*/ 524470 h 2754511"/>
              <a:gd name="connsiteX304" fmla="*/ 4496395 w 5173861"/>
              <a:gd name="connsiteY304" fmla="*/ 514945 h 2754511"/>
              <a:gd name="connsiteX305" fmla="*/ 4486870 w 5173861"/>
              <a:gd name="connsiteY305" fmla="*/ 505420 h 2754511"/>
              <a:gd name="connsiteX306" fmla="*/ 4477345 w 5173861"/>
              <a:gd name="connsiteY306" fmla="*/ 495895 h 2754511"/>
              <a:gd name="connsiteX307" fmla="*/ 4458295 w 5173861"/>
              <a:gd name="connsiteY307" fmla="*/ 476845 h 2754511"/>
              <a:gd name="connsiteX308" fmla="*/ 4439245 w 5173861"/>
              <a:gd name="connsiteY308" fmla="*/ 467320 h 2754511"/>
              <a:gd name="connsiteX309" fmla="*/ 4429720 w 5173861"/>
              <a:gd name="connsiteY309" fmla="*/ 457795 h 2754511"/>
              <a:gd name="connsiteX310" fmla="*/ 4410670 w 5173861"/>
              <a:gd name="connsiteY310" fmla="*/ 438745 h 2754511"/>
              <a:gd name="connsiteX311" fmla="*/ 4382095 w 5173861"/>
              <a:gd name="connsiteY311" fmla="*/ 419695 h 2754511"/>
              <a:gd name="connsiteX312" fmla="*/ 4372570 w 5173861"/>
              <a:gd name="connsiteY312" fmla="*/ 410170 h 2754511"/>
              <a:gd name="connsiteX313" fmla="*/ 4363045 w 5173861"/>
              <a:gd name="connsiteY313" fmla="*/ 400645 h 2754511"/>
              <a:gd name="connsiteX314" fmla="*/ 4353520 w 5173861"/>
              <a:gd name="connsiteY314" fmla="*/ 400645 h 2754511"/>
              <a:gd name="connsiteX315" fmla="*/ 4343995 w 5173861"/>
              <a:gd name="connsiteY315" fmla="*/ 391120 h 2754511"/>
              <a:gd name="connsiteX316" fmla="*/ 4334470 w 5173861"/>
              <a:gd name="connsiteY316" fmla="*/ 372070 h 2754511"/>
              <a:gd name="connsiteX317" fmla="*/ 4324945 w 5173861"/>
              <a:gd name="connsiteY317" fmla="*/ 362545 h 2754511"/>
              <a:gd name="connsiteX318" fmla="*/ 4315420 w 5173861"/>
              <a:gd name="connsiteY318" fmla="*/ 353020 h 2754511"/>
              <a:gd name="connsiteX319" fmla="*/ 4296370 w 5173861"/>
              <a:gd name="connsiteY319" fmla="*/ 343495 h 2754511"/>
              <a:gd name="connsiteX320" fmla="*/ 4286845 w 5173861"/>
              <a:gd name="connsiteY320" fmla="*/ 343495 h 275451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</a:cxnLst>
            <a:rect l="l" t="t" r="r" b="b"/>
            <a:pathLst>
              <a:path w="5173861" h="2754511">
                <a:moveTo>
                  <a:pt x="4382095" y="391120"/>
                </a:moveTo>
                <a:cubicBezTo>
                  <a:pt x="4382095" y="391120"/>
                  <a:pt x="4405590" y="396200"/>
                  <a:pt x="4382095" y="391120"/>
                </a:cubicBezTo>
                <a:cubicBezTo>
                  <a:pt x="4358600" y="386040"/>
                  <a:pt x="4060785" y="321270"/>
                  <a:pt x="4029670" y="314920"/>
                </a:cubicBezTo>
                <a:cubicBezTo>
                  <a:pt x="3998555" y="308570"/>
                  <a:pt x="3929975" y="299045"/>
                  <a:pt x="3915370" y="295870"/>
                </a:cubicBezTo>
                <a:cubicBezTo>
                  <a:pt x="3900765" y="292695"/>
                  <a:pt x="3823930" y="269835"/>
                  <a:pt x="3810595" y="267295"/>
                </a:cubicBezTo>
                <a:cubicBezTo>
                  <a:pt x="3797260" y="264755"/>
                  <a:pt x="3728045" y="260310"/>
                  <a:pt x="3715345" y="257770"/>
                </a:cubicBezTo>
                <a:cubicBezTo>
                  <a:pt x="3702645" y="255230"/>
                  <a:pt x="3633430" y="231735"/>
                  <a:pt x="3620095" y="229195"/>
                </a:cubicBezTo>
                <a:cubicBezTo>
                  <a:pt x="3606760" y="226655"/>
                  <a:pt x="3527385" y="222210"/>
                  <a:pt x="3515320" y="219670"/>
                </a:cubicBezTo>
                <a:cubicBezTo>
                  <a:pt x="3503255" y="217130"/>
                  <a:pt x="3488015" y="198715"/>
                  <a:pt x="3439120" y="191095"/>
                </a:cubicBezTo>
                <a:cubicBezTo>
                  <a:pt x="3390225" y="183475"/>
                  <a:pt x="2830155" y="111085"/>
                  <a:pt x="2781895" y="105370"/>
                </a:cubicBezTo>
                <a:cubicBezTo>
                  <a:pt x="2733635" y="99655"/>
                  <a:pt x="2724110" y="106640"/>
                  <a:pt x="2715220" y="105370"/>
                </a:cubicBezTo>
                <a:cubicBezTo>
                  <a:pt x="2706330" y="104100"/>
                  <a:pt x="2657435" y="88225"/>
                  <a:pt x="2648545" y="86320"/>
                </a:cubicBezTo>
                <a:cubicBezTo>
                  <a:pt x="2639655" y="84415"/>
                  <a:pt x="2590760" y="78065"/>
                  <a:pt x="2581870" y="76795"/>
                </a:cubicBezTo>
                <a:cubicBezTo>
                  <a:pt x="2572980" y="75525"/>
                  <a:pt x="2524085" y="68540"/>
                  <a:pt x="2515195" y="67270"/>
                </a:cubicBezTo>
                <a:cubicBezTo>
                  <a:pt x="2506305" y="66000"/>
                  <a:pt x="2457410" y="58380"/>
                  <a:pt x="2448520" y="57745"/>
                </a:cubicBezTo>
                <a:cubicBezTo>
                  <a:pt x="2439630" y="57110"/>
                  <a:pt x="2390735" y="58380"/>
                  <a:pt x="2381845" y="57745"/>
                </a:cubicBezTo>
                <a:cubicBezTo>
                  <a:pt x="2372955" y="57110"/>
                  <a:pt x="2324060" y="49490"/>
                  <a:pt x="2315170" y="48220"/>
                </a:cubicBezTo>
                <a:cubicBezTo>
                  <a:pt x="2306280" y="46950"/>
                  <a:pt x="2257385" y="39330"/>
                  <a:pt x="2248495" y="38695"/>
                </a:cubicBezTo>
                <a:cubicBezTo>
                  <a:pt x="2239605" y="38060"/>
                  <a:pt x="2190710" y="39965"/>
                  <a:pt x="2181820" y="38695"/>
                </a:cubicBezTo>
                <a:cubicBezTo>
                  <a:pt x="2172930" y="37425"/>
                  <a:pt x="2124035" y="21550"/>
                  <a:pt x="2115145" y="19645"/>
                </a:cubicBezTo>
                <a:cubicBezTo>
                  <a:pt x="2106255" y="17740"/>
                  <a:pt x="2061170" y="10755"/>
                  <a:pt x="2048470" y="10120"/>
                </a:cubicBezTo>
                <a:cubicBezTo>
                  <a:pt x="2035770" y="9485"/>
                  <a:pt x="1937345" y="10755"/>
                  <a:pt x="1924645" y="10120"/>
                </a:cubicBezTo>
                <a:cubicBezTo>
                  <a:pt x="1911945" y="9485"/>
                  <a:pt x="1884005" y="1230"/>
                  <a:pt x="1857970" y="595"/>
                </a:cubicBezTo>
                <a:cubicBezTo>
                  <a:pt x="1831935" y="-39"/>
                  <a:pt x="1560155" y="-39"/>
                  <a:pt x="1534120" y="595"/>
                </a:cubicBezTo>
                <a:cubicBezTo>
                  <a:pt x="1508085" y="1230"/>
                  <a:pt x="1475700" y="7580"/>
                  <a:pt x="1467445" y="10120"/>
                </a:cubicBezTo>
                <a:cubicBezTo>
                  <a:pt x="1459190" y="12660"/>
                  <a:pt x="1418550" y="36155"/>
                  <a:pt x="1410295" y="38695"/>
                </a:cubicBezTo>
                <a:cubicBezTo>
                  <a:pt x="1402040" y="41235"/>
                  <a:pt x="1350605" y="47585"/>
                  <a:pt x="1343620" y="48220"/>
                </a:cubicBezTo>
                <a:cubicBezTo>
                  <a:pt x="1336635" y="48855"/>
                  <a:pt x="1311235" y="47585"/>
                  <a:pt x="1305520" y="48220"/>
                </a:cubicBezTo>
                <a:cubicBezTo>
                  <a:pt x="1299805" y="48855"/>
                  <a:pt x="1263610" y="55840"/>
                  <a:pt x="1257895" y="57745"/>
                </a:cubicBezTo>
                <a:cubicBezTo>
                  <a:pt x="1252180" y="59650"/>
                  <a:pt x="1224240" y="74890"/>
                  <a:pt x="1219795" y="76795"/>
                </a:cubicBezTo>
                <a:cubicBezTo>
                  <a:pt x="1215350" y="78700"/>
                  <a:pt x="1196300" y="84415"/>
                  <a:pt x="1191220" y="86320"/>
                </a:cubicBezTo>
                <a:cubicBezTo>
                  <a:pt x="1186140" y="88225"/>
                  <a:pt x="1150580" y="102830"/>
                  <a:pt x="1143595" y="105370"/>
                </a:cubicBezTo>
                <a:cubicBezTo>
                  <a:pt x="1136610" y="107910"/>
                  <a:pt x="1093430" y="121880"/>
                  <a:pt x="1086445" y="124420"/>
                </a:cubicBezTo>
                <a:cubicBezTo>
                  <a:pt x="1079460" y="126960"/>
                  <a:pt x="1045805" y="139660"/>
                  <a:pt x="1038820" y="143470"/>
                </a:cubicBezTo>
                <a:cubicBezTo>
                  <a:pt x="1031835" y="147280"/>
                  <a:pt x="988020" y="177760"/>
                  <a:pt x="981670" y="181570"/>
                </a:cubicBezTo>
                <a:cubicBezTo>
                  <a:pt x="975320" y="185380"/>
                  <a:pt x="949285" y="197445"/>
                  <a:pt x="943570" y="200620"/>
                </a:cubicBezTo>
                <a:cubicBezTo>
                  <a:pt x="937855" y="203795"/>
                  <a:pt x="902295" y="224750"/>
                  <a:pt x="895945" y="229195"/>
                </a:cubicBezTo>
                <a:cubicBezTo>
                  <a:pt x="889595" y="233640"/>
                  <a:pt x="854670" y="262850"/>
                  <a:pt x="848320" y="267295"/>
                </a:cubicBezTo>
                <a:cubicBezTo>
                  <a:pt x="841970" y="271740"/>
                  <a:pt x="806410" y="292695"/>
                  <a:pt x="800695" y="295870"/>
                </a:cubicBezTo>
                <a:cubicBezTo>
                  <a:pt x="794980" y="299045"/>
                  <a:pt x="767040" y="312380"/>
                  <a:pt x="762595" y="314920"/>
                </a:cubicBezTo>
                <a:cubicBezTo>
                  <a:pt x="758150" y="317460"/>
                  <a:pt x="738465" y="331430"/>
                  <a:pt x="734020" y="333970"/>
                </a:cubicBezTo>
                <a:cubicBezTo>
                  <a:pt x="729575" y="336510"/>
                  <a:pt x="699095" y="350480"/>
                  <a:pt x="695920" y="353020"/>
                </a:cubicBezTo>
                <a:cubicBezTo>
                  <a:pt x="692745" y="355560"/>
                  <a:pt x="688300" y="369530"/>
                  <a:pt x="686395" y="372070"/>
                </a:cubicBezTo>
                <a:cubicBezTo>
                  <a:pt x="684490" y="374610"/>
                  <a:pt x="669885" y="389215"/>
                  <a:pt x="667345" y="391120"/>
                </a:cubicBezTo>
                <a:cubicBezTo>
                  <a:pt x="664805" y="393025"/>
                  <a:pt x="650835" y="398740"/>
                  <a:pt x="648295" y="400645"/>
                </a:cubicBezTo>
                <a:cubicBezTo>
                  <a:pt x="645755" y="402550"/>
                  <a:pt x="631785" y="417155"/>
                  <a:pt x="629245" y="419695"/>
                </a:cubicBezTo>
                <a:cubicBezTo>
                  <a:pt x="626705" y="422235"/>
                  <a:pt x="612100" y="436205"/>
                  <a:pt x="610195" y="438745"/>
                </a:cubicBezTo>
                <a:cubicBezTo>
                  <a:pt x="608290" y="441285"/>
                  <a:pt x="602575" y="455890"/>
                  <a:pt x="600670" y="457795"/>
                </a:cubicBezTo>
                <a:cubicBezTo>
                  <a:pt x="598765" y="459700"/>
                  <a:pt x="584160" y="465415"/>
                  <a:pt x="581620" y="467320"/>
                </a:cubicBezTo>
                <a:cubicBezTo>
                  <a:pt x="579080" y="469225"/>
                  <a:pt x="565110" y="483830"/>
                  <a:pt x="562570" y="486370"/>
                </a:cubicBezTo>
                <a:cubicBezTo>
                  <a:pt x="560030" y="488910"/>
                  <a:pt x="546060" y="502880"/>
                  <a:pt x="543520" y="505420"/>
                </a:cubicBezTo>
                <a:cubicBezTo>
                  <a:pt x="540980" y="507960"/>
                  <a:pt x="526375" y="521930"/>
                  <a:pt x="524470" y="524470"/>
                </a:cubicBezTo>
                <a:cubicBezTo>
                  <a:pt x="522565" y="527010"/>
                  <a:pt x="516850" y="541615"/>
                  <a:pt x="514945" y="543520"/>
                </a:cubicBezTo>
                <a:cubicBezTo>
                  <a:pt x="513040" y="545425"/>
                  <a:pt x="498435" y="551140"/>
                  <a:pt x="495895" y="553045"/>
                </a:cubicBezTo>
                <a:cubicBezTo>
                  <a:pt x="493355" y="554950"/>
                  <a:pt x="478750" y="569555"/>
                  <a:pt x="476845" y="572095"/>
                </a:cubicBezTo>
                <a:cubicBezTo>
                  <a:pt x="474940" y="574635"/>
                  <a:pt x="468590" y="588605"/>
                  <a:pt x="467320" y="591145"/>
                </a:cubicBezTo>
                <a:cubicBezTo>
                  <a:pt x="466050" y="593685"/>
                  <a:pt x="459065" y="608290"/>
                  <a:pt x="457795" y="610195"/>
                </a:cubicBezTo>
                <a:cubicBezTo>
                  <a:pt x="456525" y="612100"/>
                  <a:pt x="450175" y="617815"/>
                  <a:pt x="448270" y="619720"/>
                </a:cubicBezTo>
                <a:cubicBezTo>
                  <a:pt x="446365" y="621625"/>
                  <a:pt x="431125" y="636865"/>
                  <a:pt x="429220" y="638770"/>
                </a:cubicBezTo>
                <a:cubicBezTo>
                  <a:pt x="427315" y="640675"/>
                  <a:pt x="420965" y="647025"/>
                  <a:pt x="419695" y="648295"/>
                </a:cubicBezTo>
                <a:cubicBezTo>
                  <a:pt x="418425" y="649565"/>
                  <a:pt x="412075" y="655915"/>
                  <a:pt x="410170" y="657820"/>
                </a:cubicBezTo>
                <a:cubicBezTo>
                  <a:pt x="408265" y="659725"/>
                  <a:pt x="393660" y="674330"/>
                  <a:pt x="391120" y="676870"/>
                </a:cubicBezTo>
                <a:cubicBezTo>
                  <a:pt x="388580" y="679410"/>
                  <a:pt x="374610" y="693380"/>
                  <a:pt x="372070" y="695920"/>
                </a:cubicBezTo>
                <a:cubicBezTo>
                  <a:pt x="369530" y="698460"/>
                  <a:pt x="355560" y="712430"/>
                  <a:pt x="353020" y="714970"/>
                </a:cubicBezTo>
                <a:cubicBezTo>
                  <a:pt x="350480" y="717510"/>
                  <a:pt x="335875" y="732115"/>
                  <a:pt x="333970" y="734020"/>
                </a:cubicBezTo>
                <a:cubicBezTo>
                  <a:pt x="332065" y="735925"/>
                  <a:pt x="326350" y="742275"/>
                  <a:pt x="324445" y="743545"/>
                </a:cubicBezTo>
                <a:cubicBezTo>
                  <a:pt x="322540" y="744815"/>
                  <a:pt x="307935" y="751165"/>
                  <a:pt x="305395" y="753070"/>
                </a:cubicBezTo>
                <a:cubicBezTo>
                  <a:pt x="302855" y="754975"/>
                  <a:pt x="288250" y="769580"/>
                  <a:pt x="286345" y="772120"/>
                </a:cubicBezTo>
                <a:cubicBezTo>
                  <a:pt x="284440" y="774660"/>
                  <a:pt x="278090" y="789265"/>
                  <a:pt x="276820" y="791170"/>
                </a:cubicBezTo>
                <a:cubicBezTo>
                  <a:pt x="275550" y="793075"/>
                  <a:pt x="268565" y="798790"/>
                  <a:pt x="267295" y="800695"/>
                </a:cubicBezTo>
                <a:cubicBezTo>
                  <a:pt x="266025" y="802600"/>
                  <a:pt x="259040" y="817205"/>
                  <a:pt x="257770" y="819745"/>
                </a:cubicBezTo>
                <a:cubicBezTo>
                  <a:pt x="256500" y="822285"/>
                  <a:pt x="249515" y="836255"/>
                  <a:pt x="248245" y="838795"/>
                </a:cubicBezTo>
                <a:cubicBezTo>
                  <a:pt x="246975" y="841335"/>
                  <a:pt x="240625" y="855940"/>
                  <a:pt x="238720" y="857845"/>
                </a:cubicBezTo>
                <a:cubicBezTo>
                  <a:pt x="236815" y="859750"/>
                  <a:pt x="222210" y="865465"/>
                  <a:pt x="219670" y="867370"/>
                </a:cubicBezTo>
                <a:cubicBezTo>
                  <a:pt x="217130" y="869275"/>
                  <a:pt x="202525" y="883880"/>
                  <a:pt x="200620" y="886420"/>
                </a:cubicBezTo>
                <a:cubicBezTo>
                  <a:pt x="198715" y="888960"/>
                  <a:pt x="193000" y="902295"/>
                  <a:pt x="191095" y="905470"/>
                </a:cubicBezTo>
                <a:cubicBezTo>
                  <a:pt x="189190" y="908645"/>
                  <a:pt x="174585" y="930870"/>
                  <a:pt x="172045" y="934045"/>
                </a:cubicBezTo>
                <a:cubicBezTo>
                  <a:pt x="169505" y="937220"/>
                  <a:pt x="155535" y="950555"/>
                  <a:pt x="152995" y="953095"/>
                </a:cubicBezTo>
                <a:cubicBezTo>
                  <a:pt x="150455" y="955635"/>
                  <a:pt x="136485" y="969605"/>
                  <a:pt x="133945" y="972145"/>
                </a:cubicBezTo>
                <a:cubicBezTo>
                  <a:pt x="131405" y="974685"/>
                  <a:pt x="117435" y="988020"/>
                  <a:pt x="114895" y="991195"/>
                </a:cubicBezTo>
                <a:cubicBezTo>
                  <a:pt x="112355" y="994370"/>
                  <a:pt x="97750" y="1016595"/>
                  <a:pt x="95845" y="1019770"/>
                </a:cubicBezTo>
                <a:cubicBezTo>
                  <a:pt x="93940" y="1022945"/>
                  <a:pt x="87590" y="1036915"/>
                  <a:pt x="86320" y="1038820"/>
                </a:cubicBezTo>
                <a:cubicBezTo>
                  <a:pt x="85050" y="1040725"/>
                  <a:pt x="78700" y="1046440"/>
                  <a:pt x="76795" y="1048345"/>
                </a:cubicBezTo>
                <a:cubicBezTo>
                  <a:pt x="74890" y="1050250"/>
                  <a:pt x="59650" y="1064855"/>
                  <a:pt x="57745" y="1067395"/>
                </a:cubicBezTo>
                <a:cubicBezTo>
                  <a:pt x="55840" y="1069935"/>
                  <a:pt x="50125" y="1083905"/>
                  <a:pt x="48220" y="1086445"/>
                </a:cubicBezTo>
                <a:cubicBezTo>
                  <a:pt x="46315" y="1088985"/>
                  <a:pt x="30440" y="1103590"/>
                  <a:pt x="29170" y="1105495"/>
                </a:cubicBezTo>
                <a:cubicBezTo>
                  <a:pt x="27900" y="1107400"/>
                  <a:pt x="29805" y="1112480"/>
                  <a:pt x="29170" y="1115020"/>
                </a:cubicBezTo>
                <a:cubicBezTo>
                  <a:pt x="28535" y="1117560"/>
                  <a:pt x="20915" y="1139785"/>
                  <a:pt x="19645" y="1143595"/>
                </a:cubicBezTo>
                <a:cubicBezTo>
                  <a:pt x="18375" y="1147405"/>
                  <a:pt x="10755" y="1169630"/>
                  <a:pt x="10120" y="1172170"/>
                </a:cubicBezTo>
                <a:cubicBezTo>
                  <a:pt x="9485" y="1174710"/>
                  <a:pt x="10755" y="1179155"/>
                  <a:pt x="10120" y="1181695"/>
                </a:cubicBezTo>
                <a:cubicBezTo>
                  <a:pt x="9485" y="1184235"/>
                  <a:pt x="1230" y="1196935"/>
                  <a:pt x="595" y="1210270"/>
                </a:cubicBezTo>
                <a:cubicBezTo>
                  <a:pt x="-39" y="1223605"/>
                  <a:pt x="-674" y="1363305"/>
                  <a:pt x="595" y="1381720"/>
                </a:cubicBezTo>
                <a:cubicBezTo>
                  <a:pt x="1865" y="1400135"/>
                  <a:pt x="18375" y="1478875"/>
                  <a:pt x="19645" y="1486495"/>
                </a:cubicBezTo>
                <a:cubicBezTo>
                  <a:pt x="20915" y="1494115"/>
                  <a:pt x="19010" y="1493480"/>
                  <a:pt x="19645" y="1496020"/>
                </a:cubicBezTo>
                <a:cubicBezTo>
                  <a:pt x="20280" y="1498560"/>
                  <a:pt x="27900" y="1521420"/>
                  <a:pt x="29170" y="1524595"/>
                </a:cubicBezTo>
                <a:cubicBezTo>
                  <a:pt x="30440" y="1527770"/>
                  <a:pt x="38060" y="1541740"/>
                  <a:pt x="38695" y="1543645"/>
                </a:cubicBezTo>
                <a:cubicBezTo>
                  <a:pt x="39330" y="1545550"/>
                  <a:pt x="38060" y="1551265"/>
                  <a:pt x="38695" y="1553170"/>
                </a:cubicBezTo>
                <a:cubicBezTo>
                  <a:pt x="39330" y="1555075"/>
                  <a:pt x="46315" y="1569680"/>
                  <a:pt x="48220" y="1572220"/>
                </a:cubicBezTo>
                <a:cubicBezTo>
                  <a:pt x="50125" y="1574760"/>
                  <a:pt x="64730" y="1588730"/>
                  <a:pt x="67270" y="1591270"/>
                </a:cubicBezTo>
                <a:cubicBezTo>
                  <a:pt x="69810" y="1593810"/>
                  <a:pt x="84415" y="1608415"/>
                  <a:pt x="86320" y="1610320"/>
                </a:cubicBezTo>
                <a:cubicBezTo>
                  <a:pt x="88225" y="1612225"/>
                  <a:pt x="93940" y="1617940"/>
                  <a:pt x="95845" y="1619845"/>
                </a:cubicBezTo>
                <a:cubicBezTo>
                  <a:pt x="97750" y="1621750"/>
                  <a:pt x="112355" y="1636355"/>
                  <a:pt x="114895" y="1638895"/>
                </a:cubicBezTo>
                <a:cubicBezTo>
                  <a:pt x="117435" y="1641435"/>
                  <a:pt x="131405" y="1655405"/>
                  <a:pt x="133945" y="1657945"/>
                </a:cubicBezTo>
                <a:cubicBezTo>
                  <a:pt x="136485" y="1660485"/>
                  <a:pt x="150455" y="1673820"/>
                  <a:pt x="152995" y="1676995"/>
                </a:cubicBezTo>
                <a:cubicBezTo>
                  <a:pt x="155535" y="1680170"/>
                  <a:pt x="170140" y="1703030"/>
                  <a:pt x="172045" y="1705570"/>
                </a:cubicBezTo>
                <a:cubicBezTo>
                  <a:pt x="173950" y="1708110"/>
                  <a:pt x="179665" y="1713190"/>
                  <a:pt x="181570" y="1715095"/>
                </a:cubicBezTo>
                <a:cubicBezTo>
                  <a:pt x="183475" y="1717000"/>
                  <a:pt x="198080" y="1731605"/>
                  <a:pt x="200620" y="1734145"/>
                </a:cubicBezTo>
                <a:cubicBezTo>
                  <a:pt x="203160" y="1736685"/>
                  <a:pt x="217130" y="1751290"/>
                  <a:pt x="219670" y="1753195"/>
                </a:cubicBezTo>
                <a:cubicBezTo>
                  <a:pt x="222210" y="1755100"/>
                  <a:pt x="236815" y="1760815"/>
                  <a:pt x="238720" y="1762720"/>
                </a:cubicBezTo>
                <a:cubicBezTo>
                  <a:pt x="240625" y="1764625"/>
                  <a:pt x="246975" y="1779865"/>
                  <a:pt x="248245" y="1781770"/>
                </a:cubicBezTo>
                <a:cubicBezTo>
                  <a:pt x="249515" y="1783675"/>
                  <a:pt x="256500" y="1789390"/>
                  <a:pt x="257770" y="1791295"/>
                </a:cubicBezTo>
                <a:cubicBezTo>
                  <a:pt x="259040" y="1793200"/>
                  <a:pt x="265390" y="1807805"/>
                  <a:pt x="267295" y="1810345"/>
                </a:cubicBezTo>
                <a:cubicBezTo>
                  <a:pt x="269200" y="1812885"/>
                  <a:pt x="284440" y="1827490"/>
                  <a:pt x="286345" y="1829395"/>
                </a:cubicBezTo>
                <a:cubicBezTo>
                  <a:pt x="288250" y="1831300"/>
                  <a:pt x="294600" y="1837650"/>
                  <a:pt x="295870" y="1838920"/>
                </a:cubicBezTo>
                <a:cubicBezTo>
                  <a:pt x="297140" y="1840190"/>
                  <a:pt x="304125" y="1846540"/>
                  <a:pt x="305395" y="1848445"/>
                </a:cubicBezTo>
                <a:cubicBezTo>
                  <a:pt x="306665" y="1850350"/>
                  <a:pt x="313650" y="1865590"/>
                  <a:pt x="314920" y="1867495"/>
                </a:cubicBezTo>
                <a:cubicBezTo>
                  <a:pt x="316190" y="1869400"/>
                  <a:pt x="323175" y="1875750"/>
                  <a:pt x="324445" y="1877020"/>
                </a:cubicBezTo>
                <a:cubicBezTo>
                  <a:pt x="325715" y="1878290"/>
                  <a:pt x="332700" y="1885275"/>
                  <a:pt x="333970" y="1886545"/>
                </a:cubicBezTo>
                <a:cubicBezTo>
                  <a:pt x="335240" y="1887815"/>
                  <a:pt x="342225" y="1894165"/>
                  <a:pt x="343495" y="1896070"/>
                </a:cubicBezTo>
                <a:cubicBezTo>
                  <a:pt x="344765" y="1897975"/>
                  <a:pt x="351750" y="1913215"/>
                  <a:pt x="353020" y="1915120"/>
                </a:cubicBezTo>
                <a:cubicBezTo>
                  <a:pt x="354290" y="1917025"/>
                  <a:pt x="360640" y="1922740"/>
                  <a:pt x="362545" y="1924645"/>
                </a:cubicBezTo>
                <a:cubicBezTo>
                  <a:pt x="364450" y="1926550"/>
                  <a:pt x="379055" y="1941155"/>
                  <a:pt x="381595" y="1943695"/>
                </a:cubicBezTo>
                <a:cubicBezTo>
                  <a:pt x="384135" y="1946235"/>
                  <a:pt x="398740" y="1960205"/>
                  <a:pt x="400645" y="1962745"/>
                </a:cubicBezTo>
                <a:cubicBezTo>
                  <a:pt x="402550" y="1965285"/>
                  <a:pt x="408265" y="1979890"/>
                  <a:pt x="410170" y="1981795"/>
                </a:cubicBezTo>
                <a:cubicBezTo>
                  <a:pt x="412075" y="1983700"/>
                  <a:pt x="426680" y="1989415"/>
                  <a:pt x="429220" y="1991320"/>
                </a:cubicBezTo>
                <a:cubicBezTo>
                  <a:pt x="431760" y="1993225"/>
                  <a:pt x="445730" y="2007830"/>
                  <a:pt x="448270" y="2010370"/>
                </a:cubicBezTo>
                <a:cubicBezTo>
                  <a:pt x="450810" y="2012910"/>
                  <a:pt x="465415" y="2026880"/>
                  <a:pt x="467320" y="2029420"/>
                </a:cubicBezTo>
                <a:cubicBezTo>
                  <a:pt x="469225" y="2031960"/>
                  <a:pt x="474940" y="2045930"/>
                  <a:pt x="476845" y="2048470"/>
                </a:cubicBezTo>
                <a:cubicBezTo>
                  <a:pt x="478750" y="2051010"/>
                  <a:pt x="493355" y="2065615"/>
                  <a:pt x="495895" y="2067520"/>
                </a:cubicBezTo>
                <a:cubicBezTo>
                  <a:pt x="498435" y="2069425"/>
                  <a:pt x="512405" y="2075140"/>
                  <a:pt x="514945" y="2077045"/>
                </a:cubicBezTo>
                <a:cubicBezTo>
                  <a:pt x="517485" y="2078950"/>
                  <a:pt x="531455" y="2093555"/>
                  <a:pt x="533995" y="2096095"/>
                </a:cubicBezTo>
                <a:cubicBezTo>
                  <a:pt x="536535" y="2098635"/>
                  <a:pt x="551140" y="2112605"/>
                  <a:pt x="553045" y="2115145"/>
                </a:cubicBezTo>
                <a:cubicBezTo>
                  <a:pt x="554950" y="2117685"/>
                  <a:pt x="560665" y="2131655"/>
                  <a:pt x="562570" y="2134195"/>
                </a:cubicBezTo>
                <a:cubicBezTo>
                  <a:pt x="564475" y="2136735"/>
                  <a:pt x="579080" y="2151340"/>
                  <a:pt x="581620" y="2153245"/>
                </a:cubicBezTo>
                <a:cubicBezTo>
                  <a:pt x="584160" y="2155150"/>
                  <a:pt x="598130" y="2160865"/>
                  <a:pt x="600670" y="2162770"/>
                </a:cubicBezTo>
                <a:cubicBezTo>
                  <a:pt x="603210" y="2164675"/>
                  <a:pt x="617180" y="2179280"/>
                  <a:pt x="619720" y="2181820"/>
                </a:cubicBezTo>
                <a:cubicBezTo>
                  <a:pt x="622260" y="2184360"/>
                  <a:pt x="636230" y="2198330"/>
                  <a:pt x="638770" y="2200870"/>
                </a:cubicBezTo>
                <a:cubicBezTo>
                  <a:pt x="641310" y="2203410"/>
                  <a:pt x="655280" y="2218015"/>
                  <a:pt x="657820" y="2219920"/>
                </a:cubicBezTo>
                <a:cubicBezTo>
                  <a:pt x="660360" y="2221825"/>
                  <a:pt x="674330" y="2228175"/>
                  <a:pt x="676870" y="2229445"/>
                </a:cubicBezTo>
                <a:cubicBezTo>
                  <a:pt x="679410" y="2230715"/>
                  <a:pt x="693380" y="2237065"/>
                  <a:pt x="695920" y="2238970"/>
                </a:cubicBezTo>
                <a:cubicBezTo>
                  <a:pt x="698460" y="2240875"/>
                  <a:pt x="713065" y="2256115"/>
                  <a:pt x="714970" y="2258020"/>
                </a:cubicBezTo>
                <a:cubicBezTo>
                  <a:pt x="716875" y="2259925"/>
                  <a:pt x="721320" y="2265640"/>
                  <a:pt x="724495" y="2267545"/>
                </a:cubicBezTo>
                <a:cubicBezTo>
                  <a:pt x="727670" y="2269450"/>
                  <a:pt x="758785" y="2284690"/>
                  <a:pt x="762595" y="2286595"/>
                </a:cubicBezTo>
                <a:cubicBezTo>
                  <a:pt x="766405" y="2288500"/>
                  <a:pt x="779105" y="2295485"/>
                  <a:pt x="781645" y="2296120"/>
                </a:cubicBezTo>
                <a:cubicBezTo>
                  <a:pt x="784185" y="2296755"/>
                  <a:pt x="797520" y="2294850"/>
                  <a:pt x="800695" y="2296120"/>
                </a:cubicBezTo>
                <a:cubicBezTo>
                  <a:pt x="803870" y="2297390"/>
                  <a:pt x="826095" y="2313900"/>
                  <a:pt x="829270" y="2315170"/>
                </a:cubicBezTo>
                <a:cubicBezTo>
                  <a:pt x="832445" y="2316440"/>
                  <a:pt x="845780" y="2313900"/>
                  <a:pt x="848320" y="2315170"/>
                </a:cubicBezTo>
                <a:cubicBezTo>
                  <a:pt x="850860" y="2316440"/>
                  <a:pt x="863560" y="2332315"/>
                  <a:pt x="867370" y="2334220"/>
                </a:cubicBezTo>
                <a:cubicBezTo>
                  <a:pt x="871180" y="2336125"/>
                  <a:pt x="899120" y="2342475"/>
                  <a:pt x="905470" y="2343745"/>
                </a:cubicBezTo>
                <a:cubicBezTo>
                  <a:pt x="911820" y="2345015"/>
                  <a:pt x="954365" y="2350730"/>
                  <a:pt x="962620" y="2353270"/>
                </a:cubicBezTo>
                <a:cubicBezTo>
                  <a:pt x="970875" y="2355810"/>
                  <a:pt x="1020405" y="2378670"/>
                  <a:pt x="1029295" y="2381845"/>
                </a:cubicBezTo>
                <a:cubicBezTo>
                  <a:pt x="1038185" y="2385020"/>
                  <a:pt x="1087080" y="2398355"/>
                  <a:pt x="1095970" y="2400895"/>
                </a:cubicBezTo>
                <a:cubicBezTo>
                  <a:pt x="1104860" y="2403435"/>
                  <a:pt x="1152485" y="2416770"/>
                  <a:pt x="1162645" y="2419945"/>
                </a:cubicBezTo>
                <a:cubicBezTo>
                  <a:pt x="1172805" y="2423120"/>
                  <a:pt x="1236305" y="2444710"/>
                  <a:pt x="1248370" y="2448520"/>
                </a:cubicBezTo>
                <a:cubicBezTo>
                  <a:pt x="1260435" y="2452330"/>
                  <a:pt x="1331555" y="2473920"/>
                  <a:pt x="1343620" y="2477095"/>
                </a:cubicBezTo>
                <a:cubicBezTo>
                  <a:pt x="1355685" y="2480270"/>
                  <a:pt x="1416645" y="2492970"/>
                  <a:pt x="1429345" y="2496145"/>
                </a:cubicBezTo>
                <a:cubicBezTo>
                  <a:pt x="1442045" y="2499320"/>
                  <a:pt x="1520785" y="2521545"/>
                  <a:pt x="1534120" y="2524720"/>
                </a:cubicBezTo>
                <a:cubicBezTo>
                  <a:pt x="1547455" y="2527895"/>
                  <a:pt x="1618575" y="2540595"/>
                  <a:pt x="1629370" y="2543770"/>
                </a:cubicBezTo>
                <a:cubicBezTo>
                  <a:pt x="1640165" y="2546945"/>
                  <a:pt x="1687155" y="2569170"/>
                  <a:pt x="1696045" y="2572345"/>
                </a:cubicBezTo>
                <a:cubicBezTo>
                  <a:pt x="1704935" y="2575520"/>
                  <a:pt x="1753830" y="2589490"/>
                  <a:pt x="1762720" y="2591395"/>
                </a:cubicBezTo>
                <a:cubicBezTo>
                  <a:pt x="1771610" y="2593300"/>
                  <a:pt x="1821140" y="2599650"/>
                  <a:pt x="1829395" y="2600920"/>
                </a:cubicBezTo>
                <a:cubicBezTo>
                  <a:pt x="1837650" y="2602190"/>
                  <a:pt x="1880830" y="2608540"/>
                  <a:pt x="1886545" y="2610445"/>
                </a:cubicBezTo>
                <a:cubicBezTo>
                  <a:pt x="1892260" y="2612350"/>
                  <a:pt x="1909405" y="2627590"/>
                  <a:pt x="1915120" y="2629495"/>
                </a:cubicBezTo>
                <a:cubicBezTo>
                  <a:pt x="1920835" y="2631400"/>
                  <a:pt x="1965920" y="2637750"/>
                  <a:pt x="1972270" y="2639020"/>
                </a:cubicBezTo>
                <a:cubicBezTo>
                  <a:pt x="1978620" y="2640290"/>
                  <a:pt x="2004655" y="2647275"/>
                  <a:pt x="2010370" y="2648545"/>
                </a:cubicBezTo>
                <a:cubicBezTo>
                  <a:pt x="2016085" y="2649815"/>
                  <a:pt x="2051645" y="2657435"/>
                  <a:pt x="2057995" y="2658070"/>
                </a:cubicBezTo>
                <a:cubicBezTo>
                  <a:pt x="2064345" y="2658705"/>
                  <a:pt x="2098635" y="2657435"/>
                  <a:pt x="2105620" y="2658070"/>
                </a:cubicBezTo>
                <a:cubicBezTo>
                  <a:pt x="2112605" y="2658705"/>
                  <a:pt x="2156420" y="2666960"/>
                  <a:pt x="2162770" y="2667595"/>
                </a:cubicBezTo>
                <a:cubicBezTo>
                  <a:pt x="2169120" y="2668230"/>
                  <a:pt x="2195155" y="2666960"/>
                  <a:pt x="2200870" y="2667595"/>
                </a:cubicBezTo>
                <a:cubicBezTo>
                  <a:pt x="2206585" y="2668230"/>
                  <a:pt x="2242780" y="2675850"/>
                  <a:pt x="2248495" y="2677120"/>
                </a:cubicBezTo>
                <a:cubicBezTo>
                  <a:pt x="2254210" y="2678390"/>
                  <a:pt x="2282150" y="2686010"/>
                  <a:pt x="2286595" y="2686645"/>
                </a:cubicBezTo>
                <a:cubicBezTo>
                  <a:pt x="2291040" y="2687280"/>
                  <a:pt x="2310725" y="2686010"/>
                  <a:pt x="2315170" y="2686645"/>
                </a:cubicBezTo>
                <a:cubicBezTo>
                  <a:pt x="2319615" y="2687280"/>
                  <a:pt x="2345015" y="2695535"/>
                  <a:pt x="2353270" y="2696170"/>
                </a:cubicBezTo>
                <a:cubicBezTo>
                  <a:pt x="2361525" y="2696805"/>
                  <a:pt x="2430105" y="2695535"/>
                  <a:pt x="2438995" y="2696170"/>
                </a:cubicBezTo>
                <a:cubicBezTo>
                  <a:pt x="2447885" y="2696805"/>
                  <a:pt x="2479635" y="2704425"/>
                  <a:pt x="2486620" y="2705695"/>
                </a:cubicBezTo>
                <a:cubicBezTo>
                  <a:pt x="2493605" y="2706965"/>
                  <a:pt x="2536785" y="2713315"/>
                  <a:pt x="2543770" y="2715220"/>
                </a:cubicBezTo>
                <a:cubicBezTo>
                  <a:pt x="2550755" y="2717125"/>
                  <a:pt x="2581870" y="2733000"/>
                  <a:pt x="2591395" y="2734270"/>
                </a:cubicBezTo>
                <a:cubicBezTo>
                  <a:pt x="2600920" y="2735540"/>
                  <a:pt x="2675850" y="2733635"/>
                  <a:pt x="2686645" y="2734270"/>
                </a:cubicBezTo>
                <a:cubicBezTo>
                  <a:pt x="2697440" y="2734905"/>
                  <a:pt x="2739985" y="2743160"/>
                  <a:pt x="2753320" y="2743795"/>
                </a:cubicBezTo>
                <a:cubicBezTo>
                  <a:pt x="2766655" y="2744430"/>
                  <a:pt x="2873335" y="2743160"/>
                  <a:pt x="2886670" y="2743795"/>
                </a:cubicBezTo>
                <a:cubicBezTo>
                  <a:pt x="2900005" y="2744430"/>
                  <a:pt x="2927310" y="2752685"/>
                  <a:pt x="2953345" y="2753320"/>
                </a:cubicBezTo>
                <a:cubicBezTo>
                  <a:pt x="2979380" y="2753955"/>
                  <a:pt x="3254335" y="2753955"/>
                  <a:pt x="3277195" y="2753320"/>
                </a:cubicBezTo>
                <a:cubicBezTo>
                  <a:pt x="3300055" y="2752685"/>
                  <a:pt x="3292435" y="2744430"/>
                  <a:pt x="3296245" y="2743795"/>
                </a:cubicBezTo>
                <a:cubicBezTo>
                  <a:pt x="3300055" y="2743160"/>
                  <a:pt x="3329265" y="2744430"/>
                  <a:pt x="3334345" y="2743795"/>
                </a:cubicBezTo>
                <a:cubicBezTo>
                  <a:pt x="3339425" y="2743160"/>
                  <a:pt x="3366730" y="2735540"/>
                  <a:pt x="3372445" y="2734270"/>
                </a:cubicBezTo>
                <a:cubicBezTo>
                  <a:pt x="3378160" y="2733000"/>
                  <a:pt x="3412450" y="2726650"/>
                  <a:pt x="3420070" y="2724745"/>
                </a:cubicBezTo>
                <a:cubicBezTo>
                  <a:pt x="3427690" y="2722840"/>
                  <a:pt x="3477855" y="2708870"/>
                  <a:pt x="3486745" y="2705695"/>
                </a:cubicBezTo>
                <a:cubicBezTo>
                  <a:pt x="3495635" y="2702520"/>
                  <a:pt x="3544530" y="2679660"/>
                  <a:pt x="3553420" y="2677120"/>
                </a:cubicBezTo>
                <a:cubicBezTo>
                  <a:pt x="3562310" y="2674580"/>
                  <a:pt x="3610570" y="2668865"/>
                  <a:pt x="3620095" y="2667595"/>
                </a:cubicBezTo>
                <a:cubicBezTo>
                  <a:pt x="3629620" y="2666325"/>
                  <a:pt x="3688040" y="2659340"/>
                  <a:pt x="3696295" y="2658070"/>
                </a:cubicBezTo>
                <a:cubicBezTo>
                  <a:pt x="3704550" y="2656800"/>
                  <a:pt x="3738205" y="2649815"/>
                  <a:pt x="3743920" y="2648545"/>
                </a:cubicBezTo>
                <a:cubicBezTo>
                  <a:pt x="3749635" y="2647275"/>
                  <a:pt x="3777575" y="2640290"/>
                  <a:pt x="3782020" y="2639020"/>
                </a:cubicBezTo>
                <a:cubicBezTo>
                  <a:pt x="3786465" y="2637750"/>
                  <a:pt x="3808055" y="2630765"/>
                  <a:pt x="3810595" y="2629495"/>
                </a:cubicBezTo>
                <a:cubicBezTo>
                  <a:pt x="3813135" y="2628225"/>
                  <a:pt x="3818215" y="2621240"/>
                  <a:pt x="3820120" y="2619970"/>
                </a:cubicBezTo>
                <a:cubicBezTo>
                  <a:pt x="3822025" y="2618700"/>
                  <a:pt x="3836630" y="2611715"/>
                  <a:pt x="3839170" y="2610445"/>
                </a:cubicBezTo>
                <a:cubicBezTo>
                  <a:pt x="3841710" y="2609175"/>
                  <a:pt x="3855045" y="2601555"/>
                  <a:pt x="3858220" y="2600920"/>
                </a:cubicBezTo>
                <a:cubicBezTo>
                  <a:pt x="3861395" y="2600285"/>
                  <a:pt x="3883620" y="2601555"/>
                  <a:pt x="3886795" y="2600920"/>
                </a:cubicBezTo>
                <a:cubicBezTo>
                  <a:pt x="3889970" y="2600285"/>
                  <a:pt x="3903940" y="2592665"/>
                  <a:pt x="3905845" y="2591395"/>
                </a:cubicBezTo>
                <a:cubicBezTo>
                  <a:pt x="3907750" y="2590125"/>
                  <a:pt x="3912830" y="2583140"/>
                  <a:pt x="3915370" y="2581870"/>
                </a:cubicBezTo>
                <a:cubicBezTo>
                  <a:pt x="3917910" y="2580600"/>
                  <a:pt x="3940770" y="2573615"/>
                  <a:pt x="3943945" y="2572345"/>
                </a:cubicBezTo>
                <a:cubicBezTo>
                  <a:pt x="3947120" y="2571075"/>
                  <a:pt x="3960455" y="2564090"/>
                  <a:pt x="3962995" y="2562820"/>
                </a:cubicBezTo>
                <a:cubicBezTo>
                  <a:pt x="3965535" y="2561550"/>
                  <a:pt x="3980140" y="2554565"/>
                  <a:pt x="3982045" y="2553295"/>
                </a:cubicBezTo>
                <a:cubicBezTo>
                  <a:pt x="3983950" y="2552025"/>
                  <a:pt x="3988395" y="2544405"/>
                  <a:pt x="3991570" y="2543770"/>
                </a:cubicBezTo>
                <a:cubicBezTo>
                  <a:pt x="3994745" y="2543135"/>
                  <a:pt x="4026495" y="2544405"/>
                  <a:pt x="4029670" y="2543770"/>
                </a:cubicBezTo>
                <a:cubicBezTo>
                  <a:pt x="4032845" y="2543135"/>
                  <a:pt x="4036655" y="2534880"/>
                  <a:pt x="4039195" y="2534245"/>
                </a:cubicBezTo>
                <a:cubicBezTo>
                  <a:pt x="4041735" y="2533610"/>
                  <a:pt x="4064595" y="2534880"/>
                  <a:pt x="4067770" y="2534245"/>
                </a:cubicBezTo>
                <a:cubicBezTo>
                  <a:pt x="4070945" y="2533610"/>
                  <a:pt x="4084280" y="2525990"/>
                  <a:pt x="4086820" y="2524720"/>
                </a:cubicBezTo>
                <a:cubicBezTo>
                  <a:pt x="4089360" y="2523450"/>
                  <a:pt x="4102695" y="2516465"/>
                  <a:pt x="4105870" y="2515195"/>
                </a:cubicBezTo>
                <a:cubicBezTo>
                  <a:pt x="4109045" y="2513925"/>
                  <a:pt x="4131270" y="2507575"/>
                  <a:pt x="4134445" y="2505670"/>
                </a:cubicBezTo>
                <a:cubicBezTo>
                  <a:pt x="4137620" y="2503765"/>
                  <a:pt x="4150320" y="2488525"/>
                  <a:pt x="4153495" y="2486620"/>
                </a:cubicBezTo>
                <a:cubicBezTo>
                  <a:pt x="4156670" y="2484715"/>
                  <a:pt x="4178895" y="2478365"/>
                  <a:pt x="4182070" y="2477095"/>
                </a:cubicBezTo>
                <a:cubicBezTo>
                  <a:pt x="4185244" y="2475825"/>
                  <a:pt x="4197310" y="2468840"/>
                  <a:pt x="4201120" y="2467570"/>
                </a:cubicBezTo>
                <a:cubicBezTo>
                  <a:pt x="4204930" y="2466300"/>
                  <a:pt x="4230330" y="2458680"/>
                  <a:pt x="4239220" y="2458045"/>
                </a:cubicBezTo>
                <a:cubicBezTo>
                  <a:pt x="4248110" y="2457410"/>
                  <a:pt x="4326215" y="2458680"/>
                  <a:pt x="4334470" y="2458045"/>
                </a:cubicBezTo>
                <a:cubicBezTo>
                  <a:pt x="4342725" y="2457410"/>
                  <a:pt x="4359235" y="2449790"/>
                  <a:pt x="4363045" y="2448520"/>
                </a:cubicBezTo>
                <a:cubicBezTo>
                  <a:pt x="4366855" y="2447250"/>
                  <a:pt x="4386540" y="2440265"/>
                  <a:pt x="4391620" y="2438995"/>
                </a:cubicBezTo>
                <a:cubicBezTo>
                  <a:pt x="4396700" y="2437725"/>
                  <a:pt x="4432260" y="2430740"/>
                  <a:pt x="4439245" y="2429470"/>
                </a:cubicBezTo>
                <a:cubicBezTo>
                  <a:pt x="4446230" y="2428200"/>
                  <a:pt x="4489410" y="2420580"/>
                  <a:pt x="4496395" y="2419945"/>
                </a:cubicBezTo>
                <a:cubicBezTo>
                  <a:pt x="4503380" y="2419310"/>
                  <a:pt x="4538305" y="2421215"/>
                  <a:pt x="4544020" y="2419945"/>
                </a:cubicBezTo>
                <a:cubicBezTo>
                  <a:pt x="4549735" y="2418675"/>
                  <a:pt x="4577040" y="2402165"/>
                  <a:pt x="4582120" y="2400895"/>
                </a:cubicBezTo>
                <a:cubicBezTo>
                  <a:pt x="4587200" y="2399625"/>
                  <a:pt x="4616410" y="2401530"/>
                  <a:pt x="4620220" y="2400895"/>
                </a:cubicBezTo>
                <a:cubicBezTo>
                  <a:pt x="4624030" y="2400260"/>
                  <a:pt x="4635460" y="2392640"/>
                  <a:pt x="4639270" y="2391370"/>
                </a:cubicBezTo>
                <a:cubicBezTo>
                  <a:pt x="4643080" y="2390100"/>
                  <a:pt x="4672925" y="2383750"/>
                  <a:pt x="4677370" y="2381845"/>
                </a:cubicBezTo>
                <a:cubicBezTo>
                  <a:pt x="4681815" y="2379940"/>
                  <a:pt x="4702135" y="2364700"/>
                  <a:pt x="4705945" y="2362795"/>
                </a:cubicBezTo>
                <a:cubicBezTo>
                  <a:pt x="4709755" y="2360890"/>
                  <a:pt x="4731980" y="2354540"/>
                  <a:pt x="4734520" y="2353270"/>
                </a:cubicBezTo>
                <a:cubicBezTo>
                  <a:pt x="4737060" y="2352000"/>
                  <a:pt x="4741505" y="2345650"/>
                  <a:pt x="4744045" y="2343745"/>
                </a:cubicBezTo>
                <a:cubicBezTo>
                  <a:pt x="4746585" y="2341840"/>
                  <a:pt x="4768810" y="2326600"/>
                  <a:pt x="4772620" y="2324695"/>
                </a:cubicBezTo>
                <a:cubicBezTo>
                  <a:pt x="4776430" y="2322790"/>
                  <a:pt x="4798020" y="2317075"/>
                  <a:pt x="4801195" y="2315170"/>
                </a:cubicBezTo>
                <a:cubicBezTo>
                  <a:pt x="4804370" y="2313265"/>
                  <a:pt x="4818340" y="2297390"/>
                  <a:pt x="4820245" y="2296120"/>
                </a:cubicBezTo>
                <a:cubicBezTo>
                  <a:pt x="4822150" y="2294850"/>
                  <a:pt x="4827865" y="2297390"/>
                  <a:pt x="4829770" y="2296120"/>
                </a:cubicBezTo>
                <a:cubicBezTo>
                  <a:pt x="4831675" y="2294850"/>
                  <a:pt x="4846280" y="2278975"/>
                  <a:pt x="4848820" y="2277070"/>
                </a:cubicBezTo>
                <a:cubicBezTo>
                  <a:pt x="4851360" y="2275165"/>
                  <a:pt x="4865965" y="2268815"/>
                  <a:pt x="4867870" y="2267545"/>
                </a:cubicBezTo>
                <a:cubicBezTo>
                  <a:pt x="4869775" y="2266275"/>
                  <a:pt x="4876125" y="2258655"/>
                  <a:pt x="4877395" y="2258020"/>
                </a:cubicBezTo>
                <a:cubicBezTo>
                  <a:pt x="4878665" y="2257385"/>
                  <a:pt x="4885650" y="2258655"/>
                  <a:pt x="4886920" y="2258020"/>
                </a:cubicBezTo>
                <a:cubicBezTo>
                  <a:pt x="4888190" y="2257385"/>
                  <a:pt x="4895810" y="2249765"/>
                  <a:pt x="4896445" y="2248495"/>
                </a:cubicBezTo>
                <a:cubicBezTo>
                  <a:pt x="4897080" y="2247225"/>
                  <a:pt x="4895810" y="2240240"/>
                  <a:pt x="4896445" y="2238970"/>
                </a:cubicBezTo>
                <a:cubicBezTo>
                  <a:pt x="4897080" y="2237700"/>
                  <a:pt x="4904700" y="2230715"/>
                  <a:pt x="4905970" y="2229445"/>
                </a:cubicBezTo>
                <a:cubicBezTo>
                  <a:pt x="4907240" y="2228175"/>
                  <a:pt x="4913590" y="2221825"/>
                  <a:pt x="4915495" y="2219920"/>
                </a:cubicBezTo>
                <a:cubicBezTo>
                  <a:pt x="4917400" y="2218015"/>
                  <a:pt x="4932005" y="2203410"/>
                  <a:pt x="4934545" y="2200870"/>
                </a:cubicBezTo>
                <a:cubicBezTo>
                  <a:pt x="4937085" y="2198330"/>
                  <a:pt x="4951690" y="2184360"/>
                  <a:pt x="4953595" y="2181820"/>
                </a:cubicBezTo>
                <a:cubicBezTo>
                  <a:pt x="4955500" y="2179280"/>
                  <a:pt x="4961850" y="2164675"/>
                  <a:pt x="4963120" y="2162770"/>
                </a:cubicBezTo>
                <a:cubicBezTo>
                  <a:pt x="4964390" y="2160865"/>
                  <a:pt x="4970740" y="2155785"/>
                  <a:pt x="4972645" y="2153245"/>
                </a:cubicBezTo>
                <a:cubicBezTo>
                  <a:pt x="4974550" y="2150705"/>
                  <a:pt x="4989790" y="2127845"/>
                  <a:pt x="4991695" y="2124670"/>
                </a:cubicBezTo>
                <a:cubicBezTo>
                  <a:pt x="4993600" y="2121495"/>
                  <a:pt x="4999315" y="2108160"/>
                  <a:pt x="5001220" y="2105620"/>
                </a:cubicBezTo>
                <a:cubicBezTo>
                  <a:pt x="5003125" y="2103080"/>
                  <a:pt x="5018365" y="2088475"/>
                  <a:pt x="5020270" y="2086570"/>
                </a:cubicBezTo>
                <a:cubicBezTo>
                  <a:pt x="5022175" y="2084665"/>
                  <a:pt x="5028525" y="2078950"/>
                  <a:pt x="5029795" y="2077045"/>
                </a:cubicBezTo>
                <a:cubicBezTo>
                  <a:pt x="5031065" y="2075140"/>
                  <a:pt x="5038685" y="2060535"/>
                  <a:pt x="5039320" y="2057995"/>
                </a:cubicBezTo>
                <a:cubicBezTo>
                  <a:pt x="5039955" y="2055455"/>
                  <a:pt x="5038685" y="2041485"/>
                  <a:pt x="5039320" y="2038945"/>
                </a:cubicBezTo>
                <a:cubicBezTo>
                  <a:pt x="5039955" y="2036405"/>
                  <a:pt x="5047575" y="2021800"/>
                  <a:pt x="5048845" y="2019895"/>
                </a:cubicBezTo>
                <a:cubicBezTo>
                  <a:pt x="5050115" y="2017990"/>
                  <a:pt x="5057100" y="2012275"/>
                  <a:pt x="5058370" y="2010370"/>
                </a:cubicBezTo>
                <a:cubicBezTo>
                  <a:pt x="5059640" y="2008465"/>
                  <a:pt x="5066625" y="1994495"/>
                  <a:pt x="5067895" y="1991320"/>
                </a:cubicBezTo>
                <a:cubicBezTo>
                  <a:pt x="5069165" y="1988145"/>
                  <a:pt x="5075515" y="1965920"/>
                  <a:pt x="5077420" y="1962745"/>
                </a:cubicBezTo>
                <a:cubicBezTo>
                  <a:pt x="5079325" y="1959570"/>
                  <a:pt x="5093930" y="1947505"/>
                  <a:pt x="5096470" y="1943695"/>
                </a:cubicBezTo>
                <a:cubicBezTo>
                  <a:pt x="5099010" y="1939885"/>
                  <a:pt x="5113615" y="1910675"/>
                  <a:pt x="5115520" y="1905595"/>
                </a:cubicBezTo>
                <a:cubicBezTo>
                  <a:pt x="5117425" y="1900515"/>
                  <a:pt x="5123140" y="1871940"/>
                  <a:pt x="5125045" y="1867495"/>
                </a:cubicBezTo>
                <a:cubicBezTo>
                  <a:pt x="5126950" y="1863050"/>
                  <a:pt x="5142190" y="1844000"/>
                  <a:pt x="5144095" y="1838920"/>
                </a:cubicBezTo>
                <a:cubicBezTo>
                  <a:pt x="5146000" y="1833840"/>
                  <a:pt x="5152985" y="1796375"/>
                  <a:pt x="5153620" y="1791295"/>
                </a:cubicBezTo>
                <a:cubicBezTo>
                  <a:pt x="5154255" y="1786215"/>
                  <a:pt x="5152985" y="1767165"/>
                  <a:pt x="5153620" y="1762720"/>
                </a:cubicBezTo>
                <a:cubicBezTo>
                  <a:pt x="5154255" y="1758275"/>
                  <a:pt x="5161875" y="1729700"/>
                  <a:pt x="5163145" y="1724620"/>
                </a:cubicBezTo>
                <a:cubicBezTo>
                  <a:pt x="5164415" y="1719540"/>
                  <a:pt x="5172035" y="1694775"/>
                  <a:pt x="5172670" y="1686520"/>
                </a:cubicBezTo>
                <a:cubicBezTo>
                  <a:pt x="5173305" y="1678265"/>
                  <a:pt x="5173305" y="1608415"/>
                  <a:pt x="5172670" y="1600795"/>
                </a:cubicBezTo>
                <a:cubicBezTo>
                  <a:pt x="5172035" y="1593175"/>
                  <a:pt x="5163780" y="1576030"/>
                  <a:pt x="5163145" y="1572220"/>
                </a:cubicBezTo>
                <a:cubicBezTo>
                  <a:pt x="5162510" y="1568410"/>
                  <a:pt x="5164415" y="1547455"/>
                  <a:pt x="5163145" y="1543645"/>
                </a:cubicBezTo>
                <a:cubicBezTo>
                  <a:pt x="5161875" y="1539835"/>
                  <a:pt x="5146635" y="1520150"/>
                  <a:pt x="5144095" y="1515070"/>
                </a:cubicBezTo>
                <a:cubicBezTo>
                  <a:pt x="5141555" y="1509990"/>
                  <a:pt x="5127585" y="1472525"/>
                  <a:pt x="5125045" y="1467445"/>
                </a:cubicBezTo>
                <a:cubicBezTo>
                  <a:pt x="5122505" y="1462365"/>
                  <a:pt x="5108535" y="1443950"/>
                  <a:pt x="5105995" y="1438870"/>
                </a:cubicBezTo>
                <a:cubicBezTo>
                  <a:pt x="5103455" y="1433790"/>
                  <a:pt x="5089485" y="1396960"/>
                  <a:pt x="5086945" y="1391245"/>
                </a:cubicBezTo>
                <a:cubicBezTo>
                  <a:pt x="5084405" y="1385530"/>
                  <a:pt x="5070435" y="1357590"/>
                  <a:pt x="5067895" y="1353145"/>
                </a:cubicBezTo>
                <a:cubicBezTo>
                  <a:pt x="5065355" y="1348700"/>
                  <a:pt x="5051385" y="1328380"/>
                  <a:pt x="5048845" y="1324570"/>
                </a:cubicBezTo>
                <a:cubicBezTo>
                  <a:pt x="5046305" y="1320760"/>
                  <a:pt x="5032335" y="1299170"/>
                  <a:pt x="5029795" y="1295995"/>
                </a:cubicBezTo>
                <a:cubicBezTo>
                  <a:pt x="5027255" y="1292820"/>
                  <a:pt x="5012650" y="1280120"/>
                  <a:pt x="5010745" y="1276945"/>
                </a:cubicBezTo>
                <a:cubicBezTo>
                  <a:pt x="5008840" y="1273770"/>
                  <a:pt x="5003125" y="1251545"/>
                  <a:pt x="5001220" y="1248370"/>
                </a:cubicBezTo>
                <a:cubicBezTo>
                  <a:pt x="4999315" y="1245195"/>
                  <a:pt x="4984075" y="1232495"/>
                  <a:pt x="4982170" y="1229320"/>
                </a:cubicBezTo>
                <a:cubicBezTo>
                  <a:pt x="4980265" y="1226145"/>
                  <a:pt x="4974550" y="1203920"/>
                  <a:pt x="4972645" y="1200745"/>
                </a:cubicBezTo>
                <a:cubicBezTo>
                  <a:pt x="4970740" y="1197570"/>
                  <a:pt x="4956135" y="1184235"/>
                  <a:pt x="4953595" y="1181695"/>
                </a:cubicBezTo>
                <a:cubicBezTo>
                  <a:pt x="4951055" y="1179155"/>
                  <a:pt x="4936450" y="1165820"/>
                  <a:pt x="4934545" y="1162645"/>
                </a:cubicBezTo>
                <a:cubicBezTo>
                  <a:pt x="4932640" y="1159470"/>
                  <a:pt x="4926925" y="1137245"/>
                  <a:pt x="4925020" y="1134070"/>
                </a:cubicBezTo>
                <a:cubicBezTo>
                  <a:pt x="4923115" y="1130895"/>
                  <a:pt x="4908510" y="1118195"/>
                  <a:pt x="4905970" y="1115020"/>
                </a:cubicBezTo>
                <a:cubicBezTo>
                  <a:pt x="4903430" y="1111845"/>
                  <a:pt x="4888825" y="1090255"/>
                  <a:pt x="4886920" y="1086445"/>
                </a:cubicBezTo>
                <a:cubicBezTo>
                  <a:pt x="4885015" y="1082635"/>
                  <a:pt x="4879300" y="1061045"/>
                  <a:pt x="4877395" y="1057870"/>
                </a:cubicBezTo>
                <a:cubicBezTo>
                  <a:pt x="4875490" y="1054695"/>
                  <a:pt x="4860885" y="1041995"/>
                  <a:pt x="4858345" y="1038820"/>
                </a:cubicBezTo>
                <a:cubicBezTo>
                  <a:pt x="4855805" y="1035645"/>
                  <a:pt x="4841835" y="1014690"/>
                  <a:pt x="4839295" y="1010245"/>
                </a:cubicBezTo>
                <a:cubicBezTo>
                  <a:pt x="4836755" y="1005800"/>
                  <a:pt x="4823420" y="977225"/>
                  <a:pt x="4820245" y="972145"/>
                </a:cubicBezTo>
                <a:cubicBezTo>
                  <a:pt x="4817070" y="967065"/>
                  <a:pt x="4794845" y="938490"/>
                  <a:pt x="4791670" y="934045"/>
                </a:cubicBezTo>
                <a:cubicBezTo>
                  <a:pt x="4788495" y="929600"/>
                  <a:pt x="4775160" y="909280"/>
                  <a:pt x="4772620" y="905470"/>
                </a:cubicBezTo>
                <a:cubicBezTo>
                  <a:pt x="4770080" y="901660"/>
                  <a:pt x="4756110" y="880705"/>
                  <a:pt x="4753570" y="876895"/>
                </a:cubicBezTo>
                <a:cubicBezTo>
                  <a:pt x="4751030" y="873085"/>
                  <a:pt x="4737060" y="851495"/>
                  <a:pt x="4734520" y="848320"/>
                </a:cubicBezTo>
                <a:cubicBezTo>
                  <a:pt x="4731980" y="845145"/>
                  <a:pt x="4718010" y="831175"/>
                  <a:pt x="4715470" y="829270"/>
                </a:cubicBezTo>
                <a:cubicBezTo>
                  <a:pt x="4712930" y="827365"/>
                  <a:pt x="4697690" y="821650"/>
                  <a:pt x="4696420" y="819745"/>
                </a:cubicBezTo>
                <a:cubicBezTo>
                  <a:pt x="4695150" y="817840"/>
                  <a:pt x="4697690" y="803870"/>
                  <a:pt x="4696420" y="800695"/>
                </a:cubicBezTo>
                <a:cubicBezTo>
                  <a:pt x="4695150" y="797520"/>
                  <a:pt x="4679910" y="775930"/>
                  <a:pt x="4677370" y="772120"/>
                </a:cubicBezTo>
                <a:cubicBezTo>
                  <a:pt x="4674830" y="768310"/>
                  <a:pt x="4660860" y="747355"/>
                  <a:pt x="4658320" y="743545"/>
                </a:cubicBezTo>
                <a:cubicBezTo>
                  <a:pt x="4655780" y="739735"/>
                  <a:pt x="4641810" y="718145"/>
                  <a:pt x="4639270" y="714970"/>
                </a:cubicBezTo>
                <a:cubicBezTo>
                  <a:pt x="4636730" y="711795"/>
                  <a:pt x="4622760" y="699095"/>
                  <a:pt x="4620220" y="695920"/>
                </a:cubicBezTo>
                <a:cubicBezTo>
                  <a:pt x="4617680" y="692745"/>
                  <a:pt x="4603710" y="671155"/>
                  <a:pt x="4601170" y="667345"/>
                </a:cubicBezTo>
                <a:cubicBezTo>
                  <a:pt x="4598630" y="663535"/>
                  <a:pt x="4584025" y="641945"/>
                  <a:pt x="4582120" y="638770"/>
                </a:cubicBezTo>
                <a:cubicBezTo>
                  <a:pt x="4580215" y="635595"/>
                  <a:pt x="4574500" y="622260"/>
                  <a:pt x="4572595" y="619720"/>
                </a:cubicBezTo>
                <a:cubicBezTo>
                  <a:pt x="4570690" y="617180"/>
                  <a:pt x="4555450" y="602575"/>
                  <a:pt x="4553545" y="600670"/>
                </a:cubicBezTo>
                <a:cubicBezTo>
                  <a:pt x="4551640" y="598765"/>
                  <a:pt x="4545290" y="593050"/>
                  <a:pt x="4544020" y="591145"/>
                </a:cubicBezTo>
                <a:cubicBezTo>
                  <a:pt x="4542750" y="589240"/>
                  <a:pt x="4535765" y="574000"/>
                  <a:pt x="4534495" y="572095"/>
                </a:cubicBezTo>
                <a:cubicBezTo>
                  <a:pt x="4533225" y="570190"/>
                  <a:pt x="4525605" y="564475"/>
                  <a:pt x="4524970" y="562570"/>
                </a:cubicBezTo>
                <a:cubicBezTo>
                  <a:pt x="4524335" y="560665"/>
                  <a:pt x="4525605" y="545425"/>
                  <a:pt x="4524970" y="543520"/>
                </a:cubicBezTo>
                <a:cubicBezTo>
                  <a:pt x="4524335" y="541615"/>
                  <a:pt x="4516715" y="535265"/>
                  <a:pt x="4515445" y="533995"/>
                </a:cubicBezTo>
                <a:cubicBezTo>
                  <a:pt x="4514175" y="532725"/>
                  <a:pt x="4507190" y="525740"/>
                  <a:pt x="4505920" y="524470"/>
                </a:cubicBezTo>
                <a:cubicBezTo>
                  <a:pt x="4504650" y="523200"/>
                  <a:pt x="4497665" y="516215"/>
                  <a:pt x="4496395" y="514945"/>
                </a:cubicBezTo>
                <a:cubicBezTo>
                  <a:pt x="4495125" y="513675"/>
                  <a:pt x="4488140" y="506690"/>
                  <a:pt x="4486870" y="505420"/>
                </a:cubicBezTo>
                <a:cubicBezTo>
                  <a:pt x="4485600" y="504150"/>
                  <a:pt x="4479250" y="497800"/>
                  <a:pt x="4477345" y="495895"/>
                </a:cubicBezTo>
                <a:cubicBezTo>
                  <a:pt x="4475440" y="493990"/>
                  <a:pt x="4460835" y="478750"/>
                  <a:pt x="4458295" y="476845"/>
                </a:cubicBezTo>
                <a:cubicBezTo>
                  <a:pt x="4455755" y="474940"/>
                  <a:pt x="4441150" y="468590"/>
                  <a:pt x="4439245" y="467320"/>
                </a:cubicBezTo>
                <a:cubicBezTo>
                  <a:pt x="4437340" y="466050"/>
                  <a:pt x="4431625" y="459700"/>
                  <a:pt x="4429720" y="457795"/>
                </a:cubicBezTo>
                <a:cubicBezTo>
                  <a:pt x="4427815" y="455890"/>
                  <a:pt x="4413845" y="441285"/>
                  <a:pt x="4410670" y="438745"/>
                </a:cubicBezTo>
                <a:cubicBezTo>
                  <a:pt x="4407495" y="436205"/>
                  <a:pt x="4384635" y="421600"/>
                  <a:pt x="4382095" y="419695"/>
                </a:cubicBezTo>
                <a:cubicBezTo>
                  <a:pt x="4379555" y="417790"/>
                  <a:pt x="4373840" y="411440"/>
                  <a:pt x="4372570" y="410170"/>
                </a:cubicBezTo>
                <a:cubicBezTo>
                  <a:pt x="4371300" y="408900"/>
                  <a:pt x="4364315" y="401280"/>
                  <a:pt x="4363045" y="400645"/>
                </a:cubicBezTo>
                <a:cubicBezTo>
                  <a:pt x="4361775" y="400010"/>
                  <a:pt x="4354790" y="401280"/>
                  <a:pt x="4353520" y="400645"/>
                </a:cubicBezTo>
                <a:cubicBezTo>
                  <a:pt x="4352250" y="400010"/>
                  <a:pt x="4345265" y="393025"/>
                  <a:pt x="4343995" y="391120"/>
                </a:cubicBezTo>
                <a:cubicBezTo>
                  <a:pt x="4342725" y="389215"/>
                  <a:pt x="4335740" y="373975"/>
                  <a:pt x="4334470" y="372070"/>
                </a:cubicBezTo>
                <a:cubicBezTo>
                  <a:pt x="4333200" y="370165"/>
                  <a:pt x="4326215" y="363815"/>
                  <a:pt x="4324945" y="362545"/>
                </a:cubicBezTo>
                <a:cubicBezTo>
                  <a:pt x="4323675" y="361275"/>
                  <a:pt x="4317325" y="354290"/>
                  <a:pt x="4315420" y="353020"/>
                </a:cubicBezTo>
                <a:cubicBezTo>
                  <a:pt x="4313515" y="351750"/>
                  <a:pt x="4297640" y="344130"/>
                  <a:pt x="4296370" y="343495"/>
                </a:cubicBezTo>
                <a:lnTo>
                  <a:pt x="4286845" y="343495"/>
                </a:ln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2637829" y="1542454"/>
            <a:ext cx="5993010" cy="4545211"/>
          </a:xfrm>
          <a:custGeom>
            <a:avLst/>
            <a:gdLst>
              <a:gd name="connsiteX0" fmla="*/ 4029670 w 5993010"/>
              <a:gd name="connsiteY0" fmla="*/ 2381845 h 4545211"/>
              <a:gd name="connsiteX1" fmla="*/ 4029670 w 5993010"/>
              <a:gd name="connsiteY1" fmla="*/ 2381845 h 4545211"/>
              <a:gd name="connsiteX2" fmla="*/ 3591520 w 5993010"/>
              <a:gd name="connsiteY2" fmla="*/ 2324695 h 4545211"/>
              <a:gd name="connsiteX3" fmla="*/ 3496270 w 5993010"/>
              <a:gd name="connsiteY3" fmla="*/ 2305645 h 4545211"/>
              <a:gd name="connsiteX4" fmla="*/ 3420070 w 5993010"/>
              <a:gd name="connsiteY4" fmla="*/ 2277070 h 4545211"/>
              <a:gd name="connsiteX5" fmla="*/ 3267670 w 5993010"/>
              <a:gd name="connsiteY5" fmla="*/ 2219920 h 4545211"/>
              <a:gd name="connsiteX6" fmla="*/ 3229570 w 5993010"/>
              <a:gd name="connsiteY6" fmla="*/ 2219920 h 4545211"/>
              <a:gd name="connsiteX7" fmla="*/ 3220045 w 5993010"/>
              <a:gd name="connsiteY7" fmla="*/ 2229445 h 4545211"/>
              <a:gd name="connsiteX8" fmla="*/ 3200996 w 5993010"/>
              <a:gd name="connsiteY8" fmla="*/ 2238970 h 4545211"/>
              <a:gd name="connsiteX9" fmla="*/ 3191470 w 5993010"/>
              <a:gd name="connsiteY9" fmla="*/ 2248495 h 4545211"/>
              <a:gd name="connsiteX10" fmla="*/ 3172420 w 5993010"/>
              <a:gd name="connsiteY10" fmla="*/ 2258020 h 4545211"/>
              <a:gd name="connsiteX11" fmla="*/ 3134320 w 5993010"/>
              <a:gd name="connsiteY11" fmla="*/ 2267545 h 4545211"/>
              <a:gd name="connsiteX12" fmla="*/ 3115270 w 5993010"/>
              <a:gd name="connsiteY12" fmla="*/ 2267545 h 4545211"/>
              <a:gd name="connsiteX13" fmla="*/ 3105745 w 5993010"/>
              <a:gd name="connsiteY13" fmla="*/ 2277070 h 4545211"/>
              <a:gd name="connsiteX14" fmla="*/ 3086696 w 5993010"/>
              <a:gd name="connsiteY14" fmla="*/ 2286595 h 4545211"/>
              <a:gd name="connsiteX15" fmla="*/ 3067645 w 5993010"/>
              <a:gd name="connsiteY15" fmla="*/ 2296120 h 4545211"/>
              <a:gd name="connsiteX16" fmla="*/ 2819995 w 5993010"/>
              <a:gd name="connsiteY16" fmla="*/ 2286595 h 4545211"/>
              <a:gd name="connsiteX17" fmla="*/ 2800945 w 5993010"/>
              <a:gd name="connsiteY17" fmla="*/ 2277070 h 4545211"/>
              <a:gd name="connsiteX18" fmla="*/ 2781895 w 5993010"/>
              <a:gd name="connsiteY18" fmla="*/ 2267545 h 4545211"/>
              <a:gd name="connsiteX19" fmla="*/ 2753320 w 5993010"/>
              <a:gd name="connsiteY19" fmla="*/ 2267545 h 4545211"/>
              <a:gd name="connsiteX20" fmla="*/ 2734270 w 5993010"/>
              <a:gd name="connsiteY20" fmla="*/ 2258020 h 4545211"/>
              <a:gd name="connsiteX21" fmla="*/ 2724745 w 5993010"/>
              <a:gd name="connsiteY21" fmla="*/ 2248495 h 4545211"/>
              <a:gd name="connsiteX22" fmla="*/ 2705695 w 5993010"/>
              <a:gd name="connsiteY22" fmla="*/ 2238970 h 4545211"/>
              <a:gd name="connsiteX23" fmla="*/ 2686645 w 5993010"/>
              <a:gd name="connsiteY23" fmla="*/ 2238970 h 4545211"/>
              <a:gd name="connsiteX24" fmla="*/ 2677120 w 5993010"/>
              <a:gd name="connsiteY24" fmla="*/ 2229445 h 4545211"/>
              <a:gd name="connsiteX25" fmla="*/ 2658070 w 5993010"/>
              <a:gd name="connsiteY25" fmla="*/ 2219920 h 4545211"/>
              <a:gd name="connsiteX26" fmla="*/ 2639020 w 5993010"/>
              <a:gd name="connsiteY26" fmla="*/ 2219920 h 4545211"/>
              <a:gd name="connsiteX27" fmla="*/ 2629495 w 5993010"/>
              <a:gd name="connsiteY27" fmla="*/ 2210395 h 4545211"/>
              <a:gd name="connsiteX28" fmla="*/ 2619970 w 5993010"/>
              <a:gd name="connsiteY28" fmla="*/ 2210395 h 4545211"/>
              <a:gd name="connsiteX29" fmla="*/ 2610445 w 5993010"/>
              <a:gd name="connsiteY29" fmla="*/ 2200870 h 4545211"/>
              <a:gd name="connsiteX30" fmla="*/ 2600920 w 5993010"/>
              <a:gd name="connsiteY30" fmla="*/ 2191345 h 4545211"/>
              <a:gd name="connsiteX31" fmla="*/ 2581870 w 5993010"/>
              <a:gd name="connsiteY31" fmla="*/ 2181820 h 4545211"/>
              <a:gd name="connsiteX32" fmla="*/ 2572345 w 5993010"/>
              <a:gd name="connsiteY32" fmla="*/ 2181820 h 4545211"/>
              <a:gd name="connsiteX33" fmla="*/ 2562820 w 5993010"/>
              <a:gd name="connsiteY33" fmla="*/ 2172295 h 4545211"/>
              <a:gd name="connsiteX34" fmla="*/ 2553295 w 5993010"/>
              <a:gd name="connsiteY34" fmla="*/ 2172295 h 4545211"/>
              <a:gd name="connsiteX35" fmla="*/ 2543770 w 5993010"/>
              <a:gd name="connsiteY35" fmla="*/ 2162770 h 4545211"/>
              <a:gd name="connsiteX36" fmla="*/ 2534245 w 5993010"/>
              <a:gd name="connsiteY36" fmla="*/ 2153245 h 4545211"/>
              <a:gd name="connsiteX37" fmla="*/ 2515195 w 5993010"/>
              <a:gd name="connsiteY37" fmla="*/ 2153245 h 4545211"/>
              <a:gd name="connsiteX38" fmla="*/ 2505670 w 5993010"/>
              <a:gd name="connsiteY38" fmla="*/ 2143720 h 4545211"/>
              <a:gd name="connsiteX39" fmla="*/ 2486620 w 5993010"/>
              <a:gd name="connsiteY39" fmla="*/ 2124670 h 4545211"/>
              <a:gd name="connsiteX40" fmla="*/ 2467570 w 5993010"/>
              <a:gd name="connsiteY40" fmla="*/ 2105620 h 4545211"/>
              <a:gd name="connsiteX41" fmla="*/ 2448520 w 5993010"/>
              <a:gd name="connsiteY41" fmla="*/ 2096095 h 4545211"/>
              <a:gd name="connsiteX42" fmla="*/ 2438995 w 5993010"/>
              <a:gd name="connsiteY42" fmla="*/ 2096095 h 4545211"/>
              <a:gd name="connsiteX43" fmla="*/ 2429470 w 5993010"/>
              <a:gd name="connsiteY43" fmla="*/ 2077045 h 4545211"/>
              <a:gd name="connsiteX44" fmla="*/ 2410420 w 5993010"/>
              <a:gd name="connsiteY44" fmla="*/ 2067520 h 4545211"/>
              <a:gd name="connsiteX45" fmla="*/ 2400895 w 5993010"/>
              <a:gd name="connsiteY45" fmla="*/ 2067520 h 4545211"/>
              <a:gd name="connsiteX46" fmla="*/ 2391370 w 5993010"/>
              <a:gd name="connsiteY46" fmla="*/ 2057995 h 4545211"/>
              <a:gd name="connsiteX47" fmla="*/ 2372320 w 5993010"/>
              <a:gd name="connsiteY47" fmla="*/ 2048470 h 4545211"/>
              <a:gd name="connsiteX48" fmla="*/ 2353270 w 5993010"/>
              <a:gd name="connsiteY48" fmla="*/ 2029420 h 4545211"/>
              <a:gd name="connsiteX49" fmla="*/ 2343745 w 5993010"/>
              <a:gd name="connsiteY49" fmla="*/ 2010370 h 4545211"/>
              <a:gd name="connsiteX50" fmla="*/ 2324695 w 5993010"/>
              <a:gd name="connsiteY50" fmla="*/ 1991320 h 4545211"/>
              <a:gd name="connsiteX51" fmla="*/ 2305645 w 5993010"/>
              <a:gd name="connsiteY51" fmla="*/ 1981795 h 4545211"/>
              <a:gd name="connsiteX52" fmla="*/ 2286595 w 5993010"/>
              <a:gd name="connsiteY52" fmla="*/ 1962745 h 4545211"/>
              <a:gd name="connsiteX53" fmla="*/ 2267545 w 5993010"/>
              <a:gd name="connsiteY53" fmla="*/ 1934170 h 4545211"/>
              <a:gd name="connsiteX54" fmla="*/ 2258020 w 5993010"/>
              <a:gd name="connsiteY54" fmla="*/ 1915120 h 4545211"/>
              <a:gd name="connsiteX55" fmla="*/ 2238970 w 5993010"/>
              <a:gd name="connsiteY55" fmla="*/ 1896070 h 4545211"/>
              <a:gd name="connsiteX56" fmla="*/ 2219920 w 5993010"/>
              <a:gd name="connsiteY56" fmla="*/ 1886545 h 4545211"/>
              <a:gd name="connsiteX57" fmla="*/ 2200870 w 5993010"/>
              <a:gd name="connsiteY57" fmla="*/ 1867495 h 4545211"/>
              <a:gd name="connsiteX58" fmla="*/ 2181820 w 5993010"/>
              <a:gd name="connsiteY58" fmla="*/ 1838920 h 4545211"/>
              <a:gd name="connsiteX59" fmla="*/ 2172295 w 5993010"/>
              <a:gd name="connsiteY59" fmla="*/ 1819870 h 4545211"/>
              <a:gd name="connsiteX60" fmla="*/ 2162770 w 5993010"/>
              <a:gd name="connsiteY60" fmla="*/ 1810345 h 4545211"/>
              <a:gd name="connsiteX61" fmla="*/ 2143720 w 5993010"/>
              <a:gd name="connsiteY61" fmla="*/ 1781770 h 4545211"/>
              <a:gd name="connsiteX62" fmla="*/ 2124670 w 5993010"/>
              <a:gd name="connsiteY62" fmla="*/ 1753195 h 4545211"/>
              <a:gd name="connsiteX63" fmla="*/ 2115145 w 5993010"/>
              <a:gd name="connsiteY63" fmla="*/ 1734145 h 4545211"/>
              <a:gd name="connsiteX64" fmla="*/ 2105620 w 5993010"/>
              <a:gd name="connsiteY64" fmla="*/ 1705570 h 4545211"/>
              <a:gd name="connsiteX65" fmla="*/ 2096095 w 5993010"/>
              <a:gd name="connsiteY65" fmla="*/ 1696045 h 4545211"/>
              <a:gd name="connsiteX66" fmla="*/ 2096095 w 5993010"/>
              <a:gd name="connsiteY66" fmla="*/ 1591270 h 4545211"/>
              <a:gd name="connsiteX67" fmla="*/ 2105620 w 5993010"/>
              <a:gd name="connsiteY67" fmla="*/ 1581745 h 4545211"/>
              <a:gd name="connsiteX68" fmla="*/ 2115145 w 5993010"/>
              <a:gd name="connsiteY68" fmla="*/ 1562695 h 4545211"/>
              <a:gd name="connsiteX69" fmla="*/ 2124670 w 5993010"/>
              <a:gd name="connsiteY69" fmla="*/ 1543645 h 4545211"/>
              <a:gd name="connsiteX70" fmla="*/ 2134195 w 5993010"/>
              <a:gd name="connsiteY70" fmla="*/ 1534120 h 4545211"/>
              <a:gd name="connsiteX71" fmla="*/ 2143720 w 5993010"/>
              <a:gd name="connsiteY71" fmla="*/ 1515070 h 4545211"/>
              <a:gd name="connsiteX72" fmla="*/ 2153245 w 5993010"/>
              <a:gd name="connsiteY72" fmla="*/ 1496020 h 4545211"/>
              <a:gd name="connsiteX73" fmla="*/ 2172295 w 5993010"/>
              <a:gd name="connsiteY73" fmla="*/ 1476970 h 4545211"/>
              <a:gd name="connsiteX74" fmla="*/ 2191345 w 5993010"/>
              <a:gd name="connsiteY74" fmla="*/ 1467445 h 4545211"/>
              <a:gd name="connsiteX75" fmla="*/ 2200870 w 5993010"/>
              <a:gd name="connsiteY75" fmla="*/ 1448395 h 4545211"/>
              <a:gd name="connsiteX76" fmla="*/ 2210395 w 5993010"/>
              <a:gd name="connsiteY76" fmla="*/ 1429345 h 4545211"/>
              <a:gd name="connsiteX77" fmla="*/ 2219920 w 5993010"/>
              <a:gd name="connsiteY77" fmla="*/ 1419820 h 4545211"/>
              <a:gd name="connsiteX78" fmla="*/ 2238970 w 5993010"/>
              <a:gd name="connsiteY78" fmla="*/ 1410295 h 4545211"/>
              <a:gd name="connsiteX79" fmla="*/ 2238970 w 5993010"/>
              <a:gd name="connsiteY79" fmla="*/ 1400770 h 4545211"/>
              <a:gd name="connsiteX80" fmla="*/ 2248495 w 5993010"/>
              <a:gd name="connsiteY80" fmla="*/ 1391245 h 4545211"/>
              <a:gd name="connsiteX81" fmla="*/ 2258020 w 5993010"/>
              <a:gd name="connsiteY81" fmla="*/ 1391245 h 4545211"/>
              <a:gd name="connsiteX82" fmla="*/ 2267545 w 5993010"/>
              <a:gd name="connsiteY82" fmla="*/ 1381720 h 4545211"/>
              <a:gd name="connsiteX83" fmla="*/ 2277070 w 5993010"/>
              <a:gd name="connsiteY83" fmla="*/ 1362670 h 4545211"/>
              <a:gd name="connsiteX84" fmla="*/ 2296120 w 5993010"/>
              <a:gd name="connsiteY84" fmla="*/ 1343620 h 4545211"/>
              <a:gd name="connsiteX85" fmla="*/ 2296120 w 5993010"/>
              <a:gd name="connsiteY85" fmla="*/ 1334095 h 4545211"/>
              <a:gd name="connsiteX86" fmla="*/ 2305645 w 5993010"/>
              <a:gd name="connsiteY86" fmla="*/ 1324570 h 4545211"/>
              <a:gd name="connsiteX87" fmla="*/ 2315170 w 5993010"/>
              <a:gd name="connsiteY87" fmla="*/ 1305520 h 4545211"/>
              <a:gd name="connsiteX88" fmla="*/ 2324695 w 5993010"/>
              <a:gd name="connsiteY88" fmla="*/ 1286470 h 4545211"/>
              <a:gd name="connsiteX89" fmla="*/ 2334220 w 5993010"/>
              <a:gd name="connsiteY89" fmla="*/ 1276945 h 4545211"/>
              <a:gd name="connsiteX90" fmla="*/ 2353270 w 5993010"/>
              <a:gd name="connsiteY90" fmla="*/ 1257895 h 4545211"/>
              <a:gd name="connsiteX91" fmla="*/ 2362795 w 5993010"/>
              <a:gd name="connsiteY91" fmla="*/ 1238845 h 4545211"/>
              <a:gd name="connsiteX92" fmla="*/ 2372320 w 5993010"/>
              <a:gd name="connsiteY92" fmla="*/ 1219795 h 4545211"/>
              <a:gd name="connsiteX93" fmla="*/ 2391370 w 5993010"/>
              <a:gd name="connsiteY93" fmla="*/ 1210270 h 4545211"/>
              <a:gd name="connsiteX94" fmla="*/ 2410420 w 5993010"/>
              <a:gd name="connsiteY94" fmla="*/ 1191220 h 4545211"/>
              <a:gd name="connsiteX95" fmla="*/ 2419945 w 5993010"/>
              <a:gd name="connsiteY95" fmla="*/ 1143595 h 4545211"/>
              <a:gd name="connsiteX96" fmla="*/ 2429470 w 5993010"/>
              <a:gd name="connsiteY96" fmla="*/ 1134070 h 4545211"/>
              <a:gd name="connsiteX97" fmla="*/ 2438995 w 5993010"/>
              <a:gd name="connsiteY97" fmla="*/ 1086445 h 4545211"/>
              <a:gd name="connsiteX98" fmla="*/ 2438995 w 5993010"/>
              <a:gd name="connsiteY98" fmla="*/ 1038820 h 4545211"/>
              <a:gd name="connsiteX99" fmla="*/ 2448520 w 5993010"/>
              <a:gd name="connsiteY99" fmla="*/ 1019770 h 4545211"/>
              <a:gd name="connsiteX100" fmla="*/ 2448520 w 5993010"/>
              <a:gd name="connsiteY100" fmla="*/ 934045 h 4545211"/>
              <a:gd name="connsiteX101" fmla="*/ 2438995 w 5993010"/>
              <a:gd name="connsiteY101" fmla="*/ 905470 h 4545211"/>
              <a:gd name="connsiteX102" fmla="*/ 2438995 w 5993010"/>
              <a:gd name="connsiteY102" fmla="*/ 886420 h 4545211"/>
              <a:gd name="connsiteX103" fmla="*/ 2429470 w 5993010"/>
              <a:gd name="connsiteY103" fmla="*/ 876895 h 4545211"/>
              <a:gd name="connsiteX104" fmla="*/ 2419945 w 5993010"/>
              <a:gd name="connsiteY104" fmla="*/ 848320 h 4545211"/>
              <a:gd name="connsiteX105" fmla="*/ 2419945 w 5993010"/>
              <a:gd name="connsiteY105" fmla="*/ 819745 h 4545211"/>
              <a:gd name="connsiteX106" fmla="*/ 2410420 w 5993010"/>
              <a:gd name="connsiteY106" fmla="*/ 800695 h 4545211"/>
              <a:gd name="connsiteX107" fmla="*/ 2391370 w 5993010"/>
              <a:gd name="connsiteY107" fmla="*/ 781645 h 4545211"/>
              <a:gd name="connsiteX108" fmla="*/ 2372320 w 5993010"/>
              <a:gd name="connsiteY108" fmla="*/ 762595 h 4545211"/>
              <a:gd name="connsiteX109" fmla="*/ 2362795 w 5993010"/>
              <a:gd name="connsiteY109" fmla="*/ 743545 h 4545211"/>
              <a:gd name="connsiteX110" fmla="*/ 2353270 w 5993010"/>
              <a:gd name="connsiteY110" fmla="*/ 724495 h 4545211"/>
              <a:gd name="connsiteX111" fmla="*/ 2343745 w 5993010"/>
              <a:gd name="connsiteY111" fmla="*/ 714970 h 4545211"/>
              <a:gd name="connsiteX112" fmla="*/ 2343745 w 5993010"/>
              <a:gd name="connsiteY112" fmla="*/ 695920 h 4545211"/>
              <a:gd name="connsiteX113" fmla="*/ 2334220 w 5993010"/>
              <a:gd name="connsiteY113" fmla="*/ 676870 h 4545211"/>
              <a:gd name="connsiteX114" fmla="*/ 2324695 w 5993010"/>
              <a:gd name="connsiteY114" fmla="*/ 667345 h 4545211"/>
              <a:gd name="connsiteX115" fmla="*/ 2315170 w 5993010"/>
              <a:gd name="connsiteY115" fmla="*/ 648295 h 4545211"/>
              <a:gd name="connsiteX116" fmla="*/ 2296120 w 5993010"/>
              <a:gd name="connsiteY116" fmla="*/ 629245 h 4545211"/>
              <a:gd name="connsiteX117" fmla="*/ 2277070 w 5993010"/>
              <a:gd name="connsiteY117" fmla="*/ 600670 h 4545211"/>
              <a:gd name="connsiteX118" fmla="*/ 2267545 w 5993010"/>
              <a:gd name="connsiteY118" fmla="*/ 581620 h 4545211"/>
              <a:gd name="connsiteX119" fmla="*/ 2248495 w 5993010"/>
              <a:gd name="connsiteY119" fmla="*/ 543520 h 4545211"/>
              <a:gd name="connsiteX120" fmla="*/ 2229445 w 5993010"/>
              <a:gd name="connsiteY120" fmla="*/ 514945 h 4545211"/>
              <a:gd name="connsiteX121" fmla="*/ 2210395 w 5993010"/>
              <a:gd name="connsiteY121" fmla="*/ 476845 h 4545211"/>
              <a:gd name="connsiteX122" fmla="*/ 2191345 w 5993010"/>
              <a:gd name="connsiteY122" fmla="*/ 438745 h 4545211"/>
              <a:gd name="connsiteX123" fmla="*/ 2172295 w 5993010"/>
              <a:gd name="connsiteY123" fmla="*/ 410170 h 4545211"/>
              <a:gd name="connsiteX124" fmla="*/ 2153245 w 5993010"/>
              <a:gd name="connsiteY124" fmla="*/ 391120 h 4545211"/>
              <a:gd name="connsiteX125" fmla="*/ 2143720 w 5993010"/>
              <a:gd name="connsiteY125" fmla="*/ 372070 h 4545211"/>
              <a:gd name="connsiteX126" fmla="*/ 2134195 w 5993010"/>
              <a:gd name="connsiteY126" fmla="*/ 353020 h 4545211"/>
              <a:gd name="connsiteX127" fmla="*/ 2115145 w 5993010"/>
              <a:gd name="connsiteY127" fmla="*/ 333970 h 4545211"/>
              <a:gd name="connsiteX128" fmla="*/ 2096095 w 5993010"/>
              <a:gd name="connsiteY128" fmla="*/ 314920 h 4545211"/>
              <a:gd name="connsiteX129" fmla="*/ 2077045 w 5993010"/>
              <a:gd name="connsiteY129" fmla="*/ 305395 h 4545211"/>
              <a:gd name="connsiteX130" fmla="*/ 2067520 w 5993010"/>
              <a:gd name="connsiteY130" fmla="*/ 295870 h 4545211"/>
              <a:gd name="connsiteX131" fmla="*/ 2067520 w 5993010"/>
              <a:gd name="connsiteY131" fmla="*/ 276820 h 4545211"/>
              <a:gd name="connsiteX132" fmla="*/ 2048470 w 5993010"/>
              <a:gd name="connsiteY132" fmla="*/ 267295 h 4545211"/>
              <a:gd name="connsiteX133" fmla="*/ 2038945 w 5993010"/>
              <a:gd name="connsiteY133" fmla="*/ 257770 h 4545211"/>
              <a:gd name="connsiteX134" fmla="*/ 2019895 w 5993010"/>
              <a:gd name="connsiteY134" fmla="*/ 248245 h 4545211"/>
              <a:gd name="connsiteX135" fmla="*/ 2010370 w 5993010"/>
              <a:gd name="connsiteY135" fmla="*/ 238720 h 4545211"/>
              <a:gd name="connsiteX136" fmla="*/ 2000845 w 5993010"/>
              <a:gd name="connsiteY136" fmla="*/ 229195 h 4545211"/>
              <a:gd name="connsiteX137" fmla="*/ 1981795 w 5993010"/>
              <a:gd name="connsiteY137" fmla="*/ 219670 h 4545211"/>
              <a:gd name="connsiteX138" fmla="*/ 1953220 w 5993010"/>
              <a:gd name="connsiteY138" fmla="*/ 200620 h 4545211"/>
              <a:gd name="connsiteX139" fmla="*/ 1924645 w 5993010"/>
              <a:gd name="connsiteY139" fmla="*/ 181570 h 4545211"/>
              <a:gd name="connsiteX140" fmla="*/ 1915120 w 5993010"/>
              <a:gd name="connsiteY140" fmla="*/ 172045 h 4545211"/>
              <a:gd name="connsiteX141" fmla="*/ 1877020 w 5993010"/>
              <a:gd name="connsiteY141" fmla="*/ 152995 h 4545211"/>
              <a:gd name="connsiteX142" fmla="*/ 1829395 w 5993010"/>
              <a:gd name="connsiteY142" fmla="*/ 124420 h 4545211"/>
              <a:gd name="connsiteX143" fmla="*/ 1781770 w 5993010"/>
              <a:gd name="connsiteY143" fmla="*/ 105370 h 4545211"/>
              <a:gd name="connsiteX144" fmla="*/ 1743670 w 5993010"/>
              <a:gd name="connsiteY144" fmla="*/ 86320 h 4545211"/>
              <a:gd name="connsiteX145" fmla="*/ 1705570 w 5993010"/>
              <a:gd name="connsiteY145" fmla="*/ 67270 h 4545211"/>
              <a:gd name="connsiteX146" fmla="*/ 1657945 w 5993010"/>
              <a:gd name="connsiteY146" fmla="*/ 48220 h 4545211"/>
              <a:gd name="connsiteX147" fmla="*/ 1638895 w 5993010"/>
              <a:gd name="connsiteY147" fmla="*/ 29170 h 4545211"/>
              <a:gd name="connsiteX148" fmla="*/ 1600795 w 5993010"/>
              <a:gd name="connsiteY148" fmla="*/ 10120 h 4545211"/>
              <a:gd name="connsiteX149" fmla="*/ 1572220 w 5993010"/>
              <a:gd name="connsiteY149" fmla="*/ 595 h 4545211"/>
              <a:gd name="connsiteX150" fmla="*/ 1419820 w 5993010"/>
              <a:gd name="connsiteY150" fmla="*/ 595 h 4545211"/>
              <a:gd name="connsiteX151" fmla="*/ 1372195 w 5993010"/>
              <a:gd name="connsiteY151" fmla="*/ 10120 h 4545211"/>
              <a:gd name="connsiteX152" fmla="*/ 1334095 w 5993010"/>
              <a:gd name="connsiteY152" fmla="*/ 19645 h 4545211"/>
              <a:gd name="connsiteX153" fmla="*/ 1315045 w 5993010"/>
              <a:gd name="connsiteY153" fmla="*/ 29170 h 4545211"/>
              <a:gd name="connsiteX154" fmla="*/ 1286470 w 5993010"/>
              <a:gd name="connsiteY154" fmla="*/ 38695 h 4545211"/>
              <a:gd name="connsiteX155" fmla="*/ 1248370 w 5993010"/>
              <a:gd name="connsiteY155" fmla="*/ 38695 h 4545211"/>
              <a:gd name="connsiteX156" fmla="*/ 1219795 w 5993010"/>
              <a:gd name="connsiteY156" fmla="*/ 48220 h 4545211"/>
              <a:gd name="connsiteX157" fmla="*/ 1172170 w 5993010"/>
              <a:gd name="connsiteY157" fmla="*/ 57745 h 4545211"/>
              <a:gd name="connsiteX158" fmla="*/ 1143595 w 5993010"/>
              <a:gd name="connsiteY158" fmla="*/ 67270 h 4545211"/>
              <a:gd name="connsiteX159" fmla="*/ 1134070 w 5993010"/>
              <a:gd name="connsiteY159" fmla="*/ 67270 h 4545211"/>
              <a:gd name="connsiteX160" fmla="*/ 1115020 w 5993010"/>
              <a:gd name="connsiteY160" fmla="*/ 76795 h 4545211"/>
              <a:gd name="connsiteX161" fmla="*/ 1086445 w 5993010"/>
              <a:gd name="connsiteY161" fmla="*/ 76795 h 4545211"/>
              <a:gd name="connsiteX162" fmla="*/ 1067395 w 5993010"/>
              <a:gd name="connsiteY162" fmla="*/ 86320 h 4545211"/>
              <a:gd name="connsiteX163" fmla="*/ 1038820 w 5993010"/>
              <a:gd name="connsiteY163" fmla="*/ 95845 h 4545211"/>
              <a:gd name="connsiteX164" fmla="*/ 1010245 w 5993010"/>
              <a:gd name="connsiteY164" fmla="*/ 105370 h 4545211"/>
              <a:gd name="connsiteX165" fmla="*/ 991195 w 5993010"/>
              <a:gd name="connsiteY165" fmla="*/ 124420 h 4545211"/>
              <a:gd name="connsiteX166" fmla="*/ 972145 w 5993010"/>
              <a:gd name="connsiteY166" fmla="*/ 133945 h 4545211"/>
              <a:gd name="connsiteX167" fmla="*/ 953095 w 5993010"/>
              <a:gd name="connsiteY167" fmla="*/ 143470 h 4545211"/>
              <a:gd name="connsiteX168" fmla="*/ 934045 w 5993010"/>
              <a:gd name="connsiteY168" fmla="*/ 152995 h 4545211"/>
              <a:gd name="connsiteX169" fmla="*/ 924520 w 5993010"/>
              <a:gd name="connsiteY169" fmla="*/ 152995 h 4545211"/>
              <a:gd name="connsiteX170" fmla="*/ 886420 w 5993010"/>
              <a:gd name="connsiteY170" fmla="*/ 181570 h 4545211"/>
              <a:gd name="connsiteX171" fmla="*/ 876895 w 5993010"/>
              <a:gd name="connsiteY171" fmla="*/ 181570 h 4545211"/>
              <a:gd name="connsiteX172" fmla="*/ 857845 w 5993010"/>
              <a:gd name="connsiteY172" fmla="*/ 191095 h 4545211"/>
              <a:gd name="connsiteX173" fmla="*/ 848320 w 5993010"/>
              <a:gd name="connsiteY173" fmla="*/ 200620 h 4545211"/>
              <a:gd name="connsiteX174" fmla="*/ 838795 w 5993010"/>
              <a:gd name="connsiteY174" fmla="*/ 200620 h 4545211"/>
              <a:gd name="connsiteX175" fmla="*/ 819745 w 5993010"/>
              <a:gd name="connsiteY175" fmla="*/ 210145 h 4545211"/>
              <a:gd name="connsiteX176" fmla="*/ 810220 w 5993010"/>
              <a:gd name="connsiteY176" fmla="*/ 219670 h 4545211"/>
              <a:gd name="connsiteX177" fmla="*/ 800695 w 5993010"/>
              <a:gd name="connsiteY177" fmla="*/ 229195 h 4545211"/>
              <a:gd name="connsiteX178" fmla="*/ 791170 w 5993010"/>
              <a:gd name="connsiteY178" fmla="*/ 229195 h 4545211"/>
              <a:gd name="connsiteX179" fmla="*/ 772120 w 5993010"/>
              <a:gd name="connsiteY179" fmla="*/ 238720 h 4545211"/>
              <a:gd name="connsiteX180" fmla="*/ 762595 w 5993010"/>
              <a:gd name="connsiteY180" fmla="*/ 257770 h 4545211"/>
              <a:gd name="connsiteX181" fmla="*/ 743545 w 5993010"/>
              <a:gd name="connsiteY181" fmla="*/ 267295 h 4545211"/>
              <a:gd name="connsiteX182" fmla="*/ 724495 w 5993010"/>
              <a:gd name="connsiteY182" fmla="*/ 286345 h 4545211"/>
              <a:gd name="connsiteX183" fmla="*/ 705445 w 5993010"/>
              <a:gd name="connsiteY183" fmla="*/ 295870 h 4545211"/>
              <a:gd name="connsiteX184" fmla="*/ 695920 w 5993010"/>
              <a:gd name="connsiteY184" fmla="*/ 305395 h 4545211"/>
              <a:gd name="connsiteX185" fmla="*/ 676870 w 5993010"/>
              <a:gd name="connsiteY185" fmla="*/ 324445 h 4545211"/>
              <a:gd name="connsiteX186" fmla="*/ 648295 w 5993010"/>
              <a:gd name="connsiteY186" fmla="*/ 343495 h 4545211"/>
              <a:gd name="connsiteX187" fmla="*/ 619720 w 5993010"/>
              <a:gd name="connsiteY187" fmla="*/ 372070 h 4545211"/>
              <a:gd name="connsiteX188" fmla="*/ 600670 w 5993010"/>
              <a:gd name="connsiteY188" fmla="*/ 391120 h 4545211"/>
              <a:gd name="connsiteX189" fmla="*/ 581620 w 5993010"/>
              <a:gd name="connsiteY189" fmla="*/ 400645 h 4545211"/>
              <a:gd name="connsiteX190" fmla="*/ 562570 w 5993010"/>
              <a:gd name="connsiteY190" fmla="*/ 419695 h 4545211"/>
              <a:gd name="connsiteX191" fmla="*/ 543520 w 5993010"/>
              <a:gd name="connsiteY191" fmla="*/ 438745 h 4545211"/>
              <a:gd name="connsiteX192" fmla="*/ 533995 w 5993010"/>
              <a:gd name="connsiteY192" fmla="*/ 448270 h 4545211"/>
              <a:gd name="connsiteX193" fmla="*/ 514945 w 5993010"/>
              <a:gd name="connsiteY193" fmla="*/ 467320 h 4545211"/>
              <a:gd name="connsiteX194" fmla="*/ 495895 w 5993010"/>
              <a:gd name="connsiteY194" fmla="*/ 486370 h 4545211"/>
              <a:gd name="connsiteX195" fmla="*/ 476845 w 5993010"/>
              <a:gd name="connsiteY195" fmla="*/ 505420 h 4545211"/>
              <a:gd name="connsiteX196" fmla="*/ 467320 w 5993010"/>
              <a:gd name="connsiteY196" fmla="*/ 524470 h 4545211"/>
              <a:gd name="connsiteX197" fmla="*/ 448270 w 5993010"/>
              <a:gd name="connsiteY197" fmla="*/ 533995 h 4545211"/>
              <a:gd name="connsiteX198" fmla="*/ 429220 w 5993010"/>
              <a:gd name="connsiteY198" fmla="*/ 553045 h 4545211"/>
              <a:gd name="connsiteX199" fmla="*/ 410170 w 5993010"/>
              <a:gd name="connsiteY199" fmla="*/ 572095 h 4545211"/>
              <a:gd name="connsiteX200" fmla="*/ 391120 w 5993010"/>
              <a:gd name="connsiteY200" fmla="*/ 591145 h 4545211"/>
              <a:gd name="connsiteX201" fmla="*/ 381595 w 5993010"/>
              <a:gd name="connsiteY201" fmla="*/ 600670 h 4545211"/>
              <a:gd name="connsiteX202" fmla="*/ 362545 w 5993010"/>
              <a:gd name="connsiteY202" fmla="*/ 619720 h 4545211"/>
              <a:gd name="connsiteX203" fmla="*/ 353020 w 5993010"/>
              <a:gd name="connsiteY203" fmla="*/ 638770 h 4545211"/>
              <a:gd name="connsiteX204" fmla="*/ 333970 w 5993010"/>
              <a:gd name="connsiteY204" fmla="*/ 657820 h 4545211"/>
              <a:gd name="connsiteX205" fmla="*/ 324445 w 5993010"/>
              <a:gd name="connsiteY205" fmla="*/ 667345 h 4545211"/>
              <a:gd name="connsiteX206" fmla="*/ 324445 w 5993010"/>
              <a:gd name="connsiteY206" fmla="*/ 686395 h 4545211"/>
              <a:gd name="connsiteX207" fmla="*/ 305395 w 5993010"/>
              <a:gd name="connsiteY207" fmla="*/ 705445 h 4545211"/>
              <a:gd name="connsiteX208" fmla="*/ 286345 w 5993010"/>
              <a:gd name="connsiteY208" fmla="*/ 734020 h 4545211"/>
              <a:gd name="connsiteX209" fmla="*/ 267295 w 5993010"/>
              <a:gd name="connsiteY209" fmla="*/ 753070 h 4545211"/>
              <a:gd name="connsiteX210" fmla="*/ 267295 w 5993010"/>
              <a:gd name="connsiteY210" fmla="*/ 772120 h 4545211"/>
              <a:gd name="connsiteX211" fmla="*/ 257770 w 5993010"/>
              <a:gd name="connsiteY211" fmla="*/ 791170 h 4545211"/>
              <a:gd name="connsiteX212" fmla="*/ 248245 w 5993010"/>
              <a:gd name="connsiteY212" fmla="*/ 800695 h 4545211"/>
              <a:gd name="connsiteX213" fmla="*/ 238720 w 5993010"/>
              <a:gd name="connsiteY213" fmla="*/ 819745 h 4545211"/>
              <a:gd name="connsiteX214" fmla="*/ 229195 w 5993010"/>
              <a:gd name="connsiteY214" fmla="*/ 838795 h 4545211"/>
              <a:gd name="connsiteX215" fmla="*/ 210145 w 5993010"/>
              <a:gd name="connsiteY215" fmla="*/ 876895 h 4545211"/>
              <a:gd name="connsiteX216" fmla="*/ 191095 w 5993010"/>
              <a:gd name="connsiteY216" fmla="*/ 886420 h 4545211"/>
              <a:gd name="connsiteX217" fmla="*/ 181570 w 5993010"/>
              <a:gd name="connsiteY217" fmla="*/ 924520 h 4545211"/>
              <a:gd name="connsiteX218" fmla="*/ 162520 w 5993010"/>
              <a:gd name="connsiteY218" fmla="*/ 962620 h 4545211"/>
              <a:gd name="connsiteX219" fmla="*/ 152995 w 5993010"/>
              <a:gd name="connsiteY219" fmla="*/ 991195 h 4545211"/>
              <a:gd name="connsiteX220" fmla="*/ 143470 w 5993010"/>
              <a:gd name="connsiteY220" fmla="*/ 1019770 h 4545211"/>
              <a:gd name="connsiteX221" fmla="*/ 133945 w 5993010"/>
              <a:gd name="connsiteY221" fmla="*/ 1048345 h 4545211"/>
              <a:gd name="connsiteX222" fmla="*/ 124420 w 5993010"/>
              <a:gd name="connsiteY222" fmla="*/ 1076920 h 4545211"/>
              <a:gd name="connsiteX223" fmla="*/ 114895 w 5993010"/>
              <a:gd name="connsiteY223" fmla="*/ 1105495 h 4545211"/>
              <a:gd name="connsiteX224" fmla="*/ 105370 w 5993010"/>
              <a:gd name="connsiteY224" fmla="*/ 1153120 h 4545211"/>
              <a:gd name="connsiteX225" fmla="*/ 105370 w 5993010"/>
              <a:gd name="connsiteY225" fmla="*/ 1219795 h 4545211"/>
              <a:gd name="connsiteX226" fmla="*/ 86320 w 5993010"/>
              <a:gd name="connsiteY226" fmla="*/ 1257895 h 4545211"/>
              <a:gd name="connsiteX227" fmla="*/ 57745 w 5993010"/>
              <a:gd name="connsiteY227" fmla="*/ 1315045 h 4545211"/>
              <a:gd name="connsiteX228" fmla="*/ 48220 w 5993010"/>
              <a:gd name="connsiteY228" fmla="*/ 1381720 h 4545211"/>
              <a:gd name="connsiteX229" fmla="*/ 38695 w 5993010"/>
              <a:gd name="connsiteY229" fmla="*/ 1429345 h 4545211"/>
              <a:gd name="connsiteX230" fmla="*/ 29170 w 5993010"/>
              <a:gd name="connsiteY230" fmla="*/ 1496020 h 4545211"/>
              <a:gd name="connsiteX231" fmla="*/ 19645 w 5993010"/>
              <a:gd name="connsiteY231" fmla="*/ 1562695 h 4545211"/>
              <a:gd name="connsiteX232" fmla="*/ 595 w 5993010"/>
              <a:gd name="connsiteY232" fmla="*/ 1629370 h 4545211"/>
              <a:gd name="connsiteX233" fmla="*/ 595 w 5993010"/>
              <a:gd name="connsiteY233" fmla="*/ 1762720 h 4545211"/>
              <a:gd name="connsiteX234" fmla="*/ 10120 w 5993010"/>
              <a:gd name="connsiteY234" fmla="*/ 1848445 h 4545211"/>
              <a:gd name="connsiteX235" fmla="*/ 10120 w 5993010"/>
              <a:gd name="connsiteY235" fmla="*/ 2305645 h 4545211"/>
              <a:gd name="connsiteX236" fmla="*/ 595 w 5993010"/>
              <a:gd name="connsiteY236" fmla="*/ 2391370 h 4545211"/>
              <a:gd name="connsiteX237" fmla="*/ 595 w 5993010"/>
              <a:gd name="connsiteY237" fmla="*/ 2705695 h 4545211"/>
              <a:gd name="connsiteX238" fmla="*/ 19645 w 5993010"/>
              <a:gd name="connsiteY238" fmla="*/ 2772370 h 4545211"/>
              <a:gd name="connsiteX239" fmla="*/ 19645 w 5993010"/>
              <a:gd name="connsiteY239" fmla="*/ 2839045 h 4545211"/>
              <a:gd name="connsiteX240" fmla="*/ 29170 w 5993010"/>
              <a:gd name="connsiteY240" fmla="*/ 2905720 h 4545211"/>
              <a:gd name="connsiteX241" fmla="*/ 67270 w 5993010"/>
              <a:gd name="connsiteY241" fmla="*/ 3020020 h 4545211"/>
              <a:gd name="connsiteX242" fmla="*/ 67270 w 5993010"/>
              <a:gd name="connsiteY242" fmla="*/ 3267670 h 4545211"/>
              <a:gd name="connsiteX243" fmla="*/ 76795 w 5993010"/>
              <a:gd name="connsiteY243" fmla="*/ 3305770 h 4545211"/>
              <a:gd name="connsiteX244" fmla="*/ 76795 w 5993010"/>
              <a:gd name="connsiteY244" fmla="*/ 3334345 h 4545211"/>
              <a:gd name="connsiteX245" fmla="*/ 95845 w 5993010"/>
              <a:gd name="connsiteY245" fmla="*/ 3372445 h 4545211"/>
              <a:gd name="connsiteX246" fmla="*/ 105370 w 5993010"/>
              <a:gd name="connsiteY246" fmla="*/ 3410545 h 4545211"/>
              <a:gd name="connsiteX247" fmla="*/ 105370 w 5993010"/>
              <a:gd name="connsiteY247" fmla="*/ 3439120 h 4545211"/>
              <a:gd name="connsiteX248" fmla="*/ 114895 w 5993010"/>
              <a:gd name="connsiteY248" fmla="*/ 3458170 h 4545211"/>
              <a:gd name="connsiteX249" fmla="*/ 124420 w 5993010"/>
              <a:gd name="connsiteY249" fmla="*/ 3467695 h 4545211"/>
              <a:gd name="connsiteX250" fmla="*/ 124420 w 5993010"/>
              <a:gd name="connsiteY250" fmla="*/ 3515320 h 4545211"/>
              <a:gd name="connsiteX251" fmla="*/ 143470 w 5993010"/>
              <a:gd name="connsiteY251" fmla="*/ 3553420 h 4545211"/>
              <a:gd name="connsiteX252" fmla="*/ 152995 w 5993010"/>
              <a:gd name="connsiteY252" fmla="*/ 3562945 h 4545211"/>
              <a:gd name="connsiteX253" fmla="*/ 162520 w 5993010"/>
              <a:gd name="connsiteY253" fmla="*/ 3581995 h 4545211"/>
              <a:gd name="connsiteX254" fmla="*/ 181570 w 5993010"/>
              <a:gd name="connsiteY254" fmla="*/ 3620095 h 4545211"/>
              <a:gd name="connsiteX255" fmla="*/ 200620 w 5993010"/>
              <a:gd name="connsiteY255" fmla="*/ 3620095 h 4545211"/>
              <a:gd name="connsiteX256" fmla="*/ 219670 w 5993010"/>
              <a:gd name="connsiteY256" fmla="*/ 3639145 h 4545211"/>
              <a:gd name="connsiteX257" fmla="*/ 248245 w 5993010"/>
              <a:gd name="connsiteY257" fmla="*/ 3677245 h 4545211"/>
              <a:gd name="connsiteX258" fmla="*/ 267295 w 5993010"/>
              <a:gd name="connsiteY258" fmla="*/ 3696295 h 4545211"/>
              <a:gd name="connsiteX259" fmla="*/ 305395 w 5993010"/>
              <a:gd name="connsiteY259" fmla="*/ 3724870 h 4545211"/>
              <a:gd name="connsiteX260" fmla="*/ 324445 w 5993010"/>
              <a:gd name="connsiteY260" fmla="*/ 3743920 h 4545211"/>
              <a:gd name="connsiteX261" fmla="*/ 343495 w 5993010"/>
              <a:gd name="connsiteY261" fmla="*/ 3762970 h 4545211"/>
              <a:gd name="connsiteX262" fmla="*/ 381595 w 5993010"/>
              <a:gd name="connsiteY262" fmla="*/ 3782020 h 4545211"/>
              <a:gd name="connsiteX263" fmla="*/ 438745 w 5993010"/>
              <a:gd name="connsiteY263" fmla="*/ 3801070 h 4545211"/>
              <a:gd name="connsiteX264" fmla="*/ 476845 w 5993010"/>
              <a:gd name="connsiteY264" fmla="*/ 3820120 h 4545211"/>
              <a:gd name="connsiteX265" fmla="*/ 514945 w 5993010"/>
              <a:gd name="connsiteY265" fmla="*/ 3839170 h 4545211"/>
              <a:gd name="connsiteX266" fmla="*/ 553045 w 5993010"/>
              <a:gd name="connsiteY266" fmla="*/ 3848695 h 4545211"/>
              <a:gd name="connsiteX267" fmla="*/ 591145 w 5993010"/>
              <a:gd name="connsiteY267" fmla="*/ 3858220 h 4545211"/>
              <a:gd name="connsiteX268" fmla="*/ 638770 w 5993010"/>
              <a:gd name="connsiteY268" fmla="*/ 3867745 h 4545211"/>
              <a:gd name="connsiteX269" fmla="*/ 676870 w 5993010"/>
              <a:gd name="connsiteY269" fmla="*/ 3877270 h 4545211"/>
              <a:gd name="connsiteX270" fmla="*/ 705445 w 5993010"/>
              <a:gd name="connsiteY270" fmla="*/ 3886795 h 4545211"/>
              <a:gd name="connsiteX271" fmla="*/ 724495 w 5993010"/>
              <a:gd name="connsiteY271" fmla="*/ 3896320 h 4545211"/>
              <a:gd name="connsiteX272" fmla="*/ 734020 w 5993010"/>
              <a:gd name="connsiteY272" fmla="*/ 3905845 h 4545211"/>
              <a:gd name="connsiteX273" fmla="*/ 829270 w 5993010"/>
              <a:gd name="connsiteY273" fmla="*/ 3905845 h 4545211"/>
              <a:gd name="connsiteX274" fmla="*/ 857845 w 5993010"/>
              <a:gd name="connsiteY274" fmla="*/ 3915370 h 4545211"/>
              <a:gd name="connsiteX275" fmla="*/ 886420 w 5993010"/>
              <a:gd name="connsiteY275" fmla="*/ 3924895 h 4545211"/>
              <a:gd name="connsiteX276" fmla="*/ 914995 w 5993010"/>
              <a:gd name="connsiteY276" fmla="*/ 3924895 h 4545211"/>
              <a:gd name="connsiteX277" fmla="*/ 991195 w 5993010"/>
              <a:gd name="connsiteY277" fmla="*/ 3953470 h 4545211"/>
              <a:gd name="connsiteX278" fmla="*/ 1038820 w 5993010"/>
              <a:gd name="connsiteY278" fmla="*/ 3972520 h 4545211"/>
              <a:gd name="connsiteX279" fmla="*/ 1181695 w 5993010"/>
              <a:gd name="connsiteY279" fmla="*/ 4020145 h 4545211"/>
              <a:gd name="connsiteX280" fmla="*/ 1248370 w 5993010"/>
              <a:gd name="connsiteY280" fmla="*/ 4039195 h 4545211"/>
              <a:gd name="connsiteX281" fmla="*/ 1381720 w 5993010"/>
              <a:gd name="connsiteY281" fmla="*/ 4086820 h 4545211"/>
              <a:gd name="connsiteX282" fmla="*/ 1438870 w 5993010"/>
              <a:gd name="connsiteY282" fmla="*/ 4105871 h 4545211"/>
              <a:gd name="connsiteX283" fmla="*/ 1505545 w 5993010"/>
              <a:gd name="connsiteY283" fmla="*/ 4124920 h 4545211"/>
              <a:gd name="connsiteX284" fmla="*/ 1572220 w 5993010"/>
              <a:gd name="connsiteY284" fmla="*/ 4143971 h 4545211"/>
              <a:gd name="connsiteX285" fmla="*/ 1705570 w 5993010"/>
              <a:gd name="connsiteY285" fmla="*/ 4182071 h 4545211"/>
              <a:gd name="connsiteX286" fmla="*/ 1762720 w 5993010"/>
              <a:gd name="connsiteY286" fmla="*/ 4191595 h 4545211"/>
              <a:gd name="connsiteX287" fmla="*/ 1829395 w 5993010"/>
              <a:gd name="connsiteY287" fmla="*/ 4201120 h 4545211"/>
              <a:gd name="connsiteX288" fmla="*/ 1896070 w 5993010"/>
              <a:gd name="connsiteY288" fmla="*/ 4210645 h 4545211"/>
              <a:gd name="connsiteX289" fmla="*/ 2057995 w 5993010"/>
              <a:gd name="connsiteY289" fmla="*/ 4248745 h 4545211"/>
              <a:gd name="connsiteX290" fmla="*/ 2296120 w 5993010"/>
              <a:gd name="connsiteY290" fmla="*/ 4305895 h 4545211"/>
              <a:gd name="connsiteX291" fmla="*/ 2515195 w 5993010"/>
              <a:gd name="connsiteY291" fmla="*/ 4353520 h 4545211"/>
              <a:gd name="connsiteX292" fmla="*/ 2743795 w 5993010"/>
              <a:gd name="connsiteY292" fmla="*/ 4410671 h 4545211"/>
              <a:gd name="connsiteX293" fmla="*/ 2810470 w 5993010"/>
              <a:gd name="connsiteY293" fmla="*/ 4429720 h 4545211"/>
              <a:gd name="connsiteX294" fmla="*/ 3096220 w 5993010"/>
              <a:gd name="connsiteY294" fmla="*/ 4477345 h 4545211"/>
              <a:gd name="connsiteX295" fmla="*/ 3229570 w 5993010"/>
              <a:gd name="connsiteY295" fmla="*/ 4505920 h 4545211"/>
              <a:gd name="connsiteX296" fmla="*/ 3362920 w 5993010"/>
              <a:gd name="connsiteY296" fmla="*/ 4524971 h 4545211"/>
              <a:gd name="connsiteX297" fmla="*/ 3486745 w 5993010"/>
              <a:gd name="connsiteY297" fmla="*/ 4524971 h 4545211"/>
              <a:gd name="connsiteX298" fmla="*/ 3639145 w 5993010"/>
              <a:gd name="connsiteY298" fmla="*/ 4534495 h 4545211"/>
              <a:gd name="connsiteX299" fmla="*/ 4001096 w 5993010"/>
              <a:gd name="connsiteY299" fmla="*/ 4534495 h 4545211"/>
              <a:gd name="connsiteX300" fmla="*/ 4134445 w 5993010"/>
              <a:gd name="connsiteY300" fmla="*/ 4544020 h 4545211"/>
              <a:gd name="connsiteX301" fmla="*/ 4229696 w 5993010"/>
              <a:gd name="connsiteY301" fmla="*/ 4544020 h 4545211"/>
              <a:gd name="connsiteX302" fmla="*/ 4334471 w 5993010"/>
              <a:gd name="connsiteY302" fmla="*/ 4534495 h 4545211"/>
              <a:gd name="connsiteX303" fmla="*/ 4458296 w 5993010"/>
              <a:gd name="connsiteY303" fmla="*/ 4505920 h 4545211"/>
              <a:gd name="connsiteX304" fmla="*/ 4591645 w 5993010"/>
              <a:gd name="connsiteY304" fmla="*/ 4458295 h 4545211"/>
              <a:gd name="connsiteX305" fmla="*/ 4696421 w 5993010"/>
              <a:gd name="connsiteY305" fmla="*/ 4420195 h 4545211"/>
              <a:gd name="connsiteX306" fmla="*/ 4753571 w 5993010"/>
              <a:gd name="connsiteY306" fmla="*/ 4391620 h 4545211"/>
              <a:gd name="connsiteX307" fmla="*/ 4791671 w 5993010"/>
              <a:gd name="connsiteY307" fmla="*/ 4372571 h 4545211"/>
              <a:gd name="connsiteX308" fmla="*/ 4848821 w 5993010"/>
              <a:gd name="connsiteY308" fmla="*/ 4363045 h 4545211"/>
              <a:gd name="connsiteX309" fmla="*/ 4886921 w 5993010"/>
              <a:gd name="connsiteY309" fmla="*/ 4343995 h 4545211"/>
              <a:gd name="connsiteX310" fmla="*/ 4925021 w 5993010"/>
              <a:gd name="connsiteY310" fmla="*/ 4324945 h 4545211"/>
              <a:gd name="connsiteX311" fmla="*/ 4963121 w 5993010"/>
              <a:gd name="connsiteY311" fmla="*/ 4305895 h 4545211"/>
              <a:gd name="connsiteX312" fmla="*/ 5001221 w 5993010"/>
              <a:gd name="connsiteY312" fmla="*/ 4286845 h 4545211"/>
              <a:gd name="connsiteX313" fmla="*/ 5029796 w 5993010"/>
              <a:gd name="connsiteY313" fmla="*/ 4267795 h 4545211"/>
              <a:gd name="connsiteX314" fmla="*/ 5067896 w 5993010"/>
              <a:gd name="connsiteY314" fmla="*/ 4248745 h 4545211"/>
              <a:gd name="connsiteX315" fmla="*/ 5134571 w 5993010"/>
              <a:gd name="connsiteY315" fmla="*/ 4220171 h 4545211"/>
              <a:gd name="connsiteX316" fmla="*/ 5191721 w 5993010"/>
              <a:gd name="connsiteY316" fmla="*/ 4182071 h 4545211"/>
              <a:gd name="connsiteX317" fmla="*/ 5258396 w 5993010"/>
              <a:gd name="connsiteY317" fmla="*/ 4143971 h 4545211"/>
              <a:gd name="connsiteX318" fmla="*/ 5325071 w 5993010"/>
              <a:gd name="connsiteY318" fmla="*/ 4115395 h 4545211"/>
              <a:gd name="connsiteX319" fmla="*/ 5353645 w 5993010"/>
              <a:gd name="connsiteY319" fmla="*/ 4096345 h 4545211"/>
              <a:gd name="connsiteX320" fmla="*/ 5391745 w 5993010"/>
              <a:gd name="connsiteY320" fmla="*/ 4077295 h 4545211"/>
              <a:gd name="connsiteX321" fmla="*/ 5420321 w 5993010"/>
              <a:gd name="connsiteY321" fmla="*/ 4058245 h 4545211"/>
              <a:gd name="connsiteX322" fmla="*/ 5439371 w 5993010"/>
              <a:gd name="connsiteY322" fmla="*/ 4039195 h 4545211"/>
              <a:gd name="connsiteX323" fmla="*/ 5477471 w 5993010"/>
              <a:gd name="connsiteY323" fmla="*/ 4020145 h 4545211"/>
              <a:gd name="connsiteX324" fmla="*/ 5525096 w 5993010"/>
              <a:gd name="connsiteY324" fmla="*/ 4001095 h 4545211"/>
              <a:gd name="connsiteX325" fmla="*/ 5544145 w 5993010"/>
              <a:gd name="connsiteY325" fmla="*/ 3972520 h 4545211"/>
              <a:gd name="connsiteX326" fmla="*/ 5591771 w 5993010"/>
              <a:gd name="connsiteY326" fmla="*/ 3953470 h 4545211"/>
              <a:gd name="connsiteX327" fmla="*/ 5629871 w 5993010"/>
              <a:gd name="connsiteY327" fmla="*/ 3915370 h 4545211"/>
              <a:gd name="connsiteX328" fmla="*/ 5677496 w 5993010"/>
              <a:gd name="connsiteY328" fmla="*/ 3886795 h 4545211"/>
              <a:gd name="connsiteX329" fmla="*/ 5706071 w 5993010"/>
              <a:gd name="connsiteY329" fmla="*/ 3848695 h 4545211"/>
              <a:gd name="connsiteX330" fmla="*/ 5725121 w 5993010"/>
              <a:gd name="connsiteY330" fmla="*/ 3829645 h 4545211"/>
              <a:gd name="connsiteX331" fmla="*/ 5744171 w 5993010"/>
              <a:gd name="connsiteY331" fmla="*/ 3810595 h 4545211"/>
              <a:gd name="connsiteX332" fmla="*/ 5763221 w 5993010"/>
              <a:gd name="connsiteY332" fmla="*/ 3801070 h 4545211"/>
              <a:gd name="connsiteX333" fmla="*/ 5791796 w 5993010"/>
              <a:gd name="connsiteY333" fmla="*/ 3762970 h 4545211"/>
              <a:gd name="connsiteX334" fmla="*/ 5810846 w 5993010"/>
              <a:gd name="connsiteY334" fmla="*/ 3743920 h 4545211"/>
              <a:gd name="connsiteX335" fmla="*/ 5829896 w 5993010"/>
              <a:gd name="connsiteY335" fmla="*/ 3724870 h 4545211"/>
              <a:gd name="connsiteX336" fmla="*/ 5848946 w 5993010"/>
              <a:gd name="connsiteY336" fmla="*/ 3705820 h 4545211"/>
              <a:gd name="connsiteX337" fmla="*/ 5858471 w 5993010"/>
              <a:gd name="connsiteY337" fmla="*/ 3686770 h 4545211"/>
              <a:gd name="connsiteX338" fmla="*/ 5896571 w 5993010"/>
              <a:gd name="connsiteY338" fmla="*/ 3639145 h 4545211"/>
              <a:gd name="connsiteX339" fmla="*/ 5934671 w 5993010"/>
              <a:gd name="connsiteY339" fmla="*/ 3591520 h 4545211"/>
              <a:gd name="connsiteX340" fmla="*/ 5953721 w 5993010"/>
              <a:gd name="connsiteY340" fmla="*/ 3562945 h 4545211"/>
              <a:gd name="connsiteX341" fmla="*/ 5963246 w 5993010"/>
              <a:gd name="connsiteY341" fmla="*/ 3534370 h 4545211"/>
              <a:gd name="connsiteX342" fmla="*/ 5982296 w 5993010"/>
              <a:gd name="connsiteY342" fmla="*/ 3496270 h 4545211"/>
              <a:gd name="connsiteX343" fmla="*/ 5982296 w 5993010"/>
              <a:gd name="connsiteY343" fmla="*/ 3391495 h 4545211"/>
              <a:gd name="connsiteX344" fmla="*/ 5991821 w 5993010"/>
              <a:gd name="connsiteY344" fmla="*/ 3353395 h 4545211"/>
              <a:gd name="connsiteX345" fmla="*/ 5991821 w 5993010"/>
              <a:gd name="connsiteY345" fmla="*/ 3191470 h 4545211"/>
              <a:gd name="connsiteX346" fmla="*/ 5972771 w 5993010"/>
              <a:gd name="connsiteY346" fmla="*/ 3162895 h 4545211"/>
              <a:gd name="connsiteX347" fmla="*/ 5934671 w 5993010"/>
              <a:gd name="connsiteY347" fmla="*/ 3124795 h 4545211"/>
              <a:gd name="connsiteX348" fmla="*/ 5925146 w 5993010"/>
              <a:gd name="connsiteY348" fmla="*/ 3096220 h 4545211"/>
              <a:gd name="connsiteX349" fmla="*/ 5906096 w 5993010"/>
              <a:gd name="connsiteY349" fmla="*/ 3067645 h 4545211"/>
              <a:gd name="connsiteX350" fmla="*/ 5887046 w 5993010"/>
              <a:gd name="connsiteY350" fmla="*/ 3048595 h 4545211"/>
              <a:gd name="connsiteX351" fmla="*/ 5867996 w 5993010"/>
              <a:gd name="connsiteY351" fmla="*/ 3020020 h 4545211"/>
              <a:gd name="connsiteX352" fmla="*/ 5848946 w 5993010"/>
              <a:gd name="connsiteY352" fmla="*/ 3000970 h 4545211"/>
              <a:gd name="connsiteX353" fmla="*/ 5820371 w 5993010"/>
              <a:gd name="connsiteY353" fmla="*/ 2953345 h 4545211"/>
              <a:gd name="connsiteX354" fmla="*/ 5801321 w 5993010"/>
              <a:gd name="connsiteY354" fmla="*/ 2934295 h 4545211"/>
              <a:gd name="connsiteX355" fmla="*/ 5782271 w 5993010"/>
              <a:gd name="connsiteY355" fmla="*/ 2905720 h 4545211"/>
              <a:gd name="connsiteX356" fmla="*/ 5753696 w 5993010"/>
              <a:gd name="connsiteY356" fmla="*/ 2886670 h 4545211"/>
              <a:gd name="connsiteX357" fmla="*/ 5725121 w 5993010"/>
              <a:gd name="connsiteY357" fmla="*/ 2858095 h 4545211"/>
              <a:gd name="connsiteX358" fmla="*/ 5696545 w 5993010"/>
              <a:gd name="connsiteY358" fmla="*/ 2819995 h 4545211"/>
              <a:gd name="connsiteX359" fmla="*/ 5677496 w 5993010"/>
              <a:gd name="connsiteY359" fmla="*/ 2800945 h 4545211"/>
              <a:gd name="connsiteX360" fmla="*/ 5658445 w 5993010"/>
              <a:gd name="connsiteY360" fmla="*/ 2791420 h 4545211"/>
              <a:gd name="connsiteX361" fmla="*/ 5620345 w 5993010"/>
              <a:gd name="connsiteY361" fmla="*/ 2743795 h 4545211"/>
              <a:gd name="connsiteX362" fmla="*/ 5610821 w 5993010"/>
              <a:gd name="connsiteY362" fmla="*/ 2724745 h 4545211"/>
              <a:gd name="connsiteX363" fmla="*/ 5591771 w 5993010"/>
              <a:gd name="connsiteY363" fmla="*/ 2705695 h 4545211"/>
              <a:gd name="connsiteX364" fmla="*/ 5572721 w 5993010"/>
              <a:gd name="connsiteY364" fmla="*/ 2696170 h 4545211"/>
              <a:gd name="connsiteX365" fmla="*/ 5563196 w 5993010"/>
              <a:gd name="connsiteY365" fmla="*/ 2677120 h 4545211"/>
              <a:gd name="connsiteX366" fmla="*/ 5544145 w 5993010"/>
              <a:gd name="connsiteY366" fmla="*/ 2658070 h 4545211"/>
              <a:gd name="connsiteX367" fmla="*/ 5534621 w 5993010"/>
              <a:gd name="connsiteY367" fmla="*/ 2639020 h 4545211"/>
              <a:gd name="connsiteX368" fmla="*/ 5496521 w 5993010"/>
              <a:gd name="connsiteY368" fmla="*/ 2610445 h 4545211"/>
              <a:gd name="connsiteX369" fmla="*/ 5467945 w 5993010"/>
              <a:gd name="connsiteY369" fmla="*/ 2572345 h 4545211"/>
              <a:gd name="connsiteX370" fmla="*/ 5458421 w 5993010"/>
              <a:gd name="connsiteY370" fmla="*/ 2562820 h 4545211"/>
              <a:gd name="connsiteX371" fmla="*/ 5439371 w 5993010"/>
              <a:gd name="connsiteY371" fmla="*/ 2543770 h 4545211"/>
              <a:gd name="connsiteX372" fmla="*/ 5429845 w 5993010"/>
              <a:gd name="connsiteY372" fmla="*/ 2524720 h 4545211"/>
              <a:gd name="connsiteX373" fmla="*/ 5410796 w 5993010"/>
              <a:gd name="connsiteY373" fmla="*/ 2505670 h 4545211"/>
              <a:gd name="connsiteX374" fmla="*/ 5391745 w 5993010"/>
              <a:gd name="connsiteY374" fmla="*/ 2477095 h 4545211"/>
              <a:gd name="connsiteX375" fmla="*/ 5372696 w 5993010"/>
              <a:gd name="connsiteY375" fmla="*/ 2467570 h 4545211"/>
              <a:gd name="connsiteX376" fmla="*/ 5353645 w 5993010"/>
              <a:gd name="connsiteY376" fmla="*/ 2458045 h 4545211"/>
              <a:gd name="connsiteX377" fmla="*/ 5344121 w 5993010"/>
              <a:gd name="connsiteY377" fmla="*/ 2438995 h 4545211"/>
              <a:gd name="connsiteX378" fmla="*/ 5325071 w 5993010"/>
              <a:gd name="connsiteY378" fmla="*/ 2429470 h 4545211"/>
              <a:gd name="connsiteX379" fmla="*/ 5315545 w 5993010"/>
              <a:gd name="connsiteY379" fmla="*/ 2429470 h 4545211"/>
              <a:gd name="connsiteX380" fmla="*/ 5306021 w 5993010"/>
              <a:gd name="connsiteY380" fmla="*/ 2419945 h 4545211"/>
              <a:gd name="connsiteX381" fmla="*/ 5267921 w 5993010"/>
              <a:gd name="connsiteY381" fmla="*/ 2410420 h 4545211"/>
              <a:gd name="connsiteX382" fmla="*/ 5248871 w 5993010"/>
              <a:gd name="connsiteY382" fmla="*/ 2400895 h 4545211"/>
              <a:gd name="connsiteX383" fmla="*/ 5210771 w 5993010"/>
              <a:gd name="connsiteY383" fmla="*/ 2391370 h 4545211"/>
              <a:gd name="connsiteX384" fmla="*/ 5182196 w 5993010"/>
              <a:gd name="connsiteY384" fmla="*/ 2381845 h 4545211"/>
              <a:gd name="connsiteX385" fmla="*/ 5134571 w 5993010"/>
              <a:gd name="connsiteY385" fmla="*/ 2381845 h 4545211"/>
              <a:gd name="connsiteX386" fmla="*/ 5077421 w 5993010"/>
              <a:gd name="connsiteY386" fmla="*/ 2362795 h 4545211"/>
              <a:gd name="connsiteX387" fmla="*/ 5039321 w 5993010"/>
              <a:gd name="connsiteY387" fmla="*/ 2343745 h 4545211"/>
              <a:gd name="connsiteX388" fmla="*/ 5010745 w 5993010"/>
              <a:gd name="connsiteY388" fmla="*/ 2343745 h 4545211"/>
              <a:gd name="connsiteX389" fmla="*/ 4972645 w 5993010"/>
              <a:gd name="connsiteY389" fmla="*/ 2334220 h 4545211"/>
              <a:gd name="connsiteX390" fmla="*/ 4867871 w 5993010"/>
              <a:gd name="connsiteY390" fmla="*/ 2334220 h 4545211"/>
              <a:gd name="connsiteX391" fmla="*/ 4829771 w 5993010"/>
              <a:gd name="connsiteY391" fmla="*/ 2324695 h 4545211"/>
              <a:gd name="connsiteX392" fmla="*/ 4791671 w 5993010"/>
              <a:gd name="connsiteY392" fmla="*/ 2315170 h 4545211"/>
              <a:gd name="connsiteX393" fmla="*/ 4420196 w 5993010"/>
              <a:gd name="connsiteY393" fmla="*/ 2315170 h 4545211"/>
              <a:gd name="connsiteX394" fmla="*/ 4324945 w 5993010"/>
              <a:gd name="connsiteY394" fmla="*/ 2324695 h 4545211"/>
              <a:gd name="connsiteX395" fmla="*/ 4086820 w 5993010"/>
              <a:gd name="connsiteY395" fmla="*/ 2324695 h 4545211"/>
              <a:gd name="connsiteX396" fmla="*/ 4067770 w 5993010"/>
              <a:gd name="connsiteY396" fmla="*/ 2334220 h 4545211"/>
              <a:gd name="connsiteX397" fmla="*/ 4058245 w 5993010"/>
              <a:gd name="connsiteY397" fmla="*/ 2334220 h 4545211"/>
              <a:gd name="connsiteX398" fmla="*/ 4039196 w 5993010"/>
              <a:gd name="connsiteY398" fmla="*/ 2343745 h 4545211"/>
              <a:gd name="connsiteX399" fmla="*/ 4020145 w 5993010"/>
              <a:gd name="connsiteY399" fmla="*/ 2343745 h 4545211"/>
              <a:gd name="connsiteX400" fmla="*/ 3991570 w 5993010"/>
              <a:gd name="connsiteY400" fmla="*/ 2353270 h 4545211"/>
              <a:gd name="connsiteX401" fmla="*/ 3962996 w 5993010"/>
              <a:gd name="connsiteY401" fmla="*/ 2353270 h 4545211"/>
              <a:gd name="connsiteX402" fmla="*/ 3953470 w 5993010"/>
              <a:gd name="connsiteY402" fmla="*/ 2362795 h 4545211"/>
              <a:gd name="connsiteX403" fmla="*/ 3934420 w 5993010"/>
              <a:gd name="connsiteY403" fmla="*/ 2372320 h 4545211"/>
              <a:gd name="connsiteX404" fmla="*/ 3924896 w 5993010"/>
              <a:gd name="connsiteY404" fmla="*/ 2381845 h 4545211"/>
              <a:gd name="connsiteX405" fmla="*/ 3886796 w 5993010"/>
              <a:gd name="connsiteY405" fmla="*/ 2391370 h 4545211"/>
              <a:gd name="connsiteX406" fmla="*/ 3886796 w 5993010"/>
              <a:gd name="connsiteY406" fmla="*/ 2400895 h 454521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</a:cxnLst>
            <a:rect l="l" t="t" r="r" b="b"/>
            <a:pathLst>
              <a:path w="5993010" h="4545211">
                <a:moveTo>
                  <a:pt x="4029670" y="2381845"/>
                </a:moveTo>
                <a:cubicBezTo>
                  <a:pt x="4029670" y="2381845"/>
                  <a:pt x="4058880" y="2385655"/>
                  <a:pt x="4029670" y="2381845"/>
                </a:cubicBezTo>
                <a:cubicBezTo>
                  <a:pt x="4000460" y="2378035"/>
                  <a:pt x="3627080" y="2329775"/>
                  <a:pt x="3591520" y="2324695"/>
                </a:cubicBezTo>
                <a:cubicBezTo>
                  <a:pt x="3555960" y="2319615"/>
                  <a:pt x="3507700" y="2308820"/>
                  <a:pt x="3496270" y="2305645"/>
                </a:cubicBezTo>
                <a:cubicBezTo>
                  <a:pt x="3484840" y="2302470"/>
                  <a:pt x="3435310" y="2282785"/>
                  <a:pt x="3420070" y="2277070"/>
                </a:cubicBezTo>
                <a:cubicBezTo>
                  <a:pt x="3404830" y="2271355"/>
                  <a:pt x="3280370" y="2223730"/>
                  <a:pt x="3267670" y="2219920"/>
                </a:cubicBezTo>
                <a:cubicBezTo>
                  <a:pt x="3254970" y="2216110"/>
                  <a:pt x="3232745" y="2219285"/>
                  <a:pt x="3229570" y="2219920"/>
                </a:cubicBezTo>
                <a:cubicBezTo>
                  <a:pt x="3226395" y="2220555"/>
                  <a:pt x="3221949" y="2228175"/>
                  <a:pt x="3220045" y="2229445"/>
                </a:cubicBezTo>
                <a:cubicBezTo>
                  <a:pt x="3218140" y="2230715"/>
                  <a:pt x="3202900" y="2237700"/>
                  <a:pt x="3200996" y="2238970"/>
                </a:cubicBezTo>
                <a:cubicBezTo>
                  <a:pt x="3199091" y="2240240"/>
                  <a:pt x="3193375" y="2247225"/>
                  <a:pt x="3191470" y="2248495"/>
                </a:cubicBezTo>
                <a:cubicBezTo>
                  <a:pt x="3189565" y="2249765"/>
                  <a:pt x="3176230" y="2256750"/>
                  <a:pt x="3172420" y="2258020"/>
                </a:cubicBezTo>
                <a:cubicBezTo>
                  <a:pt x="3168610" y="2259290"/>
                  <a:pt x="3138130" y="2266910"/>
                  <a:pt x="3134320" y="2267545"/>
                </a:cubicBezTo>
                <a:cubicBezTo>
                  <a:pt x="3130510" y="2268180"/>
                  <a:pt x="3117175" y="2266910"/>
                  <a:pt x="3115270" y="2267545"/>
                </a:cubicBezTo>
                <a:cubicBezTo>
                  <a:pt x="3113365" y="2268180"/>
                  <a:pt x="3107649" y="2275800"/>
                  <a:pt x="3105745" y="2277070"/>
                </a:cubicBezTo>
                <a:cubicBezTo>
                  <a:pt x="3103840" y="2278340"/>
                  <a:pt x="3089236" y="2285325"/>
                  <a:pt x="3086696" y="2286595"/>
                </a:cubicBezTo>
                <a:cubicBezTo>
                  <a:pt x="3084156" y="2287865"/>
                  <a:pt x="3085424" y="2296120"/>
                  <a:pt x="3067645" y="2296120"/>
                </a:cubicBezTo>
                <a:cubicBezTo>
                  <a:pt x="3049864" y="2296120"/>
                  <a:pt x="2837775" y="2287865"/>
                  <a:pt x="2819995" y="2286595"/>
                </a:cubicBezTo>
                <a:cubicBezTo>
                  <a:pt x="2802215" y="2285325"/>
                  <a:pt x="2803485" y="2278340"/>
                  <a:pt x="2800945" y="2277070"/>
                </a:cubicBezTo>
                <a:cubicBezTo>
                  <a:pt x="2798405" y="2275800"/>
                  <a:pt x="2785070" y="2268180"/>
                  <a:pt x="2781895" y="2267545"/>
                </a:cubicBezTo>
                <a:cubicBezTo>
                  <a:pt x="2778720" y="2266910"/>
                  <a:pt x="2756495" y="2268180"/>
                  <a:pt x="2753320" y="2267545"/>
                </a:cubicBezTo>
                <a:cubicBezTo>
                  <a:pt x="2750145" y="2266910"/>
                  <a:pt x="2736175" y="2259290"/>
                  <a:pt x="2734270" y="2258020"/>
                </a:cubicBezTo>
                <a:cubicBezTo>
                  <a:pt x="2732365" y="2256750"/>
                  <a:pt x="2726650" y="2249765"/>
                  <a:pt x="2724745" y="2248495"/>
                </a:cubicBezTo>
                <a:cubicBezTo>
                  <a:pt x="2722840" y="2247225"/>
                  <a:pt x="2708235" y="2239605"/>
                  <a:pt x="2705695" y="2238970"/>
                </a:cubicBezTo>
                <a:cubicBezTo>
                  <a:pt x="2703155" y="2238335"/>
                  <a:pt x="2688550" y="2239605"/>
                  <a:pt x="2686645" y="2238970"/>
                </a:cubicBezTo>
                <a:cubicBezTo>
                  <a:pt x="2684740" y="2238335"/>
                  <a:pt x="2679025" y="2230715"/>
                  <a:pt x="2677120" y="2229445"/>
                </a:cubicBezTo>
                <a:cubicBezTo>
                  <a:pt x="2675215" y="2228175"/>
                  <a:pt x="2660610" y="2220555"/>
                  <a:pt x="2658070" y="2219920"/>
                </a:cubicBezTo>
                <a:cubicBezTo>
                  <a:pt x="2655530" y="2219285"/>
                  <a:pt x="2640925" y="2220555"/>
                  <a:pt x="2639020" y="2219920"/>
                </a:cubicBezTo>
                <a:cubicBezTo>
                  <a:pt x="2637115" y="2219285"/>
                  <a:pt x="2630765" y="2211030"/>
                  <a:pt x="2629495" y="2210395"/>
                </a:cubicBezTo>
                <a:cubicBezTo>
                  <a:pt x="2628225" y="2209760"/>
                  <a:pt x="2621240" y="2211030"/>
                  <a:pt x="2619970" y="2210395"/>
                </a:cubicBezTo>
                <a:cubicBezTo>
                  <a:pt x="2618700" y="2209760"/>
                  <a:pt x="2611715" y="2202140"/>
                  <a:pt x="2610445" y="2200870"/>
                </a:cubicBezTo>
                <a:cubicBezTo>
                  <a:pt x="2609175" y="2199600"/>
                  <a:pt x="2602825" y="2192615"/>
                  <a:pt x="2600920" y="2191345"/>
                </a:cubicBezTo>
                <a:cubicBezTo>
                  <a:pt x="2599015" y="2190075"/>
                  <a:pt x="2583775" y="2182455"/>
                  <a:pt x="2581870" y="2181820"/>
                </a:cubicBezTo>
                <a:cubicBezTo>
                  <a:pt x="2579965" y="2181185"/>
                  <a:pt x="2573615" y="2182455"/>
                  <a:pt x="2572345" y="2181820"/>
                </a:cubicBezTo>
                <a:cubicBezTo>
                  <a:pt x="2571075" y="2181185"/>
                  <a:pt x="2564090" y="2172930"/>
                  <a:pt x="2562820" y="2172295"/>
                </a:cubicBezTo>
                <a:cubicBezTo>
                  <a:pt x="2561550" y="2171660"/>
                  <a:pt x="2554565" y="2172930"/>
                  <a:pt x="2553295" y="2172295"/>
                </a:cubicBezTo>
                <a:cubicBezTo>
                  <a:pt x="2552025" y="2171660"/>
                  <a:pt x="2545040" y="2164040"/>
                  <a:pt x="2543770" y="2162770"/>
                </a:cubicBezTo>
                <a:cubicBezTo>
                  <a:pt x="2542500" y="2161500"/>
                  <a:pt x="2536150" y="2153880"/>
                  <a:pt x="2534245" y="2153245"/>
                </a:cubicBezTo>
                <a:cubicBezTo>
                  <a:pt x="2532340" y="2152610"/>
                  <a:pt x="2517100" y="2153880"/>
                  <a:pt x="2515195" y="2153245"/>
                </a:cubicBezTo>
                <a:cubicBezTo>
                  <a:pt x="2513290" y="2152610"/>
                  <a:pt x="2507575" y="2145625"/>
                  <a:pt x="2505670" y="2143720"/>
                </a:cubicBezTo>
                <a:cubicBezTo>
                  <a:pt x="2503765" y="2141815"/>
                  <a:pt x="2489160" y="2127210"/>
                  <a:pt x="2486620" y="2124670"/>
                </a:cubicBezTo>
                <a:cubicBezTo>
                  <a:pt x="2484080" y="2122130"/>
                  <a:pt x="2470110" y="2107525"/>
                  <a:pt x="2467570" y="2105620"/>
                </a:cubicBezTo>
                <a:cubicBezTo>
                  <a:pt x="2465030" y="2103715"/>
                  <a:pt x="2450425" y="2096730"/>
                  <a:pt x="2448520" y="2096095"/>
                </a:cubicBezTo>
                <a:cubicBezTo>
                  <a:pt x="2446615" y="2095460"/>
                  <a:pt x="2440265" y="2097365"/>
                  <a:pt x="2438995" y="2096095"/>
                </a:cubicBezTo>
                <a:cubicBezTo>
                  <a:pt x="2437725" y="2094825"/>
                  <a:pt x="2431375" y="2078950"/>
                  <a:pt x="2429470" y="2077045"/>
                </a:cubicBezTo>
                <a:cubicBezTo>
                  <a:pt x="2427565" y="2075140"/>
                  <a:pt x="2412325" y="2068155"/>
                  <a:pt x="2410420" y="2067520"/>
                </a:cubicBezTo>
                <a:cubicBezTo>
                  <a:pt x="2408515" y="2066885"/>
                  <a:pt x="2402165" y="2068155"/>
                  <a:pt x="2400895" y="2067520"/>
                </a:cubicBezTo>
                <a:cubicBezTo>
                  <a:pt x="2399625" y="2066885"/>
                  <a:pt x="2393275" y="2059265"/>
                  <a:pt x="2391370" y="2057995"/>
                </a:cubicBezTo>
                <a:cubicBezTo>
                  <a:pt x="2389465" y="2056725"/>
                  <a:pt x="2374860" y="2050375"/>
                  <a:pt x="2372320" y="2048470"/>
                </a:cubicBezTo>
                <a:cubicBezTo>
                  <a:pt x="2369780" y="2046565"/>
                  <a:pt x="2355175" y="2031960"/>
                  <a:pt x="2353270" y="2029420"/>
                </a:cubicBezTo>
                <a:cubicBezTo>
                  <a:pt x="2351365" y="2026880"/>
                  <a:pt x="2345650" y="2012910"/>
                  <a:pt x="2343745" y="2010370"/>
                </a:cubicBezTo>
                <a:cubicBezTo>
                  <a:pt x="2341840" y="2007830"/>
                  <a:pt x="2327235" y="1993225"/>
                  <a:pt x="2324695" y="1991320"/>
                </a:cubicBezTo>
                <a:cubicBezTo>
                  <a:pt x="2322155" y="1989415"/>
                  <a:pt x="2308185" y="1983700"/>
                  <a:pt x="2305645" y="1981795"/>
                </a:cubicBezTo>
                <a:cubicBezTo>
                  <a:pt x="2303105" y="1979890"/>
                  <a:pt x="2289135" y="1965920"/>
                  <a:pt x="2286595" y="1962745"/>
                </a:cubicBezTo>
                <a:cubicBezTo>
                  <a:pt x="2284055" y="1959570"/>
                  <a:pt x="2269450" y="1937345"/>
                  <a:pt x="2267545" y="1934170"/>
                </a:cubicBezTo>
                <a:cubicBezTo>
                  <a:pt x="2265640" y="1930995"/>
                  <a:pt x="2259925" y="1917660"/>
                  <a:pt x="2258020" y="1915120"/>
                </a:cubicBezTo>
                <a:cubicBezTo>
                  <a:pt x="2256115" y="1912580"/>
                  <a:pt x="2241510" y="1897975"/>
                  <a:pt x="2238970" y="1896070"/>
                </a:cubicBezTo>
                <a:cubicBezTo>
                  <a:pt x="2236430" y="1894165"/>
                  <a:pt x="2222460" y="1888450"/>
                  <a:pt x="2219920" y="1886545"/>
                </a:cubicBezTo>
                <a:cubicBezTo>
                  <a:pt x="2217380" y="1884640"/>
                  <a:pt x="2203410" y="1870670"/>
                  <a:pt x="2200870" y="1867495"/>
                </a:cubicBezTo>
                <a:cubicBezTo>
                  <a:pt x="2198330" y="1864320"/>
                  <a:pt x="2183725" y="1842095"/>
                  <a:pt x="2181820" y="1838920"/>
                </a:cubicBezTo>
                <a:cubicBezTo>
                  <a:pt x="2179915" y="1835745"/>
                  <a:pt x="2173565" y="1821775"/>
                  <a:pt x="2172295" y="1819870"/>
                </a:cubicBezTo>
                <a:cubicBezTo>
                  <a:pt x="2171025" y="1817965"/>
                  <a:pt x="2164675" y="1812885"/>
                  <a:pt x="2162770" y="1810345"/>
                </a:cubicBezTo>
                <a:cubicBezTo>
                  <a:pt x="2160865" y="1807805"/>
                  <a:pt x="2146260" y="1785580"/>
                  <a:pt x="2143720" y="1781770"/>
                </a:cubicBezTo>
                <a:cubicBezTo>
                  <a:pt x="2141180" y="1777960"/>
                  <a:pt x="2126575" y="1756370"/>
                  <a:pt x="2124670" y="1753195"/>
                </a:cubicBezTo>
                <a:cubicBezTo>
                  <a:pt x="2122765" y="1750020"/>
                  <a:pt x="2116415" y="1737320"/>
                  <a:pt x="2115145" y="1734145"/>
                </a:cubicBezTo>
                <a:cubicBezTo>
                  <a:pt x="2113875" y="1730970"/>
                  <a:pt x="2106890" y="1708110"/>
                  <a:pt x="2105620" y="1705570"/>
                </a:cubicBezTo>
                <a:cubicBezTo>
                  <a:pt x="2104350" y="1703030"/>
                  <a:pt x="2096730" y="1703665"/>
                  <a:pt x="2096095" y="1696045"/>
                </a:cubicBezTo>
                <a:cubicBezTo>
                  <a:pt x="2095460" y="1688425"/>
                  <a:pt x="2095460" y="1598890"/>
                  <a:pt x="2096095" y="1591270"/>
                </a:cubicBezTo>
                <a:cubicBezTo>
                  <a:pt x="2096730" y="1583650"/>
                  <a:pt x="2104350" y="1583650"/>
                  <a:pt x="2105620" y="1581745"/>
                </a:cubicBezTo>
                <a:cubicBezTo>
                  <a:pt x="2106890" y="1579840"/>
                  <a:pt x="2113875" y="1565235"/>
                  <a:pt x="2115145" y="1562695"/>
                </a:cubicBezTo>
                <a:cubicBezTo>
                  <a:pt x="2116415" y="1560155"/>
                  <a:pt x="2123400" y="1545550"/>
                  <a:pt x="2124670" y="1543645"/>
                </a:cubicBezTo>
                <a:cubicBezTo>
                  <a:pt x="2125940" y="1541740"/>
                  <a:pt x="2132925" y="1536025"/>
                  <a:pt x="2134195" y="1534120"/>
                </a:cubicBezTo>
                <a:cubicBezTo>
                  <a:pt x="2135465" y="1532215"/>
                  <a:pt x="2142450" y="1517610"/>
                  <a:pt x="2143720" y="1515070"/>
                </a:cubicBezTo>
                <a:cubicBezTo>
                  <a:pt x="2144990" y="1512530"/>
                  <a:pt x="2151340" y="1498560"/>
                  <a:pt x="2153245" y="1496020"/>
                </a:cubicBezTo>
                <a:cubicBezTo>
                  <a:pt x="2155150" y="1493480"/>
                  <a:pt x="2169755" y="1478875"/>
                  <a:pt x="2172295" y="1476970"/>
                </a:cubicBezTo>
                <a:cubicBezTo>
                  <a:pt x="2174835" y="1475065"/>
                  <a:pt x="2189440" y="1469350"/>
                  <a:pt x="2191345" y="1467445"/>
                </a:cubicBezTo>
                <a:cubicBezTo>
                  <a:pt x="2193250" y="1465540"/>
                  <a:pt x="2199600" y="1450935"/>
                  <a:pt x="2200870" y="1448395"/>
                </a:cubicBezTo>
                <a:cubicBezTo>
                  <a:pt x="2202140" y="1445855"/>
                  <a:pt x="2209125" y="1431250"/>
                  <a:pt x="2210395" y="1429345"/>
                </a:cubicBezTo>
                <a:cubicBezTo>
                  <a:pt x="2211665" y="1427440"/>
                  <a:pt x="2218015" y="1421090"/>
                  <a:pt x="2219920" y="1419820"/>
                </a:cubicBezTo>
                <a:cubicBezTo>
                  <a:pt x="2221825" y="1418550"/>
                  <a:pt x="2237700" y="1411565"/>
                  <a:pt x="2238970" y="1410295"/>
                </a:cubicBezTo>
                <a:cubicBezTo>
                  <a:pt x="2240240" y="1409025"/>
                  <a:pt x="2238335" y="1402040"/>
                  <a:pt x="2238970" y="1400770"/>
                </a:cubicBezTo>
                <a:cubicBezTo>
                  <a:pt x="2239605" y="1399500"/>
                  <a:pt x="2247225" y="1391880"/>
                  <a:pt x="2248495" y="1391245"/>
                </a:cubicBezTo>
                <a:cubicBezTo>
                  <a:pt x="2249765" y="1390610"/>
                  <a:pt x="2256750" y="1391880"/>
                  <a:pt x="2258020" y="1391245"/>
                </a:cubicBezTo>
                <a:cubicBezTo>
                  <a:pt x="2259290" y="1390610"/>
                  <a:pt x="2266275" y="1383625"/>
                  <a:pt x="2267545" y="1381720"/>
                </a:cubicBezTo>
                <a:cubicBezTo>
                  <a:pt x="2268815" y="1379815"/>
                  <a:pt x="2275165" y="1365210"/>
                  <a:pt x="2277070" y="1362670"/>
                </a:cubicBezTo>
                <a:cubicBezTo>
                  <a:pt x="2278975" y="1360130"/>
                  <a:pt x="2294850" y="1345525"/>
                  <a:pt x="2296120" y="1343620"/>
                </a:cubicBezTo>
                <a:cubicBezTo>
                  <a:pt x="2297390" y="1341715"/>
                  <a:pt x="2295485" y="1335365"/>
                  <a:pt x="2296120" y="1334095"/>
                </a:cubicBezTo>
                <a:cubicBezTo>
                  <a:pt x="2296755" y="1332825"/>
                  <a:pt x="2304375" y="1326475"/>
                  <a:pt x="2305645" y="1324570"/>
                </a:cubicBezTo>
                <a:cubicBezTo>
                  <a:pt x="2306915" y="1322665"/>
                  <a:pt x="2313900" y="1308060"/>
                  <a:pt x="2315170" y="1305520"/>
                </a:cubicBezTo>
                <a:cubicBezTo>
                  <a:pt x="2316440" y="1302980"/>
                  <a:pt x="2323425" y="1288375"/>
                  <a:pt x="2324695" y="1286470"/>
                </a:cubicBezTo>
                <a:cubicBezTo>
                  <a:pt x="2325965" y="1284565"/>
                  <a:pt x="2332315" y="1278850"/>
                  <a:pt x="2334220" y="1276945"/>
                </a:cubicBezTo>
                <a:cubicBezTo>
                  <a:pt x="2336125" y="1275040"/>
                  <a:pt x="2351365" y="1260435"/>
                  <a:pt x="2353270" y="1257895"/>
                </a:cubicBezTo>
                <a:cubicBezTo>
                  <a:pt x="2355175" y="1255355"/>
                  <a:pt x="2361525" y="1241385"/>
                  <a:pt x="2362795" y="1238845"/>
                </a:cubicBezTo>
                <a:cubicBezTo>
                  <a:pt x="2364065" y="1236305"/>
                  <a:pt x="2370415" y="1221700"/>
                  <a:pt x="2372320" y="1219795"/>
                </a:cubicBezTo>
                <a:cubicBezTo>
                  <a:pt x="2374225" y="1217890"/>
                  <a:pt x="2388830" y="1212175"/>
                  <a:pt x="2391370" y="1210270"/>
                </a:cubicBezTo>
                <a:cubicBezTo>
                  <a:pt x="2393910" y="1208365"/>
                  <a:pt x="2408515" y="1195665"/>
                  <a:pt x="2410420" y="1191220"/>
                </a:cubicBezTo>
                <a:cubicBezTo>
                  <a:pt x="2412325" y="1186775"/>
                  <a:pt x="2418675" y="1147405"/>
                  <a:pt x="2419945" y="1143595"/>
                </a:cubicBezTo>
                <a:cubicBezTo>
                  <a:pt x="2421215" y="1139785"/>
                  <a:pt x="2428200" y="1137880"/>
                  <a:pt x="2429470" y="1134070"/>
                </a:cubicBezTo>
                <a:cubicBezTo>
                  <a:pt x="2430740" y="1130260"/>
                  <a:pt x="2438360" y="1092795"/>
                  <a:pt x="2438995" y="1086445"/>
                </a:cubicBezTo>
                <a:cubicBezTo>
                  <a:pt x="2439630" y="1080095"/>
                  <a:pt x="2438360" y="1043265"/>
                  <a:pt x="2438995" y="1038820"/>
                </a:cubicBezTo>
                <a:cubicBezTo>
                  <a:pt x="2439630" y="1034375"/>
                  <a:pt x="2447885" y="1026755"/>
                  <a:pt x="2448520" y="1019770"/>
                </a:cubicBezTo>
                <a:cubicBezTo>
                  <a:pt x="2449155" y="1012785"/>
                  <a:pt x="2449155" y="941665"/>
                  <a:pt x="2448520" y="934045"/>
                </a:cubicBezTo>
                <a:cubicBezTo>
                  <a:pt x="2447885" y="926425"/>
                  <a:pt x="2439630" y="908645"/>
                  <a:pt x="2438995" y="905470"/>
                </a:cubicBezTo>
                <a:cubicBezTo>
                  <a:pt x="2438360" y="902295"/>
                  <a:pt x="2439630" y="888325"/>
                  <a:pt x="2438995" y="886420"/>
                </a:cubicBezTo>
                <a:cubicBezTo>
                  <a:pt x="2438360" y="884515"/>
                  <a:pt x="2430740" y="879435"/>
                  <a:pt x="2429470" y="876895"/>
                </a:cubicBezTo>
                <a:cubicBezTo>
                  <a:pt x="2428200" y="874355"/>
                  <a:pt x="2420580" y="852130"/>
                  <a:pt x="2419945" y="848320"/>
                </a:cubicBezTo>
                <a:cubicBezTo>
                  <a:pt x="2419310" y="844510"/>
                  <a:pt x="2420580" y="822920"/>
                  <a:pt x="2419945" y="819745"/>
                </a:cubicBezTo>
                <a:cubicBezTo>
                  <a:pt x="2419310" y="816570"/>
                  <a:pt x="2412325" y="803235"/>
                  <a:pt x="2410420" y="800695"/>
                </a:cubicBezTo>
                <a:cubicBezTo>
                  <a:pt x="2408515" y="798155"/>
                  <a:pt x="2393910" y="784185"/>
                  <a:pt x="2391370" y="781645"/>
                </a:cubicBezTo>
                <a:cubicBezTo>
                  <a:pt x="2388830" y="779105"/>
                  <a:pt x="2374225" y="765135"/>
                  <a:pt x="2372320" y="762595"/>
                </a:cubicBezTo>
                <a:cubicBezTo>
                  <a:pt x="2370415" y="760055"/>
                  <a:pt x="2364065" y="746085"/>
                  <a:pt x="2362795" y="743545"/>
                </a:cubicBezTo>
                <a:cubicBezTo>
                  <a:pt x="2361525" y="741005"/>
                  <a:pt x="2354540" y="726400"/>
                  <a:pt x="2353270" y="724495"/>
                </a:cubicBezTo>
                <a:cubicBezTo>
                  <a:pt x="2352000" y="722590"/>
                  <a:pt x="2344380" y="716875"/>
                  <a:pt x="2343745" y="714970"/>
                </a:cubicBezTo>
                <a:cubicBezTo>
                  <a:pt x="2343110" y="713065"/>
                  <a:pt x="2344380" y="698460"/>
                  <a:pt x="2343745" y="695920"/>
                </a:cubicBezTo>
                <a:cubicBezTo>
                  <a:pt x="2343110" y="693380"/>
                  <a:pt x="2335490" y="678775"/>
                  <a:pt x="2334220" y="676870"/>
                </a:cubicBezTo>
                <a:cubicBezTo>
                  <a:pt x="2332950" y="674965"/>
                  <a:pt x="2325965" y="669250"/>
                  <a:pt x="2324695" y="667345"/>
                </a:cubicBezTo>
                <a:cubicBezTo>
                  <a:pt x="2323425" y="665440"/>
                  <a:pt x="2317075" y="650835"/>
                  <a:pt x="2315170" y="648295"/>
                </a:cubicBezTo>
                <a:cubicBezTo>
                  <a:pt x="2313265" y="645755"/>
                  <a:pt x="2298660" y="632420"/>
                  <a:pt x="2296120" y="629245"/>
                </a:cubicBezTo>
                <a:cubicBezTo>
                  <a:pt x="2293580" y="626070"/>
                  <a:pt x="2278975" y="603845"/>
                  <a:pt x="2277070" y="600670"/>
                </a:cubicBezTo>
                <a:cubicBezTo>
                  <a:pt x="2275165" y="597495"/>
                  <a:pt x="2269450" y="585430"/>
                  <a:pt x="2267545" y="581620"/>
                </a:cubicBezTo>
                <a:cubicBezTo>
                  <a:pt x="2265640" y="577810"/>
                  <a:pt x="2251035" y="547965"/>
                  <a:pt x="2248495" y="543520"/>
                </a:cubicBezTo>
                <a:cubicBezTo>
                  <a:pt x="2245955" y="539075"/>
                  <a:pt x="2231985" y="519390"/>
                  <a:pt x="2229445" y="514945"/>
                </a:cubicBezTo>
                <a:cubicBezTo>
                  <a:pt x="2226905" y="510500"/>
                  <a:pt x="2212935" y="481925"/>
                  <a:pt x="2210395" y="476845"/>
                </a:cubicBezTo>
                <a:cubicBezTo>
                  <a:pt x="2207855" y="471765"/>
                  <a:pt x="2193885" y="443190"/>
                  <a:pt x="2191345" y="438745"/>
                </a:cubicBezTo>
                <a:cubicBezTo>
                  <a:pt x="2188805" y="434300"/>
                  <a:pt x="2174835" y="413345"/>
                  <a:pt x="2172295" y="410170"/>
                </a:cubicBezTo>
                <a:cubicBezTo>
                  <a:pt x="2169755" y="406995"/>
                  <a:pt x="2155150" y="393660"/>
                  <a:pt x="2153245" y="391120"/>
                </a:cubicBezTo>
                <a:cubicBezTo>
                  <a:pt x="2151340" y="388580"/>
                  <a:pt x="2144990" y="374610"/>
                  <a:pt x="2143720" y="372070"/>
                </a:cubicBezTo>
                <a:cubicBezTo>
                  <a:pt x="2142450" y="369530"/>
                  <a:pt x="2136100" y="355560"/>
                  <a:pt x="2134195" y="353020"/>
                </a:cubicBezTo>
                <a:cubicBezTo>
                  <a:pt x="2132290" y="350480"/>
                  <a:pt x="2117685" y="336510"/>
                  <a:pt x="2115145" y="333970"/>
                </a:cubicBezTo>
                <a:cubicBezTo>
                  <a:pt x="2112605" y="331430"/>
                  <a:pt x="2098635" y="316825"/>
                  <a:pt x="2096095" y="314920"/>
                </a:cubicBezTo>
                <a:cubicBezTo>
                  <a:pt x="2093555" y="313015"/>
                  <a:pt x="2078950" y="306665"/>
                  <a:pt x="2077045" y="305395"/>
                </a:cubicBezTo>
                <a:cubicBezTo>
                  <a:pt x="2075140" y="304125"/>
                  <a:pt x="2068155" y="297775"/>
                  <a:pt x="2067520" y="295870"/>
                </a:cubicBezTo>
                <a:cubicBezTo>
                  <a:pt x="2066885" y="293965"/>
                  <a:pt x="2068790" y="278725"/>
                  <a:pt x="2067520" y="276820"/>
                </a:cubicBezTo>
                <a:cubicBezTo>
                  <a:pt x="2066250" y="274915"/>
                  <a:pt x="2050375" y="268565"/>
                  <a:pt x="2048470" y="267295"/>
                </a:cubicBezTo>
                <a:cubicBezTo>
                  <a:pt x="2046565" y="266025"/>
                  <a:pt x="2040850" y="259040"/>
                  <a:pt x="2038945" y="257770"/>
                </a:cubicBezTo>
                <a:cubicBezTo>
                  <a:pt x="2037040" y="256500"/>
                  <a:pt x="2021800" y="249515"/>
                  <a:pt x="2019895" y="248245"/>
                </a:cubicBezTo>
                <a:cubicBezTo>
                  <a:pt x="2017990" y="246975"/>
                  <a:pt x="2011640" y="239990"/>
                  <a:pt x="2010370" y="238720"/>
                </a:cubicBezTo>
                <a:cubicBezTo>
                  <a:pt x="2009100" y="237450"/>
                  <a:pt x="2002750" y="230465"/>
                  <a:pt x="2000845" y="229195"/>
                </a:cubicBezTo>
                <a:cubicBezTo>
                  <a:pt x="1998940" y="227925"/>
                  <a:pt x="1984970" y="221575"/>
                  <a:pt x="1981795" y="219670"/>
                </a:cubicBezTo>
                <a:cubicBezTo>
                  <a:pt x="1978620" y="217765"/>
                  <a:pt x="1957030" y="203160"/>
                  <a:pt x="1953220" y="200620"/>
                </a:cubicBezTo>
                <a:cubicBezTo>
                  <a:pt x="1949410" y="198080"/>
                  <a:pt x="1927185" y="183475"/>
                  <a:pt x="1924645" y="181570"/>
                </a:cubicBezTo>
                <a:cubicBezTo>
                  <a:pt x="1922105" y="179665"/>
                  <a:pt x="1918295" y="173950"/>
                  <a:pt x="1915120" y="172045"/>
                </a:cubicBezTo>
                <a:cubicBezTo>
                  <a:pt x="1911945" y="170140"/>
                  <a:pt x="1882735" y="156170"/>
                  <a:pt x="1877020" y="152995"/>
                </a:cubicBezTo>
                <a:cubicBezTo>
                  <a:pt x="1871305" y="149820"/>
                  <a:pt x="1835745" y="127595"/>
                  <a:pt x="1829395" y="124420"/>
                </a:cubicBezTo>
                <a:cubicBezTo>
                  <a:pt x="1823045" y="121245"/>
                  <a:pt x="1787485" y="107910"/>
                  <a:pt x="1781770" y="105370"/>
                </a:cubicBezTo>
                <a:cubicBezTo>
                  <a:pt x="1776055" y="102830"/>
                  <a:pt x="1748750" y="88860"/>
                  <a:pt x="1743670" y="86320"/>
                </a:cubicBezTo>
                <a:cubicBezTo>
                  <a:pt x="1738590" y="83780"/>
                  <a:pt x="1711285" y="69810"/>
                  <a:pt x="1705570" y="67270"/>
                </a:cubicBezTo>
                <a:cubicBezTo>
                  <a:pt x="1699855" y="64730"/>
                  <a:pt x="1662390" y="50760"/>
                  <a:pt x="1657945" y="48220"/>
                </a:cubicBezTo>
                <a:cubicBezTo>
                  <a:pt x="1653500" y="45680"/>
                  <a:pt x="1642705" y="31710"/>
                  <a:pt x="1638895" y="29170"/>
                </a:cubicBezTo>
                <a:cubicBezTo>
                  <a:pt x="1635085" y="26630"/>
                  <a:pt x="1605240" y="12025"/>
                  <a:pt x="1600795" y="10120"/>
                </a:cubicBezTo>
                <a:cubicBezTo>
                  <a:pt x="1596350" y="8215"/>
                  <a:pt x="1584285" y="1230"/>
                  <a:pt x="1572220" y="595"/>
                </a:cubicBezTo>
                <a:cubicBezTo>
                  <a:pt x="1560155" y="-39"/>
                  <a:pt x="1433155" y="-39"/>
                  <a:pt x="1419820" y="595"/>
                </a:cubicBezTo>
                <a:cubicBezTo>
                  <a:pt x="1406485" y="1230"/>
                  <a:pt x="1377910" y="8850"/>
                  <a:pt x="1372195" y="10120"/>
                </a:cubicBezTo>
                <a:cubicBezTo>
                  <a:pt x="1366480" y="11390"/>
                  <a:pt x="1337905" y="18375"/>
                  <a:pt x="1334095" y="19645"/>
                </a:cubicBezTo>
                <a:cubicBezTo>
                  <a:pt x="1330285" y="20915"/>
                  <a:pt x="1318220" y="27900"/>
                  <a:pt x="1315045" y="29170"/>
                </a:cubicBezTo>
                <a:cubicBezTo>
                  <a:pt x="1311870" y="30440"/>
                  <a:pt x="1290915" y="38060"/>
                  <a:pt x="1286470" y="38695"/>
                </a:cubicBezTo>
                <a:cubicBezTo>
                  <a:pt x="1282025" y="39330"/>
                  <a:pt x="1252815" y="38060"/>
                  <a:pt x="1248370" y="38695"/>
                </a:cubicBezTo>
                <a:cubicBezTo>
                  <a:pt x="1243925" y="39330"/>
                  <a:pt x="1224875" y="46950"/>
                  <a:pt x="1219795" y="48220"/>
                </a:cubicBezTo>
                <a:cubicBezTo>
                  <a:pt x="1214715" y="49490"/>
                  <a:pt x="1177250" y="56475"/>
                  <a:pt x="1172170" y="57745"/>
                </a:cubicBezTo>
                <a:cubicBezTo>
                  <a:pt x="1167090" y="59015"/>
                  <a:pt x="1146135" y="66635"/>
                  <a:pt x="1143595" y="67270"/>
                </a:cubicBezTo>
                <a:cubicBezTo>
                  <a:pt x="1141055" y="67905"/>
                  <a:pt x="1135975" y="66635"/>
                  <a:pt x="1134070" y="67270"/>
                </a:cubicBezTo>
                <a:cubicBezTo>
                  <a:pt x="1132165" y="67905"/>
                  <a:pt x="1118195" y="76160"/>
                  <a:pt x="1115020" y="76795"/>
                </a:cubicBezTo>
                <a:cubicBezTo>
                  <a:pt x="1111845" y="77430"/>
                  <a:pt x="1089620" y="76160"/>
                  <a:pt x="1086445" y="76795"/>
                </a:cubicBezTo>
                <a:cubicBezTo>
                  <a:pt x="1083270" y="77430"/>
                  <a:pt x="1070570" y="85050"/>
                  <a:pt x="1067395" y="86320"/>
                </a:cubicBezTo>
                <a:cubicBezTo>
                  <a:pt x="1064220" y="87590"/>
                  <a:pt x="1042630" y="94575"/>
                  <a:pt x="1038820" y="95845"/>
                </a:cubicBezTo>
                <a:cubicBezTo>
                  <a:pt x="1035010" y="97115"/>
                  <a:pt x="1013420" y="103465"/>
                  <a:pt x="1010245" y="105370"/>
                </a:cubicBezTo>
                <a:cubicBezTo>
                  <a:pt x="1007070" y="107275"/>
                  <a:pt x="993735" y="122515"/>
                  <a:pt x="991195" y="124420"/>
                </a:cubicBezTo>
                <a:cubicBezTo>
                  <a:pt x="988655" y="126325"/>
                  <a:pt x="974685" y="132675"/>
                  <a:pt x="972145" y="133945"/>
                </a:cubicBezTo>
                <a:cubicBezTo>
                  <a:pt x="969605" y="135215"/>
                  <a:pt x="955635" y="142200"/>
                  <a:pt x="953095" y="143470"/>
                </a:cubicBezTo>
                <a:cubicBezTo>
                  <a:pt x="950555" y="144740"/>
                  <a:pt x="935950" y="152360"/>
                  <a:pt x="934045" y="152995"/>
                </a:cubicBezTo>
                <a:cubicBezTo>
                  <a:pt x="932140" y="153630"/>
                  <a:pt x="927695" y="151090"/>
                  <a:pt x="924520" y="152995"/>
                </a:cubicBezTo>
                <a:cubicBezTo>
                  <a:pt x="921345" y="154900"/>
                  <a:pt x="889595" y="179665"/>
                  <a:pt x="886420" y="181570"/>
                </a:cubicBezTo>
                <a:cubicBezTo>
                  <a:pt x="883245" y="183475"/>
                  <a:pt x="878800" y="180935"/>
                  <a:pt x="876895" y="181570"/>
                </a:cubicBezTo>
                <a:cubicBezTo>
                  <a:pt x="874990" y="182205"/>
                  <a:pt x="859750" y="189825"/>
                  <a:pt x="857845" y="191095"/>
                </a:cubicBezTo>
                <a:cubicBezTo>
                  <a:pt x="855940" y="192365"/>
                  <a:pt x="849590" y="199985"/>
                  <a:pt x="848320" y="200620"/>
                </a:cubicBezTo>
                <a:cubicBezTo>
                  <a:pt x="847050" y="201255"/>
                  <a:pt x="840700" y="199985"/>
                  <a:pt x="838795" y="200620"/>
                </a:cubicBezTo>
                <a:cubicBezTo>
                  <a:pt x="836890" y="201255"/>
                  <a:pt x="821650" y="208875"/>
                  <a:pt x="819745" y="210145"/>
                </a:cubicBezTo>
                <a:cubicBezTo>
                  <a:pt x="817840" y="211415"/>
                  <a:pt x="811490" y="218400"/>
                  <a:pt x="810220" y="219670"/>
                </a:cubicBezTo>
                <a:cubicBezTo>
                  <a:pt x="808950" y="220940"/>
                  <a:pt x="801965" y="228560"/>
                  <a:pt x="800695" y="229195"/>
                </a:cubicBezTo>
                <a:cubicBezTo>
                  <a:pt x="799425" y="229830"/>
                  <a:pt x="793075" y="228560"/>
                  <a:pt x="791170" y="229195"/>
                </a:cubicBezTo>
                <a:cubicBezTo>
                  <a:pt x="789265" y="229830"/>
                  <a:pt x="774025" y="236815"/>
                  <a:pt x="772120" y="238720"/>
                </a:cubicBezTo>
                <a:cubicBezTo>
                  <a:pt x="770215" y="240625"/>
                  <a:pt x="764500" y="255865"/>
                  <a:pt x="762595" y="257770"/>
                </a:cubicBezTo>
                <a:cubicBezTo>
                  <a:pt x="760690" y="259675"/>
                  <a:pt x="746085" y="265390"/>
                  <a:pt x="743545" y="267295"/>
                </a:cubicBezTo>
                <a:cubicBezTo>
                  <a:pt x="741005" y="269200"/>
                  <a:pt x="727035" y="284440"/>
                  <a:pt x="724495" y="286345"/>
                </a:cubicBezTo>
                <a:cubicBezTo>
                  <a:pt x="721955" y="288250"/>
                  <a:pt x="707350" y="294600"/>
                  <a:pt x="705445" y="295870"/>
                </a:cubicBezTo>
                <a:cubicBezTo>
                  <a:pt x="703540" y="297140"/>
                  <a:pt x="697825" y="303490"/>
                  <a:pt x="695920" y="305395"/>
                </a:cubicBezTo>
                <a:cubicBezTo>
                  <a:pt x="694015" y="307300"/>
                  <a:pt x="680045" y="321905"/>
                  <a:pt x="676870" y="324445"/>
                </a:cubicBezTo>
                <a:cubicBezTo>
                  <a:pt x="673695" y="326985"/>
                  <a:pt x="652105" y="340320"/>
                  <a:pt x="648295" y="343495"/>
                </a:cubicBezTo>
                <a:cubicBezTo>
                  <a:pt x="644485" y="346670"/>
                  <a:pt x="622895" y="368895"/>
                  <a:pt x="619720" y="372070"/>
                </a:cubicBezTo>
                <a:cubicBezTo>
                  <a:pt x="616545" y="375245"/>
                  <a:pt x="603210" y="389215"/>
                  <a:pt x="600670" y="391120"/>
                </a:cubicBezTo>
                <a:cubicBezTo>
                  <a:pt x="598130" y="393025"/>
                  <a:pt x="584160" y="398740"/>
                  <a:pt x="581620" y="400645"/>
                </a:cubicBezTo>
                <a:cubicBezTo>
                  <a:pt x="579080" y="402550"/>
                  <a:pt x="565110" y="417155"/>
                  <a:pt x="562570" y="419695"/>
                </a:cubicBezTo>
                <a:cubicBezTo>
                  <a:pt x="560030" y="422235"/>
                  <a:pt x="545425" y="436840"/>
                  <a:pt x="543520" y="438745"/>
                </a:cubicBezTo>
                <a:cubicBezTo>
                  <a:pt x="541615" y="440650"/>
                  <a:pt x="535900" y="446365"/>
                  <a:pt x="533995" y="448270"/>
                </a:cubicBezTo>
                <a:cubicBezTo>
                  <a:pt x="532090" y="450175"/>
                  <a:pt x="517485" y="464780"/>
                  <a:pt x="514945" y="467320"/>
                </a:cubicBezTo>
                <a:cubicBezTo>
                  <a:pt x="512405" y="469860"/>
                  <a:pt x="498435" y="483830"/>
                  <a:pt x="495895" y="486370"/>
                </a:cubicBezTo>
                <a:cubicBezTo>
                  <a:pt x="493355" y="488910"/>
                  <a:pt x="478750" y="502880"/>
                  <a:pt x="476845" y="505420"/>
                </a:cubicBezTo>
                <a:cubicBezTo>
                  <a:pt x="474940" y="507960"/>
                  <a:pt x="469225" y="522565"/>
                  <a:pt x="467320" y="524470"/>
                </a:cubicBezTo>
                <a:cubicBezTo>
                  <a:pt x="465415" y="526375"/>
                  <a:pt x="450810" y="532090"/>
                  <a:pt x="448270" y="533995"/>
                </a:cubicBezTo>
                <a:cubicBezTo>
                  <a:pt x="445730" y="535900"/>
                  <a:pt x="431760" y="550505"/>
                  <a:pt x="429220" y="553045"/>
                </a:cubicBezTo>
                <a:cubicBezTo>
                  <a:pt x="426680" y="555585"/>
                  <a:pt x="412710" y="569555"/>
                  <a:pt x="410170" y="572095"/>
                </a:cubicBezTo>
                <a:cubicBezTo>
                  <a:pt x="407630" y="574635"/>
                  <a:pt x="393025" y="589240"/>
                  <a:pt x="391120" y="591145"/>
                </a:cubicBezTo>
                <a:cubicBezTo>
                  <a:pt x="389215" y="593050"/>
                  <a:pt x="383500" y="598765"/>
                  <a:pt x="381595" y="600670"/>
                </a:cubicBezTo>
                <a:cubicBezTo>
                  <a:pt x="379690" y="602575"/>
                  <a:pt x="364450" y="617180"/>
                  <a:pt x="362545" y="619720"/>
                </a:cubicBezTo>
                <a:cubicBezTo>
                  <a:pt x="360640" y="622260"/>
                  <a:pt x="354925" y="636230"/>
                  <a:pt x="353020" y="638770"/>
                </a:cubicBezTo>
                <a:cubicBezTo>
                  <a:pt x="351115" y="641310"/>
                  <a:pt x="335875" y="655915"/>
                  <a:pt x="333970" y="657820"/>
                </a:cubicBezTo>
                <a:cubicBezTo>
                  <a:pt x="332065" y="659725"/>
                  <a:pt x="325080" y="665440"/>
                  <a:pt x="324445" y="667345"/>
                </a:cubicBezTo>
                <a:cubicBezTo>
                  <a:pt x="323810" y="669250"/>
                  <a:pt x="325715" y="683855"/>
                  <a:pt x="324445" y="686395"/>
                </a:cubicBezTo>
                <a:cubicBezTo>
                  <a:pt x="323175" y="688935"/>
                  <a:pt x="307935" y="702270"/>
                  <a:pt x="305395" y="705445"/>
                </a:cubicBezTo>
                <a:cubicBezTo>
                  <a:pt x="302855" y="708620"/>
                  <a:pt x="288885" y="730845"/>
                  <a:pt x="286345" y="734020"/>
                </a:cubicBezTo>
                <a:cubicBezTo>
                  <a:pt x="283805" y="737195"/>
                  <a:pt x="268565" y="750530"/>
                  <a:pt x="267295" y="753070"/>
                </a:cubicBezTo>
                <a:cubicBezTo>
                  <a:pt x="266025" y="755610"/>
                  <a:pt x="267930" y="769580"/>
                  <a:pt x="267295" y="772120"/>
                </a:cubicBezTo>
                <a:cubicBezTo>
                  <a:pt x="266660" y="774660"/>
                  <a:pt x="259040" y="789265"/>
                  <a:pt x="257770" y="791170"/>
                </a:cubicBezTo>
                <a:cubicBezTo>
                  <a:pt x="256500" y="793075"/>
                  <a:pt x="249515" y="798790"/>
                  <a:pt x="248245" y="800695"/>
                </a:cubicBezTo>
                <a:cubicBezTo>
                  <a:pt x="246975" y="802600"/>
                  <a:pt x="239990" y="817205"/>
                  <a:pt x="238720" y="819745"/>
                </a:cubicBezTo>
                <a:cubicBezTo>
                  <a:pt x="237450" y="822285"/>
                  <a:pt x="231100" y="834985"/>
                  <a:pt x="229195" y="838795"/>
                </a:cubicBezTo>
                <a:cubicBezTo>
                  <a:pt x="227290" y="842605"/>
                  <a:pt x="212685" y="873720"/>
                  <a:pt x="210145" y="876895"/>
                </a:cubicBezTo>
                <a:cubicBezTo>
                  <a:pt x="207605" y="880070"/>
                  <a:pt x="193000" y="883245"/>
                  <a:pt x="191095" y="886420"/>
                </a:cubicBezTo>
                <a:cubicBezTo>
                  <a:pt x="189190" y="889595"/>
                  <a:pt x="183475" y="919440"/>
                  <a:pt x="181570" y="924520"/>
                </a:cubicBezTo>
                <a:cubicBezTo>
                  <a:pt x="179665" y="929600"/>
                  <a:pt x="164425" y="958175"/>
                  <a:pt x="162520" y="962620"/>
                </a:cubicBezTo>
                <a:cubicBezTo>
                  <a:pt x="160615" y="967065"/>
                  <a:pt x="154265" y="987385"/>
                  <a:pt x="152995" y="991195"/>
                </a:cubicBezTo>
                <a:cubicBezTo>
                  <a:pt x="151725" y="995005"/>
                  <a:pt x="144740" y="1015960"/>
                  <a:pt x="143470" y="1019770"/>
                </a:cubicBezTo>
                <a:cubicBezTo>
                  <a:pt x="142200" y="1023580"/>
                  <a:pt x="135215" y="1044535"/>
                  <a:pt x="133945" y="1048345"/>
                </a:cubicBezTo>
                <a:cubicBezTo>
                  <a:pt x="132675" y="1052155"/>
                  <a:pt x="125690" y="1073110"/>
                  <a:pt x="124420" y="1076920"/>
                </a:cubicBezTo>
                <a:cubicBezTo>
                  <a:pt x="123150" y="1080730"/>
                  <a:pt x="116165" y="1100415"/>
                  <a:pt x="114895" y="1105495"/>
                </a:cubicBezTo>
                <a:cubicBezTo>
                  <a:pt x="113625" y="1110575"/>
                  <a:pt x="106005" y="1145500"/>
                  <a:pt x="105370" y="1153120"/>
                </a:cubicBezTo>
                <a:cubicBezTo>
                  <a:pt x="104735" y="1160740"/>
                  <a:pt x="106640" y="1212810"/>
                  <a:pt x="105370" y="1219795"/>
                </a:cubicBezTo>
                <a:cubicBezTo>
                  <a:pt x="104100" y="1226780"/>
                  <a:pt x="89495" y="1251545"/>
                  <a:pt x="86320" y="1257895"/>
                </a:cubicBezTo>
                <a:cubicBezTo>
                  <a:pt x="83145" y="1264245"/>
                  <a:pt x="60285" y="1306790"/>
                  <a:pt x="57745" y="1315045"/>
                </a:cubicBezTo>
                <a:cubicBezTo>
                  <a:pt x="55205" y="1323300"/>
                  <a:pt x="49490" y="1374100"/>
                  <a:pt x="48220" y="1381720"/>
                </a:cubicBezTo>
                <a:cubicBezTo>
                  <a:pt x="46950" y="1389340"/>
                  <a:pt x="39965" y="1421725"/>
                  <a:pt x="38695" y="1429345"/>
                </a:cubicBezTo>
                <a:cubicBezTo>
                  <a:pt x="37425" y="1436965"/>
                  <a:pt x="30440" y="1487130"/>
                  <a:pt x="29170" y="1496020"/>
                </a:cubicBezTo>
                <a:cubicBezTo>
                  <a:pt x="27900" y="1504910"/>
                  <a:pt x="21550" y="1553805"/>
                  <a:pt x="19645" y="1562695"/>
                </a:cubicBezTo>
                <a:cubicBezTo>
                  <a:pt x="17740" y="1571585"/>
                  <a:pt x="1865" y="1616035"/>
                  <a:pt x="595" y="1629370"/>
                </a:cubicBezTo>
                <a:cubicBezTo>
                  <a:pt x="-674" y="1642705"/>
                  <a:pt x="-39" y="1748115"/>
                  <a:pt x="595" y="1762720"/>
                </a:cubicBezTo>
                <a:cubicBezTo>
                  <a:pt x="1230" y="1777325"/>
                  <a:pt x="9485" y="1812250"/>
                  <a:pt x="10120" y="1848445"/>
                </a:cubicBezTo>
                <a:cubicBezTo>
                  <a:pt x="10755" y="1884640"/>
                  <a:pt x="10755" y="2269450"/>
                  <a:pt x="10120" y="2305645"/>
                </a:cubicBezTo>
                <a:cubicBezTo>
                  <a:pt x="9485" y="2341840"/>
                  <a:pt x="1230" y="2364700"/>
                  <a:pt x="595" y="2391370"/>
                </a:cubicBezTo>
                <a:cubicBezTo>
                  <a:pt x="-39" y="2418040"/>
                  <a:pt x="-674" y="2680295"/>
                  <a:pt x="595" y="2705695"/>
                </a:cubicBezTo>
                <a:cubicBezTo>
                  <a:pt x="1865" y="2731095"/>
                  <a:pt x="18375" y="2763480"/>
                  <a:pt x="19645" y="2772370"/>
                </a:cubicBezTo>
                <a:cubicBezTo>
                  <a:pt x="20915" y="2781260"/>
                  <a:pt x="19010" y="2830155"/>
                  <a:pt x="19645" y="2839045"/>
                </a:cubicBezTo>
                <a:cubicBezTo>
                  <a:pt x="20280" y="2847935"/>
                  <a:pt x="25995" y="2893655"/>
                  <a:pt x="29170" y="2905720"/>
                </a:cubicBezTo>
                <a:cubicBezTo>
                  <a:pt x="32345" y="2917785"/>
                  <a:pt x="64730" y="2995890"/>
                  <a:pt x="67270" y="3020020"/>
                </a:cubicBezTo>
                <a:cubicBezTo>
                  <a:pt x="69810" y="3044150"/>
                  <a:pt x="66635" y="3248620"/>
                  <a:pt x="67270" y="3267670"/>
                </a:cubicBezTo>
                <a:cubicBezTo>
                  <a:pt x="67905" y="3286720"/>
                  <a:pt x="76160" y="3301325"/>
                  <a:pt x="76795" y="3305770"/>
                </a:cubicBezTo>
                <a:cubicBezTo>
                  <a:pt x="77430" y="3310215"/>
                  <a:pt x="75525" y="3329900"/>
                  <a:pt x="76795" y="3334345"/>
                </a:cubicBezTo>
                <a:cubicBezTo>
                  <a:pt x="78065" y="3338790"/>
                  <a:pt x="93940" y="3367365"/>
                  <a:pt x="95845" y="3372445"/>
                </a:cubicBezTo>
                <a:cubicBezTo>
                  <a:pt x="97750" y="3377525"/>
                  <a:pt x="104735" y="3406100"/>
                  <a:pt x="105370" y="3410545"/>
                </a:cubicBezTo>
                <a:cubicBezTo>
                  <a:pt x="106005" y="3414990"/>
                  <a:pt x="104735" y="3435945"/>
                  <a:pt x="105370" y="3439120"/>
                </a:cubicBezTo>
                <a:cubicBezTo>
                  <a:pt x="106005" y="3442295"/>
                  <a:pt x="113625" y="3456265"/>
                  <a:pt x="114895" y="3458170"/>
                </a:cubicBezTo>
                <a:cubicBezTo>
                  <a:pt x="116165" y="3460075"/>
                  <a:pt x="123785" y="3463885"/>
                  <a:pt x="124420" y="3467695"/>
                </a:cubicBezTo>
                <a:cubicBezTo>
                  <a:pt x="125055" y="3471505"/>
                  <a:pt x="123150" y="3509605"/>
                  <a:pt x="124420" y="3515320"/>
                </a:cubicBezTo>
                <a:cubicBezTo>
                  <a:pt x="125690" y="3521035"/>
                  <a:pt x="141565" y="3550245"/>
                  <a:pt x="143470" y="3553420"/>
                </a:cubicBezTo>
                <a:cubicBezTo>
                  <a:pt x="145375" y="3556595"/>
                  <a:pt x="151725" y="3561040"/>
                  <a:pt x="152995" y="3562945"/>
                </a:cubicBezTo>
                <a:cubicBezTo>
                  <a:pt x="154265" y="3564850"/>
                  <a:pt x="160615" y="3578185"/>
                  <a:pt x="162520" y="3581995"/>
                </a:cubicBezTo>
                <a:cubicBezTo>
                  <a:pt x="164425" y="3585805"/>
                  <a:pt x="179030" y="3617555"/>
                  <a:pt x="181570" y="3620095"/>
                </a:cubicBezTo>
                <a:cubicBezTo>
                  <a:pt x="184110" y="3622635"/>
                  <a:pt x="198080" y="3618825"/>
                  <a:pt x="200620" y="3620095"/>
                </a:cubicBezTo>
                <a:cubicBezTo>
                  <a:pt x="203160" y="3621365"/>
                  <a:pt x="216495" y="3635335"/>
                  <a:pt x="219670" y="3639145"/>
                </a:cubicBezTo>
                <a:cubicBezTo>
                  <a:pt x="222845" y="3642955"/>
                  <a:pt x="245070" y="3673435"/>
                  <a:pt x="248245" y="3677245"/>
                </a:cubicBezTo>
                <a:cubicBezTo>
                  <a:pt x="251420" y="3681055"/>
                  <a:pt x="263485" y="3693120"/>
                  <a:pt x="267295" y="3696295"/>
                </a:cubicBezTo>
                <a:cubicBezTo>
                  <a:pt x="271105" y="3699470"/>
                  <a:pt x="301585" y="3721695"/>
                  <a:pt x="305395" y="3724870"/>
                </a:cubicBezTo>
                <a:cubicBezTo>
                  <a:pt x="309205" y="3728045"/>
                  <a:pt x="321905" y="3741380"/>
                  <a:pt x="324445" y="3743920"/>
                </a:cubicBezTo>
                <a:cubicBezTo>
                  <a:pt x="326985" y="3746460"/>
                  <a:pt x="339685" y="3760430"/>
                  <a:pt x="343495" y="3762970"/>
                </a:cubicBezTo>
                <a:cubicBezTo>
                  <a:pt x="347305" y="3765510"/>
                  <a:pt x="375245" y="3779480"/>
                  <a:pt x="381595" y="3782020"/>
                </a:cubicBezTo>
                <a:cubicBezTo>
                  <a:pt x="387945" y="3784560"/>
                  <a:pt x="432395" y="3798530"/>
                  <a:pt x="438745" y="3801070"/>
                </a:cubicBezTo>
                <a:cubicBezTo>
                  <a:pt x="445095" y="3803610"/>
                  <a:pt x="471765" y="3817580"/>
                  <a:pt x="476845" y="3820120"/>
                </a:cubicBezTo>
                <a:cubicBezTo>
                  <a:pt x="481925" y="3822660"/>
                  <a:pt x="509865" y="3837265"/>
                  <a:pt x="514945" y="3839170"/>
                </a:cubicBezTo>
                <a:cubicBezTo>
                  <a:pt x="520025" y="3841075"/>
                  <a:pt x="547965" y="3847425"/>
                  <a:pt x="553045" y="3848695"/>
                </a:cubicBezTo>
                <a:cubicBezTo>
                  <a:pt x="558125" y="3849965"/>
                  <a:pt x="585430" y="3856950"/>
                  <a:pt x="591145" y="3858220"/>
                </a:cubicBezTo>
                <a:cubicBezTo>
                  <a:pt x="596860" y="3859490"/>
                  <a:pt x="633055" y="3866475"/>
                  <a:pt x="638770" y="3867745"/>
                </a:cubicBezTo>
                <a:cubicBezTo>
                  <a:pt x="644485" y="3869015"/>
                  <a:pt x="672425" y="3876000"/>
                  <a:pt x="676870" y="3877270"/>
                </a:cubicBezTo>
                <a:cubicBezTo>
                  <a:pt x="681315" y="3878540"/>
                  <a:pt x="702270" y="3885525"/>
                  <a:pt x="705445" y="3886795"/>
                </a:cubicBezTo>
                <a:cubicBezTo>
                  <a:pt x="708620" y="3888065"/>
                  <a:pt x="722590" y="3895050"/>
                  <a:pt x="724495" y="3896320"/>
                </a:cubicBezTo>
                <a:cubicBezTo>
                  <a:pt x="726400" y="3897590"/>
                  <a:pt x="727035" y="3905210"/>
                  <a:pt x="734020" y="3905845"/>
                </a:cubicBezTo>
                <a:cubicBezTo>
                  <a:pt x="741005" y="3906480"/>
                  <a:pt x="821015" y="3905210"/>
                  <a:pt x="829270" y="3905845"/>
                </a:cubicBezTo>
                <a:cubicBezTo>
                  <a:pt x="837525" y="3906480"/>
                  <a:pt x="854035" y="3914100"/>
                  <a:pt x="857845" y="3915370"/>
                </a:cubicBezTo>
                <a:cubicBezTo>
                  <a:pt x="861655" y="3916640"/>
                  <a:pt x="882610" y="3924260"/>
                  <a:pt x="886420" y="3924895"/>
                </a:cubicBezTo>
                <a:cubicBezTo>
                  <a:pt x="890230" y="3925530"/>
                  <a:pt x="908010" y="3922990"/>
                  <a:pt x="914995" y="3924895"/>
                </a:cubicBezTo>
                <a:cubicBezTo>
                  <a:pt x="921980" y="3926800"/>
                  <a:pt x="982940" y="3950295"/>
                  <a:pt x="991195" y="3953470"/>
                </a:cubicBezTo>
                <a:cubicBezTo>
                  <a:pt x="999450" y="3956645"/>
                  <a:pt x="1026120" y="3968075"/>
                  <a:pt x="1038820" y="3972520"/>
                </a:cubicBezTo>
                <a:cubicBezTo>
                  <a:pt x="1051520" y="3976965"/>
                  <a:pt x="1167725" y="4015700"/>
                  <a:pt x="1181695" y="4020145"/>
                </a:cubicBezTo>
                <a:cubicBezTo>
                  <a:pt x="1195665" y="4024590"/>
                  <a:pt x="1235035" y="4034750"/>
                  <a:pt x="1248370" y="4039195"/>
                </a:cubicBezTo>
                <a:cubicBezTo>
                  <a:pt x="1261705" y="4043640"/>
                  <a:pt x="1369020" y="4082375"/>
                  <a:pt x="1381720" y="4086820"/>
                </a:cubicBezTo>
                <a:cubicBezTo>
                  <a:pt x="1394420" y="4091264"/>
                  <a:pt x="1430615" y="4103331"/>
                  <a:pt x="1438870" y="4105871"/>
                </a:cubicBezTo>
                <a:cubicBezTo>
                  <a:pt x="1447125" y="4108411"/>
                  <a:pt x="1496655" y="4122379"/>
                  <a:pt x="1505545" y="4124920"/>
                </a:cubicBezTo>
                <a:cubicBezTo>
                  <a:pt x="1514435" y="4127460"/>
                  <a:pt x="1558885" y="4140161"/>
                  <a:pt x="1572220" y="4143971"/>
                </a:cubicBezTo>
                <a:cubicBezTo>
                  <a:pt x="1585555" y="4147781"/>
                  <a:pt x="1692870" y="4178895"/>
                  <a:pt x="1705570" y="4182071"/>
                </a:cubicBezTo>
                <a:cubicBezTo>
                  <a:pt x="1718270" y="4185246"/>
                  <a:pt x="1754465" y="4190325"/>
                  <a:pt x="1762720" y="4191595"/>
                </a:cubicBezTo>
                <a:cubicBezTo>
                  <a:pt x="1770975" y="4192865"/>
                  <a:pt x="1820505" y="4199849"/>
                  <a:pt x="1829395" y="4201120"/>
                </a:cubicBezTo>
                <a:cubicBezTo>
                  <a:pt x="1838285" y="4202389"/>
                  <a:pt x="1880830" y="4207470"/>
                  <a:pt x="1896070" y="4210645"/>
                </a:cubicBezTo>
                <a:cubicBezTo>
                  <a:pt x="1911310" y="4213820"/>
                  <a:pt x="2031325" y="4242395"/>
                  <a:pt x="2057995" y="4248745"/>
                </a:cubicBezTo>
                <a:cubicBezTo>
                  <a:pt x="2084665" y="4255095"/>
                  <a:pt x="2265640" y="4298910"/>
                  <a:pt x="2296120" y="4305895"/>
                </a:cubicBezTo>
                <a:cubicBezTo>
                  <a:pt x="2326600" y="4312880"/>
                  <a:pt x="2485350" y="4346535"/>
                  <a:pt x="2515195" y="4353520"/>
                </a:cubicBezTo>
                <a:cubicBezTo>
                  <a:pt x="2545040" y="4360504"/>
                  <a:pt x="2724110" y="4405591"/>
                  <a:pt x="2743795" y="4410671"/>
                </a:cubicBezTo>
                <a:cubicBezTo>
                  <a:pt x="2763480" y="4415751"/>
                  <a:pt x="2786975" y="4425275"/>
                  <a:pt x="2810470" y="4429720"/>
                </a:cubicBezTo>
                <a:cubicBezTo>
                  <a:pt x="2833965" y="4434164"/>
                  <a:pt x="3068280" y="4472265"/>
                  <a:pt x="3096220" y="4477345"/>
                </a:cubicBezTo>
                <a:cubicBezTo>
                  <a:pt x="3124160" y="4482425"/>
                  <a:pt x="3211790" y="4502745"/>
                  <a:pt x="3229570" y="4505920"/>
                </a:cubicBezTo>
                <a:cubicBezTo>
                  <a:pt x="3247350" y="4509095"/>
                  <a:pt x="3345775" y="4523701"/>
                  <a:pt x="3362920" y="4524971"/>
                </a:cubicBezTo>
                <a:cubicBezTo>
                  <a:pt x="3380065" y="4526241"/>
                  <a:pt x="3468330" y="4524335"/>
                  <a:pt x="3486745" y="4524971"/>
                </a:cubicBezTo>
                <a:cubicBezTo>
                  <a:pt x="3505159" y="4525606"/>
                  <a:pt x="3604854" y="4533860"/>
                  <a:pt x="3639145" y="4534495"/>
                </a:cubicBezTo>
                <a:cubicBezTo>
                  <a:pt x="3673434" y="4535130"/>
                  <a:pt x="3968076" y="4533860"/>
                  <a:pt x="4001096" y="4534495"/>
                </a:cubicBezTo>
                <a:cubicBezTo>
                  <a:pt x="4034116" y="4535130"/>
                  <a:pt x="4119204" y="4543384"/>
                  <a:pt x="4134445" y="4544020"/>
                </a:cubicBezTo>
                <a:cubicBezTo>
                  <a:pt x="4149684" y="4544655"/>
                  <a:pt x="4216361" y="4544655"/>
                  <a:pt x="4229696" y="4544020"/>
                </a:cubicBezTo>
                <a:cubicBezTo>
                  <a:pt x="4243031" y="4543384"/>
                  <a:pt x="4319230" y="4537035"/>
                  <a:pt x="4334471" y="4534495"/>
                </a:cubicBezTo>
                <a:cubicBezTo>
                  <a:pt x="4349711" y="4531955"/>
                  <a:pt x="4441151" y="4511000"/>
                  <a:pt x="4458296" y="4505920"/>
                </a:cubicBezTo>
                <a:cubicBezTo>
                  <a:pt x="4475441" y="4500839"/>
                  <a:pt x="4575770" y="4464010"/>
                  <a:pt x="4591645" y="4458295"/>
                </a:cubicBezTo>
                <a:cubicBezTo>
                  <a:pt x="4607520" y="4452580"/>
                  <a:pt x="4685625" y="4424640"/>
                  <a:pt x="4696421" y="4420195"/>
                </a:cubicBezTo>
                <a:cubicBezTo>
                  <a:pt x="4707215" y="4415750"/>
                  <a:pt x="4747221" y="4394795"/>
                  <a:pt x="4753571" y="4391620"/>
                </a:cubicBezTo>
                <a:cubicBezTo>
                  <a:pt x="4759920" y="4388445"/>
                  <a:pt x="4785321" y="4374475"/>
                  <a:pt x="4791671" y="4372571"/>
                </a:cubicBezTo>
                <a:cubicBezTo>
                  <a:pt x="4798020" y="4370666"/>
                  <a:pt x="4842471" y="4364950"/>
                  <a:pt x="4848821" y="4363045"/>
                </a:cubicBezTo>
                <a:cubicBezTo>
                  <a:pt x="4855170" y="4361140"/>
                  <a:pt x="4881840" y="4346535"/>
                  <a:pt x="4886921" y="4343995"/>
                </a:cubicBezTo>
                <a:cubicBezTo>
                  <a:pt x="4892001" y="4341455"/>
                  <a:pt x="4919940" y="4327485"/>
                  <a:pt x="4925021" y="4324945"/>
                </a:cubicBezTo>
                <a:cubicBezTo>
                  <a:pt x="4930101" y="4322405"/>
                  <a:pt x="4958040" y="4308435"/>
                  <a:pt x="4963121" y="4305895"/>
                </a:cubicBezTo>
                <a:cubicBezTo>
                  <a:pt x="4968201" y="4303355"/>
                  <a:pt x="4996775" y="4289385"/>
                  <a:pt x="5001221" y="4286845"/>
                </a:cubicBezTo>
                <a:cubicBezTo>
                  <a:pt x="5005665" y="4284305"/>
                  <a:pt x="5025351" y="4270335"/>
                  <a:pt x="5029796" y="4267795"/>
                </a:cubicBezTo>
                <a:cubicBezTo>
                  <a:pt x="5034241" y="4265255"/>
                  <a:pt x="5060911" y="4251920"/>
                  <a:pt x="5067896" y="4248745"/>
                </a:cubicBezTo>
                <a:cubicBezTo>
                  <a:pt x="5074881" y="4245570"/>
                  <a:pt x="5126315" y="4224615"/>
                  <a:pt x="5134571" y="4220171"/>
                </a:cubicBezTo>
                <a:cubicBezTo>
                  <a:pt x="5142825" y="4215726"/>
                  <a:pt x="5183465" y="4187151"/>
                  <a:pt x="5191721" y="4182071"/>
                </a:cubicBezTo>
                <a:cubicBezTo>
                  <a:pt x="5199975" y="4176991"/>
                  <a:pt x="5249506" y="4148415"/>
                  <a:pt x="5258396" y="4143971"/>
                </a:cubicBezTo>
                <a:cubicBezTo>
                  <a:pt x="5267286" y="4139526"/>
                  <a:pt x="5318721" y="4118570"/>
                  <a:pt x="5325071" y="4115395"/>
                </a:cubicBezTo>
                <a:cubicBezTo>
                  <a:pt x="5331420" y="4112220"/>
                  <a:pt x="5349200" y="4098885"/>
                  <a:pt x="5353645" y="4096345"/>
                </a:cubicBezTo>
                <a:cubicBezTo>
                  <a:pt x="5358089" y="4093805"/>
                  <a:pt x="5387300" y="4079835"/>
                  <a:pt x="5391745" y="4077295"/>
                </a:cubicBezTo>
                <a:cubicBezTo>
                  <a:pt x="5396189" y="4074755"/>
                  <a:pt x="5417145" y="4060785"/>
                  <a:pt x="5420321" y="4058245"/>
                </a:cubicBezTo>
                <a:cubicBezTo>
                  <a:pt x="5423495" y="4055705"/>
                  <a:pt x="5435561" y="4041735"/>
                  <a:pt x="5439371" y="4039195"/>
                </a:cubicBezTo>
                <a:cubicBezTo>
                  <a:pt x="5443180" y="4036655"/>
                  <a:pt x="5471755" y="4022685"/>
                  <a:pt x="5477471" y="4020145"/>
                </a:cubicBezTo>
                <a:cubicBezTo>
                  <a:pt x="5483185" y="4017605"/>
                  <a:pt x="5520651" y="4004270"/>
                  <a:pt x="5525096" y="4001095"/>
                </a:cubicBezTo>
                <a:cubicBezTo>
                  <a:pt x="5529541" y="3997920"/>
                  <a:pt x="5539700" y="3975695"/>
                  <a:pt x="5544145" y="3972520"/>
                </a:cubicBezTo>
                <a:cubicBezTo>
                  <a:pt x="5548589" y="3969345"/>
                  <a:pt x="5586055" y="3957280"/>
                  <a:pt x="5591771" y="3953470"/>
                </a:cubicBezTo>
                <a:cubicBezTo>
                  <a:pt x="5597485" y="3949660"/>
                  <a:pt x="5624155" y="3919815"/>
                  <a:pt x="5629871" y="3915370"/>
                </a:cubicBezTo>
                <a:cubicBezTo>
                  <a:pt x="5635585" y="3910925"/>
                  <a:pt x="5672416" y="3891240"/>
                  <a:pt x="5677496" y="3886795"/>
                </a:cubicBezTo>
                <a:cubicBezTo>
                  <a:pt x="5682576" y="3882350"/>
                  <a:pt x="5702895" y="3852505"/>
                  <a:pt x="5706071" y="3848695"/>
                </a:cubicBezTo>
                <a:cubicBezTo>
                  <a:pt x="5709245" y="3844885"/>
                  <a:pt x="5722580" y="3832185"/>
                  <a:pt x="5725121" y="3829645"/>
                </a:cubicBezTo>
                <a:cubicBezTo>
                  <a:pt x="5727661" y="3827105"/>
                  <a:pt x="5741630" y="3812500"/>
                  <a:pt x="5744171" y="3810595"/>
                </a:cubicBezTo>
                <a:cubicBezTo>
                  <a:pt x="5746711" y="3808690"/>
                  <a:pt x="5760046" y="3804245"/>
                  <a:pt x="5763221" y="3801070"/>
                </a:cubicBezTo>
                <a:cubicBezTo>
                  <a:pt x="5766396" y="3797895"/>
                  <a:pt x="5788621" y="3766780"/>
                  <a:pt x="5791796" y="3762970"/>
                </a:cubicBezTo>
                <a:cubicBezTo>
                  <a:pt x="5794972" y="3759160"/>
                  <a:pt x="5808305" y="3746460"/>
                  <a:pt x="5810846" y="3743920"/>
                </a:cubicBezTo>
                <a:cubicBezTo>
                  <a:pt x="5813386" y="3741380"/>
                  <a:pt x="5827356" y="3727410"/>
                  <a:pt x="5829896" y="3724870"/>
                </a:cubicBezTo>
                <a:cubicBezTo>
                  <a:pt x="5832436" y="3722330"/>
                  <a:pt x="5847040" y="3708360"/>
                  <a:pt x="5848946" y="3705820"/>
                </a:cubicBezTo>
                <a:cubicBezTo>
                  <a:pt x="5850850" y="3703280"/>
                  <a:pt x="5855296" y="3691215"/>
                  <a:pt x="5858471" y="3686770"/>
                </a:cubicBezTo>
                <a:cubicBezTo>
                  <a:pt x="5861646" y="3682325"/>
                  <a:pt x="5891490" y="3645495"/>
                  <a:pt x="5896571" y="3639145"/>
                </a:cubicBezTo>
                <a:cubicBezTo>
                  <a:pt x="5901651" y="3632795"/>
                  <a:pt x="5930861" y="3596600"/>
                  <a:pt x="5934671" y="3591520"/>
                </a:cubicBezTo>
                <a:cubicBezTo>
                  <a:pt x="5938480" y="3586440"/>
                  <a:pt x="5951816" y="3566755"/>
                  <a:pt x="5953721" y="3562945"/>
                </a:cubicBezTo>
                <a:cubicBezTo>
                  <a:pt x="5955626" y="3559135"/>
                  <a:pt x="5961340" y="3538815"/>
                  <a:pt x="5963246" y="3534370"/>
                </a:cubicBezTo>
                <a:cubicBezTo>
                  <a:pt x="5965150" y="3529925"/>
                  <a:pt x="5981026" y="3505795"/>
                  <a:pt x="5982296" y="3496270"/>
                </a:cubicBezTo>
                <a:cubicBezTo>
                  <a:pt x="5983566" y="3486745"/>
                  <a:pt x="5981661" y="3401020"/>
                  <a:pt x="5982296" y="3391495"/>
                </a:cubicBezTo>
                <a:cubicBezTo>
                  <a:pt x="5982932" y="3381970"/>
                  <a:pt x="5991186" y="3366730"/>
                  <a:pt x="5991821" y="3353395"/>
                </a:cubicBezTo>
                <a:cubicBezTo>
                  <a:pt x="5992456" y="3340060"/>
                  <a:pt x="5993091" y="3204170"/>
                  <a:pt x="5991821" y="3191470"/>
                </a:cubicBezTo>
                <a:cubicBezTo>
                  <a:pt x="5990551" y="3178770"/>
                  <a:pt x="5976580" y="3167340"/>
                  <a:pt x="5972771" y="3162895"/>
                </a:cubicBezTo>
                <a:cubicBezTo>
                  <a:pt x="5968961" y="3158450"/>
                  <a:pt x="5937846" y="3129240"/>
                  <a:pt x="5934671" y="3124795"/>
                </a:cubicBezTo>
                <a:cubicBezTo>
                  <a:pt x="5931496" y="3120350"/>
                  <a:pt x="5927050" y="3100030"/>
                  <a:pt x="5925146" y="3096220"/>
                </a:cubicBezTo>
                <a:cubicBezTo>
                  <a:pt x="5923240" y="3092410"/>
                  <a:pt x="5908636" y="3070820"/>
                  <a:pt x="5906096" y="3067645"/>
                </a:cubicBezTo>
                <a:cubicBezTo>
                  <a:pt x="5903556" y="3064470"/>
                  <a:pt x="5889586" y="3051770"/>
                  <a:pt x="5887046" y="3048595"/>
                </a:cubicBezTo>
                <a:cubicBezTo>
                  <a:pt x="5884505" y="3045420"/>
                  <a:pt x="5870536" y="3023195"/>
                  <a:pt x="5867996" y="3020020"/>
                </a:cubicBezTo>
                <a:cubicBezTo>
                  <a:pt x="5865456" y="3016845"/>
                  <a:pt x="5852120" y="3005415"/>
                  <a:pt x="5848946" y="3000970"/>
                </a:cubicBezTo>
                <a:cubicBezTo>
                  <a:pt x="5845770" y="2996525"/>
                  <a:pt x="5823546" y="2957790"/>
                  <a:pt x="5820371" y="2953345"/>
                </a:cubicBezTo>
                <a:cubicBezTo>
                  <a:pt x="5817196" y="2948900"/>
                  <a:pt x="5803861" y="2937470"/>
                  <a:pt x="5801321" y="2934295"/>
                </a:cubicBezTo>
                <a:cubicBezTo>
                  <a:pt x="5798780" y="2931120"/>
                  <a:pt x="5785446" y="2908895"/>
                  <a:pt x="5782271" y="2905720"/>
                </a:cubicBezTo>
                <a:cubicBezTo>
                  <a:pt x="5779096" y="2902545"/>
                  <a:pt x="5757506" y="2889845"/>
                  <a:pt x="5753696" y="2886670"/>
                </a:cubicBezTo>
                <a:cubicBezTo>
                  <a:pt x="5749886" y="2883495"/>
                  <a:pt x="5728930" y="2862540"/>
                  <a:pt x="5725121" y="2858095"/>
                </a:cubicBezTo>
                <a:cubicBezTo>
                  <a:pt x="5721311" y="2853650"/>
                  <a:pt x="5699720" y="2823805"/>
                  <a:pt x="5696545" y="2819995"/>
                </a:cubicBezTo>
                <a:cubicBezTo>
                  <a:pt x="5693370" y="2816185"/>
                  <a:pt x="5680036" y="2802850"/>
                  <a:pt x="5677496" y="2800945"/>
                </a:cubicBezTo>
                <a:cubicBezTo>
                  <a:pt x="5674956" y="2799040"/>
                  <a:pt x="5662255" y="2795230"/>
                  <a:pt x="5658445" y="2791420"/>
                </a:cubicBezTo>
                <a:cubicBezTo>
                  <a:pt x="5654635" y="2787610"/>
                  <a:pt x="5623520" y="2748240"/>
                  <a:pt x="5620345" y="2743795"/>
                </a:cubicBezTo>
                <a:cubicBezTo>
                  <a:pt x="5617170" y="2739350"/>
                  <a:pt x="5612725" y="2727285"/>
                  <a:pt x="5610821" y="2724745"/>
                </a:cubicBezTo>
                <a:cubicBezTo>
                  <a:pt x="5608915" y="2722205"/>
                  <a:pt x="5594311" y="2707600"/>
                  <a:pt x="5591771" y="2705695"/>
                </a:cubicBezTo>
                <a:cubicBezTo>
                  <a:pt x="5589230" y="2703790"/>
                  <a:pt x="5574625" y="2698075"/>
                  <a:pt x="5572721" y="2696170"/>
                </a:cubicBezTo>
                <a:cubicBezTo>
                  <a:pt x="5570815" y="2694265"/>
                  <a:pt x="5565101" y="2679660"/>
                  <a:pt x="5563196" y="2677120"/>
                </a:cubicBezTo>
                <a:cubicBezTo>
                  <a:pt x="5561291" y="2674580"/>
                  <a:pt x="5546049" y="2660610"/>
                  <a:pt x="5544145" y="2658070"/>
                </a:cubicBezTo>
                <a:cubicBezTo>
                  <a:pt x="5542240" y="2655530"/>
                  <a:pt x="5537795" y="2642195"/>
                  <a:pt x="5534621" y="2639020"/>
                </a:cubicBezTo>
                <a:cubicBezTo>
                  <a:pt x="5531445" y="2635845"/>
                  <a:pt x="5500965" y="2614890"/>
                  <a:pt x="5496521" y="2610445"/>
                </a:cubicBezTo>
                <a:cubicBezTo>
                  <a:pt x="5492075" y="2606000"/>
                  <a:pt x="5470485" y="2575520"/>
                  <a:pt x="5467945" y="2572345"/>
                </a:cubicBezTo>
                <a:cubicBezTo>
                  <a:pt x="5465405" y="2569170"/>
                  <a:pt x="5460325" y="2564725"/>
                  <a:pt x="5458421" y="2562820"/>
                </a:cubicBezTo>
                <a:cubicBezTo>
                  <a:pt x="5456515" y="2560915"/>
                  <a:pt x="5441275" y="2546310"/>
                  <a:pt x="5439371" y="2543770"/>
                </a:cubicBezTo>
                <a:cubicBezTo>
                  <a:pt x="5437465" y="2541230"/>
                  <a:pt x="5431749" y="2527260"/>
                  <a:pt x="5429845" y="2524720"/>
                </a:cubicBezTo>
                <a:cubicBezTo>
                  <a:pt x="5427940" y="2522180"/>
                  <a:pt x="5413336" y="2508845"/>
                  <a:pt x="5410796" y="2505670"/>
                </a:cubicBezTo>
                <a:cubicBezTo>
                  <a:pt x="5408256" y="2502495"/>
                  <a:pt x="5394285" y="2479635"/>
                  <a:pt x="5391745" y="2477095"/>
                </a:cubicBezTo>
                <a:cubicBezTo>
                  <a:pt x="5389205" y="2474555"/>
                  <a:pt x="5375236" y="2468840"/>
                  <a:pt x="5372696" y="2467570"/>
                </a:cubicBezTo>
                <a:cubicBezTo>
                  <a:pt x="5370156" y="2466300"/>
                  <a:pt x="5355549" y="2459950"/>
                  <a:pt x="5353645" y="2458045"/>
                </a:cubicBezTo>
                <a:cubicBezTo>
                  <a:pt x="5351740" y="2456140"/>
                  <a:pt x="5346025" y="2440900"/>
                  <a:pt x="5344121" y="2438995"/>
                </a:cubicBezTo>
                <a:cubicBezTo>
                  <a:pt x="5342215" y="2437090"/>
                  <a:pt x="5326975" y="2430105"/>
                  <a:pt x="5325071" y="2429470"/>
                </a:cubicBezTo>
                <a:cubicBezTo>
                  <a:pt x="5323165" y="2428835"/>
                  <a:pt x="5316815" y="2430105"/>
                  <a:pt x="5315545" y="2429470"/>
                </a:cubicBezTo>
                <a:cubicBezTo>
                  <a:pt x="5314275" y="2428835"/>
                  <a:pt x="5309195" y="2421215"/>
                  <a:pt x="5306021" y="2419945"/>
                </a:cubicBezTo>
                <a:cubicBezTo>
                  <a:pt x="5302845" y="2418675"/>
                  <a:pt x="5271730" y="2411690"/>
                  <a:pt x="5267921" y="2410420"/>
                </a:cubicBezTo>
                <a:cubicBezTo>
                  <a:pt x="5264111" y="2409150"/>
                  <a:pt x="5252680" y="2402165"/>
                  <a:pt x="5248871" y="2400895"/>
                </a:cubicBezTo>
                <a:cubicBezTo>
                  <a:pt x="5245061" y="2399625"/>
                  <a:pt x="5215215" y="2392640"/>
                  <a:pt x="5210771" y="2391370"/>
                </a:cubicBezTo>
                <a:cubicBezTo>
                  <a:pt x="5206325" y="2390100"/>
                  <a:pt x="5187276" y="2382480"/>
                  <a:pt x="5182196" y="2381845"/>
                </a:cubicBezTo>
                <a:cubicBezTo>
                  <a:pt x="5177116" y="2381210"/>
                  <a:pt x="5141555" y="2383115"/>
                  <a:pt x="5134571" y="2381845"/>
                </a:cubicBezTo>
                <a:cubicBezTo>
                  <a:pt x="5127585" y="2380575"/>
                  <a:pt x="5083770" y="2365335"/>
                  <a:pt x="5077421" y="2362795"/>
                </a:cubicBezTo>
                <a:cubicBezTo>
                  <a:pt x="5071071" y="2360255"/>
                  <a:pt x="5043765" y="2345015"/>
                  <a:pt x="5039321" y="2343745"/>
                </a:cubicBezTo>
                <a:cubicBezTo>
                  <a:pt x="5034875" y="2342475"/>
                  <a:pt x="5015189" y="2344380"/>
                  <a:pt x="5010745" y="2343745"/>
                </a:cubicBezTo>
                <a:cubicBezTo>
                  <a:pt x="5006300" y="2343110"/>
                  <a:pt x="4982169" y="2334855"/>
                  <a:pt x="4972645" y="2334220"/>
                </a:cubicBezTo>
                <a:cubicBezTo>
                  <a:pt x="4963120" y="2333585"/>
                  <a:pt x="4877395" y="2334855"/>
                  <a:pt x="4867871" y="2334220"/>
                </a:cubicBezTo>
                <a:cubicBezTo>
                  <a:pt x="4858345" y="2333585"/>
                  <a:pt x="4834851" y="2325965"/>
                  <a:pt x="4829771" y="2324695"/>
                </a:cubicBezTo>
                <a:cubicBezTo>
                  <a:pt x="4824690" y="2323425"/>
                  <a:pt x="4818975" y="2315805"/>
                  <a:pt x="4791671" y="2315170"/>
                </a:cubicBezTo>
                <a:cubicBezTo>
                  <a:pt x="4764365" y="2314535"/>
                  <a:pt x="4451311" y="2314535"/>
                  <a:pt x="4420196" y="2315170"/>
                </a:cubicBezTo>
                <a:cubicBezTo>
                  <a:pt x="4389081" y="2315805"/>
                  <a:pt x="4347170" y="2324060"/>
                  <a:pt x="4324945" y="2324695"/>
                </a:cubicBezTo>
                <a:cubicBezTo>
                  <a:pt x="4302720" y="2325330"/>
                  <a:pt x="4103965" y="2324060"/>
                  <a:pt x="4086820" y="2324695"/>
                </a:cubicBezTo>
                <a:cubicBezTo>
                  <a:pt x="4069675" y="2325330"/>
                  <a:pt x="4069675" y="2333585"/>
                  <a:pt x="4067770" y="2334220"/>
                </a:cubicBezTo>
                <a:cubicBezTo>
                  <a:pt x="4065865" y="2334855"/>
                  <a:pt x="4060149" y="2333585"/>
                  <a:pt x="4058245" y="2334220"/>
                </a:cubicBezTo>
                <a:cubicBezTo>
                  <a:pt x="4056340" y="2334855"/>
                  <a:pt x="4041736" y="2343110"/>
                  <a:pt x="4039196" y="2343745"/>
                </a:cubicBezTo>
                <a:cubicBezTo>
                  <a:pt x="4036656" y="2344380"/>
                  <a:pt x="4023320" y="2343110"/>
                  <a:pt x="4020145" y="2343745"/>
                </a:cubicBezTo>
                <a:cubicBezTo>
                  <a:pt x="4016970" y="2344380"/>
                  <a:pt x="3995380" y="2352635"/>
                  <a:pt x="3991570" y="2353270"/>
                </a:cubicBezTo>
                <a:cubicBezTo>
                  <a:pt x="3987760" y="2353905"/>
                  <a:pt x="3965536" y="2352635"/>
                  <a:pt x="3962996" y="2353270"/>
                </a:cubicBezTo>
                <a:cubicBezTo>
                  <a:pt x="3960456" y="2353905"/>
                  <a:pt x="3955375" y="2361525"/>
                  <a:pt x="3953470" y="2362795"/>
                </a:cubicBezTo>
                <a:cubicBezTo>
                  <a:pt x="3951565" y="2364065"/>
                  <a:pt x="3936325" y="2371050"/>
                  <a:pt x="3934420" y="2372320"/>
                </a:cubicBezTo>
                <a:cubicBezTo>
                  <a:pt x="3932515" y="2373590"/>
                  <a:pt x="3928071" y="2380575"/>
                  <a:pt x="3924896" y="2381845"/>
                </a:cubicBezTo>
                <a:cubicBezTo>
                  <a:pt x="3921720" y="2383115"/>
                  <a:pt x="3889336" y="2390100"/>
                  <a:pt x="3886796" y="2391370"/>
                </a:cubicBezTo>
                <a:cubicBezTo>
                  <a:pt x="3884256" y="2392640"/>
                  <a:pt x="3886796" y="2400260"/>
                  <a:pt x="3886796" y="2400895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2733079" y="1075729"/>
            <a:ext cx="9650610" cy="4573785"/>
          </a:xfrm>
          <a:custGeom>
            <a:avLst/>
            <a:gdLst>
              <a:gd name="connsiteX0" fmla="*/ 8058746 w 9650610"/>
              <a:gd name="connsiteY0" fmla="*/ 4286845 h 4573785"/>
              <a:gd name="connsiteX1" fmla="*/ 8058746 w 9650610"/>
              <a:gd name="connsiteY1" fmla="*/ 4286845 h 4573785"/>
              <a:gd name="connsiteX2" fmla="*/ 7934921 w 9650610"/>
              <a:gd name="connsiteY2" fmla="*/ 4382095 h 4573785"/>
              <a:gd name="connsiteX3" fmla="*/ 7896821 w 9650610"/>
              <a:gd name="connsiteY3" fmla="*/ 4401145 h 4573785"/>
              <a:gd name="connsiteX4" fmla="*/ 7858721 w 9650610"/>
              <a:gd name="connsiteY4" fmla="*/ 4420195 h 4573785"/>
              <a:gd name="connsiteX5" fmla="*/ 7801571 w 9650610"/>
              <a:gd name="connsiteY5" fmla="*/ 4439245 h 4573785"/>
              <a:gd name="connsiteX6" fmla="*/ 7763471 w 9650610"/>
              <a:gd name="connsiteY6" fmla="*/ 4458295 h 4573785"/>
              <a:gd name="connsiteX7" fmla="*/ 7715846 w 9650610"/>
              <a:gd name="connsiteY7" fmla="*/ 4477345 h 4573785"/>
              <a:gd name="connsiteX8" fmla="*/ 7668221 w 9650610"/>
              <a:gd name="connsiteY8" fmla="*/ 4496395 h 4573785"/>
              <a:gd name="connsiteX9" fmla="*/ 7630121 w 9650610"/>
              <a:gd name="connsiteY9" fmla="*/ 4515445 h 4573785"/>
              <a:gd name="connsiteX10" fmla="*/ 7592021 w 9650610"/>
              <a:gd name="connsiteY10" fmla="*/ 4524970 h 4573785"/>
              <a:gd name="connsiteX11" fmla="*/ 7582496 w 9650610"/>
              <a:gd name="connsiteY11" fmla="*/ 4534496 h 4573785"/>
              <a:gd name="connsiteX12" fmla="*/ 7553921 w 9650610"/>
              <a:gd name="connsiteY12" fmla="*/ 4544020 h 4573785"/>
              <a:gd name="connsiteX13" fmla="*/ 7534871 w 9650610"/>
              <a:gd name="connsiteY13" fmla="*/ 4544020 h 4573785"/>
              <a:gd name="connsiteX14" fmla="*/ 7525346 w 9650610"/>
              <a:gd name="connsiteY14" fmla="*/ 4553545 h 4573785"/>
              <a:gd name="connsiteX15" fmla="*/ 7496771 w 9650610"/>
              <a:gd name="connsiteY15" fmla="*/ 4553545 h 4573785"/>
              <a:gd name="connsiteX16" fmla="*/ 7477721 w 9650610"/>
              <a:gd name="connsiteY16" fmla="*/ 4563070 h 4573785"/>
              <a:gd name="connsiteX17" fmla="*/ 7391996 w 9650610"/>
              <a:gd name="connsiteY17" fmla="*/ 4563070 h 4573785"/>
              <a:gd name="connsiteX18" fmla="*/ 7353896 w 9650610"/>
              <a:gd name="connsiteY18" fmla="*/ 4572596 h 4573785"/>
              <a:gd name="connsiteX19" fmla="*/ 7068146 w 9650610"/>
              <a:gd name="connsiteY19" fmla="*/ 4572596 h 4573785"/>
              <a:gd name="connsiteX20" fmla="*/ 6972896 w 9650610"/>
              <a:gd name="connsiteY20" fmla="*/ 4553545 h 4573785"/>
              <a:gd name="connsiteX21" fmla="*/ 6906221 w 9650610"/>
              <a:gd name="connsiteY21" fmla="*/ 4544020 h 4573785"/>
              <a:gd name="connsiteX22" fmla="*/ 6820496 w 9650610"/>
              <a:gd name="connsiteY22" fmla="*/ 4524970 h 4573785"/>
              <a:gd name="connsiteX23" fmla="*/ 6753821 w 9650610"/>
              <a:gd name="connsiteY23" fmla="*/ 4496395 h 4573785"/>
              <a:gd name="connsiteX24" fmla="*/ 6668096 w 9650610"/>
              <a:gd name="connsiteY24" fmla="*/ 4486870 h 4573785"/>
              <a:gd name="connsiteX25" fmla="*/ 6601421 w 9650610"/>
              <a:gd name="connsiteY25" fmla="*/ 4477345 h 4573785"/>
              <a:gd name="connsiteX26" fmla="*/ 6534746 w 9650610"/>
              <a:gd name="connsiteY26" fmla="*/ 4448770 h 4573785"/>
              <a:gd name="connsiteX27" fmla="*/ 6468071 w 9650610"/>
              <a:gd name="connsiteY27" fmla="*/ 4448770 h 4573785"/>
              <a:gd name="connsiteX28" fmla="*/ 6382346 w 9650610"/>
              <a:gd name="connsiteY28" fmla="*/ 4439245 h 4573785"/>
              <a:gd name="connsiteX29" fmla="*/ 6306146 w 9650610"/>
              <a:gd name="connsiteY29" fmla="*/ 4420195 h 4573785"/>
              <a:gd name="connsiteX30" fmla="*/ 6220421 w 9650610"/>
              <a:gd name="connsiteY30" fmla="*/ 4391620 h 4573785"/>
              <a:gd name="connsiteX31" fmla="*/ 6134696 w 9650610"/>
              <a:gd name="connsiteY31" fmla="*/ 4372570 h 4573785"/>
              <a:gd name="connsiteX32" fmla="*/ 6039446 w 9650610"/>
              <a:gd name="connsiteY32" fmla="*/ 4353520 h 4573785"/>
              <a:gd name="connsiteX33" fmla="*/ 5944196 w 9650610"/>
              <a:gd name="connsiteY33" fmla="*/ 4334470 h 4573785"/>
              <a:gd name="connsiteX34" fmla="*/ 5858471 w 9650610"/>
              <a:gd name="connsiteY34" fmla="*/ 4305895 h 4573785"/>
              <a:gd name="connsiteX35" fmla="*/ 5791796 w 9650610"/>
              <a:gd name="connsiteY35" fmla="*/ 4286845 h 4573785"/>
              <a:gd name="connsiteX36" fmla="*/ 5725121 w 9650610"/>
              <a:gd name="connsiteY36" fmla="*/ 4277320 h 4573785"/>
              <a:gd name="connsiteX37" fmla="*/ 5658446 w 9650610"/>
              <a:gd name="connsiteY37" fmla="*/ 4267795 h 4573785"/>
              <a:gd name="connsiteX38" fmla="*/ 5601295 w 9650610"/>
              <a:gd name="connsiteY38" fmla="*/ 4239220 h 4573785"/>
              <a:gd name="connsiteX39" fmla="*/ 5534621 w 9650610"/>
              <a:gd name="connsiteY39" fmla="*/ 4229695 h 4573785"/>
              <a:gd name="connsiteX40" fmla="*/ 5496521 w 9650610"/>
              <a:gd name="connsiteY40" fmla="*/ 4220170 h 4573785"/>
              <a:gd name="connsiteX41" fmla="*/ 5448895 w 9650610"/>
              <a:gd name="connsiteY41" fmla="*/ 4210645 h 4573785"/>
              <a:gd name="connsiteX42" fmla="*/ 5410795 w 9650610"/>
              <a:gd name="connsiteY42" fmla="*/ 4210645 h 4573785"/>
              <a:gd name="connsiteX43" fmla="*/ 5344121 w 9650610"/>
              <a:gd name="connsiteY43" fmla="*/ 4201120 h 4573785"/>
              <a:gd name="connsiteX44" fmla="*/ 5315546 w 9650610"/>
              <a:gd name="connsiteY44" fmla="*/ 4201120 h 4573785"/>
              <a:gd name="connsiteX45" fmla="*/ 5248871 w 9650610"/>
              <a:gd name="connsiteY45" fmla="*/ 4191595 h 4573785"/>
              <a:gd name="connsiteX46" fmla="*/ 5182195 w 9650610"/>
              <a:gd name="connsiteY46" fmla="*/ 4191595 h 4573785"/>
              <a:gd name="connsiteX47" fmla="*/ 5115521 w 9650610"/>
              <a:gd name="connsiteY47" fmla="*/ 4182070 h 4573785"/>
              <a:gd name="connsiteX48" fmla="*/ 5048846 w 9650610"/>
              <a:gd name="connsiteY48" fmla="*/ 4172545 h 4573785"/>
              <a:gd name="connsiteX49" fmla="*/ 4982171 w 9650610"/>
              <a:gd name="connsiteY49" fmla="*/ 4153495 h 4573785"/>
              <a:gd name="connsiteX50" fmla="*/ 4839295 w 9650610"/>
              <a:gd name="connsiteY50" fmla="*/ 4153495 h 4573785"/>
              <a:gd name="connsiteX51" fmla="*/ 4772621 w 9650610"/>
              <a:gd name="connsiteY51" fmla="*/ 4143970 h 4573785"/>
              <a:gd name="connsiteX52" fmla="*/ 4696421 w 9650610"/>
              <a:gd name="connsiteY52" fmla="*/ 4134445 h 4573785"/>
              <a:gd name="connsiteX53" fmla="*/ 4544021 w 9650610"/>
              <a:gd name="connsiteY53" fmla="*/ 4134445 h 4573785"/>
              <a:gd name="connsiteX54" fmla="*/ 4477346 w 9650610"/>
              <a:gd name="connsiteY54" fmla="*/ 4124920 h 4573785"/>
              <a:gd name="connsiteX55" fmla="*/ 4420195 w 9650610"/>
              <a:gd name="connsiteY55" fmla="*/ 4124920 h 4573785"/>
              <a:gd name="connsiteX56" fmla="*/ 4401146 w 9650610"/>
              <a:gd name="connsiteY56" fmla="*/ 4115395 h 4573785"/>
              <a:gd name="connsiteX57" fmla="*/ 4391621 w 9650610"/>
              <a:gd name="connsiteY57" fmla="*/ 4105870 h 4573785"/>
              <a:gd name="connsiteX58" fmla="*/ 4372571 w 9650610"/>
              <a:gd name="connsiteY58" fmla="*/ 4105870 h 4573785"/>
              <a:gd name="connsiteX59" fmla="*/ 4353521 w 9650610"/>
              <a:gd name="connsiteY59" fmla="*/ 4096345 h 4573785"/>
              <a:gd name="connsiteX60" fmla="*/ 4343995 w 9650610"/>
              <a:gd name="connsiteY60" fmla="*/ 4086820 h 4573785"/>
              <a:gd name="connsiteX61" fmla="*/ 4315421 w 9650610"/>
              <a:gd name="connsiteY61" fmla="*/ 4077295 h 4573785"/>
              <a:gd name="connsiteX62" fmla="*/ 4258271 w 9650610"/>
              <a:gd name="connsiteY62" fmla="*/ 4077295 h 4573785"/>
              <a:gd name="connsiteX63" fmla="*/ 4239221 w 9650610"/>
              <a:gd name="connsiteY63" fmla="*/ 4067770 h 4573785"/>
              <a:gd name="connsiteX64" fmla="*/ 4201121 w 9650610"/>
              <a:gd name="connsiteY64" fmla="*/ 4048720 h 4573785"/>
              <a:gd name="connsiteX65" fmla="*/ 4163020 w 9650610"/>
              <a:gd name="connsiteY65" fmla="*/ 4048720 h 4573785"/>
              <a:gd name="connsiteX66" fmla="*/ 4143970 w 9650610"/>
              <a:gd name="connsiteY66" fmla="*/ 4039195 h 4573785"/>
              <a:gd name="connsiteX67" fmla="*/ 4115395 w 9650610"/>
              <a:gd name="connsiteY67" fmla="*/ 4020145 h 4573785"/>
              <a:gd name="connsiteX68" fmla="*/ 4105870 w 9650610"/>
              <a:gd name="connsiteY68" fmla="*/ 4010620 h 4573785"/>
              <a:gd name="connsiteX69" fmla="*/ 4067770 w 9650610"/>
              <a:gd name="connsiteY69" fmla="*/ 4010620 h 4573785"/>
              <a:gd name="connsiteX70" fmla="*/ 4058246 w 9650610"/>
              <a:gd name="connsiteY70" fmla="*/ 4001095 h 4573785"/>
              <a:gd name="connsiteX71" fmla="*/ 4039195 w 9650610"/>
              <a:gd name="connsiteY71" fmla="*/ 4001095 h 4573785"/>
              <a:gd name="connsiteX72" fmla="*/ 4020146 w 9650610"/>
              <a:gd name="connsiteY72" fmla="*/ 3991570 h 4573785"/>
              <a:gd name="connsiteX73" fmla="*/ 3839170 w 9650610"/>
              <a:gd name="connsiteY73" fmla="*/ 3982045 h 4573785"/>
              <a:gd name="connsiteX74" fmla="*/ 3782020 w 9650610"/>
              <a:gd name="connsiteY74" fmla="*/ 3982045 h 4573785"/>
              <a:gd name="connsiteX75" fmla="*/ 3772495 w 9650610"/>
              <a:gd name="connsiteY75" fmla="*/ 3972520 h 4573785"/>
              <a:gd name="connsiteX76" fmla="*/ 3743920 w 9650610"/>
              <a:gd name="connsiteY76" fmla="*/ 3972520 h 4573785"/>
              <a:gd name="connsiteX77" fmla="*/ 3724870 w 9650610"/>
              <a:gd name="connsiteY77" fmla="*/ 3962995 h 4573785"/>
              <a:gd name="connsiteX78" fmla="*/ 3543895 w 9650610"/>
              <a:gd name="connsiteY78" fmla="*/ 3962995 h 4573785"/>
              <a:gd name="connsiteX79" fmla="*/ 3496270 w 9650610"/>
              <a:gd name="connsiteY79" fmla="*/ 3953470 h 4573785"/>
              <a:gd name="connsiteX80" fmla="*/ 3448646 w 9650610"/>
              <a:gd name="connsiteY80" fmla="*/ 3953470 h 4573785"/>
              <a:gd name="connsiteX81" fmla="*/ 3410546 w 9650610"/>
              <a:gd name="connsiteY81" fmla="*/ 3943945 h 4573785"/>
              <a:gd name="connsiteX82" fmla="*/ 3372446 w 9650610"/>
              <a:gd name="connsiteY82" fmla="*/ 3934420 h 4573785"/>
              <a:gd name="connsiteX83" fmla="*/ 3343870 w 9650610"/>
              <a:gd name="connsiteY83" fmla="*/ 3924895 h 4573785"/>
              <a:gd name="connsiteX84" fmla="*/ 3334346 w 9650610"/>
              <a:gd name="connsiteY84" fmla="*/ 3924895 h 4573785"/>
              <a:gd name="connsiteX85" fmla="*/ 3315295 w 9650610"/>
              <a:gd name="connsiteY85" fmla="*/ 3915370 h 4573785"/>
              <a:gd name="connsiteX86" fmla="*/ 3296246 w 9650610"/>
              <a:gd name="connsiteY86" fmla="*/ 3915370 h 4573785"/>
              <a:gd name="connsiteX87" fmla="*/ 3277195 w 9650610"/>
              <a:gd name="connsiteY87" fmla="*/ 3905845 h 4573785"/>
              <a:gd name="connsiteX88" fmla="*/ 3267670 w 9650610"/>
              <a:gd name="connsiteY88" fmla="*/ 3896320 h 4573785"/>
              <a:gd name="connsiteX89" fmla="*/ 3239095 w 9650610"/>
              <a:gd name="connsiteY89" fmla="*/ 3886795 h 4573785"/>
              <a:gd name="connsiteX90" fmla="*/ 3220046 w 9650610"/>
              <a:gd name="connsiteY90" fmla="*/ 3886795 h 4573785"/>
              <a:gd name="connsiteX91" fmla="*/ 3172420 w 9650610"/>
              <a:gd name="connsiteY91" fmla="*/ 3877270 h 4573785"/>
              <a:gd name="connsiteX92" fmla="*/ 3124795 w 9650610"/>
              <a:gd name="connsiteY92" fmla="*/ 3858220 h 4573785"/>
              <a:gd name="connsiteX93" fmla="*/ 3067646 w 9650610"/>
              <a:gd name="connsiteY93" fmla="*/ 3829645 h 4573785"/>
              <a:gd name="connsiteX94" fmla="*/ 3000970 w 9650610"/>
              <a:gd name="connsiteY94" fmla="*/ 3810595 h 4573785"/>
              <a:gd name="connsiteX95" fmla="*/ 2943820 w 9650610"/>
              <a:gd name="connsiteY95" fmla="*/ 3791545 h 4573785"/>
              <a:gd name="connsiteX96" fmla="*/ 2886670 w 9650610"/>
              <a:gd name="connsiteY96" fmla="*/ 3762970 h 4573785"/>
              <a:gd name="connsiteX97" fmla="*/ 2848570 w 9650610"/>
              <a:gd name="connsiteY97" fmla="*/ 3743920 h 4573785"/>
              <a:gd name="connsiteX98" fmla="*/ 2829520 w 9650610"/>
              <a:gd name="connsiteY98" fmla="*/ 3724870 h 4573785"/>
              <a:gd name="connsiteX99" fmla="*/ 2810470 w 9650610"/>
              <a:gd name="connsiteY99" fmla="*/ 3715345 h 4573785"/>
              <a:gd name="connsiteX100" fmla="*/ 2772370 w 9650610"/>
              <a:gd name="connsiteY100" fmla="*/ 3686770 h 4573785"/>
              <a:gd name="connsiteX101" fmla="*/ 2724745 w 9650610"/>
              <a:gd name="connsiteY101" fmla="*/ 3648670 h 4573785"/>
              <a:gd name="connsiteX102" fmla="*/ 2686645 w 9650610"/>
              <a:gd name="connsiteY102" fmla="*/ 3610570 h 4573785"/>
              <a:gd name="connsiteX103" fmla="*/ 2639020 w 9650610"/>
              <a:gd name="connsiteY103" fmla="*/ 3581995 h 4573785"/>
              <a:gd name="connsiteX104" fmla="*/ 2610445 w 9650610"/>
              <a:gd name="connsiteY104" fmla="*/ 3534370 h 4573785"/>
              <a:gd name="connsiteX105" fmla="*/ 2581870 w 9650610"/>
              <a:gd name="connsiteY105" fmla="*/ 3505795 h 4573785"/>
              <a:gd name="connsiteX106" fmla="*/ 2553295 w 9650610"/>
              <a:gd name="connsiteY106" fmla="*/ 3467695 h 4573785"/>
              <a:gd name="connsiteX107" fmla="*/ 2524720 w 9650610"/>
              <a:gd name="connsiteY107" fmla="*/ 3439120 h 4573785"/>
              <a:gd name="connsiteX108" fmla="*/ 2505670 w 9650610"/>
              <a:gd name="connsiteY108" fmla="*/ 3410545 h 4573785"/>
              <a:gd name="connsiteX109" fmla="*/ 2486620 w 9650610"/>
              <a:gd name="connsiteY109" fmla="*/ 3391495 h 4573785"/>
              <a:gd name="connsiteX110" fmla="*/ 2477095 w 9650610"/>
              <a:gd name="connsiteY110" fmla="*/ 3372445 h 4573785"/>
              <a:gd name="connsiteX111" fmla="*/ 2458045 w 9650610"/>
              <a:gd name="connsiteY111" fmla="*/ 3353395 h 4573785"/>
              <a:gd name="connsiteX112" fmla="*/ 2438995 w 9650610"/>
              <a:gd name="connsiteY112" fmla="*/ 3324820 h 4573785"/>
              <a:gd name="connsiteX113" fmla="*/ 2419945 w 9650610"/>
              <a:gd name="connsiteY113" fmla="*/ 3305770 h 4573785"/>
              <a:gd name="connsiteX114" fmla="*/ 2400895 w 9650610"/>
              <a:gd name="connsiteY114" fmla="*/ 3286720 h 4573785"/>
              <a:gd name="connsiteX115" fmla="*/ 2391370 w 9650610"/>
              <a:gd name="connsiteY115" fmla="*/ 3267670 h 4573785"/>
              <a:gd name="connsiteX116" fmla="*/ 2372320 w 9650610"/>
              <a:gd name="connsiteY116" fmla="*/ 3239095 h 4573785"/>
              <a:gd name="connsiteX117" fmla="*/ 2353270 w 9650610"/>
              <a:gd name="connsiteY117" fmla="*/ 3220045 h 4573785"/>
              <a:gd name="connsiteX118" fmla="*/ 2324695 w 9650610"/>
              <a:gd name="connsiteY118" fmla="*/ 3181945 h 4573785"/>
              <a:gd name="connsiteX119" fmla="*/ 2277070 w 9650610"/>
              <a:gd name="connsiteY119" fmla="*/ 3143845 h 4573785"/>
              <a:gd name="connsiteX120" fmla="*/ 2219920 w 9650610"/>
              <a:gd name="connsiteY120" fmla="*/ 3077170 h 4573785"/>
              <a:gd name="connsiteX121" fmla="*/ 2162770 w 9650610"/>
              <a:gd name="connsiteY121" fmla="*/ 3039070 h 4573785"/>
              <a:gd name="connsiteX122" fmla="*/ 2105620 w 9650610"/>
              <a:gd name="connsiteY122" fmla="*/ 2972395 h 4573785"/>
              <a:gd name="connsiteX123" fmla="*/ 2057995 w 9650610"/>
              <a:gd name="connsiteY123" fmla="*/ 2934295 h 4573785"/>
              <a:gd name="connsiteX124" fmla="*/ 2010370 w 9650610"/>
              <a:gd name="connsiteY124" fmla="*/ 2896195 h 4573785"/>
              <a:gd name="connsiteX125" fmla="*/ 1972270 w 9650610"/>
              <a:gd name="connsiteY125" fmla="*/ 2858095 h 4573785"/>
              <a:gd name="connsiteX126" fmla="*/ 1934170 w 9650610"/>
              <a:gd name="connsiteY126" fmla="*/ 2829520 h 4573785"/>
              <a:gd name="connsiteX127" fmla="*/ 1905595 w 9650610"/>
              <a:gd name="connsiteY127" fmla="*/ 2800945 h 4573785"/>
              <a:gd name="connsiteX128" fmla="*/ 1886545 w 9650610"/>
              <a:gd name="connsiteY128" fmla="*/ 2772370 h 4573785"/>
              <a:gd name="connsiteX129" fmla="*/ 1867495 w 9650610"/>
              <a:gd name="connsiteY129" fmla="*/ 2743795 h 4573785"/>
              <a:gd name="connsiteX130" fmla="*/ 1857970 w 9650610"/>
              <a:gd name="connsiteY130" fmla="*/ 2734270 h 4573785"/>
              <a:gd name="connsiteX131" fmla="*/ 1838920 w 9650610"/>
              <a:gd name="connsiteY131" fmla="*/ 2715220 h 4573785"/>
              <a:gd name="connsiteX132" fmla="*/ 1819870 w 9650610"/>
              <a:gd name="connsiteY132" fmla="*/ 2696170 h 4573785"/>
              <a:gd name="connsiteX133" fmla="*/ 1810345 w 9650610"/>
              <a:gd name="connsiteY133" fmla="*/ 2677120 h 4573785"/>
              <a:gd name="connsiteX134" fmla="*/ 1791295 w 9650610"/>
              <a:gd name="connsiteY134" fmla="*/ 2648545 h 4573785"/>
              <a:gd name="connsiteX135" fmla="*/ 1781770 w 9650610"/>
              <a:gd name="connsiteY135" fmla="*/ 2639020 h 4573785"/>
              <a:gd name="connsiteX136" fmla="*/ 1762720 w 9650610"/>
              <a:gd name="connsiteY136" fmla="*/ 2619970 h 4573785"/>
              <a:gd name="connsiteX137" fmla="*/ 1753195 w 9650610"/>
              <a:gd name="connsiteY137" fmla="*/ 2591395 h 4573785"/>
              <a:gd name="connsiteX138" fmla="*/ 1734145 w 9650610"/>
              <a:gd name="connsiteY138" fmla="*/ 2572345 h 4573785"/>
              <a:gd name="connsiteX139" fmla="*/ 1715095 w 9650610"/>
              <a:gd name="connsiteY139" fmla="*/ 2562820 h 4573785"/>
              <a:gd name="connsiteX140" fmla="*/ 1705570 w 9650610"/>
              <a:gd name="connsiteY140" fmla="*/ 2543770 h 4573785"/>
              <a:gd name="connsiteX141" fmla="*/ 1696045 w 9650610"/>
              <a:gd name="connsiteY141" fmla="*/ 2524720 h 4573785"/>
              <a:gd name="connsiteX142" fmla="*/ 1686520 w 9650610"/>
              <a:gd name="connsiteY142" fmla="*/ 2505670 h 4573785"/>
              <a:gd name="connsiteX143" fmla="*/ 1667470 w 9650610"/>
              <a:gd name="connsiteY143" fmla="*/ 2505670 h 4573785"/>
              <a:gd name="connsiteX144" fmla="*/ 1657945 w 9650610"/>
              <a:gd name="connsiteY144" fmla="*/ 2496145 h 4573785"/>
              <a:gd name="connsiteX145" fmla="*/ 1648420 w 9650610"/>
              <a:gd name="connsiteY145" fmla="*/ 2477095 h 4573785"/>
              <a:gd name="connsiteX146" fmla="*/ 1638895 w 9650610"/>
              <a:gd name="connsiteY146" fmla="*/ 2458045 h 4573785"/>
              <a:gd name="connsiteX147" fmla="*/ 1629370 w 9650610"/>
              <a:gd name="connsiteY147" fmla="*/ 2448520 h 4573785"/>
              <a:gd name="connsiteX148" fmla="*/ 1610320 w 9650610"/>
              <a:gd name="connsiteY148" fmla="*/ 2429470 h 4573785"/>
              <a:gd name="connsiteX149" fmla="*/ 1600795 w 9650610"/>
              <a:gd name="connsiteY149" fmla="*/ 2410420 h 4573785"/>
              <a:gd name="connsiteX150" fmla="*/ 1591270 w 9650610"/>
              <a:gd name="connsiteY150" fmla="*/ 2400895 h 4573785"/>
              <a:gd name="connsiteX151" fmla="*/ 1572220 w 9650610"/>
              <a:gd name="connsiteY151" fmla="*/ 2381845 h 4573785"/>
              <a:gd name="connsiteX152" fmla="*/ 1553170 w 9650610"/>
              <a:gd name="connsiteY152" fmla="*/ 2372320 h 4573785"/>
              <a:gd name="connsiteX153" fmla="*/ 1543645 w 9650610"/>
              <a:gd name="connsiteY153" fmla="*/ 2362795 h 4573785"/>
              <a:gd name="connsiteX154" fmla="*/ 1524595 w 9650610"/>
              <a:gd name="connsiteY154" fmla="*/ 2353270 h 4573785"/>
              <a:gd name="connsiteX155" fmla="*/ 1515070 w 9650610"/>
              <a:gd name="connsiteY155" fmla="*/ 2343745 h 4573785"/>
              <a:gd name="connsiteX156" fmla="*/ 1496020 w 9650610"/>
              <a:gd name="connsiteY156" fmla="*/ 2334220 h 4573785"/>
              <a:gd name="connsiteX157" fmla="*/ 1476970 w 9650610"/>
              <a:gd name="connsiteY157" fmla="*/ 2334220 h 4573785"/>
              <a:gd name="connsiteX158" fmla="*/ 1467445 w 9650610"/>
              <a:gd name="connsiteY158" fmla="*/ 2324695 h 4573785"/>
              <a:gd name="connsiteX159" fmla="*/ 1448395 w 9650610"/>
              <a:gd name="connsiteY159" fmla="*/ 2315170 h 4573785"/>
              <a:gd name="connsiteX160" fmla="*/ 1429345 w 9650610"/>
              <a:gd name="connsiteY160" fmla="*/ 2305645 h 4573785"/>
              <a:gd name="connsiteX161" fmla="*/ 1419820 w 9650610"/>
              <a:gd name="connsiteY161" fmla="*/ 2296120 h 4573785"/>
              <a:gd name="connsiteX162" fmla="*/ 1400770 w 9650610"/>
              <a:gd name="connsiteY162" fmla="*/ 2286595 h 4573785"/>
              <a:gd name="connsiteX163" fmla="*/ 1353145 w 9650610"/>
              <a:gd name="connsiteY163" fmla="*/ 2277070 h 4573785"/>
              <a:gd name="connsiteX164" fmla="*/ 1343620 w 9650610"/>
              <a:gd name="connsiteY164" fmla="*/ 2277070 h 4573785"/>
              <a:gd name="connsiteX165" fmla="*/ 1324570 w 9650610"/>
              <a:gd name="connsiteY165" fmla="*/ 2267545 h 4573785"/>
              <a:gd name="connsiteX166" fmla="*/ 1286470 w 9650610"/>
              <a:gd name="connsiteY166" fmla="*/ 2267545 h 4573785"/>
              <a:gd name="connsiteX167" fmla="*/ 1267420 w 9650610"/>
              <a:gd name="connsiteY167" fmla="*/ 2258020 h 4573785"/>
              <a:gd name="connsiteX168" fmla="*/ 1248370 w 9650610"/>
              <a:gd name="connsiteY168" fmla="*/ 2258020 h 4573785"/>
              <a:gd name="connsiteX169" fmla="*/ 1229320 w 9650610"/>
              <a:gd name="connsiteY169" fmla="*/ 2248495 h 4573785"/>
              <a:gd name="connsiteX170" fmla="*/ 1105495 w 9650610"/>
              <a:gd name="connsiteY170" fmla="*/ 2248495 h 4573785"/>
              <a:gd name="connsiteX171" fmla="*/ 1048345 w 9650610"/>
              <a:gd name="connsiteY171" fmla="*/ 2238970 h 4573785"/>
              <a:gd name="connsiteX172" fmla="*/ 1038820 w 9650610"/>
              <a:gd name="connsiteY172" fmla="*/ 2238970 h 4573785"/>
              <a:gd name="connsiteX173" fmla="*/ 1019770 w 9650610"/>
              <a:gd name="connsiteY173" fmla="*/ 2229445 h 4573785"/>
              <a:gd name="connsiteX174" fmla="*/ 981670 w 9650610"/>
              <a:gd name="connsiteY174" fmla="*/ 2229445 h 4573785"/>
              <a:gd name="connsiteX175" fmla="*/ 972145 w 9650610"/>
              <a:gd name="connsiteY175" fmla="*/ 2219920 h 4573785"/>
              <a:gd name="connsiteX176" fmla="*/ 905470 w 9650610"/>
              <a:gd name="connsiteY176" fmla="*/ 2219920 h 4573785"/>
              <a:gd name="connsiteX177" fmla="*/ 895945 w 9650610"/>
              <a:gd name="connsiteY177" fmla="*/ 2210395 h 4573785"/>
              <a:gd name="connsiteX178" fmla="*/ 867370 w 9650610"/>
              <a:gd name="connsiteY178" fmla="*/ 2210395 h 4573785"/>
              <a:gd name="connsiteX179" fmla="*/ 848320 w 9650610"/>
              <a:gd name="connsiteY179" fmla="*/ 2200870 h 4573785"/>
              <a:gd name="connsiteX180" fmla="*/ 467320 w 9650610"/>
              <a:gd name="connsiteY180" fmla="*/ 2200870 h 4573785"/>
              <a:gd name="connsiteX181" fmla="*/ 448270 w 9650610"/>
              <a:gd name="connsiteY181" fmla="*/ 2191345 h 4573785"/>
              <a:gd name="connsiteX182" fmla="*/ 400645 w 9650610"/>
              <a:gd name="connsiteY182" fmla="*/ 2191345 h 4573785"/>
              <a:gd name="connsiteX183" fmla="*/ 381595 w 9650610"/>
              <a:gd name="connsiteY183" fmla="*/ 2181820 h 4573785"/>
              <a:gd name="connsiteX184" fmla="*/ 372070 w 9650610"/>
              <a:gd name="connsiteY184" fmla="*/ 2181820 h 4573785"/>
              <a:gd name="connsiteX185" fmla="*/ 353020 w 9650610"/>
              <a:gd name="connsiteY185" fmla="*/ 2172295 h 4573785"/>
              <a:gd name="connsiteX186" fmla="*/ 343495 w 9650610"/>
              <a:gd name="connsiteY186" fmla="*/ 2153245 h 4573785"/>
              <a:gd name="connsiteX187" fmla="*/ 324445 w 9650610"/>
              <a:gd name="connsiteY187" fmla="*/ 2143720 h 4573785"/>
              <a:gd name="connsiteX188" fmla="*/ 314920 w 9650610"/>
              <a:gd name="connsiteY188" fmla="*/ 2124670 h 4573785"/>
              <a:gd name="connsiteX189" fmla="*/ 295870 w 9650610"/>
              <a:gd name="connsiteY189" fmla="*/ 2105620 h 4573785"/>
              <a:gd name="connsiteX190" fmla="*/ 267295 w 9650610"/>
              <a:gd name="connsiteY190" fmla="*/ 2086570 h 4573785"/>
              <a:gd name="connsiteX191" fmla="*/ 238720 w 9650610"/>
              <a:gd name="connsiteY191" fmla="*/ 2067520 h 4573785"/>
              <a:gd name="connsiteX192" fmla="*/ 219670 w 9650610"/>
              <a:gd name="connsiteY192" fmla="*/ 2038945 h 4573785"/>
              <a:gd name="connsiteX193" fmla="*/ 200620 w 9650610"/>
              <a:gd name="connsiteY193" fmla="*/ 2029420 h 4573785"/>
              <a:gd name="connsiteX194" fmla="*/ 172045 w 9650610"/>
              <a:gd name="connsiteY194" fmla="*/ 2000845 h 4573785"/>
              <a:gd name="connsiteX195" fmla="*/ 143470 w 9650610"/>
              <a:gd name="connsiteY195" fmla="*/ 1972270 h 4573785"/>
              <a:gd name="connsiteX196" fmla="*/ 124420 w 9650610"/>
              <a:gd name="connsiteY196" fmla="*/ 1943695 h 4573785"/>
              <a:gd name="connsiteX197" fmla="*/ 105370 w 9650610"/>
              <a:gd name="connsiteY197" fmla="*/ 1924645 h 4573785"/>
              <a:gd name="connsiteX198" fmla="*/ 95845 w 9650610"/>
              <a:gd name="connsiteY198" fmla="*/ 1905595 h 4573785"/>
              <a:gd name="connsiteX199" fmla="*/ 86320 w 9650610"/>
              <a:gd name="connsiteY199" fmla="*/ 1896070 h 4573785"/>
              <a:gd name="connsiteX200" fmla="*/ 76795 w 9650610"/>
              <a:gd name="connsiteY200" fmla="*/ 1877020 h 4573785"/>
              <a:gd name="connsiteX201" fmla="*/ 57745 w 9650610"/>
              <a:gd name="connsiteY201" fmla="*/ 1819870 h 4573785"/>
              <a:gd name="connsiteX202" fmla="*/ 38695 w 9650610"/>
              <a:gd name="connsiteY202" fmla="*/ 1800820 h 4573785"/>
              <a:gd name="connsiteX203" fmla="*/ 29170 w 9650610"/>
              <a:gd name="connsiteY203" fmla="*/ 1772245 h 4573785"/>
              <a:gd name="connsiteX204" fmla="*/ 10120 w 9650610"/>
              <a:gd name="connsiteY204" fmla="*/ 1705570 h 4573785"/>
              <a:gd name="connsiteX205" fmla="*/ 10120 w 9650610"/>
              <a:gd name="connsiteY205" fmla="*/ 1676995 h 4573785"/>
              <a:gd name="connsiteX206" fmla="*/ 595 w 9650610"/>
              <a:gd name="connsiteY206" fmla="*/ 1657945 h 4573785"/>
              <a:gd name="connsiteX207" fmla="*/ 595 w 9650610"/>
              <a:gd name="connsiteY207" fmla="*/ 1467445 h 4573785"/>
              <a:gd name="connsiteX208" fmla="*/ 10120 w 9650610"/>
              <a:gd name="connsiteY208" fmla="*/ 1438870 h 4573785"/>
              <a:gd name="connsiteX209" fmla="*/ 19645 w 9650610"/>
              <a:gd name="connsiteY209" fmla="*/ 1410295 h 4573785"/>
              <a:gd name="connsiteX210" fmla="*/ 29170 w 9650610"/>
              <a:gd name="connsiteY210" fmla="*/ 1400770 h 4573785"/>
              <a:gd name="connsiteX211" fmla="*/ 38695 w 9650610"/>
              <a:gd name="connsiteY211" fmla="*/ 1381720 h 4573785"/>
              <a:gd name="connsiteX212" fmla="*/ 67270 w 9650610"/>
              <a:gd name="connsiteY212" fmla="*/ 1334095 h 4573785"/>
              <a:gd name="connsiteX213" fmla="*/ 67270 w 9650610"/>
              <a:gd name="connsiteY213" fmla="*/ 1324570 h 4573785"/>
              <a:gd name="connsiteX214" fmla="*/ 95845 w 9650610"/>
              <a:gd name="connsiteY214" fmla="*/ 1276945 h 4573785"/>
              <a:gd name="connsiteX215" fmla="*/ 133945 w 9650610"/>
              <a:gd name="connsiteY215" fmla="*/ 1229320 h 4573785"/>
              <a:gd name="connsiteX216" fmla="*/ 152995 w 9650610"/>
              <a:gd name="connsiteY216" fmla="*/ 1200745 h 4573785"/>
              <a:gd name="connsiteX217" fmla="*/ 172045 w 9650610"/>
              <a:gd name="connsiteY217" fmla="*/ 1172170 h 4573785"/>
              <a:gd name="connsiteX218" fmla="*/ 181570 w 9650610"/>
              <a:gd name="connsiteY218" fmla="*/ 1153120 h 4573785"/>
              <a:gd name="connsiteX219" fmla="*/ 200620 w 9650610"/>
              <a:gd name="connsiteY219" fmla="*/ 1124545 h 4573785"/>
              <a:gd name="connsiteX220" fmla="*/ 229195 w 9650610"/>
              <a:gd name="connsiteY220" fmla="*/ 1095970 h 4573785"/>
              <a:gd name="connsiteX221" fmla="*/ 248245 w 9650610"/>
              <a:gd name="connsiteY221" fmla="*/ 1076920 h 4573785"/>
              <a:gd name="connsiteX222" fmla="*/ 257770 w 9650610"/>
              <a:gd name="connsiteY222" fmla="*/ 1048345 h 4573785"/>
              <a:gd name="connsiteX223" fmla="*/ 267295 w 9650610"/>
              <a:gd name="connsiteY223" fmla="*/ 1038820 h 4573785"/>
              <a:gd name="connsiteX224" fmla="*/ 286345 w 9650610"/>
              <a:gd name="connsiteY224" fmla="*/ 1019770 h 4573785"/>
              <a:gd name="connsiteX225" fmla="*/ 305395 w 9650610"/>
              <a:gd name="connsiteY225" fmla="*/ 1000720 h 4573785"/>
              <a:gd name="connsiteX226" fmla="*/ 343495 w 9650610"/>
              <a:gd name="connsiteY226" fmla="*/ 962620 h 4573785"/>
              <a:gd name="connsiteX227" fmla="*/ 353020 w 9650610"/>
              <a:gd name="connsiteY227" fmla="*/ 934045 h 4573785"/>
              <a:gd name="connsiteX228" fmla="*/ 372070 w 9650610"/>
              <a:gd name="connsiteY228" fmla="*/ 914995 h 4573785"/>
              <a:gd name="connsiteX229" fmla="*/ 410170 w 9650610"/>
              <a:gd name="connsiteY229" fmla="*/ 876895 h 4573785"/>
              <a:gd name="connsiteX230" fmla="*/ 429220 w 9650610"/>
              <a:gd name="connsiteY230" fmla="*/ 867370 h 4573785"/>
              <a:gd name="connsiteX231" fmla="*/ 467320 w 9650610"/>
              <a:gd name="connsiteY231" fmla="*/ 829270 h 4573785"/>
              <a:gd name="connsiteX232" fmla="*/ 495895 w 9650610"/>
              <a:gd name="connsiteY232" fmla="*/ 810220 h 4573785"/>
              <a:gd name="connsiteX233" fmla="*/ 514945 w 9650610"/>
              <a:gd name="connsiteY233" fmla="*/ 791170 h 4573785"/>
              <a:gd name="connsiteX234" fmla="*/ 543520 w 9650610"/>
              <a:gd name="connsiteY234" fmla="*/ 772120 h 4573785"/>
              <a:gd name="connsiteX235" fmla="*/ 562570 w 9650610"/>
              <a:gd name="connsiteY235" fmla="*/ 762595 h 4573785"/>
              <a:gd name="connsiteX236" fmla="*/ 591145 w 9650610"/>
              <a:gd name="connsiteY236" fmla="*/ 743545 h 4573785"/>
              <a:gd name="connsiteX237" fmla="*/ 610195 w 9650610"/>
              <a:gd name="connsiteY237" fmla="*/ 734020 h 4573785"/>
              <a:gd name="connsiteX238" fmla="*/ 629245 w 9650610"/>
              <a:gd name="connsiteY238" fmla="*/ 714970 h 4573785"/>
              <a:gd name="connsiteX239" fmla="*/ 638770 w 9650610"/>
              <a:gd name="connsiteY239" fmla="*/ 705445 h 4573785"/>
              <a:gd name="connsiteX240" fmla="*/ 676870 w 9650610"/>
              <a:gd name="connsiteY240" fmla="*/ 686395 h 4573785"/>
              <a:gd name="connsiteX241" fmla="*/ 695920 w 9650610"/>
              <a:gd name="connsiteY241" fmla="*/ 667345 h 4573785"/>
              <a:gd name="connsiteX242" fmla="*/ 705445 w 9650610"/>
              <a:gd name="connsiteY242" fmla="*/ 648295 h 4573785"/>
              <a:gd name="connsiteX243" fmla="*/ 753070 w 9650610"/>
              <a:gd name="connsiteY243" fmla="*/ 610195 h 4573785"/>
              <a:gd name="connsiteX244" fmla="*/ 800695 w 9650610"/>
              <a:gd name="connsiteY244" fmla="*/ 591145 h 4573785"/>
              <a:gd name="connsiteX245" fmla="*/ 838795 w 9650610"/>
              <a:gd name="connsiteY245" fmla="*/ 572095 h 4573785"/>
              <a:gd name="connsiteX246" fmla="*/ 876895 w 9650610"/>
              <a:gd name="connsiteY246" fmla="*/ 553045 h 4573785"/>
              <a:gd name="connsiteX247" fmla="*/ 914995 w 9650610"/>
              <a:gd name="connsiteY247" fmla="*/ 543520 h 4573785"/>
              <a:gd name="connsiteX248" fmla="*/ 972145 w 9650610"/>
              <a:gd name="connsiteY248" fmla="*/ 533995 h 4573785"/>
              <a:gd name="connsiteX249" fmla="*/ 1105495 w 9650610"/>
              <a:gd name="connsiteY249" fmla="*/ 514945 h 4573785"/>
              <a:gd name="connsiteX250" fmla="*/ 1172170 w 9650610"/>
              <a:gd name="connsiteY250" fmla="*/ 495895 h 4573785"/>
              <a:gd name="connsiteX251" fmla="*/ 1267420 w 9650610"/>
              <a:gd name="connsiteY251" fmla="*/ 495895 h 4573785"/>
              <a:gd name="connsiteX252" fmla="*/ 1324570 w 9650610"/>
              <a:gd name="connsiteY252" fmla="*/ 505420 h 4573785"/>
              <a:gd name="connsiteX253" fmla="*/ 1353145 w 9650610"/>
              <a:gd name="connsiteY253" fmla="*/ 514945 h 4573785"/>
              <a:gd name="connsiteX254" fmla="*/ 1419820 w 9650610"/>
              <a:gd name="connsiteY254" fmla="*/ 524470 h 4573785"/>
              <a:gd name="connsiteX255" fmla="*/ 1486495 w 9650610"/>
              <a:gd name="connsiteY255" fmla="*/ 533995 h 4573785"/>
              <a:gd name="connsiteX256" fmla="*/ 1553170 w 9650610"/>
              <a:gd name="connsiteY256" fmla="*/ 533995 h 4573785"/>
              <a:gd name="connsiteX257" fmla="*/ 1619845 w 9650610"/>
              <a:gd name="connsiteY257" fmla="*/ 543520 h 4573785"/>
              <a:gd name="connsiteX258" fmla="*/ 2191345 w 9650610"/>
              <a:gd name="connsiteY258" fmla="*/ 543520 h 4573785"/>
              <a:gd name="connsiteX259" fmla="*/ 2353270 w 9650610"/>
              <a:gd name="connsiteY259" fmla="*/ 514945 h 4573785"/>
              <a:gd name="connsiteX260" fmla="*/ 2448520 w 9650610"/>
              <a:gd name="connsiteY260" fmla="*/ 514945 h 4573785"/>
              <a:gd name="connsiteX261" fmla="*/ 2534245 w 9650610"/>
              <a:gd name="connsiteY261" fmla="*/ 495895 h 4573785"/>
              <a:gd name="connsiteX262" fmla="*/ 2610445 w 9650610"/>
              <a:gd name="connsiteY262" fmla="*/ 467320 h 4573785"/>
              <a:gd name="connsiteX263" fmla="*/ 2715220 w 9650610"/>
              <a:gd name="connsiteY263" fmla="*/ 448270 h 4573785"/>
              <a:gd name="connsiteX264" fmla="*/ 2810470 w 9650610"/>
              <a:gd name="connsiteY264" fmla="*/ 419695 h 4573785"/>
              <a:gd name="connsiteX265" fmla="*/ 2991446 w 9650610"/>
              <a:gd name="connsiteY265" fmla="*/ 381595 h 4573785"/>
              <a:gd name="connsiteX266" fmla="*/ 3077170 w 9650610"/>
              <a:gd name="connsiteY266" fmla="*/ 362545 h 4573785"/>
              <a:gd name="connsiteX267" fmla="*/ 3229570 w 9650610"/>
              <a:gd name="connsiteY267" fmla="*/ 314920 h 4573785"/>
              <a:gd name="connsiteX268" fmla="*/ 3296246 w 9650610"/>
              <a:gd name="connsiteY268" fmla="*/ 295870 h 4573785"/>
              <a:gd name="connsiteX269" fmla="*/ 3362920 w 9650610"/>
              <a:gd name="connsiteY269" fmla="*/ 267295 h 4573785"/>
              <a:gd name="connsiteX270" fmla="*/ 3429595 w 9650610"/>
              <a:gd name="connsiteY270" fmla="*/ 248245 h 4573785"/>
              <a:gd name="connsiteX271" fmla="*/ 3581995 w 9650610"/>
              <a:gd name="connsiteY271" fmla="*/ 200620 h 4573785"/>
              <a:gd name="connsiteX272" fmla="*/ 3658195 w 9650610"/>
              <a:gd name="connsiteY272" fmla="*/ 181570 h 4573785"/>
              <a:gd name="connsiteX273" fmla="*/ 3734395 w 9650610"/>
              <a:gd name="connsiteY273" fmla="*/ 152995 h 4573785"/>
              <a:gd name="connsiteX274" fmla="*/ 3820120 w 9650610"/>
              <a:gd name="connsiteY274" fmla="*/ 124420 h 4573785"/>
              <a:gd name="connsiteX275" fmla="*/ 3905846 w 9650610"/>
              <a:gd name="connsiteY275" fmla="*/ 105370 h 4573785"/>
              <a:gd name="connsiteX276" fmla="*/ 3972520 w 9650610"/>
              <a:gd name="connsiteY276" fmla="*/ 95845 h 4573785"/>
              <a:gd name="connsiteX277" fmla="*/ 4058246 w 9650610"/>
              <a:gd name="connsiteY277" fmla="*/ 86320 h 4573785"/>
              <a:gd name="connsiteX278" fmla="*/ 4153495 w 9650610"/>
              <a:gd name="connsiteY278" fmla="*/ 57745 h 4573785"/>
              <a:gd name="connsiteX279" fmla="*/ 4229695 w 9650610"/>
              <a:gd name="connsiteY279" fmla="*/ 48220 h 4573785"/>
              <a:gd name="connsiteX280" fmla="*/ 4334471 w 9650610"/>
              <a:gd name="connsiteY280" fmla="*/ 29170 h 4573785"/>
              <a:gd name="connsiteX281" fmla="*/ 4429721 w 9650610"/>
              <a:gd name="connsiteY281" fmla="*/ 10120 h 4573785"/>
              <a:gd name="connsiteX282" fmla="*/ 4524971 w 9650610"/>
              <a:gd name="connsiteY282" fmla="*/ 595 h 4573785"/>
              <a:gd name="connsiteX283" fmla="*/ 4953595 w 9650610"/>
              <a:gd name="connsiteY283" fmla="*/ 595 h 4573785"/>
              <a:gd name="connsiteX284" fmla="*/ 5058371 w 9650610"/>
              <a:gd name="connsiteY284" fmla="*/ 10120 h 4573785"/>
              <a:gd name="connsiteX285" fmla="*/ 5229821 w 9650610"/>
              <a:gd name="connsiteY285" fmla="*/ 10120 h 4573785"/>
              <a:gd name="connsiteX286" fmla="*/ 5325071 w 9650610"/>
              <a:gd name="connsiteY286" fmla="*/ 19645 h 4573785"/>
              <a:gd name="connsiteX287" fmla="*/ 6115646 w 9650610"/>
              <a:gd name="connsiteY287" fmla="*/ 19645 h 4573785"/>
              <a:gd name="connsiteX288" fmla="*/ 6210896 w 9650610"/>
              <a:gd name="connsiteY288" fmla="*/ 38695 h 4573785"/>
              <a:gd name="connsiteX289" fmla="*/ 6306146 w 9650610"/>
              <a:gd name="connsiteY289" fmla="*/ 57745 h 4573785"/>
              <a:gd name="connsiteX290" fmla="*/ 6410921 w 9650610"/>
              <a:gd name="connsiteY290" fmla="*/ 86320 h 4573785"/>
              <a:gd name="connsiteX291" fmla="*/ 6506171 w 9650610"/>
              <a:gd name="connsiteY291" fmla="*/ 114895 h 4573785"/>
              <a:gd name="connsiteX292" fmla="*/ 6591896 w 9650610"/>
              <a:gd name="connsiteY292" fmla="*/ 133945 h 4573785"/>
              <a:gd name="connsiteX293" fmla="*/ 6687146 w 9650610"/>
              <a:gd name="connsiteY293" fmla="*/ 162520 h 4573785"/>
              <a:gd name="connsiteX294" fmla="*/ 6782396 w 9650610"/>
              <a:gd name="connsiteY294" fmla="*/ 172045 h 4573785"/>
              <a:gd name="connsiteX295" fmla="*/ 6868121 w 9650610"/>
              <a:gd name="connsiteY295" fmla="*/ 191095 h 4573785"/>
              <a:gd name="connsiteX296" fmla="*/ 6934796 w 9650610"/>
              <a:gd name="connsiteY296" fmla="*/ 210145 h 4573785"/>
              <a:gd name="connsiteX297" fmla="*/ 7001471 w 9650610"/>
              <a:gd name="connsiteY297" fmla="*/ 229195 h 4573785"/>
              <a:gd name="connsiteX298" fmla="*/ 7058621 w 9650610"/>
              <a:gd name="connsiteY298" fmla="*/ 248245 h 4573785"/>
              <a:gd name="connsiteX299" fmla="*/ 7106246 w 9650610"/>
              <a:gd name="connsiteY299" fmla="*/ 257770 h 4573785"/>
              <a:gd name="connsiteX300" fmla="*/ 7163396 w 9650610"/>
              <a:gd name="connsiteY300" fmla="*/ 267295 h 4573785"/>
              <a:gd name="connsiteX301" fmla="*/ 7211021 w 9650610"/>
              <a:gd name="connsiteY301" fmla="*/ 276820 h 4573785"/>
              <a:gd name="connsiteX302" fmla="*/ 7277696 w 9650610"/>
              <a:gd name="connsiteY302" fmla="*/ 276820 h 4573785"/>
              <a:gd name="connsiteX303" fmla="*/ 7344371 w 9650610"/>
              <a:gd name="connsiteY303" fmla="*/ 295870 h 4573785"/>
              <a:gd name="connsiteX304" fmla="*/ 7411046 w 9650610"/>
              <a:gd name="connsiteY304" fmla="*/ 314920 h 4573785"/>
              <a:gd name="connsiteX305" fmla="*/ 7477721 w 9650610"/>
              <a:gd name="connsiteY305" fmla="*/ 324445 h 4573785"/>
              <a:gd name="connsiteX306" fmla="*/ 7544396 w 9650610"/>
              <a:gd name="connsiteY306" fmla="*/ 353020 h 4573785"/>
              <a:gd name="connsiteX307" fmla="*/ 7620596 w 9650610"/>
              <a:gd name="connsiteY307" fmla="*/ 372070 h 4573785"/>
              <a:gd name="connsiteX308" fmla="*/ 7687271 w 9650610"/>
              <a:gd name="connsiteY308" fmla="*/ 381595 h 4573785"/>
              <a:gd name="connsiteX309" fmla="*/ 7820621 w 9650610"/>
              <a:gd name="connsiteY309" fmla="*/ 429220 h 4573785"/>
              <a:gd name="connsiteX310" fmla="*/ 7887296 w 9650610"/>
              <a:gd name="connsiteY310" fmla="*/ 448270 h 4573785"/>
              <a:gd name="connsiteX311" fmla="*/ 7963496 w 9650610"/>
              <a:gd name="connsiteY311" fmla="*/ 476845 h 4573785"/>
              <a:gd name="connsiteX312" fmla="*/ 8011121 w 9650610"/>
              <a:gd name="connsiteY312" fmla="*/ 495895 h 4573785"/>
              <a:gd name="connsiteX313" fmla="*/ 8106371 w 9650610"/>
              <a:gd name="connsiteY313" fmla="*/ 533995 h 4573785"/>
              <a:gd name="connsiteX314" fmla="*/ 8144471 w 9650610"/>
              <a:gd name="connsiteY314" fmla="*/ 553045 h 4573785"/>
              <a:gd name="connsiteX315" fmla="*/ 8182571 w 9650610"/>
              <a:gd name="connsiteY315" fmla="*/ 572095 h 4573785"/>
              <a:gd name="connsiteX316" fmla="*/ 8211146 w 9650610"/>
              <a:gd name="connsiteY316" fmla="*/ 581620 h 4573785"/>
              <a:gd name="connsiteX317" fmla="*/ 8249246 w 9650610"/>
              <a:gd name="connsiteY317" fmla="*/ 600670 h 4573785"/>
              <a:gd name="connsiteX318" fmla="*/ 8287346 w 9650610"/>
              <a:gd name="connsiteY318" fmla="*/ 619720 h 4573785"/>
              <a:gd name="connsiteX319" fmla="*/ 8315921 w 9650610"/>
              <a:gd name="connsiteY319" fmla="*/ 629245 h 4573785"/>
              <a:gd name="connsiteX320" fmla="*/ 8334971 w 9650610"/>
              <a:gd name="connsiteY320" fmla="*/ 648295 h 4573785"/>
              <a:gd name="connsiteX321" fmla="*/ 8354021 w 9650610"/>
              <a:gd name="connsiteY321" fmla="*/ 657820 h 4573785"/>
              <a:gd name="connsiteX322" fmla="*/ 8382596 w 9650610"/>
              <a:gd name="connsiteY322" fmla="*/ 676870 h 4573785"/>
              <a:gd name="connsiteX323" fmla="*/ 8401646 w 9650610"/>
              <a:gd name="connsiteY323" fmla="*/ 686395 h 4573785"/>
              <a:gd name="connsiteX324" fmla="*/ 8420696 w 9650610"/>
              <a:gd name="connsiteY324" fmla="*/ 705445 h 4573785"/>
              <a:gd name="connsiteX325" fmla="*/ 8430221 w 9650610"/>
              <a:gd name="connsiteY325" fmla="*/ 705445 h 4573785"/>
              <a:gd name="connsiteX326" fmla="*/ 8449271 w 9650610"/>
              <a:gd name="connsiteY326" fmla="*/ 724495 h 4573785"/>
              <a:gd name="connsiteX327" fmla="*/ 8468321 w 9650610"/>
              <a:gd name="connsiteY327" fmla="*/ 734020 h 4573785"/>
              <a:gd name="connsiteX328" fmla="*/ 8487372 w 9650610"/>
              <a:gd name="connsiteY328" fmla="*/ 753070 h 4573785"/>
              <a:gd name="connsiteX329" fmla="*/ 8496896 w 9650610"/>
              <a:gd name="connsiteY329" fmla="*/ 772120 h 4573785"/>
              <a:gd name="connsiteX330" fmla="*/ 8544521 w 9650610"/>
              <a:gd name="connsiteY330" fmla="*/ 800695 h 4573785"/>
              <a:gd name="connsiteX331" fmla="*/ 8563572 w 9650610"/>
              <a:gd name="connsiteY331" fmla="*/ 819745 h 4573785"/>
              <a:gd name="connsiteX332" fmla="*/ 8592146 w 9650610"/>
              <a:gd name="connsiteY332" fmla="*/ 838795 h 4573785"/>
              <a:gd name="connsiteX333" fmla="*/ 8611196 w 9650610"/>
              <a:gd name="connsiteY333" fmla="*/ 857845 h 4573785"/>
              <a:gd name="connsiteX334" fmla="*/ 8649296 w 9650610"/>
              <a:gd name="connsiteY334" fmla="*/ 886420 h 4573785"/>
              <a:gd name="connsiteX335" fmla="*/ 8668346 w 9650610"/>
              <a:gd name="connsiteY335" fmla="*/ 905470 h 4573785"/>
              <a:gd name="connsiteX336" fmla="*/ 8677870 w 9650610"/>
              <a:gd name="connsiteY336" fmla="*/ 914995 h 4573785"/>
              <a:gd name="connsiteX337" fmla="*/ 8696921 w 9650610"/>
              <a:gd name="connsiteY337" fmla="*/ 934045 h 4573785"/>
              <a:gd name="connsiteX338" fmla="*/ 8735021 w 9650610"/>
              <a:gd name="connsiteY338" fmla="*/ 962620 h 4573785"/>
              <a:gd name="connsiteX339" fmla="*/ 8754070 w 9650610"/>
              <a:gd name="connsiteY339" fmla="*/ 1000720 h 4573785"/>
              <a:gd name="connsiteX340" fmla="*/ 8773121 w 9650610"/>
              <a:gd name="connsiteY340" fmla="*/ 1019770 h 4573785"/>
              <a:gd name="connsiteX341" fmla="*/ 8792172 w 9650610"/>
              <a:gd name="connsiteY341" fmla="*/ 1029295 h 4573785"/>
              <a:gd name="connsiteX342" fmla="*/ 8820746 w 9650610"/>
              <a:gd name="connsiteY342" fmla="*/ 1067395 h 4573785"/>
              <a:gd name="connsiteX343" fmla="*/ 8877896 w 9650610"/>
              <a:gd name="connsiteY343" fmla="*/ 1115020 h 4573785"/>
              <a:gd name="connsiteX344" fmla="*/ 8935046 w 9650610"/>
              <a:gd name="connsiteY344" fmla="*/ 1143595 h 4573785"/>
              <a:gd name="connsiteX345" fmla="*/ 8963621 w 9650610"/>
              <a:gd name="connsiteY345" fmla="*/ 1181695 h 4573785"/>
              <a:gd name="connsiteX346" fmla="*/ 9001721 w 9650610"/>
              <a:gd name="connsiteY346" fmla="*/ 1219795 h 4573785"/>
              <a:gd name="connsiteX347" fmla="*/ 9020772 w 9650610"/>
              <a:gd name="connsiteY347" fmla="*/ 1229320 h 4573785"/>
              <a:gd name="connsiteX348" fmla="*/ 9039821 w 9650610"/>
              <a:gd name="connsiteY348" fmla="*/ 1267420 h 4573785"/>
              <a:gd name="connsiteX349" fmla="*/ 9077921 w 9650610"/>
              <a:gd name="connsiteY349" fmla="*/ 1295995 h 4573785"/>
              <a:gd name="connsiteX350" fmla="*/ 9106496 w 9650610"/>
              <a:gd name="connsiteY350" fmla="*/ 1334095 h 4573785"/>
              <a:gd name="connsiteX351" fmla="*/ 9144596 w 9650610"/>
              <a:gd name="connsiteY351" fmla="*/ 1362670 h 4573785"/>
              <a:gd name="connsiteX352" fmla="*/ 9192221 w 9650610"/>
              <a:gd name="connsiteY352" fmla="*/ 1429345 h 4573785"/>
              <a:gd name="connsiteX353" fmla="*/ 9230321 w 9650610"/>
              <a:gd name="connsiteY353" fmla="*/ 1486495 h 4573785"/>
              <a:gd name="connsiteX354" fmla="*/ 9258896 w 9650610"/>
              <a:gd name="connsiteY354" fmla="*/ 1543645 h 4573785"/>
              <a:gd name="connsiteX355" fmla="*/ 9277946 w 9650610"/>
              <a:gd name="connsiteY355" fmla="*/ 1553170 h 4573785"/>
              <a:gd name="connsiteX356" fmla="*/ 9316046 w 9650610"/>
              <a:gd name="connsiteY356" fmla="*/ 1600795 h 4573785"/>
              <a:gd name="connsiteX357" fmla="*/ 9335096 w 9650610"/>
              <a:gd name="connsiteY357" fmla="*/ 1638895 h 4573785"/>
              <a:gd name="connsiteX358" fmla="*/ 9363670 w 9650610"/>
              <a:gd name="connsiteY358" fmla="*/ 1686520 h 4573785"/>
              <a:gd name="connsiteX359" fmla="*/ 9382721 w 9650610"/>
              <a:gd name="connsiteY359" fmla="*/ 1705570 h 4573785"/>
              <a:gd name="connsiteX360" fmla="*/ 9401772 w 9650610"/>
              <a:gd name="connsiteY360" fmla="*/ 1753195 h 4573785"/>
              <a:gd name="connsiteX361" fmla="*/ 9439870 w 9650610"/>
              <a:gd name="connsiteY361" fmla="*/ 1819870 h 4573785"/>
              <a:gd name="connsiteX362" fmla="*/ 9449396 w 9650610"/>
              <a:gd name="connsiteY362" fmla="*/ 1857970 h 4573785"/>
              <a:gd name="connsiteX363" fmla="*/ 9468446 w 9650610"/>
              <a:gd name="connsiteY363" fmla="*/ 1896070 h 4573785"/>
              <a:gd name="connsiteX364" fmla="*/ 9477972 w 9650610"/>
              <a:gd name="connsiteY364" fmla="*/ 1924645 h 4573785"/>
              <a:gd name="connsiteX365" fmla="*/ 9497021 w 9650610"/>
              <a:gd name="connsiteY365" fmla="*/ 1962745 h 4573785"/>
              <a:gd name="connsiteX366" fmla="*/ 9516070 w 9650610"/>
              <a:gd name="connsiteY366" fmla="*/ 2000845 h 4573785"/>
              <a:gd name="connsiteX367" fmla="*/ 9535121 w 9650610"/>
              <a:gd name="connsiteY367" fmla="*/ 2048470 h 4573785"/>
              <a:gd name="connsiteX368" fmla="*/ 9563696 w 9650610"/>
              <a:gd name="connsiteY368" fmla="*/ 2096095 h 4573785"/>
              <a:gd name="connsiteX369" fmla="*/ 9573221 w 9650610"/>
              <a:gd name="connsiteY369" fmla="*/ 2143720 h 4573785"/>
              <a:gd name="connsiteX370" fmla="*/ 9592270 w 9650610"/>
              <a:gd name="connsiteY370" fmla="*/ 2219920 h 4573785"/>
              <a:gd name="connsiteX371" fmla="*/ 9601796 w 9650610"/>
              <a:gd name="connsiteY371" fmla="*/ 2258020 h 4573785"/>
              <a:gd name="connsiteX372" fmla="*/ 9620846 w 9650610"/>
              <a:gd name="connsiteY372" fmla="*/ 2296120 h 4573785"/>
              <a:gd name="connsiteX373" fmla="*/ 9630372 w 9650610"/>
              <a:gd name="connsiteY373" fmla="*/ 2334220 h 4573785"/>
              <a:gd name="connsiteX374" fmla="*/ 9639896 w 9650610"/>
              <a:gd name="connsiteY374" fmla="*/ 2410420 h 4573785"/>
              <a:gd name="connsiteX375" fmla="*/ 9639896 w 9650610"/>
              <a:gd name="connsiteY375" fmla="*/ 2496145 h 4573785"/>
              <a:gd name="connsiteX376" fmla="*/ 9649421 w 9650610"/>
              <a:gd name="connsiteY376" fmla="*/ 2543770 h 4573785"/>
              <a:gd name="connsiteX377" fmla="*/ 9649421 w 9650610"/>
              <a:gd name="connsiteY377" fmla="*/ 2639020 h 4573785"/>
              <a:gd name="connsiteX378" fmla="*/ 9630372 w 9650610"/>
              <a:gd name="connsiteY378" fmla="*/ 2677120 h 4573785"/>
              <a:gd name="connsiteX379" fmla="*/ 9620846 w 9650610"/>
              <a:gd name="connsiteY379" fmla="*/ 2753320 h 4573785"/>
              <a:gd name="connsiteX380" fmla="*/ 9601796 w 9650610"/>
              <a:gd name="connsiteY380" fmla="*/ 2781895 h 4573785"/>
              <a:gd name="connsiteX381" fmla="*/ 9592270 w 9650610"/>
              <a:gd name="connsiteY381" fmla="*/ 2829520 h 4573785"/>
              <a:gd name="connsiteX382" fmla="*/ 9573221 w 9650610"/>
              <a:gd name="connsiteY382" fmla="*/ 2858095 h 4573785"/>
              <a:gd name="connsiteX383" fmla="*/ 9554172 w 9650610"/>
              <a:gd name="connsiteY383" fmla="*/ 2896195 h 4573785"/>
              <a:gd name="connsiteX384" fmla="*/ 9535121 w 9650610"/>
              <a:gd name="connsiteY384" fmla="*/ 2934295 h 4573785"/>
              <a:gd name="connsiteX385" fmla="*/ 9516070 w 9650610"/>
              <a:gd name="connsiteY385" fmla="*/ 2953345 h 4573785"/>
              <a:gd name="connsiteX386" fmla="*/ 9497021 w 9650610"/>
              <a:gd name="connsiteY386" fmla="*/ 2981920 h 4573785"/>
              <a:gd name="connsiteX387" fmla="*/ 9477972 w 9650610"/>
              <a:gd name="connsiteY387" fmla="*/ 3010495 h 4573785"/>
              <a:gd name="connsiteX388" fmla="*/ 9468446 w 9650610"/>
              <a:gd name="connsiteY388" fmla="*/ 3039070 h 4573785"/>
              <a:gd name="connsiteX389" fmla="*/ 9449396 w 9650610"/>
              <a:gd name="connsiteY389" fmla="*/ 3067645 h 4573785"/>
              <a:gd name="connsiteX390" fmla="*/ 9449396 w 9650610"/>
              <a:gd name="connsiteY390" fmla="*/ 3086695 h 4573785"/>
              <a:gd name="connsiteX391" fmla="*/ 9439870 w 9650610"/>
              <a:gd name="connsiteY391" fmla="*/ 3105745 h 4573785"/>
              <a:gd name="connsiteX392" fmla="*/ 9430346 w 9650610"/>
              <a:gd name="connsiteY392" fmla="*/ 3124795 h 4573785"/>
              <a:gd name="connsiteX393" fmla="*/ 9420821 w 9650610"/>
              <a:gd name="connsiteY393" fmla="*/ 3134320 h 4573785"/>
              <a:gd name="connsiteX394" fmla="*/ 9401772 w 9650610"/>
              <a:gd name="connsiteY394" fmla="*/ 3162895 h 4573785"/>
              <a:gd name="connsiteX395" fmla="*/ 9392246 w 9650610"/>
              <a:gd name="connsiteY395" fmla="*/ 3181945 h 4573785"/>
              <a:gd name="connsiteX396" fmla="*/ 9382721 w 9650610"/>
              <a:gd name="connsiteY396" fmla="*/ 3200995 h 4573785"/>
              <a:gd name="connsiteX397" fmla="*/ 9363670 w 9650610"/>
              <a:gd name="connsiteY397" fmla="*/ 3239095 h 4573785"/>
              <a:gd name="connsiteX398" fmla="*/ 9354146 w 9650610"/>
              <a:gd name="connsiteY398" fmla="*/ 3258145 h 4573785"/>
              <a:gd name="connsiteX399" fmla="*/ 9335096 w 9650610"/>
              <a:gd name="connsiteY399" fmla="*/ 3277195 h 4573785"/>
              <a:gd name="connsiteX400" fmla="*/ 9316046 w 9650610"/>
              <a:gd name="connsiteY400" fmla="*/ 3286720 h 4573785"/>
              <a:gd name="connsiteX401" fmla="*/ 9306521 w 9650610"/>
              <a:gd name="connsiteY401" fmla="*/ 3305770 h 4573785"/>
              <a:gd name="connsiteX402" fmla="*/ 9296996 w 9650610"/>
              <a:gd name="connsiteY402" fmla="*/ 3324820 h 4573785"/>
              <a:gd name="connsiteX403" fmla="*/ 9287470 w 9650610"/>
              <a:gd name="connsiteY403" fmla="*/ 3353395 h 4573785"/>
              <a:gd name="connsiteX404" fmla="*/ 9268421 w 9650610"/>
              <a:gd name="connsiteY404" fmla="*/ 3362920 h 4573785"/>
              <a:gd name="connsiteX405" fmla="*/ 9230321 w 9650610"/>
              <a:gd name="connsiteY405" fmla="*/ 3410545 h 4573785"/>
              <a:gd name="connsiteX406" fmla="*/ 9220796 w 9650610"/>
              <a:gd name="connsiteY406" fmla="*/ 3429595 h 4573785"/>
              <a:gd name="connsiteX407" fmla="*/ 9201746 w 9650610"/>
              <a:gd name="connsiteY407" fmla="*/ 3448645 h 4573785"/>
              <a:gd name="connsiteX408" fmla="*/ 9182696 w 9650610"/>
              <a:gd name="connsiteY408" fmla="*/ 3458170 h 4573785"/>
              <a:gd name="connsiteX409" fmla="*/ 9163646 w 9650610"/>
              <a:gd name="connsiteY409" fmla="*/ 3477220 h 4573785"/>
              <a:gd name="connsiteX410" fmla="*/ 9144596 w 9650610"/>
              <a:gd name="connsiteY410" fmla="*/ 3496270 h 4573785"/>
              <a:gd name="connsiteX411" fmla="*/ 9135070 w 9650610"/>
              <a:gd name="connsiteY411" fmla="*/ 3515320 h 4573785"/>
              <a:gd name="connsiteX412" fmla="*/ 9116021 w 9650610"/>
              <a:gd name="connsiteY412" fmla="*/ 3534370 h 4573785"/>
              <a:gd name="connsiteX413" fmla="*/ 9077921 w 9650610"/>
              <a:gd name="connsiteY413" fmla="*/ 3562945 h 4573785"/>
              <a:gd name="connsiteX414" fmla="*/ 9068396 w 9650610"/>
              <a:gd name="connsiteY414" fmla="*/ 3581995 h 4573785"/>
              <a:gd name="connsiteX415" fmla="*/ 9049346 w 9650610"/>
              <a:gd name="connsiteY415" fmla="*/ 3601045 h 4573785"/>
              <a:gd name="connsiteX416" fmla="*/ 9030296 w 9650610"/>
              <a:gd name="connsiteY416" fmla="*/ 3610570 h 4573785"/>
              <a:gd name="connsiteX417" fmla="*/ 9011246 w 9650610"/>
              <a:gd name="connsiteY417" fmla="*/ 3639145 h 4573785"/>
              <a:gd name="connsiteX418" fmla="*/ 8982670 w 9650610"/>
              <a:gd name="connsiteY418" fmla="*/ 3677245 h 4573785"/>
              <a:gd name="connsiteX419" fmla="*/ 8963621 w 9650610"/>
              <a:gd name="connsiteY419" fmla="*/ 3696295 h 4573785"/>
              <a:gd name="connsiteX420" fmla="*/ 8954096 w 9650610"/>
              <a:gd name="connsiteY420" fmla="*/ 3705820 h 4573785"/>
              <a:gd name="connsiteX421" fmla="*/ 8915996 w 9650610"/>
              <a:gd name="connsiteY421" fmla="*/ 3734395 h 4573785"/>
              <a:gd name="connsiteX422" fmla="*/ 8906470 w 9650610"/>
              <a:gd name="connsiteY422" fmla="*/ 3753445 h 4573785"/>
              <a:gd name="connsiteX423" fmla="*/ 8887421 w 9650610"/>
              <a:gd name="connsiteY423" fmla="*/ 3762970 h 4573785"/>
              <a:gd name="connsiteX424" fmla="*/ 8868372 w 9650610"/>
              <a:gd name="connsiteY424" fmla="*/ 3782020 h 4573785"/>
              <a:gd name="connsiteX425" fmla="*/ 8858846 w 9650610"/>
              <a:gd name="connsiteY425" fmla="*/ 3801070 h 4573785"/>
              <a:gd name="connsiteX426" fmla="*/ 8849321 w 9650610"/>
              <a:gd name="connsiteY426" fmla="*/ 3820120 h 4573785"/>
              <a:gd name="connsiteX427" fmla="*/ 8839796 w 9650610"/>
              <a:gd name="connsiteY427" fmla="*/ 3829645 h 4573785"/>
              <a:gd name="connsiteX428" fmla="*/ 8830270 w 9650610"/>
              <a:gd name="connsiteY428" fmla="*/ 3839170 h 4573785"/>
              <a:gd name="connsiteX429" fmla="*/ 8811221 w 9650610"/>
              <a:gd name="connsiteY429" fmla="*/ 3858220 h 4573785"/>
              <a:gd name="connsiteX430" fmla="*/ 8792172 w 9650610"/>
              <a:gd name="connsiteY430" fmla="*/ 3877270 h 4573785"/>
              <a:gd name="connsiteX431" fmla="*/ 8773121 w 9650610"/>
              <a:gd name="connsiteY431" fmla="*/ 3896320 h 4573785"/>
              <a:gd name="connsiteX432" fmla="*/ 8754070 w 9650610"/>
              <a:gd name="connsiteY432" fmla="*/ 3915370 h 4573785"/>
              <a:gd name="connsiteX433" fmla="*/ 8715972 w 9650610"/>
              <a:gd name="connsiteY433" fmla="*/ 3953470 h 4573785"/>
              <a:gd name="connsiteX434" fmla="*/ 8687396 w 9650610"/>
              <a:gd name="connsiteY434" fmla="*/ 3982045 h 4573785"/>
              <a:gd name="connsiteX435" fmla="*/ 8649296 w 9650610"/>
              <a:gd name="connsiteY435" fmla="*/ 4010620 h 4573785"/>
              <a:gd name="connsiteX436" fmla="*/ 8639772 w 9650610"/>
              <a:gd name="connsiteY436" fmla="*/ 4039195 h 4573785"/>
              <a:gd name="connsiteX437" fmla="*/ 8630246 w 9650610"/>
              <a:gd name="connsiteY437" fmla="*/ 4058245 h 4573785"/>
              <a:gd name="connsiteX438" fmla="*/ 8611196 w 9650610"/>
              <a:gd name="connsiteY438" fmla="*/ 4077295 h 4573785"/>
              <a:gd name="connsiteX439" fmla="*/ 8592146 w 9650610"/>
              <a:gd name="connsiteY439" fmla="*/ 4096345 h 4573785"/>
              <a:gd name="connsiteX440" fmla="*/ 8563572 w 9650610"/>
              <a:gd name="connsiteY440" fmla="*/ 4115395 h 4573785"/>
              <a:gd name="connsiteX441" fmla="*/ 8534996 w 9650610"/>
              <a:gd name="connsiteY441" fmla="*/ 4143970 h 4573785"/>
              <a:gd name="connsiteX442" fmla="*/ 8506421 w 9650610"/>
              <a:gd name="connsiteY442" fmla="*/ 4153495 h 4573785"/>
              <a:gd name="connsiteX443" fmla="*/ 8468321 w 9650610"/>
              <a:gd name="connsiteY443" fmla="*/ 4182070 h 4573785"/>
              <a:gd name="connsiteX444" fmla="*/ 8449271 w 9650610"/>
              <a:gd name="connsiteY444" fmla="*/ 4210645 h 4573785"/>
              <a:gd name="connsiteX445" fmla="*/ 8430221 w 9650610"/>
              <a:gd name="connsiteY445" fmla="*/ 4229695 h 4573785"/>
              <a:gd name="connsiteX446" fmla="*/ 8401646 w 9650610"/>
              <a:gd name="connsiteY446" fmla="*/ 4267795 h 4573785"/>
              <a:gd name="connsiteX447" fmla="*/ 8373071 w 9650610"/>
              <a:gd name="connsiteY447" fmla="*/ 4286845 h 4573785"/>
              <a:gd name="connsiteX448" fmla="*/ 8363546 w 9650610"/>
              <a:gd name="connsiteY448" fmla="*/ 4296370 h 4573785"/>
              <a:gd name="connsiteX449" fmla="*/ 8344496 w 9650610"/>
              <a:gd name="connsiteY449" fmla="*/ 4305895 h 4573785"/>
              <a:gd name="connsiteX450" fmla="*/ 8306396 w 9650610"/>
              <a:gd name="connsiteY450" fmla="*/ 4324945 h 4573785"/>
              <a:gd name="connsiteX451" fmla="*/ 8277821 w 9650610"/>
              <a:gd name="connsiteY451" fmla="*/ 4343995 h 4573785"/>
              <a:gd name="connsiteX452" fmla="*/ 8249246 w 9650610"/>
              <a:gd name="connsiteY452" fmla="*/ 4363045 h 4573785"/>
              <a:gd name="connsiteX453" fmla="*/ 8220671 w 9650610"/>
              <a:gd name="connsiteY453" fmla="*/ 4372570 h 4573785"/>
              <a:gd name="connsiteX454" fmla="*/ 8211146 w 9650610"/>
              <a:gd name="connsiteY454" fmla="*/ 4372570 h 4573785"/>
              <a:gd name="connsiteX455" fmla="*/ 8182571 w 9650610"/>
              <a:gd name="connsiteY455" fmla="*/ 4382095 h 4573785"/>
              <a:gd name="connsiteX456" fmla="*/ 8163521 w 9650610"/>
              <a:gd name="connsiteY456" fmla="*/ 4391620 h 4573785"/>
              <a:gd name="connsiteX457" fmla="*/ 8144471 w 9650610"/>
              <a:gd name="connsiteY457" fmla="*/ 4401145 h 4573785"/>
              <a:gd name="connsiteX458" fmla="*/ 7944446 w 9650610"/>
              <a:gd name="connsiteY458" fmla="*/ 4401145 h 4573785"/>
              <a:gd name="connsiteX459" fmla="*/ 7925396 w 9650610"/>
              <a:gd name="connsiteY459" fmla="*/ 4391620 h 4573785"/>
              <a:gd name="connsiteX460" fmla="*/ 7801571 w 9650610"/>
              <a:gd name="connsiteY460" fmla="*/ 4391620 h 4573785"/>
              <a:gd name="connsiteX461" fmla="*/ 7792046 w 9650610"/>
              <a:gd name="connsiteY461" fmla="*/ 4391620 h 4573785"/>
              <a:gd name="connsiteX462" fmla="*/ 7792046 w 9650610"/>
              <a:gd name="connsiteY462" fmla="*/ 4401145 h 4573785"/>
              <a:gd name="connsiteX463" fmla="*/ 7792046 w 9650610"/>
              <a:gd name="connsiteY463" fmla="*/ 4410670 h 4573785"/>
              <a:gd name="connsiteX464" fmla="*/ 7792046 w 9650610"/>
              <a:gd name="connsiteY464" fmla="*/ 4429720 h 4573785"/>
              <a:gd name="connsiteX465" fmla="*/ 7792046 w 9650610"/>
              <a:gd name="connsiteY465" fmla="*/ 4458295 h 457378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</a:cxnLst>
            <a:rect l="l" t="t" r="r" b="b"/>
            <a:pathLst>
              <a:path w="9650610" h="4573785">
                <a:moveTo>
                  <a:pt x="8058746" y="4286845"/>
                </a:moveTo>
                <a:cubicBezTo>
                  <a:pt x="8058746" y="4286845"/>
                  <a:pt x="8067000" y="4280495"/>
                  <a:pt x="8058746" y="4286845"/>
                </a:cubicBezTo>
                <a:cubicBezTo>
                  <a:pt x="8050491" y="4293195"/>
                  <a:pt x="7945716" y="4374475"/>
                  <a:pt x="7934921" y="4382095"/>
                </a:cubicBezTo>
                <a:cubicBezTo>
                  <a:pt x="7924125" y="4389715"/>
                  <a:pt x="7901901" y="4398605"/>
                  <a:pt x="7896821" y="4401145"/>
                </a:cubicBezTo>
                <a:cubicBezTo>
                  <a:pt x="7891740" y="4403685"/>
                  <a:pt x="7865070" y="4417655"/>
                  <a:pt x="7858721" y="4420195"/>
                </a:cubicBezTo>
                <a:cubicBezTo>
                  <a:pt x="7852370" y="4422735"/>
                  <a:pt x="7807920" y="4436705"/>
                  <a:pt x="7801571" y="4439245"/>
                </a:cubicBezTo>
                <a:cubicBezTo>
                  <a:pt x="7795220" y="4441785"/>
                  <a:pt x="7769186" y="4455755"/>
                  <a:pt x="7763471" y="4458295"/>
                </a:cubicBezTo>
                <a:cubicBezTo>
                  <a:pt x="7757755" y="4460835"/>
                  <a:pt x="7722196" y="4474805"/>
                  <a:pt x="7715846" y="4477345"/>
                </a:cubicBezTo>
                <a:cubicBezTo>
                  <a:pt x="7709495" y="4479885"/>
                  <a:pt x="7673936" y="4493855"/>
                  <a:pt x="7668221" y="4496395"/>
                </a:cubicBezTo>
                <a:cubicBezTo>
                  <a:pt x="7662505" y="4498935"/>
                  <a:pt x="7635201" y="4513540"/>
                  <a:pt x="7630121" y="4515445"/>
                </a:cubicBezTo>
                <a:cubicBezTo>
                  <a:pt x="7625040" y="4517350"/>
                  <a:pt x="7595195" y="4523700"/>
                  <a:pt x="7592021" y="4524970"/>
                </a:cubicBezTo>
                <a:cubicBezTo>
                  <a:pt x="7588846" y="4526240"/>
                  <a:pt x="7585036" y="4533226"/>
                  <a:pt x="7582496" y="4534496"/>
                </a:cubicBezTo>
                <a:cubicBezTo>
                  <a:pt x="7579956" y="4535766"/>
                  <a:pt x="7557095" y="4543385"/>
                  <a:pt x="7553921" y="4544020"/>
                </a:cubicBezTo>
                <a:cubicBezTo>
                  <a:pt x="7550746" y="4544655"/>
                  <a:pt x="7536776" y="4543385"/>
                  <a:pt x="7534871" y="4544020"/>
                </a:cubicBezTo>
                <a:cubicBezTo>
                  <a:pt x="7532965" y="4544655"/>
                  <a:pt x="7527886" y="4552909"/>
                  <a:pt x="7525346" y="4553545"/>
                </a:cubicBezTo>
                <a:cubicBezTo>
                  <a:pt x="7522806" y="4554180"/>
                  <a:pt x="7499945" y="4552909"/>
                  <a:pt x="7496771" y="4553545"/>
                </a:cubicBezTo>
                <a:cubicBezTo>
                  <a:pt x="7493596" y="4554180"/>
                  <a:pt x="7484706" y="4562435"/>
                  <a:pt x="7477721" y="4563070"/>
                </a:cubicBezTo>
                <a:cubicBezTo>
                  <a:pt x="7470736" y="4563705"/>
                  <a:pt x="7400250" y="4562435"/>
                  <a:pt x="7391996" y="4563070"/>
                </a:cubicBezTo>
                <a:cubicBezTo>
                  <a:pt x="7383741" y="4563705"/>
                  <a:pt x="7375486" y="4571960"/>
                  <a:pt x="7353896" y="4572596"/>
                </a:cubicBezTo>
                <a:cubicBezTo>
                  <a:pt x="7332306" y="4573231"/>
                  <a:pt x="7093546" y="4573866"/>
                  <a:pt x="7068146" y="4572596"/>
                </a:cubicBezTo>
                <a:cubicBezTo>
                  <a:pt x="7042745" y="4571326"/>
                  <a:pt x="6983690" y="4555449"/>
                  <a:pt x="6972896" y="4553545"/>
                </a:cubicBezTo>
                <a:cubicBezTo>
                  <a:pt x="6962100" y="4551640"/>
                  <a:pt x="6916381" y="4545925"/>
                  <a:pt x="6906221" y="4544020"/>
                </a:cubicBezTo>
                <a:cubicBezTo>
                  <a:pt x="6896060" y="4542115"/>
                  <a:pt x="6830655" y="4528145"/>
                  <a:pt x="6820496" y="4524970"/>
                </a:cubicBezTo>
                <a:cubicBezTo>
                  <a:pt x="6810335" y="4521795"/>
                  <a:pt x="6763981" y="4498935"/>
                  <a:pt x="6753821" y="4496395"/>
                </a:cubicBezTo>
                <a:cubicBezTo>
                  <a:pt x="6743660" y="4493855"/>
                  <a:pt x="6678255" y="4488140"/>
                  <a:pt x="6668096" y="4486870"/>
                </a:cubicBezTo>
                <a:cubicBezTo>
                  <a:pt x="6657935" y="4485600"/>
                  <a:pt x="6610310" y="4479885"/>
                  <a:pt x="6601421" y="4477345"/>
                </a:cubicBezTo>
                <a:cubicBezTo>
                  <a:pt x="6592531" y="4474805"/>
                  <a:pt x="6543636" y="4450675"/>
                  <a:pt x="6534746" y="4448770"/>
                </a:cubicBezTo>
                <a:cubicBezTo>
                  <a:pt x="6525856" y="4446865"/>
                  <a:pt x="6478231" y="4449405"/>
                  <a:pt x="6468071" y="4448770"/>
                </a:cubicBezTo>
                <a:cubicBezTo>
                  <a:pt x="6457910" y="4448135"/>
                  <a:pt x="6393141" y="4441150"/>
                  <a:pt x="6382346" y="4439245"/>
                </a:cubicBezTo>
                <a:cubicBezTo>
                  <a:pt x="6371551" y="4437340"/>
                  <a:pt x="6316941" y="4423370"/>
                  <a:pt x="6306146" y="4420195"/>
                </a:cubicBezTo>
                <a:cubicBezTo>
                  <a:pt x="6295351" y="4417020"/>
                  <a:pt x="6231850" y="4394795"/>
                  <a:pt x="6220421" y="4391620"/>
                </a:cubicBezTo>
                <a:cubicBezTo>
                  <a:pt x="6208991" y="4388445"/>
                  <a:pt x="6146760" y="4375110"/>
                  <a:pt x="6134696" y="4372570"/>
                </a:cubicBezTo>
                <a:cubicBezTo>
                  <a:pt x="6122630" y="4370030"/>
                  <a:pt x="6052146" y="4356060"/>
                  <a:pt x="6039446" y="4353520"/>
                </a:cubicBezTo>
                <a:cubicBezTo>
                  <a:pt x="6026746" y="4350980"/>
                  <a:pt x="5956260" y="4337645"/>
                  <a:pt x="5944196" y="4334470"/>
                </a:cubicBezTo>
                <a:cubicBezTo>
                  <a:pt x="5932130" y="4331295"/>
                  <a:pt x="5868631" y="4309070"/>
                  <a:pt x="5858471" y="4305895"/>
                </a:cubicBezTo>
                <a:cubicBezTo>
                  <a:pt x="5848310" y="4302720"/>
                  <a:pt x="5800685" y="4288750"/>
                  <a:pt x="5791796" y="4286845"/>
                </a:cubicBezTo>
                <a:cubicBezTo>
                  <a:pt x="5782905" y="4284940"/>
                  <a:pt x="5734010" y="4278590"/>
                  <a:pt x="5725121" y="4277320"/>
                </a:cubicBezTo>
                <a:cubicBezTo>
                  <a:pt x="5716231" y="4276050"/>
                  <a:pt x="5666701" y="4270335"/>
                  <a:pt x="5658446" y="4267795"/>
                </a:cubicBezTo>
                <a:cubicBezTo>
                  <a:pt x="5650191" y="4265255"/>
                  <a:pt x="5609550" y="4241760"/>
                  <a:pt x="5601295" y="4239220"/>
                </a:cubicBezTo>
                <a:cubicBezTo>
                  <a:pt x="5593040" y="4236680"/>
                  <a:pt x="5541605" y="4230965"/>
                  <a:pt x="5534621" y="4229695"/>
                </a:cubicBezTo>
                <a:cubicBezTo>
                  <a:pt x="5527635" y="4228425"/>
                  <a:pt x="5502235" y="4221440"/>
                  <a:pt x="5496521" y="4220170"/>
                </a:cubicBezTo>
                <a:cubicBezTo>
                  <a:pt x="5490805" y="4218900"/>
                  <a:pt x="5454610" y="4211280"/>
                  <a:pt x="5448895" y="4210645"/>
                </a:cubicBezTo>
                <a:cubicBezTo>
                  <a:pt x="5443180" y="4210010"/>
                  <a:pt x="5417779" y="4211280"/>
                  <a:pt x="5410795" y="4210645"/>
                </a:cubicBezTo>
                <a:cubicBezTo>
                  <a:pt x="5403810" y="4210010"/>
                  <a:pt x="5350470" y="4201755"/>
                  <a:pt x="5344121" y="4201120"/>
                </a:cubicBezTo>
                <a:cubicBezTo>
                  <a:pt x="5337771" y="4200485"/>
                  <a:pt x="5321896" y="4201755"/>
                  <a:pt x="5315546" y="4201120"/>
                </a:cubicBezTo>
                <a:cubicBezTo>
                  <a:pt x="5309196" y="4200485"/>
                  <a:pt x="5257760" y="4192230"/>
                  <a:pt x="5248871" y="4191595"/>
                </a:cubicBezTo>
                <a:cubicBezTo>
                  <a:pt x="5239981" y="4190960"/>
                  <a:pt x="5191085" y="4192230"/>
                  <a:pt x="5182195" y="4191595"/>
                </a:cubicBezTo>
                <a:cubicBezTo>
                  <a:pt x="5173305" y="4190960"/>
                  <a:pt x="5124410" y="4183340"/>
                  <a:pt x="5115521" y="4182070"/>
                </a:cubicBezTo>
                <a:cubicBezTo>
                  <a:pt x="5106631" y="4180800"/>
                  <a:pt x="5057736" y="4174450"/>
                  <a:pt x="5048846" y="4172545"/>
                </a:cubicBezTo>
                <a:cubicBezTo>
                  <a:pt x="5039956" y="4170640"/>
                  <a:pt x="4996140" y="4154765"/>
                  <a:pt x="4982171" y="4153495"/>
                </a:cubicBezTo>
                <a:cubicBezTo>
                  <a:pt x="4968201" y="4152225"/>
                  <a:pt x="4853265" y="4154130"/>
                  <a:pt x="4839295" y="4153495"/>
                </a:cubicBezTo>
                <a:cubicBezTo>
                  <a:pt x="4825325" y="4152860"/>
                  <a:pt x="4782145" y="4145240"/>
                  <a:pt x="4772621" y="4143970"/>
                </a:cubicBezTo>
                <a:cubicBezTo>
                  <a:pt x="4763095" y="4142700"/>
                  <a:pt x="4711661" y="4135080"/>
                  <a:pt x="4696421" y="4134445"/>
                </a:cubicBezTo>
                <a:cubicBezTo>
                  <a:pt x="4681180" y="4133810"/>
                  <a:pt x="4558625" y="4135080"/>
                  <a:pt x="4544021" y="4134445"/>
                </a:cubicBezTo>
                <a:cubicBezTo>
                  <a:pt x="4529415" y="4133810"/>
                  <a:pt x="4485601" y="4125555"/>
                  <a:pt x="4477346" y="4124920"/>
                </a:cubicBezTo>
                <a:cubicBezTo>
                  <a:pt x="4469091" y="4124285"/>
                  <a:pt x="4425275" y="4125555"/>
                  <a:pt x="4420195" y="4124920"/>
                </a:cubicBezTo>
                <a:cubicBezTo>
                  <a:pt x="4415115" y="4124285"/>
                  <a:pt x="4403051" y="4116665"/>
                  <a:pt x="4401146" y="4115395"/>
                </a:cubicBezTo>
                <a:cubicBezTo>
                  <a:pt x="4399241" y="4114125"/>
                  <a:pt x="4393525" y="4106505"/>
                  <a:pt x="4391621" y="4105870"/>
                </a:cubicBezTo>
                <a:cubicBezTo>
                  <a:pt x="4389715" y="4105235"/>
                  <a:pt x="4375111" y="4106505"/>
                  <a:pt x="4372571" y="4105870"/>
                </a:cubicBezTo>
                <a:cubicBezTo>
                  <a:pt x="4370030" y="4105235"/>
                  <a:pt x="4355425" y="4097615"/>
                  <a:pt x="4353521" y="4096345"/>
                </a:cubicBezTo>
                <a:cubicBezTo>
                  <a:pt x="4351615" y="4095075"/>
                  <a:pt x="4346535" y="4088090"/>
                  <a:pt x="4343995" y="4086820"/>
                </a:cubicBezTo>
                <a:cubicBezTo>
                  <a:pt x="4341455" y="4085550"/>
                  <a:pt x="4321135" y="4077930"/>
                  <a:pt x="4315421" y="4077295"/>
                </a:cubicBezTo>
                <a:cubicBezTo>
                  <a:pt x="4309705" y="4076660"/>
                  <a:pt x="4263351" y="4077930"/>
                  <a:pt x="4258271" y="4077295"/>
                </a:cubicBezTo>
                <a:cubicBezTo>
                  <a:pt x="4253190" y="4076660"/>
                  <a:pt x="4243030" y="4069675"/>
                  <a:pt x="4239221" y="4067770"/>
                </a:cubicBezTo>
                <a:cubicBezTo>
                  <a:pt x="4235411" y="4065865"/>
                  <a:pt x="4206201" y="4049990"/>
                  <a:pt x="4201121" y="4048720"/>
                </a:cubicBezTo>
                <a:cubicBezTo>
                  <a:pt x="4196040" y="4047450"/>
                  <a:pt x="4166830" y="4049355"/>
                  <a:pt x="4163020" y="4048720"/>
                </a:cubicBezTo>
                <a:cubicBezTo>
                  <a:pt x="4159210" y="4048085"/>
                  <a:pt x="4147145" y="4041100"/>
                  <a:pt x="4143970" y="4039195"/>
                </a:cubicBezTo>
                <a:cubicBezTo>
                  <a:pt x="4140795" y="4037290"/>
                  <a:pt x="4117935" y="4022050"/>
                  <a:pt x="4115395" y="4020145"/>
                </a:cubicBezTo>
                <a:cubicBezTo>
                  <a:pt x="4112854" y="4018240"/>
                  <a:pt x="4109045" y="4011255"/>
                  <a:pt x="4105870" y="4010620"/>
                </a:cubicBezTo>
                <a:cubicBezTo>
                  <a:pt x="4102695" y="4009985"/>
                  <a:pt x="4070945" y="4011255"/>
                  <a:pt x="4067770" y="4010620"/>
                </a:cubicBezTo>
                <a:cubicBezTo>
                  <a:pt x="4064595" y="4009985"/>
                  <a:pt x="4060150" y="4001730"/>
                  <a:pt x="4058246" y="4001095"/>
                </a:cubicBezTo>
                <a:cubicBezTo>
                  <a:pt x="4056341" y="4000460"/>
                  <a:pt x="4041735" y="4001730"/>
                  <a:pt x="4039195" y="4001095"/>
                </a:cubicBezTo>
                <a:cubicBezTo>
                  <a:pt x="4036654" y="4000460"/>
                  <a:pt x="4033480" y="3992840"/>
                  <a:pt x="4020146" y="3991570"/>
                </a:cubicBezTo>
                <a:cubicBezTo>
                  <a:pt x="4006811" y="3990300"/>
                  <a:pt x="3855045" y="3982680"/>
                  <a:pt x="3839170" y="3982045"/>
                </a:cubicBezTo>
                <a:cubicBezTo>
                  <a:pt x="3823295" y="3981410"/>
                  <a:pt x="3786465" y="3982680"/>
                  <a:pt x="3782020" y="3982045"/>
                </a:cubicBezTo>
                <a:cubicBezTo>
                  <a:pt x="3777575" y="3981410"/>
                  <a:pt x="3775035" y="3973155"/>
                  <a:pt x="3772495" y="3972520"/>
                </a:cubicBezTo>
                <a:cubicBezTo>
                  <a:pt x="3769954" y="3971885"/>
                  <a:pt x="3747095" y="3973155"/>
                  <a:pt x="3743920" y="3972520"/>
                </a:cubicBezTo>
                <a:cubicBezTo>
                  <a:pt x="3740745" y="3971885"/>
                  <a:pt x="3738205" y="3963630"/>
                  <a:pt x="3724870" y="3962995"/>
                </a:cubicBezTo>
                <a:cubicBezTo>
                  <a:pt x="3711535" y="3962360"/>
                  <a:pt x="3559134" y="3963630"/>
                  <a:pt x="3543895" y="3962995"/>
                </a:cubicBezTo>
                <a:cubicBezTo>
                  <a:pt x="3528654" y="3962360"/>
                  <a:pt x="3502620" y="3954105"/>
                  <a:pt x="3496270" y="3953470"/>
                </a:cubicBezTo>
                <a:cubicBezTo>
                  <a:pt x="3489920" y="3952835"/>
                  <a:pt x="3454361" y="3954105"/>
                  <a:pt x="3448646" y="3953470"/>
                </a:cubicBezTo>
                <a:cubicBezTo>
                  <a:pt x="3442930" y="3952835"/>
                  <a:pt x="3415626" y="3945215"/>
                  <a:pt x="3410546" y="3943945"/>
                </a:cubicBezTo>
                <a:cubicBezTo>
                  <a:pt x="3405466" y="3942675"/>
                  <a:pt x="3376890" y="3935690"/>
                  <a:pt x="3372446" y="3934420"/>
                </a:cubicBezTo>
                <a:cubicBezTo>
                  <a:pt x="3368001" y="3933150"/>
                  <a:pt x="3346410" y="3925530"/>
                  <a:pt x="3343870" y="3924895"/>
                </a:cubicBezTo>
                <a:cubicBezTo>
                  <a:pt x="3341330" y="3924260"/>
                  <a:pt x="3336250" y="3925530"/>
                  <a:pt x="3334346" y="3924895"/>
                </a:cubicBezTo>
                <a:cubicBezTo>
                  <a:pt x="3332441" y="3924260"/>
                  <a:pt x="3317835" y="3916005"/>
                  <a:pt x="3315295" y="3915370"/>
                </a:cubicBezTo>
                <a:cubicBezTo>
                  <a:pt x="3312754" y="3914735"/>
                  <a:pt x="3298786" y="3916005"/>
                  <a:pt x="3296246" y="3915370"/>
                </a:cubicBezTo>
                <a:cubicBezTo>
                  <a:pt x="3293706" y="3914735"/>
                  <a:pt x="3279099" y="3907115"/>
                  <a:pt x="3277195" y="3905845"/>
                </a:cubicBezTo>
                <a:cubicBezTo>
                  <a:pt x="3275290" y="3904575"/>
                  <a:pt x="3270210" y="3897590"/>
                  <a:pt x="3267670" y="3896320"/>
                </a:cubicBezTo>
                <a:cubicBezTo>
                  <a:pt x="3265130" y="3895050"/>
                  <a:pt x="3242270" y="3887430"/>
                  <a:pt x="3239095" y="3886795"/>
                </a:cubicBezTo>
                <a:cubicBezTo>
                  <a:pt x="3235920" y="3886160"/>
                  <a:pt x="3224490" y="3887430"/>
                  <a:pt x="3220046" y="3886795"/>
                </a:cubicBezTo>
                <a:cubicBezTo>
                  <a:pt x="3215601" y="3886160"/>
                  <a:pt x="3178770" y="3879175"/>
                  <a:pt x="3172420" y="3877270"/>
                </a:cubicBezTo>
                <a:cubicBezTo>
                  <a:pt x="3166070" y="3875365"/>
                  <a:pt x="3131779" y="3861395"/>
                  <a:pt x="3124795" y="3858220"/>
                </a:cubicBezTo>
                <a:cubicBezTo>
                  <a:pt x="3117810" y="3855045"/>
                  <a:pt x="3075900" y="3832820"/>
                  <a:pt x="3067646" y="3829645"/>
                </a:cubicBezTo>
                <a:cubicBezTo>
                  <a:pt x="3059390" y="3826470"/>
                  <a:pt x="3009225" y="3813135"/>
                  <a:pt x="3000970" y="3810595"/>
                </a:cubicBezTo>
                <a:cubicBezTo>
                  <a:pt x="2992715" y="3808055"/>
                  <a:pt x="2951440" y="3794720"/>
                  <a:pt x="2943820" y="3791545"/>
                </a:cubicBezTo>
                <a:cubicBezTo>
                  <a:pt x="2936200" y="3788370"/>
                  <a:pt x="2893020" y="3766145"/>
                  <a:pt x="2886670" y="3762970"/>
                </a:cubicBezTo>
                <a:cubicBezTo>
                  <a:pt x="2880320" y="3759795"/>
                  <a:pt x="2852380" y="3746460"/>
                  <a:pt x="2848570" y="3743920"/>
                </a:cubicBezTo>
                <a:cubicBezTo>
                  <a:pt x="2844760" y="3741380"/>
                  <a:pt x="2832060" y="3726775"/>
                  <a:pt x="2829520" y="3724870"/>
                </a:cubicBezTo>
                <a:cubicBezTo>
                  <a:pt x="2826980" y="3722965"/>
                  <a:pt x="2814280" y="3717885"/>
                  <a:pt x="2810470" y="3715345"/>
                </a:cubicBezTo>
                <a:cubicBezTo>
                  <a:pt x="2806660" y="3712805"/>
                  <a:pt x="2778085" y="3691215"/>
                  <a:pt x="2772370" y="3686770"/>
                </a:cubicBezTo>
                <a:cubicBezTo>
                  <a:pt x="2766655" y="3682325"/>
                  <a:pt x="2730460" y="3653750"/>
                  <a:pt x="2724745" y="3648670"/>
                </a:cubicBezTo>
                <a:cubicBezTo>
                  <a:pt x="2719030" y="3643590"/>
                  <a:pt x="2692360" y="3615015"/>
                  <a:pt x="2686645" y="3610570"/>
                </a:cubicBezTo>
                <a:cubicBezTo>
                  <a:pt x="2680930" y="3606125"/>
                  <a:pt x="2644100" y="3587075"/>
                  <a:pt x="2639020" y="3581995"/>
                </a:cubicBezTo>
                <a:cubicBezTo>
                  <a:pt x="2633940" y="3576915"/>
                  <a:pt x="2614255" y="3539450"/>
                  <a:pt x="2610445" y="3534370"/>
                </a:cubicBezTo>
                <a:cubicBezTo>
                  <a:pt x="2606635" y="3529290"/>
                  <a:pt x="2585680" y="3510240"/>
                  <a:pt x="2581870" y="3505795"/>
                </a:cubicBezTo>
                <a:cubicBezTo>
                  <a:pt x="2578060" y="3501350"/>
                  <a:pt x="2557105" y="3472140"/>
                  <a:pt x="2553295" y="3467695"/>
                </a:cubicBezTo>
                <a:cubicBezTo>
                  <a:pt x="2549485" y="3463250"/>
                  <a:pt x="2527895" y="3442930"/>
                  <a:pt x="2524720" y="3439120"/>
                </a:cubicBezTo>
                <a:cubicBezTo>
                  <a:pt x="2521545" y="3435310"/>
                  <a:pt x="2508210" y="3413720"/>
                  <a:pt x="2505670" y="3410545"/>
                </a:cubicBezTo>
                <a:cubicBezTo>
                  <a:pt x="2503130" y="3407370"/>
                  <a:pt x="2488525" y="3394035"/>
                  <a:pt x="2486620" y="3391495"/>
                </a:cubicBezTo>
                <a:cubicBezTo>
                  <a:pt x="2484715" y="3388955"/>
                  <a:pt x="2479000" y="3374985"/>
                  <a:pt x="2477095" y="3372445"/>
                </a:cubicBezTo>
                <a:cubicBezTo>
                  <a:pt x="2475190" y="3369905"/>
                  <a:pt x="2460585" y="3356570"/>
                  <a:pt x="2458045" y="3353395"/>
                </a:cubicBezTo>
                <a:cubicBezTo>
                  <a:pt x="2455505" y="3350220"/>
                  <a:pt x="2441535" y="3327995"/>
                  <a:pt x="2438995" y="3324820"/>
                </a:cubicBezTo>
                <a:cubicBezTo>
                  <a:pt x="2436455" y="3321645"/>
                  <a:pt x="2422485" y="3308310"/>
                  <a:pt x="2419945" y="3305770"/>
                </a:cubicBezTo>
                <a:cubicBezTo>
                  <a:pt x="2417405" y="3303230"/>
                  <a:pt x="2402800" y="3289260"/>
                  <a:pt x="2400895" y="3286720"/>
                </a:cubicBezTo>
                <a:cubicBezTo>
                  <a:pt x="2398990" y="3284180"/>
                  <a:pt x="2393275" y="3270845"/>
                  <a:pt x="2391370" y="3267670"/>
                </a:cubicBezTo>
                <a:cubicBezTo>
                  <a:pt x="2389465" y="3264495"/>
                  <a:pt x="2374860" y="3242270"/>
                  <a:pt x="2372320" y="3239095"/>
                </a:cubicBezTo>
                <a:cubicBezTo>
                  <a:pt x="2369780" y="3235920"/>
                  <a:pt x="2356445" y="3223855"/>
                  <a:pt x="2353270" y="3220045"/>
                </a:cubicBezTo>
                <a:cubicBezTo>
                  <a:pt x="2350095" y="3216235"/>
                  <a:pt x="2329775" y="3187025"/>
                  <a:pt x="2324695" y="3181945"/>
                </a:cubicBezTo>
                <a:cubicBezTo>
                  <a:pt x="2319615" y="3176865"/>
                  <a:pt x="2284055" y="3150830"/>
                  <a:pt x="2277070" y="3143845"/>
                </a:cubicBezTo>
                <a:cubicBezTo>
                  <a:pt x="2270085" y="3136860"/>
                  <a:pt x="2227540" y="3084155"/>
                  <a:pt x="2219920" y="3077170"/>
                </a:cubicBezTo>
                <a:cubicBezTo>
                  <a:pt x="2212300" y="3070185"/>
                  <a:pt x="2170390" y="3046055"/>
                  <a:pt x="2162770" y="3039070"/>
                </a:cubicBezTo>
                <a:cubicBezTo>
                  <a:pt x="2155150" y="3032085"/>
                  <a:pt x="2112605" y="2979380"/>
                  <a:pt x="2105620" y="2972395"/>
                </a:cubicBezTo>
                <a:cubicBezTo>
                  <a:pt x="2098635" y="2965410"/>
                  <a:pt x="2064345" y="2939375"/>
                  <a:pt x="2057995" y="2934295"/>
                </a:cubicBezTo>
                <a:cubicBezTo>
                  <a:pt x="2051645" y="2929215"/>
                  <a:pt x="2016085" y="2901275"/>
                  <a:pt x="2010370" y="2896195"/>
                </a:cubicBezTo>
                <a:cubicBezTo>
                  <a:pt x="2004655" y="2891115"/>
                  <a:pt x="1977350" y="2862540"/>
                  <a:pt x="1972270" y="2858095"/>
                </a:cubicBezTo>
                <a:cubicBezTo>
                  <a:pt x="1967190" y="2853650"/>
                  <a:pt x="1938615" y="2833330"/>
                  <a:pt x="1934170" y="2829520"/>
                </a:cubicBezTo>
                <a:cubicBezTo>
                  <a:pt x="1929725" y="2825710"/>
                  <a:pt x="1908770" y="2804755"/>
                  <a:pt x="1905595" y="2800945"/>
                </a:cubicBezTo>
                <a:cubicBezTo>
                  <a:pt x="1902420" y="2797135"/>
                  <a:pt x="1889085" y="2776180"/>
                  <a:pt x="1886545" y="2772370"/>
                </a:cubicBezTo>
                <a:cubicBezTo>
                  <a:pt x="1884005" y="2768560"/>
                  <a:pt x="1869400" y="2746335"/>
                  <a:pt x="1867495" y="2743795"/>
                </a:cubicBezTo>
                <a:cubicBezTo>
                  <a:pt x="1865590" y="2741255"/>
                  <a:pt x="1859875" y="2736175"/>
                  <a:pt x="1857970" y="2734270"/>
                </a:cubicBezTo>
                <a:cubicBezTo>
                  <a:pt x="1856065" y="2732365"/>
                  <a:pt x="1841460" y="2717760"/>
                  <a:pt x="1838920" y="2715220"/>
                </a:cubicBezTo>
                <a:cubicBezTo>
                  <a:pt x="1836380" y="2712680"/>
                  <a:pt x="1821775" y="2698710"/>
                  <a:pt x="1819870" y="2696170"/>
                </a:cubicBezTo>
                <a:cubicBezTo>
                  <a:pt x="1817965" y="2693630"/>
                  <a:pt x="1812250" y="2680295"/>
                  <a:pt x="1810345" y="2677120"/>
                </a:cubicBezTo>
                <a:cubicBezTo>
                  <a:pt x="1808440" y="2673945"/>
                  <a:pt x="1793200" y="2651085"/>
                  <a:pt x="1791295" y="2648545"/>
                </a:cubicBezTo>
                <a:cubicBezTo>
                  <a:pt x="1789390" y="2646005"/>
                  <a:pt x="1783675" y="2640925"/>
                  <a:pt x="1781770" y="2639020"/>
                </a:cubicBezTo>
                <a:cubicBezTo>
                  <a:pt x="1779865" y="2637115"/>
                  <a:pt x="1764625" y="2623145"/>
                  <a:pt x="1762720" y="2619970"/>
                </a:cubicBezTo>
                <a:cubicBezTo>
                  <a:pt x="1760815" y="2616795"/>
                  <a:pt x="1755100" y="2594570"/>
                  <a:pt x="1753195" y="2591395"/>
                </a:cubicBezTo>
                <a:cubicBezTo>
                  <a:pt x="1751290" y="2588220"/>
                  <a:pt x="1736685" y="2574250"/>
                  <a:pt x="1734145" y="2572345"/>
                </a:cubicBezTo>
                <a:cubicBezTo>
                  <a:pt x="1731605" y="2570440"/>
                  <a:pt x="1717000" y="2564725"/>
                  <a:pt x="1715095" y="2562820"/>
                </a:cubicBezTo>
                <a:cubicBezTo>
                  <a:pt x="1713190" y="2560915"/>
                  <a:pt x="1706840" y="2546310"/>
                  <a:pt x="1705570" y="2543770"/>
                </a:cubicBezTo>
                <a:cubicBezTo>
                  <a:pt x="1704300" y="2541230"/>
                  <a:pt x="1697315" y="2527260"/>
                  <a:pt x="1696045" y="2524720"/>
                </a:cubicBezTo>
                <a:cubicBezTo>
                  <a:pt x="1694775" y="2522180"/>
                  <a:pt x="1688425" y="2506940"/>
                  <a:pt x="1686520" y="2505670"/>
                </a:cubicBezTo>
                <a:cubicBezTo>
                  <a:pt x="1684615" y="2504400"/>
                  <a:pt x="1669375" y="2506305"/>
                  <a:pt x="1667470" y="2505670"/>
                </a:cubicBezTo>
                <a:cubicBezTo>
                  <a:pt x="1665565" y="2505035"/>
                  <a:pt x="1659215" y="2498050"/>
                  <a:pt x="1657945" y="2496145"/>
                </a:cubicBezTo>
                <a:cubicBezTo>
                  <a:pt x="1656675" y="2494240"/>
                  <a:pt x="1649690" y="2479635"/>
                  <a:pt x="1648420" y="2477095"/>
                </a:cubicBezTo>
                <a:cubicBezTo>
                  <a:pt x="1647150" y="2474555"/>
                  <a:pt x="1640165" y="2459950"/>
                  <a:pt x="1638895" y="2458045"/>
                </a:cubicBezTo>
                <a:cubicBezTo>
                  <a:pt x="1637625" y="2456140"/>
                  <a:pt x="1631275" y="2450425"/>
                  <a:pt x="1629370" y="2448520"/>
                </a:cubicBezTo>
                <a:cubicBezTo>
                  <a:pt x="1627465" y="2446615"/>
                  <a:pt x="1612225" y="2432010"/>
                  <a:pt x="1610320" y="2429470"/>
                </a:cubicBezTo>
                <a:cubicBezTo>
                  <a:pt x="1608415" y="2426930"/>
                  <a:pt x="1602065" y="2412325"/>
                  <a:pt x="1600795" y="2410420"/>
                </a:cubicBezTo>
                <a:cubicBezTo>
                  <a:pt x="1599525" y="2408515"/>
                  <a:pt x="1593175" y="2402800"/>
                  <a:pt x="1591270" y="2400895"/>
                </a:cubicBezTo>
                <a:cubicBezTo>
                  <a:pt x="1589365" y="2398990"/>
                  <a:pt x="1574760" y="2383750"/>
                  <a:pt x="1572220" y="2381845"/>
                </a:cubicBezTo>
                <a:cubicBezTo>
                  <a:pt x="1569680" y="2379940"/>
                  <a:pt x="1555075" y="2373590"/>
                  <a:pt x="1553170" y="2372320"/>
                </a:cubicBezTo>
                <a:cubicBezTo>
                  <a:pt x="1551265" y="2371050"/>
                  <a:pt x="1545550" y="2364065"/>
                  <a:pt x="1543645" y="2362795"/>
                </a:cubicBezTo>
                <a:cubicBezTo>
                  <a:pt x="1541740" y="2361525"/>
                  <a:pt x="1526500" y="2354540"/>
                  <a:pt x="1524595" y="2353270"/>
                </a:cubicBezTo>
                <a:cubicBezTo>
                  <a:pt x="1522690" y="2352000"/>
                  <a:pt x="1516975" y="2345015"/>
                  <a:pt x="1515070" y="2343745"/>
                </a:cubicBezTo>
                <a:cubicBezTo>
                  <a:pt x="1513165" y="2342475"/>
                  <a:pt x="1498560" y="2334855"/>
                  <a:pt x="1496020" y="2334220"/>
                </a:cubicBezTo>
                <a:cubicBezTo>
                  <a:pt x="1493480" y="2333585"/>
                  <a:pt x="1478875" y="2334855"/>
                  <a:pt x="1476970" y="2334220"/>
                </a:cubicBezTo>
                <a:cubicBezTo>
                  <a:pt x="1475065" y="2333585"/>
                  <a:pt x="1469350" y="2325965"/>
                  <a:pt x="1467445" y="2324695"/>
                </a:cubicBezTo>
                <a:cubicBezTo>
                  <a:pt x="1465540" y="2323425"/>
                  <a:pt x="1450935" y="2316440"/>
                  <a:pt x="1448395" y="2315170"/>
                </a:cubicBezTo>
                <a:cubicBezTo>
                  <a:pt x="1445855" y="2313900"/>
                  <a:pt x="1431250" y="2306915"/>
                  <a:pt x="1429345" y="2305645"/>
                </a:cubicBezTo>
                <a:cubicBezTo>
                  <a:pt x="1427440" y="2304375"/>
                  <a:pt x="1421725" y="2297390"/>
                  <a:pt x="1419820" y="2296120"/>
                </a:cubicBezTo>
                <a:cubicBezTo>
                  <a:pt x="1417915" y="2294850"/>
                  <a:pt x="1405215" y="2287865"/>
                  <a:pt x="1400770" y="2286595"/>
                </a:cubicBezTo>
                <a:cubicBezTo>
                  <a:pt x="1396325" y="2285325"/>
                  <a:pt x="1356955" y="2277705"/>
                  <a:pt x="1353145" y="2277070"/>
                </a:cubicBezTo>
                <a:cubicBezTo>
                  <a:pt x="1349335" y="2276435"/>
                  <a:pt x="1345525" y="2277705"/>
                  <a:pt x="1343620" y="2277070"/>
                </a:cubicBezTo>
                <a:cubicBezTo>
                  <a:pt x="1341715" y="2276435"/>
                  <a:pt x="1328380" y="2268180"/>
                  <a:pt x="1324570" y="2267545"/>
                </a:cubicBezTo>
                <a:cubicBezTo>
                  <a:pt x="1320760" y="2266910"/>
                  <a:pt x="1290280" y="2268180"/>
                  <a:pt x="1286470" y="2267545"/>
                </a:cubicBezTo>
                <a:cubicBezTo>
                  <a:pt x="1282660" y="2266910"/>
                  <a:pt x="1269960" y="2258655"/>
                  <a:pt x="1267420" y="2258020"/>
                </a:cubicBezTo>
                <a:cubicBezTo>
                  <a:pt x="1264880" y="2257385"/>
                  <a:pt x="1250910" y="2258655"/>
                  <a:pt x="1248370" y="2258020"/>
                </a:cubicBezTo>
                <a:cubicBezTo>
                  <a:pt x="1245830" y="2257385"/>
                  <a:pt x="1238845" y="2249130"/>
                  <a:pt x="1229320" y="2248495"/>
                </a:cubicBezTo>
                <a:cubicBezTo>
                  <a:pt x="1219795" y="2247860"/>
                  <a:pt x="1117560" y="2249130"/>
                  <a:pt x="1105495" y="2248495"/>
                </a:cubicBezTo>
                <a:cubicBezTo>
                  <a:pt x="1093430" y="2247860"/>
                  <a:pt x="1052790" y="2239605"/>
                  <a:pt x="1048345" y="2238970"/>
                </a:cubicBezTo>
                <a:cubicBezTo>
                  <a:pt x="1043900" y="2238335"/>
                  <a:pt x="1040725" y="2239605"/>
                  <a:pt x="1038820" y="2238970"/>
                </a:cubicBezTo>
                <a:cubicBezTo>
                  <a:pt x="1036915" y="2238335"/>
                  <a:pt x="1023580" y="2230080"/>
                  <a:pt x="1019770" y="2229445"/>
                </a:cubicBezTo>
                <a:cubicBezTo>
                  <a:pt x="1015960" y="2228810"/>
                  <a:pt x="984845" y="2230080"/>
                  <a:pt x="981670" y="2229445"/>
                </a:cubicBezTo>
                <a:cubicBezTo>
                  <a:pt x="978495" y="2228810"/>
                  <a:pt x="977225" y="2220555"/>
                  <a:pt x="972145" y="2219920"/>
                </a:cubicBezTo>
                <a:cubicBezTo>
                  <a:pt x="967065" y="2219285"/>
                  <a:pt x="910550" y="2220555"/>
                  <a:pt x="905470" y="2219920"/>
                </a:cubicBezTo>
                <a:cubicBezTo>
                  <a:pt x="900390" y="2219285"/>
                  <a:pt x="898485" y="2211030"/>
                  <a:pt x="895945" y="2210395"/>
                </a:cubicBezTo>
                <a:cubicBezTo>
                  <a:pt x="893405" y="2209760"/>
                  <a:pt x="870545" y="2211030"/>
                  <a:pt x="867370" y="2210395"/>
                </a:cubicBezTo>
                <a:cubicBezTo>
                  <a:pt x="864195" y="2209760"/>
                  <a:pt x="874990" y="2201505"/>
                  <a:pt x="848320" y="2200870"/>
                </a:cubicBezTo>
                <a:cubicBezTo>
                  <a:pt x="821650" y="2200235"/>
                  <a:pt x="493990" y="2201505"/>
                  <a:pt x="467320" y="2200870"/>
                </a:cubicBezTo>
                <a:cubicBezTo>
                  <a:pt x="440650" y="2200235"/>
                  <a:pt x="452715" y="2191980"/>
                  <a:pt x="448270" y="2191345"/>
                </a:cubicBezTo>
                <a:cubicBezTo>
                  <a:pt x="443825" y="2190710"/>
                  <a:pt x="405090" y="2191980"/>
                  <a:pt x="400645" y="2191345"/>
                </a:cubicBezTo>
                <a:cubicBezTo>
                  <a:pt x="396200" y="2190710"/>
                  <a:pt x="383500" y="2182455"/>
                  <a:pt x="381595" y="2181820"/>
                </a:cubicBezTo>
                <a:cubicBezTo>
                  <a:pt x="379690" y="2181185"/>
                  <a:pt x="373975" y="2182455"/>
                  <a:pt x="372070" y="2181820"/>
                </a:cubicBezTo>
                <a:cubicBezTo>
                  <a:pt x="370165" y="2181185"/>
                  <a:pt x="354925" y="2174200"/>
                  <a:pt x="353020" y="2172295"/>
                </a:cubicBezTo>
                <a:cubicBezTo>
                  <a:pt x="351115" y="2170390"/>
                  <a:pt x="345400" y="2155150"/>
                  <a:pt x="343495" y="2153245"/>
                </a:cubicBezTo>
                <a:cubicBezTo>
                  <a:pt x="341590" y="2151340"/>
                  <a:pt x="326350" y="2145625"/>
                  <a:pt x="324445" y="2143720"/>
                </a:cubicBezTo>
                <a:cubicBezTo>
                  <a:pt x="322540" y="2141815"/>
                  <a:pt x="316825" y="2127210"/>
                  <a:pt x="314920" y="2124670"/>
                </a:cubicBezTo>
                <a:cubicBezTo>
                  <a:pt x="313015" y="2122130"/>
                  <a:pt x="299045" y="2108160"/>
                  <a:pt x="295870" y="2105620"/>
                </a:cubicBezTo>
                <a:cubicBezTo>
                  <a:pt x="292695" y="2103080"/>
                  <a:pt x="271105" y="2089110"/>
                  <a:pt x="267295" y="2086570"/>
                </a:cubicBezTo>
                <a:cubicBezTo>
                  <a:pt x="263485" y="2084030"/>
                  <a:pt x="241895" y="2070695"/>
                  <a:pt x="238720" y="2067520"/>
                </a:cubicBezTo>
                <a:cubicBezTo>
                  <a:pt x="235545" y="2064345"/>
                  <a:pt x="222210" y="2041485"/>
                  <a:pt x="219670" y="2038945"/>
                </a:cubicBezTo>
                <a:cubicBezTo>
                  <a:pt x="217130" y="2036405"/>
                  <a:pt x="203795" y="2031960"/>
                  <a:pt x="200620" y="2029420"/>
                </a:cubicBezTo>
                <a:cubicBezTo>
                  <a:pt x="197445" y="2026880"/>
                  <a:pt x="175855" y="2004655"/>
                  <a:pt x="172045" y="2000845"/>
                </a:cubicBezTo>
                <a:cubicBezTo>
                  <a:pt x="168235" y="1997035"/>
                  <a:pt x="146645" y="1976080"/>
                  <a:pt x="143470" y="1972270"/>
                </a:cubicBezTo>
                <a:cubicBezTo>
                  <a:pt x="140295" y="1968460"/>
                  <a:pt x="126960" y="1946870"/>
                  <a:pt x="124420" y="1943695"/>
                </a:cubicBezTo>
                <a:cubicBezTo>
                  <a:pt x="121880" y="1940520"/>
                  <a:pt x="107275" y="1927185"/>
                  <a:pt x="105370" y="1924645"/>
                </a:cubicBezTo>
                <a:cubicBezTo>
                  <a:pt x="103465" y="1922105"/>
                  <a:pt x="97115" y="1907500"/>
                  <a:pt x="95845" y="1905595"/>
                </a:cubicBezTo>
                <a:cubicBezTo>
                  <a:pt x="94575" y="1903690"/>
                  <a:pt x="87590" y="1897975"/>
                  <a:pt x="86320" y="1896070"/>
                </a:cubicBezTo>
                <a:cubicBezTo>
                  <a:pt x="85050" y="1894165"/>
                  <a:pt x="78700" y="1882100"/>
                  <a:pt x="76795" y="1877020"/>
                </a:cubicBezTo>
                <a:cubicBezTo>
                  <a:pt x="74890" y="1871940"/>
                  <a:pt x="60285" y="1824950"/>
                  <a:pt x="57745" y="1819870"/>
                </a:cubicBezTo>
                <a:cubicBezTo>
                  <a:pt x="55205" y="1814790"/>
                  <a:pt x="40600" y="1803995"/>
                  <a:pt x="38695" y="1800820"/>
                </a:cubicBezTo>
                <a:cubicBezTo>
                  <a:pt x="36790" y="1797645"/>
                  <a:pt x="31075" y="1778595"/>
                  <a:pt x="29170" y="1772245"/>
                </a:cubicBezTo>
                <a:cubicBezTo>
                  <a:pt x="27265" y="1765895"/>
                  <a:pt x="11390" y="1711920"/>
                  <a:pt x="10120" y="1705570"/>
                </a:cubicBezTo>
                <a:cubicBezTo>
                  <a:pt x="8850" y="1699220"/>
                  <a:pt x="10755" y="1680170"/>
                  <a:pt x="10120" y="1676995"/>
                </a:cubicBezTo>
                <a:cubicBezTo>
                  <a:pt x="9485" y="1673820"/>
                  <a:pt x="1230" y="1671915"/>
                  <a:pt x="595" y="1657945"/>
                </a:cubicBezTo>
                <a:cubicBezTo>
                  <a:pt x="-39" y="1643975"/>
                  <a:pt x="-39" y="1482050"/>
                  <a:pt x="595" y="1467445"/>
                </a:cubicBezTo>
                <a:cubicBezTo>
                  <a:pt x="1230" y="1452840"/>
                  <a:pt x="8850" y="1442680"/>
                  <a:pt x="10120" y="1438870"/>
                </a:cubicBezTo>
                <a:cubicBezTo>
                  <a:pt x="11390" y="1435060"/>
                  <a:pt x="18375" y="1412835"/>
                  <a:pt x="19645" y="1410295"/>
                </a:cubicBezTo>
                <a:cubicBezTo>
                  <a:pt x="20915" y="1407755"/>
                  <a:pt x="27900" y="1402675"/>
                  <a:pt x="29170" y="1400770"/>
                </a:cubicBezTo>
                <a:cubicBezTo>
                  <a:pt x="30440" y="1398865"/>
                  <a:pt x="36155" y="1386165"/>
                  <a:pt x="38695" y="1381720"/>
                </a:cubicBezTo>
                <a:cubicBezTo>
                  <a:pt x="41235" y="1377275"/>
                  <a:pt x="65365" y="1337905"/>
                  <a:pt x="67270" y="1334095"/>
                </a:cubicBezTo>
                <a:cubicBezTo>
                  <a:pt x="69175" y="1330285"/>
                  <a:pt x="65365" y="1328380"/>
                  <a:pt x="67270" y="1324570"/>
                </a:cubicBezTo>
                <a:cubicBezTo>
                  <a:pt x="69175" y="1320760"/>
                  <a:pt x="91400" y="1283295"/>
                  <a:pt x="95845" y="1276945"/>
                </a:cubicBezTo>
                <a:cubicBezTo>
                  <a:pt x="100290" y="1270595"/>
                  <a:pt x="130135" y="1234400"/>
                  <a:pt x="133945" y="1229320"/>
                </a:cubicBezTo>
                <a:cubicBezTo>
                  <a:pt x="137755" y="1224240"/>
                  <a:pt x="150455" y="1204555"/>
                  <a:pt x="152995" y="1200745"/>
                </a:cubicBezTo>
                <a:cubicBezTo>
                  <a:pt x="155535" y="1196935"/>
                  <a:pt x="170140" y="1175345"/>
                  <a:pt x="172045" y="1172170"/>
                </a:cubicBezTo>
                <a:cubicBezTo>
                  <a:pt x="173950" y="1168995"/>
                  <a:pt x="179665" y="1156295"/>
                  <a:pt x="181570" y="1153120"/>
                </a:cubicBezTo>
                <a:cubicBezTo>
                  <a:pt x="183475" y="1149945"/>
                  <a:pt x="197445" y="1128355"/>
                  <a:pt x="200620" y="1124545"/>
                </a:cubicBezTo>
                <a:cubicBezTo>
                  <a:pt x="203795" y="1120735"/>
                  <a:pt x="226020" y="1099145"/>
                  <a:pt x="229195" y="1095970"/>
                </a:cubicBezTo>
                <a:cubicBezTo>
                  <a:pt x="232370" y="1092795"/>
                  <a:pt x="246340" y="1080095"/>
                  <a:pt x="248245" y="1076920"/>
                </a:cubicBezTo>
                <a:cubicBezTo>
                  <a:pt x="250150" y="1073745"/>
                  <a:pt x="256500" y="1050885"/>
                  <a:pt x="257770" y="1048345"/>
                </a:cubicBezTo>
                <a:cubicBezTo>
                  <a:pt x="259040" y="1045805"/>
                  <a:pt x="265390" y="1040725"/>
                  <a:pt x="267295" y="1038820"/>
                </a:cubicBezTo>
                <a:cubicBezTo>
                  <a:pt x="269200" y="1036915"/>
                  <a:pt x="283805" y="1022310"/>
                  <a:pt x="286345" y="1019770"/>
                </a:cubicBezTo>
                <a:cubicBezTo>
                  <a:pt x="288885" y="1017230"/>
                  <a:pt x="301585" y="1004530"/>
                  <a:pt x="305395" y="1000720"/>
                </a:cubicBezTo>
                <a:cubicBezTo>
                  <a:pt x="309205" y="996910"/>
                  <a:pt x="340320" y="967065"/>
                  <a:pt x="343495" y="962620"/>
                </a:cubicBezTo>
                <a:cubicBezTo>
                  <a:pt x="346670" y="958175"/>
                  <a:pt x="351115" y="937220"/>
                  <a:pt x="353020" y="934045"/>
                </a:cubicBezTo>
                <a:cubicBezTo>
                  <a:pt x="354925" y="930870"/>
                  <a:pt x="368260" y="918805"/>
                  <a:pt x="372070" y="914995"/>
                </a:cubicBezTo>
                <a:cubicBezTo>
                  <a:pt x="375880" y="911185"/>
                  <a:pt x="406360" y="880070"/>
                  <a:pt x="410170" y="876895"/>
                </a:cubicBezTo>
                <a:cubicBezTo>
                  <a:pt x="413980" y="873720"/>
                  <a:pt x="425410" y="870545"/>
                  <a:pt x="429220" y="867370"/>
                </a:cubicBezTo>
                <a:cubicBezTo>
                  <a:pt x="433030" y="864195"/>
                  <a:pt x="462875" y="833080"/>
                  <a:pt x="467320" y="829270"/>
                </a:cubicBezTo>
                <a:cubicBezTo>
                  <a:pt x="471765" y="825460"/>
                  <a:pt x="492720" y="812760"/>
                  <a:pt x="495895" y="810220"/>
                </a:cubicBezTo>
                <a:cubicBezTo>
                  <a:pt x="499070" y="807680"/>
                  <a:pt x="511770" y="793710"/>
                  <a:pt x="514945" y="791170"/>
                </a:cubicBezTo>
                <a:cubicBezTo>
                  <a:pt x="518120" y="788630"/>
                  <a:pt x="540345" y="774025"/>
                  <a:pt x="543520" y="772120"/>
                </a:cubicBezTo>
                <a:cubicBezTo>
                  <a:pt x="546695" y="770215"/>
                  <a:pt x="559395" y="764500"/>
                  <a:pt x="562570" y="762595"/>
                </a:cubicBezTo>
                <a:cubicBezTo>
                  <a:pt x="565745" y="760690"/>
                  <a:pt x="587970" y="745450"/>
                  <a:pt x="591145" y="743545"/>
                </a:cubicBezTo>
                <a:cubicBezTo>
                  <a:pt x="594320" y="741640"/>
                  <a:pt x="607655" y="735925"/>
                  <a:pt x="610195" y="734020"/>
                </a:cubicBezTo>
                <a:cubicBezTo>
                  <a:pt x="612735" y="732115"/>
                  <a:pt x="627340" y="716875"/>
                  <a:pt x="629245" y="714970"/>
                </a:cubicBezTo>
                <a:cubicBezTo>
                  <a:pt x="631150" y="713065"/>
                  <a:pt x="635595" y="707350"/>
                  <a:pt x="638770" y="705445"/>
                </a:cubicBezTo>
                <a:cubicBezTo>
                  <a:pt x="641945" y="703540"/>
                  <a:pt x="673060" y="688935"/>
                  <a:pt x="676870" y="686395"/>
                </a:cubicBezTo>
                <a:cubicBezTo>
                  <a:pt x="680680" y="683855"/>
                  <a:pt x="694015" y="669885"/>
                  <a:pt x="695920" y="667345"/>
                </a:cubicBezTo>
                <a:cubicBezTo>
                  <a:pt x="697825" y="664805"/>
                  <a:pt x="701635" y="652105"/>
                  <a:pt x="705445" y="648295"/>
                </a:cubicBezTo>
                <a:cubicBezTo>
                  <a:pt x="709255" y="644485"/>
                  <a:pt x="746720" y="614005"/>
                  <a:pt x="753070" y="610195"/>
                </a:cubicBezTo>
                <a:cubicBezTo>
                  <a:pt x="759420" y="606385"/>
                  <a:pt x="794980" y="593685"/>
                  <a:pt x="800695" y="591145"/>
                </a:cubicBezTo>
                <a:cubicBezTo>
                  <a:pt x="806410" y="588605"/>
                  <a:pt x="833715" y="574635"/>
                  <a:pt x="838795" y="572095"/>
                </a:cubicBezTo>
                <a:cubicBezTo>
                  <a:pt x="843875" y="569555"/>
                  <a:pt x="871815" y="554950"/>
                  <a:pt x="876895" y="553045"/>
                </a:cubicBezTo>
                <a:cubicBezTo>
                  <a:pt x="881975" y="551140"/>
                  <a:pt x="908645" y="544790"/>
                  <a:pt x="914995" y="543520"/>
                </a:cubicBezTo>
                <a:cubicBezTo>
                  <a:pt x="921345" y="542250"/>
                  <a:pt x="959445" y="535900"/>
                  <a:pt x="972145" y="533995"/>
                </a:cubicBezTo>
                <a:cubicBezTo>
                  <a:pt x="984845" y="532090"/>
                  <a:pt x="1092160" y="517485"/>
                  <a:pt x="1105495" y="514945"/>
                </a:cubicBezTo>
                <a:cubicBezTo>
                  <a:pt x="1118830" y="512405"/>
                  <a:pt x="1161375" y="497165"/>
                  <a:pt x="1172170" y="495895"/>
                </a:cubicBezTo>
                <a:cubicBezTo>
                  <a:pt x="1182965" y="494625"/>
                  <a:pt x="1257260" y="495260"/>
                  <a:pt x="1267420" y="495895"/>
                </a:cubicBezTo>
                <a:cubicBezTo>
                  <a:pt x="1277580" y="496530"/>
                  <a:pt x="1318855" y="504150"/>
                  <a:pt x="1324570" y="505420"/>
                </a:cubicBezTo>
                <a:cubicBezTo>
                  <a:pt x="1330285" y="506690"/>
                  <a:pt x="1346795" y="513675"/>
                  <a:pt x="1353145" y="514945"/>
                </a:cubicBezTo>
                <a:cubicBezTo>
                  <a:pt x="1359495" y="516215"/>
                  <a:pt x="1410930" y="523200"/>
                  <a:pt x="1419820" y="524470"/>
                </a:cubicBezTo>
                <a:cubicBezTo>
                  <a:pt x="1428710" y="525740"/>
                  <a:pt x="1477605" y="533360"/>
                  <a:pt x="1486495" y="533995"/>
                </a:cubicBezTo>
                <a:cubicBezTo>
                  <a:pt x="1495385" y="534630"/>
                  <a:pt x="1544280" y="533360"/>
                  <a:pt x="1553170" y="533995"/>
                </a:cubicBezTo>
                <a:cubicBezTo>
                  <a:pt x="1562060" y="534630"/>
                  <a:pt x="1577300" y="542885"/>
                  <a:pt x="1619845" y="543520"/>
                </a:cubicBezTo>
                <a:cubicBezTo>
                  <a:pt x="1662390" y="544155"/>
                  <a:pt x="2142450" y="545425"/>
                  <a:pt x="2191345" y="543520"/>
                </a:cubicBezTo>
                <a:cubicBezTo>
                  <a:pt x="2240240" y="541615"/>
                  <a:pt x="2336125" y="516850"/>
                  <a:pt x="2353270" y="514945"/>
                </a:cubicBezTo>
                <a:cubicBezTo>
                  <a:pt x="2370415" y="513040"/>
                  <a:pt x="2436455" y="516215"/>
                  <a:pt x="2448520" y="514945"/>
                </a:cubicBezTo>
                <a:cubicBezTo>
                  <a:pt x="2460585" y="513675"/>
                  <a:pt x="2523450" y="499070"/>
                  <a:pt x="2534245" y="495895"/>
                </a:cubicBezTo>
                <a:cubicBezTo>
                  <a:pt x="2545040" y="492720"/>
                  <a:pt x="2598380" y="470495"/>
                  <a:pt x="2610445" y="467320"/>
                </a:cubicBezTo>
                <a:cubicBezTo>
                  <a:pt x="2622510" y="464145"/>
                  <a:pt x="2701885" y="451445"/>
                  <a:pt x="2715220" y="448270"/>
                </a:cubicBezTo>
                <a:cubicBezTo>
                  <a:pt x="2728555" y="445095"/>
                  <a:pt x="2792055" y="424140"/>
                  <a:pt x="2810470" y="419695"/>
                </a:cubicBezTo>
                <a:cubicBezTo>
                  <a:pt x="2828885" y="415250"/>
                  <a:pt x="2973666" y="385405"/>
                  <a:pt x="2991446" y="381595"/>
                </a:cubicBezTo>
                <a:cubicBezTo>
                  <a:pt x="3009226" y="377785"/>
                  <a:pt x="3061295" y="366990"/>
                  <a:pt x="3077170" y="362545"/>
                </a:cubicBezTo>
                <a:cubicBezTo>
                  <a:pt x="3093045" y="358100"/>
                  <a:pt x="3214965" y="319365"/>
                  <a:pt x="3229570" y="314920"/>
                </a:cubicBezTo>
                <a:cubicBezTo>
                  <a:pt x="3244175" y="310475"/>
                  <a:pt x="3287356" y="299045"/>
                  <a:pt x="3296246" y="295870"/>
                </a:cubicBezTo>
                <a:cubicBezTo>
                  <a:pt x="3305136" y="292695"/>
                  <a:pt x="3354030" y="270470"/>
                  <a:pt x="3362920" y="267295"/>
                </a:cubicBezTo>
                <a:cubicBezTo>
                  <a:pt x="3371810" y="264120"/>
                  <a:pt x="3414989" y="252690"/>
                  <a:pt x="3429595" y="248245"/>
                </a:cubicBezTo>
                <a:cubicBezTo>
                  <a:pt x="3444200" y="243800"/>
                  <a:pt x="3566754" y="205065"/>
                  <a:pt x="3581995" y="200620"/>
                </a:cubicBezTo>
                <a:cubicBezTo>
                  <a:pt x="3597234" y="196175"/>
                  <a:pt x="3648034" y="184745"/>
                  <a:pt x="3658195" y="181570"/>
                </a:cubicBezTo>
                <a:cubicBezTo>
                  <a:pt x="3668354" y="178395"/>
                  <a:pt x="3723600" y="156805"/>
                  <a:pt x="3734395" y="152995"/>
                </a:cubicBezTo>
                <a:cubicBezTo>
                  <a:pt x="3745190" y="149185"/>
                  <a:pt x="3808690" y="127595"/>
                  <a:pt x="3820120" y="124420"/>
                </a:cubicBezTo>
                <a:cubicBezTo>
                  <a:pt x="3831550" y="121245"/>
                  <a:pt x="3895686" y="107275"/>
                  <a:pt x="3905846" y="105370"/>
                </a:cubicBezTo>
                <a:cubicBezTo>
                  <a:pt x="3916006" y="103465"/>
                  <a:pt x="3962360" y="97115"/>
                  <a:pt x="3972520" y="95845"/>
                </a:cubicBezTo>
                <a:cubicBezTo>
                  <a:pt x="3982680" y="94575"/>
                  <a:pt x="4046181" y="88860"/>
                  <a:pt x="4058246" y="86320"/>
                </a:cubicBezTo>
                <a:cubicBezTo>
                  <a:pt x="4070310" y="83780"/>
                  <a:pt x="4142064" y="60285"/>
                  <a:pt x="4153495" y="57745"/>
                </a:cubicBezTo>
                <a:cubicBezTo>
                  <a:pt x="4164924" y="55205"/>
                  <a:pt x="4217629" y="50125"/>
                  <a:pt x="4229695" y="48220"/>
                </a:cubicBezTo>
                <a:cubicBezTo>
                  <a:pt x="4241760" y="46315"/>
                  <a:pt x="4321135" y="31710"/>
                  <a:pt x="4334471" y="29170"/>
                </a:cubicBezTo>
                <a:cubicBezTo>
                  <a:pt x="4347805" y="26630"/>
                  <a:pt x="4417020" y="12025"/>
                  <a:pt x="4429721" y="10120"/>
                </a:cubicBezTo>
                <a:cubicBezTo>
                  <a:pt x="4442421" y="8215"/>
                  <a:pt x="4490045" y="1230"/>
                  <a:pt x="4524971" y="595"/>
                </a:cubicBezTo>
                <a:cubicBezTo>
                  <a:pt x="4559895" y="-39"/>
                  <a:pt x="4918035" y="-39"/>
                  <a:pt x="4953595" y="595"/>
                </a:cubicBezTo>
                <a:cubicBezTo>
                  <a:pt x="4989155" y="1230"/>
                  <a:pt x="5039955" y="9485"/>
                  <a:pt x="5058371" y="10120"/>
                </a:cubicBezTo>
                <a:cubicBezTo>
                  <a:pt x="5076785" y="10755"/>
                  <a:pt x="5212041" y="9485"/>
                  <a:pt x="5229821" y="10120"/>
                </a:cubicBezTo>
                <a:cubicBezTo>
                  <a:pt x="5247601" y="10755"/>
                  <a:pt x="5266015" y="19010"/>
                  <a:pt x="5325071" y="19645"/>
                </a:cubicBezTo>
                <a:cubicBezTo>
                  <a:pt x="5384125" y="20280"/>
                  <a:pt x="6056592" y="18375"/>
                  <a:pt x="6115646" y="19645"/>
                </a:cubicBezTo>
                <a:cubicBezTo>
                  <a:pt x="6174701" y="20915"/>
                  <a:pt x="6198195" y="36155"/>
                  <a:pt x="6210896" y="38695"/>
                </a:cubicBezTo>
                <a:cubicBezTo>
                  <a:pt x="6223595" y="41235"/>
                  <a:pt x="6292812" y="54570"/>
                  <a:pt x="6306146" y="57745"/>
                </a:cubicBezTo>
                <a:cubicBezTo>
                  <a:pt x="6319481" y="60920"/>
                  <a:pt x="6397586" y="82510"/>
                  <a:pt x="6410921" y="86320"/>
                </a:cubicBezTo>
                <a:cubicBezTo>
                  <a:pt x="6424256" y="90130"/>
                  <a:pt x="6494106" y="111720"/>
                  <a:pt x="6506171" y="114895"/>
                </a:cubicBezTo>
                <a:cubicBezTo>
                  <a:pt x="6518236" y="118070"/>
                  <a:pt x="6579830" y="130770"/>
                  <a:pt x="6591896" y="133945"/>
                </a:cubicBezTo>
                <a:cubicBezTo>
                  <a:pt x="6603960" y="137120"/>
                  <a:pt x="6674446" y="159980"/>
                  <a:pt x="6687146" y="162520"/>
                </a:cubicBezTo>
                <a:cubicBezTo>
                  <a:pt x="6699846" y="165060"/>
                  <a:pt x="6770330" y="170140"/>
                  <a:pt x="6782396" y="172045"/>
                </a:cubicBezTo>
                <a:cubicBezTo>
                  <a:pt x="6794460" y="173950"/>
                  <a:pt x="6857960" y="188555"/>
                  <a:pt x="6868121" y="191095"/>
                </a:cubicBezTo>
                <a:cubicBezTo>
                  <a:pt x="6878281" y="193635"/>
                  <a:pt x="6925905" y="207605"/>
                  <a:pt x="6934796" y="210145"/>
                </a:cubicBezTo>
                <a:cubicBezTo>
                  <a:pt x="6943685" y="212685"/>
                  <a:pt x="6993216" y="226655"/>
                  <a:pt x="7001471" y="229195"/>
                </a:cubicBezTo>
                <a:cubicBezTo>
                  <a:pt x="7009726" y="231735"/>
                  <a:pt x="7051636" y="246340"/>
                  <a:pt x="7058621" y="248245"/>
                </a:cubicBezTo>
                <a:cubicBezTo>
                  <a:pt x="7065606" y="250150"/>
                  <a:pt x="7099260" y="256500"/>
                  <a:pt x="7106246" y="257770"/>
                </a:cubicBezTo>
                <a:cubicBezTo>
                  <a:pt x="7113230" y="259040"/>
                  <a:pt x="7156410" y="266025"/>
                  <a:pt x="7163396" y="267295"/>
                </a:cubicBezTo>
                <a:cubicBezTo>
                  <a:pt x="7170380" y="268565"/>
                  <a:pt x="7203400" y="276185"/>
                  <a:pt x="7211021" y="276820"/>
                </a:cubicBezTo>
                <a:cubicBezTo>
                  <a:pt x="7218640" y="277455"/>
                  <a:pt x="7268806" y="275550"/>
                  <a:pt x="7277696" y="276820"/>
                </a:cubicBezTo>
                <a:cubicBezTo>
                  <a:pt x="7286585" y="278090"/>
                  <a:pt x="7335481" y="293330"/>
                  <a:pt x="7344371" y="295870"/>
                </a:cubicBezTo>
                <a:cubicBezTo>
                  <a:pt x="7353260" y="298410"/>
                  <a:pt x="7402156" y="313015"/>
                  <a:pt x="7411046" y="314920"/>
                </a:cubicBezTo>
                <a:cubicBezTo>
                  <a:pt x="7419935" y="316825"/>
                  <a:pt x="7468831" y="321905"/>
                  <a:pt x="7477721" y="324445"/>
                </a:cubicBezTo>
                <a:cubicBezTo>
                  <a:pt x="7486610" y="326985"/>
                  <a:pt x="7534871" y="349845"/>
                  <a:pt x="7544396" y="353020"/>
                </a:cubicBezTo>
                <a:cubicBezTo>
                  <a:pt x="7553920" y="356195"/>
                  <a:pt x="7611071" y="370165"/>
                  <a:pt x="7620596" y="372070"/>
                </a:cubicBezTo>
                <a:cubicBezTo>
                  <a:pt x="7630120" y="373975"/>
                  <a:pt x="7673936" y="377785"/>
                  <a:pt x="7687271" y="381595"/>
                </a:cubicBezTo>
                <a:cubicBezTo>
                  <a:pt x="7700605" y="385405"/>
                  <a:pt x="7807286" y="424775"/>
                  <a:pt x="7820621" y="429220"/>
                </a:cubicBezTo>
                <a:cubicBezTo>
                  <a:pt x="7833955" y="433665"/>
                  <a:pt x="7877771" y="445095"/>
                  <a:pt x="7887296" y="448270"/>
                </a:cubicBezTo>
                <a:cubicBezTo>
                  <a:pt x="7896820" y="451445"/>
                  <a:pt x="7955241" y="473670"/>
                  <a:pt x="7963496" y="476845"/>
                </a:cubicBezTo>
                <a:cubicBezTo>
                  <a:pt x="7971750" y="480020"/>
                  <a:pt x="8001596" y="492085"/>
                  <a:pt x="8011121" y="495895"/>
                </a:cubicBezTo>
                <a:cubicBezTo>
                  <a:pt x="8020645" y="499705"/>
                  <a:pt x="8097481" y="530185"/>
                  <a:pt x="8106371" y="533995"/>
                </a:cubicBezTo>
                <a:cubicBezTo>
                  <a:pt x="8115260" y="537805"/>
                  <a:pt x="8139390" y="550505"/>
                  <a:pt x="8144471" y="553045"/>
                </a:cubicBezTo>
                <a:cubicBezTo>
                  <a:pt x="8149551" y="555585"/>
                  <a:pt x="8178126" y="570190"/>
                  <a:pt x="8182571" y="572095"/>
                </a:cubicBezTo>
                <a:cubicBezTo>
                  <a:pt x="8187015" y="574000"/>
                  <a:pt x="8206701" y="579715"/>
                  <a:pt x="8211146" y="581620"/>
                </a:cubicBezTo>
                <a:cubicBezTo>
                  <a:pt x="8215590" y="583525"/>
                  <a:pt x="8244165" y="598130"/>
                  <a:pt x="8249246" y="600670"/>
                </a:cubicBezTo>
                <a:cubicBezTo>
                  <a:pt x="8254326" y="603210"/>
                  <a:pt x="8282901" y="617815"/>
                  <a:pt x="8287346" y="619720"/>
                </a:cubicBezTo>
                <a:cubicBezTo>
                  <a:pt x="8291790" y="621625"/>
                  <a:pt x="8312746" y="627340"/>
                  <a:pt x="8315921" y="629245"/>
                </a:cubicBezTo>
                <a:cubicBezTo>
                  <a:pt x="8319095" y="631150"/>
                  <a:pt x="8332430" y="646390"/>
                  <a:pt x="8334971" y="648295"/>
                </a:cubicBezTo>
                <a:cubicBezTo>
                  <a:pt x="8337510" y="650200"/>
                  <a:pt x="8350846" y="655915"/>
                  <a:pt x="8354021" y="657820"/>
                </a:cubicBezTo>
                <a:cubicBezTo>
                  <a:pt x="8357195" y="659725"/>
                  <a:pt x="8379420" y="674965"/>
                  <a:pt x="8382596" y="676870"/>
                </a:cubicBezTo>
                <a:cubicBezTo>
                  <a:pt x="8385770" y="678775"/>
                  <a:pt x="8399106" y="684490"/>
                  <a:pt x="8401646" y="686395"/>
                </a:cubicBezTo>
                <a:cubicBezTo>
                  <a:pt x="8404186" y="688300"/>
                  <a:pt x="8418790" y="704175"/>
                  <a:pt x="8420696" y="705445"/>
                </a:cubicBezTo>
                <a:cubicBezTo>
                  <a:pt x="8422600" y="706715"/>
                  <a:pt x="8428315" y="704175"/>
                  <a:pt x="8430221" y="705445"/>
                </a:cubicBezTo>
                <a:cubicBezTo>
                  <a:pt x="8432126" y="706715"/>
                  <a:pt x="8446730" y="722590"/>
                  <a:pt x="8449271" y="724495"/>
                </a:cubicBezTo>
                <a:cubicBezTo>
                  <a:pt x="8451810" y="726400"/>
                  <a:pt x="8465781" y="732115"/>
                  <a:pt x="8468321" y="734020"/>
                </a:cubicBezTo>
                <a:cubicBezTo>
                  <a:pt x="8470861" y="735925"/>
                  <a:pt x="8485466" y="750530"/>
                  <a:pt x="8487372" y="753070"/>
                </a:cubicBezTo>
                <a:cubicBezTo>
                  <a:pt x="8489277" y="755610"/>
                  <a:pt x="8493086" y="768945"/>
                  <a:pt x="8496896" y="772120"/>
                </a:cubicBezTo>
                <a:cubicBezTo>
                  <a:pt x="8500705" y="775295"/>
                  <a:pt x="8540076" y="797520"/>
                  <a:pt x="8544521" y="800695"/>
                </a:cubicBezTo>
                <a:cubicBezTo>
                  <a:pt x="8548965" y="803870"/>
                  <a:pt x="8560397" y="817205"/>
                  <a:pt x="8563572" y="819745"/>
                </a:cubicBezTo>
                <a:cubicBezTo>
                  <a:pt x="8566746" y="822285"/>
                  <a:pt x="8588970" y="836255"/>
                  <a:pt x="8592146" y="838795"/>
                </a:cubicBezTo>
                <a:cubicBezTo>
                  <a:pt x="8595320" y="841335"/>
                  <a:pt x="8607386" y="854670"/>
                  <a:pt x="8611196" y="857845"/>
                </a:cubicBezTo>
                <a:cubicBezTo>
                  <a:pt x="8615005" y="861020"/>
                  <a:pt x="8645486" y="883245"/>
                  <a:pt x="8649296" y="886420"/>
                </a:cubicBezTo>
                <a:cubicBezTo>
                  <a:pt x="8653105" y="889595"/>
                  <a:pt x="8666440" y="903565"/>
                  <a:pt x="8668346" y="905470"/>
                </a:cubicBezTo>
                <a:cubicBezTo>
                  <a:pt x="8670250" y="907375"/>
                  <a:pt x="8675964" y="913090"/>
                  <a:pt x="8677870" y="914995"/>
                </a:cubicBezTo>
                <a:cubicBezTo>
                  <a:pt x="8679774" y="916900"/>
                  <a:pt x="8693110" y="930870"/>
                  <a:pt x="8696921" y="934045"/>
                </a:cubicBezTo>
                <a:cubicBezTo>
                  <a:pt x="8700730" y="937220"/>
                  <a:pt x="8731210" y="958175"/>
                  <a:pt x="8735021" y="962620"/>
                </a:cubicBezTo>
                <a:cubicBezTo>
                  <a:pt x="8738830" y="967065"/>
                  <a:pt x="8751529" y="996910"/>
                  <a:pt x="8754070" y="1000720"/>
                </a:cubicBezTo>
                <a:cubicBezTo>
                  <a:pt x="8756609" y="1004530"/>
                  <a:pt x="8770581" y="1017865"/>
                  <a:pt x="8773121" y="1019770"/>
                </a:cubicBezTo>
                <a:cubicBezTo>
                  <a:pt x="8775661" y="1021675"/>
                  <a:pt x="8788997" y="1026120"/>
                  <a:pt x="8792172" y="1029295"/>
                </a:cubicBezTo>
                <a:cubicBezTo>
                  <a:pt x="8795346" y="1032470"/>
                  <a:pt x="8815030" y="1061680"/>
                  <a:pt x="8820746" y="1067395"/>
                </a:cubicBezTo>
                <a:cubicBezTo>
                  <a:pt x="8826461" y="1073110"/>
                  <a:pt x="8870276" y="1109940"/>
                  <a:pt x="8877896" y="1115020"/>
                </a:cubicBezTo>
                <a:cubicBezTo>
                  <a:pt x="8885516" y="1120100"/>
                  <a:pt x="8929330" y="1139150"/>
                  <a:pt x="8935046" y="1143595"/>
                </a:cubicBezTo>
                <a:cubicBezTo>
                  <a:pt x="8940761" y="1148040"/>
                  <a:pt x="8959176" y="1176615"/>
                  <a:pt x="8963621" y="1181695"/>
                </a:cubicBezTo>
                <a:cubicBezTo>
                  <a:pt x="8968065" y="1186775"/>
                  <a:pt x="8997910" y="1216620"/>
                  <a:pt x="9001721" y="1219795"/>
                </a:cubicBezTo>
                <a:cubicBezTo>
                  <a:pt x="9005530" y="1222970"/>
                  <a:pt x="9018232" y="1226145"/>
                  <a:pt x="9020772" y="1229320"/>
                </a:cubicBezTo>
                <a:cubicBezTo>
                  <a:pt x="9023312" y="1232495"/>
                  <a:pt x="9036010" y="1262975"/>
                  <a:pt x="9039821" y="1267420"/>
                </a:cubicBezTo>
                <a:cubicBezTo>
                  <a:pt x="9043630" y="1271865"/>
                  <a:pt x="9073476" y="1291550"/>
                  <a:pt x="9077921" y="1295995"/>
                </a:cubicBezTo>
                <a:cubicBezTo>
                  <a:pt x="9082365" y="1300440"/>
                  <a:pt x="9102050" y="1329650"/>
                  <a:pt x="9106496" y="1334095"/>
                </a:cubicBezTo>
                <a:cubicBezTo>
                  <a:pt x="9110940" y="1338540"/>
                  <a:pt x="9138880" y="1356320"/>
                  <a:pt x="9144596" y="1362670"/>
                </a:cubicBezTo>
                <a:cubicBezTo>
                  <a:pt x="9150310" y="1369020"/>
                  <a:pt x="9186505" y="1421090"/>
                  <a:pt x="9192221" y="1429345"/>
                </a:cubicBezTo>
                <a:cubicBezTo>
                  <a:pt x="9197936" y="1437600"/>
                  <a:pt x="9225876" y="1478875"/>
                  <a:pt x="9230321" y="1486495"/>
                </a:cubicBezTo>
                <a:cubicBezTo>
                  <a:pt x="9234765" y="1494115"/>
                  <a:pt x="9255721" y="1539200"/>
                  <a:pt x="9258896" y="1543645"/>
                </a:cubicBezTo>
                <a:cubicBezTo>
                  <a:pt x="9262070" y="1548090"/>
                  <a:pt x="9274136" y="1549360"/>
                  <a:pt x="9277946" y="1553170"/>
                </a:cubicBezTo>
                <a:cubicBezTo>
                  <a:pt x="9281756" y="1556980"/>
                  <a:pt x="9312236" y="1595080"/>
                  <a:pt x="9316046" y="1600795"/>
                </a:cubicBezTo>
                <a:cubicBezTo>
                  <a:pt x="9319856" y="1606510"/>
                  <a:pt x="9331921" y="1633180"/>
                  <a:pt x="9335096" y="1638895"/>
                </a:cubicBezTo>
                <a:cubicBezTo>
                  <a:pt x="9338270" y="1644610"/>
                  <a:pt x="9360494" y="1682075"/>
                  <a:pt x="9363670" y="1686520"/>
                </a:cubicBezTo>
                <a:cubicBezTo>
                  <a:pt x="9366844" y="1690965"/>
                  <a:pt x="9380181" y="1701125"/>
                  <a:pt x="9382721" y="1705570"/>
                </a:cubicBezTo>
                <a:cubicBezTo>
                  <a:pt x="9385261" y="1710015"/>
                  <a:pt x="9397962" y="1745575"/>
                  <a:pt x="9401772" y="1753195"/>
                </a:cubicBezTo>
                <a:cubicBezTo>
                  <a:pt x="9405581" y="1760815"/>
                  <a:pt x="9436694" y="1812885"/>
                  <a:pt x="9439870" y="1819870"/>
                </a:cubicBezTo>
                <a:cubicBezTo>
                  <a:pt x="9443044" y="1826855"/>
                  <a:pt x="9447490" y="1852890"/>
                  <a:pt x="9449396" y="1857970"/>
                </a:cubicBezTo>
                <a:cubicBezTo>
                  <a:pt x="9451301" y="1863050"/>
                  <a:pt x="9466540" y="1891625"/>
                  <a:pt x="9468446" y="1896070"/>
                </a:cubicBezTo>
                <a:cubicBezTo>
                  <a:pt x="9470350" y="1900515"/>
                  <a:pt x="9476066" y="1920200"/>
                  <a:pt x="9477972" y="1924645"/>
                </a:cubicBezTo>
                <a:cubicBezTo>
                  <a:pt x="9479877" y="1929090"/>
                  <a:pt x="9494481" y="1957665"/>
                  <a:pt x="9497021" y="1962745"/>
                </a:cubicBezTo>
                <a:cubicBezTo>
                  <a:pt x="9499561" y="1967825"/>
                  <a:pt x="9513529" y="1995130"/>
                  <a:pt x="9516070" y="2000845"/>
                </a:cubicBezTo>
                <a:cubicBezTo>
                  <a:pt x="9518609" y="2006560"/>
                  <a:pt x="9531945" y="2042120"/>
                  <a:pt x="9535121" y="2048470"/>
                </a:cubicBezTo>
                <a:cubicBezTo>
                  <a:pt x="9538296" y="2054820"/>
                  <a:pt x="9561156" y="2089745"/>
                  <a:pt x="9563696" y="2096095"/>
                </a:cubicBezTo>
                <a:cubicBezTo>
                  <a:pt x="9566236" y="2102445"/>
                  <a:pt x="9571316" y="2135465"/>
                  <a:pt x="9573221" y="2143720"/>
                </a:cubicBezTo>
                <a:cubicBezTo>
                  <a:pt x="9575125" y="2151975"/>
                  <a:pt x="9590364" y="2212300"/>
                  <a:pt x="9592270" y="2219920"/>
                </a:cubicBezTo>
                <a:cubicBezTo>
                  <a:pt x="9594174" y="2227540"/>
                  <a:pt x="9599890" y="2252940"/>
                  <a:pt x="9601796" y="2258020"/>
                </a:cubicBezTo>
                <a:cubicBezTo>
                  <a:pt x="9603701" y="2263100"/>
                  <a:pt x="9618940" y="2291040"/>
                  <a:pt x="9620846" y="2296120"/>
                </a:cubicBezTo>
                <a:cubicBezTo>
                  <a:pt x="9622750" y="2301200"/>
                  <a:pt x="9629101" y="2326600"/>
                  <a:pt x="9630372" y="2334220"/>
                </a:cubicBezTo>
                <a:cubicBezTo>
                  <a:pt x="9631642" y="2341840"/>
                  <a:pt x="9639260" y="2399625"/>
                  <a:pt x="9639896" y="2410420"/>
                </a:cubicBezTo>
                <a:cubicBezTo>
                  <a:pt x="9640530" y="2421215"/>
                  <a:pt x="9639260" y="2487255"/>
                  <a:pt x="9639896" y="2496145"/>
                </a:cubicBezTo>
                <a:cubicBezTo>
                  <a:pt x="9640530" y="2505035"/>
                  <a:pt x="9648785" y="2534245"/>
                  <a:pt x="9649421" y="2543770"/>
                </a:cubicBezTo>
                <a:cubicBezTo>
                  <a:pt x="9650056" y="2553295"/>
                  <a:pt x="9650690" y="2630130"/>
                  <a:pt x="9649421" y="2639020"/>
                </a:cubicBezTo>
                <a:cubicBezTo>
                  <a:pt x="9648150" y="2647910"/>
                  <a:pt x="9632277" y="2669500"/>
                  <a:pt x="9630372" y="2677120"/>
                </a:cubicBezTo>
                <a:cubicBezTo>
                  <a:pt x="9628466" y="2684740"/>
                  <a:pt x="9622750" y="2746335"/>
                  <a:pt x="9620846" y="2753320"/>
                </a:cubicBezTo>
                <a:cubicBezTo>
                  <a:pt x="9618940" y="2760305"/>
                  <a:pt x="9603701" y="2776815"/>
                  <a:pt x="9601796" y="2781895"/>
                </a:cubicBezTo>
                <a:cubicBezTo>
                  <a:pt x="9599890" y="2786975"/>
                  <a:pt x="9594174" y="2824440"/>
                  <a:pt x="9592270" y="2829520"/>
                </a:cubicBezTo>
                <a:cubicBezTo>
                  <a:pt x="9590364" y="2834600"/>
                  <a:pt x="9575761" y="2853650"/>
                  <a:pt x="9573221" y="2858095"/>
                </a:cubicBezTo>
                <a:cubicBezTo>
                  <a:pt x="9570681" y="2862540"/>
                  <a:pt x="9556712" y="2891115"/>
                  <a:pt x="9554172" y="2896195"/>
                </a:cubicBezTo>
                <a:cubicBezTo>
                  <a:pt x="9551632" y="2901275"/>
                  <a:pt x="9537661" y="2930485"/>
                  <a:pt x="9535121" y="2934295"/>
                </a:cubicBezTo>
                <a:cubicBezTo>
                  <a:pt x="9532581" y="2938105"/>
                  <a:pt x="9518609" y="2950170"/>
                  <a:pt x="9516070" y="2953345"/>
                </a:cubicBezTo>
                <a:cubicBezTo>
                  <a:pt x="9513529" y="2956520"/>
                  <a:pt x="9499561" y="2978110"/>
                  <a:pt x="9497021" y="2981920"/>
                </a:cubicBezTo>
                <a:cubicBezTo>
                  <a:pt x="9494481" y="2985730"/>
                  <a:pt x="9479877" y="3006685"/>
                  <a:pt x="9477972" y="3010495"/>
                </a:cubicBezTo>
                <a:cubicBezTo>
                  <a:pt x="9476066" y="3014305"/>
                  <a:pt x="9470350" y="3035260"/>
                  <a:pt x="9468446" y="3039070"/>
                </a:cubicBezTo>
                <a:cubicBezTo>
                  <a:pt x="9466540" y="3042880"/>
                  <a:pt x="9450666" y="3064470"/>
                  <a:pt x="9449396" y="3067645"/>
                </a:cubicBezTo>
                <a:cubicBezTo>
                  <a:pt x="9448125" y="3070820"/>
                  <a:pt x="9450030" y="3084155"/>
                  <a:pt x="9449396" y="3086695"/>
                </a:cubicBezTo>
                <a:cubicBezTo>
                  <a:pt x="9448760" y="3089235"/>
                  <a:pt x="9441140" y="3103205"/>
                  <a:pt x="9439870" y="3105745"/>
                </a:cubicBezTo>
                <a:cubicBezTo>
                  <a:pt x="9438598" y="3108285"/>
                  <a:pt x="9431616" y="3122890"/>
                  <a:pt x="9430346" y="3124795"/>
                </a:cubicBezTo>
                <a:cubicBezTo>
                  <a:pt x="9429076" y="3126700"/>
                  <a:pt x="9422725" y="3131780"/>
                  <a:pt x="9420821" y="3134320"/>
                </a:cubicBezTo>
                <a:cubicBezTo>
                  <a:pt x="9418916" y="3136860"/>
                  <a:pt x="9403677" y="3159720"/>
                  <a:pt x="9401772" y="3162895"/>
                </a:cubicBezTo>
                <a:cubicBezTo>
                  <a:pt x="9399866" y="3166070"/>
                  <a:pt x="9393516" y="3179405"/>
                  <a:pt x="9392246" y="3181945"/>
                </a:cubicBezTo>
                <a:cubicBezTo>
                  <a:pt x="9390976" y="3184485"/>
                  <a:pt x="9384625" y="3197185"/>
                  <a:pt x="9382721" y="3200995"/>
                </a:cubicBezTo>
                <a:cubicBezTo>
                  <a:pt x="9380816" y="3204805"/>
                  <a:pt x="9365574" y="3235285"/>
                  <a:pt x="9363670" y="3239095"/>
                </a:cubicBezTo>
                <a:cubicBezTo>
                  <a:pt x="9361764" y="3242905"/>
                  <a:pt x="9356050" y="3255605"/>
                  <a:pt x="9354146" y="3258145"/>
                </a:cubicBezTo>
                <a:cubicBezTo>
                  <a:pt x="9352240" y="3260685"/>
                  <a:pt x="9337636" y="3275290"/>
                  <a:pt x="9335096" y="3277195"/>
                </a:cubicBezTo>
                <a:cubicBezTo>
                  <a:pt x="9332556" y="3279100"/>
                  <a:pt x="9317950" y="3284815"/>
                  <a:pt x="9316046" y="3286720"/>
                </a:cubicBezTo>
                <a:cubicBezTo>
                  <a:pt x="9314140" y="3288625"/>
                  <a:pt x="9307790" y="3303230"/>
                  <a:pt x="9306521" y="3305770"/>
                </a:cubicBezTo>
                <a:cubicBezTo>
                  <a:pt x="9305250" y="3308310"/>
                  <a:pt x="9298266" y="3321645"/>
                  <a:pt x="9296996" y="3324820"/>
                </a:cubicBezTo>
                <a:cubicBezTo>
                  <a:pt x="9295725" y="3327995"/>
                  <a:pt x="9289374" y="3350855"/>
                  <a:pt x="9287470" y="3353395"/>
                </a:cubicBezTo>
                <a:cubicBezTo>
                  <a:pt x="9285564" y="3355935"/>
                  <a:pt x="9272230" y="3359110"/>
                  <a:pt x="9268421" y="3362920"/>
                </a:cubicBezTo>
                <a:cubicBezTo>
                  <a:pt x="9264610" y="3366730"/>
                  <a:pt x="9233496" y="3406100"/>
                  <a:pt x="9230321" y="3410545"/>
                </a:cubicBezTo>
                <a:cubicBezTo>
                  <a:pt x="9227145" y="3414990"/>
                  <a:pt x="9222701" y="3427055"/>
                  <a:pt x="9220796" y="3429595"/>
                </a:cubicBezTo>
                <a:cubicBezTo>
                  <a:pt x="9218890" y="3432135"/>
                  <a:pt x="9204285" y="3446740"/>
                  <a:pt x="9201746" y="3448645"/>
                </a:cubicBezTo>
                <a:cubicBezTo>
                  <a:pt x="9199205" y="3450550"/>
                  <a:pt x="9185236" y="3456265"/>
                  <a:pt x="9182696" y="3458170"/>
                </a:cubicBezTo>
                <a:cubicBezTo>
                  <a:pt x="9180156" y="3460075"/>
                  <a:pt x="9166185" y="3474680"/>
                  <a:pt x="9163646" y="3477220"/>
                </a:cubicBezTo>
                <a:cubicBezTo>
                  <a:pt x="9161105" y="3479760"/>
                  <a:pt x="9146501" y="3493730"/>
                  <a:pt x="9144596" y="3496270"/>
                </a:cubicBezTo>
                <a:cubicBezTo>
                  <a:pt x="9142690" y="3498810"/>
                  <a:pt x="9136974" y="3512780"/>
                  <a:pt x="9135070" y="3515320"/>
                </a:cubicBezTo>
                <a:cubicBezTo>
                  <a:pt x="9133164" y="3517860"/>
                  <a:pt x="9119830" y="3531195"/>
                  <a:pt x="9116021" y="3534370"/>
                </a:cubicBezTo>
                <a:cubicBezTo>
                  <a:pt x="9112210" y="3537545"/>
                  <a:pt x="9081096" y="3559770"/>
                  <a:pt x="9077921" y="3562945"/>
                </a:cubicBezTo>
                <a:cubicBezTo>
                  <a:pt x="9074745" y="3566120"/>
                  <a:pt x="9070301" y="3579455"/>
                  <a:pt x="9068396" y="3581995"/>
                </a:cubicBezTo>
                <a:cubicBezTo>
                  <a:pt x="9066490" y="3584535"/>
                  <a:pt x="9051885" y="3599140"/>
                  <a:pt x="9049346" y="3601045"/>
                </a:cubicBezTo>
                <a:cubicBezTo>
                  <a:pt x="9046805" y="3602950"/>
                  <a:pt x="9032836" y="3608030"/>
                  <a:pt x="9030296" y="3610570"/>
                </a:cubicBezTo>
                <a:cubicBezTo>
                  <a:pt x="9027756" y="3613110"/>
                  <a:pt x="9014420" y="3634700"/>
                  <a:pt x="9011246" y="3639145"/>
                </a:cubicBezTo>
                <a:cubicBezTo>
                  <a:pt x="9008070" y="3643590"/>
                  <a:pt x="8985844" y="3673435"/>
                  <a:pt x="8982670" y="3677245"/>
                </a:cubicBezTo>
                <a:cubicBezTo>
                  <a:pt x="8979494" y="3681055"/>
                  <a:pt x="8965525" y="3694390"/>
                  <a:pt x="8963621" y="3696295"/>
                </a:cubicBezTo>
                <a:cubicBezTo>
                  <a:pt x="8961716" y="3698200"/>
                  <a:pt x="8957270" y="3703280"/>
                  <a:pt x="8954096" y="3705820"/>
                </a:cubicBezTo>
                <a:cubicBezTo>
                  <a:pt x="8950921" y="3708360"/>
                  <a:pt x="8919170" y="3731220"/>
                  <a:pt x="8915996" y="3734395"/>
                </a:cubicBezTo>
                <a:cubicBezTo>
                  <a:pt x="8912821" y="3737570"/>
                  <a:pt x="8908374" y="3751540"/>
                  <a:pt x="8906470" y="3753445"/>
                </a:cubicBezTo>
                <a:cubicBezTo>
                  <a:pt x="8904564" y="3755350"/>
                  <a:pt x="8889961" y="3761065"/>
                  <a:pt x="8887421" y="3762970"/>
                </a:cubicBezTo>
                <a:cubicBezTo>
                  <a:pt x="8884881" y="3764875"/>
                  <a:pt x="8870277" y="3779480"/>
                  <a:pt x="8868372" y="3782020"/>
                </a:cubicBezTo>
                <a:cubicBezTo>
                  <a:pt x="8866466" y="3784560"/>
                  <a:pt x="8860116" y="3798530"/>
                  <a:pt x="8858846" y="3801070"/>
                </a:cubicBezTo>
                <a:cubicBezTo>
                  <a:pt x="8857576" y="3803610"/>
                  <a:pt x="8850590" y="3818215"/>
                  <a:pt x="8849321" y="3820120"/>
                </a:cubicBezTo>
                <a:cubicBezTo>
                  <a:pt x="8848050" y="3822025"/>
                  <a:pt x="8841066" y="3828375"/>
                  <a:pt x="8839796" y="3829645"/>
                </a:cubicBezTo>
                <a:cubicBezTo>
                  <a:pt x="8838525" y="3830915"/>
                  <a:pt x="8832174" y="3837265"/>
                  <a:pt x="8830270" y="3839170"/>
                </a:cubicBezTo>
                <a:cubicBezTo>
                  <a:pt x="8828364" y="3841075"/>
                  <a:pt x="8813761" y="3855680"/>
                  <a:pt x="8811221" y="3858220"/>
                </a:cubicBezTo>
                <a:cubicBezTo>
                  <a:pt x="8808681" y="3860760"/>
                  <a:pt x="8794712" y="3874730"/>
                  <a:pt x="8792172" y="3877270"/>
                </a:cubicBezTo>
                <a:cubicBezTo>
                  <a:pt x="8789632" y="3879810"/>
                  <a:pt x="8775661" y="3893780"/>
                  <a:pt x="8773121" y="3896320"/>
                </a:cubicBezTo>
                <a:cubicBezTo>
                  <a:pt x="8770581" y="3898860"/>
                  <a:pt x="8757878" y="3911560"/>
                  <a:pt x="8754070" y="3915370"/>
                </a:cubicBezTo>
                <a:cubicBezTo>
                  <a:pt x="8750260" y="3919180"/>
                  <a:pt x="8720416" y="3949025"/>
                  <a:pt x="8715972" y="3953470"/>
                </a:cubicBezTo>
                <a:cubicBezTo>
                  <a:pt x="8711528" y="3957915"/>
                  <a:pt x="8691840" y="3978235"/>
                  <a:pt x="8687396" y="3982045"/>
                </a:cubicBezTo>
                <a:cubicBezTo>
                  <a:pt x="8682950" y="3985855"/>
                  <a:pt x="8652470" y="4006810"/>
                  <a:pt x="8649296" y="4010620"/>
                </a:cubicBezTo>
                <a:cubicBezTo>
                  <a:pt x="8646121" y="4014430"/>
                  <a:pt x="8641042" y="4036020"/>
                  <a:pt x="8639772" y="4039195"/>
                </a:cubicBezTo>
                <a:cubicBezTo>
                  <a:pt x="8638501" y="4042370"/>
                  <a:pt x="8632150" y="4055705"/>
                  <a:pt x="8630246" y="4058245"/>
                </a:cubicBezTo>
                <a:cubicBezTo>
                  <a:pt x="8628340" y="4060785"/>
                  <a:pt x="8613736" y="4074755"/>
                  <a:pt x="8611196" y="4077295"/>
                </a:cubicBezTo>
                <a:cubicBezTo>
                  <a:pt x="8608656" y="4079835"/>
                  <a:pt x="8595320" y="4093805"/>
                  <a:pt x="8592146" y="4096345"/>
                </a:cubicBezTo>
                <a:cubicBezTo>
                  <a:pt x="8588970" y="4098885"/>
                  <a:pt x="8567381" y="4112220"/>
                  <a:pt x="8563572" y="4115395"/>
                </a:cubicBezTo>
                <a:cubicBezTo>
                  <a:pt x="8559762" y="4118570"/>
                  <a:pt x="8538805" y="4141430"/>
                  <a:pt x="8534996" y="4143970"/>
                </a:cubicBezTo>
                <a:cubicBezTo>
                  <a:pt x="8531186" y="4146510"/>
                  <a:pt x="8510865" y="4150955"/>
                  <a:pt x="8506421" y="4153495"/>
                </a:cubicBezTo>
                <a:cubicBezTo>
                  <a:pt x="8501976" y="4156035"/>
                  <a:pt x="8472130" y="4178260"/>
                  <a:pt x="8468321" y="4182070"/>
                </a:cubicBezTo>
                <a:cubicBezTo>
                  <a:pt x="8464510" y="4185880"/>
                  <a:pt x="8451810" y="4207470"/>
                  <a:pt x="8449271" y="4210645"/>
                </a:cubicBezTo>
                <a:cubicBezTo>
                  <a:pt x="8446730" y="4213820"/>
                  <a:pt x="8433395" y="4225885"/>
                  <a:pt x="8430221" y="4229695"/>
                </a:cubicBezTo>
                <a:cubicBezTo>
                  <a:pt x="8427046" y="4233505"/>
                  <a:pt x="8405455" y="4263985"/>
                  <a:pt x="8401646" y="4267795"/>
                </a:cubicBezTo>
                <a:cubicBezTo>
                  <a:pt x="8397836" y="4271605"/>
                  <a:pt x="8375610" y="4284940"/>
                  <a:pt x="8373071" y="4286845"/>
                </a:cubicBezTo>
                <a:cubicBezTo>
                  <a:pt x="8370530" y="4288750"/>
                  <a:pt x="8365450" y="4295100"/>
                  <a:pt x="8363546" y="4296370"/>
                </a:cubicBezTo>
                <a:cubicBezTo>
                  <a:pt x="8361640" y="4297640"/>
                  <a:pt x="8348305" y="4303990"/>
                  <a:pt x="8344496" y="4305895"/>
                </a:cubicBezTo>
                <a:cubicBezTo>
                  <a:pt x="8340686" y="4307800"/>
                  <a:pt x="8310840" y="4322405"/>
                  <a:pt x="8306396" y="4324945"/>
                </a:cubicBezTo>
                <a:cubicBezTo>
                  <a:pt x="8301951" y="4327485"/>
                  <a:pt x="8281630" y="4341455"/>
                  <a:pt x="8277821" y="4343995"/>
                </a:cubicBezTo>
                <a:cubicBezTo>
                  <a:pt x="8274011" y="4346535"/>
                  <a:pt x="8253055" y="4361140"/>
                  <a:pt x="8249246" y="4363045"/>
                </a:cubicBezTo>
                <a:cubicBezTo>
                  <a:pt x="8245436" y="4364950"/>
                  <a:pt x="8223210" y="4371935"/>
                  <a:pt x="8220671" y="4372570"/>
                </a:cubicBezTo>
                <a:cubicBezTo>
                  <a:pt x="8218130" y="4373205"/>
                  <a:pt x="8213686" y="4371935"/>
                  <a:pt x="8211146" y="4372570"/>
                </a:cubicBezTo>
                <a:cubicBezTo>
                  <a:pt x="8208606" y="4373205"/>
                  <a:pt x="8185745" y="4380825"/>
                  <a:pt x="8182571" y="4382095"/>
                </a:cubicBezTo>
                <a:cubicBezTo>
                  <a:pt x="8179396" y="4383365"/>
                  <a:pt x="8166060" y="4390350"/>
                  <a:pt x="8163521" y="4391620"/>
                </a:cubicBezTo>
                <a:cubicBezTo>
                  <a:pt x="8160980" y="4392890"/>
                  <a:pt x="8159076" y="4400510"/>
                  <a:pt x="8144471" y="4401145"/>
                </a:cubicBezTo>
                <a:cubicBezTo>
                  <a:pt x="8129865" y="4401780"/>
                  <a:pt x="7959051" y="4401780"/>
                  <a:pt x="7944446" y="4401145"/>
                </a:cubicBezTo>
                <a:cubicBezTo>
                  <a:pt x="7929840" y="4400510"/>
                  <a:pt x="7934920" y="4392255"/>
                  <a:pt x="7925396" y="4391620"/>
                </a:cubicBezTo>
                <a:cubicBezTo>
                  <a:pt x="7915871" y="4390985"/>
                  <a:pt x="7809825" y="4391620"/>
                  <a:pt x="7801571" y="4391620"/>
                </a:cubicBezTo>
                <a:lnTo>
                  <a:pt x="7792046" y="4391620"/>
                </a:lnTo>
                <a:cubicBezTo>
                  <a:pt x="7792046" y="4392255"/>
                  <a:pt x="7792046" y="4400510"/>
                  <a:pt x="7792046" y="4401145"/>
                </a:cubicBezTo>
                <a:lnTo>
                  <a:pt x="7792046" y="4410670"/>
                </a:lnTo>
                <a:cubicBezTo>
                  <a:pt x="7792046" y="4411940"/>
                  <a:pt x="7792046" y="4428450"/>
                  <a:pt x="7792046" y="4429720"/>
                </a:cubicBezTo>
                <a:lnTo>
                  <a:pt x="7792046" y="4458295"/>
                </a:ln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0" y="0"/>
            <a:ext cx="11955064" cy="5868591"/>
          </a:xfrm>
          <a:custGeom>
            <a:avLst/>
            <a:gdLst>
              <a:gd name="connsiteX0" fmla="*/ 11430000 w 11955064"/>
              <a:gd name="connsiteY0" fmla="*/ 1343025 h 5868591"/>
              <a:gd name="connsiteX1" fmla="*/ 11430000 w 11955064"/>
              <a:gd name="connsiteY1" fmla="*/ 1343025 h 5868591"/>
              <a:gd name="connsiteX2" fmla="*/ 10791825 w 11955064"/>
              <a:gd name="connsiteY2" fmla="*/ 1209675 h 5868591"/>
              <a:gd name="connsiteX3" fmla="*/ 10515600 w 11955064"/>
              <a:gd name="connsiteY3" fmla="*/ 1181100 h 5868591"/>
              <a:gd name="connsiteX4" fmla="*/ 8229600 w 11955064"/>
              <a:gd name="connsiteY4" fmla="*/ 838200 h 5868591"/>
              <a:gd name="connsiteX5" fmla="*/ 8115300 w 11955064"/>
              <a:gd name="connsiteY5" fmla="*/ 828675 h 5868591"/>
              <a:gd name="connsiteX6" fmla="*/ 8010525 w 11955064"/>
              <a:gd name="connsiteY6" fmla="*/ 809625 h 5868591"/>
              <a:gd name="connsiteX7" fmla="*/ 7905750 w 11955064"/>
              <a:gd name="connsiteY7" fmla="*/ 800100 h 5868591"/>
              <a:gd name="connsiteX8" fmla="*/ 7810500 w 11955064"/>
              <a:gd name="connsiteY8" fmla="*/ 790575 h 5868591"/>
              <a:gd name="connsiteX9" fmla="*/ 7734300 w 11955064"/>
              <a:gd name="connsiteY9" fmla="*/ 781050 h 5868591"/>
              <a:gd name="connsiteX10" fmla="*/ 7372350 w 11955064"/>
              <a:gd name="connsiteY10" fmla="*/ 742950 h 5868591"/>
              <a:gd name="connsiteX11" fmla="*/ 7277100 w 11955064"/>
              <a:gd name="connsiteY11" fmla="*/ 714375 h 5868591"/>
              <a:gd name="connsiteX12" fmla="*/ 7143750 w 11955064"/>
              <a:gd name="connsiteY12" fmla="*/ 685800 h 5868591"/>
              <a:gd name="connsiteX13" fmla="*/ 7000874 w 11955064"/>
              <a:gd name="connsiteY13" fmla="*/ 666750 h 5868591"/>
              <a:gd name="connsiteX14" fmla="*/ 6838950 w 11955064"/>
              <a:gd name="connsiteY14" fmla="*/ 638175 h 5868591"/>
              <a:gd name="connsiteX15" fmla="*/ 6686550 w 11955064"/>
              <a:gd name="connsiteY15" fmla="*/ 628650 h 5868591"/>
              <a:gd name="connsiteX16" fmla="*/ 6372225 w 11955064"/>
              <a:gd name="connsiteY16" fmla="*/ 628650 h 5868591"/>
              <a:gd name="connsiteX17" fmla="*/ 6191250 w 11955064"/>
              <a:gd name="connsiteY17" fmla="*/ 638175 h 5868591"/>
              <a:gd name="connsiteX18" fmla="*/ 6029325 w 11955064"/>
              <a:gd name="connsiteY18" fmla="*/ 666750 h 5868591"/>
              <a:gd name="connsiteX19" fmla="*/ 5867400 w 11955064"/>
              <a:gd name="connsiteY19" fmla="*/ 695325 h 5868591"/>
              <a:gd name="connsiteX20" fmla="*/ 5762625 w 11955064"/>
              <a:gd name="connsiteY20" fmla="*/ 704850 h 5868591"/>
              <a:gd name="connsiteX21" fmla="*/ 5657850 w 11955064"/>
              <a:gd name="connsiteY21" fmla="*/ 723900 h 5868591"/>
              <a:gd name="connsiteX22" fmla="*/ 5562600 w 11955064"/>
              <a:gd name="connsiteY22" fmla="*/ 742950 h 5868591"/>
              <a:gd name="connsiteX23" fmla="*/ 5467350 w 11955064"/>
              <a:gd name="connsiteY23" fmla="*/ 752475 h 5868591"/>
              <a:gd name="connsiteX24" fmla="*/ 5362575 w 11955064"/>
              <a:gd name="connsiteY24" fmla="*/ 781050 h 5868591"/>
              <a:gd name="connsiteX25" fmla="*/ 5200650 w 11955064"/>
              <a:gd name="connsiteY25" fmla="*/ 819150 h 5868591"/>
              <a:gd name="connsiteX26" fmla="*/ 5114925 w 11955064"/>
              <a:gd name="connsiteY26" fmla="*/ 838200 h 5868591"/>
              <a:gd name="connsiteX27" fmla="*/ 5029200 w 11955064"/>
              <a:gd name="connsiteY27" fmla="*/ 866775 h 5868591"/>
              <a:gd name="connsiteX28" fmla="*/ 4953000 w 11955064"/>
              <a:gd name="connsiteY28" fmla="*/ 885825 h 5868591"/>
              <a:gd name="connsiteX29" fmla="*/ 4848225 w 11955064"/>
              <a:gd name="connsiteY29" fmla="*/ 914400 h 5868591"/>
              <a:gd name="connsiteX30" fmla="*/ 4752975 w 11955064"/>
              <a:gd name="connsiteY30" fmla="*/ 933450 h 5868591"/>
              <a:gd name="connsiteX31" fmla="*/ 4667250 w 11955064"/>
              <a:gd name="connsiteY31" fmla="*/ 962025 h 5868591"/>
              <a:gd name="connsiteX32" fmla="*/ 4572000 w 11955064"/>
              <a:gd name="connsiteY32" fmla="*/ 990600 h 5868591"/>
              <a:gd name="connsiteX33" fmla="*/ 4467225 w 11955064"/>
              <a:gd name="connsiteY33" fmla="*/ 1009650 h 5868591"/>
              <a:gd name="connsiteX34" fmla="*/ 4371975 w 11955064"/>
              <a:gd name="connsiteY34" fmla="*/ 1047750 h 5868591"/>
              <a:gd name="connsiteX35" fmla="*/ 4276725 w 11955064"/>
              <a:gd name="connsiteY35" fmla="*/ 1076325 h 5868591"/>
              <a:gd name="connsiteX36" fmla="*/ 4171950 w 11955064"/>
              <a:gd name="connsiteY36" fmla="*/ 1114425 h 5868591"/>
              <a:gd name="connsiteX37" fmla="*/ 4019550 w 11955064"/>
              <a:gd name="connsiteY37" fmla="*/ 1190625 h 5868591"/>
              <a:gd name="connsiteX38" fmla="*/ 3943350 w 11955064"/>
              <a:gd name="connsiteY38" fmla="*/ 1247775 h 5868591"/>
              <a:gd name="connsiteX39" fmla="*/ 3876675 w 11955064"/>
              <a:gd name="connsiteY39" fmla="*/ 1295400 h 5868591"/>
              <a:gd name="connsiteX40" fmla="*/ 3800475 w 11955064"/>
              <a:gd name="connsiteY40" fmla="*/ 1323975 h 5868591"/>
              <a:gd name="connsiteX41" fmla="*/ 3733800 w 11955064"/>
              <a:gd name="connsiteY41" fmla="*/ 1390650 h 5868591"/>
              <a:gd name="connsiteX42" fmla="*/ 3657600 w 11955064"/>
              <a:gd name="connsiteY42" fmla="*/ 1438275 h 5868591"/>
              <a:gd name="connsiteX43" fmla="*/ 3600450 w 11955064"/>
              <a:gd name="connsiteY43" fmla="*/ 1466850 h 5868591"/>
              <a:gd name="connsiteX44" fmla="*/ 3562350 w 11955064"/>
              <a:gd name="connsiteY44" fmla="*/ 1514475 h 5868591"/>
              <a:gd name="connsiteX45" fmla="*/ 3486150 w 11955064"/>
              <a:gd name="connsiteY45" fmla="*/ 1533525 h 5868591"/>
              <a:gd name="connsiteX46" fmla="*/ 3429000 w 11955064"/>
              <a:gd name="connsiteY46" fmla="*/ 1581150 h 5868591"/>
              <a:gd name="connsiteX47" fmla="*/ 3362325 w 11955064"/>
              <a:gd name="connsiteY47" fmla="*/ 1619250 h 5868591"/>
              <a:gd name="connsiteX48" fmla="*/ 3324225 w 11955064"/>
              <a:gd name="connsiteY48" fmla="*/ 1638300 h 5868591"/>
              <a:gd name="connsiteX49" fmla="*/ 3295650 w 11955064"/>
              <a:gd name="connsiteY49" fmla="*/ 1647825 h 5868591"/>
              <a:gd name="connsiteX50" fmla="*/ 3267075 w 11955064"/>
              <a:gd name="connsiteY50" fmla="*/ 1666875 h 5868591"/>
              <a:gd name="connsiteX51" fmla="*/ 3257550 w 11955064"/>
              <a:gd name="connsiteY51" fmla="*/ 1685925 h 5868591"/>
              <a:gd name="connsiteX52" fmla="*/ 3238500 w 11955064"/>
              <a:gd name="connsiteY52" fmla="*/ 1704975 h 5868591"/>
              <a:gd name="connsiteX53" fmla="*/ 3219450 w 11955064"/>
              <a:gd name="connsiteY53" fmla="*/ 1724025 h 5868591"/>
              <a:gd name="connsiteX54" fmla="*/ 3200400 w 11955064"/>
              <a:gd name="connsiteY54" fmla="*/ 1733550 h 5868591"/>
              <a:gd name="connsiteX55" fmla="*/ 3181350 w 11955064"/>
              <a:gd name="connsiteY55" fmla="*/ 1752600 h 5868591"/>
              <a:gd name="connsiteX56" fmla="*/ 3171825 w 11955064"/>
              <a:gd name="connsiteY56" fmla="*/ 1771650 h 5868591"/>
              <a:gd name="connsiteX57" fmla="*/ 3152775 w 11955064"/>
              <a:gd name="connsiteY57" fmla="*/ 1800225 h 5868591"/>
              <a:gd name="connsiteX58" fmla="*/ 3133725 w 11955064"/>
              <a:gd name="connsiteY58" fmla="*/ 1819275 h 5868591"/>
              <a:gd name="connsiteX59" fmla="*/ 3114675 w 11955064"/>
              <a:gd name="connsiteY59" fmla="*/ 1857375 h 5868591"/>
              <a:gd name="connsiteX60" fmla="*/ 3095625 w 11955064"/>
              <a:gd name="connsiteY60" fmla="*/ 1876425 h 5868591"/>
              <a:gd name="connsiteX61" fmla="*/ 3076575 w 11955064"/>
              <a:gd name="connsiteY61" fmla="*/ 1895475 h 5868591"/>
              <a:gd name="connsiteX62" fmla="*/ 3067050 w 11955064"/>
              <a:gd name="connsiteY62" fmla="*/ 1924050 h 5868591"/>
              <a:gd name="connsiteX63" fmla="*/ 3048000 w 11955064"/>
              <a:gd name="connsiteY63" fmla="*/ 1952625 h 5868591"/>
              <a:gd name="connsiteX64" fmla="*/ 3028950 w 11955064"/>
              <a:gd name="connsiteY64" fmla="*/ 1971675 h 5868591"/>
              <a:gd name="connsiteX65" fmla="*/ 3019425 w 11955064"/>
              <a:gd name="connsiteY65" fmla="*/ 1981200 h 5868591"/>
              <a:gd name="connsiteX66" fmla="*/ 3000375 w 11955064"/>
              <a:gd name="connsiteY66" fmla="*/ 2000250 h 5868591"/>
              <a:gd name="connsiteX67" fmla="*/ 2990850 w 11955064"/>
              <a:gd name="connsiteY67" fmla="*/ 2019300 h 5868591"/>
              <a:gd name="connsiteX68" fmla="*/ 2971800 w 11955064"/>
              <a:gd name="connsiteY68" fmla="*/ 2057400 h 5868591"/>
              <a:gd name="connsiteX69" fmla="*/ 2962275 w 11955064"/>
              <a:gd name="connsiteY69" fmla="*/ 2095500 h 5868591"/>
              <a:gd name="connsiteX70" fmla="*/ 2952750 w 11955064"/>
              <a:gd name="connsiteY70" fmla="*/ 2162175 h 5868591"/>
              <a:gd name="connsiteX71" fmla="*/ 2952750 w 11955064"/>
              <a:gd name="connsiteY71" fmla="*/ 2552700 h 5868591"/>
              <a:gd name="connsiteX72" fmla="*/ 2943225 w 11955064"/>
              <a:gd name="connsiteY72" fmla="*/ 2581275 h 5868591"/>
              <a:gd name="connsiteX73" fmla="*/ 2943225 w 11955064"/>
              <a:gd name="connsiteY73" fmla="*/ 2752725 h 5868591"/>
              <a:gd name="connsiteX74" fmla="*/ 2952750 w 11955064"/>
              <a:gd name="connsiteY74" fmla="*/ 2762250 h 5868591"/>
              <a:gd name="connsiteX75" fmla="*/ 2952750 w 11955064"/>
              <a:gd name="connsiteY75" fmla="*/ 2781300 h 5868591"/>
              <a:gd name="connsiteX76" fmla="*/ 2962275 w 11955064"/>
              <a:gd name="connsiteY76" fmla="*/ 2800350 h 5868591"/>
              <a:gd name="connsiteX77" fmla="*/ 2962275 w 11955064"/>
              <a:gd name="connsiteY77" fmla="*/ 2838450 h 5868591"/>
              <a:gd name="connsiteX78" fmla="*/ 2971800 w 11955064"/>
              <a:gd name="connsiteY78" fmla="*/ 2857500 h 5868591"/>
              <a:gd name="connsiteX79" fmla="*/ 2971800 w 11955064"/>
              <a:gd name="connsiteY79" fmla="*/ 2886075 h 5868591"/>
              <a:gd name="connsiteX80" fmla="*/ 2981325 w 11955064"/>
              <a:gd name="connsiteY80" fmla="*/ 2905125 h 5868591"/>
              <a:gd name="connsiteX81" fmla="*/ 2981325 w 11955064"/>
              <a:gd name="connsiteY81" fmla="*/ 3114675 h 5868591"/>
              <a:gd name="connsiteX82" fmla="*/ 3000375 w 11955064"/>
              <a:gd name="connsiteY82" fmla="*/ 3133725 h 5868591"/>
              <a:gd name="connsiteX83" fmla="*/ 3000375 w 11955064"/>
              <a:gd name="connsiteY83" fmla="*/ 3143250 h 5868591"/>
              <a:gd name="connsiteX84" fmla="*/ 3019425 w 11955064"/>
              <a:gd name="connsiteY84" fmla="*/ 3162300 h 5868591"/>
              <a:gd name="connsiteX85" fmla="*/ 3028950 w 11955064"/>
              <a:gd name="connsiteY85" fmla="*/ 3181350 h 5868591"/>
              <a:gd name="connsiteX86" fmla="*/ 3038475 w 11955064"/>
              <a:gd name="connsiteY86" fmla="*/ 3200400 h 5868591"/>
              <a:gd name="connsiteX87" fmla="*/ 3057525 w 11955064"/>
              <a:gd name="connsiteY87" fmla="*/ 3228975 h 5868591"/>
              <a:gd name="connsiteX88" fmla="*/ 3067050 w 11955064"/>
              <a:gd name="connsiteY88" fmla="*/ 3257550 h 5868591"/>
              <a:gd name="connsiteX89" fmla="*/ 3076575 w 11955064"/>
              <a:gd name="connsiteY89" fmla="*/ 3276600 h 5868591"/>
              <a:gd name="connsiteX90" fmla="*/ 3086100 w 11955064"/>
              <a:gd name="connsiteY90" fmla="*/ 3295650 h 5868591"/>
              <a:gd name="connsiteX91" fmla="*/ 3105150 w 11955064"/>
              <a:gd name="connsiteY91" fmla="*/ 3305175 h 5868591"/>
              <a:gd name="connsiteX92" fmla="*/ 3124200 w 11955064"/>
              <a:gd name="connsiteY92" fmla="*/ 3333750 h 5868591"/>
              <a:gd name="connsiteX93" fmla="*/ 3152775 w 11955064"/>
              <a:gd name="connsiteY93" fmla="*/ 3371850 h 5868591"/>
              <a:gd name="connsiteX94" fmla="*/ 3171825 w 11955064"/>
              <a:gd name="connsiteY94" fmla="*/ 3409950 h 5868591"/>
              <a:gd name="connsiteX95" fmla="*/ 3219450 w 11955064"/>
              <a:gd name="connsiteY95" fmla="*/ 3457575 h 5868591"/>
              <a:gd name="connsiteX96" fmla="*/ 3238500 w 11955064"/>
              <a:gd name="connsiteY96" fmla="*/ 3476625 h 5868591"/>
              <a:gd name="connsiteX97" fmla="*/ 3276600 w 11955064"/>
              <a:gd name="connsiteY97" fmla="*/ 3505200 h 5868591"/>
              <a:gd name="connsiteX98" fmla="*/ 3333750 w 11955064"/>
              <a:gd name="connsiteY98" fmla="*/ 3533775 h 5868591"/>
              <a:gd name="connsiteX99" fmla="*/ 3362325 w 11955064"/>
              <a:gd name="connsiteY99" fmla="*/ 3552825 h 5868591"/>
              <a:gd name="connsiteX100" fmla="*/ 3390900 w 11955064"/>
              <a:gd name="connsiteY100" fmla="*/ 3571875 h 5868591"/>
              <a:gd name="connsiteX101" fmla="*/ 3419475 w 11955064"/>
              <a:gd name="connsiteY101" fmla="*/ 3590925 h 5868591"/>
              <a:gd name="connsiteX102" fmla="*/ 3429000 w 11955064"/>
              <a:gd name="connsiteY102" fmla="*/ 3609975 h 5868591"/>
              <a:gd name="connsiteX103" fmla="*/ 3448050 w 11955064"/>
              <a:gd name="connsiteY103" fmla="*/ 3629025 h 5868591"/>
              <a:gd name="connsiteX104" fmla="*/ 3467100 w 11955064"/>
              <a:gd name="connsiteY104" fmla="*/ 3638550 h 5868591"/>
              <a:gd name="connsiteX105" fmla="*/ 3486150 w 11955064"/>
              <a:gd name="connsiteY105" fmla="*/ 3648075 h 5868591"/>
              <a:gd name="connsiteX106" fmla="*/ 3505200 w 11955064"/>
              <a:gd name="connsiteY106" fmla="*/ 3667125 h 5868591"/>
              <a:gd name="connsiteX107" fmla="*/ 3514725 w 11955064"/>
              <a:gd name="connsiteY107" fmla="*/ 3676650 h 5868591"/>
              <a:gd name="connsiteX108" fmla="*/ 3543300 w 11955064"/>
              <a:gd name="connsiteY108" fmla="*/ 3686175 h 5868591"/>
              <a:gd name="connsiteX109" fmla="*/ 3571875 w 11955064"/>
              <a:gd name="connsiteY109" fmla="*/ 3705225 h 5868591"/>
              <a:gd name="connsiteX110" fmla="*/ 3581400 w 11955064"/>
              <a:gd name="connsiteY110" fmla="*/ 3705225 h 5868591"/>
              <a:gd name="connsiteX111" fmla="*/ 3609975 w 11955064"/>
              <a:gd name="connsiteY111" fmla="*/ 3714750 h 5868591"/>
              <a:gd name="connsiteX112" fmla="*/ 3657600 w 11955064"/>
              <a:gd name="connsiteY112" fmla="*/ 3724275 h 5868591"/>
              <a:gd name="connsiteX113" fmla="*/ 3714750 w 11955064"/>
              <a:gd name="connsiteY113" fmla="*/ 3752850 h 5868591"/>
              <a:gd name="connsiteX114" fmla="*/ 3781425 w 11955064"/>
              <a:gd name="connsiteY114" fmla="*/ 3762375 h 5868591"/>
              <a:gd name="connsiteX115" fmla="*/ 3848100 w 11955064"/>
              <a:gd name="connsiteY115" fmla="*/ 3771900 h 5868591"/>
              <a:gd name="connsiteX116" fmla="*/ 3914775 w 11955064"/>
              <a:gd name="connsiteY116" fmla="*/ 3781425 h 5868591"/>
              <a:gd name="connsiteX117" fmla="*/ 3971925 w 11955064"/>
              <a:gd name="connsiteY117" fmla="*/ 3800475 h 5868591"/>
              <a:gd name="connsiteX118" fmla="*/ 4038600 w 11955064"/>
              <a:gd name="connsiteY118" fmla="*/ 3819525 h 5868591"/>
              <a:gd name="connsiteX119" fmla="*/ 4076700 w 11955064"/>
              <a:gd name="connsiteY119" fmla="*/ 3829050 h 5868591"/>
              <a:gd name="connsiteX120" fmla="*/ 4124325 w 11955064"/>
              <a:gd name="connsiteY120" fmla="*/ 3829050 h 5868591"/>
              <a:gd name="connsiteX121" fmla="*/ 4143375 w 11955064"/>
              <a:gd name="connsiteY121" fmla="*/ 3838575 h 5868591"/>
              <a:gd name="connsiteX122" fmla="*/ 4152900 w 11955064"/>
              <a:gd name="connsiteY122" fmla="*/ 3838575 h 5868591"/>
              <a:gd name="connsiteX123" fmla="*/ 4171950 w 11955064"/>
              <a:gd name="connsiteY123" fmla="*/ 3848100 h 5868591"/>
              <a:gd name="connsiteX124" fmla="*/ 4267200 w 11955064"/>
              <a:gd name="connsiteY124" fmla="*/ 3848100 h 5868591"/>
              <a:gd name="connsiteX125" fmla="*/ 4286250 w 11955064"/>
              <a:gd name="connsiteY125" fmla="*/ 3857625 h 5868591"/>
              <a:gd name="connsiteX126" fmla="*/ 4305300 w 11955064"/>
              <a:gd name="connsiteY126" fmla="*/ 3857625 h 5868591"/>
              <a:gd name="connsiteX127" fmla="*/ 4324350 w 11955064"/>
              <a:gd name="connsiteY127" fmla="*/ 3867150 h 5868591"/>
              <a:gd name="connsiteX128" fmla="*/ 4371975 w 11955064"/>
              <a:gd name="connsiteY128" fmla="*/ 3876675 h 5868591"/>
              <a:gd name="connsiteX129" fmla="*/ 4410075 w 11955064"/>
              <a:gd name="connsiteY129" fmla="*/ 3886200 h 5868591"/>
              <a:gd name="connsiteX130" fmla="*/ 4476750 w 11955064"/>
              <a:gd name="connsiteY130" fmla="*/ 3895725 h 5868591"/>
              <a:gd name="connsiteX131" fmla="*/ 4533900 w 11955064"/>
              <a:gd name="connsiteY131" fmla="*/ 3905250 h 5868591"/>
              <a:gd name="connsiteX132" fmla="*/ 4581525 w 11955064"/>
              <a:gd name="connsiteY132" fmla="*/ 3914775 h 5868591"/>
              <a:gd name="connsiteX133" fmla="*/ 4638675 w 11955064"/>
              <a:gd name="connsiteY133" fmla="*/ 3924300 h 5868591"/>
              <a:gd name="connsiteX134" fmla="*/ 4686300 w 11955064"/>
              <a:gd name="connsiteY134" fmla="*/ 3952875 h 5868591"/>
              <a:gd name="connsiteX135" fmla="*/ 4714875 w 11955064"/>
              <a:gd name="connsiteY135" fmla="*/ 3952875 h 5868591"/>
              <a:gd name="connsiteX136" fmla="*/ 4752975 w 11955064"/>
              <a:gd name="connsiteY136" fmla="*/ 3962400 h 5868591"/>
              <a:gd name="connsiteX137" fmla="*/ 4762500 w 11955064"/>
              <a:gd name="connsiteY137" fmla="*/ 3962400 h 5868591"/>
              <a:gd name="connsiteX138" fmla="*/ 4791075 w 11955064"/>
              <a:gd name="connsiteY138" fmla="*/ 3971925 h 5868591"/>
              <a:gd name="connsiteX139" fmla="*/ 4810125 w 11955064"/>
              <a:gd name="connsiteY139" fmla="*/ 3971925 h 5868591"/>
              <a:gd name="connsiteX140" fmla="*/ 4819650 w 11955064"/>
              <a:gd name="connsiteY140" fmla="*/ 3981450 h 5868591"/>
              <a:gd name="connsiteX141" fmla="*/ 4838700 w 11955064"/>
              <a:gd name="connsiteY141" fmla="*/ 3990975 h 5868591"/>
              <a:gd name="connsiteX142" fmla="*/ 4848225 w 11955064"/>
              <a:gd name="connsiteY142" fmla="*/ 3990975 h 5868591"/>
              <a:gd name="connsiteX143" fmla="*/ 4905375 w 11955064"/>
              <a:gd name="connsiteY143" fmla="*/ 4000500 h 5868591"/>
              <a:gd name="connsiteX144" fmla="*/ 4943475 w 11955064"/>
              <a:gd name="connsiteY144" fmla="*/ 4019550 h 5868591"/>
              <a:gd name="connsiteX145" fmla="*/ 4972050 w 11955064"/>
              <a:gd name="connsiteY145" fmla="*/ 4019550 h 5868591"/>
              <a:gd name="connsiteX146" fmla="*/ 5000625 w 11955064"/>
              <a:gd name="connsiteY146" fmla="*/ 4029075 h 5868591"/>
              <a:gd name="connsiteX147" fmla="*/ 5067300 w 11955064"/>
              <a:gd name="connsiteY147" fmla="*/ 4048125 h 5868591"/>
              <a:gd name="connsiteX148" fmla="*/ 5095875 w 11955064"/>
              <a:gd name="connsiteY148" fmla="*/ 4067175 h 5868591"/>
              <a:gd name="connsiteX149" fmla="*/ 5162550 w 11955064"/>
              <a:gd name="connsiteY149" fmla="*/ 4095750 h 5868591"/>
              <a:gd name="connsiteX150" fmla="*/ 5172075 w 11955064"/>
              <a:gd name="connsiteY150" fmla="*/ 4105275 h 5868591"/>
              <a:gd name="connsiteX151" fmla="*/ 5191125 w 11955064"/>
              <a:gd name="connsiteY151" fmla="*/ 4105275 h 5868591"/>
              <a:gd name="connsiteX152" fmla="*/ 5210175 w 11955064"/>
              <a:gd name="connsiteY152" fmla="*/ 4114800 h 5868591"/>
              <a:gd name="connsiteX153" fmla="*/ 5219700 w 11955064"/>
              <a:gd name="connsiteY153" fmla="*/ 4124325 h 5868591"/>
              <a:gd name="connsiteX154" fmla="*/ 5353050 w 11955064"/>
              <a:gd name="connsiteY154" fmla="*/ 4124325 h 5868591"/>
              <a:gd name="connsiteX155" fmla="*/ 5381625 w 11955064"/>
              <a:gd name="connsiteY155" fmla="*/ 4143375 h 5868591"/>
              <a:gd name="connsiteX156" fmla="*/ 5391150 w 11955064"/>
              <a:gd name="connsiteY156" fmla="*/ 4152900 h 5868591"/>
              <a:gd name="connsiteX157" fmla="*/ 5419725 w 11955064"/>
              <a:gd name="connsiteY157" fmla="*/ 4162425 h 5868591"/>
              <a:gd name="connsiteX158" fmla="*/ 5438775 w 11955064"/>
              <a:gd name="connsiteY158" fmla="*/ 4181475 h 5868591"/>
              <a:gd name="connsiteX159" fmla="*/ 5457825 w 11955064"/>
              <a:gd name="connsiteY159" fmla="*/ 4181475 h 5868591"/>
              <a:gd name="connsiteX160" fmla="*/ 5486400 w 11955064"/>
              <a:gd name="connsiteY160" fmla="*/ 4200525 h 5868591"/>
              <a:gd name="connsiteX161" fmla="*/ 5505450 w 11955064"/>
              <a:gd name="connsiteY161" fmla="*/ 4200525 h 5868591"/>
              <a:gd name="connsiteX162" fmla="*/ 5534025 w 11955064"/>
              <a:gd name="connsiteY162" fmla="*/ 4219575 h 5868591"/>
              <a:gd name="connsiteX163" fmla="*/ 5553075 w 11955064"/>
              <a:gd name="connsiteY163" fmla="*/ 4229100 h 5868591"/>
              <a:gd name="connsiteX164" fmla="*/ 5572125 w 11955064"/>
              <a:gd name="connsiteY164" fmla="*/ 4248150 h 5868591"/>
              <a:gd name="connsiteX165" fmla="*/ 5581650 w 11955064"/>
              <a:gd name="connsiteY165" fmla="*/ 4248150 h 5868591"/>
              <a:gd name="connsiteX166" fmla="*/ 5591175 w 11955064"/>
              <a:gd name="connsiteY166" fmla="*/ 4257675 h 5868591"/>
              <a:gd name="connsiteX167" fmla="*/ 5600700 w 11955064"/>
              <a:gd name="connsiteY167" fmla="*/ 4267200 h 5868591"/>
              <a:gd name="connsiteX168" fmla="*/ 5610225 w 11955064"/>
              <a:gd name="connsiteY168" fmla="*/ 4267200 h 5868591"/>
              <a:gd name="connsiteX169" fmla="*/ 5629274 w 11955064"/>
              <a:gd name="connsiteY169" fmla="*/ 4305300 h 5868591"/>
              <a:gd name="connsiteX170" fmla="*/ 5638800 w 11955064"/>
              <a:gd name="connsiteY170" fmla="*/ 4314825 h 5868591"/>
              <a:gd name="connsiteX171" fmla="*/ 5657850 w 11955064"/>
              <a:gd name="connsiteY171" fmla="*/ 4343400 h 5868591"/>
              <a:gd name="connsiteX172" fmla="*/ 5667374 w 11955064"/>
              <a:gd name="connsiteY172" fmla="*/ 4352925 h 5868591"/>
              <a:gd name="connsiteX173" fmla="*/ 5686425 w 11955064"/>
              <a:gd name="connsiteY173" fmla="*/ 4381500 h 5868591"/>
              <a:gd name="connsiteX174" fmla="*/ 5695950 w 11955064"/>
              <a:gd name="connsiteY174" fmla="*/ 4391025 h 5868591"/>
              <a:gd name="connsiteX175" fmla="*/ 5705474 w 11955064"/>
              <a:gd name="connsiteY175" fmla="*/ 4410075 h 5868591"/>
              <a:gd name="connsiteX176" fmla="*/ 5705474 w 11955064"/>
              <a:gd name="connsiteY176" fmla="*/ 4429125 h 5868591"/>
              <a:gd name="connsiteX177" fmla="*/ 5715000 w 11955064"/>
              <a:gd name="connsiteY177" fmla="*/ 4448175 h 5868591"/>
              <a:gd name="connsiteX178" fmla="*/ 5715000 w 11955064"/>
              <a:gd name="connsiteY178" fmla="*/ 4457700 h 5868591"/>
              <a:gd name="connsiteX179" fmla="*/ 5724525 w 11955064"/>
              <a:gd name="connsiteY179" fmla="*/ 4486275 h 5868591"/>
              <a:gd name="connsiteX180" fmla="*/ 5743574 w 11955064"/>
              <a:gd name="connsiteY180" fmla="*/ 4533900 h 5868591"/>
              <a:gd name="connsiteX181" fmla="*/ 5753100 w 11955064"/>
              <a:gd name="connsiteY181" fmla="*/ 4552950 h 5868591"/>
              <a:gd name="connsiteX182" fmla="*/ 5762625 w 11955064"/>
              <a:gd name="connsiteY182" fmla="*/ 4581525 h 5868591"/>
              <a:gd name="connsiteX183" fmla="*/ 5772150 w 11955064"/>
              <a:gd name="connsiteY183" fmla="*/ 4610100 h 5868591"/>
              <a:gd name="connsiteX184" fmla="*/ 5772150 w 11955064"/>
              <a:gd name="connsiteY184" fmla="*/ 4629150 h 5868591"/>
              <a:gd name="connsiteX185" fmla="*/ 5781674 w 11955064"/>
              <a:gd name="connsiteY185" fmla="*/ 4638675 h 5868591"/>
              <a:gd name="connsiteX186" fmla="*/ 5781674 w 11955064"/>
              <a:gd name="connsiteY186" fmla="*/ 4695825 h 5868591"/>
              <a:gd name="connsiteX187" fmla="*/ 5791200 w 11955064"/>
              <a:gd name="connsiteY187" fmla="*/ 4724400 h 5868591"/>
              <a:gd name="connsiteX188" fmla="*/ 5800725 w 11955064"/>
              <a:gd name="connsiteY188" fmla="*/ 4762500 h 5868591"/>
              <a:gd name="connsiteX189" fmla="*/ 5819774 w 11955064"/>
              <a:gd name="connsiteY189" fmla="*/ 4791075 h 5868591"/>
              <a:gd name="connsiteX190" fmla="*/ 5829300 w 11955064"/>
              <a:gd name="connsiteY190" fmla="*/ 4819650 h 5868591"/>
              <a:gd name="connsiteX191" fmla="*/ 5838825 w 11955064"/>
              <a:gd name="connsiteY191" fmla="*/ 4829175 h 5868591"/>
              <a:gd name="connsiteX192" fmla="*/ 5857874 w 11955064"/>
              <a:gd name="connsiteY192" fmla="*/ 4867275 h 5868591"/>
              <a:gd name="connsiteX193" fmla="*/ 5857874 w 11955064"/>
              <a:gd name="connsiteY193" fmla="*/ 4914900 h 5868591"/>
              <a:gd name="connsiteX194" fmla="*/ 5867400 w 11955064"/>
              <a:gd name="connsiteY194" fmla="*/ 4924425 h 5868591"/>
              <a:gd name="connsiteX195" fmla="*/ 5876925 w 11955064"/>
              <a:gd name="connsiteY195" fmla="*/ 4953000 h 5868591"/>
              <a:gd name="connsiteX196" fmla="*/ 5895974 w 11955064"/>
              <a:gd name="connsiteY196" fmla="*/ 4972050 h 5868591"/>
              <a:gd name="connsiteX197" fmla="*/ 5905500 w 11955064"/>
              <a:gd name="connsiteY197" fmla="*/ 5000625 h 5868591"/>
              <a:gd name="connsiteX198" fmla="*/ 5915025 w 11955064"/>
              <a:gd name="connsiteY198" fmla="*/ 5019675 h 5868591"/>
              <a:gd name="connsiteX199" fmla="*/ 5924550 w 11955064"/>
              <a:gd name="connsiteY199" fmla="*/ 5038725 h 5868591"/>
              <a:gd name="connsiteX200" fmla="*/ 5924550 w 11955064"/>
              <a:gd name="connsiteY200" fmla="*/ 5048250 h 5868591"/>
              <a:gd name="connsiteX201" fmla="*/ 5934074 w 11955064"/>
              <a:gd name="connsiteY201" fmla="*/ 5057775 h 5868591"/>
              <a:gd name="connsiteX202" fmla="*/ 5934074 w 11955064"/>
              <a:gd name="connsiteY202" fmla="*/ 5086350 h 5868591"/>
              <a:gd name="connsiteX203" fmla="*/ 5953125 w 11955064"/>
              <a:gd name="connsiteY203" fmla="*/ 5114925 h 5868591"/>
              <a:gd name="connsiteX204" fmla="*/ 5972174 w 11955064"/>
              <a:gd name="connsiteY204" fmla="*/ 5153025 h 5868591"/>
              <a:gd name="connsiteX205" fmla="*/ 5981700 w 11955064"/>
              <a:gd name="connsiteY205" fmla="*/ 5172075 h 5868591"/>
              <a:gd name="connsiteX206" fmla="*/ 5991225 w 11955064"/>
              <a:gd name="connsiteY206" fmla="*/ 5191125 h 5868591"/>
              <a:gd name="connsiteX207" fmla="*/ 6019800 w 11955064"/>
              <a:gd name="connsiteY207" fmla="*/ 5219700 h 5868591"/>
              <a:gd name="connsiteX208" fmla="*/ 6048374 w 11955064"/>
              <a:gd name="connsiteY208" fmla="*/ 5257800 h 5868591"/>
              <a:gd name="connsiteX209" fmla="*/ 6067425 w 11955064"/>
              <a:gd name="connsiteY209" fmla="*/ 5276850 h 5868591"/>
              <a:gd name="connsiteX210" fmla="*/ 6086474 w 11955064"/>
              <a:gd name="connsiteY210" fmla="*/ 5295900 h 5868591"/>
              <a:gd name="connsiteX211" fmla="*/ 6105525 w 11955064"/>
              <a:gd name="connsiteY211" fmla="*/ 5305425 h 5868591"/>
              <a:gd name="connsiteX212" fmla="*/ 6124574 w 11955064"/>
              <a:gd name="connsiteY212" fmla="*/ 5324475 h 5868591"/>
              <a:gd name="connsiteX213" fmla="*/ 6153150 w 11955064"/>
              <a:gd name="connsiteY213" fmla="*/ 5343525 h 5868591"/>
              <a:gd name="connsiteX214" fmla="*/ 6191250 w 11955064"/>
              <a:gd name="connsiteY214" fmla="*/ 5362575 h 5868591"/>
              <a:gd name="connsiteX215" fmla="*/ 6229350 w 11955064"/>
              <a:gd name="connsiteY215" fmla="*/ 5381625 h 5868591"/>
              <a:gd name="connsiteX216" fmla="*/ 6257925 w 11955064"/>
              <a:gd name="connsiteY216" fmla="*/ 5400675 h 5868591"/>
              <a:gd name="connsiteX217" fmla="*/ 6296025 w 11955064"/>
              <a:gd name="connsiteY217" fmla="*/ 5419725 h 5868591"/>
              <a:gd name="connsiteX218" fmla="*/ 6324600 w 11955064"/>
              <a:gd name="connsiteY218" fmla="*/ 5438775 h 5868591"/>
              <a:gd name="connsiteX219" fmla="*/ 6353174 w 11955064"/>
              <a:gd name="connsiteY219" fmla="*/ 5448300 h 5868591"/>
              <a:gd name="connsiteX220" fmla="*/ 6391274 w 11955064"/>
              <a:gd name="connsiteY220" fmla="*/ 5467350 h 5868591"/>
              <a:gd name="connsiteX221" fmla="*/ 6429374 w 11955064"/>
              <a:gd name="connsiteY221" fmla="*/ 5486400 h 5868591"/>
              <a:gd name="connsiteX222" fmla="*/ 6477000 w 11955064"/>
              <a:gd name="connsiteY222" fmla="*/ 5505450 h 5868591"/>
              <a:gd name="connsiteX223" fmla="*/ 6534150 w 11955064"/>
              <a:gd name="connsiteY223" fmla="*/ 5524500 h 5868591"/>
              <a:gd name="connsiteX224" fmla="*/ 6667500 w 11955064"/>
              <a:gd name="connsiteY224" fmla="*/ 5572125 h 5868591"/>
              <a:gd name="connsiteX225" fmla="*/ 6734174 w 11955064"/>
              <a:gd name="connsiteY225" fmla="*/ 5581650 h 5868591"/>
              <a:gd name="connsiteX226" fmla="*/ 6810374 w 11955064"/>
              <a:gd name="connsiteY226" fmla="*/ 5610225 h 5868591"/>
              <a:gd name="connsiteX227" fmla="*/ 6877050 w 11955064"/>
              <a:gd name="connsiteY227" fmla="*/ 5619750 h 5868591"/>
              <a:gd name="connsiteX228" fmla="*/ 6924674 w 11955064"/>
              <a:gd name="connsiteY228" fmla="*/ 5638800 h 5868591"/>
              <a:gd name="connsiteX229" fmla="*/ 6953250 w 11955064"/>
              <a:gd name="connsiteY229" fmla="*/ 5648325 h 5868591"/>
              <a:gd name="connsiteX230" fmla="*/ 7000874 w 11955064"/>
              <a:gd name="connsiteY230" fmla="*/ 5667374 h 5868591"/>
              <a:gd name="connsiteX231" fmla="*/ 7038974 w 11955064"/>
              <a:gd name="connsiteY231" fmla="*/ 5676900 h 5868591"/>
              <a:gd name="connsiteX232" fmla="*/ 7067550 w 11955064"/>
              <a:gd name="connsiteY232" fmla="*/ 5695950 h 5868591"/>
              <a:gd name="connsiteX233" fmla="*/ 7096125 w 11955064"/>
              <a:gd name="connsiteY233" fmla="*/ 5695950 h 5868591"/>
              <a:gd name="connsiteX234" fmla="*/ 7134225 w 11955064"/>
              <a:gd name="connsiteY234" fmla="*/ 5705474 h 5868591"/>
              <a:gd name="connsiteX235" fmla="*/ 7181850 w 11955064"/>
              <a:gd name="connsiteY235" fmla="*/ 5715000 h 5868591"/>
              <a:gd name="connsiteX236" fmla="*/ 7248525 w 11955064"/>
              <a:gd name="connsiteY236" fmla="*/ 5724525 h 5868591"/>
              <a:gd name="connsiteX237" fmla="*/ 7362825 w 11955064"/>
              <a:gd name="connsiteY237" fmla="*/ 5734050 h 5868591"/>
              <a:gd name="connsiteX238" fmla="*/ 7496174 w 11955064"/>
              <a:gd name="connsiteY238" fmla="*/ 5772150 h 5868591"/>
              <a:gd name="connsiteX239" fmla="*/ 7572374 w 11955064"/>
              <a:gd name="connsiteY239" fmla="*/ 5791200 h 5868591"/>
              <a:gd name="connsiteX240" fmla="*/ 7639050 w 11955064"/>
              <a:gd name="connsiteY240" fmla="*/ 5800725 h 5868591"/>
              <a:gd name="connsiteX241" fmla="*/ 7743825 w 11955064"/>
              <a:gd name="connsiteY241" fmla="*/ 5838825 h 5868591"/>
              <a:gd name="connsiteX242" fmla="*/ 7877174 w 11955064"/>
              <a:gd name="connsiteY242" fmla="*/ 5857874 h 5868591"/>
              <a:gd name="connsiteX243" fmla="*/ 7962900 w 11955064"/>
              <a:gd name="connsiteY243" fmla="*/ 5867400 h 5868591"/>
              <a:gd name="connsiteX244" fmla="*/ 8086725 w 11955064"/>
              <a:gd name="connsiteY244" fmla="*/ 5867400 h 5868591"/>
              <a:gd name="connsiteX245" fmla="*/ 8105774 w 11955064"/>
              <a:gd name="connsiteY245" fmla="*/ 5857874 h 5868591"/>
              <a:gd name="connsiteX246" fmla="*/ 8134350 w 11955064"/>
              <a:gd name="connsiteY246" fmla="*/ 5857874 h 5868591"/>
              <a:gd name="connsiteX247" fmla="*/ 8162925 w 11955064"/>
              <a:gd name="connsiteY247" fmla="*/ 5848350 h 5868591"/>
              <a:gd name="connsiteX248" fmla="*/ 8201025 w 11955064"/>
              <a:gd name="connsiteY248" fmla="*/ 5838825 h 5868591"/>
              <a:gd name="connsiteX249" fmla="*/ 8277225 w 11955064"/>
              <a:gd name="connsiteY249" fmla="*/ 5810250 h 5868591"/>
              <a:gd name="connsiteX250" fmla="*/ 8305800 w 11955064"/>
              <a:gd name="connsiteY250" fmla="*/ 5800725 h 5868591"/>
              <a:gd name="connsiteX251" fmla="*/ 8353425 w 11955064"/>
              <a:gd name="connsiteY251" fmla="*/ 5781674 h 5868591"/>
              <a:gd name="connsiteX252" fmla="*/ 8458200 w 11955064"/>
              <a:gd name="connsiteY252" fmla="*/ 5743574 h 5868591"/>
              <a:gd name="connsiteX253" fmla="*/ 8524875 w 11955064"/>
              <a:gd name="connsiteY253" fmla="*/ 5734050 h 5868591"/>
              <a:gd name="connsiteX254" fmla="*/ 8562975 w 11955064"/>
              <a:gd name="connsiteY254" fmla="*/ 5715000 h 5868591"/>
              <a:gd name="connsiteX255" fmla="*/ 8658225 w 11955064"/>
              <a:gd name="connsiteY255" fmla="*/ 5667374 h 5868591"/>
              <a:gd name="connsiteX256" fmla="*/ 8705850 w 11955064"/>
              <a:gd name="connsiteY256" fmla="*/ 5648325 h 5868591"/>
              <a:gd name="connsiteX257" fmla="*/ 8763000 w 11955064"/>
              <a:gd name="connsiteY257" fmla="*/ 5629274 h 5868591"/>
              <a:gd name="connsiteX258" fmla="*/ 8820150 w 11955064"/>
              <a:gd name="connsiteY258" fmla="*/ 5591175 h 5868591"/>
              <a:gd name="connsiteX259" fmla="*/ 8877300 w 11955064"/>
              <a:gd name="connsiteY259" fmla="*/ 5553075 h 5868591"/>
              <a:gd name="connsiteX260" fmla="*/ 8905875 w 11955064"/>
              <a:gd name="connsiteY260" fmla="*/ 5534025 h 5868591"/>
              <a:gd name="connsiteX261" fmla="*/ 8924925 w 11955064"/>
              <a:gd name="connsiteY261" fmla="*/ 5524500 h 5868591"/>
              <a:gd name="connsiteX262" fmla="*/ 8943975 w 11955064"/>
              <a:gd name="connsiteY262" fmla="*/ 5505450 h 5868591"/>
              <a:gd name="connsiteX263" fmla="*/ 8963025 w 11955064"/>
              <a:gd name="connsiteY263" fmla="*/ 5486400 h 5868591"/>
              <a:gd name="connsiteX264" fmla="*/ 8982075 w 11955064"/>
              <a:gd name="connsiteY264" fmla="*/ 5448300 h 5868591"/>
              <a:gd name="connsiteX265" fmla="*/ 9001125 w 11955064"/>
              <a:gd name="connsiteY265" fmla="*/ 5438775 h 5868591"/>
              <a:gd name="connsiteX266" fmla="*/ 9010650 w 11955064"/>
              <a:gd name="connsiteY266" fmla="*/ 5419725 h 5868591"/>
              <a:gd name="connsiteX267" fmla="*/ 9020175 w 11955064"/>
              <a:gd name="connsiteY267" fmla="*/ 5400675 h 5868591"/>
              <a:gd name="connsiteX268" fmla="*/ 9029700 w 11955064"/>
              <a:gd name="connsiteY268" fmla="*/ 5381625 h 5868591"/>
              <a:gd name="connsiteX269" fmla="*/ 9039225 w 11955064"/>
              <a:gd name="connsiteY269" fmla="*/ 5362575 h 5868591"/>
              <a:gd name="connsiteX270" fmla="*/ 9058275 w 11955064"/>
              <a:gd name="connsiteY270" fmla="*/ 5324475 h 5868591"/>
              <a:gd name="connsiteX271" fmla="*/ 9077325 w 11955064"/>
              <a:gd name="connsiteY271" fmla="*/ 5248275 h 5868591"/>
              <a:gd name="connsiteX272" fmla="*/ 9105900 w 11955064"/>
              <a:gd name="connsiteY272" fmla="*/ 5153025 h 5868591"/>
              <a:gd name="connsiteX273" fmla="*/ 9124950 w 11955064"/>
              <a:gd name="connsiteY273" fmla="*/ 5076825 h 5868591"/>
              <a:gd name="connsiteX274" fmla="*/ 9134475 w 11955064"/>
              <a:gd name="connsiteY274" fmla="*/ 5010150 h 5868591"/>
              <a:gd name="connsiteX275" fmla="*/ 9144000 w 11955064"/>
              <a:gd name="connsiteY275" fmla="*/ 4933950 h 5868591"/>
              <a:gd name="connsiteX276" fmla="*/ 9144000 w 11955064"/>
              <a:gd name="connsiteY276" fmla="*/ 4791075 h 5868591"/>
              <a:gd name="connsiteX277" fmla="*/ 9153525 w 11955064"/>
              <a:gd name="connsiteY277" fmla="*/ 4762500 h 5868591"/>
              <a:gd name="connsiteX278" fmla="*/ 9153525 w 11955064"/>
              <a:gd name="connsiteY278" fmla="*/ 4533900 h 5868591"/>
              <a:gd name="connsiteX279" fmla="*/ 9144000 w 11955064"/>
              <a:gd name="connsiteY279" fmla="*/ 4524375 h 5868591"/>
              <a:gd name="connsiteX280" fmla="*/ 9144000 w 11955064"/>
              <a:gd name="connsiteY280" fmla="*/ 4486275 h 5868591"/>
              <a:gd name="connsiteX281" fmla="*/ 9134475 w 11955064"/>
              <a:gd name="connsiteY281" fmla="*/ 4467225 h 5868591"/>
              <a:gd name="connsiteX282" fmla="*/ 9124950 w 11955064"/>
              <a:gd name="connsiteY282" fmla="*/ 4429125 h 5868591"/>
              <a:gd name="connsiteX283" fmla="*/ 9115425 w 11955064"/>
              <a:gd name="connsiteY283" fmla="*/ 4400550 h 5868591"/>
              <a:gd name="connsiteX284" fmla="*/ 9105900 w 11955064"/>
              <a:gd name="connsiteY284" fmla="*/ 4362450 h 5868591"/>
              <a:gd name="connsiteX285" fmla="*/ 9096375 w 11955064"/>
              <a:gd name="connsiteY285" fmla="*/ 4314825 h 5868591"/>
              <a:gd name="connsiteX286" fmla="*/ 9096375 w 11955064"/>
              <a:gd name="connsiteY286" fmla="*/ 4171950 h 5868591"/>
              <a:gd name="connsiteX287" fmla="*/ 9105900 w 11955064"/>
              <a:gd name="connsiteY287" fmla="*/ 4124325 h 5868591"/>
              <a:gd name="connsiteX288" fmla="*/ 9115425 w 11955064"/>
              <a:gd name="connsiteY288" fmla="*/ 4086225 h 5868591"/>
              <a:gd name="connsiteX289" fmla="*/ 9134475 w 11955064"/>
              <a:gd name="connsiteY289" fmla="*/ 4019550 h 5868591"/>
              <a:gd name="connsiteX290" fmla="*/ 9144000 w 11955064"/>
              <a:gd name="connsiteY290" fmla="*/ 3990975 h 5868591"/>
              <a:gd name="connsiteX291" fmla="*/ 9153525 w 11955064"/>
              <a:gd name="connsiteY291" fmla="*/ 3962400 h 5868591"/>
              <a:gd name="connsiteX292" fmla="*/ 9172575 w 11955064"/>
              <a:gd name="connsiteY292" fmla="*/ 3924300 h 5868591"/>
              <a:gd name="connsiteX293" fmla="*/ 9182100 w 11955064"/>
              <a:gd name="connsiteY293" fmla="*/ 3895725 h 5868591"/>
              <a:gd name="connsiteX294" fmla="*/ 9201150 w 11955064"/>
              <a:gd name="connsiteY294" fmla="*/ 3867150 h 5868591"/>
              <a:gd name="connsiteX295" fmla="*/ 9229725 w 11955064"/>
              <a:gd name="connsiteY295" fmla="*/ 3819525 h 5868591"/>
              <a:gd name="connsiteX296" fmla="*/ 9248775 w 11955064"/>
              <a:gd name="connsiteY296" fmla="*/ 3790950 h 5868591"/>
              <a:gd name="connsiteX297" fmla="*/ 9277350 w 11955064"/>
              <a:gd name="connsiteY297" fmla="*/ 3733800 h 5868591"/>
              <a:gd name="connsiteX298" fmla="*/ 9296400 w 11955064"/>
              <a:gd name="connsiteY298" fmla="*/ 3705225 h 5868591"/>
              <a:gd name="connsiteX299" fmla="*/ 9305925 w 11955064"/>
              <a:gd name="connsiteY299" fmla="*/ 3686175 h 5868591"/>
              <a:gd name="connsiteX300" fmla="*/ 9334500 w 11955064"/>
              <a:gd name="connsiteY300" fmla="*/ 3657600 h 5868591"/>
              <a:gd name="connsiteX301" fmla="*/ 9363075 w 11955064"/>
              <a:gd name="connsiteY301" fmla="*/ 3619500 h 5868591"/>
              <a:gd name="connsiteX302" fmla="*/ 9372600 w 11955064"/>
              <a:gd name="connsiteY302" fmla="*/ 3600450 h 5868591"/>
              <a:gd name="connsiteX303" fmla="*/ 9382125 w 11955064"/>
              <a:gd name="connsiteY303" fmla="*/ 3590925 h 5868591"/>
              <a:gd name="connsiteX304" fmla="*/ 9391650 w 11955064"/>
              <a:gd name="connsiteY304" fmla="*/ 3590925 h 5868591"/>
              <a:gd name="connsiteX305" fmla="*/ 9420225 w 11955064"/>
              <a:gd name="connsiteY305" fmla="*/ 3562350 h 5868591"/>
              <a:gd name="connsiteX306" fmla="*/ 9458325 w 11955064"/>
              <a:gd name="connsiteY306" fmla="*/ 3543300 h 5868591"/>
              <a:gd name="connsiteX307" fmla="*/ 9477375 w 11955064"/>
              <a:gd name="connsiteY307" fmla="*/ 3524250 h 5868591"/>
              <a:gd name="connsiteX308" fmla="*/ 9505950 w 11955064"/>
              <a:gd name="connsiteY308" fmla="*/ 3514725 h 5868591"/>
              <a:gd name="connsiteX309" fmla="*/ 9544050 w 11955064"/>
              <a:gd name="connsiteY309" fmla="*/ 3505200 h 5868591"/>
              <a:gd name="connsiteX310" fmla="*/ 9705975 w 11955064"/>
              <a:gd name="connsiteY310" fmla="*/ 3505200 h 5868591"/>
              <a:gd name="connsiteX311" fmla="*/ 9753600 w 11955064"/>
              <a:gd name="connsiteY311" fmla="*/ 3495675 h 5868591"/>
              <a:gd name="connsiteX312" fmla="*/ 9801225 w 11955064"/>
              <a:gd name="connsiteY312" fmla="*/ 3486150 h 5868591"/>
              <a:gd name="connsiteX313" fmla="*/ 9829800 w 11955064"/>
              <a:gd name="connsiteY313" fmla="*/ 3467100 h 5868591"/>
              <a:gd name="connsiteX314" fmla="*/ 9867900 w 11955064"/>
              <a:gd name="connsiteY314" fmla="*/ 3457575 h 5868591"/>
              <a:gd name="connsiteX315" fmla="*/ 10420350 w 11955064"/>
              <a:gd name="connsiteY315" fmla="*/ 3457575 h 5868591"/>
              <a:gd name="connsiteX316" fmla="*/ 10506075 w 11955064"/>
              <a:gd name="connsiteY316" fmla="*/ 3467100 h 5868591"/>
              <a:gd name="connsiteX317" fmla="*/ 10639425 w 11955064"/>
              <a:gd name="connsiteY317" fmla="*/ 3505200 h 5868591"/>
              <a:gd name="connsiteX318" fmla="*/ 10763250 w 11955064"/>
              <a:gd name="connsiteY318" fmla="*/ 3543300 h 5868591"/>
              <a:gd name="connsiteX319" fmla="*/ 10858500 w 11955064"/>
              <a:gd name="connsiteY319" fmla="*/ 3590925 h 5868591"/>
              <a:gd name="connsiteX320" fmla="*/ 10915650 w 11955064"/>
              <a:gd name="connsiteY320" fmla="*/ 3619500 h 5868591"/>
              <a:gd name="connsiteX321" fmla="*/ 10953750 w 11955064"/>
              <a:gd name="connsiteY321" fmla="*/ 3638550 h 5868591"/>
              <a:gd name="connsiteX322" fmla="*/ 11001375 w 11955064"/>
              <a:gd name="connsiteY322" fmla="*/ 3648075 h 5868591"/>
              <a:gd name="connsiteX323" fmla="*/ 11106150 w 11955064"/>
              <a:gd name="connsiteY323" fmla="*/ 3648075 h 5868591"/>
              <a:gd name="connsiteX324" fmla="*/ 11134725 w 11955064"/>
              <a:gd name="connsiteY324" fmla="*/ 3638550 h 5868591"/>
              <a:gd name="connsiteX325" fmla="*/ 11172825 w 11955064"/>
              <a:gd name="connsiteY325" fmla="*/ 3629025 h 5868591"/>
              <a:gd name="connsiteX326" fmla="*/ 11201400 w 11955064"/>
              <a:gd name="connsiteY326" fmla="*/ 3609975 h 5868591"/>
              <a:gd name="connsiteX327" fmla="*/ 11258549 w 11955064"/>
              <a:gd name="connsiteY327" fmla="*/ 3571875 h 5868591"/>
              <a:gd name="connsiteX328" fmla="*/ 11296651 w 11955064"/>
              <a:gd name="connsiteY328" fmla="*/ 3552825 h 5868591"/>
              <a:gd name="connsiteX329" fmla="*/ 11363325 w 11955064"/>
              <a:gd name="connsiteY329" fmla="*/ 3514725 h 5868591"/>
              <a:gd name="connsiteX330" fmla="*/ 11410949 w 11955064"/>
              <a:gd name="connsiteY330" fmla="*/ 3486150 h 5868591"/>
              <a:gd name="connsiteX331" fmla="*/ 11458575 w 11955064"/>
              <a:gd name="connsiteY331" fmla="*/ 3448050 h 5868591"/>
              <a:gd name="connsiteX332" fmla="*/ 11487149 w 11955064"/>
              <a:gd name="connsiteY332" fmla="*/ 3409950 h 5868591"/>
              <a:gd name="connsiteX333" fmla="*/ 11544300 w 11955064"/>
              <a:gd name="connsiteY333" fmla="*/ 3352800 h 5868591"/>
              <a:gd name="connsiteX334" fmla="*/ 11591925 w 11955064"/>
              <a:gd name="connsiteY334" fmla="*/ 3324225 h 5868591"/>
              <a:gd name="connsiteX335" fmla="*/ 11620500 w 11955064"/>
              <a:gd name="connsiteY335" fmla="*/ 3286125 h 5868591"/>
              <a:gd name="connsiteX336" fmla="*/ 11649075 w 11955064"/>
              <a:gd name="connsiteY336" fmla="*/ 3267075 h 5868591"/>
              <a:gd name="connsiteX337" fmla="*/ 11668125 w 11955064"/>
              <a:gd name="connsiteY337" fmla="*/ 3248025 h 5868591"/>
              <a:gd name="connsiteX338" fmla="*/ 11696700 w 11955064"/>
              <a:gd name="connsiteY338" fmla="*/ 3200400 h 5868591"/>
              <a:gd name="connsiteX339" fmla="*/ 11734800 w 11955064"/>
              <a:gd name="connsiteY339" fmla="*/ 3171825 h 5868591"/>
              <a:gd name="connsiteX340" fmla="*/ 11763375 w 11955064"/>
              <a:gd name="connsiteY340" fmla="*/ 3124200 h 5868591"/>
              <a:gd name="connsiteX341" fmla="*/ 11801475 w 11955064"/>
              <a:gd name="connsiteY341" fmla="*/ 3095625 h 5868591"/>
              <a:gd name="connsiteX342" fmla="*/ 11820525 w 11955064"/>
              <a:gd name="connsiteY342" fmla="*/ 3067050 h 5868591"/>
              <a:gd name="connsiteX343" fmla="*/ 11849100 w 11955064"/>
              <a:gd name="connsiteY343" fmla="*/ 3019425 h 5868591"/>
              <a:gd name="connsiteX344" fmla="*/ 11858625 w 11955064"/>
              <a:gd name="connsiteY344" fmla="*/ 2990850 h 5868591"/>
              <a:gd name="connsiteX345" fmla="*/ 11868149 w 11955064"/>
              <a:gd name="connsiteY345" fmla="*/ 2971800 h 5868591"/>
              <a:gd name="connsiteX346" fmla="*/ 11887200 w 11955064"/>
              <a:gd name="connsiteY346" fmla="*/ 2943225 h 5868591"/>
              <a:gd name="connsiteX347" fmla="*/ 11887200 w 11955064"/>
              <a:gd name="connsiteY347" fmla="*/ 2924175 h 5868591"/>
              <a:gd name="connsiteX348" fmla="*/ 11896725 w 11955064"/>
              <a:gd name="connsiteY348" fmla="*/ 2876550 h 5868591"/>
              <a:gd name="connsiteX349" fmla="*/ 11896725 w 11955064"/>
              <a:gd name="connsiteY349" fmla="*/ 2857500 h 5868591"/>
              <a:gd name="connsiteX350" fmla="*/ 11915775 w 11955064"/>
              <a:gd name="connsiteY350" fmla="*/ 2771775 h 5868591"/>
              <a:gd name="connsiteX351" fmla="*/ 11925300 w 11955064"/>
              <a:gd name="connsiteY351" fmla="*/ 2714625 h 5868591"/>
              <a:gd name="connsiteX352" fmla="*/ 11934825 w 11955064"/>
              <a:gd name="connsiteY352" fmla="*/ 2657475 h 5868591"/>
              <a:gd name="connsiteX353" fmla="*/ 11944349 w 11955064"/>
              <a:gd name="connsiteY353" fmla="*/ 2609850 h 5868591"/>
              <a:gd name="connsiteX354" fmla="*/ 11953875 w 11955064"/>
              <a:gd name="connsiteY354" fmla="*/ 2562225 h 5868591"/>
              <a:gd name="connsiteX355" fmla="*/ 11953875 w 11955064"/>
              <a:gd name="connsiteY355" fmla="*/ 2419350 h 5868591"/>
              <a:gd name="connsiteX356" fmla="*/ 11934825 w 11955064"/>
              <a:gd name="connsiteY356" fmla="*/ 2362200 h 5868591"/>
              <a:gd name="connsiteX357" fmla="*/ 11925300 w 11955064"/>
              <a:gd name="connsiteY357" fmla="*/ 2305050 h 5868591"/>
              <a:gd name="connsiteX358" fmla="*/ 11925300 w 11955064"/>
              <a:gd name="connsiteY358" fmla="*/ 2257425 h 5868591"/>
              <a:gd name="connsiteX359" fmla="*/ 11906251 w 11955064"/>
              <a:gd name="connsiteY359" fmla="*/ 2209800 h 5868591"/>
              <a:gd name="connsiteX360" fmla="*/ 11887200 w 11955064"/>
              <a:gd name="connsiteY360" fmla="*/ 2171700 h 5868591"/>
              <a:gd name="connsiteX361" fmla="*/ 11868149 w 11955064"/>
              <a:gd name="connsiteY361" fmla="*/ 2124075 h 5868591"/>
              <a:gd name="connsiteX362" fmla="*/ 11849100 w 11955064"/>
              <a:gd name="connsiteY362" fmla="*/ 2076450 h 5868591"/>
              <a:gd name="connsiteX363" fmla="*/ 11839575 w 11955064"/>
              <a:gd name="connsiteY363" fmla="*/ 2057400 h 5868591"/>
              <a:gd name="connsiteX364" fmla="*/ 11830051 w 11955064"/>
              <a:gd name="connsiteY364" fmla="*/ 2038350 h 5868591"/>
              <a:gd name="connsiteX365" fmla="*/ 11830051 w 11955064"/>
              <a:gd name="connsiteY365" fmla="*/ 2028825 h 5868591"/>
              <a:gd name="connsiteX366" fmla="*/ 11791949 w 11955064"/>
              <a:gd name="connsiteY366" fmla="*/ 1981200 h 5868591"/>
              <a:gd name="connsiteX367" fmla="*/ 11772900 w 11955064"/>
              <a:gd name="connsiteY367" fmla="*/ 1952625 h 5868591"/>
              <a:gd name="connsiteX368" fmla="*/ 11753851 w 11955064"/>
              <a:gd name="connsiteY368" fmla="*/ 1914525 h 5868591"/>
              <a:gd name="connsiteX369" fmla="*/ 11725275 w 11955064"/>
              <a:gd name="connsiteY369" fmla="*/ 1885950 h 5868591"/>
              <a:gd name="connsiteX370" fmla="*/ 11687175 w 11955064"/>
              <a:gd name="connsiteY370" fmla="*/ 1847850 h 5868591"/>
              <a:gd name="connsiteX371" fmla="*/ 11668125 w 11955064"/>
              <a:gd name="connsiteY371" fmla="*/ 1838325 h 5868591"/>
              <a:gd name="connsiteX372" fmla="*/ 11658600 w 11955064"/>
              <a:gd name="connsiteY372" fmla="*/ 1828800 h 5868591"/>
              <a:gd name="connsiteX373" fmla="*/ 11649075 w 11955064"/>
              <a:gd name="connsiteY373" fmla="*/ 1809750 h 5868591"/>
              <a:gd name="connsiteX374" fmla="*/ 11639549 w 11955064"/>
              <a:gd name="connsiteY374" fmla="*/ 1790700 h 5868591"/>
              <a:gd name="connsiteX375" fmla="*/ 11620500 w 11955064"/>
              <a:gd name="connsiteY375" fmla="*/ 1771650 h 5868591"/>
              <a:gd name="connsiteX376" fmla="*/ 11620500 w 11955064"/>
              <a:gd name="connsiteY376" fmla="*/ 1762125 h 5868591"/>
              <a:gd name="connsiteX377" fmla="*/ 11610975 w 11955064"/>
              <a:gd name="connsiteY377" fmla="*/ 1752600 h 5868591"/>
              <a:gd name="connsiteX378" fmla="*/ 11591925 w 11955064"/>
              <a:gd name="connsiteY378" fmla="*/ 1733550 h 5868591"/>
              <a:gd name="connsiteX379" fmla="*/ 11582400 w 11955064"/>
              <a:gd name="connsiteY379" fmla="*/ 1714500 h 5868591"/>
              <a:gd name="connsiteX380" fmla="*/ 11572875 w 11955064"/>
              <a:gd name="connsiteY380" fmla="*/ 1695450 h 5868591"/>
              <a:gd name="connsiteX381" fmla="*/ 11563349 w 11955064"/>
              <a:gd name="connsiteY381" fmla="*/ 1685925 h 5868591"/>
              <a:gd name="connsiteX382" fmla="*/ 11544300 w 11955064"/>
              <a:gd name="connsiteY382" fmla="*/ 1666875 h 5868591"/>
              <a:gd name="connsiteX383" fmla="*/ 11534775 w 11955064"/>
              <a:gd name="connsiteY383" fmla="*/ 1647825 h 5868591"/>
              <a:gd name="connsiteX384" fmla="*/ 11525251 w 11955064"/>
              <a:gd name="connsiteY384" fmla="*/ 1628775 h 5868591"/>
              <a:gd name="connsiteX385" fmla="*/ 11515725 w 11955064"/>
              <a:gd name="connsiteY385" fmla="*/ 1619250 h 5868591"/>
              <a:gd name="connsiteX386" fmla="*/ 11506200 w 11955064"/>
              <a:gd name="connsiteY386" fmla="*/ 1600200 h 5868591"/>
              <a:gd name="connsiteX387" fmla="*/ 11487149 w 11955064"/>
              <a:gd name="connsiteY387" fmla="*/ 1581150 h 5868591"/>
              <a:gd name="connsiteX388" fmla="*/ 11477625 w 11955064"/>
              <a:gd name="connsiteY388" fmla="*/ 1571625 h 5868591"/>
              <a:gd name="connsiteX389" fmla="*/ 11468100 w 11955064"/>
              <a:gd name="connsiteY389" fmla="*/ 1552575 h 5868591"/>
              <a:gd name="connsiteX390" fmla="*/ 11458575 w 11955064"/>
              <a:gd name="connsiteY390" fmla="*/ 1533525 h 5868591"/>
              <a:gd name="connsiteX391" fmla="*/ 11439525 w 11955064"/>
              <a:gd name="connsiteY391" fmla="*/ 1514475 h 5868591"/>
              <a:gd name="connsiteX392" fmla="*/ 11420475 w 11955064"/>
              <a:gd name="connsiteY392" fmla="*/ 1504950 h 5868591"/>
              <a:gd name="connsiteX393" fmla="*/ 11410949 w 11955064"/>
              <a:gd name="connsiteY393" fmla="*/ 1485900 h 5868591"/>
              <a:gd name="connsiteX394" fmla="*/ 11401425 w 11955064"/>
              <a:gd name="connsiteY394" fmla="*/ 1466850 h 5868591"/>
              <a:gd name="connsiteX395" fmla="*/ 11401425 w 11955064"/>
              <a:gd name="connsiteY395" fmla="*/ 1447800 h 5868591"/>
              <a:gd name="connsiteX396" fmla="*/ 11391900 w 11955064"/>
              <a:gd name="connsiteY396" fmla="*/ 1438275 h 5868591"/>
              <a:gd name="connsiteX397" fmla="*/ 11382375 w 11955064"/>
              <a:gd name="connsiteY397" fmla="*/ 1428750 h 5868591"/>
              <a:gd name="connsiteX398" fmla="*/ 11372851 w 11955064"/>
              <a:gd name="connsiteY398" fmla="*/ 1419225 h 5868591"/>
              <a:gd name="connsiteX399" fmla="*/ 11372851 w 11955064"/>
              <a:gd name="connsiteY399" fmla="*/ 1409700 h 5868591"/>
              <a:gd name="connsiteX400" fmla="*/ 11353800 w 11955064"/>
              <a:gd name="connsiteY400" fmla="*/ 1371600 h 5868591"/>
              <a:gd name="connsiteX401" fmla="*/ 11344275 w 11955064"/>
              <a:gd name="connsiteY401" fmla="*/ 1362075 h 5868591"/>
              <a:gd name="connsiteX402" fmla="*/ 11325225 w 11955064"/>
              <a:gd name="connsiteY402" fmla="*/ 1333500 h 5868591"/>
              <a:gd name="connsiteX403" fmla="*/ 11325225 w 11955064"/>
              <a:gd name="connsiteY403" fmla="*/ 1323975 h 5868591"/>
              <a:gd name="connsiteX404" fmla="*/ 11315700 w 11955064"/>
              <a:gd name="connsiteY404" fmla="*/ 1343025 h 5868591"/>
              <a:gd name="connsiteX405" fmla="*/ 11258549 w 11955064"/>
              <a:gd name="connsiteY405" fmla="*/ 1333500 h 5868591"/>
              <a:gd name="connsiteX406" fmla="*/ 11258549 w 11955064"/>
              <a:gd name="connsiteY406" fmla="*/ 1352550 h 5868591"/>
              <a:gd name="connsiteX407" fmla="*/ 10829925 w 11955064"/>
              <a:gd name="connsiteY407" fmla="*/ 1200150 h 5868591"/>
              <a:gd name="connsiteX408" fmla="*/ 10829925 w 11955064"/>
              <a:gd name="connsiteY408" fmla="*/ 1200150 h 586859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</a:cxnLst>
            <a:rect l="l" t="t" r="r" b="b"/>
            <a:pathLst>
              <a:path w="11955064" h="5868591">
                <a:moveTo>
                  <a:pt x="11430000" y="1343025"/>
                </a:moveTo>
                <a:cubicBezTo>
                  <a:pt x="11430000" y="1343025"/>
                  <a:pt x="11472544" y="1351914"/>
                  <a:pt x="11430000" y="1343025"/>
                </a:cubicBezTo>
                <a:cubicBezTo>
                  <a:pt x="11387455" y="1334135"/>
                  <a:pt x="10852784" y="1220470"/>
                  <a:pt x="10791825" y="1209675"/>
                </a:cubicBezTo>
                <a:cubicBezTo>
                  <a:pt x="10730865" y="1198879"/>
                  <a:pt x="10686414" y="1205865"/>
                  <a:pt x="10515600" y="1181100"/>
                </a:cubicBezTo>
                <a:cubicBezTo>
                  <a:pt x="10344785" y="1156334"/>
                  <a:pt x="8389620" y="861694"/>
                  <a:pt x="8229600" y="838200"/>
                </a:cubicBezTo>
                <a:cubicBezTo>
                  <a:pt x="8069579" y="814705"/>
                  <a:pt x="8129904" y="830580"/>
                  <a:pt x="8115300" y="828675"/>
                </a:cubicBezTo>
                <a:cubicBezTo>
                  <a:pt x="8100694" y="826769"/>
                  <a:pt x="8024495" y="811530"/>
                  <a:pt x="8010525" y="809625"/>
                </a:cubicBezTo>
                <a:cubicBezTo>
                  <a:pt x="7996555" y="807719"/>
                  <a:pt x="7919084" y="801370"/>
                  <a:pt x="7905750" y="800100"/>
                </a:cubicBezTo>
                <a:cubicBezTo>
                  <a:pt x="7892414" y="798829"/>
                  <a:pt x="7821929" y="791845"/>
                  <a:pt x="7810500" y="790575"/>
                </a:cubicBezTo>
                <a:cubicBezTo>
                  <a:pt x="7799070" y="789304"/>
                  <a:pt x="7763510" y="784224"/>
                  <a:pt x="7734300" y="781050"/>
                </a:cubicBezTo>
                <a:cubicBezTo>
                  <a:pt x="7705089" y="777875"/>
                  <a:pt x="7402829" y="747394"/>
                  <a:pt x="7372350" y="742950"/>
                </a:cubicBezTo>
                <a:cubicBezTo>
                  <a:pt x="7341870" y="738505"/>
                  <a:pt x="7292340" y="718184"/>
                  <a:pt x="7277100" y="714375"/>
                </a:cubicBezTo>
                <a:cubicBezTo>
                  <a:pt x="7261859" y="710565"/>
                  <a:pt x="7162164" y="688974"/>
                  <a:pt x="7143750" y="685800"/>
                </a:cubicBezTo>
                <a:cubicBezTo>
                  <a:pt x="7125334" y="682624"/>
                  <a:pt x="7021194" y="669924"/>
                  <a:pt x="7000874" y="666750"/>
                </a:cubicBezTo>
                <a:cubicBezTo>
                  <a:pt x="6980554" y="663574"/>
                  <a:pt x="6859904" y="640714"/>
                  <a:pt x="6838950" y="638175"/>
                </a:cubicBezTo>
                <a:cubicBezTo>
                  <a:pt x="6817994" y="635634"/>
                  <a:pt x="6717664" y="629285"/>
                  <a:pt x="6686550" y="628650"/>
                </a:cubicBezTo>
                <a:cubicBezTo>
                  <a:pt x="6655435" y="628014"/>
                  <a:pt x="6405245" y="628014"/>
                  <a:pt x="6372225" y="628650"/>
                </a:cubicBezTo>
                <a:cubicBezTo>
                  <a:pt x="6339205" y="629285"/>
                  <a:pt x="6214109" y="635634"/>
                  <a:pt x="6191250" y="638175"/>
                </a:cubicBezTo>
                <a:cubicBezTo>
                  <a:pt x="6168390" y="640714"/>
                  <a:pt x="6050915" y="662940"/>
                  <a:pt x="6029325" y="666750"/>
                </a:cubicBezTo>
                <a:cubicBezTo>
                  <a:pt x="6007735" y="670559"/>
                  <a:pt x="5885180" y="692784"/>
                  <a:pt x="5867400" y="695325"/>
                </a:cubicBezTo>
                <a:cubicBezTo>
                  <a:pt x="5849620" y="697864"/>
                  <a:pt x="5776595" y="702944"/>
                  <a:pt x="5762625" y="704850"/>
                </a:cubicBezTo>
                <a:cubicBezTo>
                  <a:pt x="5748655" y="706755"/>
                  <a:pt x="5671184" y="721360"/>
                  <a:pt x="5657850" y="723900"/>
                </a:cubicBezTo>
                <a:cubicBezTo>
                  <a:pt x="5644514" y="726440"/>
                  <a:pt x="5575299" y="741044"/>
                  <a:pt x="5562600" y="742950"/>
                </a:cubicBezTo>
                <a:cubicBezTo>
                  <a:pt x="5549899" y="744855"/>
                  <a:pt x="5480684" y="749935"/>
                  <a:pt x="5467350" y="752475"/>
                </a:cubicBezTo>
                <a:cubicBezTo>
                  <a:pt x="5454014" y="755015"/>
                  <a:pt x="5380354" y="776605"/>
                  <a:pt x="5362575" y="781050"/>
                </a:cubicBezTo>
                <a:cubicBezTo>
                  <a:pt x="5344794" y="785494"/>
                  <a:pt x="5217159" y="815340"/>
                  <a:pt x="5200650" y="819150"/>
                </a:cubicBezTo>
                <a:cubicBezTo>
                  <a:pt x="5184140" y="822959"/>
                  <a:pt x="5126354" y="835025"/>
                  <a:pt x="5114925" y="838200"/>
                </a:cubicBezTo>
                <a:cubicBezTo>
                  <a:pt x="5103495" y="841374"/>
                  <a:pt x="5039994" y="863600"/>
                  <a:pt x="5029200" y="866775"/>
                </a:cubicBezTo>
                <a:cubicBezTo>
                  <a:pt x="5018404" y="869949"/>
                  <a:pt x="4965065" y="882650"/>
                  <a:pt x="4953000" y="885825"/>
                </a:cubicBezTo>
                <a:cubicBezTo>
                  <a:pt x="4940934" y="888999"/>
                  <a:pt x="4861560" y="911225"/>
                  <a:pt x="4848225" y="914400"/>
                </a:cubicBezTo>
                <a:cubicBezTo>
                  <a:pt x="4834889" y="917574"/>
                  <a:pt x="4765040" y="930275"/>
                  <a:pt x="4752975" y="933450"/>
                </a:cubicBezTo>
                <a:cubicBezTo>
                  <a:pt x="4740909" y="936624"/>
                  <a:pt x="4679315" y="958215"/>
                  <a:pt x="4667250" y="962025"/>
                </a:cubicBezTo>
                <a:cubicBezTo>
                  <a:pt x="4655184" y="965834"/>
                  <a:pt x="4585335" y="987425"/>
                  <a:pt x="4572000" y="990600"/>
                </a:cubicBezTo>
                <a:cubicBezTo>
                  <a:pt x="4558664" y="993774"/>
                  <a:pt x="4480560" y="1005840"/>
                  <a:pt x="4467225" y="1009650"/>
                </a:cubicBezTo>
                <a:cubicBezTo>
                  <a:pt x="4453889" y="1013459"/>
                  <a:pt x="4384674" y="1043305"/>
                  <a:pt x="4371975" y="1047750"/>
                </a:cubicBezTo>
                <a:cubicBezTo>
                  <a:pt x="4359275" y="1052194"/>
                  <a:pt x="4290060" y="1071880"/>
                  <a:pt x="4276725" y="1076325"/>
                </a:cubicBezTo>
                <a:cubicBezTo>
                  <a:pt x="4263389" y="1080769"/>
                  <a:pt x="4189095" y="1106805"/>
                  <a:pt x="4171950" y="1114425"/>
                </a:cubicBezTo>
                <a:cubicBezTo>
                  <a:pt x="4154804" y="1122044"/>
                  <a:pt x="4034789" y="1181735"/>
                  <a:pt x="4019550" y="1190625"/>
                </a:cubicBezTo>
                <a:cubicBezTo>
                  <a:pt x="4004310" y="1199514"/>
                  <a:pt x="3952874" y="1240790"/>
                  <a:pt x="3943350" y="1247775"/>
                </a:cubicBezTo>
                <a:cubicBezTo>
                  <a:pt x="3933825" y="1254759"/>
                  <a:pt x="3886199" y="1290319"/>
                  <a:pt x="3876675" y="1295400"/>
                </a:cubicBezTo>
                <a:cubicBezTo>
                  <a:pt x="3867150" y="1300479"/>
                  <a:pt x="3809999" y="1317624"/>
                  <a:pt x="3800475" y="1323975"/>
                </a:cubicBezTo>
                <a:cubicBezTo>
                  <a:pt x="3790950" y="1330324"/>
                  <a:pt x="3743324" y="1383030"/>
                  <a:pt x="3733800" y="1390650"/>
                </a:cubicBezTo>
                <a:cubicBezTo>
                  <a:pt x="3724275" y="1398269"/>
                  <a:pt x="3666490" y="1433195"/>
                  <a:pt x="3657600" y="1438275"/>
                </a:cubicBezTo>
                <a:cubicBezTo>
                  <a:pt x="3648710" y="1443355"/>
                  <a:pt x="3606800" y="1461770"/>
                  <a:pt x="3600450" y="1466850"/>
                </a:cubicBezTo>
                <a:cubicBezTo>
                  <a:pt x="3594099" y="1471930"/>
                  <a:pt x="3569970" y="1510030"/>
                  <a:pt x="3562350" y="1514475"/>
                </a:cubicBezTo>
                <a:cubicBezTo>
                  <a:pt x="3554729" y="1518920"/>
                  <a:pt x="3495040" y="1529080"/>
                  <a:pt x="3486150" y="1533525"/>
                </a:cubicBezTo>
                <a:cubicBezTo>
                  <a:pt x="3477260" y="1537970"/>
                  <a:pt x="3437254" y="1575435"/>
                  <a:pt x="3429000" y="1581150"/>
                </a:cubicBezTo>
                <a:cubicBezTo>
                  <a:pt x="3420745" y="1586864"/>
                  <a:pt x="3369309" y="1615439"/>
                  <a:pt x="3362325" y="1619250"/>
                </a:cubicBezTo>
                <a:cubicBezTo>
                  <a:pt x="3355340" y="1623060"/>
                  <a:pt x="3328669" y="1636394"/>
                  <a:pt x="3324225" y="1638300"/>
                </a:cubicBezTo>
                <a:cubicBezTo>
                  <a:pt x="3319780" y="1640205"/>
                  <a:pt x="3299460" y="1645919"/>
                  <a:pt x="3295650" y="1647825"/>
                </a:cubicBezTo>
                <a:cubicBezTo>
                  <a:pt x="3291839" y="1649730"/>
                  <a:pt x="3269615" y="1664334"/>
                  <a:pt x="3267075" y="1666875"/>
                </a:cubicBezTo>
                <a:cubicBezTo>
                  <a:pt x="3264534" y="1669415"/>
                  <a:pt x="3259454" y="1683384"/>
                  <a:pt x="3257550" y="1685925"/>
                </a:cubicBezTo>
                <a:cubicBezTo>
                  <a:pt x="3255645" y="1688465"/>
                  <a:pt x="3241040" y="1702434"/>
                  <a:pt x="3238500" y="1704975"/>
                </a:cubicBezTo>
                <a:cubicBezTo>
                  <a:pt x="3235959" y="1707515"/>
                  <a:pt x="3221990" y="1722119"/>
                  <a:pt x="3219450" y="1724025"/>
                </a:cubicBezTo>
                <a:cubicBezTo>
                  <a:pt x="3216909" y="1725930"/>
                  <a:pt x="3202940" y="1731644"/>
                  <a:pt x="3200400" y="1733550"/>
                </a:cubicBezTo>
                <a:cubicBezTo>
                  <a:pt x="3197859" y="1735455"/>
                  <a:pt x="3183254" y="1750059"/>
                  <a:pt x="3181350" y="1752600"/>
                </a:cubicBezTo>
                <a:cubicBezTo>
                  <a:pt x="3179445" y="1755140"/>
                  <a:pt x="3173729" y="1768474"/>
                  <a:pt x="3171825" y="1771650"/>
                </a:cubicBezTo>
                <a:cubicBezTo>
                  <a:pt x="3169920" y="1774825"/>
                  <a:pt x="3155315" y="1797049"/>
                  <a:pt x="3152775" y="1800225"/>
                </a:cubicBezTo>
                <a:cubicBezTo>
                  <a:pt x="3150234" y="1803400"/>
                  <a:pt x="3136265" y="1815464"/>
                  <a:pt x="3133725" y="1819275"/>
                </a:cubicBezTo>
                <a:cubicBezTo>
                  <a:pt x="3131184" y="1823085"/>
                  <a:pt x="3117215" y="1853564"/>
                  <a:pt x="3114675" y="1857375"/>
                </a:cubicBezTo>
                <a:cubicBezTo>
                  <a:pt x="3112134" y="1861185"/>
                  <a:pt x="3098165" y="1873884"/>
                  <a:pt x="3095625" y="1876425"/>
                </a:cubicBezTo>
                <a:cubicBezTo>
                  <a:pt x="3093084" y="1878965"/>
                  <a:pt x="3078479" y="1892299"/>
                  <a:pt x="3076575" y="1895475"/>
                </a:cubicBezTo>
                <a:cubicBezTo>
                  <a:pt x="3074670" y="1898650"/>
                  <a:pt x="3068954" y="1920239"/>
                  <a:pt x="3067050" y="1924050"/>
                </a:cubicBezTo>
                <a:cubicBezTo>
                  <a:pt x="3065145" y="1927860"/>
                  <a:pt x="3050540" y="1949449"/>
                  <a:pt x="3048000" y="1952625"/>
                </a:cubicBezTo>
                <a:cubicBezTo>
                  <a:pt x="3045459" y="1955800"/>
                  <a:pt x="3030854" y="1969769"/>
                  <a:pt x="3028950" y="1971675"/>
                </a:cubicBezTo>
                <a:cubicBezTo>
                  <a:pt x="3027045" y="1973580"/>
                  <a:pt x="3021329" y="1979294"/>
                  <a:pt x="3019425" y="1981200"/>
                </a:cubicBezTo>
                <a:cubicBezTo>
                  <a:pt x="3017520" y="1983105"/>
                  <a:pt x="3002279" y="1997709"/>
                  <a:pt x="3000375" y="2000250"/>
                </a:cubicBezTo>
                <a:cubicBezTo>
                  <a:pt x="2998470" y="2002790"/>
                  <a:pt x="2992754" y="2015489"/>
                  <a:pt x="2990850" y="2019300"/>
                </a:cubicBezTo>
                <a:cubicBezTo>
                  <a:pt x="2988945" y="2023110"/>
                  <a:pt x="2973704" y="2052320"/>
                  <a:pt x="2971800" y="2057400"/>
                </a:cubicBezTo>
                <a:cubicBezTo>
                  <a:pt x="2969895" y="2062480"/>
                  <a:pt x="2963545" y="2088515"/>
                  <a:pt x="2962275" y="2095500"/>
                </a:cubicBezTo>
                <a:cubicBezTo>
                  <a:pt x="2961004" y="2102484"/>
                  <a:pt x="2953385" y="2131694"/>
                  <a:pt x="2952750" y="2162175"/>
                </a:cubicBezTo>
                <a:cubicBezTo>
                  <a:pt x="2952115" y="2192655"/>
                  <a:pt x="2953385" y="2524759"/>
                  <a:pt x="2952750" y="2552700"/>
                </a:cubicBezTo>
                <a:cubicBezTo>
                  <a:pt x="2952115" y="2580639"/>
                  <a:pt x="2943860" y="2567939"/>
                  <a:pt x="2943225" y="2581275"/>
                </a:cubicBezTo>
                <a:cubicBezTo>
                  <a:pt x="2942590" y="2594610"/>
                  <a:pt x="2942590" y="2740659"/>
                  <a:pt x="2943225" y="2752725"/>
                </a:cubicBezTo>
                <a:cubicBezTo>
                  <a:pt x="2943860" y="2764790"/>
                  <a:pt x="2952115" y="2760344"/>
                  <a:pt x="2952750" y="2762250"/>
                </a:cubicBezTo>
                <a:cubicBezTo>
                  <a:pt x="2953385" y="2764154"/>
                  <a:pt x="2952115" y="2778759"/>
                  <a:pt x="2952750" y="2781300"/>
                </a:cubicBezTo>
                <a:cubicBezTo>
                  <a:pt x="2953385" y="2783840"/>
                  <a:pt x="2961640" y="2796539"/>
                  <a:pt x="2962275" y="2800350"/>
                </a:cubicBezTo>
                <a:cubicBezTo>
                  <a:pt x="2962910" y="2804160"/>
                  <a:pt x="2961640" y="2834639"/>
                  <a:pt x="2962275" y="2838450"/>
                </a:cubicBezTo>
                <a:cubicBezTo>
                  <a:pt x="2962910" y="2842260"/>
                  <a:pt x="2971165" y="2854325"/>
                  <a:pt x="2971800" y="2857500"/>
                </a:cubicBezTo>
                <a:cubicBezTo>
                  <a:pt x="2972435" y="2860674"/>
                  <a:pt x="2971165" y="2882900"/>
                  <a:pt x="2971800" y="2886075"/>
                </a:cubicBezTo>
                <a:cubicBezTo>
                  <a:pt x="2972435" y="2889249"/>
                  <a:pt x="2980690" y="2889885"/>
                  <a:pt x="2981325" y="2905125"/>
                </a:cubicBezTo>
                <a:cubicBezTo>
                  <a:pt x="2981960" y="2920364"/>
                  <a:pt x="2980054" y="3099435"/>
                  <a:pt x="2981325" y="3114675"/>
                </a:cubicBezTo>
                <a:cubicBezTo>
                  <a:pt x="2982595" y="3129914"/>
                  <a:pt x="2999104" y="3131820"/>
                  <a:pt x="3000375" y="3133725"/>
                </a:cubicBezTo>
                <a:cubicBezTo>
                  <a:pt x="3001645" y="3135629"/>
                  <a:pt x="2999104" y="3141345"/>
                  <a:pt x="3000375" y="3143250"/>
                </a:cubicBezTo>
                <a:cubicBezTo>
                  <a:pt x="3001645" y="3145154"/>
                  <a:pt x="3017520" y="3159759"/>
                  <a:pt x="3019425" y="3162300"/>
                </a:cubicBezTo>
                <a:cubicBezTo>
                  <a:pt x="3021329" y="3164840"/>
                  <a:pt x="3027679" y="3178809"/>
                  <a:pt x="3028950" y="3181350"/>
                </a:cubicBezTo>
                <a:cubicBezTo>
                  <a:pt x="3030220" y="3183890"/>
                  <a:pt x="3036570" y="3197225"/>
                  <a:pt x="3038475" y="3200400"/>
                </a:cubicBezTo>
                <a:cubicBezTo>
                  <a:pt x="3040379" y="3203574"/>
                  <a:pt x="3055620" y="3225164"/>
                  <a:pt x="3057525" y="3228975"/>
                </a:cubicBezTo>
                <a:cubicBezTo>
                  <a:pt x="3059429" y="3232785"/>
                  <a:pt x="3065779" y="3254375"/>
                  <a:pt x="3067050" y="3257550"/>
                </a:cubicBezTo>
                <a:cubicBezTo>
                  <a:pt x="3068320" y="3260724"/>
                  <a:pt x="3075304" y="3274059"/>
                  <a:pt x="3076575" y="3276600"/>
                </a:cubicBezTo>
                <a:cubicBezTo>
                  <a:pt x="3077845" y="3279140"/>
                  <a:pt x="3084195" y="3293745"/>
                  <a:pt x="3086100" y="3295650"/>
                </a:cubicBezTo>
                <a:cubicBezTo>
                  <a:pt x="3088004" y="3297554"/>
                  <a:pt x="3102609" y="3302634"/>
                  <a:pt x="3105150" y="3305175"/>
                </a:cubicBezTo>
                <a:cubicBezTo>
                  <a:pt x="3107690" y="3307715"/>
                  <a:pt x="3121025" y="3329305"/>
                  <a:pt x="3124200" y="3333750"/>
                </a:cubicBezTo>
                <a:cubicBezTo>
                  <a:pt x="3127374" y="3338194"/>
                  <a:pt x="3149600" y="3366769"/>
                  <a:pt x="3152775" y="3371850"/>
                </a:cubicBezTo>
                <a:cubicBezTo>
                  <a:pt x="3155949" y="3376930"/>
                  <a:pt x="3167380" y="3404235"/>
                  <a:pt x="3171825" y="3409950"/>
                </a:cubicBezTo>
                <a:cubicBezTo>
                  <a:pt x="3176269" y="3415664"/>
                  <a:pt x="3215005" y="3453130"/>
                  <a:pt x="3219450" y="3457575"/>
                </a:cubicBezTo>
                <a:cubicBezTo>
                  <a:pt x="3223894" y="3462019"/>
                  <a:pt x="3234689" y="3473450"/>
                  <a:pt x="3238500" y="3476625"/>
                </a:cubicBezTo>
                <a:cubicBezTo>
                  <a:pt x="3242310" y="3479799"/>
                  <a:pt x="3270249" y="3501389"/>
                  <a:pt x="3276600" y="3505200"/>
                </a:cubicBezTo>
                <a:cubicBezTo>
                  <a:pt x="3282950" y="3509010"/>
                  <a:pt x="3328035" y="3530600"/>
                  <a:pt x="3333750" y="3533775"/>
                </a:cubicBezTo>
                <a:cubicBezTo>
                  <a:pt x="3339464" y="3536949"/>
                  <a:pt x="3358514" y="3550284"/>
                  <a:pt x="3362325" y="3552825"/>
                </a:cubicBezTo>
                <a:cubicBezTo>
                  <a:pt x="3366135" y="3555365"/>
                  <a:pt x="3387089" y="3569334"/>
                  <a:pt x="3390900" y="3571875"/>
                </a:cubicBezTo>
                <a:cubicBezTo>
                  <a:pt x="3394710" y="3574415"/>
                  <a:pt x="3416934" y="3588384"/>
                  <a:pt x="3419475" y="3590925"/>
                </a:cubicBezTo>
                <a:cubicBezTo>
                  <a:pt x="3422015" y="3593465"/>
                  <a:pt x="3427095" y="3607434"/>
                  <a:pt x="3429000" y="3609975"/>
                </a:cubicBezTo>
                <a:cubicBezTo>
                  <a:pt x="3430904" y="3612515"/>
                  <a:pt x="3445509" y="3627120"/>
                  <a:pt x="3448050" y="3629025"/>
                </a:cubicBezTo>
                <a:cubicBezTo>
                  <a:pt x="3450590" y="3630929"/>
                  <a:pt x="3464559" y="3637279"/>
                  <a:pt x="3467100" y="3638550"/>
                </a:cubicBezTo>
                <a:cubicBezTo>
                  <a:pt x="3469640" y="3639820"/>
                  <a:pt x="3483609" y="3646170"/>
                  <a:pt x="3486150" y="3648075"/>
                </a:cubicBezTo>
                <a:cubicBezTo>
                  <a:pt x="3488690" y="3649979"/>
                  <a:pt x="3503295" y="3665220"/>
                  <a:pt x="3505200" y="3667125"/>
                </a:cubicBezTo>
                <a:cubicBezTo>
                  <a:pt x="3507104" y="3669029"/>
                  <a:pt x="3512184" y="3675379"/>
                  <a:pt x="3514725" y="3676650"/>
                </a:cubicBezTo>
                <a:cubicBezTo>
                  <a:pt x="3517265" y="3677920"/>
                  <a:pt x="3539489" y="3684270"/>
                  <a:pt x="3543300" y="3686175"/>
                </a:cubicBezTo>
                <a:cubicBezTo>
                  <a:pt x="3547110" y="3688079"/>
                  <a:pt x="3569334" y="3703954"/>
                  <a:pt x="3571875" y="3705225"/>
                </a:cubicBezTo>
                <a:cubicBezTo>
                  <a:pt x="3574415" y="3706495"/>
                  <a:pt x="3578859" y="3704590"/>
                  <a:pt x="3581400" y="3705225"/>
                </a:cubicBezTo>
                <a:cubicBezTo>
                  <a:pt x="3583940" y="3705860"/>
                  <a:pt x="3604894" y="3713479"/>
                  <a:pt x="3609975" y="3714750"/>
                </a:cubicBezTo>
                <a:cubicBezTo>
                  <a:pt x="3615055" y="3716020"/>
                  <a:pt x="3650615" y="3721734"/>
                  <a:pt x="3657600" y="3724275"/>
                </a:cubicBezTo>
                <a:cubicBezTo>
                  <a:pt x="3664584" y="3726815"/>
                  <a:pt x="3706495" y="3750309"/>
                  <a:pt x="3714750" y="3752850"/>
                </a:cubicBezTo>
                <a:cubicBezTo>
                  <a:pt x="3723004" y="3755390"/>
                  <a:pt x="3772535" y="3761104"/>
                  <a:pt x="3781425" y="3762375"/>
                </a:cubicBezTo>
                <a:cubicBezTo>
                  <a:pt x="3790315" y="3763645"/>
                  <a:pt x="3839210" y="3770629"/>
                  <a:pt x="3848100" y="3771900"/>
                </a:cubicBezTo>
                <a:cubicBezTo>
                  <a:pt x="3856990" y="3773170"/>
                  <a:pt x="3906520" y="3779520"/>
                  <a:pt x="3914775" y="3781425"/>
                </a:cubicBezTo>
                <a:cubicBezTo>
                  <a:pt x="3923029" y="3783329"/>
                  <a:pt x="3963670" y="3797934"/>
                  <a:pt x="3971925" y="3800475"/>
                </a:cubicBezTo>
                <a:cubicBezTo>
                  <a:pt x="3980179" y="3803015"/>
                  <a:pt x="4031615" y="3817620"/>
                  <a:pt x="4038600" y="3819525"/>
                </a:cubicBezTo>
                <a:cubicBezTo>
                  <a:pt x="4045584" y="3821429"/>
                  <a:pt x="4070985" y="3828415"/>
                  <a:pt x="4076700" y="3829050"/>
                </a:cubicBezTo>
                <a:cubicBezTo>
                  <a:pt x="4082414" y="3829685"/>
                  <a:pt x="4119880" y="3828415"/>
                  <a:pt x="4124325" y="3829050"/>
                </a:cubicBezTo>
                <a:cubicBezTo>
                  <a:pt x="4128769" y="3829685"/>
                  <a:pt x="4141470" y="3837940"/>
                  <a:pt x="4143375" y="3838575"/>
                </a:cubicBezTo>
                <a:cubicBezTo>
                  <a:pt x="4145279" y="3839210"/>
                  <a:pt x="4150995" y="3837940"/>
                  <a:pt x="4152900" y="3838575"/>
                </a:cubicBezTo>
                <a:cubicBezTo>
                  <a:pt x="4154804" y="3839210"/>
                  <a:pt x="4164329" y="3847465"/>
                  <a:pt x="4171950" y="3848100"/>
                </a:cubicBezTo>
                <a:cubicBezTo>
                  <a:pt x="4179570" y="3848735"/>
                  <a:pt x="4259579" y="3847465"/>
                  <a:pt x="4267200" y="3848100"/>
                </a:cubicBezTo>
                <a:cubicBezTo>
                  <a:pt x="4274820" y="3848735"/>
                  <a:pt x="4283709" y="3856990"/>
                  <a:pt x="4286250" y="3857625"/>
                </a:cubicBezTo>
                <a:cubicBezTo>
                  <a:pt x="4288790" y="3858260"/>
                  <a:pt x="4302759" y="3856990"/>
                  <a:pt x="4305300" y="3857625"/>
                </a:cubicBezTo>
                <a:cubicBezTo>
                  <a:pt x="4307840" y="3858260"/>
                  <a:pt x="4319905" y="3865879"/>
                  <a:pt x="4324350" y="3867150"/>
                </a:cubicBezTo>
                <a:cubicBezTo>
                  <a:pt x="4328794" y="3868420"/>
                  <a:pt x="4366260" y="3875404"/>
                  <a:pt x="4371975" y="3876675"/>
                </a:cubicBezTo>
                <a:cubicBezTo>
                  <a:pt x="4377689" y="3877945"/>
                  <a:pt x="4403090" y="3884929"/>
                  <a:pt x="4410075" y="3886200"/>
                </a:cubicBezTo>
                <a:cubicBezTo>
                  <a:pt x="4417059" y="3887470"/>
                  <a:pt x="4468495" y="3894454"/>
                  <a:pt x="4476750" y="3895725"/>
                </a:cubicBezTo>
                <a:cubicBezTo>
                  <a:pt x="4485004" y="3896995"/>
                  <a:pt x="4526915" y="3903979"/>
                  <a:pt x="4533900" y="3905250"/>
                </a:cubicBezTo>
                <a:cubicBezTo>
                  <a:pt x="4540884" y="3906520"/>
                  <a:pt x="4574540" y="3913504"/>
                  <a:pt x="4581525" y="3914775"/>
                </a:cubicBezTo>
                <a:cubicBezTo>
                  <a:pt x="4588509" y="3916045"/>
                  <a:pt x="4631690" y="3921759"/>
                  <a:pt x="4638675" y="3924300"/>
                </a:cubicBezTo>
                <a:cubicBezTo>
                  <a:pt x="4645659" y="3926840"/>
                  <a:pt x="4681219" y="3950970"/>
                  <a:pt x="4686300" y="3952875"/>
                </a:cubicBezTo>
                <a:cubicBezTo>
                  <a:pt x="4691380" y="3954779"/>
                  <a:pt x="4710430" y="3952240"/>
                  <a:pt x="4714875" y="3952875"/>
                </a:cubicBezTo>
                <a:cubicBezTo>
                  <a:pt x="4719319" y="3953510"/>
                  <a:pt x="4749800" y="3961765"/>
                  <a:pt x="4752975" y="3962400"/>
                </a:cubicBezTo>
                <a:cubicBezTo>
                  <a:pt x="4756149" y="3963035"/>
                  <a:pt x="4759959" y="3961765"/>
                  <a:pt x="4762500" y="3962400"/>
                </a:cubicBezTo>
                <a:cubicBezTo>
                  <a:pt x="4765040" y="3963035"/>
                  <a:pt x="4787900" y="3971290"/>
                  <a:pt x="4791075" y="3971925"/>
                </a:cubicBezTo>
                <a:cubicBezTo>
                  <a:pt x="4794249" y="3972560"/>
                  <a:pt x="4808220" y="3971290"/>
                  <a:pt x="4810125" y="3971925"/>
                </a:cubicBezTo>
                <a:cubicBezTo>
                  <a:pt x="4812029" y="3972560"/>
                  <a:pt x="4817745" y="3980179"/>
                  <a:pt x="4819650" y="3981450"/>
                </a:cubicBezTo>
                <a:cubicBezTo>
                  <a:pt x="4821554" y="3982720"/>
                  <a:pt x="4836795" y="3990340"/>
                  <a:pt x="4838700" y="3990975"/>
                </a:cubicBezTo>
                <a:cubicBezTo>
                  <a:pt x="4840604" y="3991610"/>
                  <a:pt x="4843780" y="3990340"/>
                  <a:pt x="4848225" y="3990975"/>
                </a:cubicBezTo>
                <a:cubicBezTo>
                  <a:pt x="4852669" y="3991610"/>
                  <a:pt x="4899024" y="3998595"/>
                  <a:pt x="4905375" y="4000500"/>
                </a:cubicBezTo>
                <a:cubicBezTo>
                  <a:pt x="4911724" y="4002404"/>
                  <a:pt x="4939030" y="4018279"/>
                  <a:pt x="4943475" y="4019550"/>
                </a:cubicBezTo>
                <a:cubicBezTo>
                  <a:pt x="4947919" y="4020820"/>
                  <a:pt x="4968239" y="4018915"/>
                  <a:pt x="4972050" y="4019550"/>
                </a:cubicBezTo>
                <a:cubicBezTo>
                  <a:pt x="4975859" y="4020185"/>
                  <a:pt x="4994274" y="4027170"/>
                  <a:pt x="5000625" y="4029075"/>
                </a:cubicBezTo>
                <a:cubicBezTo>
                  <a:pt x="5006974" y="4030979"/>
                  <a:pt x="5060949" y="4045584"/>
                  <a:pt x="5067300" y="4048125"/>
                </a:cubicBezTo>
                <a:cubicBezTo>
                  <a:pt x="5073649" y="4050665"/>
                  <a:pt x="5089524" y="4064000"/>
                  <a:pt x="5095875" y="4067175"/>
                </a:cubicBezTo>
                <a:cubicBezTo>
                  <a:pt x="5102224" y="4070349"/>
                  <a:pt x="5157469" y="4093209"/>
                  <a:pt x="5162550" y="4095750"/>
                </a:cubicBezTo>
                <a:cubicBezTo>
                  <a:pt x="5167630" y="4098290"/>
                  <a:pt x="5170170" y="4104640"/>
                  <a:pt x="5172075" y="4105275"/>
                </a:cubicBezTo>
                <a:cubicBezTo>
                  <a:pt x="5173979" y="4105910"/>
                  <a:pt x="5188584" y="4104640"/>
                  <a:pt x="5191125" y="4105275"/>
                </a:cubicBezTo>
                <a:cubicBezTo>
                  <a:pt x="5193665" y="4105910"/>
                  <a:pt x="5208270" y="4113529"/>
                  <a:pt x="5210175" y="4114800"/>
                </a:cubicBezTo>
                <a:cubicBezTo>
                  <a:pt x="5212079" y="4116070"/>
                  <a:pt x="5210175" y="4123690"/>
                  <a:pt x="5219700" y="4124325"/>
                </a:cubicBezTo>
                <a:cubicBezTo>
                  <a:pt x="5229224" y="4124960"/>
                  <a:pt x="5342254" y="4123054"/>
                  <a:pt x="5353050" y="4124325"/>
                </a:cubicBezTo>
                <a:cubicBezTo>
                  <a:pt x="5363844" y="4125595"/>
                  <a:pt x="5379084" y="4141470"/>
                  <a:pt x="5381625" y="4143375"/>
                </a:cubicBezTo>
                <a:cubicBezTo>
                  <a:pt x="5384165" y="4145279"/>
                  <a:pt x="5388609" y="4151629"/>
                  <a:pt x="5391150" y="4152900"/>
                </a:cubicBezTo>
                <a:cubicBezTo>
                  <a:pt x="5393690" y="4154170"/>
                  <a:pt x="5416549" y="4160520"/>
                  <a:pt x="5419725" y="4162425"/>
                </a:cubicBezTo>
                <a:cubicBezTo>
                  <a:pt x="5422899" y="4164329"/>
                  <a:pt x="5436234" y="4180204"/>
                  <a:pt x="5438775" y="4181475"/>
                </a:cubicBezTo>
                <a:cubicBezTo>
                  <a:pt x="5441315" y="4182745"/>
                  <a:pt x="5454649" y="4180204"/>
                  <a:pt x="5457825" y="4181475"/>
                </a:cubicBezTo>
                <a:cubicBezTo>
                  <a:pt x="5460999" y="4182745"/>
                  <a:pt x="5483224" y="4199254"/>
                  <a:pt x="5486400" y="4200525"/>
                </a:cubicBezTo>
                <a:cubicBezTo>
                  <a:pt x="5489574" y="4201795"/>
                  <a:pt x="5502274" y="4199254"/>
                  <a:pt x="5505450" y="4200525"/>
                </a:cubicBezTo>
                <a:cubicBezTo>
                  <a:pt x="5508624" y="4201795"/>
                  <a:pt x="5530849" y="4217670"/>
                  <a:pt x="5534025" y="4219575"/>
                </a:cubicBezTo>
                <a:cubicBezTo>
                  <a:pt x="5537199" y="4221479"/>
                  <a:pt x="5550534" y="4227195"/>
                  <a:pt x="5553075" y="4229100"/>
                </a:cubicBezTo>
                <a:cubicBezTo>
                  <a:pt x="5555615" y="4231004"/>
                  <a:pt x="5570220" y="4246879"/>
                  <a:pt x="5572125" y="4248150"/>
                </a:cubicBezTo>
                <a:cubicBezTo>
                  <a:pt x="5574029" y="4249420"/>
                  <a:pt x="5580379" y="4247515"/>
                  <a:pt x="5581650" y="4248150"/>
                </a:cubicBezTo>
                <a:cubicBezTo>
                  <a:pt x="5582919" y="4248785"/>
                  <a:pt x="5589904" y="4256404"/>
                  <a:pt x="5591175" y="4257675"/>
                </a:cubicBezTo>
                <a:cubicBezTo>
                  <a:pt x="5592444" y="4258945"/>
                  <a:pt x="5599430" y="4266565"/>
                  <a:pt x="5600700" y="4267200"/>
                </a:cubicBezTo>
                <a:cubicBezTo>
                  <a:pt x="5601970" y="4267835"/>
                  <a:pt x="5608320" y="4264659"/>
                  <a:pt x="5610225" y="4267200"/>
                </a:cubicBezTo>
                <a:cubicBezTo>
                  <a:pt x="5612130" y="4269740"/>
                  <a:pt x="5627369" y="4302125"/>
                  <a:pt x="5629274" y="4305300"/>
                </a:cubicBezTo>
                <a:cubicBezTo>
                  <a:pt x="5631178" y="4308474"/>
                  <a:pt x="5636894" y="4312284"/>
                  <a:pt x="5638800" y="4314825"/>
                </a:cubicBezTo>
                <a:cubicBezTo>
                  <a:pt x="5640704" y="4317365"/>
                  <a:pt x="5655944" y="4340859"/>
                  <a:pt x="5657850" y="4343400"/>
                </a:cubicBezTo>
                <a:cubicBezTo>
                  <a:pt x="5659754" y="4345940"/>
                  <a:pt x="5665469" y="4350384"/>
                  <a:pt x="5667374" y="4352925"/>
                </a:cubicBezTo>
                <a:cubicBezTo>
                  <a:pt x="5669278" y="4355465"/>
                  <a:pt x="5684520" y="4378959"/>
                  <a:pt x="5686425" y="4381500"/>
                </a:cubicBezTo>
                <a:cubicBezTo>
                  <a:pt x="5688330" y="4384040"/>
                  <a:pt x="5694680" y="4389120"/>
                  <a:pt x="5695950" y="4391025"/>
                </a:cubicBezTo>
                <a:cubicBezTo>
                  <a:pt x="5697220" y="4392929"/>
                  <a:pt x="5704838" y="4407534"/>
                  <a:pt x="5705474" y="4410075"/>
                </a:cubicBezTo>
                <a:cubicBezTo>
                  <a:pt x="5706109" y="4412615"/>
                  <a:pt x="5704838" y="4426584"/>
                  <a:pt x="5705474" y="4429125"/>
                </a:cubicBezTo>
                <a:cubicBezTo>
                  <a:pt x="5706109" y="4431665"/>
                  <a:pt x="5714364" y="4446270"/>
                  <a:pt x="5715000" y="4448175"/>
                </a:cubicBezTo>
                <a:cubicBezTo>
                  <a:pt x="5715634" y="4450079"/>
                  <a:pt x="5714364" y="4455159"/>
                  <a:pt x="5715000" y="4457700"/>
                </a:cubicBezTo>
                <a:cubicBezTo>
                  <a:pt x="5715634" y="4460240"/>
                  <a:pt x="5722620" y="4481194"/>
                  <a:pt x="5724525" y="4486275"/>
                </a:cubicBezTo>
                <a:cubicBezTo>
                  <a:pt x="5726430" y="4491355"/>
                  <a:pt x="5741669" y="4529455"/>
                  <a:pt x="5743574" y="4533900"/>
                </a:cubicBezTo>
                <a:cubicBezTo>
                  <a:pt x="5745478" y="4538344"/>
                  <a:pt x="5751830" y="4549775"/>
                  <a:pt x="5753100" y="4552950"/>
                </a:cubicBezTo>
                <a:cubicBezTo>
                  <a:pt x="5754370" y="4556124"/>
                  <a:pt x="5761355" y="4577714"/>
                  <a:pt x="5762625" y="4581525"/>
                </a:cubicBezTo>
                <a:cubicBezTo>
                  <a:pt x="5763895" y="4585335"/>
                  <a:pt x="5771514" y="4606925"/>
                  <a:pt x="5772150" y="4610100"/>
                </a:cubicBezTo>
                <a:cubicBezTo>
                  <a:pt x="5772784" y="4613274"/>
                  <a:pt x="5771514" y="4627245"/>
                  <a:pt x="5772150" y="4629150"/>
                </a:cubicBezTo>
                <a:cubicBezTo>
                  <a:pt x="5772784" y="4631054"/>
                  <a:pt x="5781038" y="4634230"/>
                  <a:pt x="5781674" y="4638675"/>
                </a:cubicBezTo>
                <a:cubicBezTo>
                  <a:pt x="5782309" y="4643119"/>
                  <a:pt x="5781038" y="4690110"/>
                  <a:pt x="5781674" y="4695825"/>
                </a:cubicBezTo>
                <a:cubicBezTo>
                  <a:pt x="5782309" y="4701539"/>
                  <a:pt x="5789930" y="4719955"/>
                  <a:pt x="5791200" y="4724400"/>
                </a:cubicBezTo>
                <a:cubicBezTo>
                  <a:pt x="5792470" y="4728844"/>
                  <a:pt x="5798820" y="4758055"/>
                  <a:pt x="5800725" y="4762500"/>
                </a:cubicBezTo>
                <a:cubicBezTo>
                  <a:pt x="5802630" y="4766944"/>
                  <a:pt x="5817869" y="4787264"/>
                  <a:pt x="5819774" y="4791075"/>
                </a:cubicBezTo>
                <a:cubicBezTo>
                  <a:pt x="5821678" y="4794885"/>
                  <a:pt x="5828030" y="4817109"/>
                  <a:pt x="5829300" y="4819650"/>
                </a:cubicBezTo>
                <a:cubicBezTo>
                  <a:pt x="5830570" y="4822190"/>
                  <a:pt x="5836920" y="4826000"/>
                  <a:pt x="5838825" y="4829175"/>
                </a:cubicBezTo>
                <a:cubicBezTo>
                  <a:pt x="5840730" y="4832349"/>
                  <a:pt x="5856604" y="4861560"/>
                  <a:pt x="5857874" y="4867275"/>
                </a:cubicBezTo>
                <a:cubicBezTo>
                  <a:pt x="5859144" y="4872989"/>
                  <a:pt x="5857238" y="4911089"/>
                  <a:pt x="5857874" y="4914900"/>
                </a:cubicBezTo>
                <a:cubicBezTo>
                  <a:pt x="5858509" y="4918709"/>
                  <a:pt x="5866130" y="4921884"/>
                  <a:pt x="5867400" y="4924425"/>
                </a:cubicBezTo>
                <a:cubicBezTo>
                  <a:pt x="5868670" y="4926965"/>
                  <a:pt x="5875020" y="4949824"/>
                  <a:pt x="5876925" y="4953000"/>
                </a:cubicBezTo>
                <a:cubicBezTo>
                  <a:pt x="5878830" y="4956174"/>
                  <a:pt x="5894069" y="4968874"/>
                  <a:pt x="5895974" y="4972050"/>
                </a:cubicBezTo>
                <a:cubicBezTo>
                  <a:pt x="5897878" y="4975224"/>
                  <a:pt x="5904230" y="4997449"/>
                  <a:pt x="5905500" y="5000625"/>
                </a:cubicBezTo>
                <a:cubicBezTo>
                  <a:pt x="5906770" y="5003799"/>
                  <a:pt x="5913755" y="5017134"/>
                  <a:pt x="5915025" y="5019675"/>
                </a:cubicBezTo>
                <a:cubicBezTo>
                  <a:pt x="5916295" y="5022215"/>
                  <a:pt x="5923914" y="5036820"/>
                  <a:pt x="5924550" y="5038725"/>
                </a:cubicBezTo>
                <a:cubicBezTo>
                  <a:pt x="5925184" y="5040629"/>
                  <a:pt x="5923914" y="5046979"/>
                  <a:pt x="5924550" y="5048250"/>
                </a:cubicBezTo>
                <a:cubicBezTo>
                  <a:pt x="5925184" y="5049519"/>
                  <a:pt x="5933438" y="5055234"/>
                  <a:pt x="5934074" y="5057775"/>
                </a:cubicBezTo>
                <a:cubicBezTo>
                  <a:pt x="5934709" y="5060315"/>
                  <a:pt x="5932804" y="5082539"/>
                  <a:pt x="5934074" y="5086350"/>
                </a:cubicBezTo>
                <a:cubicBezTo>
                  <a:pt x="5935344" y="5090159"/>
                  <a:pt x="5950585" y="5110480"/>
                  <a:pt x="5953125" y="5114925"/>
                </a:cubicBezTo>
                <a:cubicBezTo>
                  <a:pt x="5955665" y="5119369"/>
                  <a:pt x="5970269" y="5149214"/>
                  <a:pt x="5972174" y="5153025"/>
                </a:cubicBezTo>
                <a:cubicBezTo>
                  <a:pt x="5974078" y="5156834"/>
                  <a:pt x="5980430" y="5169534"/>
                  <a:pt x="5981700" y="5172075"/>
                </a:cubicBezTo>
                <a:cubicBezTo>
                  <a:pt x="5982970" y="5174615"/>
                  <a:pt x="5988685" y="5187949"/>
                  <a:pt x="5991225" y="5191125"/>
                </a:cubicBezTo>
                <a:cubicBezTo>
                  <a:pt x="5993765" y="5194299"/>
                  <a:pt x="6015990" y="5215255"/>
                  <a:pt x="6019800" y="5219700"/>
                </a:cubicBezTo>
                <a:cubicBezTo>
                  <a:pt x="6023609" y="5224144"/>
                  <a:pt x="6045199" y="5253989"/>
                  <a:pt x="6048374" y="5257800"/>
                </a:cubicBezTo>
                <a:cubicBezTo>
                  <a:pt x="6051549" y="5261609"/>
                  <a:pt x="6064885" y="5274309"/>
                  <a:pt x="6067425" y="5276850"/>
                </a:cubicBezTo>
                <a:cubicBezTo>
                  <a:pt x="6069965" y="5279390"/>
                  <a:pt x="6083934" y="5293995"/>
                  <a:pt x="6086474" y="5295900"/>
                </a:cubicBezTo>
                <a:cubicBezTo>
                  <a:pt x="6089014" y="5297804"/>
                  <a:pt x="6102985" y="5303520"/>
                  <a:pt x="6105525" y="5305425"/>
                </a:cubicBezTo>
                <a:cubicBezTo>
                  <a:pt x="6108065" y="5307329"/>
                  <a:pt x="6121399" y="5321934"/>
                  <a:pt x="6124574" y="5324475"/>
                </a:cubicBezTo>
                <a:cubicBezTo>
                  <a:pt x="6127749" y="5327015"/>
                  <a:pt x="6148704" y="5340984"/>
                  <a:pt x="6153150" y="5343525"/>
                </a:cubicBezTo>
                <a:cubicBezTo>
                  <a:pt x="6157594" y="5346065"/>
                  <a:pt x="6186169" y="5360034"/>
                  <a:pt x="6191250" y="5362575"/>
                </a:cubicBezTo>
                <a:cubicBezTo>
                  <a:pt x="6196330" y="5365115"/>
                  <a:pt x="6224904" y="5379084"/>
                  <a:pt x="6229350" y="5381625"/>
                </a:cubicBezTo>
                <a:cubicBezTo>
                  <a:pt x="6233794" y="5384165"/>
                  <a:pt x="6253480" y="5398134"/>
                  <a:pt x="6257925" y="5400675"/>
                </a:cubicBezTo>
                <a:cubicBezTo>
                  <a:pt x="6262370" y="5403215"/>
                  <a:pt x="6291580" y="5417184"/>
                  <a:pt x="6296025" y="5419725"/>
                </a:cubicBezTo>
                <a:cubicBezTo>
                  <a:pt x="6300470" y="5422265"/>
                  <a:pt x="6320790" y="5436870"/>
                  <a:pt x="6324600" y="5438775"/>
                </a:cubicBezTo>
                <a:cubicBezTo>
                  <a:pt x="6328409" y="5440679"/>
                  <a:pt x="6348729" y="5446395"/>
                  <a:pt x="6353174" y="5448300"/>
                </a:cubicBezTo>
                <a:cubicBezTo>
                  <a:pt x="6357618" y="5450204"/>
                  <a:pt x="6386194" y="5464809"/>
                  <a:pt x="6391274" y="5467350"/>
                </a:cubicBezTo>
                <a:cubicBezTo>
                  <a:pt x="6396354" y="5469890"/>
                  <a:pt x="6423659" y="5483859"/>
                  <a:pt x="6429374" y="5486400"/>
                </a:cubicBezTo>
                <a:cubicBezTo>
                  <a:pt x="6435089" y="5488940"/>
                  <a:pt x="6470014" y="5502909"/>
                  <a:pt x="6477000" y="5505450"/>
                </a:cubicBezTo>
                <a:cubicBezTo>
                  <a:pt x="6483984" y="5507990"/>
                  <a:pt x="6521449" y="5520055"/>
                  <a:pt x="6534150" y="5524500"/>
                </a:cubicBezTo>
                <a:cubicBezTo>
                  <a:pt x="6546850" y="5528944"/>
                  <a:pt x="6654164" y="5568314"/>
                  <a:pt x="6667500" y="5572125"/>
                </a:cubicBezTo>
                <a:cubicBezTo>
                  <a:pt x="6680834" y="5575934"/>
                  <a:pt x="6724649" y="5579109"/>
                  <a:pt x="6734174" y="5581650"/>
                </a:cubicBezTo>
                <a:cubicBezTo>
                  <a:pt x="6743698" y="5584190"/>
                  <a:pt x="6800848" y="5607685"/>
                  <a:pt x="6810374" y="5610225"/>
                </a:cubicBezTo>
                <a:cubicBezTo>
                  <a:pt x="6819899" y="5612765"/>
                  <a:pt x="6869429" y="5617844"/>
                  <a:pt x="6877050" y="5619750"/>
                </a:cubicBezTo>
                <a:cubicBezTo>
                  <a:pt x="6884670" y="5621654"/>
                  <a:pt x="6919594" y="5636894"/>
                  <a:pt x="6924674" y="5638800"/>
                </a:cubicBezTo>
                <a:cubicBezTo>
                  <a:pt x="6929754" y="5640704"/>
                  <a:pt x="6948169" y="5646420"/>
                  <a:pt x="6953250" y="5648325"/>
                </a:cubicBezTo>
                <a:cubicBezTo>
                  <a:pt x="6958330" y="5650230"/>
                  <a:pt x="6995159" y="5665469"/>
                  <a:pt x="7000874" y="5667374"/>
                </a:cubicBezTo>
                <a:cubicBezTo>
                  <a:pt x="7006589" y="5669278"/>
                  <a:pt x="7034529" y="5674994"/>
                  <a:pt x="7038974" y="5676900"/>
                </a:cubicBezTo>
                <a:cubicBezTo>
                  <a:pt x="7043418" y="5678804"/>
                  <a:pt x="7063740" y="5694680"/>
                  <a:pt x="7067550" y="5695950"/>
                </a:cubicBezTo>
                <a:cubicBezTo>
                  <a:pt x="7071359" y="5697220"/>
                  <a:pt x="7091680" y="5695314"/>
                  <a:pt x="7096125" y="5695950"/>
                </a:cubicBezTo>
                <a:cubicBezTo>
                  <a:pt x="7100570" y="5696584"/>
                  <a:pt x="7128510" y="5704204"/>
                  <a:pt x="7134225" y="5705474"/>
                </a:cubicBezTo>
                <a:cubicBezTo>
                  <a:pt x="7139940" y="5706744"/>
                  <a:pt x="7174229" y="5713730"/>
                  <a:pt x="7181850" y="5715000"/>
                </a:cubicBezTo>
                <a:cubicBezTo>
                  <a:pt x="7189470" y="5716270"/>
                  <a:pt x="7236460" y="5723255"/>
                  <a:pt x="7248525" y="5724525"/>
                </a:cubicBezTo>
                <a:cubicBezTo>
                  <a:pt x="7260590" y="5725795"/>
                  <a:pt x="7346315" y="5730874"/>
                  <a:pt x="7362825" y="5734050"/>
                </a:cubicBezTo>
                <a:cubicBezTo>
                  <a:pt x="7379335" y="5737224"/>
                  <a:pt x="7482204" y="5768340"/>
                  <a:pt x="7496174" y="5772150"/>
                </a:cubicBezTo>
                <a:cubicBezTo>
                  <a:pt x="7510144" y="5775959"/>
                  <a:pt x="7562848" y="5789294"/>
                  <a:pt x="7572374" y="5791200"/>
                </a:cubicBezTo>
                <a:cubicBezTo>
                  <a:pt x="7581899" y="5793104"/>
                  <a:pt x="7627620" y="5797550"/>
                  <a:pt x="7639050" y="5800725"/>
                </a:cubicBezTo>
                <a:cubicBezTo>
                  <a:pt x="7650479" y="5803900"/>
                  <a:pt x="7727950" y="5835015"/>
                  <a:pt x="7743825" y="5838825"/>
                </a:cubicBezTo>
                <a:cubicBezTo>
                  <a:pt x="7759700" y="5842635"/>
                  <a:pt x="7862568" y="5855969"/>
                  <a:pt x="7877174" y="5857874"/>
                </a:cubicBezTo>
                <a:cubicBezTo>
                  <a:pt x="7891779" y="5859778"/>
                  <a:pt x="7948930" y="5866764"/>
                  <a:pt x="7962900" y="5867400"/>
                </a:cubicBezTo>
                <a:cubicBezTo>
                  <a:pt x="7976869" y="5868034"/>
                  <a:pt x="8077200" y="5868034"/>
                  <a:pt x="8086725" y="5867400"/>
                </a:cubicBezTo>
                <a:cubicBezTo>
                  <a:pt x="8096250" y="5866764"/>
                  <a:pt x="8102599" y="5858509"/>
                  <a:pt x="8105774" y="5857874"/>
                </a:cubicBezTo>
                <a:cubicBezTo>
                  <a:pt x="8108949" y="5857238"/>
                  <a:pt x="8130540" y="5858509"/>
                  <a:pt x="8134350" y="5857874"/>
                </a:cubicBezTo>
                <a:cubicBezTo>
                  <a:pt x="8138159" y="5857238"/>
                  <a:pt x="8158480" y="5849620"/>
                  <a:pt x="8162925" y="5848350"/>
                </a:cubicBezTo>
                <a:cubicBezTo>
                  <a:pt x="8167370" y="5847080"/>
                  <a:pt x="8193405" y="5841365"/>
                  <a:pt x="8201025" y="5838825"/>
                </a:cubicBezTo>
                <a:cubicBezTo>
                  <a:pt x="8208645" y="5836285"/>
                  <a:pt x="8270240" y="5812790"/>
                  <a:pt x="8277225" y="5810250"/>
                </a:cubicBezTo>
                <a:cubicBezTo>
                  <a:pt x="8284210" y="5807709"/>
                  <a:pt x="8300719" y="5802630"/>
                  <a:pt x="8305800" y="5800725"/>
                </a:cubicBezTo>
                <a:cubicBezTo>
                  <a:pt x="8310880" y="5798820"/>
                  <a:pt x="8343265" y="5785484"/>
                  <a:pt x="8353425" y="5781674"/>
                </a:cubicBezTo>
                <a:cubicBezTo>
                  <a:pt x="8363585" y="5777864"/>
                  <a:pt x="8446770" y="5746749"/>
                  <a:pt x="8458200" y="5743574"/>
                </a:cubicBezTo>
                <a:cubicBezTo>
                  <a:pt x="8469629" y="5740399"/>
                  <a:pt x="8517889" y="5735954"/>
                  <a:pt x="8524875" y="5734050"/>
                </a:cubicBezTo>
                <a:cubicBezTo>
                  <a:pt x="8531859" y="5732144"/>
                  <a:pt x="8554084" y="5719444"/>
                  <a:pt x="8562975" y="5715000"/>
                </a:cubicBezTo>
                <a:cubicBezTo>
                  <a:pt x="8571864" y="5710554"/>
                  <a:pt x="8648700" y="5671818"/>
                  <a:pt x="8658225" y="5667374"/>
                </a:cubicBezTo>
                <a:cubicBezTo>
                  <a:pt x="8667751" y="5662929"/>
                  <a:pt x="8698865" y="5650865"/>
                  <a:pt x="8705850" y="5648325"/>
                </a:cubicBezTo>
                <a:cubicBezTo>
                  <a:pt x="8712835" y="5645785"/>
                  <a:pt x="8755379" y="5633084"/>
                  <a:pt x="8763000" y="5629274"/>
                </a:cubicBezTo>
                <a:cubicBezTo>
                  <a:pt x="8770620" y="5625464"/>
                  <a:pt x="8812529" y="5596254"/>
                  <a:pt x="8820150" y="5591175"/>
                </a:cubicBezTo>
                <a:cubicBezTo>
                  <a:pt x="8827770" y="5586094"/>
                  <a:pt x="8871585" y="5556884"/>
                  <a:pt x="8877300" y="5553075"/>
                </a:cubicBezTo>
                <a:cubicBezTo>
                  <a:pt x="8883015" y="5549264"/>
                  <a:pt x="8902699" y="5535929"/>
                  <a:pt x="8905875" y="5534025"/>
                </a:cubicBezTo>
                <a:cubicBezTo>
                  <a:pt x="8909049" y="5532120"/>
                  <a:pt x="8922385" y="5526404"/>
                  <a:pt x="8924925" y="5524500"/>
                </a:cubicBezTo>
                <a:cubicBezTo>
                  <a:pt x="8927465" y="5522595"/>
                  <a:pt x="8941434" y="5507990"/>
                  <a:pt x="8943975" y="5505450"/>
                </a:cubicBezTo>
                <a:cubicBezTo>
                  <a:pt x="8946515" y="5502909"/>
                  <a:pt x="8960485" y="5490209"/>
                  <a:pt x="8963025" y="5486400"/>
                </a:cubicBezTo>
                <a:cubicBezTo>
                  <a:pt x="8965565" y="5482589"/>
                  <a:pt x="8979534" y="5451474"/>
                  <a:pt x="8982075" y="5448300"/>
                </a:cubicBezTo>
                <a:cubicBezTo>
                  <a:pt x="8984615" y="5445124"/>
                  <a:pt x="8999221" y="5440679"/>
                  <a:pt x="9001125" y="5438775"/>
                </a:cubicBezTo>
                <a:cubicBezTo>
                  <a:pt x="9003030" y="5436870"/>
                  <a:pt x="9009380" y="5422265"/>
                  <a:pt x="9010650" y="5419725"/>
                </a:cubicBezTo>
                <a:cubicBezTo>
                  <a:pt x="9011920" y="5417184"/>
                  <a:pt x="9018904" y="5403215"/>
                  <a:pt x="9020175" y="5400675"/>
                </a:cubicBezTo>
                <a:cubicBezTo>
                  <a:pt x="9021444" y="5398134"/>
                  <a:pt x="9028430" y="5384165"/>
                  <a:pt x="9029700" y="5381625"/>
                </a:cubicBezTo>
                <a:cubicBezTo>
                  <a:pt x="9030970" y="5379084"/>
                  <a:pt x="9037321" y="5366384"/>
                  <a:pt x="9039225" y="5362575"/>
                </a:cubicBezTo>
                <a:cubicBezTo>
                  <a:pt x="9041130" y="5358764"/>
                  <a:pt x="9055734" y="5332095"/>
                  <a:pt x="9058275" y="5324475"/>
                </a:cubicBezTo>
                <a:cubicBezTo>
                  <a:pt x="9060815" y="5316854"/>
                  <a:pt x="9074150" y="5259704"/>
                  <a:pt x="9077325" y="5248275"/>
                </a:cubicBezTo>
                <a:cubicBezTo>
                  <a:pt x="9080501" y="5236845"/>
                  <a:pt x="9102725" y="5164454"/>
                  <a:pt x="9105900" y="5153025"/>
                </a:cubicBezTo>
                <a:cubicBezTo>
                  <a:pt x="9109075" y="5141595"/>
                  <a:pt x="9123045" y="5086349"/>
                  <a:pt x="9124950" y="5076825"/>
                </a:cubicBezTo>
                <a:cubicBezTo>
                  <a:pt x="9126855" y="5067300"/>
                  <a:pt x="9133204" y="5019674"/>
                  <a:pt x="9134475" y="5010150"/>
                </a:cubicBezTo>
                <a:cubicBezTo>
                  <a:pt x="9135744" y="5000625"/>
                  <a:pt x="9143365" y="4948555"/>
                  <a:pt x="9144000" y="4933950"/>
                </a:cubicBezTo>
                <a:cubicBezTo>
                  <a:pt x="9144635" y="4919344"/>
                  <a:pt x="9143365" y="4802504"/>
                  <a:pt x="9144000" y="4791075"/>
                </a:cubicBezTo>
                <a:cubicBezTo>
                  <a:pt x="9144635" y="4779645"/>
                  <a:pt x="9152890" y="4779645"/>
                  <a:pt x="9153525" y="4762500"/>
                </a:cubicBezTo>
                <a:cubicBezTo>
                  <a:pt x="9154161" y="4745354"/>
                  <a:pt x="9154161" y="4549775"/>
                  <a:pt x="9153525" y="4533900"/>
                </a:cubicBezTo>
                <a:cubicBezTo>
                  <a:pt x="9152890" y="4518024"/>
                  <a:pt x="9144635" y="4527549"/>
                  <a:pt x="9144000" y="4524375"/>
                </a:cubicBezTo>
                <a:cubicBezTo>
                  <a:pt x="9143365" y="4521200"/>
                  <a:pt x="9144635" y="4490085"/>
                  <a:pt x="9144000" y="4486275"/>
                </a:cubicBezTo>
                <a:cubicBezTo>
                  <a:pt x="9143365" y="4482464"/>
                  <a:pt x="9135744" y="4471035"/>
                  <a:pt x="9134475" y="4467225"/>
                </a:cubicBezTo>
                <a:cubicBezTo>
                  <a:pt x="9133204" y="4463414"/>
                  <a:pt x="9126220" y="4433569"/>
                  <a:pt x="9124950" y="4429125"/>
                </a:cubicBezTo>
                <a:cubicBezTo>
                  <a:pt x="9123680" y="4424680"/>
                  <a:pt x="9116695" y="4404994"/>
                  <a:pt x="9115425" y="4400550"/>
                </a:cubicBezTo>
                <a:cubicBezTo>
                  <a:pt x="9114155" y="4396105"/>
                  <a:pt x="9107170" y="4368164"/>
                  <a:pt x="9105900" y="4362450"/>
                </a:cubicBezTo>
                <a:cubicBezTo>
                  <a:pt x="9104630" y="4356735"/>
                  <a:pt x="9097009" y="4327524"/>
                  <a:pt x="9096375" y="4314825"/>
                </a:cubicBezTo>
                <a:cubicBezTo>
                  <a:pt x="9095739" y="4302125"/>
                  <a:pt x="9095739" y="4184649"/>
                  <a:pt x="9096375" y="4171950"/>
                </a:cubicBezTo>
                <a:cubicBezTo>
                  <a:pt x="9097009" y="4159250"/>
                  <a:pt x="9104630" y="4130039"/>
                  <a:pt x="9105900" y="4124325"/>
                </a:cubicBezTo>
                <a:cubicBezTo>
                  <a:pt x="9107170" y="4118610"/>
                  <a:pt x="9113521" y="4093209"/>
                  <a:pt x="9115425" y="4086225"/>
                </a:cubicBezTo>
                <a:cubicBezTo>
                  <a:pt x="9117330" y="4079240"/>
                  <a:pt x="9132569" y="4025900"/>
                  <a:pt x="9134475" y="4019550"/>
                </a:cubicBezTo>
                <a:cubicBezTo>
                  <a:pt x="9136379" y="4013199"/>
                  <a:pt x="9142730" y="3994785"/>
                  <a:pt x="9144000" y="3990975"/>
                </a:cubicBezTo>
                <a:cubicBezTo>
                  <a:pt x="9145270" y="3987164"/>
                  <a:pt x="9151621" y="3966844"/>
                  <a:pt x="9153525" y="3962400"/>
                </a:cubicBezTo>
                <a:cubicBezTo>
                  <a:pt x="9155430" y="3957955"/>
                  <a:pt x="9170669" y="3928744"/>
                  <a:pt x="9172575" y="3924300"/>
                </a:cubicBezTo>
                <a:cubicBezTo>
                  <a:pt x="9174479" y="3919855"/>
                  <a:pt x="9180195" y="3899535"/>
                  <a:pt x="9182100" y="3895725"/>
                </a:cubicBezTo>
                <a:cubicBezTo>
                  <a:pt x="9184005" y="3891914"/>
                  <a:pt x="9197975" y="3872230"/>
                  <a:pt x="9201150" y="3867150"/>
                </a:cubicBezTo>
                <a:cubicBezTo>
                  <a:pt x="9204325" y="3862069"/>
                  <a:pt x="9226550" y="3824605"/>
                  <a:pt x="9229725" y="3819525"/>
                </a:cubicBezTo>
                <a:cubicBezTo>
                  <a:pt x="9232901" y="3814444"/>
                  <a:pt x="9245599" y="3796664"/>
                  <a:pt x="9248775" y="3790950"/>
                </a:cubicBezTo>
                <a:cubicBezTo>
                  <a:pt x="9251949" y="3785235"/>
                  <a:pt x="9274175" y="3739514"/>
                  <a:pt x="9277350" y="3733800"/>
                </a:cubicBezTo>
                <a:cubicBezTo>
                  <a:pt x="9280525" y="3728085"/>
                  <a:pt x="9294495" y="3708399"/>
                  <a:pt x="9296400" y="3705225"/>
                </a:cubicBezTo>
                <a:cubicBezTo>
                  <a:pt x="9298305" y="3702050"/>
                  <a:pt x="9303385" y="3689349"/>
                  <a:pt x="9305925" y="3686175"/>
                </a:cubicBezTo>
                <a:cubicBezTo>
                  <a:pt x="9308465" y="3683000"/>
                  <a:pt x="9330690" y="3662044"/>
                  <a:pt x="9334500" y="3657600"/>
                </a:cubicBezTo>
                <a:cubicBezTo>
                  <a:pt x="9338309" y="3653155"/>
                  <a:pt x="9360534" y="3623310"/>
                  <a:pt x="9363075" y="3619500"/>
                </a:cubicBezTo>
                <a:cubicBezTo>
                  <a:pt x="9365615" y="3615689"/>
                  <a:pt x="9371330" y="3602354"/>
                  <a:pt x="9372600" y="3600450"/>
                </a:cubicBezTo>
                <a:cubicBezTo>
                  <a:pt x="9373870" y="3598545"/>
                  <a:pt x="9380855" y="3591560"/>
                  <a:pt x="9382125" y="3590925"/>
                </a:cubicBezTo>
                <a:cubicBezTo>
                  <a:pt x="9383395" y="3590290"/>
                  <a:pt x="9389109" y="3592829"/>
                  <a:pt x="9391650" y="3590925"/>
                </a:cubicBezTo>
                <a:cubicBezTo>
                  <a:pt x="9394190" y="3589020"/>
                  <a:pt x="9415781" y="3565524"/>
                  <a:pt x="9420225" y="3562350"/>
                </a:cubicBezTo>
                <a:cubicBezTo>
                  <a:pt x="9424670" y="3559175"/>
                  <a:pt x="9454515" y="3545840"/>
                  <a:pt x="9458325" y="3543300"/>
                </a:cubicBezTo>
                <a:cubicBezTo>
                  <a:pt x="9462135" y="3540759"/>
                  <a:pt x="9474199" y="3526154"/>
                  <a:pt x="9477375" y="3524250"/>
                </a:cubicBezTo>
                <a:cubicBezTo>
                  <a:pt x="9480549" y="3522345"/>
                  <a:pt x="9501505" y="3515995"/>
                  <a:pt x="9505950" y="3514725"/>
                </a:cubicBezTo>
                <a:cubicBezTo>
                  <a:pt x="9510395" y="3513454"/>
                  <a:pt x="9530715" y="3505835"/>
                  <a:pt x="9544050" y="3505200"/>
                </a:cubicBezTo>
                <a:cubicBezTo>
                  <a:pt x="9557385" y="3504565"/>
                  <a:pt x="9692005" y="3505835"/>
                  <a:pt x="9705975" y="3505200"/>
                </a:cubicBezTo>
                <a:cubicBezTo>
                  <a:pt x="9719944" y="3504565"/>
                  <a:pt x="9747250" y="3496945"/>
                  <a:pt x="9753600" y="3495675"/>
                </a:cubicBezTo>
                <a:cubicBezTo>
                  <a:pt x="9759949" y="3494404"/>
                  <a:pt x="9796144" y="3488054"/>
                  <a:pt x="9801225" y="3486150"/>
                </a:cubicBezTo>
                <a:cubicBezTo>
                  <a:pt x="9806305" y="3484245"/>
                  <a:pt x="9825355" y="3469004"/>
                  <a:pt x="9829800" y="3467100"/>
                </a:cubicBezTo>
                <a:cubicBezTo>
                  <a:pt x="9834244" y="3465195"/>
                  <a:pt x="9828529" y="3458210"/>
                  <a:pt x="9867900" y="3457575"/>
                </a:cubicBezTo>
                <a:cubicBezTo>
                  <a:pt x="9907270" y="3456940"/>
                  <a:pt x="10377805" y="3456940"/>
                  <a:pt x="10420350" y="3457575"/>
                </a:cubicBezTo>
                <a:cubicBezTo>
                  <a:pt x="10462894" y="3458210"/>
                  <a:pt x="10491469" y="3463925"/>
                  <a:pt x="10506075" y="3467100"/>
                </a:cubicBezTo>
                <a:cubicBezTo>
                  <a:pt x="10520680" y="3470274"/>
                  <a:pt x="10622279" y="3500119"/>
                  <a:pt x="10639425" y="3505200"/>
                </a:cubicBezTo>
                <a:cubicBezTo>
                  <a:pt x="10656569" y="3510280"/>
                  <a:pt x="10748644" y="3537585"/>
                  <a:pt x="10763250" y="3543300"/>
                </a:cubicBezTo>
                <a:cubicBezTo>
                  <a:pt x="10777855" y="3549014"/>
                  <a:pt x="10848339" y="3585844"/>
                  <a:pt x="10858500" y="3590925"/>
                </a:cubicBezTo>
                <a:cubicBezTo>
                  <a:pt x="10868660" y="3596005"/>
                  <a:pt x="10909299" y="3616325"/>
                  <a:pt x="10915650" y="3619500"/>
                </a:cubicBezTo>
                <a:cubicBezTo>
                  <a:pt x="10921999" y="3622674"/>
                  <a:pt x="10948034" y="3636645"/>
                  <a:pt x="10953750" y="3638550"/>
                </a:cubicBezTo>
                <a:cubicBezTo>
                  <a:pt x="10959465" y="3640454"/>
                  <a:pt x="10991214" y="3647440"/>
                  <a:pt x="11001375" y="3648075"/>
                </a:cubicBezTo>
                <a:cubicBezTo>
                  <a:pt x="11011535" y="3648710"/>
                  <a:pt x="11097260" y="3648710"/>
                  <a:pt x="11106150" y="3648075"/>
                </a:cubicBezTo>
                <a:cubicBezTo>
                  <a:pt x="11115039" y="3647440"/>
                  <a:pt x="11130280" y="3639820"/>
                  <a:pt x="11134725" y="3638550"/>
                </a:cubicBezTo>
                <a:cubicBezTo>
                  <a:pt x="11139169" y="3637279"/>
                  <a:pt x="11168380" y="3630929"/>
                  <a:pt x="11172825" y="3629025"/>
                </a:cubicBezTo>
                <a:cubicBezTo>
                  <a:pt x="11177269" y="3627120"/>
                  <a:pt x="11195684" y="3613785"/>
                  <a:pt x="11201400" y="3609975"/>
                </a:cubicBezTo>
                <a:cubicBezTo>
                  <a:pt x="11207115" y="3606164"/>
                  <a:pt x="11252199" y="3575685"/>
                  <a:pt x="11258549" y="3571875"/>
                </a:cubicBezTo>
                <a:cubicBezTo>
                  <a:pt x="11264899" y="3568064"/>
                  <a:pt x="11289665" y="3556635"/>
                  <a:pt x="11296651" y="3552825"/>
                </a:cubicBezTo>
                <a:cubicBezTo>
                  <a:pt x="11303636" y="3549014"/>
                  <a:pt x="11355704" y="3519169"/>
                  <a:pt x="11363325" y="3514725"/>
                </a:cubicBezTo>
                <a:cubicBezTo>
                  <a:pt x="11370944" y="3510280"/>
                  <a:pt x="11404599" y="3490594"/>
                  <a:pt x="11410949" y="3486150"/>
                </a:cubicBezTo>
                <a:cubicBezTo>
                  <a:pt x="11417299" y="3481705"/>
                  <a:pt x="11453493" y="3453130"/>
                  <a:pt x="11458575" y="3448050"/>
                </a:cubicBezTo>
                <a:cubicBezTo>
                  <a:pt x="11463655" y="3442969"/>
                  <a:pt x="11481433" y="3416300"/>
                  <a:pt x="11487149" y="3409950"/>
                </a:cubicBezTo>
                <a:cubicBezTo>
                  <a:pt x="11492864" y="3403599"/>
                  <a:pt x="11537315" y="3358514"/>
                  <a:pt x="11544300" y="3352800"/>
                </a:cubicBezTo>
                <a:cubicBezTo>
                  <a:pt x="11551284" y="3347085"/>
                  <a:pt x="11586844" y="3328669"/>
                  <a:pt x="11591925" y="3324225"/>
                </a:cubicBezTo>
                <a:cubicBezTo>
                  <a:pt x="11597005" y="3319780"/>
                  <a:pt x="11616689" y="3289935"/>
                  <a:pt x="11620500" y="3286125"/>
                </a:cubicBezTo>
                <a:cubicBezTo>
                  <a:pt x="11624309" y="3282314"/>
                  <a:pt x="11645900" y="3269615"/>
                  <a:pt x="11649075" y="3267075"/>
                </a:cubicBezTo>
                <a:cubicBezTo>
                  <a:pt x="11652249" y="3264534"/>
                  <a:pt x="11664949" y="3252469"/>
                  <a:pt x="11668125" y="3248025"/>
                </a:cubicBezTo>
                <a:cubicBezTo>
                  <a:pt x="11671299" y="3243580"/>
                  <a:pt x="11692255" y="3205480"/>
                  <a:pt x="11696700" y="3200400"/>
                </a:cubicBezTo>
                <a:cubicBezTo>
                  <a:pt x="11701144" y="3195319"/>
                  <a:pt x="11730355" y="3176905"/>
                  <a:pt x="11734800" y="3171825"/>
                </a:cubicBezTo>
                <a:cubicBezTo>
                  <a:pt x="11739244" y="3166744"/>
                  <a:pt x="11758929" y="3129280"/>
                  <a:pt x="11763375" y="3124200"/>
                </a:cubicBezTo>
                <a:cubicBezTo>
                  <a:pt x="11767819" y="3119119"/>
                  <a:pt x="11797665" y="3099435"/>
                  <a:pt x="11801475" y="3095625"/>
                </a:cubicBezTo>
                <a:cubicBezTo>
                  <a:pt x="11805284" y="3091814"/>
                  <a:pt x="11817349" y="3072130"/>
                  <a:pt x="11820525" y="3067050"/>
                </a:cubicBezTo>
                <a:cubicBezTo>
                  <a:pt x="11823699" y="3061969"/>
                  <a:pt x="11846560" y="3024505"/>
                  <a:pt x="11849100" y="3019425"/>
                </a:cubicBezTo>
                <a:cubicBezTo>
                  <a:pt x="11851640" y="3014344"/>
                  <a:pt x="11857355" y="2994024"/>
                  <a:pt x="11858625" y="2990850"/>
                </a:cubicBezTo>
                <a:cubicBezTo>
                  <a:pt x="11859895" y="2987675"/>
                  <a:pt x="11866243" y="2974974"/>
                  <a:pt x="11868149" y="2971800"/>
                </a:cubicBezTo>
                <a:cubicBezTo>
                  <a:pt x="11870053" y="2968625"/>
                  <a:pt x="11885929" y="2946399"/>
                  <a:pt x="11887200" y="2943225"/>
                </a:cubicBezTo>
                <a:cubicBezTo>
                  <a:pt x="11888469" y="2940050"/>
                  <a:pt x="11886564" y="2928619"/>
                  <a:pt x="11887200" y="2924175"/>
                </a:cubicBezTo>
                <a:cubicBezTo>
                  <a:pt x="11887835" y="2919730"/>
                  <a:pt x="11896089" y="2880994"/>
                  <a:pt x="11896725" y="2876550"/>
                </a:cubicBezTo>
                <a:cubicBezTo>
                  <a:pt x="11897360" y="2872105"/>
                  <a:pt x="11895455" y="2864484"/>
                  <a:pt x="11896725" y="2857500"/>
                </a:cubicBezTo>
                <a:cubicBezTo>
                  <a:pt x="11897995" y="2850515"/>
                  <a:pt x="11913869" y="2781299"/>
                  <a:pt x="11915775" y="2771775"/>
                </a:cubicBezTo>
                <a:cubicBezTo>
                  <a:pt x="11917680" y="2762250"/>
                  <a:pt x="11924029" y="2722244"/>
                  <a:pt x="11925300" y="2714625"/>
                </a:cubicBezTo>
                <a:cubicBezTo>
                  <a:pt x="11926569" y="2707004"/>
                  <a:pt x="11933555" y="2664459"/>
                  <a:pt x="11934825" y="2657475"/>
                </a:cubicBezTo>
                <a:cubicBezTo>
                  <a:pt x="11936095" y="2650490"/>
                  <a:pt x="11943077" y="2616199"/>
                  <a:pt x="11944349" y="2609850"/>
                </a:cubicBezTo>
                <a:cubicBezTo>
                  <a:pt x="11945619" y="2603499"/>
                  <a:pt x="11953239" y="2574924"/>
                  <a:pt x="11953875" y="2562225"/>
                </a:cubicBezTo>
                <a:cubicBezTo>
                  <a:pt x="11954509" y="2549524"/>
                  <a:pt x="11955145" y="2432685"/>
                  <a:pt x="11953875" y="2419350"/>
                </a:cubicBezTo>
                <a:cubicBezTo>
                  <a:pt x="11952604" y="2406014"/>
                  <a:pt x="11936729" y="2369819"/>
                  <a:pt x="11934825" y="2362200"/>
                </a:cubicBezTo>
                <a:cubicBezTo>
                  <a:pt x="11932919" y="2354580"/>
                  <a:pt x="11925935" y="2312034"/>
                  <a:pt x="11925300" y="2305050"/>
                </a:cubicBezTo>
                <a:cubicBezTo>
                  <a:pt x="11924664" y="2298065"/>
                  <a:pt x="11926569" y="2263774"/>
                  <a:pt x="11925300" y="2257425"/>
                </a:cubicBezTo>
                <a:cubicBezTo>
                  <a:pt x="11924029" y="2251075"/>
                  <a:pt x="11908791" y="2215514"/>
                  <a:pt x="11906251" y="2209800"/>
                </a:cubicBezTo>
                <a:cubicBezTo>
                  <a:pt x="11903711" y="2204085"/>
                  <a:pt x="11889740" y="2177414"/>
                  <a:pt x="11887200" y="2171700"/>
                </a:cubicBezTo>
                <a:cubicBezTo>
                  <a:pt x="11884660" y="2165985"/>
                  <a:pt x="11870688" y="2130424"/>
                  <a:pt x="11868149" y="2124075"/>
                </a:cubicBezTo>
                <a:cubicBezTo>
                  <a:pt x="11865608" y="2117725"/>
                  <a:pt x="11851004" y="2080895"/>
                  <a:pt x="11849100" y="2076450"/>
                </a:cubicBezTo>
                <a:cubicBezTo>
                  <a:pt x="11847195" y="2072005"/>
                  <a:pt x="11840845" y="2059940"/>
                  <a:pt x="11839575" y="2057400"/>
                </a:cubicBezTo>
                <a:cubicBezTo>
                  <a:pt x="11838304" y="2054859"/>
                  <a:pt x="11830687" y="2040255"/>
                  <a:pt x="11830051" y="2038350"/>
                </a:cubicBezTo>
                <a:cubicBezTo>
                  <a:pt x="11829415" y="2036444"/>
                  <a:pt x="11832591" y="2032635"/>
                  <a:pt x="11830051" y="2028825"/>
                </a:cubicBezTo>
                <a:cubicBezTo>
                  <a:pt x="11827511" y="2025014"/>
                  <a:pt x="11795757" y="1986280"/>
                  <a:pt x="11791949" y="1981200"/>
                </a:cubicBezTo>
                <a:cubicBezTo>
                  <a:pt x="11788139" y="1976120"/>
                  <a:pt x="11775440" y="1957070"/>
                  <a:pt x="11772900" y="1952625"/>
                </a:cubicBezTo>
                <a:cubicBezTo>
                  <a:pt x="11770360" y="1948180"/>
                  <a:pt x="11757025" y="1918970"/>
                  <a:pt x="11753851" y="1914525"/>
                </a:cubicBezTo>
                <a:cubicBezTo>
                  <a:pt x="11750676" y="1910080"/>
                  <a:pt x="11729719" y="1890395"/>
                  <a:pt x="11725275" y="1885950"/>
                </a:cubicBezTo>
                <a:cubicBezTo>
                  <a:pt x="11720829" y="1881505"/>
                  <a:pt x="11690984" y="1851025"/>
                  <a:pt x="11687175" y="1847850"/>
                </a:cubicBezTo>
                <a:cubicBezTo>
                  <a:pt x="11683365" y="1844674"/>
                  <a:pt x="11670029" y="1839595"/>
                  <a:pt x="11668125" y="1838325"/>
                </a:cubicBezTo>
                <a:cubicBezTo>
                  <a:pt x="11666219" y="1837054"/>
                  <a:pt x="11659869" y="1830705"/>
                  <a:pt x="11658600" y="1828800"/>
                </a:cubicBezTo>
                <a:cubicBezTo>
                  <a:pt x="11657329" y="1826894"/>
                  <a:pt x="11650345" y="1812290"/>
                  <a:pt x="11649075" y="1809750"/>
                </a:cubicBezTo>
                <a:cubicBezTo>
                  <a:pt x="11647804" y="1807209"/>
                  <a:pt x="11641453" y="1793240"/>
                  <a:pt x="11639549" y="1790700"/>
                </a:cubicBezTo>
                <a:cubicBezTo>
                  <a:pt x="11637643" y="1788159"/>
                  <a:pt x="11621769" y="1773555"/>
                  <a:pt x="11620500" y="1771650"/>
                </a:cubicBezTo>
                <a:cubicBezTo>
                  <a:pt x="11619229" y="1769744"/>
                  <a:pt x="11621135" y="1763395"/>
                  <a:pt x="11620500" y="1762125"/>
                </a:cubicBezTo>
                <a:cubicBezTo>
                  <a:pt x="11619864" y="1760854"/>
                  <a:pt x="11612880" y="1754505"/>
                  <a:pt x="11610975" y="1752600"/>
                </a:cubicBezTo>
                <a:cubicBezTo>
                  <a:pt x="11609069" y="1750694"/>
                  <a:pt x="11593829" y="1736090"/>
                  <a:pt x="11591925" y="1733550"/>
                </a:cubicBezTo>
                <a:cubicBezTo>
                  <a:pt x="11590019" y="1731009"/>
                  <a:pt x="11583669" y="1717040"/>
                  <a:pt x="11582400" y="1714500"/>
                </a:cubicBezTo>
                <a:cubicBezTo>
                  <a:pt x="11581129" y="1711959"/>
                  <a:pt x="11574145" y="1697355"/>
                  <a:pt x="11572875" y="1695450"/>
                </a:cubicBezTo>
                <a:cubicBezTo>
                  <a:pt x="11571604" y="1693544"/>
                  <a:pt x="11565253" y="1687830"/>
                  <a:pt x="11563349" y="1685925"/>
                </a:cubicBezTo>
                <a:cubicBezTo>
                  <a:pt x="11561443" y="1684019"/>
                  <a:pt x="11546204" y="1669415"/>
                  <a:pt x="11544300" y="1666875"/>
                </a:cubicBezTo>
                <a:cubicBezTo>
                  <a:pt x="11542395" y="1664334"/>
                  <a:pt x="11536045" y="1650365"/>
                  <a:pt x="11534775" y="1647825"/>
                </a:cubicBezTo>
                <a:cubicBezTo>
                  <a:pt x="11533504" y="1645284"/>
                  <a:pt x="11526521" y="1630680"/>
                  <a:pt x="11525251" y="1628775"/>
                </a:cubicBezTo>
                <a:cubicBezTo>
                  <a:pt x="11523980" y="1626869"/>
                  <a:pt x="11516995" y="1621155"/>
                  <a:pt x="11515725" y="1619250"/>
                </a:cubicBezTo>
                <a:cubicBezTo>
                  <a:pt x="11514455" y="1617344"/>
                  <a:pt x="11508104" y="1602740"/>
                  <a:pt x="11506200" y="1600200"/>
                </a:cubicBezTo>
                <a:cubicBezTo>
                  <a:pt x="11504295" y="1597659"/>
                  <a:pt x="11489053" y="1583055"/>
                  <a:pt x="11487149" y="1581150"/>
                </a:cubicBezTo>
                <a:cubicBezTo>
                  <a:pt x="11485243" y="1579244"/>
                  <a:pt x="11478895" y="1573530"/>
                  <a:pt x="11477625" y="1571625"/>
                </a:cubicBezTo>
                <a:cubicBezTo>
                  <a:pt x="11476355" y="1569719"/>
                  <a:pt x="11469369" y="1555115"/>
                  <a:pt x="11468100" y="1552575"/>
                </a:cubicBezTo>
                <a:cubicBezTo>
                  <a:pt x="11466829" y="1550034"/>
                  <a:pt x="11460480" y="1536065"/>
                  <a:pt x="11458575" y="1533525"/>
                </a:cubicBezTo>
                <a:cubicBezTo>
                  <a:pt x="11456669" y="1530984"/>
                  <a:pt x="11442064" y="1516380"/>
                  <a:pt x="11439525" y="1514475"/>
                </a:cubicBezTo>
                <a:cubicBezTo>
                  <a:pt x="11436984" y="1512569"/>
                  <a:pt x="11422380" y="1506855"/>
                  <a:pt x="11420475" y="1504950"/>
                </a:cubicBezTo>
                <a:cubicBezTo>
                  <a:pt x="11418569" y="1503044"/>
                  <a:pt x="11412219" y="1488440"/>
                  <a:pt x="11410949" y="1485900"/>
                </a:cubicBezTo>
                <a:cubicBezTo>
                  <a:pt x="11409677" y="1483359"/>
                  <a:pt x="11402060" y="1469390"/>
                  <a:pt x="11401425" y="1466850"/>
                </a:cubicBezTo>
                <a:cubicBezTo>
                  <a:pt x="11400789" y="1464309"/>
                  <a:pt x="11402060" y="1449705"/>
                  <a:pt x="11401425" y="1447800"/>
                </a:cubicBezTo>
                <a:cubicBezTo>
                  <a:pt x="11400789" y="1445894"/>
                  <a:pt x="11393169" y="1439545"/>
                  <a:pt x="11391900" y="1438275"/>
                </a:cubicBezTo>
                <a:cubicBezTo>
                  <a:pt x="11390629" y="1437004"/>
                  <a:pt x="11383645" y="1430020"/>
                  <a:pt x="11382375" y="1428750"/>
                </a:cubicBezTo>
                <a:cubicBezTo>
                  <a:pt x="11381104" y="1427479"/>
                  <a:pt x="11373487" y="1420495"/>
                  <a:pt x="11372851" y="1419225"/>
                </a:cubicBezTo>
                <a:cubicBezTo>
                  <a:pt x="11372215" y="1417954"/>
                  <a:pt x="11374121" y="1412875"/>
                  <a:pt x="11372851" y="1409700"/>
                </a:cubicBezTo>
                <a:cubicBezTo>
                  <a:pt x="11371580" y="1406524"/>
                  <a:pt x="11355704" y="1374774"/>
                  <a:pt x="11353800" y="1371600"/>
                </a:cubicBezTo>
                <a:cubicBezTo>
                  <a:pt x="11351895" y="1368424"/>
                  <a:pt x="11346180" y="1364615"/>
                  <a:pt x="11344275" y="1362075"/>
                </a:cubicBezTo>
                <a:cubicBezTo>
                  <a:pt x="11342369" y="1359534"/>
                  <a:pt x="11326495" y="1336040"/>
                  <a:pt x="11325225" y="1333500"/>
                </a:cubicBezTo>
                <a:cubicBezTo>
                  <a:pt x="11323955" y="1330959"/>
                  <a:pt x="11325860" y="1323339"/>
                  <a:pt x="11325225" y="1323975"/>
                </a:cubicBezTo>
                <a:cubicBezTo>
                  <a:pt x="11324589" y="1324610"/>
                  <a:pt x="11316335" y="1341754"/>
                  <a:pt x="11315700" y="1343025"/>
                </a:cubicBezTo>
                <a:lnTo>
                  <a:pt x="11258549" y="1333500"/>
                </a:lnTo>
                <a:cubicBezTo>
                  <a:pt x="11258549" y="1334770"/>
                  <a:pt x="11258549" y="1351279"/>
                  <a:pt x="11258549" y="1352550"/>
                </a:cubicBezTo>
                <a:lnTo>
                  <a:pt x="10829925" y="1200150"/>
                </a:lnTo>
                <a:quadBezTo>
                  <a:pt x="10829925" y="1200150"/>
                  <a:pt x="10829925" y="1200150"/>
                </a:quad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1229967" y="1342819"/>
            <a:ext cx="1687582" cy="3660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User Interface</a:t>
            </a:r>
            <a:endParaRPr lang="en-US" altLang="ko-KR"/>
          </a:p>
        </p:txBody>
      </p:sp>
      <p:sp>
        <p:nvSpPr>
          <p:cNvPr id="20" name=""/>
          <p:cNvSpPr txBox="1"/>
          <p:nvPr/>
        </p:nvSpPr>
        <p:spPr>
          <a:xfrm>
            <a:off x="4540111" y="5170625"/>
            <a:ext cx="1687582" cy="6377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Preference Estimation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7345844" y="1443454"/>
            <a:ext cx="1687582" cy="36604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K’ nn search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9289358" y="4950310"/>
            <a:ext cx="1687582" cy="36604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Top-k Search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2" animBg="1"/>
      <p:bldP spid="15" grpId="3" animBg="1"/>
      <p:bldP spid="17" grpId="4" animBg="1"/>
      <p:bldP spid="17" grpId="5" animBg="1"/>
      <p:bldP spid="16" grpId="6" animBg="1"/>
      <p:bldP spid="16" grpId="7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647700" y="504824"/>
            <a:ext cx="3086100" cy="5124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⓷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a(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선호도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추론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48670" t="31250" r="16090" b="12780"/>
          <a:stretch>
            <a:fillRect/>
          </a:stretch>
        </p:blipFill>
        <p:spPr>
          <a:xfrm>
            <a:off x="6753225" y="1809749"/>
            <a:ext cx="4295775" cy="3838576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447674" y="1371599"/>
            <a:ext cx="5905500" cy="33794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1)</a:t>
            </a:r>
            <a:r>
              <a:rPr lang="ko-KR" altLang="en-US"/>
              <a:t> </a:t>
            </a:r>
            <a:r>
              <a:rPr lang="en-US" altLang="ko-KR"/>
              <a:t>sampling data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임의로 데이터를 좌표를 배정한다면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dominant </a:t>
            </a:r>
            <a:r>
              <a:rPr lang="ko-KR" altLang="en-US"/>
              <a:t>관계에 있는 점들도 포함될 가능성이 있다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원점으로 부터 점 사이의 거리</a:t>
            </a:r>
            <a:r>
              <a:rPr lang="en-US" altLang="ko-KR"/>
              <a:t>(</a:t>
            </a:r>
            <a:r>
              <a:rPr lang="ko-KR" altLang="en-US"/>
              <a:t>벡터의 크기</a:t>
            </a:r>
            <a:r>
              <a:rPr lang="en-US" altLang="ko-KR"/>
              <a:t>)</a:t>
            </a:r>
            <a:r>
              <a:rPr lang="ko-KR" altLang="en-US"/>
              <a:t>가 일정하다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Finalisation </a:t>
            </a:r>
            <a:r>
              <a:rPr lang="ko-KR" altLang="en-US"/>
              <a:t>단계에서 선호도 추론할 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두 점을 연결해서 만들어진 직선 위에 다른 어떠한 점도 없어야 한다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3000375" y="4429125"/>
            <a:ext cx="857250" cy="7620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2105025" y="5457825"/>
            <a:ext cx="3733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원 위의 점들을 이용하자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14375" y="371474"/>
            <a:ext cx="3086100" cy="5124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⓷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a(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선호도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추론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48670" t="31250" r="16090" b="12780"/>
          <a:stretch>
            <a:fillRect/>
          </a:stretch>
        </p:blipFill>
        <p:spPr>
          <a:xfrm>
            <a:off x="476249" y="2038349"/>
            <a:ext cx="4295775" cy="3838576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5981700" y="171447"/>
            <a:ext cx="5562600" cy="81705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1)</a:t>
            </a:r>
            <a:r>
              <a:rPr lang="ko-KR" altLang="en-US" sz="2000" b="1"/>
              <a:t> </a:t>
            </a:r>
            <a:r>
              <a:rPr lang="en-US" altLang="ko-KR" sz="2000" b="1"/>
              <a:t>sampling data</a:t>
            </a: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input n =&gt;</a:t>
            </a:r>
            <a:r>
              <a:rPr lang="ko-KR" altLang="en-US"/>
              <a:t> </a:t>
            </a:r>
            <a:r>
              <a:rPr lang="en-US" altLang="ko-KR"/>
              <a:t>90</a:t>
            </a:r>
            <a:r>
              <a:rPr lang="ko-KR" altLang="en-US"/>
              <a:t>도를</a:t>
            </a:r>
            <a:r>
              <a:rPr lang="en-US" altLang="ko-KR"/>
              <a:t> (n+1) </a:t>
            </a:r>
            <a:r>
              <a:rPr lang="ko-KR" altLang="en-US"/>
              <a:t>등분 실행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ex) n = 4</a:t>
            </a:r>
            <a:r>
              <a:rPr lang="ko-KR" altLang="en-US"/>
              <a:t> 일 때</a:t>
            </a:r>
            <a:r>
              <a:rPr lang="en-US" altLang="ko-KR"/>
              <a:t>, 5</a:t>
            </a:r>
            <a:r>
              <a:rPr lang="ko-KR" altLang="en-US"/>
              <a:t>등분 실행</a:t>
            </a:r>
            <a:r>
              <a:rPr lang="en-US" altLang="ko-KR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 sz="2000" b="1"/>
              <a:t>2) preference estimation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	</a:t>
            </a:r>
            <a:r>
              <a:rPr lang="en-US" altLang="ko-KR" b="1"/>
              <a:t>⓵ </a:t>
            </a:r>
            <a:r>
              <a:rPr lang="ko-KR" altLang="en-US" b="0"/>
              <a:t>두 점 사이의 기울기를 구한다</a:t>
            </a:r>
            <a:endParaRPr lang="ko-KR" altLang="en-US" b="0"/>
          </a:p>
          <a:p>
            <a:pPr>
              <a:defRPr/>
            </a:pPr>
            <a:r>
              <a:rPr lang="en-US" altLang="ko-KR" b="1"/>
              <a:t>	⓶</a:t>
            </a:r>
            <a:r>
              <a:rPr lang="ko-KR" altLang="en-US" b="1"/>
              <a:t> </a:t>
            </a:r>
            <a:r>
              <a:rPr lang="ko-KR" altLang="en-US" b="0"/>
              <a:t>그 기울기과 수직인 기울기를 구한다</a:t>
            </a:r>
            <a:endParaRPr lang="ko-KR" altLang="en-US" b="0"/>
          </a:p>
          <a:p>
            <a:pPr>
              <a:defRPr/>
            </a:pPr>
            <a:r>
              <a:rPr lang="en-US" altLang="ko-KR" b="1"/>
              <a:t>	⓷</a:t>
            </a:r>
            <a:r>
              <a:rPr lang="ko-KR" altLang="en-US" b="1"/>
              <a:t> </a:t>
            </a:r>
            <a:r>
              <a:rPr lang="ko-KR" altLang="en-US" b="0"/>
              <a:t>두 점의 순위를 비교한다</a:t>
            </a:r>
            <a:endParaRPr lang="ko-KR" altLang="en-US" b="0"/>
          </a:p>
          <a:p>
            <a:pPr>
              <a:defRPr/>
            </a:pPr>
            <a:r>
              <a:rPr lang="ko-KR" altLang="en-US" b="0"/>
              <a:t>	</a:t>
            </a:r>
            <a:r>
              <a:rPr lang="en-US" altLang="ko-KR" b="0"/>
              <a:t>=&gt;</a:t>
            </a:r>
            <a:r>
              <a:rPr lang="ko-KR" altLang="en-US" b="0"/>
              <a:t> 순위가 더 높은 쪽으로 범위를 구한다</a:t>
            </a:r>
            <a:endParaRPr lang="ko-KR" altLang="en-US" b="0"/>
          </a:p>
          <a:p>
            <a:pPr>
              <a:defRPr/>
            </a:pPr>
            <a:r>
              <a:rPr lang="ko-KR" altLang="en-US" b="0"/>
              <a:t>	</a:t>
            </a:r>
            <a:r>
              <a:rPr lang="en-US" altLang="ko-KR" b="0"/>
              <a:t>(</a:t>
            </a:r>
            <a:r>
              <a:rPr lang="ko-KR" altLang="en-US" b="0"/>
              <a:t> 기울기 </a:t>
            </a:r>
            <a:r>
              <a:rPr lang="en-US" altLang="ko-KR" b="0"/>
              <a:t>a’ </a:t>
            </a:r>
            <a:r>
              <a:rPr lang="ko-KR" altLang="en-US" b="0"/>
              <a:t>이상 </a:t>
            </a:r>
            <a:r>
              <a:rPr lang="en-US" altLang="ko-KR" b="0"/>
              <a:t>vs </a:t>
            </a:r>
            <a:r>
              <a:rPr lang="ko-KR" altLang="en-US" b="0"/>
              <a:t>이하 </a:t>
            </a:r>
            <a:r>
              <a:rPr lang="en-US" altLang="ko-KR" b="0"/>
              <a:t>)</a:t>
            </a:r>
            <a:endParaRPr lang="en-US" altLang="ko-KR" b="0"/>
          </a:p>
          <a:p>
            <a:pPr>
              <a:defRPr/>
            </a:pPr>
            <a:r>
              <a:rPr lang="ko-KR" altLang="en-US" b="0"/>
              <a:t>	</a:t>
            </a:r>
            <a:r>
              <a:rPr lang="ko-KR" altLang="ko-KR" b="0"/>
              <a:t>⓸</a:t>
            </a:r>
            <a:r>
              <a:rPr lang="ko-KR" altLang="en-US" b="0"/>
              <a:t> 이상의 범위를 갖는 기울기들 중 </a:t>
            </a:r>
            <a:r>
              <a:rPr lang="en-US" altLang="ko-KR" b="0"/>
              <a:t>max,</a:t>
            </a:r>
            <a:endParaRPr lang="en-US" altLang="ko-KR" b="0"/>
          </a:p>
          <a:p>
            <a:pPr>
              <a:defRPr/>
            </a:pPr>
            <a:r>
              <a:rPr lang="ko-KR" altLang="en-US" b="0"/>
              <a:t>	이하의 범위 중 </a:t>
            </a:r>
            <a:r>
              <a:rPr lang="en-US" altLang="ko-KR" b="0"/>
              <a:t>min</a:t>
            </a:r>
            <a:r>
              <a:rPr lang="ko-KR" altLang="en-US" b="0"/>
              <a:t> 값을 구한다</a:t>
            </a:r>
            <a:endParaRPr lang="ko-KR" altLang="en-US" b="0"/>
          </a:p>
          <a:p>
            <a:pPr>
              <a:defRPr/>
            </a:pPr>
            <a:r>
              <a:rPr lang="ko-KR" altLang="en-US" b="0"/>
              <a:t>	⓹ 두 값의 중앙값을 구한다</a:t>
            </a:r>
            <a:endParaRPr lang="ko-KR" altLang="en-US" b="0"/>
          </a:p>
          <a:p>
            <a:pPr>
              <a:defRPr/>
            </a:pPr>
            <a:r>
              <a:rPr lang="ko-KR" altLang="en-US" b="0"/>
              <a:t>	</a:t>
            </a:r>
            <a:endParaRPr lang="en-US" altLang="ko-KR" b="0"/>
          </a:p>
          <a:p>
            <a:pPr>
              <a:defRPr/>
            </a:pPr>
            <a:r>
              <a:rPr lang="ko-KR" altLang="en-US" b="0"/>
              <a:t>	최종 </a:t>
            </a:r>
            <a:r>
              <a:rPr lang="en-US" altLang="ko-KR" b="0"/>
              <a:t>a(</a:t>
            </a:r>
            <a:r>
              <a:rPr lang="ko-KR" altLang="en-US" b="0"/>
              <a:t>선호도</a:t>
            </a:r>
            <a:r>
              <a:rPr lang="en-US" altLang="ko-KR" b="0"/>
              <a:t>)</a:t>
            </a:r>
            <a:r>
              <a:rPr lang="ko-KR" altLang="en-US" b="0"/>
              <a:t> </a:t>
            </a:r>
            <a:r>
              <a:rPr lang="en-US" altLang="ko-KR" b="0"/>
              <a:t> = (max+min)/2 </a:t>
            </a:r>
            <a:endParaRPr lang="en-US" altLang="ko-KR" b="0"/>
          </a:p>
          <a:p>
            <a:pPr>
              <a:defRPr/>
            </a:pPr>
            <a:endParaRPr lang="ko-KR" altLang="en-US" b="0"/>
          </a:p>
          <a:p>
            <a:pPr>
              <a:defRPr/>
            </a:pPr>
            <a:r>
              <a:rPr lang="ko-KR" altLang="en-US" sz="1800" b="0"/>
              <a:t>	</a:t>
            </a:r>
            <a:endParaRPr lang="ko-KR" altLang="en-US" sz="1800" b="0"/>
          </a:p>
          <a:p>
            <a:pPr>
              <a:defRPr/>
            </a:pPr>
            <a:endParaRPr lang="en-US" altLang="ko-KR" sz="2000" b="1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0" y="0"/>
            <a:ext cx="3943482" cy="5667467"/>
          </a:xfrm>
          <a:custGeom>
            <a:avLst/>
            <a:gdLst>
              <a:gd name="connsiteX0" fmla="*/ 3924300 w 3943482"/>
              <a:gd name="connsiteY0" fmla="*/ 4657725 h 5667467"/>
              <a:gd name="connsiteX1" fmla="*/ 3924300 w 3943482"/>
              <a:gd name="connsiteY1" fmla="*/ 4657725 h 5667467"/>
              <a:gd name="connsiteX2" fmla="*/ 781050 w 3943482"/>
              <a:gd name="connsiteY2" fmla="*/ 5667374 h 5667467"/>
              <a:gd name="connsiteX3" fmla="*/ 3943350 w 3943482"/>
              <a:gd name="connsiteY3" fmla="*/ 5657850 h 5667467"/>
              <a:gd name="connsiteX4" fmla="*/ 3914775 w 3943482"/>
              <a:gd name="connsiteY4" fmla="*/ 4619625 h 5667467"/>
              <a:gd name="connsiteX5" fmla="*/ 3924300 w 3943482"/>
              <a:gd name="connsiteY5" fmla="*/ 4657725 h 566746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3482" h="5667467">
                <a:moveTo>
                  <a:pt x="3924300" y="4657725"/>
                </a:moveTo>
                <a:quadBezTo>
                  <a:pt x="3924300" y="4657725"/>
                  <a:pt x="3924300" y="4657725"/>
                </a:quadBezTo>
                <a:lnTo>
                  <a:pt x="781050" y="5667374"/>
                </a:lnTo>
                <a:lnTo>
                  <a:pt x="3943350" y="5657850"/>
                </a:lnTo>
                <a:lnTo>
                  <a:pt x="3914775" y="4619625"/>
                </a:lnTo>
                <a:cubicBezTo>
                  <a:pt x="3914775" y="4620260"/>
                  <a:pt x="3914775" y="4628515"/>
                  <a:pt x="3924300" y="4657725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4058588" y="4417051"/>
            <a:ext cx="1634947" cy="3625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(cos x, sin x)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2233948" y="4956891"/>
            <a:ext cx="781050" cy="365679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 = 1 </a:t>
            </a: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1345212" y="5487156"/>
            <a:ext cx="159737" cy="248831"/>
          </a:xfrm>
          <a:custGeom>
            <a:avLst/>
            <a:gdLst>
              <a:gd name="connsiteX0" fmla="*/ -2187 w 159737"/>
              <a:gd name="connsiteY0" fmla="*/ -756 h 248831"/>
              <a:gd name="connsiteX1" fmla="*/ 140687 w 159737"/>
              <a:gd name="connsiteY1" fmla="*/ 84968 h 248831"/>
              <a:gd name="connsiteX2" fmla="*/ 159737 w 159737"/>
              <a:gd name="connsiteY2" fmla="*/ 123069 h 248831"/>
              <a:gd name="connsiteX3" fmla="*/ 150212 w 159737"/>
              <a:gd name="connsiteY3" fmla="*/ 246893 h 248831"/>
              <a:gd name="connsiteX4" fmla="*/ 112112 w 159737"/>
              <a:gd name="connsiteY4" fmla="*/ 237369 h 248831"/>
              <a:gd name="connsiteX5" fmla="*/ 102587 w 159737"/>
              <a:gd name="connsiteY5" fmla="*/ 227843 h 248831"/>
              <a:gd name="connsiteX6" fmla="*/ 112112 w 159737"/>
              <a:gd name="connsiteY6" fmla="*/ 246893 h 24883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737" h="248831">
                <a:moveTo>
                  <a:pt x="-2187" y="-756"/>
                </a:moveTo>
                <a:cubicBezTo>
                  <a:pt x="7337" y="4958"/>
                  <a:pt x="129892" y="76713"/>
                  <a:pt x="140687" y="84968"/>
                </a:cubicBezTo>
                <a:cubicBezTo>
                  <a:pt x="151482" y="93223"/>
                  <a:pt x="159102" y="112273"/>
                  <a:pt x="159737" y="123069"/>
                </a:cubicBezTo>
                <a:cubicBezTo>
                  <a:pt x="160372" y="133863"/>
                  <a:pt x="153387" y="239273"/>
                  <a:pt x="150212" y="246893"/>
                </a:cubicBezTo>
                <a:cubicBezTo>
                  <a:pt x="147037" y="254513"/>
                  <a:pt x="115287" y="238639"/>
                  <a:pt x="112112" y="237369"/>
                </a:cubicBezTo>
                <a:cubicBezTo>
                  <a:pt x="108937" y="236099"/>
                  <a:pt x="102587" y="227208"/>
                  <a:pt x="102587" y="227843"/>
                </a:cubicBezTo>
                <a:cubicBezTo>
                  <a:pt x="102587" y="228478"/>
                  <a:pt x="111477" y="245623"/>
                  <a:pt x="112112" y="246893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1504950" y="5353050"/>
            <a:ext cx="419100" cy="3600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x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8029574" y="1419225"/>
            <a:ext cx="285750" cy="35242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8" name=""/>
          <p:cNvSpPr txBox="1"/>
          <p:nvPr/>
        </p:nvSpPr>
        <p:spPr>
          <a:xfrm>
            <a:off x="6829425" y="1971675"/>
            <a:ext cx="30861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사용자가 순위를 매긴다</a:t>
            </a: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8010524" y="2571750"/>
            <a:ext cx="304800" cy="35242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/>
          <p:nvPr/>
        </p:nvSpPr>
        <p:spPr>
          <a:xfrm>
            <a:off x="6096000" y="6057900"/>
            <a:ext cx="533400" cy="352424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21" name=""/>
          <p:cNvCxnSpPr>
            <a:stCxn id="10" idx="2"/>
          </p:cNvCxnSpPr>
          <p:nvPr/>
        </p:nvCxnSpPr>
        <p:spPr>
          <a:xfrm rot="5400000" flipH="1" flipV="1">
            <a:off x="733425" y="2447924"/>
            <a:ext cx="3267074" cy="317182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stCxn id="10" idx="2"/>
            <a:endCxn id="5" idx="0"/>
          </p:cNvCxnSpPr>
          <p:nvPr/>
        </p:nvCxnSpPr>
        <p:spPr>
          <a:xfrm rot="5400000" flipH="1" flipV="1">
            <a:off x="-111918" y="2931318"/>
            <a:ext cx="3629024" cy="1843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/>
          <p:nvPr/>
        </p:nvCxnSpPr>
        <p:spPr>
          <a:xfrm rot="16200000" flipV="1">
            <a:off x="4248150" y="3486150"/>
            <a:ext cx="333375" cy="21907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rot="10800000">
            <a:off x="3438525" y="2581275"/>
            <a:ext cx="200025" cy="11430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26" name=""/>
          <p:cNvCxnSpPr/>
          <p:nvPr/>
        </p:nvCxnSpPr>
        <p:spPr>
          <a:xfrm>
            <a:off x="2453693" y="2409422"/>
            <a:ext cx="321972" cy="120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10" idx="2"/>
          </p:cNvCxnSpPr>
          <p:nvPr/>
        </p:nvCxnSpPr>
        <p:spPr>
          <a:xfrm rot="5400000" flipH="1" flipV="1">
            <a:off x="243285" y="2705699"/>
            <a:ext cx="3499432" cy="2423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>
            <a:off x="3097637" y="2342344"/>
            <a:ext cx="268310" cy="187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>
            <a:stCxn id="10" idx="2"/>
          </p:cNvCxnSpPr>
          <p:nvPr/>
        </p:nvCxnSpPr>
        <p:spPr>
          <a:xfrm flipV="1">
            <a:off x="781050" y="2876550"/>
            <a:ext cx="3676650" cy="279082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rot="10800000">
            <a:off x="3876675" y="2781300"/>
            <a:ext cx="285750" cy="28575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>
            <a:stCxn id="10" idx="2"/>
          </p:cNvCxnSpPr>
          <p:nvPr/>
        </p:nvCxnSpPr>
        <p:spPr>
          <a:xfrm rot="5400000" flipH="1" flipV="1">
            <a:off x="433388" y="2500312"/>
            <a:ext cx="3514724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>
            <a:off x="3533775" y="2257425"/>
            <a:ext cx="2667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/>
          <p:cNvSpPr txBox="1"/>
          <p:nvPr/>
        </p:nvSpPr>
        <p:spPr>
          <a:xfrm>
            <a:off x="3409949" y="1828799"/>
            <a:ext cx="371475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▽</a:t>
            </a:r>
            <a:endParaRPr lang="ko-KR" altLang="en-US"/>
          </a:p>
        </p:txBody>
      </p:sp>
      <p:sp>
        <p:nvSpPr>
          <p:cNvPr id="36" name=""/>
          <p:cNvSpPr txBox="1"/>
          <p:nvPr/>
        </p:nvSpPr>
        <p:spPr>
          <a:xfrm>
            <a:off x="3790949" y="2085974"/>
            <a:ext cx="3714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1" animBg="1"/>
      <p:bldP spid="13" grpId="2" animBg="1"/>
      <p:bldP spid="14" grpId="3" animBg="1"/>
      <p:bldP spid="16" grpId="4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338</ep:Words>
  <ep:PresentationFormat>와이드스크린</ep:PresentationFormat>
  <ep:Paragraphs>56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슬라이드 1</vt:lpstr>
      <vt:lpstr>3) 본론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2020-08-18T06:09:54.000</dcterms:created>
  <dc:creator>dblab</dc:creator>
  <cp:lastModifiedBy>USER</cp:lastModifiedBy>
  <dcterms:modified xsi:type="dcterms:W3CDTF">2020-08-20T07:32:32.805</dcterms:modified>
  <cp:revision>92</cp:revision>
  <dc:title>PowerPoint 프레젠테이션</dc:title>
  <cp:version/>
</cp:coreProperties>
</file>