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2" y="14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2020-07-29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5820" y="1085397"/>
            <a:ext cx="10460357" cy="319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80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Efficient Top-k Query Answering</a:t>
            </a:r>
            <a:endParaRPr lang="en-US" altLang="ko-KR" sz="6800" spc="-300">
              <a:solidFill>
                <a:srgbClr val="00002f"/>
              </a:solidFill>
              <a:latin typeface="나눔스퀘어 ExtraBold"/>
              <a:ea typeface="나눔스퀘어 ExtraBold"/>
            </a:endParaRPr>
          </a:p>
          <a:p>
            <a:pPr algn="ctr">
              <a:defRPr/>
            </a:pPr>
            <a:r>
              <a:rPr lang="en-US" altLang="ko-KR" sz="680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using Cached views</a:t>
            </a:r>
            <a:endParaRPr lang="en-US" altLang="ko-KR" sz="6800" spc="-3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6877" y="494436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발 표 자		 오 정 연</a:t>
            </a:r>
            <a:endParaRPr lang="ko-KR" altLang="en-US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91839" y="45402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rgbClr val="00002f"/>
                </a:solidFill>
                <a:latin typeface="나눔스퀘어 ExtraBold"/>
                <a:ea typeface="나눔스퀘어 ExtraBold"/>
              </a:rPr>
              <a:t>LP</a:t>
            </a:r>
            <a:r>
              <a:rPr lang="ko-KR" altLang="en-US" sz="2400">
                <a:solidFill>
                  <a:srgbClr val="00002f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2400">
                <a:solidFill>
                  <a:srgbClr val="00002f"/>
                </a:solidFill>
                <a:latin typeface="나눔스퀘어 ExtraBold"/>
                <a:ea typeface="나눔스퀘어 ExtraBold"/>
              </a:rPr>
              <a:t>solver</a:t>
            </a:r>
            <a:endParaRPr lang="en-US" altLang="ko-KR" sz="24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03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46214" y="44640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rgbClr val="00002f"/>
                </a:solidFill>
                <a:latin typeface="나눔스퀘어 ExtraBold"/>
                <a:ea typeface="나눔스퀘어 ExtraBold"/>
              </a:rPr>
              <a:t>LPTA</a:t>
            </a:r>
            <a:endParaRPr lang="en-US" altLang="ko-KR" sz="24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04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48189" y="4473575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rgbClr val="00002f"/>
                </a:solidFill>
                <a:latin typeface="나눔스퀘어 ExtraBold"/>
                <a:ea typeface="나눔스퀘어 ExtraBold"/>
              </a:rPr>
              <a:t>LPTA+</a:t>
            </a:r>
            <a:endParaRPr lang="en-US" altLang="ko-KR" sz="24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CONTENTS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94360" y="4514850"/>
            <a:ext cx="1564005" cy="7886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300">
                <a:latin typeface="나눔스퀘어 Bold"/>
                <a:ea typeface="나눔스퀘어 Bold"/>
              </a:rPr>
              <a:t>Threshold </a:t>
            </a:r>
            <a:endParaRPr lang="en-US" altLang="ko-KR" sz="2300"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300">
                <a:latin typeface="나눔스퀘어 Bold"/>
                <a:ea typeface="나눔스퀘어 Bold"/>
              </a:rPr>
              <a:t>Algorithm</a:t>
            </a:r>
            <a:endParaRPr lang="en-US" altLang="ko-KR" sz="23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8210" y="332618"/>
            <a:ext cx="49644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Threshold Algorithm ( TA )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7920038" y="3857623"/>
            <a:ext cx="2095502" cy="6362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Q = 5X1 + 4X2</a:t>
            </a:r>
            <a:endParaRPr lang="en-US" altLang="ko-KR"/>
          </a:p>
          <a:p>
            <a:pPr>
              <a:defRPr/>
            </a:pPr>
            <a:endParaRPr lang="en-US" altLang="ko-KR">
              <a:solidFill>
                <a:srgbClr val="289b6e"/>
              </a:solidFill>
            </a:endParaRPr>
          </a:p>
        </p:txBody>
      </p:sp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7947026" y="1123950"/>
          <a:ext cx="2955925" cy="2573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77962"/>
                <a:gridCol w="1477962"/>
              </a:tblGrid>
              <a:tr h="2939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939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939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939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939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939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t6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939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t4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rcRect l="33200" t="34440" r="30700" b="4720"/>
          <a:stretch>
            <a:fillRect/>
          </a:stretch>
        </p:blipFill>
        <p:spPr>
          <a:xfrm>
            <a:off x="600074" y="1015464"/>
            <a:ext cx="6162676" cy="5842536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8015286" y="4581525"/>
            <a:ext cx="3038476" cy="36004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max tuple=  t6</a:t>
            </a:r>
            <a:endParaRPr lang="en-US" altLang="ko-KR"/>
          </a:p>
        </p:txBody>
      </p:sp>
      <p:cxnSp>
        <p:nvCxnSpPr>
          <p:cNvPr id="26" name=""/>
          <p:cNvCxnSpPr/>
          <p:nvPr/>
        </p:nvCxnSpPr>
        <p:spPr>
          <a:xfrm>
            <a:off x="1090612" y="2333625"/>
            <a:ext cx="3171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rot="16200000" flipV="1">
            <a:off x="2176463" y="4476749"/>
            <a:ext cx="4124321" cy="9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/>
          <p:nvPr/>
        </p:nvSpPr>
        <p:spPr>
          <a:xfrm>
            <a:off x="4071937" y="1743075"/>
            <a:ext cx="381000" cy="39052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1" name=""/>
          <p:cNvSpPr txBox="1"/>
          <p:nvPr/>
        </p:nvSpPr>
        <p:spPr>
          <a:xfrm>
            <a:off x="3595686" y="1228724"/>
            <a:ext cx="1419225" cy="36004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Threshold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2" name=""/>
          <p:cNvCxnSpPr/>
          <p:nvPr/>
        </p:nvCxnSpPr>
        <p:spPr>
          <a:xfrm>
            <a:off x="2686049" y="2847975"/>
            <a:ext cx="838199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0800000">
            <a:off x="2905124" y="4286250"/>
            <a:ext cx="828674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>
            <a:off x="1114424" y="2819400"/>
            <a:ext cx="2600324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V="1">
            <a:off x="1895477" y="4705346"/>
            <a:ext cx="3695690" cy="19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>
            <a:off x="2146231" y="2321201"/>
            <a:ext cx="1501222" cy="110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 rot="16200000" flipV="1">
            <a:off x="3678514" y="3284054"/>
            <a:ext cx="610842" cy="590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/>
          <p:nvPr/>
        </p:nvCxnSpPr>
        <p:spPr>
          <a:xfrm>
            <a:off x="2694954" y="3315114"/>
            <a:ext cx="662608" cy="44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>
            <a:off x="1069492" y="3381375"/>
            <a:ext cx="2163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 rot="16200000" flipV="1">
            <a:off x="1706215" y="4945755"/>
            <a:ext cx="3054213" cy="20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 txBox="1"/>
          <p:nvPr/>
        </p:nvSpPr>
        <p:spPr>
          <a:xfrm>
            <a:off x="8105566" y="4630391"/>
            <a:ext cx="3038476" cy="949354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max tuple &gt;&gt; Threshold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=&gt; Terminate! 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4 0.02416 L -0.04110 0.11466 " pathEditMode="relative" ptsTypes="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5 0.10156 L -0.04376 0.14190 " pathEditMode="relative" ptsTypes="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25 0.12678 L -0.08611 0.17811 " pathEditMode="relative" ptsTypes="">
                                      <p:cBhvr>
                                        <p:cTn id="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71 0.18441 L -0.08957 0.21755 " pathEditMode="relative" ptsTypes="">
                                      <p:cBhvr>
                                        <p:cTn id="6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1" animBg="1"/>
      <p:bldP spid="23" grpId="2" animBg="1"/>
      <p:bldP spid="26" grpId="3" animBg="1"/>
      <p:bldP spid="27" grpId="4" animBg="1"/>
      <p:bldP spid="29" grpId="5" animBg="1"/>
      <p:bldP spid="31" grpId="6" animBg="1"/>
      <p:bldP spid="32" grpId="7" animBg="1"/>
      <p:bldP spid="33" grpId="8" animBg="1"/>
      <p:bldP spid="35" grpId="9" animBg="1"/>
      <p:bldP spid="36" grpId="10" animBg="1"/>
      <p:bldP spid="26" grpId="11" animBg="1"/>
      <p:bldP spid="27" grpId="12" animBg="1"/>
      <p:bldP spid="29" grpId="13" animBg="1"/>
      <p:bldP spid="31" grpId="14" animBg="1"/>
      <p:bldP spid="44" grpId="15" animBg="1"/>
      <p:bldP spid="46" grpId="16" animBg="1"/>
      <p:bldP spid="47" grpId="17" animBg="1"/>
      <p:bldP spid="29" grpId="18" animBg="1"/>
      <p:bldP spid="31" grpId="19" animBg="1"/>
      <p:bldP spid="48" grpId="2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635" y="284992"/>
            <a:ext cx="2392680" cy="570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LP solver 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Text</a:t>
            </a:r>
            <a:endParaRPr lang="ko-KR" altLang="en-US" sz="3200" spc="-150">
              <a:solidFill>
                <a:srgbClr val="8dbabd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l="33910" t="34720" r="32580" b="5420"/>
          <a:stretch>
            <a:fillRect/>
          </a:stretch>
        </p:blipFill>
        <p:spPr>
          <a:xfrm>
            <a:off x="542924" y="1376362"/>
            <a:ext cx="4086225" cy="4105275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528635" y="5791200"/>
            <a:ext cx="3819525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Q = 5X1 + 4X2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89b6e"/>
                </a:solidFill>
                <a:latin typeface="맑은 고딕"/>
                <a:ea typeface="맑은 고딕"/>
                <a:cs typeface="맑은 고딕"/>
              </a:rPr>
              <a:t>V1 = 3X1 + X2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89b6e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783e94"/>
                </a:solidFill>
                <a:latin typeface="맑은 고딕"/>
                <a:ea typeface="맑은 고딕"/>
                <a:cs typeface="맑은 고딕"/>
              </a:rPr>
              <a:t>V2 = X1 + 2X2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783e94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3960" y="256417"/>
            <a:ext cx="1697355" cy="57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 LPTA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Text</a:t>
            </a:r>
            <a:endParaRPr lang="ko-KR" altLang="en-US" sz="3200" spc="-150">
              <a:solidFill>
                <a:srgbClr val="8dbabd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3484" y="284993"/>
            <a:ext cx="20116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 04. LPTA+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Text</a:t>
            </a:r>
            <a:endParaRPr lang="ko-KR" altLang="en-US" sz="3200" spc="-150">
              <a:solidFill>
                <a:srgbClr val="8dbabd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6335" y="304043"/>
            <a:ext cx="2002155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Conclusion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3934" y="1148322"/>
            <a:ext cx="9126856" cy="573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Q1 : BVS</a:t>
            </a: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가 동일하다고 해서 </a:t>
            </a: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pruning</a:t>
            </a: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이 가능한가</a:t>
            </a: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?</a:t>
            </a: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 </a:t>
            </a:r>
            <a:endParaRPr lang="ko-KR" altLang="en-US" sz="3200" spc="-150">
              <a:solidFill>
                <a:srgbClr val="8dbabd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20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7200" spc="-3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발 표 자 		오 정 연 </a:t>
            </a:r>
            <a:endParaRPr lang="ko-KR" altLang="en-US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</ep:Words>
  <ep:PresentationFormat>와이드스크린</ep:PresentationFormat>
  <ep:Paragraphs>32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2017-05-29T09:12:16.000</dcterms:created>
  <dc:creator>hyeran kang</dc:creator>
  <cp:lastModifiedBy>USER</cp:lastModifiedBy>
  <dcterms:modified xsi:type="dcterms:W3CDTF">2020-07-29T01:52:38.959</dcterms:modified>
  <cp:revision>34</cp:revision>
  <dc:title>PowerPoint 프레젠테이션</dc:title>
  <cp:version/>
</cp:coreProperties>
</file>