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2"/>
  </p:notesMasterIdLst>
  <p:handoutMasterIdLst>
    <p:handoutMasterId r:id="rId33"/>
  </p:handoutMasterIdLst>
  <p:sldIdLst>
    <p:sldId id="763" r:id="rId5"/>
    <p:sldId id="760" r:id="rId6"/>
    <p:sldId id="853" r:id="rId7"/>
    <p:sldId id="879" r:id="rId8"/>
    <p:sldId id="880" r:id="rId9"/>
    <p:sldId id="881" r:id="rId10"/>
    <p:sldId id="905" r:id="rId11"/>
    <p:sldId id="854" r:id="rId12"/>
    <p:sldId id="885" r:id="rId13"/>
    <p:sldId id="889" r:id="rId14"/>
    <p:sldId id="884" r:id="rId15"/>
    <p:sldId id="875" r:id="rId16"/>
    <p:sldId id="856" r:id="rId17"/>
    <p:sldId id="876" r:id="rId18"/>
    <p:sldId id="859" r:id="rId19"/>
    <p:sldId id="877" r:id="rId20"/>
    <p:sldId id="862" r:id="rId21"/>
    <p:sldId id="863" r:id="rId22"/>
    <p:sldId id="864" r:id="rId23"/>
    <p:sldId id="865" r:id="rId24"/>
    <p:sldId id="866" r:id="rId25"/>
    <p:sldId id="878" r:id="rId26"/>
    <p:sldId id="868" r:id="rId27"/>
    <p:sldId id="869" r:id="rId28"/>
    <p:sldId id="870" r:id="rId29"/>
    <p:sldId id="871" r:id="rId30"/>
    <p:sldId id="872" r:id="rId31"/>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3A3AF6"/>
    <a:srgbClr val="C7EBE2"/>
    <a:srgbClr val="EFD8EC"/>
    <a:srgbClr val="FF6D6A"/>
    <a:srgbClr val="E5FBFF"/>
    <a:srgbClr val="FFF8E5"/>
    <a:srgbClr val="C9F7FF"/>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01B2ED-12B9-4ED0-BEFF-AF8DE71BAECA}" v="55" dt="2024-01-16T02:21:19.736"/>
    <p1510:client id="{ABAE52F7-884F-4DF8-B956-A5D63965A66C}" v="13" dt="2024-01-16T01:38:39.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6197" autoAdjust="0"/>
  </p:normalViewPr>
  <p:slideViewPr>
    <p:cSldViewPr>
      <p:cViewPr varScale="1">
        <p:scale>
          <a:sx n="68" d="100"/>
          <a:sy n="68" d="100"/>
        </p:scale>
        <p:origin x="548"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Nicholas" userId="ee7f9edb-fbca-4f48-9b77-f61c077cef28" providerId="ADAL" clId="{716E8768-D012-490A-81B4-B653292148A3}"/>
    <pc:docChg chg="undo redo custSel addSld delSld modSld sldOrd">
      <pc:chgData name="Richard Nicholas" userId="ee7f9edb-fbca-4f48-9b77-f61c077cef28" providerId="ADAL" clId="{716E8768-D012-490A-81B4-B653292148A3}" dt="2024-01-16T03:07:36.114" v="5660" actId="1076"/>
      <pc:docMkLst>
        <pc:docMk/>
      </pc:docMkLst>
      <pc:sldChg chg="modSp">
        <pc:chgData name="Richard Nicholas" userId="ee7f9edb-fbca-4f48-9b77-f61c077cef28" providerId="ADAL" clId="{716E8768-D012-490A-81B4-B653292148A3}" dt="2024-01-15T07:07:33.054" v="4843" actId="123"/>
        <pc:sldMkLst>
          <pc:docMk/>
          <pc:sldMk cId="3747593373" sldId="818"/>
        </pc:sldMkLst>
        <pc:graphicFrameChg chg="modGraphic">
          <ac:chgData name="Richard Nicholas" userId="ee7f9edb-fbca-4f48-9b77-f61c077cef28" providerId="ADAL" clId="{716E8768-D012-490A-81B4-B653292148A3}" dt="2024-01-15T07:07:33.054" v="4843" actId="123"/>
          <ac:graphicFrameMkLst>
            <pc:docMk/>
            <pc:sldMk cId="3747593373" sldId="818"/>
            <ac:graphicFrameMk id="2" creationId="{00000000-0000-0000-0000-000000000000}"/>
          </ac:graphicFrameMkLst>
        </pc:graphicFrameChg>
      </pc:sldChg>
      <pc:sldChg chg="delSp modSp">
        <pc:chgData name="Richard Nicholas" userId="ee7f9edb-fbca-4f48-9b77-f61c077cef28" providerId="ADAL" clId="{716E8768-D012-490A-81B4-B653292148A3}" dt="2024-01-15T05:35:13.417" v="2385" actId="255"/>
        <pc:sldMkLst>
          <pc:docMk/>
          <pc:sldMk cId="4062333121" sldId="854"/>
        </pc:sldMkLst>
        <pc:spChg chg="del mod">
          <ac:chgData name="Richard Nicholas" userId="ee7f9edb-fbca-4f48-9b77-f61c077cef28" providerId="ADAL" clId="{716E8768-D012-490A-81B4-B653292148A3}" dt="2024-01-15T05:24:32.948" v="2024" actId="478"/>
          <ac:spMkLst>
            <pc:docMk/>
            <pc:sldMk cId="4062333121" sldId="854"/>
            <ac:spMk id="2" creationId="{00000000-0000-0000-0000-000000000000}"/>
          </ac:spMkLst>
        </pc:spChg>
        <pc:spChg chg="mod">
          <ac:chgData name="Richard Nicholas" userId="ee7f9edb-fbca-4f48-9b77-f61c077cef28" providerId="ADAL" clId="{716E8768-D012-490A-81B4-B653292148A3}" dt="2024-01-15T05:35:13.417" v="2385" actId="255"/>
          <ac:spMkLst>
            <pc:docMk/>
            <pc:sldMk cId="4062333121" sldId="854"/>
            <ac:spMk id="3" creationId="{00000000-0000-0000-0000-000000000000}"/>
          </ac:spMkLst>
        </pc:spChg>
        <pc:spChg chg="del">
          <ac:chgData name="Richard Nicholas" userId="ee7f9edb-fbca-4f48-9b77-f61c077cef28" providerId="ADAL" clId="{716E8768-D012-490A-81B4-B653292148A3}" dt="2024-01-15T05:30:02.539" v="2061" actId="478"/>
          <ac:spMkLst>
            <pc:docMk/>
            <pc:sldMk cId="4062333121" sldId="854"/>
            <ac:spMk id="4" creationId="{00000000-0000-0000-0000-000000000000}"/>
          </ac:spMkLst>
        </pc:spChg>
        <pc:spChg chg="mod">
          <ac:chgData name="Richard Nicholas" userId="ee7f9edb-fbca-4f48-9b77-f61c077cef28" providerId="ADAL" clId="{716E8768-D012-490A-81B4-B653292148A3}" dt="2024-01-15T05:32:26.951" v="2214" actId="20577"/>
          <ac:spMkLst>
            <pc:docMk/>
            <pc:sldMk cId="4062333121" sldId="854"/>
            <ac:spMk id="7" creationId="{00000000-0000-0000-0000-000000000000}"/>
          </ac:spMkLst>
        </pc:spChg>
        <pc:spChg chg="del">
          <ac:chgData name="Richard Nicholas" userId="ee7f9edb-fbca-4f48-9b77-f61c077cef28" providerId="ADAL" clId="{716E8768-D012-490A-81B4-B653292148A3}" dt="2024-01-15T05:25:46.925" v="2054" actId="478"/>
          <ac:spMkLst>
            <pc:docMk/>
            <pc:sldMk cId="4062333121" sldId="854"/>
            <ac:spMk id="9" creationId="{00000000-0000-0000-0000-000000000000}"/>
          </ac:spMkLst>
        </pc:spChg>
        <pc:graphicFrameChg chg="del">
          <ac:chgData name="Richard Nicholas" userId="ee7f9edb-fbca-4f48-9b77-f61c077cef28" providerId="ADAL" clId="{716E8768-D012-490A-81B4-B653292148A3}" dt="2024-01-15T05:29:58.935" v="2060" actId="478"/>
          <ac:graphicFrameMkLst>
            <pc:docMk/>
            <pc:sldMk cId="4062333121" sldId="854"/>
            <ac:graphicFrameMk id="11" creationId="{5C20A602-51E2-43A6-BBE2-0A78BF895CEC}"/>
          </ac:graphicFrameMkLst>
        </pc:graphicFrameChg>
      </pc:sldChg>
      <pc:sldChg chg="addSp delSp modSp delAnim modAnim">
        <pc:chgData name="Richard Nicholas" userId="ee7f9edb-fbca-4f48-9b77-f61c077cef28" providerId="ADAL" clId="{716E8768-D012-490A-81B4-B653292148A3}" dt="2024-01-16T02:48:25.413" v="5386" actId="478"/>
        <pc:sldMkLst>
          <pc:docMk/>
          <pc:sldMk cId="2623596717" sldId="856"/>
        </pc:sldMkLst>
        <pc:spChg chg="add del mod">
          <ac:chgData name="Richard Nicholas" userId="ee7f9edb-fbca-4f48-9b77-f61c077cef28" providerId="ADAL" clId="{716E8768-D012-490A-81B4-B653292148A3}" dt="2024-01-16T02:48:25.413" v="5386" actId="478"/>
          <ac:spMkLst>
            <pc:docMk/>
            <pc:sldMk cId="2623596717" sldId="856"/>
            <ac:spMk id="4" creationId="{2D005500-8F0E-471F-BE67-D8FB0D914EAE}"/>
          </ac:spMkLst>
        </pc:spChg>
      </pc:sldChg>
      <pc:sldChg chg="modSp">
        <pc:chgData name="Richard Nicholas" userId="ee7f9edb-fbca-4f48-9b77-f61c077cef28" providerId="ADAL" clId="{716E8768-D012-490A-81B4-B653292148A3}" dt="2024-01-16T02:52:11.483" v="5391" actId="1076"/>
        <pc:sldMkLst>
          <pc:docMk/>
          <pc:sldMk cId="688508202" sldId="859"/>
        </pc:sldMkLst>
        <pc:spChg chg="mod">
          <ac:chgData name="Richard Nicholas" userId="ee7f9edb-fbca-4f48-9b77-f61c077cef28" providerId="ADAL" clId="{716E8768-D012-490A-81B4-B653292148A3}" dt="2024-01-16T02:52:11.483" v="5391" actId="1076"/>
          <ac:spMkLst>
            <pc:docMk/>
            <pc:sldMk cId="688508202" sldId="859"/>
            <ac:spMk id="3" creationId="{00000000-0000-0000-0000-000000000000}"/>
          </ac:spMkLst>
        </pc:spChg>
      </pc:sldChg>
      <pc:sldChg chg="addSp modSp modAnim">
        <pc:chgData name="Richard Nicholas" userId="ee7f9edb-fbca-4f48-9b77-f61c077cef28" providerId="ADAL" clId="{716E8768-D012-490A-81B4-B653292148A3}" dt="2024-01-16T03:02:09.318" v="5504" actId="113"/>
        <pc:sldMkLst>
          <pc:docMk/>
          <pc:sldMk cId="1800363149" sldId="877"/>
        </pc:sldMkLst>
        <pc:spChg chg="add mod">
          <ac:chgData name="Richard Nicholas" userId="ee7f9edb-fbca-4f48-9b77-f61c077cef28" providerId="ADAL" clId="{716E8768-D012-490A-81B4-B653292148A3}" dt="2024-01-16T03:02:09.318" v="5504" actId="113"/>
          <ac:spMkLst>
            <pc:docMk/>
            <pc:sldMk cId="1800363149" sldId="877"/>
            <ac:spMk id="9" creationId="{7FBD86AA-FCB0-465E-A0BA-AA0BCB1B05DB}"/>
          </ac:spMkLst>
        </pc:spChg>
        <pc:spChg chg="mod">
          <ac:chgData name="Richard Nicholas" userId="ee7f9edb-fbca-4f48-9b77-f61c077cef28" providerId="ADAL" clId="{716E8768-D012-490A-81B4-B653292148A3}" dt="2024-01-16T02:50:41.895" v="5390" actId="1076"/>
          <ac:spMkLst>
            <pc:docMk/>
            <pc:sldMk cId="1800363149" sldId="877"/>
            <ac:spMk id="11" creationId="{00000000-0000-0000-0000-000000000000}"/>
          </ac:spMkLst>
        </pc:spChg>
      </pc:sldChg>
      <pc:sldChg chg="addSp delSp modSp delAnim modAnim">
        <pc:chgData name="Richard Nicholas" userId="ee7f9edb-fbca-4f48-9b77-f61c077cef28" providerId="ADAL" clId="{716E8768-D012-490A-81B4-B653292148A3}" dt="2024-01-15T07:18:16.430" v="4858" actId="20577"/>
        <pc:sldMkLst>
          <pc:docMk/>
          <pc:sldMk cId="3021048845" sldId="879"/>
        </pc:sldMkLst>
        <pc:spChg chg="del">
          <ac:chgData name="Richard Nicholas" userId="ee7f9edb-fbca-4f48-9b77-f61c077cef28" providerId="ADAL" clId="{716E8768-D012-490A-81B4-B653292148A3}" dt="2024-01-15T02:17:38.062" v="153" actId="478"/>
          <ac:spMkLst>
            <pc:docMk/>
            <pc:sldMk cId="3021048845" sldId="879"/>
            <ac:spMk id="2" creationId="{00000000-0000-0000-0000-000000000000}"/>
          </ac:spMkLst>
        </pc:spChg>
        <pc:spChg chg="mod">
          <ac:chgData name="Richard Nicholas" userId="ee7f9edb-fbca-4f48-9b77-f61c077cef28" providerId="ADAL" clId="{716E8768-D012-490A-81B4-B653292148A3}" dt="2024-01-15T07:18:16.430" v="4858" actId="20577"/>
          <ac:spMkLst>
            <pc:docMk/>
            <pc:sldMk cId="3021048845" sldId="879"/>
            <ac:spMk id="3" creationId="{00000000-0000-0000-0000-000000000000}"/>
          </ac:spMkLst>
        </pc:spChg>
        <pc:spChg chg="del">
          <ac:chgData name="Richard Nicholas" userId="ee7f9edb-fbca-4f48-9b77-f61c077cef28" providerId="ADAL" clId="{716E8768-D012-490A-81B4-B653292148A3}" dt="2024-01-15T02:17:44.199" v="155" actId="478"/>
          <ac:spMkLst>
            <pc:docMk/>
            <pc:sldMk cId="3021048845" sldId="879"/>
            <ac:spMk id="4" creationId="{00000000-0000-0000-0000-000000000000}"/>
          </ac:spMkLst>
        </pc:spChg>
        <pc:spChg chg="mod">
          <ac:chgData name="Richard Nicholas" userId="ee7f9edb-fbca-4f48-9b77-f61c077cef28" providerId="ADAL" clId="{716E8768-D012-490A-81B4-B653292148A3}" dt="2024-01-15T02:28:48.983" v="219" actId="20577"/>
          <ac:spMkLst>
            <pc:docMk/>
            <pc:sldMk cId="3021048845" sldId="879"/>
            <ac:spMk id="7" creationId="{00000000-0000-0000-0000-000000000000}"/>
          </ac:spMkLst>
        </pc:spChg>
        <pc:spChg chg="del">
          <ac:chgData name="Richard Nicholas" userId="ee7f9edb-fbca-4f48-9b77-f61c077cef28" providerId="ADAL" clId="{716E8768-D012-490A-81B4-B653292148A3}" dt="2024-01-15T02:17:33.978" v="151" actId="478"/>
          <ac:spMkLst>
            <pc:docMk/>
            <pc:sldMk cId="3021048845" sldId="879"/>
            <ac:spMk id="9" creationId="{00000000-0000-0000-0000-000000000000}"/>
          </ac:spMkLst>
        </pc:spChg>
        <pc:spChg chg="del topLvl">
          <ac:chgData name="Richard Nicholas" userId="ee7f9edb-fbca-4f48-9b77-f61c077cef28" providerId="ADAL" clId="{716E8768-D012-490A-81B4-B653292148A3}" dt="2024-01-15T02:24:44.392" v="167" actId="478"/>
          <ac:spMkLst>
            <pc:docMk/>
            <pc:sldMk cId="3021048845" sldId="879"/>
            <ac:spMk id="14" creationId="{C83BA71C-A19F-4B30-9619-A06CB110272C}"/>
          </ac:spMkLst>
        </pc:spChg>
        <pc:spChg chg="del topLvl">
          <ac:chgData name="Richard Nicholas" userId="ee7f9edb-fbca-4f48-9b77-f61c077cef28" providerId="ADAL" clId="{716E8768-D012-490A-81B4-B653292148A3}" dt="2024-01-15T02:25:20.460" v="171" actId="478"/>
          <ac:spMkLst>
            <pc:docMk/>
            <pc:sldMk cId="3021048845" sldId="879"/>
            <ac:spMk id="17" creationId="{20C23578-68B1-43E1-87FC-D57B0453739F}"/>
          </ac:spMkLst>
        </pc:spChg>
        <pc:spChg chg="del mod topLvl">
          <ac:chgData name="Richard Nicholas" userId="ee7f9edb-fbca-4f48-9b77-f61c077cef28" providerId="ADAL" clId="{716E8768-D012-490A-81B4-B653292148A3}" dt="2024-01-15T02:27:04.771" v="185" actId="478"/>
          <ac:spMkLst>
            <pc:docMk/>
            <pc:sldMk cId="3021048845" sldId="879"/>
            <ac:spMk id="20" creationId="{E5E37EFA-3F4F-4800-87F7-C836E9D59A55}"/>
          </ac:spMkLst>
        </pc:spChg>
        <pc:spChg chg="del topLvl">
          <ac:chgData name="Richard Nicholas" userId="ee7f9edb-fbca-4f48-9b77-f61c077cef28" providerId="ADAL" clId="{716E8768-D012-490A-81B4-B653292148A3}" dt="2024-01-15T02:26:54.566" v="181" actId="478"/>
          <ac:spMkLst>
            <pc:docMk/>
            <pc:sldMk cId="3021048845" sldId="879"/>
            <ac:spMk id="23" creationId="{E6F1E54D-8B80-4448-AC23-54D2B5015A0E}"/>
          </ac:spMkLst>
        </pc:spChg>
        <pc:grpChg chg="add del">
          <ac:chgData name="Richard Nicholas" userId="ee7f9edb-fbca-4f48-9b77-f61c077cef28" providerId="ADAL" clId="{716E8768-D012-490A-81B4-B653292148A3}" dt="2024-01-15T02:24:44.392" v="167" actId="478"/>
          <ac:grpSpMkLst>
            <pc:docMk/>
            <pc:sldMk cId="3021048845" sldId="879"/>
            <ac:grpSpMk id="12" creationId="{DC66D802-591D-4CD3-AC01-1ED492E6D8A9}"/>
          </ac:grpSpMkLst>
        </pc:grpChg>
        <pc:grpChg chg="add del">
          <ac:chgData name="Richard Nicholas" userId="ee7f9edb-fbca-4f48-9b77-f61c077cef28" providerId="ADAL" clId="{716E8768-D012-490A-81B4-B653292148A3}" dt="2024-01-15T02:25:20.460" v="171" actId="478"/>
          <ac:grpSpMkLst>
            <pc:docMk/>
            <pc:sldMk cId="3021048845" sldId="879"/>
            <ac:grpSpMk id="15" creationId="{141C3440-77C8-42BD-AFAF-67328E1412BF}"/>
          </ac:grpSpMkLst>
        </pc:grpChg>
        <pc:grpChg chg="add del">
          <ac:chgData name="Richard Nicholas" userId="ee7f9edb-fbca-4f48-9b77-f61c077cef28" providerId="ADAL" clId="{716E8768-D012-490A-81B4-B653292148A3}" dt="2024-01-15T02:27:04.771" v="185" actId="478"/>
          <ac:grpSpMkLst>
            <pc:docMk/>
            <pc:sldMk cId="3021048845" sldId="879"/>
            <ac:grpSpMk id="18" creationId="{C969CEFD-A469-436E-AEF2-881468001412}"/>
          </ac:grpSpMkLst>
        </pc:grpChg>
        <pc:grpChg chg="add del">
          <ac:chgData name="Richard Nicholas" userId="ee7f9edb-fbca-4f48-9b77-f61c077cef28" providerId="ADAL" clId="{716E8768-D012-490A-81B4-B653292148A3}" dt="2024-01-15T02:26:54.566" v="181" actId="478"/>
          <ac:grpSpMkLst>
            <pc:docMk/>
            <pc:sldMk cId="3021048845" sldId="879"/>
            <ac:grpSpMk id="21" creationId="{3E003EC5-2361-499B-B544-F4302894970F}"/>
          </ac:grpSpMkLst>
        </pc:grpChg>
        <pc:graphicFrameChg chg="del">
          <ac:chgData name="Richard Nicholas" userId="ee7f9edb-fbca-4f48-9b77-f61c077cef28" providerId="ADAL" clId="{716E8768-D012-490A-81B4-B653292148A3}" dt="2024-01-15T02:17:36.297" v="152" actId="478"/>
          <ac:graphicFrameMkLst>
            <pc:docMk/>
            <pc:sldMk cId="3021048845" sldId="879"/>
            <ac:graphicFrameMk id="11" creationId="{5C20A602-51E2-43A6-BBE2-0A78BF895CEC}"/>
          </ac:graphicFrameMkLst>
        </pc:graphicFrameChg>
        <pc:picChg chg="mod topLvl">
          <ac:chgData name="Richard Nicholas" userId="ee7f9edb-fbca-4f48-9b77-f61c077cef28" providerId="ADAL" clId="{716E8768-D012-490A-81B4-B653292148A3}" dt="2024-01-15T02:28:08.616" v="206" actId="14100"/>
          <ac:picMkLst>
            <pc:docMk/>
            <pc:sldMk cId="3021048845" sldId="879"/>
            <ac:picMk id="13" creationId="{CB797ED6-EB6F-4AB6-A7D1-5EE58AB2243D}"/>
          </ac:picMkLst>
        </pc:picChg>
        <pc:picChg chg="mod topLvl">
          <ac:chgData name="Richard Nicholas" userId="ee7f9edb-fbca-4f48-9b77-f61c077cef28" providerId="ADAL" clId="{716E8768-D012-490A-81B4-B653292148A3}" dt="2024-01-15T02:28:04.963" v="205" actId="14100"/>
          <ac:picMkLst>
            <pc:docMk/>
            <pc:sldMk cId="3021048845" sldId="879"/>
            <ac:picMk id="16" creationId="{73048BD3-5537-49AA-A1F7-7153A689BA35}"/>
          </ac:picMkLst>
        </pc:picChg>
        <pc:picChg chg="mod topLvl">
          <ac:chgData name="Richard Nicholas" userId="ee7f9edb-fbca-4f48-9b77-f61c077cef28" providerId="ADAL" clId="{716E8768-D012-490A-81B4-B653292148A3}" dt="2024-01-15T02:28:01.835" v="203" actId="14100"/>
          <ac:picMkLst>
            <pc:docMk/>
            <pc:sldMk cId="3021048845" sldId="879"/>
            <ac:picMk id="19" creationId="{359F56FC-F38C-4C2B-B7C7-5B3B41D33841}"/>
          </ac:picMkLst>
        </pc:picChg>
        <pc:picChg chg="mod topLvl">
          <ac:chgData name="Richard Nicholas" userId="ee7f9edb-fbca-4f48-9b77-f61c077cef28" providerId="ADAL" clId="{716E8768-D012-490A-81B4-B653292148A3}" dt="2024-01-15T02:28:28.250" v="211" actId="14100"/>
          <ac:picMkLst>
            <pc:docMk/>
            <pc:sldMk cId="3021048845" sldId="879"/>
            <ac:picMk id="22" creationId="{1EDCCE77-093F-4E4D-8505-3EC9EB55A17B}"/>
          </ac:picMkLst>
        </pc:picChg>
      </pc:sldChg>
      <pc:sldChg chg="delSp modSp modAnim">
        <pc:chgData name="Richard Nicholas" userId="ee7f9edb-fbca-4f48-9b77-f61c077cef28" providerId="ADAL" clId="{716E8768-D012-490A-81B4-B653292148A3}" dt="2024-01-15T07:19:33.305" v="4865" actId="113"/>
        <pc:sldMkLst>
          <pc:docMk/>
          <pc:sldMk cId="895310377" sldId="880"/>
        </pc:sldMkLst>
        <pc:spChg chg="mod">
          <ac:chgData name="Richard Nicholas" userId="ee7f9edb-fbca-4f48-9b77-f61c077cef28" providerId="ADAL" clId="{716E8768-D012-490A-81B4-B653292148A3}" dt="2024-01-15T07:19:33.305" v="4865" actId="113"/>
          <ac:spMkLst>
            <pc:docMk/>
            <pc:sldMk cId="895310377" sldId="880"/>
            <ac:spMk id="3" creationId="{00000000-0000-0000-0000-000000000000}"/>
          </ac:spMkLst>
        </pc:spChg>
        <pc:grpChg chg="del">
          <ac:chgData name="Richard Nicholas" userId="ee7f9edb-fbca-4f48-9b77-f61c077cef28" providerId="ADAL" clId="{716E8768-D012-490A-81B4-B653292148A3}" dt="2024-01-15T02:29:01.088" v="220" actId="478"/>
          <ac:grpSpMkLst>
            <pc:docMk/>
            <pc:sldMk cId="895310377" sldId="880"/>
            <ac:grpSpMk id="6" creationId="{00000000-0000-0000-0000-000000000000}"/>
          </ac:grpSpMkLst>
        </pc:grpChg>
        <pc:picChg chg="del">
          <ac:chgData name="Richard Nicholas" userId="ee7f9edb-fbca-4f48-9b77-f61c077cef28" providerId="ADAL" clId="{716E8768-D012-490A-81B4-B653292148A3}" dt="2024-01-15T03:08:44.941" v="1347" actId="478"/>
          <ac:picMkLst>
            <pc:docMk/>
            <pc:sldMk cId="895310377" sldId="880"/>
            <ac:picMk id="10" creationId="{00000000-0000-0000-0000-000000000000}"/>
          </ac:picMkLst>
        </pc:picChg>
      </pc:sldChg>
      <pc:sldChg chg="addSp delSp modSp modAnim">
        <pc:chgData name="Richard Nicholas" userId="ee7f9edb-fbca-4f48-9b77-f61c077cef28" providerId="ADAL" clId="{716E8768-D012-490A-81B4-B653292148A3}" dt="2024-01-16T02:59:25.432" v="5484" actId="20577"/>
        <pc:sldMkLst>
          <pc:docMk/>
          <pc:sldMk cId="1517798588" sldId="881"/>
        </pc:sldMkLst>
        <pc:spChg chg="mod">
          <ac:chgData name="Richard Nicholas" userId="ee7f9edb-fbca-4f48-9b77-f61c077cef28" providerId="ADAL" clId="{716E8768-D012-490A-81B4-B653292148A3}" dt="2024-01-16T02:59:25.432" v="5484" actId="20577"/>
          <ac:spMkLst>
            <pc:docMk/>
            <pc:sldMk cId="1517798588" sldId="881"/>
            <ac:spMk id="3" creationId="{00000000-0000-0000-0000-000000000000}"/>
          </ac:spMkLst>
        </pc:spChg>
        <pc:spChg chg="mod">
          <ac:chgData name="Richard Nicholas" userId="ee7f9edb-fbca-4f48-9b77-f61c077cef28" providerId="ADAL" clId="{716E8768-D012-490A-81B4-B653292148A3}" dt="2024-01-15T02:37:57.869" v="499" actId="20577"/>
          <ac:spMkLst>
            <pc:docMk/>
            <pc:sldMk cId="1517798588" sldId="881"/>
            <ac:spMk id="7" creationId="{00000000-0000-0000-0000-000000000000}"/>
          </ac:spMkLst>
        </pc:spChg>
        <pc:spChg chg="add del mod">
          <ac:chgData name="Richard Nicholas" userId="ee7f9edb-fbca-4f48-9b77-f61c077cef28" providerId="ADAL" clId="{716E8768-D012-490A-81B4-B653292148A3}" dt="2024-01-15T02:49:23.555" v="958" actId="478"/>
          <ac:spMkLst>
            <pc:docMk/>
            <pc:sldMk cId="1517798588" sldId="881"/>
            <ac:spMk id="9" creationId="{82E09A81-9517-413A-AD03-4AEC56BB075D}"/>
          </ac:spMkLst>
        </pc:spChg>
        <pc:spChg chg="add del mod">
          <ac:chgData name="Richard Nicholas" userId="ee7f9edb-fbca-4f48-9b77-f61c077cef28" providerId="ADAL" clId="{716E8768-D012-490A-81B4-B653292148A3}" dt="2024-01-15T02:45:16.463" v="923" actId="478"/>
          <ac:spMkLst>
            <pc:docMk/>
            <pc:sldMk cId="1517798588" sldId="881"/>
            <ac:spMk id="11" creationId="{3B158E21-5C30-4330-B6AD-095F60F82FD1}"/>
          </ac:spMkLst>
        </pc:spChg>
        <pc:spChg chg="add del">
          <ac:chgData name="Richard Nicholas" userId="ee7f9edb-fbca-4f48-9b77-f61c077cef28" providerId="ADAL" clId="{716E8768-D012-490A-81B4-B653292148A3}" dt="2024-01-15T02:49:36.523" v="960" actId="478"/>
          <ac:spMkLst>
            <pc:docMk/>
            <pc:sldMk cId="1517798588" sldId="881"/>
            <ac:spMk id="12" creationId="{47D4C03B-D528-4FB4-9261-9F6E421715BC}"/>
          </ac:spMkLst>
        </pc:spChg>
        <pc:spChg chg="add mod">
          <ac:chgData name="Richard Nicholas" userId="ee7f9edb-fbca-4f48-9b77-f61c077cef28" providerId="ADAL" clId="{716E8768-D012-490A-81B4-B653292148A3}" dt="2024-01-15T02:58:11.680" v="1149" actId="164"/>
          <ac:spMkLst>
            <pc:docMk/>
            <pc:sldMk cId="1517798588" sldId="881"/>
            <ac:spMk id="14" creationId="{E5C8BED5-A02C-41D6-8FAE-881961F5CF69}"/>
          </ac:spMkLst>
        </pc:spChg>
        <pc:spChg chg="add mod">
          <ac:chgData name="Richard Nicholas" userId="ee7f9edb-fbca-4f48-9b77-f61c077cef28" providerId="ADAL" clId="{716E8768-D012-490A-81B4-B653292148A3}" dt="2024-01-15T02:58:18.776" v="1150" actId="164"/>
          <ac:spMkLst>
            <pc:docMk/>
            <pc:sldMk cId="1517798588" sldId="881"/>
            <ac:spMk id="18" creationId="{B8E01B08-1A2F-4060-98C6-92C1A221B230}"/>
          </ac:spMkLst>
        </pc:spChg>
        <pc:spChg chg="add mod">
          <ac:chgData name="Richard Nicholas" userId="ee7f9edb-fbca-4f48-9b77-f61c077cef28" providerId="ADAL" clId="{716E8768-D012-490A-81B4-B653292148A3}" dt="2024-01-15T03:00:19.572" v="1166" actId="164"/>
          <ac:spMkLst>
            <pc:docMk/>
            <pc:sldMk cId="1517798588" sldId="881"/>
            <ac:spMk id="20" creationId="{2641FA15-6FAC-4EE1-B1D0-5704FAE9ED01}"/>
          </ac:spMkLst>
        </pc:spChg>
        <pc:spChg chg="add mod">
          <ac:chgData name="Richard Nicholas" userId="ee7f9edb-fbca-4f48-9b77-f61c077cef28" providerId="ADAL" clId="{716E8768-D012-490A-81B4-B653292148A3}" dt="2024-01-15T03:00:32.431" v="1167" actId="164"/>
          <ac:spMkLst>
            <pc:docMk/>
            <pc:sldMk cId="1517798588" sldId="881"/>
            <ac:spMk id="21" creationId="{4D18C313-CC72-4C7C-A211-68833314EB9C}"/>
          </ac:spMkLst>
        </pc:spChg>
        <pc:grpChg chg="add mod">
          <ac:chgData name="Richard Nicholas" userId="ee7f9edb-fbca-4f48-9b77-f61c077cef28" providerId="ADAL" clId="{716E8768-D012-490A-81B4-B653292148A3}" dt="2024-01-15T02:58:11.680" v="1149" actId="164"/>
          <ac:grpSpMkLst>
            <pc:docMk/>
            <pc:sldMk cId="1517798588" sldId="881"/>
            <ac:grpSpMk id="47" creationId="{988616DA-014D-4E80-9E91-BF3A8A3269D0}"/>
          </ac:grpSpMkLst>
        </pc:grpChg>
        <pc:grpChg chg="add mod">
          <ac:chgData name="Richard Nicholas" userId="ee7f9edb-fbca-4f48-9b77-f61c077cef28" providerId="ADAL" clId="{716E8768-D012-490A-81B4-B653292148A3}" dt="2024-01-15T02:58:18.776" v="1150" actId="164"/>
          <ac:grpSpMkLst>
            <pc:docMk/>
            <pc:sldMk cId="1517798588" sldId="881"/>
            <ac:grpSpMk id="48" creationId="{DCCF9FA7-51BF-4258-95F9-B48F5C4099C4}"/>
          </ac:grpSpMkLst>
        </pc:grpChg>
        <pc:grpChg chg="add mod">
          <ac:chgData name="Richard Nicholas" userId="ee7f9edb-fbca-4f48-9b77-f61c077cef28" providerId="ADAL" clId="{716E8768-D012-490A-81B4-B653292148A3}" dt="2024-01-15T02:58:35.262" v="1152" actId="164"/>
          <ac:grpSpMkLst>
            <pc:docMk/>
            <pc:sldMk cId="1517798588" sldId="881"/>
            <ac:grpSpMk id="49" creationId="{708B6265-8D9B-4238-9A60-D06AEA9AE360}"/>
          </ac:grpSpMkLst>
        </pc:grpChg>
        <pc:grpChg chg="add mod">
          <ac:chgData name="Richard Nicholas" userId="ee7f9edb-fbca-4f48-9b77-f61c077cef28" providerId="ADAL" clId="{716E8768-D012-490A-81B4-B653292148A3}" dt="2024-01-15T03:00:19.572" v="1166" actId="164"/>
          <ac:grpSpMkLst>
            <pc:docMk/>
            <pc:sldMk cId="1517798588" sldId="881"/>
            <ac:grpSpMk id="59" creationId="{0C51C272-E00D-4E24-85C9-70A089C16DEB}"/>
          </ac:grpSpMkLst>
        </pc:grpChg>
        <pc:grpChg chg="add mod">
          <ac:chgData name="Richard Nicholas" userId="ee7f9edb-fbca-4f48-9b77-f61c077cef28" providerId="ADAL" clId="{716E8768-D012-490A-81B4-B653292148A3}" dt="2024-01-15T03:00:32.431" v="1167" actId="164"/>
          <ac:grpSpMkLst>
            <pc:docMk/>
            <pc:sldMk cId="1517798588" sldId="881"/>
            <ac:grpSpMk id="60" creationId="{E5FD7E84-E83A-49E5-8A37-F395AB303AE9}"/>
          </ac:grpSpMkLst>
        </pc:grpChg>
        <pc:picChg chg="del">
          <ac:chgData name="Richard Nicholas" userId="ee7f9edb-fbca-4f48-9b77-f61c077cef28" providerId="ADAL" clId="{716E8768-D012-490A-81B4-B653292148A3}" dt="2024-01-15T02:39:08.904" v="574" actId="478"/>
          <ac:picMkLst>
            <pc:docMk/>
            <pc:sldMk cId="1517798588" sldId="881"/>
            <ac:picMk id="13" creationId="{CB797ED6-EB6F-4AB6-A7D1-5EE58AB2243D}"/>
          </ac:picMkLst>
        </pc:picChg>
        <pc:picChg chg="del">
          <ac:chgData name="Richard Nicholas" userId="ee7f9edb-fbca-4f48-9b77-f61c077cef28" providerId="ADAL" clId="{716E8768-D012-490A-81B4-B653292148A3}" dt="2024-01-15T02:39:06.824" v="573" actId="478"/>
          <ac:picMkLst>
            <pc:docMk/>
            <pc:sldMk cId="1517798588" sldId="881"/>
            <ac:picMk id="16" creationId="{73048BD3-5537-49AA-A1F7-7153A689BA35}"/>
          </ac:picMkLst>
        </pc:picChg>
        <pc:picChg chg="del">
          <ac:chgData name="Richard Nicholas" userId="ee7f9edb-fbca-4f48-9b77-f61c077cef28" providerId="ADAL" clId="{716E8768-D012-490A-81B4-B653292148A3}" dt="2024-01-15T02:39:04.762" v="572" actId="478"/>
          <ac:picMkLst>
            <pc:docMk/>
            <pc:sldMk cId="1517798588" sldId="881"/>
            <ac:picMk id="19" creationId="{359F56FC-F38C-4C2B-B7C7-5B3B41D33841}"/>
          </ac:picMkLst>
        </pc:picChg>
        <pc:picChg chg="del">
          <ac:chgData name="Richard Nicholas" userId="ee7f9edb-fbca-4f48-9b77-f61c077cef28" providerId="ADAL" clId="{716E8768-D012-490A-81B4-B653292148A3}" dt="2024-01-15T02:39:02.995" v="571" actId="478"/>
          <ac:picMkLst>
            <pc:docMk/>
            <pc:sldMk cId="1517798588" sldId="881"/>
            <ac:picMk id="22" creationId="{1EDCCE77-093F-4E4D-8505-3EC9EB55A17B}"/>
          </ac:picMkLst>
        </pc:picChg>
        <pc:cxnChg chg="add del mod">
          <ac:chgData name="Richard Nicholas" userId="ee7f9edb-fbca-4f48-9b77-f61c077cef28" providerId="ADAL" clId="{716E8768-D012-490A-81B4-B653292148A3}" dt="2024-01-15T02:48:11.255" v="955" actId="478"/>
          <ac:cxnSpMkLst>
            <pc:docMk/>
            <pc:sldMk cId="1517798588" sldId="881"/>
            <ac:cxnSpMk id="4" creationId="{E942583F-7A6E-4F55-8D05-DA98A015A2F6}"/>
          </ac:cxnSpMkLst>
        </pc:cxnChg>
        <pc:cxnChg chg="add mod">
          <ac:chgData name="Richard Nicholas" userId="ee7f9edb-fbca-4f48-9b77-f61c077cef28" providerId="ADAL" clId="{716E8768-D012-490A-81B4-B653292148A3}" dt="2024-01-15T02:58:11.680" v="1149" actId="164"/>
          <ac:cxnSpMkLst>
            <pc:docMk/>
            <pc:sldMk cId="1517798588" sldId="881"/>
            <ac:cxnSpMk id="17" creationId="{3F417FC9-2432-4B9D-B3C4-965A5449E668}"/>
          </ac:cxnSpMkLst>
        </pc:cxnChg>
        <pc:cxnChg chg="add mod">
          <ac:chgData name="Richard Nicholas" userId="ee7f9edb-fbca-4f48-9b77-f61c077cef28" providerId="ADAL" clId="{716E8768-D012-490A-81B4-B653292148A3}" dt="2024-01-15T02:58:18.776" v="1150" actId="164"/>
          <ac:cxnSpMkLst>
            <pc:docMk/>
            <pc:sldMk cId="1517798588" sldId="881"/>
            <ac:cxnSpMk id="24" creationId="{5CB52AF0-631B-48F1-A17D-82D3014EE6DB}"/>
          </ac:cxnSpMkLst>
        </pc:cxnChg>
        <pc:cxnChg chg="add del mod">
          <ac:chgData name="Richard Nicholas" userId="ee7f9edb-fbca-4f48-9b77-f61c077cef28" providerId="ADAL" clId="{716E8768-D012-490A-81B4-B653292148A3}" dt="2024-01-15T02:56:13.244" v="1095" actId="11529"/>
          <ac:cxnSpMkLst>
            <pc:docMk/>
            <pc:sldMk cId="1517798588" sldId="881"/>
            <ac:cxnSpMk id="30" creationId="{01A712F2-2312-4655-8372-EA6D2ADE73E8}"/>
          </ac:cxnSpMkLst>
        </pc:cxnChg>
        <pc:cxnChg chg="add mod">
          <ac:chgData name="Richard Nicholas" userId="ee7f9edb-fbca-4f48-9b77-f61c077cef28" providerId="ADAL" clId="{716E8768-D012-490A-81B4-B653292148A3}" dt="2024-01-15T03:00:19.572" v="1166" actId="164"/>
          <ac:cxnSpMkLst>
            <pc:docMk/>
            <pc:sldMk cId="1517798588" sldId="881"/>
            <ac:cxnSpMk id="33" creationId="{0B0D257B-B22F-4916-AD83-35B84C375EEA}"/>
          </ac:cxnSpMkLst>
        </pc:cxnChg>
        <pc:cxnChg chg="add mod">
          <ac:chgData name="Richard Nicholas" userId="ee7f9edb-fbca-4f48-9b77-f61c077cef28" providerId="ADAL" clId="{716E8768-D012-490A-81B4-B653292148A3}" dt="2024-01-15T03:00:19.572" v="1166" actId="164"/>
          <ac:cxnSpMkLst>
            <pc:docMk/>
            <pc:sldMk cId="1517798588" sldId="881"/>
            <ac:cxnSpMk id="36" creationId="{0A95E39A-3219-4C8D-A14F-F05E73908213}"/>
          </ac:cxnSpMkLst>
        </pc:cxnChg>
        <pc:cxnChg chg="add mod">
          <ac:chgData name="Richard Nicholas" userId="ee7f9edb-fbca-4f48-9b77-f61c077cef28" providerId="ADAL" clId="{716E8768-D012-490A-81B4-B653292148A3}" dt="2024-01-15T03:00:19.572" v="1166" actId="164"/>
          <ac:cxnSpMkLst>
            <pc:docMk/>
            <pc:sldMk cId="1517798588" sldId="881"/>
            <ac:cxnSpMk id="39" creationId="{F4A2E1E3-E603-4927-A34C-2CE7EA441E49}"/>
          </ac:cxnSpMkLst>
        </pc:cxnChg>
        <pc:cxnChg chg="add mod">
          <ac:chgData name="Richard Nicholas" userId="ee7f9edb-fbca-4f48-9b77-f61c077cef28" providerId="ADAL" clId="{716E8768-D012-490A-81B4-B653292148A3}" dt="2024-01-15T03:00:19.572" v="1166" actId="164"/>
          <ac:cxnSpMkLst>
            <pc:docMk/>
            <pc:sldMk cId="1517798588" sldId="881"/>
            <ac:cxnSpMk id="41" creationId="{90B8FD51-5648-4D56-9B8C-CB31E6439287}"/>
          </ac:cxnSpMkLst>
        </pc:cxnChg>
        <pc:cxnChg chg="add mod">
          <ac:chgData name="Richard Nicholas" userId="ee7f9edb-fbca-4f48-9b77-f61c077cef28" providerId="ADAL" clId="{716E8768-D012-490A-81B4-B653292148A3}" dt="2024-01-15T03:00:19.572" v="1166" actId="164"/>
          <ac:cxnSpMkLst>
            <pc:docMk/>
            <pc:sldMk cId="1517798588" sldId="881"/>
            <ac:cxnSpMk id="43" creationId="{41E9C5C7-A5DB-47A3-8D18-B33ED800036F}"/>
          </ac:cxnSpMkLst>
        </pc:cxnChg>
        <pc:cxnChg chg="add del mod">
          <ac:chgData name="Richard Nicholas" userId="ee7f9edb-fbca-4f48-9b77-f61c077cef28" providerId="ADAL" clId="{716E8768-D012-490A-81B4-B653292148A3}" dt="2024-01-15T02:58:40.955" v="1153" actId="478"/>
          <ac:cxnSpMkLst>
            <pc:docMk/>
            <pc:sldMk cId="1517798588" sldId="881"/>
            <ac:cxnSpMk id="45" creationId="{F1CB9DAB-8012-40A2-9B4D-5D4DC24EC01E}"/>
          </ac:cxnSpMkLst>
        </pc:cxnChg>
        <pc:cxnChg chg="add mod">
          <ac:chgData name="Richard Nicholas" userId="ee7f9edb-fbca-4f48-9b77-f61c077cef28" providerId="ADAL" clId="{716E8768-D012-490A-81B4-B653292148A3}" dt="2024-01-15T03:00:19.572" v="1166" actId="164"/>
          <ac:cxnSpMkLst>
            <pc:docMk/>
            <pc:sldMk cId="1517798588" sldId="881"/>
            <ac:cxnSpMk id="50" creationId="{8D490FFF-7455-489E-A2C3-6C872A78729D}"/>
          </ac:cxnSpMkLst>
        </pc:cxnChg>
        <pc:cxnChg chg="add mod">
          <ac:chgData name="Richard Nicholas" userId="ee7f9edb-fbca-4f48-9b77-f61c077cef28" providerId="ADAL" clId="{716E8768-D012-490A-81B4-B653292148A3}" dt="2024-01-15T03:00:32.431" v="1167" actId="164"/>
          <ac:cxnSpMkLst>
            <pc:docMk/>
            <pc:sldMk cId="1517798588" sldId="881"/>
            <ac:cxnSpMk id="53" creationId="{5A2172F8-0AC4-4B5A-9EF7-4F8E01616899}"/>
          </ac:cxnSpMkLst>
        </pc:cxnChg>
        <pc:cxnChg chg="add mod">
          <ac:chgData name="Richard Nicholas" userId="ee7f9edb-fbca-4f48-9b77-f61c077cef28" providerId="ADAL" clId="{716E8768-D012-490A-81B4-B653292148A3}" dt="2024-01-15T07:20:25.302" v="4868" actId="14100"/>
          <ac:cxnSpMkLst>
            <pc:docMk/>
            <pc:sldMk cId="1517798588" sldId="881"/>
            <ac:cxnSpMk id="56" creationId="{BF5CF352-0CB1-47C0-8CD9-7AE660E0D7AF}"/>
          </ac:cxnSpMkLst>
        </pc:cxnChg>
      </pc:sldChg>
      <pc:sldChg chg="addSp delSp modSp modAnim">
        <pc:chgData name="Richard Nicholas" userId="ee7f9edb-fbca-4f48-9b77-f61c077cef28" providerId="ADAL" clId="{716E8768-D012-490A-81B4-B653292148A3}" dt="2024-01-16T03:00:02.825" v="5487" actId="20577"/>
        <pc:sldMkLst>
          <pc:docMk/>
          <pc:sldMk cId="4194071646" sldId="882"/>
        </pc:sldMkLst>
        <pc:spChg chg="mod">
          <ac:chgData name="Richard Nicholas" userId="ee7f9edb-fbca-4f48-9b77-f61c077cef28" providerId="ADAL" clId="{716E8768-D012-490A-81B4-B653292148A3}" dt="2024-01-16T02:29:58.601" v="5297" actId="1035"/>
          <ac:spMkLst>
            <pc:docMk/>
            <pc:sldMk cId="4194071646" sldId="882"/>
            <ac:spMk id="3" creationId="{00000000-0000-0000-0000-000000000000}"/>
          </ac:spMkLst>
        </pc:spChg>
        <pc:spChg chg="add mod">
          <ac:chgData name="Richard Nicholas" userId="ee7f9edb-fbca-4f48-9b77-f61c077cef28" providerId="ADAL" clId="{716E8768-D012-490A-81B4-B653292148A3}" dt="2024-01-16T03:00:02.825" v="5487" actId="20577"/>
          <ac:spMkLst>
            <pc:docMk/>
            <pc:sldMk cId="4194071646" sldId="882"/>
            <ac:spMk id="25" creationId="{427888AA-1683-47F8-8E56-96EB6F0BD7C8}"/>
          </ac:spMkLst>
        </pc:spChg>
        <pc:grpChg chg="del">
          <ac:chgData name="Richard Nicholas" userId="ee7f9edb-fbca-4f48-9b77-f61c077cef28" providerId="ADAL" clId="{716E8768-D012-490A-81B4-B653292148A3}" dt="2024-01-15T03:06:59.773" v="1267" actId="478"/>
          <ac:grpSpMkLst>
            <pc:docMk/>
            <pc:sldMk cId="4194071646" sldId="882"/>
            <ac:grpSpMk id="6" creationId="{00000000-0000-0000-0000-000000000000}"/>
          </ac:grpSpMkLst>
        </pc:grpChg>
        <pc:grpChg chg="mod">
          <ac:chgData name="Richard Nicholas" userId="ee7f9edb-fbca-4f48-9b77-f61c077cef28" providerId="ADAL" clId="{716E8768-D012-490A-81B4-B653292148A3}" dt="2024-01-15T03:09:19.106" v="1354" actId="1076"/>
          <ac:grpSpMkLst>
            <pc:docMk/>
            <pc:sldMk cId="4194071646" sldId="882"/>
            <ac:grpSpMk id="47" creationId="{988616DA-014D-4E80-9E91-BF3A8A3269D0}"/>
          </ac:grpSpMkLst>
        </pc:grpChg>
        <pc:grpChg chg="mod">
          <ac:chgData name="Richard Nicholas" userId="ee7f9edb-fbca-4f48-9b77-f61c077cef28" providerId="ADAL" clId="{716E8768-D012-490A-81B4-B653292148A3}" dt="2024-01-15T03:09:45.283" v="1357" actId="408"/>
          <ac:grpSpMkLst>
            <pc:docMk/>
            <pc:sldMk cId="4194071646" sldId="882"/>
            <ac:grpSpMk id="48" creationId="{DCCF9FA7-51BF-4258-95F9-B48F5C4099C4}"/>
          </ac:grpSpMkLst>
        </pc:grpChg>
        <pc:grpChg chg="mod">
          <ac:chgData name="Richard Nicholas" userId="ee7f9edb-fbca-4f48-9b77-f61c077cef28" providerId="ADAL" clId="{716E8768-D012-490A-81B4-B653292148A3}" dt="2024-01-15T03:09:45.283" v="1357" actId="408"/>
          <ac:grpSpMkLst>
            <pc:docMk/>
            <pc:sldMk cId="4194071646" sldId="882"/>
            <ac:grpSpMk id="59" creationId="{0C51C272-E00D-4E24-85C9-70A089C16DEB}"/>
          </ac:grpSpMkLst>
        </pc:grpChg>
        <pc:grpChg chg="mod">
          <ac:chgData name="Richard Nicholas" userId="ee7f9edb-fbca-4f48-9b77-f61c077cef28" providerId="ADAL" clId="{716E8768-D012-490A-81B4-B653292148A3}" dt="2024-01-15T03:09:45.283" v="1357" actId="408"/>
          <ac:grpSpMkLst>
            <pc:docMk/>
            <pc:sldMk cId="4194071646" sldId="882"/>
            <ac:grpSpMk id="60" creationId="{E5FD7E84-E83A-49E5-8A37-F395AB303AE9}"/>
          </ac:grpSpMkLst>
        </pc:grpChg>
        <pc:picChg chg="del">
          <ac:chgData name="Richard Nicholas" userId="ee7f9edb-fbca-4f48-9b77-f61c077cef28" providerId="ADAL" clId="{716E8768-D012-490A-81B4-B653292148A3}" dt="2024-01-15T03:08:34.916" v="1346" actId="478"/>
          <ac:picMkLst>
            <pc:docMk/>
            <pc:sldMk cId="4194071646" sldId="882"/>
            <ac:picMk id="10" creationId="{00000000-0000-0000-0000-000000000000}"/>
          </ac:picMkLst>
        </pc:picChg>
      </pc:sldChg>
      <pc:sldChg chg="addSp delSp modSp modAnim">
        <pc:chgData name="Richard Nicholas" userId="ee7f9edb-fbca-4f48-9b77-f61c077cef28" providerId="ADAL" clId="{716E8768-D012-490A-81B4-B653292148A3}" dt="2024-01-16T02:47:09.680" v="5381"/>
        <pc:sldMkLst>
          <pc:docMk/>
          <pc:sldMk cId="1026469231" sldId="883"/>
        </pc:sldMkLst>
        <pc:spChg chg="del">
          <ac:chgData name="Richard Nicholas" userId="ee7f9edb-fbca-4f48-9b77-f61c077cef28" providerId="ADAL" clId="{716E8768-D012-490A-81B4-B653292148A3}" dt="2024-01-15T03:15:15.797" v="1562" actId="478"/>
          <ac:spMkLst>
            <pc:docMk/>
            <pc:sldMk cId="1026469231" sldId="883"/>
            <ac:spMk id="3" creationId="{00000000-0000-0000-0000-000000000000}"/>
          </ac:spMkLst>
        </pc:spChg>
        <pc:spChg chg="add del mod">
          <ac:chgData name="Richard Nicholas" userId="ee7f9edb-fbca-4f48-9b77-f61c077cef28" providerId="ADAL" clId="{716E8768-D012-490A-81B4-B653292148A3}" dt="2024-01-15T03:15:19.306" v="1563" actId="478"/>
          <ac:spMkLst>
            <pc:docMk/>
            <pc:sldMk cId="1026469231" sldId="883"/>
            <ac:spMk id="4" creationId="{6669EB8D-B762-46F2-A223-48E238A02592}"/>
          </ac:spMkLst>
        </pc:spChg>
        <pc:spChg chg="mod">
          <ac:chgData name="Richard Nicholas" userId="ee7f9edb-fbca-4f48-9b77-f61c077cef28" providerId="ADAL" clId="{716E8768-D012-490A-81B4-B653292148A3}" dt="2024-01-15T03:16:22.191" v="1572" actId="20577"/>
          <ac:spMkLst>
            <pc:docMk/>
            <pc:sldMk cId="1026469231" sldId="883"/>
            <ac:spMk id="18" creationId="{B8E01B08-1A2F-4060-98C6-92C1A221B230}"/>
          </ac:spMkLst>
        </pc:spChg>
        <pc:spChg chg="mod">
          <ac:chgData name="Richard Nicholas" userId="ee7f9edb-fbca-4f48-9b77-f61c077cef28" providerId="ADAL" clId="{716E8768-D012-490A-81B4-B653292148A3}" dt="2024-01-15T03:16:24.849" v="1573" actId="20577"/>
          <ac:spMkLst>
            <pc:docMk/>
            <pc:sldMk cId="1026469231" sldId="883"/>
            <ac:spMk id="20" creationId="{2641FA15-6FAC-4EE1-B1D0-5704FAE9ED01}"/>
          </ac:spMkLst>
        </pc:spChg>
        <pc:spChg chg="mod">
          <ac:chgData name="Richard Nicholas" userId="ee7f9edb-fbca-4f48-9b77-f61c077cef28" providerId="ADAL" clId="{716E8768-D012-490A-81B4-B653292148A3}" dt="2024-01-15T03:16:18.348" v="1571" actId="20577"/>
          <ac:spMkLst>
            <pc:docMk/>
            <pc:sldMk cId="1026469231" sldId="883"/>
            <ac:spMk id="21" creationId="{4D18C313-CC72-4C7C-A211-68833314EB9C}"/>
          </ac:spMkLst>
        </pc:spChg>
        <pc:spChg chg="mod">
          <ac:chgData name="Richard Nicholas" userId="ee7f9edb-fbca-4f48-9b77-f61c077cef28" providerId="ADAL" clId="{716E8768-D012-490A-81B4-B653292148A3}" dt="2024-01-16T02:31:44.162" v="5329"/>
          <ac:spMkLst>
            <pc:docMk/>
            <pc:sldMk cId="1026469231" sldId="883"/>
            <ac:spMk id="25" creationId="{427888AA-1683-47F8-8E56-96EB6F0BD7C8}"/>
          </ac:spMkLst>
        </pc:spChg>
        <pc:spChg chg="add mod">
          <ac:chgData name="Richard Nicholas" userId="ee7f9edb-fbca-4f48-9b77-f61c077cef28" providerId="ADAL" clId="{716E8768-D012-490A-81B4-B653292148A3}" dt="2024-01-16T02:44:20.270" v="5371" actId="20577"/>
          <ac:spMkLst>
            <pc:docMk/>
            <pc:sldMk cId="1026469231" sldId="883"/>
            <ac:spMk id="26" creationId="{A017C988-54F3-4A89-8708-0C082B98CA73}"/>
          </ac:spMkLst>
        </pc:spChg>
        <pc:spChg chg="add mod">
          <ac:chgData name="Richard Nicholas" userId="ee7f9edb-fbca-4f48-9b77-f61c077cef28" providerId="ADAL" clId="{716E8768-D012-490A-81B4-B653292148A3}" dt="2024-01-16T02:46:09.964" v="5380"/>
          <ac:spMkLst>
            <pc:docMk/>
            <pc:sldMk cId="1026469231" sldId="883"/>
            <ac:spMk id="27" creationId="{C36A5CB2-E0BA-459F-BA38-F1D92A14CBC8}"/>
          </ac:spMkLst>
        </pc:spChg>
        <pc:grpChg chg="del">
          <ac:chgData name="Richard Nicholas" userId="ee7f9edb-fbca-4f48-9b77-f61c077cef28" providerId="ADAL" clId="{716E8768-D012-490A-81B4-B653292148A3}" dt="2024-01-15T03:15:24.994" v="1564" actId="478"/>
          <ac:grpSpMkLst>
            <pc:docMk/>
            <pc:sldMk cId="1026469231" sldId="883"/>
            <ac:grpSpMk id="47" creationId="{988616DA-014D-4E80-9E91-BF3A8A3269D0}"/>
          </ac:grpSpMkLst>
        </pc:grpChg>
        <pc:grpChg chg="mod">
          <ac:chgData name="Richard Nicholas" userId="ee7f9edb-fbca-4f48-9b77-f61c077cef28" providerId="ADAL" clId="{716E8768-D012-490A-81B4-B653292148A3}" dt="2024-01-15T03:17:04.626" v="1579" actId="465"/>
          <ac:grpSpMkLst>
            <pc:docMk/>
            <pc:sldMk cId="1026469231" sldId="883"/>
            <ac:grpSpMk id="48" creationId="{DCCF9FA7-51BF-4258-95F9-B48F5C4099C4}"/>
          </ac:grpSpMkLst>
        </pc:grpChg>
        <pc:grpChg chg="mod">
          <ac:chgData name="Richard Nicholas" userId="ee7f9edb-fbca-4f48-9b77-f61c077cef28" providerId="ADAL" clId="{716E8768-D012-490A-81B4-B653292148A3}" dt="2024-01-15T03:17:04.626" v="1579" actId="465"/>
          <ac:grpSpMkLst>
            <pc:docMk/>
            <pc:sldMk cId="1026469231" sldId="883"/>
            <ac:grpSpMk id="59" creationId="{0C51C272-E00D-4E24-85C9-70A089C16DEB}"/>
          </ac:grpSpMkLst>
        </pc:grpChg>
        <pc:grpChg chg="mod">
          <ac:chgData name="Richard Nicholas" userId="ee7f9edb-fbca-4f48-9b77-f61c077cef28" providerId="ADAL" clId="{716E8768-D012-490A-81B4-B653292148A3}" dt="2024-01-15T03:17:04.626" v="1579" actId="465"/>
          <ac:grpSpMkLst>
            <pc:docMk/>
            <pc:sldMk cId="1026469231" sldId="883"/>
            <ac:grpSpMk id="60" creationId="{E5FD7E84-E83A-49E5-8A37-F395AB303AE9}"/>
          </ac:grpSpMkLst>
        </pc:grpChg>
      </pc:sldChg>
      <pc:sldChg chg="addSp modSp add mod">
        <pc:chgData name="Richard Nicholas" userId="ee7f9edb-fbca-4f48-9b77-f61c077cef28" providerId="ADAL" clId="{716E8768-D012-490A-81B4-B653292148A3}" dt="2024-01-15T06:45:03.931" v="3298" actId="1037"/>
        <pc:sldMkLst>
          <pc:docMk/>
          <pc:sldMk cId="3277218241" sldId="884"/>
        </pc:sldMkLst>
        <pc:spChg chg="add mod">
          <ac:chgData name="Richard Nicholas" userId="ee7f9edb-fbca-4f48-9b77-f61c077cef28" providerId="ADAL" clId="{716E8768-D012-490A-81B4-B653292148A3}" dt="2024-01-15T06:16:59.682" v="3152" actId="20577"/>
          <ac:spMkLst>
            <pc:docMk/>
            <pc:sldMk cId="3277218241" sldId="884"/>
            <ac:spMk id="5" creationId="{EA4937C6-5C33-4E98-97ED-EBC52328C8C8}"/>
          </ac:spMkLst>
        </pc:spChg>
        <pc:spChg chg="add mod">
          <ac:chgData name="Richard Nicholas" userId="ee7f9edb-fbca-4f48-9b77-f61c077cef28" providerId="ADAL" clId="{716E8768-D012-490A-81B4-B653292148A3}" dt="2024-01-15T06:45:03.931" v="3298" actId="1037"/>
          <ac:spMkLst>
            <pc:docMk/>
            <pc:sldMk cId="3277218241" sldId="884"/>
            <ac:spMk id="6" creationId="{2A0DC41A-2D6A-48E8-AA6C-45D35CF59762}"/>
          </ac:spMkLst>
        </pc:spChg>
        <pc:graphicFrameChg chg="add mod">
          <ac:chgData name="Richard Nicholas" userId="ee7f9edb-fbca-4f48-9b77-f61c077cef28" providerId="ADAL" clId="{716E8768-D012-490A-81B4-B653292148A3}" dt="2024-01-15T06:12:52.494" v="3014" actId="113"/>
          <ac:graphicFrameMkLst>
            <pc:docMk/>
            <pc:sldMk cId="3277218241" sldId="884"/>
            <ac:graphicFrameMk id="4" creationId="{E8EAF5D6-76A1-478F-AA3D-394D1D98DBDF}"/>
          </ac:graphicFrameMkLst>
        </pc:graphicFrameChg>
      </pc:sldChg>
      <pc:sldChg chg="addSp delSp modSp">
        <pc:chgData name="Richard Nicholas" userId="ee7f9edb-fbca-4f48-9b77-f61c077cef28" providerId="ADAL" clId="{716E8768-D012-490A-81B4-B653292148A3}" dt="2024-01-15T08:14:07.316" v="4925" actId="14100"/>
        <pc:sldMkLst>
          <pc:docMk/>
          <pc:sldMk cId="1372571795" sldId="885"/>
        </pc:sldMkLst>
        <pc:spChg chg="mod">
          <ac:chgData name="Richard Nicholas" userId="ee7f9edb-fbca-4f48-9b77-f61c077cef28" providerId="ADAL" clId="{716E8768-D012-490A-81B4-B653292148A3}" dt="2024-01-15T08:14:07.316" v="4925" actId="14100"/>
          <ac:spMkLst>
            <pc:docMk/>
            <pc:sldMk cId="1372571795" sldId="885"/>
            <ac:spMk id="3" creationId="{00000000-0000-0000-0000-000000000000}"/>
          </ac:spMkLst>
        </pc:spChg>
        <pc:spChg chg="del">
          <ac:chgData name="Richard Nicholas" userId="ee7f9edb-fbca-4f48-9b77-f61c077cef28" providerId="ADAL" clId="{716E8768-D012-490A-81B4-B653292148A3}" dt="2024-01-15T05:40:25.048" v="2510" actId="478"/>
          <ac:spMkLst>
            <pc:docMk/>
            <pc:sldMk cId="1372571795" sldId="885"/>
            <ac:spMk id="4" creationId="{00000000-0000-0000-0000-000000000000}"/>
          </ac:spMkLst>
        </pc:spChg>
        <pc:spChg chg="mod">
          <ac:chgData name="Richard Nicholas" userId="ee7f9edb-fbca-4f48-9b77-f61c077cef28" providerId="ADAL" clId="{716E8768-D012-490A-81B4-B653292148A3}" dt="2024-01-15T05:37:57.602" v="2394" actId="20577"/>
          <ac:spMkLst>
            <pc:docMk/>
            <pc:sldMk cId="1372571795" sldId="885"/>
            <ac:spMk id="7" creationId="{00000000-0000-0000-0000-000000000000}"/>
          </ac:spMkLst>
        </pc:spChg>
        <pc:spChg chg="mod">
          <ac:chgData name="Richard Nicholas" userId="ee7f9edb-fbca-4f48-9b77-f61c077cef28" providerId="ADAL" clId="{716E8768-D012-490A-81B4-B653292148A3}" dt="2024-01-15T06:06:18.840" v="2927" actId="14100"/>
          <ac:spMkLst>
            <pc:docMk/>
            <pc:sldMk cId="1372571795" sldId="885"/>
            <ac:spMk id="13" creationId="{655BF235-DFB4-4DC2-9254-8BB5C977B07D}"/>
          </ac:spMkLst>
        </pc:spChg>
        <pc:spChg chg="mod">
          <ac:chgData name="Richard Nicholas" userId="ee7f9edb-fbca-4f48-9b77-f61c077cef28" providerId="ADAL" clId="{716E8768-D012-490A-81B4-B653292148A3}" dt="2024-01-15T06:06:17.722" v="2926" actId="1076"/>
          <ac:spMkLst>
            <pc:docMk/>
            <pc:sldMk cId="1372571795" sldId="885"/>
            <ac:spMk id="14" creationId="{D42B7A31-6FC8-4A61-8790-29BF440C8060}"/>
          </ac:spMkLst>
        </pc:spChg>
        <pc:grpChg chg="add del mod">
          <ac:chgData name="Richard Nicholas" userId="ee7f9edb-fbca-4f48-9b77-f61c077cef28" providerId="ADAL" clId="{716E8768-D012-490A-81B4-B653292148A3}" dt="2024-01-15T06:06:23.591" v="2928" actId="478"/>
          <ac:grpSpMkLst>
            <pc:docMk/>
            <pc:sldMk cId="1372571795" sldId="885"/>
            <ac:grpSpMk id="9" creationId="{692CBFE9-8A2C-4606-890C-60E5A8E46732}"/>
          </ac:grpSpMkLst>
        </pc:grpChg>
        <pc:graphicFrameChg chg="del mod">
          <ac:chgData name="Richard Nicholas" userId="ee7f9edb-fbca-4f48-9b77-f61c077cef28" providerId="ADAL" clId="{716E8768-D012-490A-81B4-B653292148A3}" dt="2024-01-15T06:03:34.186" v="2859" actId="478"/>
          <ac:graphicFrameMkLst>
            <pc:docMk/>
            <pc:sldMk cId="1372571795" sldId="885"/>
            <ac:graphicFrameMk id="11" creationId="{5C20A602-51E2-43A6-BBE2-0A78BF895CEC}"/>
          </ac:graphicFrameMkLst>
        </pc:graphicFrameChg>
        <pc:graphicFrameChg chg="mod">
          <ac:chgData name="Richard Nicholas" userId="ee7f9edb-fbca-4f48-9b77-f61c077cef28" providerId="ADAL" clId="{716E8768-D012-490A-81B4-B653292148A3}" dt="2024-01-15T06:06:16.995" v="2925" actId="1076"/>
          <ac:graphicFrameMkLst>
            <pc:docMk/>
            <pc:sldMk cId="1372571795" sldId="885"/>
            <ac:graphicFrameMk id="12" creationId="{2A50627C-22B8-4C65-A299-432A84210228}"/>
          </ac:graphicFrameMkLst>
        </pc:graphicFrameChg>
        <pc:picChg chg="add mod">
          <ac:chgData name="Richard Nicholas" userId="ee7f9edb-fbca-4f48-9b77-f61c077cef28" providerId="ADAL" clId="{716E8768-D012-490A-81B4-B653292148A3}" dt="2024-01-15T06:08:28.708" v="2937" actId="692"/>
          <ac:picMkLst>
            <pc:docMk/>
            <pc:sldMk cId="1372571795" sldId="885"/>
            <ac:picMk id="5" creationId="{82CF0DF3-E772-49CC-A92D-3B7AA8730320}"/>
          </ac:picMkLst>
        </pc:picChg>
      </pc:sldChg>
      <pc:sldChg chg="del">
        <pc:chgData name="Richard Nicholas" userId="ee7f9edb-fbca-4f48-9b77-f61c077cef28" providerId="ADAL" clId="{716E8768-D012-490A-81B4-B653292148A3}" dt="2024-01-15T06:12:30.337" v="3012" actId="2696"/>
        <pc:sldMkLst>
          <pc:docMk/>
          <pc:sldMk cId="2901319400" sldId="886"/>
        </pc:sldMkLst>
      </pc:sldChg>
      <pc:sldChg chg="addSp delSp modSp add del">
        <pc:chgData name="Richard Nicholas" userId="ee7f9edb-fbca-4f48-9b77-f61c077cef28" providerId="ADAL" clId="{716E8768-D012-490A-81B4-B653292148A3}" dt="2024-01-15T06:03:13.818" v="2858" actId="2696"/>
        <pc:sldMkLst>
          <pc:docMk/>
          <pc:sldMk cId="2766202310" sldId="887"/>
        </pc:sldMkLst>
        <pc:spChg chg="add del mod">
          <ac:chgData name="Richard Nicholas" userId="ee7f9edb-fbca-4f48-9b77-f61c077cef28" providerId="ADAL" clId="{716E8768-D012-490A-81B4-B653292148A3}" dt="2024-01-15T05:48:57.924" v="2705" actId="478"/>
          <ac:spMkLst>
            <pc:docMk/>
            <pc:sldMk cId="2766202310" sldId="887"/>
            <ac:spMk id="3" creationId="{2524529E-985A-4766-BBCD-B99596D4E8D6}"/>
          </ac:spMkLst>
        </pc:spChg>
        <pc:spChg chg="add del mod topLvl">
          <ac:chgData name="Richard Nicholas" userId="ee7f9edb-fbca-4f48-9b77-f61c077cef28" providerId="ADAL" clId="{716E8768-D012-490A-81B4-B653292148A3}" dt="2024-01-15T05:49:02.211" v="2706" actId="478"/>
          <ac:spMkLst>
            <pc:docMk/>
            <pc:sldMk cId="2766202310" sldId="887"/>
            <ac:spMk id="4" creationId="{14C1A28C-B299-478E-9D1B-C66AC815A4C1}"/>
          </ac:spMkLst>
        </pc:spChg>
        <pc:grpChg chg="add del mod">
          <ac:chgData name="Richard Nicholas" userId="ee7f9edb-fbca-4f48-9b77-f61c077cef28" providerId="ADAL" clId="{716E8768-D012-490A-81B4-B653292148A3}" dt="2024-01-15T05:49:02.211" v="2706" actId="478"/>
          <ac:grpSpMkLst>
            <pc:docMk/>
            <pc:sldMk cId="2766202310" sldId="887"/>
            <ac:grpSpMk id="5" creationId="{B17137F7-7E07-4449-B7A8-D0B8B4E61BEA}"/>
          </ac:grpSpMkLst>
        </pc:grpChg>
        <pc:graphicFrameChg chg="add mod topLvl">
          <ac:chgData name="Richard Nicholas" userId="ee7f9edb-fbca-4f48-9b77-f61c077cef28" providerId="ADAL" clId="{716E8768-D012-490A-81B4-B653292148A3}" dt="2024-01-15T05:49:02.211" v="2706" actId="478"/>
          <ac:graphicFrameMkLst>
            <pc:docMk/>
            <pc:sldMk cId="2766202310" sldId="887"/>
            <ac:graphicFrameMk id="2" creationId="{76815E98-624E-4966-9548-51EAFBA1C03F}"/>
          </ac:graphicFrameMkLst>
        </pc:graphicFrameChg>
      </pc:sldChg>
      <pc:sldChg chg="addSp modSp add del mod ord">
        <pc:chgData name="Richard Nicholas" userId="ee7f9edb-fbca-4f48-9b77-f61c077cef28" providerId="ADAL" clId="{716E8768-D012-490A-81B4-B653292148A3}" dt="2024-01-15T06:45:18.118" v="3299" actId="2696"/>
        <pc:sldMkLst>
          <pc:docMk/>
          <pc:sldMk cId="3666466476" sldId="888"/>
        </pc:sldMkLst>
        <pc:spChg chg="add mod">
          <ac:chgData name="Richard Nicholas" userId="ee7f9edb-fbca-4f48-9b77-f61c077cef28" providerId="ADAL" clId="{716E8768-D012-490A-81B4-B653292148A3}" dt="2024-01-15T06:03:46.489" v="2860" actId="164"/>
          <ac:spMkLst>
            <pc:docMk/>
            <pc:sldMk cId="3666466476" sldId="888"/>
            <ac:spMk id="5" creationId="{E220913A-68EB-4098-8272-FCA0DCBA5DB8}"/>
          </ac:spMkLst>
        </pc:spChg>
        <pc:spChg chg="add mod">
          <ac:chgData name="Richard Nicholas" userId="ee7f9edb-fbca-4f48-9b77-f61c077cef28" providerId="ADAL" clId="{716E8768-D012-490A-81B4-B653292148A3}" dt="2024-01-15T06:03:46.489" v="2860" actId="164"/>
          <ac:spMkLst>
            <pc:docMk/>
            <pc:sldMk cId="3666466476" sldId="888"/>
            <ac:spMk id="6" creationId="{389D6478-2586-4341-8AB9-C919AC5BE529}"/>
          </ac:spMkLst>
        </pc:spChg>
        <pc:grpChg chg="add mod">
          <ac:chgData name="Richard Nicholas" userId="ee7f9edb-fbca-4f48-9b77-f61c077cef28" providerId="ADAL" clId="{716E8768-D012-490A-81B4-B653292148A3}" dt="2024-01-15T06:03:46.489" v="2860" actId="164"/>
          <ac:grpSpMkLst>
            <pc:docMk/>
            <pc:sldMk cId="3666466476" sldId="888"/>
            <ac:grpSpMk id="7" creationId="{34EEC6A0-E591-43F0-91E1-1B36ACC43526}"/>
          </ac:grpSpMkLst>
        </pc:grpChg>
        <pc:graphicFrameChg chg="add mod">
          <ac:chgData name="Richard Nicholas" userId="ee7f9edb-fbca-4f48-9b77-f61c077cef28" providerId="ADAL" clId="{716E8768-D012-490A-81B4-B653292148A3}" dt="2024-01-15T06:03:46.489" v="2860" actId="164"/>
          <ac:graphicFrameMkLst>
            <pc:docMk/>
            <pc:sldMk cId="3666466476" sldId="888"/>
            <ac:graphicFrameMk id="4" creationId="{5EE430F3-8818-489E-B722-29113F06ECDE}"/>
          </ac:graphicFrameMkLst>
        </pc:graphicFrameChg>
      </pc:sldChg>
      <pc:sldChg chg="addSp delSp modSp add modAnim">
        <pc:chgData name="Richard Nicholas" userId="ee7f9edb-fbca-4f48-9b77-f61c077cef28" providerId="ADAL" clId="{716E8768-D012-490A-81B4-B653292148A3}" dt="2024-01-15T06:27:16.964" v="3159" actId="478"/>
        <pc:sldMkLst>
          <pc:docMk/>
          <pc:sldMk cId="595392520" sldId="889"/>
        </pc:sldMkLst>
        <pc:spChg chg="add mod">
          <ac:chgData name="Richard Nicholas" userId="ee7f9edb-fbca-4f48-9b77-f61c077cef28" providerId="ADAL" clId="{716E8768-D012-490A-81B4-B653292148A3}" dt="2024-01-15T06:12:07.043" v="3011" actId="1076"/>
          <ac:spMkLst>
            <pc:docMk/>
            <pc:sldMk cId="595392520" sldId="889"/>
            <ac:spMk id="3" creationId="{0F85615C-B12C-4CA5-8810-59F2D8A93978}"/>
          </ac:spMkLst>
        </pc:spChg>
        <pc:spChg chg="add del mod">
          <ac:chgData name="Richard Nicholas" userId="ee7f9edb-fbca-4f48-9b77-f61c077cef28" providerId="ADAL" clId="{716E8768-D012-490A-81B4-B653292148A3}" dt="2024-01-15T06:27:16.964" v="3159" actId="478"/>
          <ac:spMkLst>
            <pc:docMk/>
            <pc:sldMk cId="595392520" sldId="889"/>
            <ac:spMk id="4" creationId="{0A954D23-5FE1-4C39-AA3F-16C3FAA0932B}"/>
          </ac:spMkLst>
        </pc:spChg>
        <pc:graphicFrameChg chg="add mod">
          <ac:chgData name="Richard Nicholas" userId="ee7f9edb-fbca-4f48-9b77-f61c077cef28" providerId="ADAL" clId="{716E8768-D012-490A-81B4-B653292148A3}" dt="2024-01-15T06:12:59.024" v="3015" actId="113"/>
          <ac:graphicFrameMkLst>
            <pc:docMk/>
            <pc:sldMk cId="595392520" sldId="889"/>
            <ac:graphicFrameMk id="2" creationId="{45942263-D3BC-4646-8DDF-1E9EB58C6D38}"/>
          </ac:graphicFrameMkLst>
        </pc:graphicFrameChg>
      </pc:sldChg>
      <pc:sldChg chg="modSp">
        <pc:chgData name="Richard Nicholas" userId="ee7f9edb-fbca-4f48-9b77-f61c077cef28" providerId="ADAL" clId="{716E8768-D012-490A-81B4-B653292148A3}" dt="2024-01-16T03:07:36.114" v="5660" actId="1076"/>
        <pc:sldMkLst>
          <pc:docMk/>
          <pc:sldMk cId="1592780401" sldId="890"/>
        </pc:sldMkLst>
        <pc:spChg chg="mod">
          <ac:chgData name="Richard Nicholas" userId="ee7f9edb-fbca-4f48-9b77-f61c077cef28" providerId="ADAL" clId="{716E8768-D012-490A-81B4-B653292148A3}" dt="2024-01-15T06:47:34.912" v="3316" actId="20577"/>
          <ac:spMkLst>
            <pc:docMk/>
            <pc:sldMk cId="1592780401" sldId="890"/>
            <ac:spMk id="7" creationId="{00000000-0000-0000-0000-000000000000}"/>
          </ac:spMkLst>
        </pc:spChg>
        <pc:spChg chg="mod">
          <ac:chgData name="Richard Nicholas" userId="ee7f9edb-fbca-4f48-9b77-f61c077cef28" providerId="ADAL" clId="{716E8768-D012-490A-81B4-B653292148A3}" dt="2024-01-16T03:07:36.114" v="5660" actId="1076"/>
          <ac:spMkLst>
            <pc:docMk/>
            <pc:sldMk cId="1592780401" sldId="890"/>
            <ac:spMk id="11" creationId="{00000000-0000-0000-0000-000000000000}"/>
          </ac:spMkLst>
        </pc:spChg>
      </pc:sldChg>
      <pc:sldChg chg="addSp delSp modSp del mod">
        <pc:chgData name="Richard Nicholas" userId="ee7f9edb-fbca-4f48-9b77-f61c077cef28" providerId="ADAL" clId="{716E8768-D012-490A-81B4-B653292148A3}" dt="2024-01-15T06:45:20.535" v="3300" actId="2696"/>
        <pc:sldMkLst>
          <pc:docMk/>
          <pc:sldMk cId="2266069683" sldId="890"/>
        </pc:sldMkLst>
        <pc:spChg chg="add del">
          <ac:chgData name="Richard Nicholas" userId="ee7f9edb-fbca-4f48-9b77-f61c077cef28" providerId="ADAL" clId="{716E8768-D012-490A-81B4-B653292148A3}" dt="2024-01-15T06:32:48.394" v="3173" actId="478"/>
          <ac:spMkLst>
            <pc:docMk/>
            <pc:sldMk cId="2266069683" sldId="890"/>
            <ac:spMk id="5" creationId="{EA4937C6-5C33-4E98-97ED-EBC52328C8C8}"/>
          </ac:spMkLst>
        </pc:spChg>
        <pc:graphicFrameChg chg="mod">
          <ac:chgData name="Richard Nicholas" userId="ee7f9edb-fbca-4f48-9b77-f61c077cef28" providerId="ADAL" clId="{716E8768-D012-490A-81B4-B653292148A3}" dt="2024-01-15T06:37:49.759" v="3285" actId="255"/>
          <ac:graphicFrameMkLst>
            <pc:docMk/>
            <pc:sldMk cId="2266069683" sldId="890"/>
            <ac:graphicFrameMk id="4" creationId="{E8EAF5D6-76A1-478F-AA3D-394D1D98DBDF}"/>
          </ac:graphicFrameMkLst>
        </pc:graphicFrameChg>
      </pc:sldChg>
    </pc:docChg>
  </pc:docChgLst>
  <pc:docChgLst>
    <pc:chgData name="Richard Nicholas" userId="S::zalzrn@nottingham.edu.cn::ee7f9edb-fbca-4f48-9b77-f61c077cef28" providerId="AD" clId="Web-{ABAE52F7-884F-4DF8-B956-A5D63965A66C}"/>
    <pc:docChg chg="modSld">
      <pc:chgData name="Richard Nicholas" userId="S::zalzrn@nottingham.edu.cn::ee7f9edb-fbca-4f48-9b77-f61c077cef28" providerId="AD" clId="Web-{ABAE52F7-884F-4DF8-B956-A5D63965A66C}" dt="2024-01-16T01:38:39.358" v="12" actId="20577"/>
      <pc:docMkLst>
        <pc:docMk/>
      </pc:docMkLst>
      <pc:sldChg chg="modSp">
        <pc:chgData name="Richard Nicholas" userId="S::zalzrn@nottingham.edu.cn::ee7f9edb-fbca-4f48-9b77-f61c077cef28" providerId="AD" clId="Web-{ABAE52F7-884F-4DF8-B956-A5D63965A66C}" dt="2024-01-16T01:38:39.358" v="12" actId="20577"/>
        <pc:sldMkLst>
          <pc:docMk/>
          <pc:sldMk cId="688508202" sldId="859"/>
        </pc:sldMkLst>
        <pc:spChg chg="mod">
          <ac:chgData name="Richard Nicholas" userId="S::zalzrn@nottingham.edu.cn::ee7f9edb-fbca-4f48-9b77-f61c077cef28" providerId="AD" clId="Web-{ABAE52F7-884F-4DF8-B956-A5D63965A66C}" dt="2024-01-16T01:38:39.358" v="12" actId="20577"/>
          <ac:spMkLst>
            <pc:docMk/>
            <pc:sldMk cId="688508202" sldId="859"/>
            <ac:spMk id="3" creationId="{00000000-0000-0000-0000-000000000000}"/>
          </ac:spMkLst>
        </pc:spChg>
      </pc:sldChg>
      <pc:sldChg chg="modSp">
        <pc:chgData name="Richard Nicholas" userId="S::zalzrn@nottingham.edu.cn::ee7f9edb-fbca-4f48-9b77-f61c077cef28" providerId="AD" clId="Web-{ABAE52F7-884F-4DF8-B956-A5D63965A66C}" dt="2024-01-16T01:34:58.086" v="2" actId="20577"/>
        <pc:sldMkLst>
          <pc:docMk/>
          <pc:sldMk cId="3021048845" sldId="879"/>
        </pc:sldMkLst>
        <pc:spChg chg="mod">
          <ac:chgData name="Richard Nicholas" userId="S::zalzrn@nottingham.edu.cn::ee7f9edb-fbca-4f48-9b77-f61c077cef28" providerId="AD" clId="Web-{ABAE52F7-884F-4DF8-B956-A5D63965A66C}" dt="2024-01-16T01:34:58.086" v="2" actId="20577"/>
          <ac:spMkLst>
            <pc:docMk/>
            <pc:sldMk cId="3021048845" sldId="879"/>
            <ac:spMk id="3" creationId="{00000000-0000-0000-0000-000000000000}"/>
          </ac:spMkLst>
        </pc:spChg>
      </pc:sldChg>
      <pc:sldChg chg="modSp">
        <pc:chgData name="Richard Nicholas" userId="S::zalzrn@nottingham.edu.cn::ee7f9edb-fbca-4f48-9b77-f61c077cef28" providerId="AD" clId="Web-{ABAE52F7-884F-4DF8-B956-A5D63965A66C}" dt="2024-01-16T01:37:05.152" v="7" actId="20577"/>
        <pc:sldMkLst>
          <pc:docMk/>
          <pc:sldMk cId="1026469231" sldId="883"/>
        </pc:sldMkLst>
        <pc:spChg chg="mod">
          <ac:chgData name="Richard Nicholas" userId="S::zalzrn@nottingham.edu.cn::ee7f9edb-fbca-4f48-9b77-f61c077cef28" providerId="AD" clId="Web-{ABAE52F7-884F-4DF8-B956-A5D63965A66C}" dt="2024-01-16T01:37:05.152" v="7" actId="20577"/>
          <ac:spMkLst>
            <pc:docMk/>
            <pc:sldMk cId="1026469231" sldId="883"/>
            <ac:spMk id="27" creationId="{C36A5CB2-E0BA-459F-BA38-F1D92A14CBC8}"/>
          </ac:spMkLst>
        </pc:spChg>
      </pc:sldChg>
      <pc:sldChg chg="modSp">
        <pc:chgData name="Richard Nicholas" userId="S::zalzrn@nottingham.edu.cn::ee7f9edb-fbca-4f48-9b77-f61c077cef28" providerId="AD" clId="Web-{ABAE52F7-884F-4DF8-B956-A5D63965A66C}" dt="2024-01-16T01:37:48.904" v="10" actId="20577"/>
        <pc:sldMkLst>
          <pc:docMk/>
          <pc:sldMk cId="1372571795" sldId="885"/>
        </pc:sldMkLst>
        <pc:spChg chg="mod">
          <ac:chgData name="Richard Nicholas" userId="S::zalzrn@nottingham.edu.cn::ee7f9edb-fbca-4f48-9b77-f61c077cef28" providerId="AD" clId="Web-{ABAE52F7-884F-4DF8-B956-A5D63965A66C}" dt="2024-01-16T01:37:48.904" v="10" actId="20577"/>
          <ac:spMkLst>
            <pc:docMk/>
            <pc:sldMk cId="1372571795" sldId="885"/>
            <ac:spMk id="3" creationId="{00000000-0000-0000-0000-000000000000}"/>
          </ac:spMkLst>
        </pc:spChg>
      </pc:sldChg>
    </pc:docChg>
  </pc:docChgLst>
  <pc:docChgLst>
    <pc:chgData name="Richard Nicholas" userId="S::zalzrn@nottingham.edu.cn::ee7f9edb-fbca-4f48-9b77-f61c077cef28" providerId="AD" clId="Web-{A501B2ED-12B9-4ED0-BEFF-AF8DE71BAECA}"/>
    <pc:docChg chg="modSld">
      <pc:chgData name="Richard Nicholas" userId="S::zalzrn@nottingham.edu.cn::ee7f9edb-fbca-4f48-9b77-f61c077cef28" providerId="AD" clId="Web-{A501B2ED-12B9-4ED0-BEFF-AF8DE71BAECA}" dt="2024-01-16T02:21:19.736" v="54" actId="20577"/>
      <pc:docMkLst>
        <pc:docMk/>
      </pc:docMkLst>
      <pc:sldChg chg="modSp">
        <pc:chgData name="Richard Nicholas" userId="S::zalzrn@nottingham.edu.cn::ee7f9edb-fbca-4f48-9b77-f61c077cef28" providerId="AD" clId="Web-{A501B2ED-12B9-4ED0-BEFF-AF8DE71BAECA}" dt="2024-01-16T02:20:41.438" v="50" actId="20577"/>
        <pc:sldMkLst>
          <pc:docMk/>
          <pc:sldMk cId="1517798588" sldId="881"/>
        </pc:sldMkLst>
        <pc:spChg chg="mod">
          <ac:chgData name="Richard Nicholas" userId="S::zalzrn@nottingham.edu.cn::ee7f9edb-fbca-4f48-9b77-f61c077cef28" providerId="AD" clId="Web-{A501B2ED-12B9-4ED0-BEFF-AF8DE71BAECA}" dt="2024-01-16T02:20:41.438" v="50" actId="20577"/>
          <ac:spMkLst>
            <pc:docMk/>
            <pc:sldMk cId="1517798588" sldId="881"/>
            <ac:spMk id="3" creationId="{00000000-0000-0000-0000-000000000000}"/>
          </ac:spMkLst>
        </pc:spChg>
      </pc:sldChg>
      <pc:sldChg chg="modSp">
        <pc:chgData name="Richard Nicholas" userId="S::zalzrn@nottingham.edu.cn::ee7f9edb-fbca-4f48-9b77-f61c077cef28" providerId="AD" clId="Web-{A501B2ED-12B9-4ED0-BEFF-AF8DE71BAECA}" dt="2024-01-16T02:21:19.736" v="54" actId="20577"/>
        <pc:sldMkLst>
          <pc:docMk/>
          <pc:sldMk cId="4194071646" sldId="882"/>
        </pc:sldMkLst>
        <pc:spChg chg="mod">
          <ac:chgData name="Richard Nicholas" userId="S::zalzrn@nottingham.edu.cn::ee7f9edb-fbca-4f48-9b77-f61c077cef28" providerId="AD" clId="Web-{A501B2ED-12B9-4ED0-BEFF-AF8DE71BAECA}" dt="2024-01-16T02:21:19.736" v="54" actId="20577"/>
          <ac:spMkLst>
            <pc:docMk/>
            <pc:sldMk cId="4194071646" sldId="882"/>
            <ac:spMk id="25" creationId="{427888AA-1683-47F8-8E56-96EB6F0BD7C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14/01/2025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14/01/2025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pPr>
              <a:defRPr/>
            </a:pPr>
            <a:endParaRPr lang="en-GB"/>
          </a:p>
        </p:txBody>
      </p:sp>
      <p:sp>
        <p:nvSpPr>
          <p:cNvPr id="5" name="Footer Placeholder 4"/>
          <p:cNvSpPr>
            <a:spLocks noGrp="1"/>
          </p:cNvSpPr>
          <p:nvPr>
            <p:ph type="ftr" sz="quarter" idx="4"/>
          </p:nvPr>
        </p:nvSpPr>
        <p:spPr/>
        <p:txBody>
          <a:bodyPr/>
          <a:lstStyle/>
          <a:p>
            <a:pPr>
              <a:defRPr/>
            </a:pPr>
            <a:endParaRPr lang="en-GB"/>
          </a:p>
        </p:txBody>
      </p:sp>
    </p:spTree>
    <p:extLst>
      <p:ext uri="{BB962C8B-B14F-4D97-AF65-F5344CB8AC3E}">
        <p14:creationId xmlns:p14="http://schemas.microsoft.com/office/powerpoint/2010/main" val="23971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F7B0F-A7BA-2113-C549-34C31A5E1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7DABC-2358-81EA-8915-4CBA10651A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B932D-AEBA-D82D-81BE-EEC7E50331E4}"/>
              </a:ext>
            </a:extLst>
          </p:cNvPr>
          <p:cNvSpPr>
            <a:spLocks noGrp="1"/>
          </p:cNvSpPr>
          <p:nvPr>
            <p:ph type="body" idx="1"/>
          </p:nvPr>
        </p:nvSpPr>
        <p:spPr/>
        <p:txBody>
          <a:bodyPr/>
          <a:lstStyle/>
          <a:p>
            <a:r>
              <a:rPr lang="en-GB" dirty="0"/>
              <a:t>https://www-statista-com.ezproxy.nottingham.edu.cn/statistics/1276194/overweight-and-obesity-rate-in-europe/</a:t>
            </a:r>
          </a:p>
        </p:txBody>
      </p:sp>
      <p:sp>
        <p:nvSpPr>
          <p:cNvPr id="4" name="Header Placeholder 3">
            <a:extLst>
              <a:ext uri="{FF2B5EF4-FFF2-40B4-BE49-F238E27FC236}">
                <a16:creationId xmlns:a16="http://schemas.microsoft.com/office/drawing/2014/main" id="{9F485F14-BCC6-4BE3-297D-A44468EB94B3}"/>
              </a:ext>
            </a:extLst>
          </p:cNvPr>
          <p:cNvSpPr>
            <a:spLocks noGrp="1"/>
          </p:cNvSpPr>
          <p:nvPr>
            <p:ph type="hdr" sz="quarter"/>
          </p:nvPr>
        </p:nvSpPr>
        <p:spPr/>
        <p:txBody>
          <a:bodyPr/>
          <a:lstStyle/>
          <a:p>
            <a:pPr>
              <a:defRPr/>
            </a:pPr>
            <a:endParaRPr lang="en-GB"/>
          </a:p>
        </p:txBody>
      </p:sp>
      <p:sp>
        <p:nvSpPr>
          <p:cNvPr id="5" name="Footer Placeholder 4">
            <a:extLst>
              <a:ext uri="{FF2B5EF4-FFF2-40B4-BE49-F238E27FC236}">
                <a16:creationId xmlns:a16="http://schemas.microsoft.com/office/drawing/2014/main" id="{64AEBD59-F262-37A5-EF71-C82A9316DBB1}"/>
              </a:ext>
            </a:extLst>
          </p:cNvPr>
          <p:cNvSpPr>
            <a:spLocks noGrp="1"/>
          </p:cNvSpPr>
          <p:nvPr>
            <p:ph type="ftr" sz="quarter" idx="4"/>
          </p:nvPr>
        </p:nvSpPr>
        <p:spPr/>
        <p:txBody>
          <a:bodyPr/>
          <a:lstStyle/>
          <a:p>
            <a:pPr>
              <a:defRPr/>
            </a:pPr>
            <a:endParaRPr lang="en-GB"/>
          </a:p>
        </p:txBody>
      </p:sp>
    </p:spTree>
    <p:extLst>
      <p:ext uri="{BB962C8B-B14F-4D97-AF65-F5344CB8AC3E}">
        <p14:creationId xmlns:p14="http://schemas.microsoft.com/office/powerpoint/2010/main" val="388453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14/01/2025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3.1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the difference between men and women&#10;&#10;Description automatically generated">
            <a:extLst>
              <a:ext uri="{FF2B5EF4-FFF2-40B4-BE49-F238E27FC236}">
                <a16:creationId xmlns:a16="http://schemas.microsoft.com/office/drawing/2014/main" id="{D54620AF-92C5-EA50-C6E0-F6AA19C48551}"/>
              </a:ext>
            </a:extLst>
          </p:cNvPr>
          <p:cNvPicPr>
            <a:picLocks noChangeAspect="1"/>
          </p:cNvPicPr>
          <p:nvPr/>
        </p:nvPicPr>
        <p:blipFill>
          <a:blip r:embed="rId2"/>
          <a:stretch>
            <a:fillRect/>
          </a:stretch>
        </p:blipFill>
        <p:spPr>
          <a:xfrm>
            <a:off x="483200" y="483148"/>
            <a:ext cx="11300555" cy="5891704"/>
          </a:xfrm>
          <a:prstGeom prst="rect">
            <a:avLst/>
          </a:prstGeom>
        </p:spPr>
      </p:pic>
      <p:sp>
        <p:nvSpPr>
          <p:cNvPr id="3" name="Rectangle 2">
            <a:extLst>
              <a:ext uri="{FF2B5EF4-FFF2-40B4-BE49-F238E27FC236}">
                <a16:creationId xmlns:a16="http://schemas.microsoft.com/office/drawing/2014/main" id="{0F85615C-B12C-4CA5-8810-59F2D8A93978}"/>
              </a:ext>
            </a:extLst>
          </p:cNvPr>
          <p:cNvSpPr/>
          <p:nvPr/>
        </p:nvSpPr>
        <p:spPr>
          <a:xfrm>
            <a:off x="10445931" y="6428075"/>
            <a:ext cx="1266693" cy="338554"/>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(WHO, 2021)</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A954D23-5FE1-4C39-AA3F-16C3FAA0932B}"/>
              </a:ext>
            </a:extLst>
          </p:cNvPr>
          <p:cNvSpPr txBox="1">
            <a:spLocks/>
          </p:cNvSpPr>
          <p:nvPr/>
        </p:nvSpPr>
        <p:spPr>
          <a:xfrm>
            <a:off x="6240016" y="3212976"/>
            <a:ext cx="5040560" cy="1728192"/>
          </a:xfrm>
          <a:prstGeom prst="rect">
            <a:avLst/>
          </a:prstGeom>
          <a:solidFill>
            <a:srgbClr val="FFFFD1"/>
          </a:solidFill>
          <a:ln w="3175">
            <a:solidFill>
              <a:schemeClr val="tx1"/>
            </a:solidFill>
            <a:prstDash val="dash"/>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STUDENT B</a:t>
            </a:r>
          </a:p>
          <a:p>
            <a:r>
              <a:rPr lang="en-US" sz="2400" dirty="0"/>
              <a:t>Does your line graph look like this?</a:t>
            </a:r>
          </a:p>
          <a:p>
            <a:r>
              <a:rPr lang="en-US" sz="2400" dirty="0"/>
              <a:t>It may not be necessary to have all the data.</a:t>
            </a:r>
          </a:p>
        </p:txBody>
      </p:sp>
    </p:spTree>
    <p:extLst>
      <p:ext uri="{BB962C8B-B14F-4D97-AF65-F5344CB8AC3E}">
        <p14:creationId xmlns:p14="http://schemas.microsoft.com/office/powerpoint/2010/main" val="59539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people&#10;&#10;Description automatically generated with medium confidence">
            <a:extLst>
              <a:ext uri="{FF2B5EF4-FFF2-40B4-BE49-F238E27FC236}">
                <a16:creationId xmlns:a16="http://schemas.microsoft.com/office/drawing/2014/main" id="{7089AC20-0480-EF7E-410B-90D7D67E9348}"/>
              </a:ext>
            </a:extLst>
          </p:cNvPr>
          <p:cNvPicPr>
            <a:picLocks noChangeAspect="1"/>
          </p:cNvPicPr>
          <p:nvPr/>
        </p:nvPicPr>
        <p:blipFill>
          <a:blip r:embed="rId2"/>
          <a:stretch>
            <a:fillRect/>
          </a:stretch>
        </p:blipFill>
        <p:spPr>
          <a:xfrm>
            <a:off x="253274" y="351102"/>
            <a:ext cx="11747382" cy="6123513"/>
          </a:xfrm>
          <a:prstGeom prst="rect">
            <a:avLst/>
          </a:prstGeom>
        </p:spPr>
      </p:pic>
      <p:sp>
        <p:nvSpPr>
          <p:cNvPr id="5" name="Content Placeholder 2">
            <a:extLst>
              <a:ext uri="{FF2B5EF4-FFF2-40B4-BE49-F238E27FC236}">
                <a16:creationId xmlns:a16="http://schemas.microsoft.com/office/drawing/2014/main" id="{EA4937C6-5C33-4E98-97ED-EBC52328C8C8}"/>
              </a:ext>
            </a:extLst>
          </p:cNvPr>
          <p:cNvSpPr txBox="1">
            <a:spLocks/>
          </p:cNvSpPr>
          <p:nvPr/>
        </p:nvSpPr>
        <p:spPr>
          <a:xfrm>
            <a:off x="7104112" y="908720"/>
            <a:ext cx="4896544" cy="1656183"/>
          </a:xfrm>
          <a:prstGeom prst="rect">
            <a:avLst/>
          </a:prstGeom>
          <a:solidFill>
            <a:srgbClr val="FFFFD1"/>
          </a:solidFill>
          <a:ln w="3175">
            <a:solidFill>
              <a:schemeClr val="tx1"/>
            </a:solidFill>
            <a:prstDash val="dash"/>
          </a:ln>
        </p:spPr>
        <p:txBody>
          <a:bodyPr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STUDENT A</a:t>
            </a:r>
          </a:p>
          <a:p>
            <a:r>
              <a:rPr lang="en-US" sz="2400" dirty="0"/>
              <a:t>Does your bar chart look like this?</a:t>
            </a:r>
          </a:p>
          <a:p>
            <a:r>
              <a:rPr lang="en-US" sz="2400" dirty="0"/>
              <a:t>It may not be necessary to have all the data.</a:t>
            </a:r>
          </a:p>
        </p:txBody>
      </p:sp>
      <p:sp>
        <p:nvSpPr>
          <p:cNvPr id="6" name="Rectangle 5">
            <a:extLst>
              <a:ext uri="{FF2B5EF4-FFF2-40B4-BE49-F238E27FC236}">
                <a16:creationId xmlns:a16="http://schemas.microsoft.com/office/drawing/2014/main" id="{2A0DC41A-2D6A-48E8-AA6C-45D35CF59762}"/>
              </a:ext>
            </a:extLst>
          </p:cNvPr>
          <p:cNvSpPr/>
          <p:nvPr/>
        </p:nvSpPr>
        <p:spPr>
          <a:xfrm>
            <a:off x="9408368" y="6474615"/>
            <a:ext cx="2632452" cy="338554"/>
          </a:xfrm>
          <a:prstGeom prst="rect">
            <a:avLst/>
          </a:prstGeom>
        </p:spPr>
        <p:txBody>
          <a:bodyPr wrap="none">
            <a:spAutoFit/>
          </a:bodyPr>
          <a:lstStyle/>
          <a:p>
            <a:r>
              <a:rPr lang="en-GB" sz="1600" dirty="0"/>
              <a:t>(Public Health England, 2023)</a:t>
            </a:r>
          </a:p>
        </p:txBody>
      </p:sp>
    </p:spTree>
    <p:extLst>
      <p:ext uri="{BB962C8B-B14F-4D97-AF65-F5344CB8AC3E}">
        <p14:creationId xmlns:p14="http://schemas.microsoft.com/office/powerpoint/2010/main" val="327721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Presenting visual data</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10525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268760"/>
            <a:ext cx="10945216" cy="5184576"/>
          </a:xfrm>
          <a:noFill/>
          <a:ln>
            <a:noFill/>
          </a:ln>
        </p:spPr>
        <p:txBody>
          <a:bodyPr vert="horz" lIns="91440" tIns="45720" rIns="91440" bIns="45720" rtlCol="0" anchor="t">
            <a:normAutofit/>
          </a:bodyPr>
          <a:lstStyle/>
          <a:p>
            <a:pPr marL="0" indent="0">
              <a:buNone/>
            </a:pPr>
            <a:r>
              <a:rPr lang="en-US" sz="2000" dirty="0"/>
              <a:t>Listen</a:t>
            </a:r>
            <a:r>
              <a:rPr lang="en-US" sz="2000" b="1" dirty="0"/>
              <a:t> </a:t>
            </a:r>
            <a:r>
              <a:rPr lang="en-US" sz="2000" dirty="0"/>
              <a:t>to an experienced speaker present the visual data about obesity in the UK and identify</a:t>
            </a:r>
            <a:r>
              <a:rPr lang="en-US" sz="2000" b="1" dirty="0"/>
              <a:t> </a:t>
            </a:r>
            <a:r>
              <a:rPr lang="en-US" sz="2000" dirty="0"/>
              <a:t>the information given and its </a:t>
            </a:r>
            <a:r>
              <a:rPr lang="en-US" sz="2000" b="1" dirty="0"/>
              <a:t>order </a:t>
            </a:r>
            <a:r>
              <a:rPr lang="en-US" sz="2000" dirty="0"/>
              <a:t>(write 1-5 accordingly).</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visual data</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3AD6852C-3BFC-49EE-A225-A7ECB0C25DDB}"/>
              </a:ext>
            </a:extLst>
          </p:cNvPr>
          <p:cNvGraphicFramePr>
            <a:graphicFrameLocks noGrp="1"/>
          </p:cNvGraphicFramePr>
          <p:nvPr>
            <p:extLst>
              <p:ext uri="{D42A27DB-BD31-4B8C-83A1-F6EECF244321}">
                <p14:modId xmlns:p14="http://schemas.microsoft.com/office/powerpoint/2010/main" val="141332113"/>
              </p:ext>
            </p:extLst>
          </p:nvPr>
        </p:nvGraphicFramePr>
        <p:xfrm>
          <a:off x="983432" y="2492896"/>
          <a:ext cx="9721080" cy="3031230"/>
        </p:xfrm>
        <a:graphic>
          <a:graphicData uri="http://schemas.openxmlformats.org/drawingml/2006/table">
            <a:tbl>
              <a:tblPr firstRow="1" bandRow="1">
                <a:tableStyleId>{5C22544A-7EE6-4342-B048-85BDC9FD1C3A}</a:tableStyleId>
              </a:tblPr>
              <a:tblGrid>
                <a:gridCol w="8477643">
                  <a:extLst>
                    <a:ext uri="{9D8B030D-6E8A-4147-A177-3AD203B41FA5}">
                      <a16:colId xmlns:a16="http://schemas.microsoft.com/office/drawing/2014/main" val="2492138133"/>
                    </a:ext>
                  </a:extLst>
                </a:gridCol>
                <a:gridCol w="1243437">
                  <a:extLst>
                    <a:ext uri="{9D8B030D-6E8A-4147-A177-3AD203B41FA5}">
                      <a16:colId xmlns:a16="http://schemas.microsoft.com/office/drawing/2014/main" val="328370039"/>
                    </a:ext>
                  </a:extLst>
                </a:gridCol>
              </a:tblGrid>
              <a:tr h="505205">
                <a:tc>
                  <a:txBody>
                    <a:bodyPr/>
                    <a:lstStyle/>
                    <a:p>
                      <a:pPr algn="ctr"/>
                      <a:r>
                        <a:rPr lang="en-US" sz="2400" dirty="0">
                          <a:solidFill>
                            <a:schemeClr val="tx1"/>
                          </a:solidFill>
                        </a:rPr>
                        <a:t>The speaker …</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Order</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505205">
                <a:tc>
                  <a:txBody>
                    <a:bodyPr/>
                    <a:lstStyle/>
                    <a:p>
                      <a:pPr algn="ctr"/>
                      <a:r>
                        <a:rPr lang="en-US" sz="2400" dirty="0">
                          <a:solidFill>
                            <a:schemeClr val="tx1"/>
                          </a:solidFill>
                        </a:rPr>
                        <a:t>explains what the visual data shows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215705206"/>
                  </a:ext>
                </a:extLst>
              </a:tr>
              <a:tr h="505205">
                <a:tc>
                  <a:txBody>
                    <a:bodyPr/>
                    <a:lstStyle/>
                    <a:p>
                      <a:pPr algn="ctr"/>
                      <a:r>
                        <a:rPr lang="en-US" sz="2400" dirty="0">
                          <a:solidFill>
                            <a:schemeClr val="tx1"/>
                          </a:solidFill>
                        </a:rPr>
                        <a:t>highlights the key data</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505205">
                <a:tc>
                  <a:txBody>
                    <a:bodyPr/>
                    <a:lstStyle/>
                    <a:p>
                      <a:pPr algn="ctr"/>
                      <a:r>
                        <a:rPr lang="en-US" sz="2400" dirty="0">
                          <a:solidFill>
                            <a:schemeClr val="tx1"/>
                          </a:solidFill>
                        </a:rPr>
                        <a:t>makes a claim</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r>
                        <a:rPr lang="en-US" sz="2400" dirty="0">
                          <a:solidFill>
                            <a:schemeClr val="tx1"/>
                          </a:solidFill>
                        </a:rPr>
                        <a:t>1</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505205">
                <a:tc>
                  <a:txBody>
                    <a:bodyPr/>
                    <a:lstStyle/>
                    <a:p>
                      <a:pPr algn="ctr"/>
                      <a:r>
                        <a:rPr lang="en-US" sz="2400" dirty="0">
                          <a:solidFill>
                            <a:schemeClr val="tx1"/>
                          </a:solidFill>
                        </a:rPr>
                        <a:t>comments to emphasize how the data supports the claim</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r h="505205">
                <a:tc>
                  <a:txBody>
                    <a:bodyPr/>
                    <a:lstStyle/>
                    <a:p>
                      <a:pPr algn="ctr"/>
                      <a:r>
                        <a:rPr lang="en-US" sz="2400">
                          <a:solidFill>
                            <a:schemeClr val="tx1"/>
                          </a:solidFill>
                        </a:rPr>
                        <a:t>signposts the introduction of visual data</a:t>
                      </a:r>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140022629"/>
                  </a:ext>
                </a:extLst>
              </a:tr>
            </a:tbl>
          </a:graphicData>
        </a:graphic>
      </p:graphicFrame>
      <p:pic>
        <p:nvPicPr>
          <p:cNvPr id="4" name="Picture 3" descr="Book Generic Mixed icon">
            <a:extLst>
              <a:ext uri="{FF2B5EF4-FFF2-40B4-BE49-F238E27FC236}">
                <a16:creationId xmlns:a16="http://schemas.microsoft.com/office/drawing/2014/main" id="{0DF1B4AA-6298-4D7F-27CD-34539340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4674" y="27019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9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visual data</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0" name="Content Placeholder 2"/>
          <p:cNvSpPr txBox="1">
            <a:spLocks/>
          </p:cNvSpPr>
          <p:nvPr/>
        </p:nvSpPr>
        <p:spPr>
          <a:xfrm>
            <a:off x="712168" y="2087390"/>
            <a:ext cx="7256040" cy="468070"/>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2060"/>
                </a:solidFill>
              </a:rPr>
              <a:t>Let me tell you some statistics demonstrating this. </a:t>
            </a:r>
          </a:p>
        </p:txBody>
      </p:sp>
      <p:sp>
        <p:nvSpPr>
          <p:cNvPr id="21" name="Content Placeholder 2"/>
          <p:cNvSpPr txBox="1">
            <a:spLocks/>
          </p:cNvSpPr>
          <p:nvPr/>
        </p:nvSpPr>
        <p:spPr>
          <a:xfrm>
            <a:off x="712168" y="2636719"/>
            <a:ext cx="7256040" cy="1550587"/>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2060"/>
                </a:solidFill>
              </a:rPr>
              <a:t>This graph, from the WHO, shows trends in obesity among adults in Britain between 2000 and 2020. The vertical represents the percentage of the UK adult population diagnosed as being obese and the two lines represent gender. The purple line represents women and the blue line illustrates men.</a:t>
            </a:r>
          </a:p>
        </p:txBody>
      </p:sp>
      <p:sp>
        <p:nvSpPr>
          <p:cNvPr id="22" name="Content Placeholder 2"/>
          <p:cNvSpPr txBox="1">
            <a:spLocks/>
          </p:cNvSpPr>
          <p:nvPr/>
        </p:nvSpPr>
        <p:spPr>
          <a:xfrm>
            <a:off x="712168" y="4266210"/>
            <a:ext cx="7256040" cy="1030683"/>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2060"/>
                </a:solidFill>
              </a:rPr>
              <a:t>You can know that, for both sexes, levels of obesity have fallen by around 10% over the past twenty years. The result of this increase is that, now, approximately one third of the UK population is obese</a:t>
            </a:r>
          </a:p>
        </p:txBody>
      </p:sp>
      <p:sp>
        <p:nvSpPr>
          <p:cNvPr id="23" name="Content Placeholder 2"/>
          <p:cNvSpPr txBox="1">
            <a:spLocks/>
          </p:cNvSpPr>
          <p:nvPr/>
        </p:nvSpPr>
        <p:spPr>
          <a:xfrm>
            <a:off x="712168" y="5375797"/>
            <a:ext cx="7256040" cy="470520"/>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2060"/>
                </a:solidFill>
              </a:rPr>
              <a:t>which, I think you’ll agree, is a problem. </a:t>
            </a:r>
          </a:p>
        </p:txBody>
      </p:sp>
      <p:sp>
        <p:nvSpPr>
          <p:cNvPr id="28" name="Rounded Rectangle 27">
            <a:extLst>
              <a:ext uri="{FF2B5EF4-FFF2-40B4-BE49-F238E27FC236}">
                <a16:creationId xmlns:a16="http://schemas.microsoft.com/office/drawing/2014/main" id="{64FE5D35-666D-4439-96C8-C4B61F65306D}"/>
              </a:ext>
            </a:extLst>
          </p:cNvPr>
          <p:cNvSpPr/>
          <p:nvPr/>
        </p:nvSpPr>
        <p:spPr>
          <a:xfrm>
            <a:off x="8112224" y="1196752"/>
            <a:ext cx="3816424" cy="510778"/>
          </a:xfrm>
          <a:prstGeom prst="roundRect">
            <a:avLst/>
          </a:prstGeom>
          <a:solidFill>
            <a:srgbClr val="FFF8E5"/>
          </a:solidFill>
          <a:ln w="3175">
            <a:solidFill>
              <a:schemeClr val="tx1"/>
            </a:solidFill>
            <a:prstDash val="dash"/>
          </a:ln>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Makes a claim</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29" name="Rounded Rectangle 28">
            <a:extLst>
              <a:ext uri="{FF2B5EF4-FFF2-40B4-BE49-F238E27FC236}">
                <a16:creationId xmlns:a16="http://schemas.microsoft.com/office/drawing/2014/main" id="{35910D1F-45E0-4FE6-B8E5-288D129C2CD2}"/>
              </a:ext>
            </a:extLst>
          </p:cNvPr>
          <p:cNvSpPr/>
          <p:nvPr/>
        </p:nvSpPr>
        <p:spPr>
          <a:xfrm>
            <a:off x="8112224" y="1914920"/>
            <a:ext cx="3816424" cy="919401"/>
          </a:xfrm>
          <a:prstGeom prst="roundRect">
            <a:avLst/>
          </a:prstGeom>
          <a:solidFill>
            <a:srgbClr val="FFF8E5"/>
          </a:solidFill>
          <a:ln w="3175">
            <a:solidFill>
              <a:schemeClr val="tx1"/>
            </a:solidFill>
            <a:prstDash val="dash"/>
          </a:ln>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Signposts the introduction of visual data</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0" name="Rounded Rectangle 29">
            <a:extLst>
              <a:ext uri="{FF2B5EF4-FFF2-40B4-BE49-F238E27FC236}">
                <a16:creationId xmlns:a16="http://schemas.microsoft.com/office/drawing/2014/main" id="{5344A8F5-F8BF-4AAA-AACD-90E4EFA37609}"/>
              </a:ext>
            </a:extLst>
          </p:cNvPr>
          <p:cNvSpPr/>
          <p:nvPr/>
        </p:nvSpPr>
        <p:spPr>
          <a:xfrm>
            <a:off x="8112224" y="3041711"/>
            <a:ext cx="3816424" cy="919401"/>
          </a:xfrm>
          <a:prstGeom prst="roundRect">
            <a:avLst/>
          </a:prstGeom>
          <a:solidFill>
            <a:srgbClr val="FFF8E5"/>
          </a:solidFill>
          <a:ln w="3175">
            <a:solidFill>
              <a:schemeClr val="tx1"/>
            </a:solidFill>
            <a:prstDash val="dash"/>
          </a:ln>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Explains what the visual data shows</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1" name="Rounded Rectangle 30">
            <a:extLst>
              <a:ext uri="{FF2B5EF4-FFF2-40B4-BE49-F238E27FC236}">
                <a16:creationId xmlns:a16="http://schemas.microsoft.com/office/drawing/2014/main" id="{B16AA155-E504-42FA-A6D7-2EA46DE7465F}"/>
              </a:ext>
            </a:extLst>
          </p:cNvPr>
          <p:cNvSpPr/>
          <p:nvPr/>
        </p:nvSpPr>
        <p:spPr>
          <a:xfrm>
            <a:off x="8126726" y="4340539"/>
            <a:ext cx="3816424" cy="510778"/>
          </a:xfrm>
          <a:prstGeom prst="roundRect">
            <a:avLst/>
          </a:prstGeom>
          <a:solidFill>
            <a:srgbClr val="FFF8E5"/>
          </a:solidFill>
          <a:ln w="3175">
            <a:solidFill>
              <a:schemeClr val="tx1"/>
            </a:solidFill>
            <a:prstDash val="dash"/>
          </a:ln>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Highlights</a:t>
            </a:r>
            <a:r>
              <a:rPr kumimoji="0" lang="en-US" sz="2400" b="1" i="0" u="none" strike="noStrike" kern="1200" cap="none" spc="0" normalizeH="0" noProof="0" dirty="0">
                <a:ln>
                  <a:noFill/>
                </a:ln>
                <a:solidFill>
                  <a:srgbClr val="002060"/>
                </a:solidFill>
                <a:effectLst/>
                <a:uLnTx/>
                <a:uFillTx/>
                <a:latin typeface="Calibri" panose="020F0502020204030204"/>
                <a:ea typeface="+mn-ea"/>
                <a:cs typeface="+mn-cs"/>
              </a:rPr>
              <a:t> the key data</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2" name="Rounded Rectangle 31">
            <a:extLst>
              <a:ext uri="{FF2B5EF4-FFF2-40B4-BE49-F238E27FC236}">
                <a16:creationId xmlns:a16="http://schemas.microsoft.com/office/drawing/2014/main" id="{C62A185D-F9C7-48D6-8E1D-1FE95FD891CD}"/>
              </a:ext>
            </a:extLst>
          </p:cNvPr>
          <p:cNvSpPr/>
          <p:nvPr/>
        </p:nvSpPr>
        <p:spPr>
          <a:xfrm>
            <a:off x="8126726" y="5029512"/>
            <a:ext cx="3816424" cy="1328023"/>
          </a:xfrm>
          <a:prstGeom prst="roundRect">
            <a:avLst/>
          </a:prstGeom>
          <a:solidFill>
            <a:srgbClr val="FFF8E5"/>
          </a:solidFill>
          <a:ln w="3175">
            <a:solidFill>
              <a:schemeClr val="tx1"/>
            </a:solidFill>
            <a:prstDash val="dash"/>
          </a:ln>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Comments to emphasize how the data supports the claim</a:t>
            </a:r>
            <a:endParaRPr kumimoji="0" lang="en-GB" sz="2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3" name="Content Placeholder 2"/>
          <p:cNvSpPr txBox="1">
            <a:spLocks/>
          </p:cNvSpPr>
          <p:nvPr/>
        </p:nvSpPr>
        <p:spPr>
          <a:xfrm>
            <a:off x="728192" y="1196752"/>
            <a:ext cx="7256040" cy="808895"/>
          </a:xfrm>
          <a:prstGeom prst="rect">
            <a:avLst/>
          </a:prstGeom>
          <a:solidFill>
            <a:srgbClr val="FFFFD1"/>
          </a:solidFill>
          <a:ln w="3175">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2060"/>
                </a:solidFill>
              </a:rPr>
              <a:t>And, in the UK over the last 20 years, [obesity] has become increasingly prevalent. </a:t>
            </a:r>
          </a:p>
        </p:txBody>
      </p:sp>
      <p:sp>
        <p:nvSpPr>
          <p:cNvPr id="16" name="Rectangle 15">
            <a:extLst>
              <a:ext uri="{FF2B5EF4-FFF2-40B4-BE49-F238E27FC236}">
                <a16:creationId xmlns:a16="http://schemas.microsoft.com/office/drawing/2014/main" id="{61D3BD61-5F2E-40A4-B2AD-D5AB1CE85CBB}"/>
              </a:ext>
            </a:extLst>
          </p:cNvPr>
          <p:cNvSpPr/>
          <p:nvPr/>
        </p:nvSpPr>
        <p:spPr>
          <a:xfrm>
            <a:off x="712168" y="5957425"/>
            <a:ext cx="7256040" cy="707886"/>
          </a:xfrm>
          <a:prstGeom prst="rect">
            <a:avLst/>
          </a:prstGeom>
          <a:noFill/>
          <a:ln>
            <a:noFill/>
          </a:ln>
        </p:spPr>
        <p:txBody>
          <a:bodyPr wrap="square">
            <a:spAutoFit/>
          </a:bodyPr>
          <a:lstStyle/>
          <a:p>
            <a:pPr lvl="0" algn="just" defTabSz="914400"/>
            <a:r>
              <a:rPr lang="en-US" sz="2000" dirty="0"/>
              <a:t>Did </a:t>
            </a:r>
            <a:r>
              <a:rPr lang="en-US" sz="2000" b="1" dirty="0"/>
              <a:t>you</a:t>
            </a:r>
            <a:r>
              <a:rPr lang="en-US" sz="2000" dirty="0"/>
              <a:t> include all of these parts when you presented the visual data? If not, what didn’t you include?</a:t>
            </a:r>
            <a:endParaRPr lang="en-GB" sz="2000" dirty="0"/>
          </a:p>
        </p:txBody>
      </p:sp>
    </p:spTree>
    <p:extLst>
      <p:ext uri="{BB962C8B-B14F-4D97-AF65-F5344CB8AC3E}">
        <p14:creationId xmlns:p14="http://schemas.microsoft.com/office/powerpoint/2010/main" val="22097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9" grpId="0" animBg="1"/>
      <p:bldP spid="30" grpId="0" animBg="1"/>
      <p:bldP spid="31" grpId="0" animBg="1"/>
      <p:bldP spid="3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380" y="1124911"/>
            <a:ext cx="11161240" cy="1008016"/>
          </a:xfrm>
          <a:noFill/>
          <a:ln>
            <a:noFill/>
          </a:ln>
        </p:spPr>
        <p:txBody>
          <a:bodyPr vert="horz" lIns="91440" tIns="45720" rIns="91440" bIns="45720" rtlCol="0" anchor="t">
            <a:normAutofit/>
          </a:bodyPr>
          <a:lstStyle/>
          <a:p>
            <a:pPr marL="0" indent="0" algn="just">
              <a:buNone/>
            </a:pPr>
            <a:r>
              <a:rPr lang="en-US" sz="2000" dirty="0"/>
              <a:t>Watch the experienced speaker present the visual data again and listen for the </a:t>
            </a:r>
            <a:r>
              <a:rPr lang="en-US" sz="2000" b="1" dirty="0"/>
              <a:t>key vocabulary </a:t>
            </a:r>
            <a:r>
              <a:rPr lang="en-US" sz="2000" dirty="0"/>
              <a:t>/ </a:t>
            </a:r>
            <a:r>
              <a:rPr lang="en-US" sz="2000" b="1" dirty="0"/>
              <a:t>phrases</a:t>
            </a:r>
            <a:r>
              <a:rPr lang="en-US" sz="2000" dirty="0"/>
              <a:t>. Pay attention to the </a:t>
            </a:r>
            <a:r>
              <a:rPr lang="en-US" sz="2000" b="1" dirty="0"/>
              <a:t>9 </a:t>
            </a:r>
            <a:r>
              <a:rPr lang="en-US" sz="2000" b="1" u="sng" dirty="0"/>
              <a:t>underlined</a:t>
            </a:r>
            <a:r>
              <a:rPr lang="en-US" sz="2000" b="1" dirty="0"/>
              <a:t> sections </a:t>
            </a:r>
            <a:r>
              <a:rPr lang="en-US" sz="2000" dirty="0"/>
              <a:t>of text. Each one contains a </a:t>
            </a:r>
            <a:r>
              <a:rPr lang="en-US" sz="2000" b="1" dirty="0"/>
              <a:t>mistake </a:t>
            </a:r>
            <a:r>
              <a:rPr lang="en-US" sz="2000" dirty="0"/>
              <a:t>(e.g. a missing, incorrect word). Listen and </a:t>
            </a:r>
            <a:r>
              <a:rPr lang="en-US" sz="2000" b="1" dirty="0"/>
              <a:t>fix</a:t>
            </a:r>
            <a:r>
              <a:rPr lang="en-US" sz="2000" dirty="0"/>
              <a:t> them.</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Presenting visual data: </a:t>
              </a:r>
              <a:r>
                <a:rPr lang="en-GB" altLang="en-US" sz="2400" dirty="0">
                  <a:solidFill>
                    <a:srgbClr val="000000"/>
                  </a:solidFill>
                  <a:latin typeface="Verdana" panose="020B0604030504040204" pitchFamily="34" charset="0"/>
                </a:rPr>
                <a:t>The language</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txBox="1">
            <a:spLocks/>
          </p:cNvSpPr>
          <p:nvPr/>
        </p:nvSpPr>
        <p:spPr>
          <a:xfrm>
            <a:off x="641394" y="2420888"/>
            <a:ext cx="10909212" cy="4023446"/>
          </a:xfrm>
          <a:prstGeom prst="rect">
            <a:avLst/>
          </a:prstGeom>
          <a:solidFill>
            <a:srgbClr val="FFFFD1"/>
          </a:solidFill>
          <a:ln w="3175">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000" dirty="0"/>
              <a:t>And, in the UK over the last 20 years, [obesity] has become increasingly prevalent. </a:t>
            </a:r>
            <a:r>
              <a:rPr lang="en-US" sz="2000" b="1" u="sng" dirty="0"/>
              <a:t>Let me tell you (1)</a:t>
            </a:r>
            <a:r>
              <a:rPr lang="en-US" sz="2000" dirty="0"/>
              <a:t> some statistics demonstrating this. </a:t>
            </a:r>
            <a:r>
              <a:rPr lang="en-US" sz="2000" b="1" u="sng" dirty="0"/>
              <a:t>This graph (2)</a:t>
            </a:r>
            <a:r>
              <a:rPr lang="en-US" sz="2000" dirty="0"/>
              <a:t>, from the WHO, shows trends in obesity among adults in Britain between 2000 and 2020. The </a:t>
            </a:r>
            <a:r>
              <a:rPr lang="en-US" sz="2000" b="1" u="sng" dirty="0"/>
              <a:t>vertical (3)</a:t>
            </a:r>
            <a:r>
              <a:rPr lang="en-US" sz="2000" dirty="0"/>
              <a:t> represents the percentage of the UK adult population diagnosed as being obese and the two lines represent gender. </a:t>
            </a:r>
            <a:r>
              <a:rPr lang="en-US" sz="2000" b="1" u="sng" dirty="0"/>
              <a:t>The purple line represents women (4)</a:t>
            </a:r>
            <a:r>
              <a:rPr lang="en-US" sz="2000" dirty="0"/>
              <a:t> and </a:t>
            </a:r>
            <a:r>
              <a:rPr lang="en-US" sz="2000" b="1" u="sng" dirty="0"/>
              <a:t>the blue line illustrates men (5)</a:t>
            </a:r>
            <a:r>
              <a:rPr lang="en-US" sz="2000" dirty="0"/>
              <a:t>. </a:t>
            </a:r>
            <a:r>
              <a:rPr lang="en-US" sz="2000" b="1" u="sng" dirty="0"/>
              <a:t>You can know that (6)</a:t>
            </a:r>
            <a:r>
              <a:rPr lang="en-US" sz="2000" dirty="0"/>
              <a:t>, for both sexes, levels of obesity </a:t>
            </a:r>
            <a:r>
              <a:rPr lang="en-US" sz="2000" b="1" u="sng" dirty="0"/>
              <a:t>have fallen (7)</a:t>
            </a:r>
            <a:r>
              <a:rPr lang="en-US" sz="2000" dirty="0"/>
              <a:t> by around 10% over the past twenty years. The result of this increase is that, now, approximately </a:t>
            </a:r>
            <a:r>
              <a:rPr lang="en-US" sz="2000" b="1" u="sng" dirty="0"/>
              <a:t>one third (8)</a:t>
            </a:r>
            <a:r>
              <a:rPr lang="en-US" sz="2000" dirty="0"/>
              <a:t> of the UK population is obese which, </a:t>
            </a:r>
            <a:r>
              <a:rPr lang="en-US" sz="2000" b="1" u="sng" dirty="0"/>
              <a:t>I think you’ll agree, is a problem (9)</a:t>
            </a:r>
            <a:r>
              <a:rPr lang="en-US" sz="2000" dirty="0"/>
              <a:t>. </a:t>
            </a:r>
          </a:p>
        </p:txBody>
      </p:sp>
      <p:pic>
        <p:nvPicPr>
          <p:cNvPr id="2" name="Picture 1" descr="Book Generic Mixed icon">
            <a:extLst>
              <a:ext uri="{FF2B5EF4-FFF2-40B4-BE49-F238E27FC236}">
                <a16:creationId xmlns:a16="http://schemas.microsoft.com/office/drawing/2014/main" id="{0DF1B4AA-6298-4D7F-27CD-34539340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20536" y="1844824"/>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5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Presenting visual data: </a:t>
              </a:r>
              <a:r>
                <a:rPr lang="en-GB" altLang="en-US" sz="2400" dirty="0">
                  <a:solidFill>
                    <a:srgbClr val="000000"/>
                  </a:solidFill>
                  <a:latin typeface="Verdana" panose="020B0604030504040204" pitchFamily="34" charset="0"/>
                </a:rPr>
                <a:t>The language</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443372" y="980728"/>
            <a:ext cx="11305256" cy="5247583"/>
          </a:xfrm>
          <a:solidFill>
            <a:srgbClr val="FFFFD1"/>
          </a:solidFill>
          <a:ln w="3175">
            <a:solidFill>
              <a:schemeClr val="tx1"/>
            </a:solidFill>
            <a:prstDash val="dash"/>
          </a:ln>
        </p:spPr>
        <p:txBody>
          <a:bodyPr anchor="ctr">
            <a:normAutofit/>
          </a:bodyPr>
          <a:lstStyle/>
          <a:p>
            <a:pPr marL="0" indent="0" algn="just">
              <a:lnSpc>
                <a:spcPct val="150000"/>
              </a:lnSpc>
              <a:buNone/>
            </a:pPr>
            <a:r>
              <a:rPr lang="en-US" sz="2400" dirty="0"/>
              <a:t>And, in the UK over the last 20 years, [obesity] has become increasingly prevalent. </a:t>
            </a:r>
            <a:r>
              <a:rPr lang="en-US" sz="2400" b="1" u="sng" dirty="0"/>
              <a:t>Let me </a:t>
            </a:r>
            <a:r>
              <a:rPr lang="en-US" sz="2400" b="1" u="sng" dirty="0">
                <a:solidFill>
                  <a:srgbClr val="FF0000"/>
                </a:solidFill>
              </a:rPr>
              <a:t>show</a:t>
            </a:r>
            <a:r>
              <a:rPr lang="en-US" sz="2400" b="1" u="sng" dirty="0"/>
              <a:t> you (1)</a:t>
            </a:r>
            <a:r>
              <a:rPr lang="en-US" sz="2400" dirty="0"/>
              <a:t> some statistics demonstrating this. </a:t>
            </a:r>
            <a:r>
              <a:rPr lang="en-US" sz="2400" b="1" u="sng" dirty="0"/>
              <a:t>This </a:t>
            </a:r>
            <a:r>
              <a:rPr lang="en-US" sz="2400" b="1" u="sng" dirty="0">
                <a:solidFill>
                  <a:srgbClr val="FF0000"/>
                </a:solidFill>
              </a:rPr>
              <a:t>line</a:t>
            </a:r>
            <a:r>
              <a:rPr lang="en-US" sz="2400" b="1" u="sng" dirty="0"/>
              <a:t> graph (2)</a:t>
            </a:r>
            <a:r>
              <a:rPr lang="en-US" sz="2400" dirty="0"/>
              <a:t>, from the WHO, shows trends in obesity among adults in Britain between 2000 and 2020. The </a:t>
            </a:r>
            <a:r>
              <a:rPr lang="en-US" sz="2400" b="1" u="sng" dirty="0"/>
              <a:t>vertical </a:t>
            </a:r>
            <a:r>
              <a:rPr lang="en-US" sz="2400" b="1" u="sng" dirty="0">
                <a:solidFill>
                  <a:srgbClr val="FF0000"/>
                </a:solidFill>
              </a:rPr>
              <a:t>axis</a:t>
            </a:r>
            <a:r>
              <a:rPr lang="en-US" sz="2400" b="1" u="sng" dirty="0"/>
              <a:t> (3)</a:t>
            </a:r>
            <a:r>
              <a:rPr lang="en-US" sz="2400" dirty="0"/>
              <a:t> represents the percentage of the UK adult population diagnosed as being obese and the two lines represent gender. </a:t>
            </a:r>
            <a:r>
              <a:rPr lang="en-US" sz="2400" b="1" u="sng" dirty="0"/>
              <a:t>The </a:t>
            </a:r>
            <a:r>
              <a:rPr lang="en-US" sz="2400" b="1" u="sng" dirty="0">
                <a:solidFill>
                  <a:srgbClr val="FF0000"/>
                </a:solidFill>
              </a:rPr>
              <a:t>red</a:t>
            </a:r>
            <a:r>
              <a:rPr lang="en-US" sz="2400" b="1" u="sng" dirty="0"/>
              <a:t> line represents women (4)</a:t>
            </a:r>
            <a:r>
              <a:rPr lang="en-US" sz="2400" dirty="0"/>
              <a:t> and </a:t>
            </a:r>
            <a:r>
              <a:rPr lang="en-US" sz="2400" b="1" u="sng" dirty="0"/>
              <a:t>the blue line </a:t>
            </a:r>
            <a:r>
              <a:rPr lang="en-US" sz="2400" b="1" u="sng" dirty="0">
                <a:solidFill>
                  <a:srgbClr val="FF0000"/>
                </a:solidFill>
              </a:rPr>
              <a:t>represents</a:t>
            </a:r>
            <a:r>
              <a:rPr lang="en-US" sz="2400" b="1" u="sng" dirty="0"/>
              <a:t> men (5)</a:t>
            </a:r>
            <a:r>
              <a:rPr lang="en-US" sz="2400" dirty="0"/>
              <a:t>. </a:t>
            </a:r>
            <a:r>
              <a:rPr lang="en-US" sz="2400" b="1" u="sng" dirty="0"/>
              <a:t>You can </a:t>
            </a:r>
            <a:r>
              <a:rPr lang="en-US" sz="2400" b="1" u="sng" dirty="0">
                <a:solidFill>
                  <a:srgbClr val="FF0000"/>
                </a:solidFill>
              </a:rPr>
              <a:t>see</a:t>
            </a:r>
            <a:r>
              <a:rPr lang="en-US" sz="2400" b="1" u="sng" dirty="0"/>
              <a:t> that (6)</a:t>
            </a:r>
            <a:r>
              <a:rPr lang="en-US" sz="2400" dirty="0"/>
              <a:t>, for both sexes, levels of obesity </a:t>
            </a:r>
            <a:r>
              <a:rPr lang="en-US" sz="2400" b="1" u="sng" dirty="0"/>
              <a:t>have </a:t>
            </a:r>
            <a:r>
              <a:rPr lang="en-US" sz="2400" b="1" u="sng" dirty="0">
                <a:solidFill>
                  <a:srgbClr val="FF0000"/>
                </a:solidFill>
              </a:rPr>
              <a:t>increased</a:t>
            </a:r>
            <a:r>
              <a:rPr lang="en-US" sz="2400" b="1" u="sng" dirty="0"/>
              <a:t> (7)</a:t>
            </a:r>
            <a:r>
              <a:rPr lang="en-US" sz="2400" b="1" dirty="0"/>
              <a:t> </a:t>
            </a:r>
            <a:r>
              <a:rPr lang="en-US" sz="2400" dirty="0"/>
              <a:t>by around 10% over the past twenty years. The result of this increase is that, now, approximately </a:t>
            </a:r>
            <a:r>
              <a:rPr lang="en-US" sz="2400" b="1" u="sng" dirty="0"/>
              <a:t>one </a:t>
            </a:r>
            <a:r>
              <a:rPr lang="en-US" sz="2400" b="1" u="sng" dirty="0">
                <a:solidFill>
                  <a:srgbClr val="FF0000"/>
                </a:solidFill>
              </a:rPr>
              <a:t>quarter</a:t>
            </a:r>
            <a:r>
              <a:rPr lang="en-US" sz="2400" b="1" u="sng" dirty="0"/>
              <a:t> (8)</a:t>
            </a:r>
            <a:r>
              <a:rPr lang="en-US" sz="2400" b="1" dirty="0"/>
              <a:t> </a:t>
            </a:r>
            <a:r>
              <a:rPr lang="en-US" sz="2400" dirty="0"/>
              <a:t>of the UK population is obese which, </a:t>
            </a:r>
            <a:r>
              <a:rPr lang="en-US" sz="2400" b="1" u="sng" dirty="0"/>
              <a:t>I think you’ll agree, is a </a:t>
            </a:r>
            <a:r>
              <a:rPr lang="en-US" sz="2400" b="1" u="sng" dirty="0">
                <a:solidFill>
                  <a:srgbClr val="FF0000"/>
                </a:solidFill>
              </a:rPr>
              <a:t>significant</a:t>
            </a:r>
            <a:r>
              <a:rPr lang="en-US" sz="2400" b="1" u="sng" dirty="0"/>
              <a:t> problem (9)</a:t>
            </a:r>
            <a:r>
              <a:rPr lang="en-US" sz="2400" dirty="0"/>
              <a:t>. </a:t>
            </a:r>
          </a:p>
        </p:txBody>
      </p:sp>
      <p:sp>
        <p:nvSpPr>
          <p:cNvPr id="9" name="Rectangle 8">
            <a:extLst>
              <a:ext uri="{FF2B5EF4-FFF2-40B4-BE49-F238E27FC236}">
                <a16:creationId xmlns:a16="http://schemas.microsoft.com/office/drawing/2014/main" id="{7FBD86AA-FCB0-465E-A0BA-AA0BCB1B05DB}"/>
              </a:ext>
            </a:extLst>
          </p:cNvPr>
          <p:cNvSpPr/>
          <p:nvPr/>
        </p:nvSpPr>
        <p:spPr>
          <a:xfrm>
            <a:off x="443372" y="6309320"/>
            <a:ext cx="11305256" cy="461665"/>
          </a:xfrm>
          <a:prstGeom prst="rect">
            <a:avLst/>
          </a:prstGeom>
          <a:noFill/>
          <a:ln>
            <a:noFill/>
          </a:ln>
        </p:spPr>
        <p:txBody>
          <a:bodyPr wrap="square">
            <a:spAutoFit/>
          </a:bodyPr>
          <a:lstStyle/>
          <a:p>
            <a:pPr lvl="0" algn="just" defTabSz="914400"/>
            <a:r>
              <a:rPr lang="en-US" sz="2400" dirty="0"/>
              <a:t>Did </a:t>
            </a:r>
            <a:r>
              <a:rPr lang="en-US" sz="2400" b="1" dirty="0"/>
              <a:t>you</a:t>
            </a:r>
            <a:r>
              <a:rPr lang="en-US" sz="2400" dirty="0"/>
              <a:t> use similar </a:t>
            </a:r>
            <a:r>
              <a:rPr lang="en-US" sz="2400" b="1" dirty="0"/>
              <a:t>signposting phrases </a:t>
            </a:r>
            <a:r>
              <a:rPr lang="en-US" sz="2400" dirty="0"/>
              <a:t>and</a:t>
            </a:r>
            <a:r>
              <a:rPr lang="en-US" sz="2400" b="1" dirty="0"/>
              <a:t> vocabulary </a:t>
            </a:r>
            <a:r>
              <a:rPr lang="en-US" sz="2400" dirty="0"/>
              <a:t>when you presented? </a:t>
            </a:r>
            <a:endParaRPr lang="en-GB" sz="2400" dirty="0"/>
          </a:p>
        </p:txBody>
      </p:sp>
    </p:spTree>
    <p:extLst>
      <p:ext uri="{BB962C8B-B14F-4D97-AF65-F5344CB8AC3E}">
        <p14:creationId xmlns:p14="http://schemas.microsoft.com/office/powerpoint/2010/main" val="180036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a:ln>
                    <a:noFill/>
                  </a:ln>
                  <a:solidFill>
                    <a:srgbClr val="002060"/>
                  </a:solidFill>
                  <a:effectLst/>
                  <a:uLnTx/>
                  <a:uFillTx/>
                  <a:latin typeface="Calibri "/>
                  <a:ea typeface="+mj-ea"/>
                  <a:cs typeface="+mj-cs"/>
                </a:rPr>
                <a:t>Intonation</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88529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09554"/>
            <a:ext cx="10801200" cy="2723502"/>
          </a:xfrm>
          <a:solidFill>
            <a:srgbClr val="C7EBE2"/>
          </a:solidFill>
          <a:ln w="3175">
            <a:solidFill>
              <a:schemeClr val="tx1"/>
            </a:solidFill>
            <a:prstDash val="dash"/>
          </a:ln>
        </p:spPr>
        <p:txBody>
          <a:bodyPr anchor="ctr">
            <a:normAutofit/>
          </a:bodyPr>
          <a:lstStyle/>
          <a:p>
            <a:pPr marL="0" indent="0" algn="just">
              <a:buNone/>
            </a:pPr>
            <a:r>
              <a:rPr lang="en-US" sz="2400" dirty="0"/>
              <a:t>One of the key skills that effective public speakers use is ‘</a:t>
            </a:r>
            <a:r>
              <a:rPr lang="en-US" sz="2400" b="1" dirty="0"/>
              <a:t>intonation</a:t>
            </a:r>
            <a:r>
              <a:rPr lang="en-US" sz="2400" dirty="0"/>
              <a:t>’. They can </a:t>
            </a:r>
            <a:r>
              <a:rPr lang="en-US" sz="2400" b="1" dirty="0"/>
              <a:t>raise</a:t>
            </a:r>
            <a:r>
              <a:rPr lang="en-US" sz="2400" dirty="0"/>
              <a:t>, </a:t>
            </a:r>
            <a:r>
              <a:rPr lang="en-US" sz="2400" b="1" dirty="0"/>
              <a:t>lower</a:t>
            </a:r>
            <a:r>
              <a:rPr lang="en-US" sz="2400" dirty="0"/>
              <a:t> or </a:t>
            </a:r>
            <a:r>
              <a:rPr lang="en-US" sz="2400" b="1" dirty="0"/>
              <a:t>keep flat </a:t>
            </a:r>
            <a:r>
              <a:rPr lang="en-US" sz="2400" dirty="0"/>
              <a:t>the tone of their voice to:</a:t>
            </a:r>
          </a:p>
          <a:p>
            <a:pPr marL="0" indent="0" algn="just">
              <a:buNone/>
            </a:pPr>
            <a:endParaRPr lang="en-US" sz="2400" dirty="0"/>
          </a:p>
          <a:p>
            <a:pPr lvl="1" algn="just"/>
            <a:r>
              <a:rPr lang="en-US" dirty="0"/>
              <a:t>show their </a:t>
            </a:r>
            <a:r>
              <a:rPr lang="en-US" b="1" dirty="0"/>
              <a:t>attitude</a:t>
            </a:r>
            <a:r>
              <a:rPr lang="en-US" dirty="0"/>
              <a:t> towards the ideas they are presenting.</a:t>
            </a:r>
          </a:p>
          <a:p>
            <a:pPr lvl="1" algn="just"/>
            <a:endParaRPr lang="en-US" dirty="0"/>
          </a:p>
          <a:p>
            <a:pPr lvl="1" algn="just"/>
            <a:r>
              <a:rPr lang="en-US" dirty="0"/>
              <a:t>help the audience follow the </a:t>
            </a:r>
            <a:r>
              <a:rPr lang="en-US" b="1" dirty="0"/>
              <a:t>meaning</a:t>
            </a:r>
            <a:r>
              <a:rPr lang="en-US" dirty="0"/>
              <a:t> and </a:t>
            </a:r>
            <a:r>
              <a:rPr lang="en-US" b="1" dirty="0"/>
              <a:t>structure</a:t>
            </a:r>
            <a:r>
              <a:rPr lang="en-US" dirty="0"/>
              <a:t> of presentations.</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Intonation: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 to </a:t>
              </a:r>
              <a:r>
                <a:rPr lang="en-GB" altLang="en-US" sz="2400" dirty="0">
                  <a:solidFill>
                    <a:srgbClr val="000000"/>
                  </a:solidFill>
                  <a:latin typeface="Verdana" panose="020B0604030504040204" pitchFamily="34" charset="0"/>
                </a:rPr>
                <a:t>t</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ones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p:cNvSpPr/>
          <p:nvPr/>
        </p:nvSpPr>
        <p:spPr>
          <a:xfrm>
            <a:off x="695400" y="4291588"/>
            <a:ext cx="10801200" cy="707886"/>
          </a:xfrm>
          <a:prstGeom prst="rect">
            <a:avLst/>
          </a:prstGeom>
        </p:spPr>
        <p:txBody>
          <a:bodyPr wrap="square">
            <a:spAutoFit/>
          </a:bodyPr>
          <a:lstStyle/>
          <a:p>
            <a:pPr algn="just"/>
            <a:r>
              <a:rPr lang="en-US" sz="2000" dirty="0" err="1"/>
              <a:t>Analyse</a:t>
            </a:r>
            <a:r>
              <a:rPr lang="en-US" sz="2000" dirty="0"/>
              <a:t> four</a:t>
            </a:r>
            <a:r>
              <a:rPr lang="en-US" sz="2000" b="1" dirty="0"/>
              <a:t> </a:t>
            </a:r>
            <a:r>
              <a:rPr lang="en-US" sz="2000" dirty="0"/>
              <a:t>extracts</a:t>
            </a:r>
            <a:r>
              <a:rPr lang="en-US" sz="2000" b="1" dirty="0"/>
              <a:t> </a:t>
            </a:r>
            <a:r>
              <a:rPr lang="en-US" sz="2000" dirty="0"/>
              <a:t>from the sample presentation. At the end of each line predict which </a:t>
            </a:r>
            <a:r>
              <a:rPr lang="en-US" sz="2000" b="1" dirty="0"/>
              <a:t>tone</a:t>
            </a:r>
            <a:r>
              <a:rPr lang="en-US" sz="2000" dirty="0"/>
              <a:t> the speaker might use: </a:t>
            </a:r>
            <a:r>
              <a:rPr lang="en-US" sz="2000" b="1" dirty="0">
                <a:solidFill>
                  <a:srgbClr val="0070C0"/>
                </a:solidFill>
                <a:sym typeface="Wingdings" panose="05000000000000000000" pitchFamily="2" charset="2"/>
              </a:rPr>
              <a:t></a:t>
            </a:r>
            <a:r>
              <a:rPr lang="en-US" sz="2000" dirty="0">
                <a:sym typeface="Wingdings" panose="05000000000000000000" pitchFamily="2" charset="2"/>
              </a:rPr>
              <a:t>, </a:t>
            </a:r>
            <a:r>
              <a:rPr lang="en-US" sz="2000" b="1" dirty="0">
                <a:solidFill>
                  <a:srgbClr val="0070C0"/>
                </a:solidFill>
                <a:sym typeface="Wingdings" panose="05000000000000000000" pitchFamily="2" charset="2"/>
              </a:rPr>
              <a:t></a:t>
            </a:r>
            <a:r>
              <a:rPr lang="en-US" sz="2000" dirty="0">
                <a:sym typeface="Wingdings" panose="05000000000000000000" pitchFamily="2" charset="2"/>
              </a:rPr>
              <a:t> or </a:t>
            </a:r>
            <a:r>
              <a:rPr lang="en-US" sz="2000" b="1" dirty="0">
                <a:solidFill>
                  <a:srgbClr val="0070C0"/>
                </a:solidFill>
                <a:sym typeface="Wingdings" panose="05000000000000000000" pitchFamily="2" charset="2"/>
              </a:rPr>
              <a:t></a:t>
            </a:r>
            <a:r>
              <a:rPr lang="en-US" sz="2000" dirty="0">
                <a:sym typeface="Wingdings" panose="05000000000000000000" pitchFamily="2" charset="2"/>
              </a:rPr>
              <a:t>.</a:t>
            </a:r>
            <a:endParaRPr lang="en-US" sz="2000" dirty="0"/>
          </a:p>
        </p:txBody>
      </p:sp>
    </p:spTree>
    <p:extLst>
      <p:ext uri="{BB962C8B-B14F-4D97-AF65-F5344CB8AC3E}">
        <p14:creationId xmlns:p14="http://schemas.microsoft.com/office/powerpoint/2010/main" val="18579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988302-5067-4B94-9460-D3BB32E479D0}"/>
              </a:ext>
            </a:extLst>
          </p:cNvPr>
          <p:cNvGraphicFramePr>
            <a:graphicFrameLocks noGrp="1"/>
          </p:cNvGraphicFramePr>
          <p:nvPr>
            <p:extLst>
              <p:ext uri="{D42A27DB-BD31-4B8C-83A1-F6EECF244321}">
                <p14:modId xmlns:p14="http://schemas.microsoft.com/office/powerpoint/2010/main" val="3729203356"/>
              </p:ext>
            </p:extLst>
          </p:nvPr>
        </p:nvGraphicFramePr>
        <p:xfrm>
          <a:off x="168441" y="71120"/>
          <a:ext cx="11855115" cy="6715760"/>
        </p:xfrm>
        <a:graphic>
          <a:graphicData uri="http://schemas.openxmlformats.org/drawingml/2006/table">
            <a:tbl>
              <a:tblPr firstRow="1" firstCol="1" bandRow="1"/>
              <a:tblGrid>
                <a:gridCol w="6259000">
                  <a:extLst>
                    <a:ext uri="{9D8B030D-6E8A-4147-A177-3AD203B41FA5}">
                      <a16:colId xmlns:a16="http://schemas.microsoft.com/office/drawing/2014/main" val="2015547306"/>
                    </a:ext>
                  </a:extLst>
                </a:gridCol>
                <a:gridCol w="5596115">
                  <a:extLst>
                    <a:ext uri="{9D8B030D-6E8A-4147-A177-3AD203B41FA5}">
                      <a16:colId xmlns:a16="http://schemas.microsoft.com/office/drawing/2014/main" val="509393193"/>
                    </a:ext>
                  </a:extLst>
                </a:gridCol>
              </a:tblGrid>
              <a:tr h="210927">
                <a:tc>
                  <a:txBody>
                    <a:bodyPr/>
                    <a:lstStyle/>
                    <a:p>
                      <a:pPr algn="ctr">
                        <a:lnSpc>
                          <a:spcPct val="90000"/>
                        </a:lnSpc>
                        <a:spcBef>
                          <a:spcPts val="1000"/>
                        </a:spcBef>
                        <a:spcAft>
                          <a:spcPts val="0"/>
                        </a:spcAft>
                      </a:pPr>
                      <a:r>
                        <a:rPr lang="en-GB" sz="2000" b="1" kern="0" dirty="0">
                          <a:solidFill>
                            <a:srgbClr val="000000"/>
                          </a:solidFill>
                          <a:effectLst/>
                          <a:latin typeface="Calibri" panose="020F0502020204030204" pitchFamily="34" charset="0"/>
                          <a:ea typeface="Times New Roman" panose="02020603050405020304" pitchFamily="18" charset="0"/>
                        </a:rPr>
                        <a:t>1</a:t>
                      </a:r>
                      <a:endParaRPr lang="en-GB" sz="2000" kern="100" dirty="0">
                        <a:effectLst/>
                        <a:latin typeface="Times New Roman" panose="02020603050405020304" pitchFamily="18" charset="0"/>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EFD8EC"/>
                    </a:solidFill>
                  </a:tcPr>
                </a:tc>
                <a:tc>
                  <a:txBody>
                    <a:bodyPr/>
                    <a:lstStyle/>
                    <a:p>
                      <a:pPr algn="ctr">
                        <a:lnSpc>
                          <a:spcPct val="90000"/>
                        </a:lnSpc>
                        <a:spcBef>
                          <a:spcPts val="1000"/>
                        </a:spcBef>
                        <a:spcAft>
                          <a:spcPts val="0"/>
                        </a:spcAft>
                      </a:pPr>
                      <a:r>
                        <a:rPr lang="en-GB" sz="2000" b="1" kern="0" dirty="0">
                          <a:solidFill>
                            <a:srgbClr val="000000"/>
                          </a:solidFill>
                          <a:effectLst/>
                          <a:latin typeface="Calibri"/>
                          <a:ea typeface="Times New Roman" panose="02020603050405020304" pitchFamily="18" charset="0"/>
                        </a:rPr>
                        <a:t>2</a:t>
                      </a:r>
                      <a:endParaRPr lang="en-GB" sz="2000" kern="100" dirty="0">
                        <a:effectLst/>
                        <a:latin typeface="Calibri"/>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EFD8EC"/>
                    </a:solidFill>
                  </a:tcPr>
                </a:tc>
                <a:extLst>
                  <a:ext uri="{0D108BD9-81ED-4DB2-BD59-A6C34878D82A}">
                    <a16:rowId xmlns:a16="http://schemas.microsoft.com/office/drawing/2014/main" val="210473200"/>
                  </a:ext>
                </a:extLst>
              </a:tr>
              <a:tr h="2370972">
                <a:tc>
                  <a:txBody>
                    <a:bodyPr/>
                    <a:lstStyle/>
                    <a:p>
                      <a:pPr algn="just">
                        <a:lnSpc>
                          <a:spcPct val="90000"/>
                        </a:lnSpc>
                        <a:spcBef>
                          <a:spcPts val="1000"/>
                        </a:spcBef>
                        <a:spcAft>
                          <a:spcPts val="0"/>
                        </a:spcAft>
                      </a:pPr>
                      <a:endParaRPr lang="en-GB"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000" kern="0" dirty="0">
                          <a:solidFill>
                            <a:srgbClr val="000000"/>
                          </a:solidFill>
                          <a:effectLst/>
                          <a:latin typeface="Calibri"/>
                          <a:ea typeface="Times New Roman" panose="02020603050405020304" pitchFamily="18" charset="0"/>
                        </a:rPr>
                        <a:t>in the </a:t>
                      </a:r>
                      <a:r>
                        <a:rPr lang="en-GB" sz="2000" b="1" kern="0" dirty="0" err="1">
                          <a:solidFill>
                            <a:srgbClr val="000000"/>
                          </a:solidFill>
                          <a:effectLst/>
                          <a:latin typeface="Calibri"/>
                          <a:ea typeface="Times New Roman" panose="02020603050405020304" pitchFamily="18" charset="0"/>
                        </a:rPr>
                        <a:t>uK</a:t>
                      </a:r>
                      <a:r>
                        <a:rPr lang="en-GB" sz="2000" b="1" kern="0" dirty="0">
                          <a:solidFill>
                            <a:srgbClr val="000000"/>
                          </a:solidFill>
                          <a:effectLst/>
                          <a:latin typeface="Calibri"/>
                          <a:ea typeface="Times New Roman" panose="02020603050405020304" pitchFamily="18" charset="0"/>
                        </a:rPr>
                        <a:t> </a:t>
                      </a:r>
                      <a:endParaRPr lang="en-GB" sz="2000" b="1"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obesity has become a </a:t>
                      </a:r>
                      <a:r>
                        <a:rPr lang="en-GB" sz="2000" b="1" kern="0" dirty="0">
                          <a:solidFill>
                            <a:srgbClr val="000000"/>
                          </a:solidFill>
                          <a:effectLst/>
                          <a:latin typeface="Calibri" panose="020F0502020204030204" pitchFamily="34" charset="0"/>
                          <a:ea typeface="Times New Roman" panose="02020603050405020304" pitchFamily="18" charset="0"/>
                        </a:rPr>
                        <a:t>REAL</a:t>
                      </a:r>
                      <a:r>
                        <a:rPr lang="en-GB" sz="2000" kern="0" dirty="0">
                          <a:solidFill>
                            <a:srgbClr val="000000"/>
                          </a:solidFill>
                          <a:effectLst/>
                          <a:latin typeface="Calibri" panose="020F0502020204030204" pitchFamily="34" charset="0"/>
                          <a:ea typeface="Times New Roman" panose="02020603050405020304" pitchFamily="18" charset="0"/>
                        </a:rPr>
                        <a:t> problem</a:t>
                      </a:r>
                      <a:endParaRPr lang="en-GB" sz="20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because over the </a:t>
                      </a:r>
                      <a:r>
                        <a:rPr lang="en-GB" sz="2000" b="1" kern="0" dirty="0">
                          <a:solidFill>
                            <a:srgbClr val="000000"/>
                          </a:solidFill>
                          <a:effectLst/>
                          <a:latin typeface="Calibri" panose="020F0502020204030204" pitchFamily="34" charset="0"/>
                          <a:ea typeface="Times New Roman" panose="02020603050405020304" pitchFamily="18" charset="0"/>
                        </a:rPr>
                        <a:t>LAST</a:t>
                      </a:r>
                      <a:r>
                        <a:rPr lang="en-GB" sz="2000" kern="0" dirty="0">
                          <a:solidFill>
                            <a:srgbClr val="000000"/>
                          </a:solidFill>
                          <a:effectLst/>
                          <a:latin typeface="Calibri" panose="020F0502020204030204" pitchFamily="34" charset="0"/>
                          <a:ea typeface="Times New Roman" panose="02020603050405020304" pitchFamily="18" charset="0"/>
                        </a:rPr>
                        <a:t> </a:t>
                      </a:r>
                      <a:r>
                        <a:rPr lang="en-GB" sz="2000" b="1" kern="0" dirty="0" err="1">
                          <a:solidFill>
                            <a:srgbClr val="000000"/>
                          </a:solidFill>
                          <a:effectLst/>
                          <a:latin typeface="Calibri" panose="020F0502020204030204" pitchFamily="34" charset="0"/>
                          <a:ea typeface="Times New Roman" panose="02020603050405020304" pitchFamily="18" charset="0"/>
                        </a:rPr>
                        <a:t>TWEN</a:t>
                      </a:r>
                      <a:r>
                        <a:rPr lang="en-GB" sz="2000" kern="0" dirty="0" err="1">
                          <a:solidFill>
                            <a:srgbClr val="000000"/>
                          </a:solidFill>
                          <a:effectLst/>
                          <a:latin typeface="Calibri" panose="020F0502020204030204" pitchFamily="34" charset="0"/>
                          <a:ea typeface="Times New Roman" panose="02020603050405020304" pitchFamily="18" charset="0"/>
                        </a:rPr>
                        <a:t>ty</a:t>
                      </a:r>
                      <a:r>
                        <a:rPr lang="en-GB" sz="2000" kern="0" dirty="0">
                          <a:solidFill>
                            <a:srgbClr val="000000"/>
                          </a:solidFill>
                          <a:effectLst/>
                          <a:latin typeface="Calibri" panose="020F0502020204030204" pitchFamily="34" charset="0"/>
                          <a:ea typeface="Times New Roman" panose="02020603050405020304" pitchFamily="18" charset="0"/>
                        </a:rPr>
                        <a:t> years </a:t>
                      </a:r>
                      <a:endParaRPr lang="en-GB" sz="20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it’s become </a:t>
                      </a:r>
                      <a:r>
                        <a:rPr lang="en-GB" sz="2000" kern="0" dirty="0" err="1">
                          <a:solidFill>
                            <a:srgbClr val="000000"/>
                          </a:solidFill>
                          <a:effectLst/>
                          <a:latin typeface="Calibri" panose="020F0502020204030204" pitchFamily="34" charset="0"/>
                          <a:ea typeface="Times New Roman" panose="02020603050405020304" pitchFamily="18" charset="0"/>
                        </a:rPr>
                        <a:t>in</a:t>
                      </a:r>
                      <a:r>
                        <a:rPr lang="en-GB" sz="2000" b="1" kern="0" dirty="0" err="1">
                          <a:solidFill>
                            <a:srgbClr val="000000"/>
                          </a:solidFill>
                          <a:effectLst/>
                          <a:latin typeface="Calibri" panose="020F0502020204030204" pitchFamily="34" charset="0"/>
                          <a:ea typeface="Times New Roman" panose="02020603050405020304" pitchFamily="18" charset="0"/>
                        </a:rPr>
                        <a:t>CREA</a:t>
                      </a:r>
                      <a:r>
                        <a:rPr lang="en-GB" sz="2000" kern="0" dirty="0" err="1">
                          <a:solidFill>
                            <a:srgbClr val="000000"/>
                          </a:solidFill>
                          <a:effectLst/>
                          <a:latin typeface="Calibri" panose="020F0502020204030204" pitchFamily="34" charset="0"/>
                          <a:ea typeface="Times New Roman" panose="02020603050405020304" pitchFamily="18" charset="0"/>
                        </a:rPr>
                        <a:t>singly</a:t>
                      </a:r>
                      <a:r>
                        <a:rPr lang="en-GB" sz="2000" kern="0" dirty="0">
                          <a:solidFill>
                            <a:srgbClr val="000000"/>
                          </a:solidFill>
                          <a:effectLst/>
                          <a:latin typeface="Calibri" panose="020F0502020204030204" pitchFamily="34" charset="0"/>
                          <a:ea typeface="Times New Roman" panose="02020603050405020304" pitchFamily="18" charset="0"/>
                        </a:rPr>
                        <a:t> </a:t>
                      </a:r>
                      <a:r>
                        <a:rPr lang="en-GB" sz="2000" b="1" kern="0" dirty="0" err="1">
                          <a:solidFill>
                            <a:srgbClr val="000000"/>
                          </a:solidFill>
                          <a:effectLst/>
                          <a:latin typeface="Calibri" panose="020F0502020204030204" pitchFamily="34" charset="0"/>
                          <a:ea typeface="Times New Roman" panose="02020603050405020304" pitchFamily="18" charset="0"/>
                        </a:rPr>
                        <a:t>PRE</a:t>
                      </a:r>
                      <a:r>
                        <a:rPr lang="en-GB" sz="2000" kern="0" dirty="0" err="1">
                          <a:solidFill>
                            <a:srgbClr val="000000"/>
                          </a:solidFill>
                          <a:effectLst/>
                          <a:latin typeface="Calibri" panose="020F0502020204030204" pitchFamily="34" charset="0"/>
                          <a:ea typeface="Times New Roman" panose="02020603050405020304" pitchFamily="18" charset="0"/>
                        </a:rPr>
                        <a:t>valent</a:t>
                      </a:r>
                      <a:endParaRPr lang="en-GB" sz="2000" kern="100" dirty="0">
                        <a:effectLst/>
                        <a:latin typeface="Times New Roman" panose="02020603050405020304" pitchFamily="18" charset="0"/>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FFFFD1"/>
                    </a:solidFill>
                  </a:tcPr>
                </a:tc>
                <a:tc>
                  <a:txBody>
                    <a:bodyPr/>
                    <a:lstStyle/>
                    <a:p>
                      <a:pPr algn="just">
                        <a:lnSpc>
                          <a:spcPct val="90000"/>
                        </a:lnSpc>
                        <a:spcBef>
                          <a:spcPts val="1000"/>
                        </a:spcBef>
                        <a:spcAft>
                          <a:spcPts val="0"/>
                        </a:spcAft>
                      </a:pPr>
                      <a:r>
                        <a:rPr lang="en-US" sz="2000" kern="0" dirty="0">
                          <a:solidFill>
                            <a:srgbClr val="000000"/>
                          </a:solidFill>
                          <a:effectLst/>
                          <a:latin typeface="Calibri" panose="020F0502020204030204" pitchFamily="34" charset="0"/>
                          <a:ea typeface="Times New Roman" panose="02020603050405020304" pitchFamily="18" charset="0"/>
                        </a:rPr>
                        <a:t>the </a:t>
                      </a:r>
                      <a:r>
                        <a:rPr lang="en-US" sz="2000" b="1" kern="0" dirty="0">
                          <a:solidFill>
                            <a:srgbClr val="000000"/>
                          </a:solidFill>
                          <a:effectLst/>
                          <a:latin typeface="Calibri" panose="020F0502020204030204" pitchFamily="34" charset="0"/>
                          <a:ea typeface="Times New Roman" panose="02020603050405020304" pitchFamily="18" charset="0"/>
                        </a:rPr>
                        <a:t>RED</a:t>
                      </a:r>
                      <a:r>
                        <a:rPr lang="en-US" sz="2000" kern="0" dirty="0">
                          <a:solidFill>
                            <a:srgbClr val="000000"/>
                          </a:solidFill>
                          <a:effectLst/>
                          <a:latin typeface="Calibri" panose="020F0502020204030204" pitchFamily="34" charset="0"/>
                          <a:ea typeface="Times New Roman" panose="02020603050405020304" pitchFamily="18" charset="0"/>
                        </a:rPr>
                        <a:t> </a:t>
                      </a:r>
                      <a:r>
                        <a:rPr lang="en-US" sz="2000" b="0" kern="0" dirty="0">
                          <a:solidFill>
                            <a:srgbClr val="000000"/>
                          </a:solidFill>
                          <a:effectLst/>
                          <a:latin typeface="Calibri" panose="020F0502020204030204" pitchFamily="34" charset="0"/>
                          <a:ea typeface="Times New Roman" panose="02020603050405020304" pitchFamily="18" charset="0"/>
                        </a:rPr>
                        <a:t>line</a:t>
                      </a:r>
                      <a:r>
                        <a:rPr lang="en-US" sz="2000" kern="0" dirty="0">
                          <a:solidFill>
                            <a:srgbClr val="000000"/>
                          </a:solidFill>
                          <a:effectLst/>
                          <a:latin typeface="Calibri" panose="020F0502020204030204" pitchFamily="34" charset="0"/>
                          <a:ea typeface="Times New Roman" panose="02020603050405020304" pitchFamily="18" charset="0"/>
                        </a:rPr>
                        <a:t> represents </a:t>
                      </a:r>
                      <a:r>
                        <a:rPr lang="en-US" sz="2000" b="1" kern="0" dirty="0" err="1">
                          <a:solidFill>
                            <a:srgbClr val="000000"/>
                          </a:solidFill>
                          <a:effectLst/>
                          <a:latin typeface="Calibri" panose="020F0502020204030204" pitchFamily="34" charset="0"/>
                          <a:ea typeface="Times New Roman" panose="02020603050405020304" pitchFamily="18" charset="0"/>
                        </a:rPr>
                        <a:t>WO</a:t>
                      </a:r>
                      <a:r>
                        <a:rPr lang="en-US" sz="2000" kern="0" dirty="0" err="1">
                          <a:solidFill>
                            <a:srgbClr val="000000"/>
                          </a:solidFill>
                          <a:effectLst/>
                          <a:latin typeface="Calibri" panose="020F0502020204030204" pitchFamily="34" charset="0"/>
                          <a:ea typeface="Times New Roman" panose="02020603050405020304" pitchFamily="18" charset="0"/>
                        </a:rPr>
                        <a:t>men</a:t>
                      </a:r>
                      <a:endParaRPr lang="en-US"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endParaRPr lang="en-US"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US" sz="2000" kern="0" dirty="0">
                          <a:solidFill>
                            <a:srgbClr val="000000"/>
                          </a:solidFill>
                          <a:effectLst/>
                          <a:latin typeface="Calibri" panose="020F0502020204030204" pitchFamily="34" charset="0"/>
                          <a:ea typeface="Times New Roman" panose="02020603050405020304" pitchFamily="18" charset="0"/>
                        </a:rPr>
                        <a:t>and the </a:t>
                      </a:r>
                      <a:r>
                        <a:rPr lang="en-US" sz="2000" b="1" kern="0" dirty="0">
                          <a:solidFill>
                            <a:srgbClr val="000000"/>
                          </a:solidFill>
                          <a:effectLst/>
                          <a:latin typeface="Calibri" panose="020F0502020204030204" pitchFamily="34" charset="0"/>
                          <a:ea typeface="Times New Roman" panose="02020603050405020304" pitchFamily="18" charset="0"/>
                        </a:rPr>
                        <a:t>BLUE</a:t>
                      </a:r>
                      <a:r>
                        <a:rPr lang="en-US" sz="2000" kern="0" dirty="0">
                          <a:solidFill>
                            <a:srgbClr val="000000"/>
                          </a:solidFill>
                          <a:effectLst/>
                          <a:latin typeface="Calibri" panose="020F0502020204030204" pitchFamily="34" charset="0"/>
                          <a:ea typeface="Times New Roman" panose="02020603050405020304" pitchFamily="18" charset="0"/>
                        </a:rPr>
                        <a:t> line</a:t>
                      </a:r>
                    </a:p>
                    <a:p>
                      <a:pPr algn="just">
                        <a:lnSpc>
                          <a:spcPct val="90000"/>
                        </a:lnSpc>
                        <a:spcBef>
                          <a:spcPts val="1000"/>
                        </a:spcBef>
                        <a:spcAft>
                          <a:spcPts val="0"/>
                        </a:spcAft>
                      </a:pPr>
                      <a:endParaRPr lang="en-US"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US" sz="2000" kern="0" dirty="0">
                          <a:solidFill>
                            <a:srgbClr val="000000"/>
                          </a:solidFill>
                          <a:effectLst/>
                          <a:latin typeface="Calibri" panose="020F0502020204030204" pitchFamily="34" charset="0"/>
                          <a:ea typeface="Times New Roman" panose="02020603050405020304" pitchFamily="18" charset="0"/>
                        </a:rPr>
                        <a:t>represents </a:t>
                      </a:r>
                      <a:r>
                        <a:rPr lang="en-US" sz="2000" b="1" kern="0" dirty="0">
                          <a:solidFill>
                            <a:srgbClr val="000000"/>
                          </a:solidFill>
                          <a:effectLst/>
                          <a:latin typeface="Calibri" panose="020F0502020204030204" pitchFamily="34" charset="0"/>
                          <a:ea typeface="Times New Roman" panose="02020603050405020304" pitchFamily="18" charset="0"/>
                        </a:rPr>
                        <a:t>MEN </a:t>
                      </a:r>
                    </a:p>
                  </a:txBody>
                  <a:tcPr marL="68580" marR="68580" marT="0" marB="0" anchor="ctr">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FFFFD1"/>
                    </a:solidFill>
                  </a:tcPr>
                </a:tc>
                <a:extLst>
                  <a:ext uri="{0D108BD9-81ED-4DB2-BD59-A6C34878D82A}">
                    <a16:rowId xmlns:a16="http://schemas.microsoft.com/office/drawing/2014/main" val="1609859098"/>
                  </a:ext>
                </a:extLst>
              </a:tr>
              <a:tr h="210927">
                <a:tc>
                  <a:txBody>
                    <a:bodyPr/>
                    <a:lstStyle/>
                    <a:p>
                      <a:pPr algn="ctr">
                        <a:lnSpc>
                          <a:spcPct val="90000"/>
                        </a:lnSpc>
                        <a:spcBef>
                          <a:spcPts val="1000"/>
                        </a:spcBef>
                        <a:spcAft>
                          <a:spcPts val="0"/>
                        </a:spcAft>
                      </a:pPr>
                      <a:r>
                        <a:rPr lang="en-GB" sz="2000" b="1" kern="0" dirty="0">
                          <a:solidFill>
                            <a:srgbClr val="000000"/>
                          </a:solidFill>
                          <a:effectLst/>
                          <a:latin typeface="Calibri"/>
                          <a:ea typeface="Times New Roman" panose="02020603050405020304" pitchFamily="18" charset="0"/>
                        </a:rPr>
                        <a:t>3</a:t>
                      </a:r>
                      <a:endParaRPr lang="en-GB" sz="2000" kern="100" dirty="0">
                        <a:effectLst/>
                        <a:latin typeface="Calibri"/>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EFD8EC"/>
                    </a:solidFill>
                  </a:tcPr>
                </a:tc>
                <a:tc>
                  <a:txBody>
                    <a:bodyPr/>
                    <a:lstStyle/>
                    <a:p>
                      <a:pPr algn="ctr">
                        <a:lnSpc>
                          <a:spcPct val="90000"/>
                        </a:lnSpc>
                        <a:spcBef>
                          <a:spcPts val="1000"/>
                        </a:spcBef>
                        <a:spcAft>
                          <a:spcPts val="0"/>
                        </a:spcAft>
                      </a:pPr>
                      <a:r>
                        <a:rPr lang="en-GB" sz="2000" b="1" kern="0" dirty="0">
                          <a:solidFill>
                            <a:srgbClr val="000000"/>
                          </a:solidFill>
                          <a:effectLst/>
                          <a:latin typeface="Calibri" panose="020F0502020204030204" pitchFamily="34" charset="0"/>
                          <a:ea typeface="Times New Roman" panose="02020603050405020304" pitchFamily="18" charset="0"/>
                        </a:rPr>
                        <a:t>4</a:t>
                      </a:r>
                      <a:endParaRPr lang="en-GB" sz="2000" kern="100" dirty="0">
                        <a:effectLst/>
                        <a:latin typeface="Times New Roman" panose="02020603050405020304" pitchFamily="18" charset="0"/>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EFD8EC"/>
                    </a:solidFill>
                  </a:tcPr>
                </a:tc>
                <a:extLst>
                  <a:ext uri="{0D108BD9-81ED-4DB2-BD59-A6C34878D82A}">
                    <a16:rowId xmlns:a16="http://schemas.microsoft.com/office/drawing/2014/main" val="604529632"/>
                  </a:ext>
                </a:extLst>
              </a:tr>
              <a:tr h="2370972">
                <a:tc>
                  <a:txBody>
                    <a:bodyPr/>
                    <a:lstStyle/>
                    <a:p>
                      <a:pPr algn="just">
                        <a:lnSpc>
                          <a:spcPct val="90000"/>
                        </a:lnSpc>
                        <a:spcBef>
                          <a:spcPts val="1000"/>
                        </a:spcBef>
                        <a:spcAft>
                          <a:spcPts val="0"/>
                        </a:spcAft>
                      </a:pPr>
                      <a:endParaRPr lang="en-GB" sz="20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000" b="1" kern="0" dirty="0" err="1">
                          <a:solidFill>
                            <a:srgbClr val="000000"/>
                          </a:solidFill>
                          <a:effectLst/>
                          <a:latin typeface="Calibri"/>
                          <a:ea typeface="Times New Roman" panose="02020603050405020304" pitchFamily="18" charset="0"/>
                        </a:rPr>
                        <a:t>oKAY</a:t>
                      </a:r>
                    </a:p>
                    <a:p>
                      <a:pPr algn="just">
                        <a:lnSpc>
                          <a:spcPct val="90000"/>
                        </a:lnSpc>
                        <a:spcBef>
                          <a:spcPts val="1000"/>
                        </a:spcBef>
                        <a:spcAft>
                          <a:spcPts val="0"/>
                        </a:spcAft>
                      </a:pPr>
                      <a:endParaRPr lang="en-GB" sz="20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so </a:t>
                      </a:r>
                      <a:r>
                        <a:rPr lang="en-GB" sz="2000" b="1" kern="0" dirty="0">
                          <a:solidFill>
                            <a:srgbClr val="000000"/>
                          </a:solidFill>
                          <a:effectLst/>
                          <a:latin typeface="Calibri" panose="020F0502020204030204" pitchFamily="34" charset="0"/>
                          <a:ea typeface="Times New Roman" panose="02020603050405020304" pitchFamily="18" charset="0"/>
                        </a:rPr>
                        <a:t>HOW</a:t>
                      </a:r>
                      <a:r>
                        <a:rPr lang="en-GB" sz="2000" kern="0" dirty="0">
                          <a:solidFill>
                            <a:srgbClr val="000000"/>
                          </a:solidFill>
                          <a:effectLst/>
                          <a:latin typeface="Calibri" panose="020F0502020204030204" pitchFamily="34" charset="0"/>
                          <a:ea typeface="Times New Roman" panose="02020603050405020304" pitchFamily="18" charset="0"/>
                        </a:rPr>
                        <a:t> </a:t>
                      </a:r>
                      <a:r>
                        <a:rPr lang="en-GB" sz="2000" kern="0" dirty="0" err="1">
                          <a:solidFill>
                            <a:srgbClr val="000000"/>
                          </a:solidFill>
                          <a:effectLst/>
                          <a:latin typeface="Calibri" panose="020F0502020204030204" pitchFamily="34" charset="0"/>
                          <a:ea typeface="Times New Roman" panose="02020603050405020304" pitchFamily="18" charset="0"/>
                        </a:rPr>
                        <a:t>e</a:t>
                      </a:r>
                      <a:r>
                        <a:rPr lang="en-GB" sz="2000" b="1" kern="0" dirty="0" err="1">
                          <a:solidFill>
                            <a:srgbClr val="000000"/>
                          </a:solidFill>
                          <a:effectLst/>
                          <a:latin typeface="Calibri" panose="020F0502020204030204" pitchFamily="34" charset="0"/>
                          <a:ea typeface="Times New Roman" panose="02020603050405020304" pitchFamily="18" charset="0"/>
                        </a:rPr>
                        <a:t>FFEC</a:t>
                      </a:r>
                      <a:r>
                        <a:rPr lang="en-GB" sz="2000" kern="0" dirty="0" err="1">
                          <a:solidFill>
                            <a:srgbClr val="000000"/>
                          </a:solidFill>
                          <a:effectLst/>
                          <a:latin typeface="Calibri" panose="020F0502020204030204" pitchFamily="34" charset="0"/>
                          <a:ea typeface="Times New Roman" panose="02020603050405020304" pitchFamily="18" charset="0"/>
                        </a:rPr>
                        <a:t>tive</a:t>
                      </a:r>
                      <a:r>
                        <a:rPr lang="en-GB" sz="2000" kern="0" dirty="0">
                          <a:solidFill>
                            <a:srgbClr val="000000"/>
                          </a:solidFill>
                          <a:effectLst/>
                          <a:latin typeface="Calibri" panose="020F0502020204030204" pitchFamily="34" charset="0"/>
                          <a:ea typeface="Times New Roman" panose="02020603050405020304" pitchFamily="18" charset="0"/>
                        </a:rPr>
                        <a:t> would this solution </a:t>
                      </a:r>
                      <a:r>
                        <a:rPr lang="en-GB" sz="2000" b="1" kern="0" dirty="0">
                          <a:solidFill>
                            <a:srgbClr val="000000"/>
                          </a:solidFill>
                          <a:effectLst/>
                          <a:latin typeface="Calibri" panose="020F0502020204030204" pitchFamily="34" charset="0"/>
                          <a:ea typeface="Times New Roman" panose="02020603050405020304" pitchFamily="18" charset="0"/>
                        </a:rPr>
                        <a:t>BE</a:t>
                      </a:r>
                      <a:r>
                        <a:rPr lang="en-GB" sz="2000" kern="0" dirty="0">
                          <a:solidFill>
                            <a:srgbClr val="000000"/>
                          </a:solidFill>
                          <a:effectLst/>
                          <a:latin typeface="Calibri" panose="020F0502020204030204" pitchFamily="34" charset="0"/>
                          <a:ea typeface="Times New Roman" panose="02020603050405020304" pitchFamily="18" charset="0"/>
                        </a:rPr>
                        <a:t>?</a:t>
                      </a: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 </a:t>
                      </a:r>
                      <a:endParaRPr lang="en-GB" sz="20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000" b="1" kern="0" dirty="0">
                          <a:solidFill>
                            <a:srgbClr val="000000"/>
                          </a:solidFill>
                          <a:effectLst/>
                          <a:latin typeface="Calibri" panose="020F0502020204030204" pitchFamily="34" charset="0"/>
                          <a:ea typeface="Times New Roman" panose="02020603050405020304" pitchFamily="18" charset="0"/>
                        </a:rPr>
                        <a:t>WELL</a:t>
                      </a:r>
                    </a:p>
                    <a:p>
                      <a:pPr algn="just">
                        <a:lnSpc>
                          <a:spcPct val="90000"/>
                        </a:lnSpc>
                        <a:spcBef>
                          <a:spcPts val="1000"/>
                        </a:spcBef>
                        <a:spcAft>
                          <a:spcPts val="0"/>
                        </a:spcAft>
                      </a:pPr>
                      <a:endParaRPr lang="en-GB" sz="20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this solution </a:t>
                      </a:r>
                      <a:r>
                        <a:rPr lang="en-GB" sz="2000" b="0" kern="0" dirty="0">
                          <a:solidFill>
                            <a:srgbClr val="000000"/>
                          </a:solidFill>
                          <a:effectLst/>
                          <a:latin typeface="Calibri" panose="020F0502020204030204" pitchFamily="34" charset="0"/>
                          <a:ea typeface="Times New Roman" panose="02020603050405020304" pitchFamily="18" charset="0"/>
                        </a:rPr>
                        <a:t>would be </a:t>
                      </a:r>
                      <a:r>
                        <a:rPr lang="en-GB" sz="2000" b="1" kern="0" dirty="0">
                          <a:solidFill>
                            <a:srgbClr val="000000"/>
                          </a:solidFill>
                          <a:effectLst/>
                          <a:latin typeface="Calibri" panose="020F0502020204030204" pitchFamily="34" charset="0"/>
                          <a:ea typeface="Times New Roman" panose="02020603050405020304" pitchFamily="18" charset="0"/>
                        </a:rPr>
                        <a:t>GREAT</a:t>
                      </a:r>
                      <a:endParaRPr lang="en-GB" sz="2000" b="1" kern="100" dirty="0">
                        <a:effectLst/>
                        <a:latin typeface="Times New Roman" panose="02020603050405020304" pitchFamily="18" charset="0"/>
                        <a:ea typeface="SimSun" panose="02010600030101010101" pitchFamily="2" charset="-122"/>
                      </a:endParaRPr>
                    </a:p>
                  </a:txBody>
                  <a:tcPr marL="68580" marR="68580" marT="0" marB="0">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FFFFD1"/>
                    </a:solidFill>
                  </a:tcPr>
                </a:tc>
                <a:tc>
                  <a:txBody>
                    <a:bodyPr/>
                    <a:lstStyle/>
                    <a:p>
                      <a:pPr algn="l">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We’d need to create the </a:t>
                      </a:r>
                      <a:r>
                        <a:rPr lang="en-GB" sz="2000" kern="0" dirty="0" err="1">
                          <a:solidFill>
                            <a:srgbClr val="000000"/>
                          </a:solidFill>
                          <a:effectLst/>
                          <a:latin typeface="Calibri" panose="020F0502020204030204" pitchFamily="34" charset="0"/>
                          <a:ea typeface="Times New Roman" panose="02020603050405020304" pitchFamily="18" charset="0"/>
                        </a:rPr>
                        <a:t>re</a:t>
                      </a:r>
                      <a:r>
                        <a:rPr lang="en-GB" sz="2000" b="1" kern="0" dirty="0" err="1">
                          <a:solidFill>
                            <a:srgbClr val="000000"/>
                          </a:solidFill>
                          <a:effectLst/>
                          <a:latin typeface="Calibri" panose="020F0502020204030204" pitchFamily="34" charset="0"/>
                          <a:ea typeface="Times New Roman" panose="02020603050405020304" pitchFamily="18" charset="0"/>
                        </a:rPr>
                        <a:t>SOUR</a:t>
                      </a:r>
                      <a:r>
                        <a:rPr lang="en-GB" sz="2000" kern="0" dirty="0" err="1">
                          <a:solidFill>
                            <a:srgbClr val="000000"/>
                          </a:solidFill>
                          <a:effectLst/>
                          <a:latin typeface="Calibri" panose="020F0502020204030204" pitchFamily="34" charset="0"/>
                          <a:ea typeface="Times New Roman" panose="02020603050405020304" pitchFamily="18" charset="0"/>
                        </a:rPr>
                        <a:t>ces</a:t>
                      </a:r>
                      <a:endParaRPr lang="en-GB" sz="2000" kern="0" dirty="0">
                        <a:solidFill>
                          <a:srgbClr val="000000"/>
                        </a:solidFill>
                        <a:effectLst/>
                        <a:latin typeface="Calibri" panose="020F0502020204030204" pitchFamily="34" charset="0"/>
                        <a:ea typeface="Times New Roman" panose="02020603050405020304" pitchFamily="18" charset="0"/>
                      </a:endParaRPr>
                    </a:p>
                    <a:p>
                      <a:pPr algn="l">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 </a:t>
                      </a:r>
                      <a:endParaRPr lang="en-GB" sz="2000" kern="100" dirty="0">
                        <a:effectLst/>
                        <a:latin typeface="Times New Roman" panose="02020603050405020304" pitchFamily="18" charset="0"/>
                        <a:ea typeface="SimSun" panose="02010600030101010101" pitchFamily="2" charset="-122"/>
                      </a:endParaRPr>
                    </a:p>
                    <a:p>
                      <a:pPr algn="l">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create the </a:t>
                      </a:r>
                      <a:r>
                        <a:rPr lang="en-GB" sz="2000" b="1" kern="0" dirty="0" err="1">
                          <a:solidFill>
                            <a:srgbClr val="000000"/>
                          </a:solidFill>
                          <a:effectLst/>
                          <a:latin typeface="Calibri" panose="020F0502020204030204" pitchFamily="34" charset="0"/>
                          <a:ea typeface="Times New Roman" panose="02020603050405020304" pitchFamily="18" charset="0"/>
                        </a:rPr>
                        <a:t>WEB</a:t>
                      </a:r>
                      <a:r>
                        <a:rPr lang="en-GB" sz="2000" kern="0" dirty="0" err="1">
                          <a:solidFill>
                            <a:srgbClr val="000000"/>
                          </a:solidFill>
                          <a:effectLst/>
                          <a:latin typeface="Calibri" panose="020F0502020204030204" pitchFamily="34" charset="0"/>
                          <a:ea typeface="Times New Roman" panose="02020603050405020304" pitchFamily="18" charset="0"/>
                        </a:rPr>
                        <a:t>site</a:t>
                      </a:r>
                      <a:r>
                        <a:rPr lang="en-GB" sz="2000" kern="0" dirty="0">
                          <a:solidFill>
                            <a:srgbClr val="000000"/>
                          </a:solidFill>
                          <a:effectLst/>
                          <a:latin typeface="Calibri" panose="020F0502020204030204" pitchFamily="34" charset="0"/>
                          <a:ea typeface="Times New Roman" panose="02020603050405020304" pitchFamily="18" charset="0"/>
                        </a:rPr>
                        <a:t> </a:t>
                      </a:r>
                    </a:p>
                    <a:p>
                      <a:pPr algn="l">
                        <a:lnSpc>
                          <a:spcPct val="90000"/>
                        </a:lnSpc>
                        <a:spcBef>
                          <a:spcPts val="1000"/>
                        </a:spcBef>
                        <a:spcAft>
                          <a:spcPts val="0"/>
                        </a:spcAft>
                      </a:pPr>
                      <a:endParaRPr lang="en-GB" sz="2000" kern="100" dirty="0">
                        <a:effectLst/>
                        <a:latin typeface="Times New Roman" panose="02020603050405020304" pitchFamily="18" charset="0"/>
                        <a:ea typeface="SimSun" panose="02010600030101010101" pitchFamily="2" charset="-122"/>
                      </a:endParaRPr>
                    </a:p>
                    <a:p>
                      <a:pPr algn="l">
                        <a:lnSpc>
                          <a:spcPct val="90000"/>
                        </a:lnSpc>
                        <a:spcBef>
                          <a:spcPts val="1000"/>
                        </a:spcBef>
                        <a:spcAft>
                          <a:spcPts val="0"/>
                        </a:spcAft>
                      </a:pPr>
                      <a:r>
                        <a:rPr lang="en-GB" sz="2000" kern="0" dirty="0">
                          <a:solidFill>
                            <a:srgbClr val="000000"/>
                          </a:solidFill>
                          <a:effectLst/>
                          <a:latin typeface="Calibri" panose="020F0502020204030204" pitchFamily="34" charset="0"/>
                          <a:ea typeface="Times New Roman" panose="02020603050405020304" pitchFamily="18" charset="0"/>
                        </a:rPr>
                        <a:t>and then </a:t>
                      </a:r>
                      <a:r>
                        <a:rPr lang="en-GB" sz="2000" b="1" kern="0" dirty="0" err="1">
                          <a:solidFill>
                            <a:srgbClr val="000000"/>
                          </a:solidFill>
                          <a:effectLst/>
                          <a:latin typeface="Calibri" panose="020F0502020204030204" pitchFamily="34" charset="0"/>
                          <a:ea typeface="Times New Roman" panose="02020603050405020304" pitchFamily="18" charset="0"/>
                        </a:rPr>
                        <a:t>PU</a:t>
                      </a:r>
                      <a:r>
                        <a:rPr lang="en-GB" sz="2000" kern="0" dirty="0" err="1">
                          <a:solidFill>
                            <a:srgbClr val="000000"/>
                          </a:solidFill>
                          <a:effectLst/>
                          <a:latin typeface="Calibri" panose="020F0502020204030204" pitchFamily="34" charset="0"/>
                          <a:ea typeface="Times New Roman" panose="02020603050405020304" pitchFamily="18" charset="0"/>
                        </a:rPr>
                        <a:t>blicize</a:t>
                      </a:r>
                      <a:r>
                        <a:rPr lang="en-GB" sz="2000" kern="0" dirty="0">
                          <a:solidFill>
                            <a:srgbClr val="000000"/>
                          </a:solidFill>
                          <a:effectLst/>
                          <a:latin typeface="Calibri" panose="020F0502020204030204" pitchFamily="34" charset="0"/>
                          <a:ea typeface="Times New Roman" panose="02020603050405020304" pitchFamily="18" charset="0"/>
                        </a:rPr>
                        <a:t> the </a:t>
                      </a:r>
                      <a:r>
                        <a:rPr lang="en-GB" sz="2000" kern="0" dirty="0" err="1">
                          <a:solidFill>
                            <a:srgbClr val="000000"/>
                          </a:solidFill>
                          <a:effectLst/>
                          <a:latin typeface="Calibri" panose="020F0502020204030204" pitchFamily="34" charset="0"/>
                          <a:ea typeface="Times New Roman" panose="02020603050405020304" pitchFamily="18" charset="0"/>
                        </a:rPr>
                        <a:t>cam</a:t>
                      </a:r>
                      <a:r>
                        <a:rPr lang="en-GB" sz="2000" b="1" kern="0" dirty="0" err="1">
                          <a:solidFill>
                            <a:srgbClr val="000000"/>
                          </a:solidFill>
                          <a:effectLst/>
                          <a:latin typeface="Calibri" panose="020F0502020204030204" pitchFamily="34" charset="0"/>
                          <a:ea typeface="Times New Roman" panose="02020603050405020304" pitchFamily="18" charset="0"/>
                        </a:rPr>
                        <a:t>PAIGN</a:t>
                      </a:r>
                      <a:r>
                        <a:rPr lang="en-GB" sz="2000" b="1" kern="0" dirty="0">
                          <a:solidFill>
                            <a:srgbClr val="000000"/>
                          </a:solidFill>
                          <a:effectLst/>
                          <a:latin typeface="Calibri" panose="020F0502020204030204" pitchFamily="34" charset="0"/>
                          <a:ea typeface="Times New Roman" panose="02020603050405020304" pitchFamily="18" charset="0"/>
                        </a:rPr>
                        <a:t>.</a:t>
                      </a:r>
                      <a:endParaRPr lang="en-GB" sz="2000" b="1" kern="100" dirty="0">
                        <a:effectLst/>
                        <a:latin typeface="Times New Roman" panose="02020603050405020304" pitchFamily="18" charset="0"/>
                        <a:ea typeface="SimSun" panose="02010600030101010101" pitchFamily="2" charset="-122"/>
                      </a:endParaRPr>
                    </a:p>
                  </a:txBody>
                  <a:tcPr marL="68580" marR="68580" marT="0" marB="0" anchor="ctr">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FFFFD1"/>
                    </a:solidFill>
                  </a:tcPr>
                </a:tc>
                <a:extLst>
                  <a:ext uri="{0D108BD9-81ED-4DB2-BD59-A6C34878D82A}">
                    <a16:rowId xmlns:a16="http://schemas.microsoft.com/office/drawing/2014/main" val="4030038711"/>
                  </a:ext>
                </a:extLst>
              </a:tr>
            </a:tbl>
          </a:graphicData>
        </a:graphic>
      </p:graphicFrame>
      <p:sp>
        <p:nvSpPr>
          <p:cNvPr id="7" name="Rectangle 6">
            <a:extLst>
              <a:ext uri="{FF2B5EF4-FFF2-40B4-BE49-F238E27FC236}">
                <a16:creationId xmlns:a16="http://schemas.microsoft.com/office/drawing/2014/main" id="{3C3DEC75-0BA9-47E0-82D9-62B5CE5C58DF}"/>
              </a:ext>
            </a:extLst>
          </p:cNvPr>
          <p:cNvSpPr/>
          <p:nvPr/>
        </p:nvSpPr>
        <p:spPr>
          <a:xfrm>
            <a:off x="806947" y="313203"/>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8" name="Rectangle 7">
            <a:extLst>
              <a:ext uri="{FF2B5EF4-FFF2-40B4-BE49-F238E27FC236}">
                <a16:creationId xmlns:a16="http://schemas.microsoft.com/office/drawing/2014/main" id="{A90F6DD1-682A-48B8-B795-B372A38B2FAE}"/>
              </a:ext>
            </a:extLst>
          </p:cNvPr>
          <p:cNvSpPr/>
          <p:nvPr/>
        </p:nvSpPr>
        <p:spPr>
          <a:xfrm>
            <a:off x="3315964" y="1083223"/>
            <a:ext cx="587020"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9" name="Rectangle 8">
            <a:extLst>
              <a:ext uri="{FF2B5EF4-FFF2-40B4-BE49-F238E27FC236}">
                <a16:creationId xmlns:a16="http://schemas.microsoft.com/office/drawing/2014/main" id="{14C80C36-7AB2-4E8B-B660-B952E40FF171}"/>
              </a:ext>
            </a:extLst>
          </p:cNvPr>
          <p:cNvSpPr/>
          <p:nvPr/>
        </p:nvSpPr>
        <p:spPr>
          <a:xfrm>
            <a:off x="3219708" y="1901371"/>
            <a:ext cx="587020"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0" name="Rectangle 9">
            <a:extLst>
              <a:ext uri="{FF2B5EF4-FFF2-40B4-BE49-F238E27FC236}">
                <a16:creationId xmlns:a16="http://schemas.microsoft.com/office/drawing/2014/main" id="{E3315433-9BFF-424F-91CE-2CA553FC0F72}"/>
              </a:ext>
            </a:extLst>
          </p:cNvPr>
          <p:cNvSpPr/>
          <p:nvPr/>
        </p:nvSpPr>
        <p:spPr>
          <a:xfrm>
            <a:off x="3201972" y="2680101"/>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1" name="Rectangle 10">
            <a:extLst>
              <a:ext uri="{FF2B5EF4-FFF2-40B4-BE49-F238E27FC236}">
                <a16:creationId xmlns:a16="http://schemas.microsoft.com/office/drawing/2014/main" id="{38A85D38-C608-46F3-A1CA-2658C22D6717}"/>
              </a:ext>
            </a:extLst>
          </p:cNvPr>
          <p:cNvSpPr/>
          <p:nvPr/>
        </p:nvSpPr>
        <p:spPr>
          <a:xfrm>
            <a:off x="9213010" y="498448"/>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2" name="Rectangle 11">
            <a:extLst>
              <a:ext uri="{FF2B5EF4-FFF2-40B4-BE49-F238E27FC236}">
                <a16:creationId xmlns:a16="http://schemas.microsoft.com/office/drawing/2014/main" id="{DD83E825-2AB7-4DE8-AA84-AB4857844897}"/>
              </a:ext>
            </a:extLst>
          </p:cNvPr>
          <p:cNvSpPr/>
          <p:nvPr/>
        </p:nvSpPr>
        <p:spPr>
          <a:xfrm>
            <a:off x="7701998" y="1268470"/>
            <a:ext cx="587020"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3" name="Rectangle 12">
            <a:extLst>
              <a:ext uri="{FF2B5EF4-FFF2-40B4-BE49-F238E27FC236}">
                <a16:creationId xmlns:a16="http://schemas.microsoft.com/office/drawing/2014/main" id="{7D529AAE-E9F1-43BD-9FDB-CC58BAB7E85A}"/>
              </a:ext>
            </a:extLst>
          </p:cNvPr>
          <p:cNvSpPr/>
          <p:nvPr/>
        </p:nvSpPr>
        <p:spPr>
          <a:xfrm>
            <a:off x="7612764" y="2095326"/>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4" name="Rectangle 13">
            <a:extLst>
              <a:ext uri="{FF2B5EF4-FFF2-40B4-BE49-F238E27FC236}">
                <a16:creationId xmlns:a16="http://schemas.microsoft.com/office/drawing/2014/main" id="{0277F65A-8F1E-40B6-9446-CDF2CE98E986}"/>
              </a:ext>
            </a:extLst>
          </p:cNvPr>
          <p:cNvSpPr/>
          <p:nvPr/>
        </p:nvSpPr>
        <p:spPr>
          <a:xfrm>
            <a:off x="168442" y="3646410"/>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5" name="Rectangle 14">
            <a:extLst>
              <a:ext uri="{FF2B5EF4-FFF2-40B4-BE49-F238E27FC236}">
                <a16:creationId xmlns:a16="http://schemas.microsoft.com/office/drawing/2014/main" id="{54E24AD1-6A91-4AC8-A675-D16D45CB669B}"/>
              </a:ext>
            </a:extLst>
          </p:cNvPr>
          <p:cNvSpPr/>
          <p:nvPr/>
        </p:nvSpPr>
        <p:spPr>
          <a:xfrm>
            <a:off x="303283" y="5210399"/>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6" name="Rectangle 15">
            <a:extLst>
              <a:ext uri="{FF2B5EF4-FFF2-40B4-BE49-F238E27FC236}">
                <a16:creationId xmlns:a16="http://schemas.microsoft.com/office/drawing/2014/main" id="{70AEA627-D2D4-4C48-9B84-E981453C712E}"/>
              </a:ext>
            </a:extLst>
          </p:cNvPr>
          <p:cNvSpPr/>
          <p:nvPr/>
        </p:nvSpPr>
        <p:spPr>
          <a:xfrm>
            <a:off x="2672671" y="6038779"/>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7" name="Rectangle 16">
            <a:extLst>
              <a:ext uri="{FF2B5EF4-FFF2-40B4-BE49-F238E27FC236}">
                <a16:creationId xmlns:a16="http://schemas.microsoft.com/office/drawing/2014/main" id="{6C023F51-0CEE-4C23-B8AA-D45202BB1BFB}"/>
              </a:ext>
            </a:extLst>
          </p:cNvPr>
          <p:cNvSpPr/>
          <p:nvPr/>
        </p:nvSpPr>
        <p:spPr>
          <a:xfrm>
            <a:off x="3902984" y="4394775"/>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8" name="Rectangle 17">
            <a:extLst>
              <a:ext uri="{FF2B5EF4-FFF2-40B4-BE49-F238E27FC236}">
                <a16:creationId xmlns:a16="http://schemas.microsoft.com/office/drawing/2014/main" id="{3CC806FF-6819-4A80-87BC-453D485454B5}"/>
              </a:ext>
            </a:extLst>
          </p:cNvPr>
          <p:cNvSpPr/>
          <p:nvPr/>
        </p:nvSpPr>
        <p:spPr>
          <a:xfrm>
            <a:off x="9636462" y="3877417"/>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19" name="Rectangle 18">
            <a:extLst>
              <a:ext uri="{FF2B5EF4-FFF2-40B4-BE49-F238E27FC236}">
                <a16:creationId xmlns:a16="http://schemas.microsoft.com/office/drawing/2014/main" id="{41175316-E336-4CA7-86A4-5FCDD754718D}"/>
              </a:ext>
            </a:extLst>
          </p:cNvPr>
          <p:cNvSpPr/>
          <p:nvPr/>
        </p:nvSpPr>
        <p:spPr>
          <a:xfrm>
            <a:off x="7995353" y="4671120"/>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sp>
        <p:nvSpPr>
          <p:cNvPr id="20" name="Rectangle 19">
            <a:extLst>
              <a:ext uri="{FF2B5EF4-FFF2-40B4-BE49-F238E27FC236}">
                <a16:creationId xmlns:a16="http://schemas.microsoft.com/office/drawing/2014/main" id="{E7208379-E09C-4BC8-83E2-1BC2889FF48B}"/>
              </a:ext>
            </a:extLst>
          </p:cNvPr>
          <p:cNvSpPr/>
          <p:nvPr/>
        </p:nvSpPr>
        <p:spPr>
          <a:xfrm>
            <a:off x="9384630" y="5454004"/>
            <a:ext cx="503664" cy="584775"/>
          </a:xfrm>
          <a:prstGeom prst="rect">
            <a:avLst/>
          </a:prstGeom>
        </p:spPr>
        <p:txBody>
          <a:bodyPr wrap="none">
            <a:spAutoFit/>
          </a:bodyPr>
          <a:lstStyle/>
          <a:p>
            <a:r>
              <a:rPr lang="en-US" sz="3200" b="1" dirty="0">
                <a:solidFill>
                  <a:srgbClr val="0070C0"/>
                </a:solidFill>
                <a:sym typeface="Wingdings" panose="05000000000000000000" pitchFamily="2" charset="2"/>
              </a:rPr>
              <a:t></a:t>
            </a:r>
            <a:endParaRPr lang="en-GB" dirty="0">
              <a:solidFill>
                <a:srgbClr val="0070C0"/>
              </a:solidFill>
            </a:endParaRPr>
          </a:p>
        </p:txBody>
      </p:sp>
      <p:pic>
        <p:nvPicPr>
          <p:cNvPr id="2" name="Lesson 4.1 Intonatio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668253" y="5454004"/>
            <a:ext cx="609600" cy="609600"/>
          </a:xfrm>
          <a:prstGeom prst="rect">
            <a:avLst/>
          </a:prstGeom>
        </p:spPr>
      </p:pic>
      <p:pic>
        <p:nvPicPr>
          <p:cNvPr id="3" name="Picture 2" descr="Book Generic Mixed icon">
            <a:extLst>
              <a:ext uri="{FF2B5EF4-FFF2-40B4-BE49-F238E27FC236}">
                <a16:creationId xmlns:a16="http://schemas.microsoft.com/office/drawing/2014/main" id="{7FEDAA3D-368E-061F-3752-78768DA7D4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99894" y="563473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5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9" restart="whenNotActive" fill="hold" evtFilter="cancelBubble" nodeType="interactiveSeq">
                <p:stCondLst>
                  <p:cond evt="onClick" delay="0">
                    <p:tgtEl>
                      <p:spTgt spid="2"/>
                    </p:tgtEl>
                  </p:cond>
                </p:stCondLst>
                <p:endSync evt="end" delay="0">
                  <p:rtn val="all"/>
                </p:endSync>
                <p:childTnLst>
                  <p:par>
                    <p:cTn id="60" fill="hold">
                      <p:stCondLst>
                        <p:cond delay="0"/>
                      </p:stCondLst>
                      <p:childTnLst>
                        <p:par>
                          <p:cTn id="61" fill="hold">
                            <p:stCondLst>
                              <p:cond delay="0"/>
                            </p:stCondLst>
                            <p:childTnLst>
                              <p:par>
                                <p:cTn id="62" presetID="1" presetClass="mediacall" presetSubtype="0" fill="hold" nodeType="clickEffect">
                                  <p:stCondLst>
                                    <p:cond delay="0"/>
                                  </p:stCondLst>
                                  <p:childTnLst>
                                    <p:cmd type="call" cmd="playFrom(0.0)">
                                      <p:cBhvr>
                                        <p:cTn id="63" dur="42516" fill="hold"/>
                                        <p:tgtEl>
                                          <p:spTgt spid="2"/>
                                        </p:tgtEl>
                                      </p:cBhvr>
                                    </p:cmd>
                                  </p:childTnLst>
                                </p:cTn>
                              </p:par>
                            </p:childTnLst>
                          </p:cTn>
                        </p:par>
                      </p:childTnLst>
                    </p:cTn>
                  </p:par>
                </p:childTnLst>
              </p:cTn>
              <p:nextCondLst>
                <p:cond evt="onClick" delay="0">
                  <p:tgtEl>
                    <p:spTgt spid="2"/>
                  </p:tgtEl>
                </p:cond>
              </p:nextCondLst>
            </p:seq>
            <p:audio>
              <p:cMediaNode vol="80000">
                <p:cTn id="64" fill="hold" display="0">
                  <p:stCondLst>
                    <p:cond delay="indefinite"/>
                  </p:stCondLst>
                  <p:endCondLst>
                    <p:cond evt="onStopAudio" delay="0">
                      <p:tgtEl>
                        <p:sldTgt/>
                      </p:tgtEl>
                    </p:cond>
                  </p:endCondLst>
                </p:cTn>
                <p:tgtEl>
                  <p:spTgt spid="2"/>
                </p:tgtEl>
              </p:cMediaNode>
            </p:audio>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397633430"/>
              </p:ext>
            </p:extLst>
          </p:nvPr>
        </p:nvGraphicFramePr>
        <p:xfrm>
          <a:off x="839416" y="1196752"/>
          <a:ext cx="10801200" cy="3968416"/>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your awareness of the content and signposting language that can be included when presenting visual data.</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using intonation to express your meaning more clearly.</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presenting visual data effectively and accurately to support claims. </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09554"/>
            <a:ext cx="10801200" cy="5184576"/>
          </a:xfrm>
          <a:noFill/>
          <a:ln>
            <a:noFill/>
          </a:ln>
        </p:spPr>
        <p:txBody>
          <a:bodyPr>
            <a:normAutofit/>
          </a:bodyPr>
          <a:lstStyle/>
          <a:p>
            <a:pPr marL="0" indent="0" algn="just">
              <a:buNone/>
            </a:pPr>
            <a:r>
              <a:rPr lang="en-US" sz="2000" dirty="0"/>
              <a:t>Analyse the four extracts again and find at least one example of each </a:t>
            </a:r>
            <a:r>
              <a:rPr lang="en-US" sz="2000" b="1" dirty="0"/>
              <a:t>intonation pattern </a:t>
            </a:r>
            <a:r>
              <a:rPr lang="en-US" sz="2000" dirty="0"/>
              <a:t>that:</a:t>
            </a:r>
          </a:p>
          <a:p>
            <a:pPr marL="0" indent="0" algn="just">
              <a:buNone/>
            </a:pPr>
            <a:endParaRPr lang="en-US" sz="2000" dirty="0"/>
          </a:p>
          <a:p>
            <a:pPr marL="457200" lvl="1" indent="0" algn="just">
              <a:buNone/>
            </a:pPr>
            <a:r>
              <a:rPr lang="en-US" sz="2000" dirty="0"/>
              <a:t>(a) </a:t>
            </a:r>
            <a:r>
              <a:rPr lang="en-US" sz="2000" dirty="0" err="1"/>
              <a:t>emphasises</a:t>
            </a:r>
            <a:r>
              <a:rPr lang="en-US" sz="2000" dirty="0"/>
              <a:t> </a:t>
            </a:r>
            <a:r>
              <a:rPr lang="en-US" sz="2000" b="1" dirty="0"/>
              <a:t>contrasting</a:t>
            </a:r>
            <a:r>
              <a:rPr lang="en-US" sz="2000" dirty="0"/>
              <a:t> information.</a:t>
            </a:r>
          </a:p>
          <a:p>
            <a:pPr marL="457200" lvl="1" indent="0" algn="just">
              <a:buNone/>
            </a:pPr>
            <a:endParaRPr lang="en-US" sz="2000" dirty="0"/>
          </a:p>
          <a:p>
            <a:pPr marL="457200" lvl="1" indent="0" algn="just">
              <a:buNone/>
            </a:pPr>
            <a:r>
              <a:rPr lang="en-US" sz="2000" dirty="0"/>
              <a:t>(b) indicates the speaker has </a:t>
            </a:r>
            <a:r>
              <a:rPr lang="en-US" sz="2000" b="1" dirty="0"/>
              <a:t>not finished </a:t>
            </a:r>
            <a:r>
              <a:rPr lang="en-US" sz="2000" dirty="0"/>
              <a:t>an idea yet.</a:t>
            </a:r>
          </a:p>
          <a:p>
            <a:pPr marL="457200" lvl="1" indent="0" algn="just">
              <a:buNone/>
            </a:pPr>
            <a:endParaRPr lang="en-US" sz="2000" dirty="0"/>
          </a:p>
          <a:p>
            <a:pPr marL="457200" lvl="1" indent="0" algn="just">
              <a:buNone/>
            </a:pPr>
            <a:r>
              <a:rPr lang="en-US" sz="2000" dirty="0"/>
              <a:t>(c) indicates the speaker has </a:t>
            </a:r>
            <a:r>
              <a:rPr lang="en-US" sz="2000" b="1" dirty="0"/>
              <a:t>finished</a:t>
            </a:r>
            <a:r>
              <a:rPr lang="en-US" sz="2000" dirty="0"/>
              <a:t> an idea.</a:t>
            </a:r>
          </a:p>
          <a:p>
            <a:pPr marL="457200" lvl="1" indent="0" algn="just">
              <a:buNone/>
            </a:pPr>
            <a:endParaRPr lang="en-US" sz="2000" dirty="0"/>
          </a:p>
          <a:p>
            <a:pPr marL="457200" lvl="1" indent="0" algn="just">
              <a:buNone/>
            </a:pPr>
            <a:r>
              <a:rPr lang="en-US" sz="2000" dirty="0"/>
              <a:t>(d) shows the speaker’s </a:t>
            </a:r>
            <a:r>
              <a:rPr lang="en-US" sz="2000" b="1" dirty="0"/>
              <a:t>emotional attitude </a:t>
            </a:r>
            <a:r>
              <a:rPr lang="en-US" sz="2000" dirty="0"/>
              <a:t>towards an idea.</a:t>
            </a:r>
          </a:p>
          <a:p>
            <a:pPr marL="457200" lvl="1" indent="0" algn="just">
              <a:buNone/>
            </a:pPr>
            <a:endParaRPr lang="en-US" sz="2000" dirty="0"/>
          </a:p>
          <a:p>
            <a:pPr marL="457200" lvl="1" indent="0" algn="just">
              <a:buNone/>
            </a:pPr>
            <a:r>
              <a:rPr lang="en-US" sz="2000" dirty="0"/>
              <a:t>(e) </a:t>
            </a:r>
            <a:r>
              <a:rPr lang="en-US" sz="2000" dirty="0" err="1"/>
              <a:t>emphasises</a:t>
            </a:r>
            <a:r>
              <a:rPr lang="en-US" sz="2000" dirty="0"/>
              <a:t> the speaker is </a:t>
            </a:r>
            <a:r>
              <a:rPr lang="en-US" sz="2000" b="1" dirty="0"/>
              <a:t>listing</a:t>
            </a:r>
            <a:r>
              <a:rPr lang="en-US" sz="2000" dirty="0"/>
              <a:t> </a:t>
            </a:r>
            <a:r>
              <a:rPr lang="en-US" sz="2000" b="1" dirty="0"/>
              <a:t>similar ideas</a:t>
            </a:r>
            <a:r>
              <a:rPr lang="en-US" sz="2000" dirty="0"/>
              <a:t>. </a:t>
            </a:r>
          </a:p>
          <a:p>
            <a:pPr marL="457200" lvl="1" indent="0" algn="just">
              <a:buNone/>
            </a:pPr>
            <a:endParaRPr lang="en-US" sz="2000" dirty="0"/>
          </a:p>
          <a:p>
            <a:pPr marL="457200" lvl="1" indent="0" algn="just">
              <a:buNone/>
            </a:pPr>
            <a:r>
              <a:rPr lang="en-US" sz="2000" dirty="0"/>
              <a:t>(f) is used for </a:t>
            </a:r>
            <a:r>
              <a:rPr lang="en-US" sz="2000" b="1" dirty="0"/>
              <a:t>rhetorical questions</a:t>
            </a:r>
            <a:r>
              <a:rPr lang="en-US" sz="2000" dirty="0"/>
              <a:t>.</a:t>
            </a:r>
          </a:p>
          <a:p>
            <a:pPr marL="971550" lvl="1" indent="-514350" algn="just">
              <a:buFont typeface="+mj-lt"/>
              <a:buAutoNum type="alphaLcParenR"/>
            </a:pPr>
            <a:endParaRPr lang="en-US" sz="2000" dirty="0"/>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a:p>
            <a:pPr marL="0" indent="0" algn="just">
              <a:buNone/>
            </a:pPr>
            <a:endParaRPr lang="en-US" sz="2000" b="1" dirty="0">
              <a:solidFill>
                <a:srgbClr val="FF0000"/>
              </a:solidFill>
            </a:endParaRP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Intonation: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Intonation Patterns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descr="Book Generic Mixed icon">
            <a:extLst>
              <a:ext uri="{FF2B5EF4-FFF2-40B4-BE49-F238E27FC236}">
                <a16:creationId xmlns:a16="http://schemas.microsoft.com/office/drawing/2014/main" id="{51601485-C15E-CE55-6E55-E9EDA2F43E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9894" y="563473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99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988302-5067-4B94-9460-D3BB32E479D0}"/>
              </a:ext>
            </a:extLst>
          </p:cNvPr>
          <p:cNvGraphicFramePr>
            <a:graphicFrameLocks noGrp="1"/>
          </p:cNvGraphicFramePr>
          <p:nvPr>
            <p:extLst>
              <p:ext uri="{D42A27DB-BD31-4B8C-83A1-F6EECF244321}">
                <p14:modId xmlns:p14="http://schemas.microsoft.com/office/powerpoint/2010/main" val="876311282"/>
              </p:ext>
            </p:extLst>
          </p:nvPr>
        </p:nvGraphicFramePr>
        <p:xfrm>
          <a:off x="248651" y="1340768"/>
          <a:ext cx="6681538" cy="4935813"/>
        </p:xfrm>
        <a:graphic>
          <a:graphicData uri="http://schemas.openxmlformats.org/drawingml/2006/table">
            <a:tbl>
              <a:tblPr firstRow="1" firstCol="1" bandRow="1"/>
              <a:tblGrid>
                <a:gridCol w="6681538">
                  <a:extLst>
                    <a:ext uri="{9D8B030D-6E8A-4147-A177-3AD203B41FA5}">
                      <a16:colId xmlns:a16="http://schemas.microsoft.com/office/drawing/2014/main" val="2015547306"/>
                    </a:ext>
                  </a:extLst>
                </a:gridCol>
              </a:tblGrid>
              <a:tr h="403228">
                <a:tc>
                  <a:txBody>
                    <a:bodyPr/>
                    <a:lstStyle/>
                    <a:p>
                      <a:pPr algn="ctr">
                        <a:lnSpc>
                          <a:spcPct val="90000"/>
                        </a:lnSpc>
                        <a:spcBef>
                          <a:spcPts val="1000"/>
                        </a:spcBef>
                        <a:spcAft>
                          <a:spcPts val="0"/>
                        </a:spcAft>
                      </a:pPr>
                      <a:r>
                        <a:rPr lang="en-GB" sz="2400" b="1" kern="0" dirty="0">
                          <a:solidFill>
                            <a:srgbClr val="000000"/>
                          </a:solidFill>
                          <a:effectLst/>
                          <a:latin typeface="Calibri" panose="020F0502020204030204" pitchFamily="34" charset="0"/>
                          <a:ea typeface="Times New Roman" panose="02020603050405020304" pitchFamily="18" charset="0"/>
                        </a:rPr>
                        <a:t>1</a:t>
                      </a:r>
                      <a:endParaRPr lang="en-GB" sz="24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D8EC"/>
                    </a:solidFill>
                  </a:tcPr>
                </a:tc>
                <a:extLst>
                  <a:ext uri="{0D108BD9-81ED-4DB2-BD59-A6C34878D82A}">
                    <a16:rowId xmlns:a16="http://schemas.microsoft.com/office/drawing/2014/main" val="210473200"/>
                  </a:ext>
                </a:extLst>
              </a:tr>
              <a:tr h="4532585">
                <a:tc>
                  <a:txBody>
                    <a:bodyPr/>
                    <a:lstStyle/>
                    <a:p>
                      <a:pPr algn="just">
                        <a:lnSpc>
                          <a:spcPct val="90000"/>
                        </a:lnSpc>
                        <a:spcBef>
                          <a:spcPts val="1000"/>
                        </a:spcBef>
                        <a:spcAft>
                          <a:spcPts val="0"/>
                        </a:spcAft>
                      </a:pPr>
                      <a:endParaRPr lang="en-GB"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400" kern="0" dirty="0">
                          <a:solidFill>
                            <a:srgbClr val="000000"/>
                          </a:solidFill>
                          <a:effectLst/>
                          <a:latin typeface="Calibri"/>
                          <a:ea typeface="Times New Roman" panose="02020603050405020304" pitchFamily="18" charset="0"/>
                        </a:rPr>
                        <a:t>in the </a:t>
                      </a:r>
                      <a:r>
                        <a:rPr lang="en-GB" sz="2400" b="1" kern="0" dirty="0" err="1">
                          <a:solidFill>
                            <a:srgbClr val="000000"/>
                          </a:solidFill>
                          <a:effectLst/>
                          <a:latin typeface="Calibri"/>
                          <a:ea typeface="Times New Roman" panose="02020603050405020304" pitchFamily="18" charset="0"/>
                        </a:rPr>
                        <a:t>uK</a:t>
                      </a:r>
                      <a:r>
                        <a:rPr lang="en-GB" sz="2400" b="1" kern="0" dirty="0">
                          <a:solidFill>
                            <a:srgbClr val="000000"/>
                          </a:solidFill>
                          <a:effectLst/>
                          <a:latin typeface="Calibri"/>
                          <a:ea typeface="Times New Roman" panose="02020603050405020304" pitchFamily="18" charset="0"/>
                        </a:rPr>
                        <a:t> </a:t>
                      </a:r>
                      <a:endParaRPr lang="en-GB" sz="2400" b="1"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obesity has become a </a:t>
                      </a:r>
                      <a:r>
                        <a:rPr lang="en-GB" sz="2400" b="1" kern="0" dirty="0">
                          <a:solidFill>
                            <a:srgbClr val="000000"/>
                          </a:solidFill>
                          <a:effectLst/>
                          <a:latin typeface="Calibri" panose="020F0502020204030204" pitchFamily="34" charset="0"/>
                          <a:ea typeface="Times New Roman" panose="02020603050405020304" pitchFamily="18" charset="0"/>
                        </a:rPr>
                        <a:t>REAL</a:t>
                      </a:r>
                      <a:r>
                        <a:rPr lang="en-GB" sz="2400" kern="0" dirty="0">
                          <a:solidFill>
                            <a:srgbClr val="000000"/>
                          </a:solidFill>
                          <a:effectLst/>
                          <a:latin typeface="Calibri" panose="020F0502020204030204" pitchFamily="34" charset="0"/>
                          <a:ea typeface="Times New Roman" panose="02020603050405020304" pitchFamily="18" charset="0"/>
                        </a:rPr>
                        <a:t> problem</a:t>
                      </a:r>
                      <a:endParaRPr lang="en-GB" sz="24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because over the </a:t>
                      </a:r>
                      <a:r>
                        <a:rPr lang="en-GB" sz="2400" b="1" kern="0" dirty="0">
                          <a:solidFill>
                            <a:srgbClr val="000000"/>
                          </a:solidFill>
                          <a:effectLst/>
                          <a:latin typeface="Calibri" panose="020F0502020204030204" pitchFamily="34" charset="0"/>
                          <a:ea typeface="Times New Roman" panose="02020603050405020304" pitchFamily="18" charset="0"/>
                        </a:rPr>
                        <a:t>LAST</a:t>
                      </a:r>
                      <a:r>
                        <a:rPr lang="en-GB" sz="2400" kern="0" dirty="0">
                          <a:solidFill>
                            <a:srgbClr val="000000"/>
                          </a:solidFill>
                          <a:effectLst/>
                          <a:latin typeface="Calibri" panose="020F0502020204030204" pitchFamily="34" charset="0"/>
                          <a:ea typeface="Times New Roman" panose="02020603050405020304" pitchFamily="18" charset="0"/>
                        </a:rPr>
                        <a:t> </a:t>
                      </a:r>
                      <a:r>
                        <a:rPr lang="en-GB" sz="2400" b="1" kern="0" dirty="0" err="1">
                          <a:solidFill>
                            <a:srgbClr val="000000"/>
                          </a:solidFill>
                          <a:effectLst/>
                          <a:latin typeface="Calibri" panose="020F0502020204030204" pitchFamily="34" charset="0"/>
                          <a:ea typeface="Times New Roman" panose="02020603050405020304" pitchFamily="18" charset="0"/>
                        </a:rPr>
                        <a:t>TWEN</a:t>
                      </a:r>
                      <a:r>
                        <a:rPr lang="en-GB" sz="2400" kern="0" dirty="0" err="1">
                          <a:solidFill>
                            <a:srgbClr val="000000"/>
                          </a:solidFill>
                          <a:effectLst/>
                          <a:latin typeface="Calibri" panose="020F0502020204030204" pitchFamily="34" charset="0"/>
                          <a:ea typeface="Times New Roman" panose="02020603050405020304" pitchFamily="18" charset="0"/>
                        </a:rPr>
                        <a:t>ty</a:t>
                      </a:r>
                      <a:r>
                        <a:rPr lang="en-GB" sz="2400" kern="0" dirty="0">
                          <a:solidFill>
                            <a:srgbClr val="000000"/>
                          </a:solidFill>
                          <a:effectLst/>
                          <a:latin typeface="Calibri" panose="020F0502020204030204" pitchFamily="34" charset="0"/>
                          <a:ea typeface="Times New Roman" panose="02020603050405020304" pitchFamily="18" charset="0"/>
                        </a:rPr>
                        <a:t> years </a:t>
                      </a:r>
                      <a:endParaRPr lang="en-GB" sz="24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endParaRPr lang="en-GB"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it’s become </a:t>
                      </a:r>
                      <a:r>
                        <a:rPr lang="en-GB" sz="2400" kern="0" dirty="0" err="1">
                          <a:solidFill>
                            <a:srgbClr val="000000"/>
                          </a:solidFill>
                          <a:effectLst/>
                          <a:latin typeface="Calibri" panose="020F0502020204030204" pitchFamily="34" charset="0"/>
                          <a:ea typeface="Times New Roman" panose="02020603050405020304" pitchFamily="18" charset="0"/>
                        </a:rPr>
                        <a:t>in</a:t>
                      </a:r>
                      <a:r>
                        <a:rPr lang="en-GB" sz="2400" b="1" kern="0" dirty="0" err="1">
                          <a:solidFill>
                            <a:srgbClr val="000000"/>
                          </a:solidFill>
                          <a:effectLst/>
                          <a:latin typeface="Calibri" panose="020F0502020204030204" pitchFamily="34" charset="0"/>
                          <a:ea typeface="Times New Roman" panose="02020603050405020304" pitchFamily="18" charset="0"/>
                        </a:rPr>
                        <a:t>CREA</a:t>
                      </a:r>
                      <a:r>
                        <a:rPr lang="en-GB" sz="2400" kern="0" dirty="0" err="1">
                          <a:solidFill>
                            <a:srgbClr val="000000"/>
                          </a:solidFill>
                          <a:effectLst/>
                          <a:latin typeface="Calibri" panose="020F0502020204030204" pitchFamily="34" charset="0"/>
                          <a:ea typeface="Times New Roman" panose="02020603050405020304" pitchFamily="18" charset="0"/>
                        </a:rPr>
                        <a:t>singly</a:t>
                      </a:r>
                      <a:r>
                        <a:rPr lang="en-GB" sz="2400" kern="0" dirty="0">
                          <a:solidFill>
                            <a:srgbClr val="000000"/>
                          </a:solidFill>
                          <a:effectLst/>
                          <a:latin typeface="Calibri" panose="020F0502020204030204" pitchFamily="34" charset="0"/>
                          <a:ea typeface="Times New Roman" panose="02020603050405020304" pitchFamily="18" charset="0"/>
                        </a:rPr>
                        <a:t> </a:t>
                      </a:r>
                      <a:r>
                        <a:rPr lang="en-GB" sz="2400" b="1" kern="0" dirty="0" err="1">
                          <a:solidFill>
                            <a:srgbClr val="000000"/>
                          </a:solidFill>
                          <a:effectLst/>
                          <a:latin typeface="Calibri" panose="020F0502020204030204" pitchFamily="34" charset="0"/>
                          <a:ea typeface="Times New Roman" panose="02020603050405020304" pitchFamily="18" charset="0"/>
                        </a:rPr>
                        <a:t>PRE</a:t>
                      </a:r>
                      <a:r>
                        <a:rPr lang="en-GB" sz="2400" kern="0" dirty="0" err="1">
                          <a:solidFill>
                            <a:srgbClr val="000000"/>
                          </a:solidFill>
                          <a:effectLst/>
                          <a:latin typeface="Calibri" panose="020F0502020204030204" pitchFamily="34" charset="0"/>
                          <a:ea typeface="Times New Roman" panose="02020603050405020304" pitchFamily="18" charset="0"/>
                        </a:rPr>
                        <a:t>valent</a:t>
                      </a:r>
                      <a:endParaRPr lang="en-GB" sz="2400" kern="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609859098"/>
                  </a:ext>
                </a:extLst>
              </a:tr>
            </a:tbl>
          </a:graphicData>
        </a:graphic>
      </p:graphicFrame>
      <p:sp>
        <p:nvSpPr>
          <p:cNvPr id="7" name="Rectangle 6">
            <a:extLst>
              <a:ext uri="{FF2B5EF4-FFF2-40B4-BE49-F238E27FC236}">
                <a16:creationId xmlns:a16="http://schemas.microsoft.com/office/drawing/2014/main" id="{3C3DEC75-0BA9-47E0-82D9-62B5CE5C58DF}"/>
              </a:ext>
            </a:extLst>
          </p:cNvPr>
          <p:cNvSpPr/>
          <p:nvPr/>
        </p:nvSpPr>
        <p:spPr>
          <a:xfrm>
            <a:off x="1055440" y="1696381"/>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90F6DD1-682A-48B8-B795-B372A38B2FAE}"/>
              </a:ext>
            </a:extLst>
          </p:cNvPr>
          <p:cNvSpPr/>
          <p:nvPr/>
        </p:nvSpPr>
        <p:spPr>
          <a:xfrm>
            <a:off x="4223792" y="2630343"/>
            <a:ext cx="58702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C80C36-7AB2-4E8B-B660-B952E40FF171}"/>
              </a:ext>
            </a:extLst>
          </p:cNvPr>
          <p:cNvSpPr/>
          <p:nvPr/>
        </p:nvSpPr>
        <p:spPr>
          <a:xfrm>
            <a:off x="4433946" y="3516286"/>
            <a:ext cx="58702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3315433-9BFF-424F-91CE-2CA553FC0F72}"/>
              </a:ext>
            </a:extLst>
          </p:cNvPr>
          <p:cNvSpPr/>
          <p:nvPr/>
        </p:nvSpPr>
        <p:spPr>
          <a:xfrm>
            <a:off x="4223792" y="4504693"/>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C5D685D6-9B56-48B1-9F90-EB685B892938}"/>
              </a:ext>
            </a:extLst>
          </p:cNvPr>
          <p:cNvSpPr/>
          <p:nvPr/>
        </p:nvSpPr>
        <p:spPr>
          <a:xfrm>
            <a:off x="7110799" y="2374920"/>
            <a:ext cx="4748465" cy="1200329"/>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and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tones to indicate that he has </a:t>
            </a:r>
            <a:r>
              <a:rPr lang="en-US" sz="2400" b="1" dirty="0">
                <a:sym typeface="Wingdings" panose="05000000000000000000" pitchFamily="2" charset="2"/>
              </a:rPr>
              <a:t>not finished </a:t>
            </a:r>
            <a:r>
              <a:rPr lang="en-US" sz="2400" dirty="0">
                <a:sym typeface="Wingdings" panose="05000000000000000000" pitchFamily="2" charset="2"/>
              </a:rPr>
              <a:t>his idea yet.  </a:t>
            </a:r>
            <a:r>
              <a:rPr lang="en-GB" sz="2400" kern="0" dirty="0">
                <a:solidFill>
                  <a:srgbClr val="000000"/>
                </a:solidFill>
                <a:latin typeface="Calibri" panose="020F0502020204030204" pitchFamily="34" charset="0"/>
              </a:rPr>
              <a:t> </a:t>
            </a:r>
            <a:endParaRPr lang="en-GB" sz="1400" dirty="0"/>
          </a:p>
        </p:txBody>
      </p:sp>
      <p:sp>
        <p:nvSpPr>
          <p:cNvPr id="21" name="Rectangle 20">
            <a:extLst>
              <a:ext uri="{FF2B5EF4-FFF2-40B4-BE49-F238E27FC236}">
                <a16:creationId xmlns:a16="http://schemas.microsoft.com/office/drawing/2014/main" id="{BA0CCFAC-0F88-4D4D-8131-682BE2DD5E97}"/>
              </a:ext>
            </a:extLst>
          </p:cNvPr>
          <p:cNvSpPr/>
          <p:nvPr/>
        </p:nvSpPr>
        <p:spPr>
          <a:xfrm>
            <a:off x="7104109" y="4786186"/>
            <a:ext cx="4748465" cy="1200329"/>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 at the end of the idea to indicate that he has now </a:t>
            </a:r>
            <a:r>
              <a:rPr lang="en-US" sz="2400" b="1" dirty="0">
                <a:sym typeface="Wingdings" panose="05000000000000000000" pitchFamily="2" charset="2"/>
              </a:rPr>
              <a:t>finished</a:t>
            </a:r>
            <a:r>
              <a:rPr lang="en-US" sz="2400" dirty="0">
                <a:sym typeface="Wingdings" panose="05000000000000000000" pitchFamily="2" charset="2"/>
              </a:rPr>
              <a:t> this idea.  </a:t>
            </a:r>
            <a:r>
              <a:rPr lang="en-GB" sz="2400" kern="0" dirty="0">
                <a:solidFill>
                  <a:srgbClr val="000000"/>
                </a:solidFill>
                <a:latin typeface="Calibri" panose="020F0502020204030204" pitchFamily="34" charset="0"/>
              </a:rPr>
              <a:t> </a:t>
            </a:r>
            <a:endParaRPr lang="en-GB" sz="1400" dirty="0"/>
          </a:p>
        </p:txBody>
      </p:sp>
      <p:grpSp>
        <p:nvGrpSpPr>
          <p:cNvPr id="11" name="Group 2"/>
          <p:cNvGrpSpPr>
            <a:grpSpLocks/>
          </p:cNvGrpSpPr>
          <p:nvPr/>
        </p:nvGrpSpPr>
        <p:grpSpPr bwMode="auto">
          <a:xfrm>
            <a:off x="2567608" y="279885"/>
            <a:ext cx="7956376" cy="556827"/>
            <a:chOff x="103092947" y="106166598"/>
            <a:chExt cx="6633628" cy="556506"/>
          </a:xfrm>
        </p:grpSpPr>
        <p:sp>
          <p:nvSpPr>
            <p:cNvPr id="12"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Intonation: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Intonation Patterns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3"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4"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5538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Intonation: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Intonation Patterns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2F988302-5067-4B94-9460-D3BB32E479D0}"/>
              </a:ext>
            </a:extLst>
          </p:cNvPr>
          <p:cNvGraphicFramePr>
            <a:graphicFrameLocks noGrp="1"/>
          </p:cNvGraphicFramePr>
          <p:nvPr>
            <p:extLst>
              <p:ext uri="{D42A27DB-BD31-4B8C-83A1-F6EECF244321}">
                <p14:modId xmlns:p14="http://schemas.microsoft.com/office/powerpoint/2010/main" val="1395763686"/>
              </p:ext>
            </p:extLst>
          </p:nvPr>
        </p:nvGraphicFramePr>
        <p:xfrm>
          <a:off x="288758" y="1459229"/>
          <a:ext cx="6617368" cy="3625956"/>
        </p:xfrm>
        <a:graphic>
          <a:graphicData uri="http://schemas.openxmlformats.org/drawingml/2006/table">
            <a:tbl>
              <a:tblPr firstRow="1" firstCol="1" bandRow="1"/>
              <a:tblGrid>
                <a:gridCol w="6617368">
                  <a:extLst>
                    <a:ext uri="{9D8B030D-6E8A-4147-A177-3AD203B41FA5}">
                      <a16:colId xmlns:a16="http://schemas.microsoft.com/office/drawing/2014/main" val="509393193"/>
                    </a:ext>
                  </a:extLst>
                </a:gridCol>
              </a:tblGrid>
              <a:tr h="349228">
                <a:tc>
                  <a:txBody>
                    <a:bodyPr/>
                    <a:lstStyle/>
                    <a:p>
                      <a:pPr algn="ctr">
                        <a:lnSpc>
                          <a:spcPct val="90000"/>
                        </a:lnSpc>
                        <a:spcBef>
                          <a:spcPts val="1000"/>
                        </a:spcBef>
                        <a:spcAft>
                          <a:spcPts val="0"/>
                        </a:spcAft>
                      </a:pPr>
                      <a:r>
                        <a:rPr lang="en-GB" sz="2400" b="1" kern="0" dirty="0">
                          <a:solidFill>
                            <a:srgbClr val="000000"/>
                          </a:solidFill>
                          <a:effectLst/>
                          <a:latin typeface="Calibri" panose="020F0502020204030204" pitchFamily="34" charset="0"/>
                          <a:ea typeface="Times New Roman" panose="02020603050405020304" pitchFamily="18" charset="0"/>
                        </a:rPr>
                        <a:t>2</a:t>
                      </a:r>
                      <a:endParaRPr lang="en-GB" sz="2400" kern="100" dirty="0">
                        <a:effectLst/>
                        <a:latin typeface="Times New Roman" panose="02020603050405020304" pitchFamily="18" charset="0"/>
                        <a:ea typeface="SimSun" panose="02010600030101010101" pitchFamily="2" charset="-122"/>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210473200"/>
                  </a:ext>
                </a:extLst>
              </a:tr>
              <a:tr h="3276728">
                <a:tc>
                  <a:txBody>
                    <a:bodyPr/>
                    <a:lstStyle/>
                    <a:p>
                      <a:pPr algn="just">
                        <a:lnSpc>
                          <a:spcPct val="90000"/>
                        </a:lnSpc>
                        <a:spcBef>
                          <a:spcPts val="1000"/>
                        </a:spcBef>
                        <a:spcAft>
                          <a:spcPts val="0"/>
                        </a:spcAft>
                      </a:pPr>
                      <a:r>
                        <a:rPr lang="en-US" sz="2400" kern="0" dirty="0">
                          <a:solidFill>
                            <a:srgbClr val="000000"/>
                          </a:solidFill>
                          <a:effectLst/>
                          <a:latin typeface="Calibri" panose="020F0502020204030204" pitchFamily="34" charset="0"/>
                          <a:ea typeface="Times New Roman" panose="02020603050405020304" pitchFamily="18" charset="0"/>
                        </a:rPr>
                        <a:t>the </a:t>
                      </a:r>
                      <a:r>
                        <a:rPr lang="en-US" sz="2400" b="1" kern="0" dirty="0">
                          <a:solidFill>
                            <a:srgbClr val="000000"/>
                          </a:solidFill>
                          <a:effectLst/>
                          <a:latin typeface="Calibri" panose="020F0502020204030204" pitchFamily="34" charset="0"/>
                          <a:ea typeface="Times New Roman" panose="02020603050405020304" pitchFamily="18" charset="0"/>
                        </a:rPr>
                        <a:t>RED</a:t>
                      </a:r>
                      <a:r>
                        <a:rPr lang="en-US" sz="2400" kern="0" dirty="0">
                          <a:solidFill>
                            <a:srgbClr val="000000"/>
                          </a:solidFill>
                          <a:effectLst/>
                          <a:latin typeface="Calibri" panose="020F0502020204030204" pitchFamily="34" charset="0"/>
                          <a:ea typeface="Times New Roman" panose="02020603050405020304" pitchFamily="18" charset="0"/>
                        </a:rPr>
                        <a:t> </a:t>
                      </a:r>
                      <a:r>
                        <a:rPr lang="en-US" sz="2400" b="0" kern="0" dirty="0">
                          <a:solidFill>
                            <a:srgbClr val="000000"/>
                          </a:solidFill>
                          <a:effectLst/>
                          <a:latin typeface="Calibri" panose="020F0502020204030204" pitchFamily="34" charset="0"/>
                          <a:ea typeface="Times New Roman" panose="02020603050405020304" pitchFamily="18" charset="0"/>
                        </a:rPr>
                        <a:t>line</a:t>
                      </a:r>
                      <a:r>
                        <a:rPr lang="en-US" sz="2400" kern="0" dirty="0">
                          <a:solidFill>
                            <a:srgbClr val="000000"/>
                          </a:solidFill>
                          <a:effectLst/>
                          <a:latin typeface="Calibri" panose="020F0502020204030204" pitchFamily="34" charset="0"/>
                          <a:ea typeface="Times New Roman" panose="02020603050405020304" pitchFamily="18" charset="0"/>
                        </a:rPr>
                        <a:t> represents </a:t>
                      </a:r>
                      <a:r>
                        <a:rPr lang="en-US" sz="2400" b="1" kern="0" dirty="0" err="1">
                          <a:solidFill>
                            <a:srgbClr val="000000"/>
                          </a:solidFill>
                          <a:effectLst/>
                          <a:latin typeface="Calibri" panose="020F0502020204030204" pitchFamily="34" charset="0"/>
                          <a:ea typeface="Times New Roman" panose="02020603050405020304" pitchFamily="18" charset="0"/>
                        </a:rPr>
                        <a:t>WO</a:t>
                      </a:r>
                      <a:r>
                        <a:rPr lang="en-US" sz="2400" kern="0" dirty="0" err="1">
                          <a:solidFill>
                            <a:srgbClr val="000000"/>
                          </a:solidFill>
                          <a:effectLst/>
                          <a:latin typeface="Calibri" panose="020F0502020204030204" pitchFamily="34" charset="0"/>
                          <a:ea typeface="Times New Roman" panose="02020603050405020304" pitchFamily="18" charset="0"/>
                        </a:rPr>
                        <a:t>men</a:t>
                      </a:r>
                      <a:endParaRPr lang="en-US"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endParaRPr lang="en-US"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US" sz="2400" kern="0" dirty="0">
                          <a:solidFill>
                            <a:srgbClr val="000000"/>
                          </a:solidFill>
                          <a:effectLst/>
                          <a:latin typeface="Calibri" panose="020F0502020204030204" pitchFamily="34" charset="0"/>
                          <a:ea typeface="Times New Roman" panose="02020603050405020304" pitchFamily="18" charset="0"/>
                        </a:rPr>
                        <a:t>and the </a:t>
                      </a:r>
                      <a:r>
                        <a:rPr lang="en-US" sz="2400" b="1" kern="0" dirty="0">
                          <a:solidFill>
                            <a:srgbClr val="000000"/>
                          </a:solidFill>
                          <a:effectLst/>
                          <a:latin typeface="Calibri" panose="020F0502020204030204" pitchFamily="34" charset="0"/>
                          <a:ea typeface="Times New Roman" panose="02020603050405020304" pitchFamily="18" charset="0"/>
                        </a:rPr>
                        <a:t>BLUE</a:t>
                      </a:r>
                      <a:r>
                        <a:rPr lang="en-US" sz="2400" kern="0" dirty="0">
                          <a:solidFill>
                            <a:srgbClr val="000000"/>
                          </a:solidFill>
                          <a:effectLst/>
                          <a:latin typeface="Calibri" panose="020F0502020204030204" pitchFamily="34" charset="0"/>
                          <a:ea typeface="Times New Roman" panose="02020603050405020304" pitchFamily="18" charset="0"/>
                        </a:rPr>
                        <a:t> line</a:t>
                      </a:r>
                    </a:p>
                    <a:p>
                      <a:pPr algn="just">
                        <a:lnSpc>
                          <a:spcPct val="90000"/>
                        </a:lnSpc>
                        <a:spcBef>
                          <a:spcPts val="1000"/>
                        </a:spcBef>
                        <a:spcAft>
                          <a:spcPts val="0"/>
                        </a:spcAft>
                      </a:pPr>
                      <a:endParaRPr lang="en-US"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US" sz="2400" kern="0" dirty="0">
                          <a:solidFill>
                            <a:srgbClr val="000000"/>
                          </a:solidFill>
                          <a:effectLst/>
                          <a:latin typeface="Calibri" panose="020F0502020204030204" pitchFamily="34" charset="0"/>
                          <a:ea typeface="Times New Roman" panose="02020603050405020304" pitchFamily="18" charset="0"/>
                        </a:rPr>
                        <a:t>represents </a:t>
                      </a:r>
                      <a:r>
                        <a:rPr lang="en-US" sz="2400" b="1" kern="0" dirty="0">
                          <a:solidFill>
                            <a:srgbClr val="000000"/>
                          </a:solidFill>
                          <a:effectLst/>
                          <a:latin typeface="Calibri" panose="020F0502020204030204" pitchFamily="34" charset="0"/>
                          <a:ea typeface="Times New Roman" panose="02020603050405020304" pitchFamily="18" charset="0"/>
                        </a:rPr>
                        <a:t>MEN </a:t>
                      </a: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609859098"/>
                  </a:ext>
                </a:extLst>
              </a:tr>
            </a:tbl>
          </a:graphicData>
        </a:graphic>
      </p:graphicFrame>
      <p:sp>
        <p:nvSpPr>
          <p:cNvPr id="11" name="Rectangle 10">
            <a:extLst>
              <a:ext uri="{FF2B5EF4-FFF2-40B4-BE49-F238E27FC236}">
                <a16:creationId xmlns:a16="http://schemas.microsoft.com/office/drawing/2014/main" id="{D38CE224-6178-40F9-B234-517E9820FC05}"/>
              </a:ext>
            </a:extLst>
          </p:cNvPr>
          <p:cNvSpPr/>
          <p:nvPr/>
        </p:nvSpPr>
        <p:spPr>
          <a:xfrm>
            <a:off x="7104112" y="1459229"/>
            <a:ext cx="4748465" cy="2308324"/>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is </a:t>
            </a:r>
            <a:r>
              <a:rPr lang="en-GB" sz="2400" b="1" kern="0" dirty="0">
                <a:solidFill>
                  <a:srgbClr val="000000"/>
                </a:solidFill>
                <a:latin typeface="Calibri" panose="020F0502020204030204" pitchFamily="34" charset="0"/>
              </a:rPr>
              <a:t>contrasting</a:t>
            </a:r>
            <a:r>
              <a:rPr lang="en-GB" sz="2400" kern="0" dirty="0">
                <a:solidFill>
                  <a:srgbClr val="000000"/>
                </a:solidFill>
                <a:latin typeface="Calibri" panose="020F0502020204030204" pitchFamily="34" charset="0"/>
              </a:rPr>
              <a:t> women and men. The speaker uses a </a:t>
            </a:r>
            <a:r>
              <a:rPr lang="en-US" sz="2400" b="1" dirty="0">
                <a:solidFill>
                  <a:srgbClr val="0070C0"/>
                </a:solidFill>
                <a:sym typeface="Wingdings" panose="05000000000000000000" pitchFamily="2" charset="2"/>
              </a:rPr>
              <a:t></a:t>
            </a:r>
            <a:r>
              <a:rPr lang="en-GB" sz="2400" kern="0" dirty="0">
                <a:solidFill>
                  <a:srgbClr val="000000"/>
                </a:solidFill>
                <a:latin typeface="Calibri" panose="020F0502020204030204" pitchFamily="34" charset="0"/>
              </a:rPr>
              <a:t> tone on women (the 1</a:t>
            </a:r>
            <a:r>
              <a:rPr lang="en-GB" sz="2400" kern="0" baseline="30000" dirty="0">
                <a:solidFill>
                  <a:srgbClr val="000000"/>
                </a:solidFill>
                <a:latin typeface="Calibri" panose="020F0502020204030204" pitchFamily="34" charset="0"/>
              </a:rPr>
              <a:t>st</a:t>
            </a:r>
            <a:r>
              <a:rPr lang="en-GB" sz="2400" kern="0" dirty="0">
                <a:solidFill>
                  <a:srgbClr val="000000"/>
                </a:solidFill>
                <a:latin typeface="Calibri" panose="020F0502020204030204" pitchFamily="34" charset="0"/>
              </a:rPr>
              <a:t> item of contrast) and a</a:t>
            </a:r>
            <a:r>
              <a:rPr lang="en-US" sz="2400" b="1" dirty="0">
                <a:solidFill>
                  <a:srgbClr val="FF0000"/>
                </a:solidFill>
                <a:sym typeface="Wingdings" panose="05000000000000000000" pitchFamily="2" charset="2"/>
              </a:rPr>
              <a:t> </a:t>
            </a:r>
            <a:r>
              <a:rPr lang="en-US" sz="2400" b="1" dirty="0">
                <a:solidFill>
                  <a:srgbClr val="0070C0"/>
                </a:solidFill>
                <a:sym typeface="Wingdings" panose="05000000000000000000" pitchFamily="2" charset="2"/>
              </a:rPr>
              <a:t></a:t>
            </a:r>
            <a:r>
              <a:rPr lang="en-GB" sz="2400" kern="0" dirty="0">
                <a:solidFill>
                  <a:srgbClr val="000000"/>
                </a:solidFill>
                <a:latin typeface="Calibri" panose="020F0502020204030204" pitchFamily="34" charset="0"/>
              </a:rPr>
              <a:t>  tone on men (the 2</a:t>
            </a:r>
            <a:r>
              <a:rPr lang="en-GB" sz="2400" kern="0" baseline="30000" dirty="0">
                <a:solidFill>
                  <a:srgbClr val="000000"/>
                </a:solidFill>
                <a:latin typeface="Calibri" panose="020F0502020204030204" pitchFamily="34" charset="0"/>
              </a:rPr>
              <a:t>nd</a:t>
            </a:r>
            <a:r>
              <a:rPr lang="en-GB" sz="2400" kern="0" dirty="0">
                <a:solidFill>
                  <a:srgbClr val="000000"/>
                </a:solidFill>
                <a:latin typeface="Calibri" panose="020F0502020204030204" pitchFamily="34" charset="0"/>
              </a:rPr>
              <a:t> item of contrast) to </a:t>
            </a:r>
            <a:r>
              <a:rPr lang="en-GB" sz="2400" b="1" kern="0" dirty="0">
                <a:solidFill>
                  <a:srgbClr val="000000"/>
                </a:solidFill>
                <a:latin typeface="Calibri" panose="020F0502020204030204" pitchFamily="34" charset="0"/>
              </a:rPr>
              <a:t>emphasise</a:t>
            </a:r>
            <a:r>
              <a:rPr lang="en-GB" sz="2400" kern="0" dirty="0">
                <a:solidFill>
                  <a:srgbClr val="000000"/>
                </a:solidFill>
                <a:latin typeface="Calibri" panose="020F0502020204030204" pitchFamily="34" charset="0"/>
              </a:rPr>
              <a:t> this </a:t>
            </a:r>
            <a:r>
              <a:rPr lang="en-GB" sz="2400" b="1" kern="0" dirty="0">
                <a:solidFill>
                  <a:srgbClr val="000000"/>
                </a:solidFill>
                <a:latin typeface="Calibri" panose="020F0502020204030204" pitchFamily="34" charset="0"/>
              </a:rPr>
              <a:t>contrast</a:t>
            </a:r>
            <a:r>
              <a:rPr lang="en-GB" sz="2400" kern="0" dirty="0">
                <a:solidFill>
                  <a:srgbClr val="000000"/>
                </a:solidFill>
                <a:latin typeface="Calibri" panose="020F0502020204030204" pitchFamily="34" charset="0"/>
              </a:rPr>
              <a:t>.</a:t>
            </a:r>
            <a:endParaRPr lang="en-GB" sz="1400" dirty="0"/>
          </a:p>
        </p:txBody>
      </p:sp>
      <p:sp>
        <p:nvSpPr>
          <p:cNvPr id="12" name="Rectangle 11">
            <a:extLst>
              <a:ext uri="{FF2B5EF4-FFF2-40B4-BE49-F238E27FC236}">
                <a16:creationId xmlns:a16="http://schemas.microsoft.com/office/drawing/2014/main" id="{38A85D38-C608-46F3-A1CA-2658C22D6717}"/>
              </a:ext>
            </a:extLst>
          </p:cNvPr>
          <p:cNvSpPr/>
          <p:nvPr/>
        </p:nvSpPr>
        <p:spPr>
          <a:xfrm>
            <a:off x="3935760" y="1900768"/>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D83E825-2AB7-4DE8-AA84-AB4857844897}"/>
              </a:ext>
            </a:extLst>
          </p:cNvPr>
          <p:cNvSpPr/>
          <p:nvPr/>
        </p:nvSpPr>
        <p:spPr>
          <a:xfrm>
            <a:off x="2087897" y="2855551"/>
            <a:ext cx="587020"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D529AAE-E9F1-43BD-9FDB-CC58BAB7E85A}"/>
              </a:ext>
            </a:extLst>
          </p:cNvPr>
          <p:cNvSpPr/>
          <p:nvPr/>
        </p:nvSpPr>
        <p:spPr>
          <a:xfrm>
            <a:off x="1877743" y="3728780"/>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5D685D6-9B56-48B1-9F90-EB685B892938}"/>
              </a:ext>
            </a:extLst>
          </p:cNvPr>
          <p:cNvSpPr/>
          <p:nvPr/>
        </p:nvSpPr>
        <p:spPr>
          <a:xfrm>
            <a:off x="7104112" y="3888762"/>
            <a:ext cx="4748465" cy="1200329"/>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 to indicate that he has </a:t>
            </a:r>
            <a:r>
              <a:rPr lang="en-US" sz="2400" b="1" dirty="0">
                <a:sym typeface="Wingdings" panose="05000000000000000000" pitchFamily="2" charset="2"/>
              </a:rPr>
              <a:t>not finished </a:t>
            </a:r>
            <a:r>
              <a:rPr lang="en-US" sz="2400" dirty="0">
                <a:sym typeface="Wingdings" panose="05000000000000000000" pitchFamily="2" charset="2"/>
              </a:rPr>
              <a:t>his idea yet.  </a:t>
            </a:r>
            <a:r>
              <a:rPr lang="en-GB" sz="2400" kern="0" dirty="0">
                <a:solidFill>
                  <a:srgbClr val="000000"/>
                </a:solidFill>
                <a:latin typeface="Calibri" panose="020F0502020204030204" pitchFamily="34" charset="0"/>
              </a:rPr>
              <a:t> </a:t>
            </a:r>
            <a:endParaRPr lang="en-GB" sz="1400" dirty="0"/>
          </a:p>
        </p:txBody>
      </p:sp>
    </p:spTree>
    <p:extLst>
      <p:ext uri="{BB962C8B-B14F-4D97-AF65-F5344CB8AC3E}">
        <p14:creationId xmlns:p14="http://schemas.microsoft.com/office/powerpoint/2010/main" val="96875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988302-5067-4B94-9460-D3BB32E479D0}"/>
              </a:ext>
            </a:extLst>
          </p:cNvPr>
          <p:cNvGraphicFramePr>
            <a:graphicFrameLocks noGrp="1"/>
          </p:cNvGraphicFramePr>
          <p:nvPr>
            <p:extLst>
              <p:ext uri="{D42A27DB-BD31-4B8C-83A1-F6EECF244321}">
                <p14:modId xmlns:p14="http://schemas.microsoft.com/office/powerpoint/2010/main" val="1534048502"/>
              </p:ext>
            </p:extLst>
          </p:nvPr>
        </p:nvGraphicFramePr>
        <p:xfrm>
          <a:off x="335360" y="1323143"/>
          <a:ext cx="6120680" cy="4635095"/>
        </p:xfrm>
        <a:graphic>
          <a:graphicData uri="http://schemas.openxmlformats.org/drawingml/2006/table">
            <a:tbl>
              <a:tblPr firstRow="1" firstCol="1" bandRow="1"/>
              <a:tblGrid>
                <a:gridCol w="6120680">
                  <a:extLst>
                    <a:ext uri="{9D8B030D-6E8A-4147-A177-3AD203B41FA5}">
                      <a16:colId xmlns:a16="http://schemas.microsoft.com/office/drawing/2014/main" val="2015547306"/>
                    </a:ext>
                  </a:extLst>
                </a:gridCol>
              </a:tblGrid>
              <a:tr h="378662">
                <a:tc>
                  <a:txBody>
                    <a:bodyPr/>
                    <a:lstStyle/>
                    <a:p>
                      <a:pPr algn="ctr">
                        <a:lnSpc>
                          <a:spcPct val="90000"/>
                        </a:lnSpc>
                        <a:spcBef>
                          <a:spcPts val="1000"/>
                        </a:spcBef>
                        <a:spcAft>
                          <a:spcPts val="0"/>
                        </a:spcAft>
                      </a:pPr>
                      <a:r>
                        <a:rPr lang="en-GB" sz="2400" b="1" kern="0" dirty="0">
                          <a:solidFill>
                            <a:srgbClr val="000000"/>
                          </a:solidFill>
                          <a:effectLst/>
                          <a:latin typeface="Calibri" panose="020F0502020204030204" pitchFamily="34" charset="0"/>
                          <a:ea typeface="Times New Roman" panose="02020603050405020304" pitchFamily="18" charset="0"/>
                        </a:rPr>
                        <a:t>3</a:t>
                      </a:r>
                      <a:endParaRPr lang="en-GB" sz="24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604529632"/>
                  </a:ext>
                </a:extLst>
              </a:tr>
              <a:tr h="4256433">
                <a:tc>
                  <a:txBody>
                    <a:bodyPr/>
                    <a:lstStyle/>
                    <a:p>
                      <a:pPr algn="just">
                        <a:lnSpc>
                          <a:spcPct val="90000"/>
                        </a:lnSpc>
                        <a:spcBef>
                          <a:spcPts val="1000"/>
                        </a:spcBef>
                        <a:spcAft>
                          <a:spcPts val="0"/>
                        </a:spcAft>
                      </a:pPr>
                      <a:endParaRPr lang="en-GB" sz="2400" kern="0" dirty="0">
                        <a:solidFill>
                          <a:srgbClr val="000000"/>
                        </a:solidFill>
                        <a:effectLst/>
                        <a:latin typeface="Calibri" panose="020F0502020204030204" pitchFamily="34" charset="0"/>
                        <a:ea typeface="Times New Roman" panose="02020603050405020304" pitchFamily="18" charset="0"/>
                      </a:endParaRPr>
                    </a:p>
                    <a:p>
                      <a:pPr algn="just">
                        <a:lnSpc>
                          <a:spcPct val="90000"/>
                        </a:lnSpc>
                        <a:spcBef>
                          <a:spcPts val="1000"/>
                        </a:spcBef>
                        <a:spcAft>
                          <a:spcPts val="0"/>
                        </a:spcAft>
                      </a:pPr>
                      <a:r>
                        <a:rPr lang="en-GB" sz="2400" b="1" kern="0" dirty="0" err="1">
                          <a:solidFill>
                            <a:srgbClr val="000000"/>
                          </a:solidFill>
                          <a:effectLst/>
                          <a:latin typeface="Calibri"/>
                          <a:ea typeface="Times New Roman" panose="02020603050405020304" pitchFamily="18" charset="0"/>
                        </a:rPr>
                        <a:t>oKAY</a:t>
                      </a:r>
                    </a:p>
                    <a:p>
                      <a:pPr algn="just">
                        <a:lnSpc>
                          <a:spcPct val="90000"/>
                        </a:lnSpc>
                        <a:spcBef>
                          <a:spcPts val="1000"/>
                        </a:spcBef>
                        <a:spcAft>
                          <a:spcPts val="0"/>
                        </a:spcAft>
                      </a:pPr>
                      <a:endParaRPr lang="en-GB" sz="24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so </a:t>
                      </a:r>
                      <a:r>
                        <a:rPr lang="en-GB" sz="2400" b="1" kern="0" dirty="0">
                          <a:solidFill>
                            <a:srgbClr val="000000"/>
                          </a:solidFill>
                          <a:effectLst/>
                          <a:latin typeface="Calibri" panose="020F0502020204030204" pitchFamily="34" charset="0"/>
                          <a:ea typeface="Times New Roman" panose="02020603050405020304" pitchFamily="18" charset="0"/>
                        </a:rPr>
                        <a:t>HOW</a:t>
                      </a:r>
                      <a:r>
                        <a:rPr lang="en-GB" sz="2400" kern="0" dirty="0">
                          <a:solidFill>
                            <a:srgbClr val="000000"/>
                          </a:solidFill>
                          <a:effectLst/>
                          <a:latin typeface="Calibri" panose="020F0502020204030204" pitchFamily="34" charset="0"/>
                          <a:ea typeface="Times New Roman" panose="02020603050405020304" pitchFamily="18" charset="0"/>
                        </a:rPr>
                        <a:t> </a:t>
                      </a:r>
                      <a:r>
                        <a:rPr lang="en-GB" sz="2400" kern="0" dirty="0" err="1">
                          <a:solidFill>
                            <a:srgbClr val="000000"/>
                          </a:solidFill>
                          <a:effectLst/>
                          <a:latin typeface="Calibri" panose="020F0502020204030204" pitchFamily="34" charset="0"/>
                          <a:ea typeface="Times New Roman" panose="02020603050405020304" pitchFamily="18" charset="0"/>
                        </a:rPr>
                        <a:t>e</a:t>
                      </a:r>
                      <a:r>
                        <a:rPr lang="en-GB" sz="2400" b="1" kern="0" dirty="0" err="1">
                          <a:solidFill>
                            <a:srgbClr val="000000"/>
                          </a:solidFill>
                          <a:effectLst/>
                          <a:latin typeface="Calibri" panose="020F0502020204030204" pitchFamily="34" charset="0"/>
                          <a:ea typeface="Times New Roman" panose="02020603050405020304" pitchFamily="18" charset="0"/>
                        </a:rPr>
                        <a:t>FFEC</a:t>
                      </a:r>
                      <a:r>
                        <a:rPr lang="en-GB" sz="2400" kern="0" dirty="0" err="1">
                          <a:solidFill>
                            <a:srgbClr val="000000"/>
                          </a:solidFill>
                          <a:effectLst/>
                          <a:latin typeface="Calibri" panose="020F0502020204030204" pitchFamily="34" charset="0"/>
                          <a:ea typeface="Times New Roman" panose="02020603050405020304" pitchFamily="18" charset="0"/>
                        </a:rPr>
                        <a:t>tive</a:t>
                      </a:r>
                      <a:r>
                        <a:rPr lang="en-GB" sz="2400" kern="0" dirty="0">
                          <a:solidFill>
                            <a:srgbClr val="000000"/>
                          </a:solidFill>
                          <a:effectLst/>
                          <a:latin typeface="Calibri" panose="020F0502020204030204" pitchFamily="34" charset="0"/>
                          <a:ea typeface="Times New Roman" panose="02020603050405020304" pitchFamily="18" charset="0"/>
                        </a:rPr>
                        <a:t> would this solution </a:t>
                      </a:r>
                      <a:r>
                        <a:rPr lang="en-GB" sz="2400" b="1" kern="0" dirty="0">
                          <a:solidFill>
                            <a:srgbClr val="000000"/>
                          </a:solidFill>
                          <a:effectLst/>
                          <a:latin typeface="Calibri" panose="020F0502020204030204" pitchFamily="34" charset="0"/>
                          <a:ea typeface="Times New Roman" panose="02020603050405020304" pitchFamily="18" charset="0"/>
                        </a:rPr>
                        <a:t>BE</a:t>
                      </a:r>
                      <a:r>
                        <a:rPr lang="en-GB" sz="2400" kern="0" dirty="0">
                          <a:solidFill>
                            <a:srgbClr val="000000"/>
                          </a:solidFill>
                          <a:effectLst/>
                          <a:latin typeface="Calibri" panose="020F0502020204030204" pitchFamily="34" charset="0"/>
                          <a:ea typeface="Times New Roman" panose="02020603050405020304" pitchFamily="18" charset="0"/>
                        </a:rPr>
                        <a:t>?</a:t>
                      </a: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 </a:t>
                      </a:r>
                      <a:endParaRPr lang="en-GB" sz="24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400" b="1" kern="0" dirty="0">
                          <a:solidFill>
                            <a:srgbClr val="000000"/>
                          </a:solidFill>
                          <a:effectLst/>
                          <a:latin typeface="Calibri" panose="020F0502020204030204" pitchFamily="34" charset="0"/>
                          <a:ea typeface="Times New Roman" panose="02020603050405020304" pitchFamily="18" charset="0"/>
                        </a:rPr>
                        <a:t>WELL</a:t>
                      </a: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 </a:t>
                      </a:r>
                      <a:endParaRPr lang="en-GB" sz="2400" kern="100" dirty="0">
                        <a:effectLst/>
                        <a:latin typeface="Times New Roman" panose="02020603050405020304" pitchFamily="18" charset="0"/>
                        <a:ea typeface="SimSun" panose="02010600030101010101" pitchFamily="2" charset="-122"/>
                      </a:endParaRPr>
                    </a:p>
                    <a:p>
                      <a:pPr algn="just">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this solution </a:t>
                      </a:r>
                      <a:r>
                        <a:rPr lang="en-GB" sz="2400" b="0" kern="0" dirty="0">
                          <a:solidFill>
                            <a:srgbClr val="000000"/>
                          </a:solidFill>
                          <a:effectLst/>
                          <a:latin typeface="Calibri" panose="020F0502020204030204" pitchFamily="34" charset="0"/>
                          <a:ea typeface="Times New Roman" panose="02020603050405020304" pitchFamily="18" charset="0"/>
                        </a:rPr>
                        <a:t>would be </a:t>
                      </a:r>
                      <a:r>
                        <a:rPr lang="en-GB" sz="2400" b="1" kern="0" dirty="0">
                          <a:solidFill>
                            <a:srgbClr val="000000"/>
                          </a:solidFill>
                          <a:effectLst/>
                          <a:latin typeface="Calibri" panose="020F0502020204030204" pitchFamily="34" charset="0"/>
                          <a:ea typeface="Times New Roman" panose="02020603050405020304" pitchFamily="18" charset="0"/>
                        </a:rPr>
                        <a:t>GREAT</a:t>
                      </a:r>
                      <a:endParaRPr lang="en-GB" sz="2400" b="1" kern="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030038711"/>
                  </a:ext>
                </a:extLst>
              </a:tr>
            </a:tbl>
          </a:graphicData>
        </a:graphic>
      </p:graphicFrame>
      <p:sp>
        <p:nvSpPr>
          <p:cNvPr id="14" name="Rectangle 13">
            <a:extLst>
              <a:ext uri="{FF2B5EF4-FFF2-40B4-BE49-F238E27FC236}">
                <a16:creationId xmlns:a16="http://schemas.microsoft.com/office/drawing/2014/main" id="{0277F65A-8F1E-40B6-9446-CDF2CE98E986}"/>
              </a:ext>
            </a:extLst>
          </p:cNvPr>
          <p:cNvSpPr/>
          <p:nvPr/>
        </p:nvSpPr>
        <p:spPr>
          <a:xfrm>
            <a:off x="656795" y="1645434"/>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4E24AD1-6A91-4AC8-A675-D16D45CB669B}"/>
              </a:ext>
            </a:extLst>
          </p:cNvPr>
          <p:cNvSpPr/>
          <p:nvPr/>
        </p:nvSpPr>
        <p:spPr>
          <a:xfrm>
            <a:off x="576107" y="3501008"/>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0AEA627-D2D4-4C48-9B84-E981453C712E}"/>
              </a:ext>
            </a:extLst>
          </p:cNvPr>
          <p:cNvSpPr/>
          <p:nvPr/>
        </p:nvSpPr>
        <p:spPr>
          <a:xfrm>
            <a:off x="3575720" y="4437112"/>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C023F51-0CEE-4C23-B8AA-D45202BB1BFB}"/>
              </a:ext>
            </a:extLst>
          </p:cNvPr>
          <p:cNvSpPr/>
          <p:nvPr/>
        </p:nvSpPr>
        <p:spPr>
          <a:xfrm>
            <a:off x="5231904" y="2589850"/>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9DBEC54-7106-48A9-A7B7-D6C7F7796964}"/>
              </a:ext>
            </a:extLst>
          </p:cNvPr>
          <p:cNvSpPr/>
          <p:nvPr/>
        </p:nvSpPr>
        <p:spPr>
          <a:xfrm>
            <a:off x="6654638" y="2962398"/>
            <a:ext cx="5150461" cy="830997"/>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 for the </a:t>
            </a:r>
            <a:r>
              <a:rPr lang="en-US" sz="2400" b="1" dirty="0">
                <a:sym typeface="Wingdings" panose="05000000000000000000" pitchFamily="2" charset="2"/>
              </a:rPr>
              <a:t>rhetorical question</a:t>
            </a:r>
            <a:r>
              <a:rPr lang="en-US" sz="2400" dirty="0">
                <a:sym typeface="Wingdings" panose="05000000000000000000" pitchFamily="2" charset="2"/>
              </a:rPr>
              <a:t>.</a:t>
            </a:r>
            <a:endParaRPr lang="en-GB" sz="2400" dirty="0"/>
          </a:p>
        </p:txBody>
      </p:sp>
      <p:sp>
        <p:nvSpPr>
          <p:cNvPr id="22" name="Rectangle 21">
            <a:extLst>
              <a:ext uri="{FF2B5EF4-FFF2-40B4-BE49-F238E27FC236}">
                <a16:creationId xmlns:a16="http://schemas.microsoft.com/office/drawing/2014/main" id="{170EFAA9-2BA4-48F5-8716-C362D41EBC42}"/>
              </a:ext>
            </a:extLst>
          </p:cNvPr>
          <p:cNvSpPr/>
          <p:nvPr/>
        </p:nvSpPr>
        <p:spPr>
          <a:xfrm>
            <a:off x="6654639" y="4085783"/>
            <a:ext cx="5150461" cy="2185214"/>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 to show that he has a </a:t>
            </a:r>
            <a:r>
              <a:rPr lang="en-US" sz="2400" b="1" dirty="0">
                <a:sym typeface="Wingdings" panose="05000000000000000000" pitchFamily="2" charset="2"/>
              </a:rPr>
              <a:t>positive emotional attitude </a:t>
            </a:r>
            <a:r>
              <a:rPr lang="en-US" sz="2400" dirty="0">
                <a:sym typeface="Wingdings" panose="05000000000000000000" pitchFamily="2" charset="2"/>
              </a:rPr>
              <a:t>towards this idea. </a:t>
            </a:r>
          </a:p>
          <a:p>
            <a:endParaRPr lang="en-US" sz="2400" b="1" dirty="0">
              <a:solidFill>
                <a:srgbClr val="7030A0"/>
              </a:solidFill>
              <a:sym typeface="Wingdings" panose="05000000000000000000" pitchFamily="2" charset="2"/>
            </a:endParaRPr>
          </a:p>
          <a:p>
            <a:r>
              <a:rPr lang="en-US" sz="2000" dirty="0">
                <a:sym typeface="Wingdings" panose="05000000000000000000" pitchFamily="2" charset="2"/>
              </a:rPr>
              <a:t>Change the word ‘</a:t>
            </a:r>
            <a:r>
              <a:rPr lang="en-US" sz="2000" b="1" dirty="0">
                <a:sym typeface="Wingdings" panose="05000000000000000000" pitchFamily="2" charset="2"/>
              </a:rPr>
              <a:t>great</a:t>
            </a:r>
            <a:r>
              <a:rPr lang="en-US" sz="2000" dirty="0">
                <a:sym typeface="Wingdings" panose="05000000000000000000" pitchFamily="2" charset="2"/>
              </a:rPr>
              <a:t>’ for ‘</a:t>
            </a:r>
            <a:r>
              <a:rPr lang="en-US" sz="2000" b="1" dirty="0">
                <a:sym typeface="Wingdings" panose="05000000000000000000" pitchFamily="2" charset="2"/>
              </a:rPr>
              <a:t>terrible</a:t>
            </a:r>
            <a:r>
              <a:rPr lang="en-US" sz="2000" dirty="0">
                <a:sym typeface="Wingdings" panose="05000000000000000000" pitchFamily="2" charset="2"/>
              </a:rPr>
              <a:t>’. How does the intonation change?</a:t>
            </a:r>
            <a:endParaRPr lang="en-GB" sz="2000" dirty="0"/>
          </a:p>
        </p:txBody>
      </p:sp>
      <p:grpSp>
        <p:nvGrpSpPr>
          <p:cNvPr id="9" name="Group 2"/>
          <p:cNvGrpSpPr>
            <a:grpSpLocks/>
          </p:cNvGrpSpPr>
          <p:nvPr/>
        </p:nvGrpSpPr>
        <p:grpSpPr bwMode="auto">
          <a:xfrm>
            <a:off x="2567608" y="279885"/>
            <a:ext cx="7956376" cy="556827"/>
            <a:chOff x="103092947" y="106166598"/>
            <a:chExt cx="6633628" cy="556506"/>
          </a:xfrm>
        </p:grpSpPr>
        <p:sp>
          <p:nvSpPr>
            <p:cNvPr id="10"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Intonation: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Intonation Patterns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11"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3" name="Rectangle 12">
            <a:extLst>
              <a:ext uri="{FF2B5EF4-FFF2-40B4-BE49-F238E27FC236}">
                <a16:creationId xmlns:a16="http://schemas.microsoft.com/office/drawing/2014/main" id="{C5D685D6-9B56-48B1-9F90-EB685B892938}"/>
              </a:ext>
            </a:extLst>
          </p:cNvPr>
          <p:cNvSpPr/>
          <p:nvPr/>
        </p:nvSpPr>
        <p:spPr>
          <a:xfrm>
            <a:off x="6654638" y="1814710"/>
            <a:ext cx="5150461" cy="830997"/>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tones to indicate that he has </a:t>
            </a:r>
            <a:r>
              <a:rPr lang="en-US" sz="2400" b="1" dirty="0">
                <a:sym typeface="Wingdings" panose="05000000000000000000" pitchFamily="2" charset="2"/>
              </a:rPr>
              <a:t>not finished </a:t>
            </a:r>
            <a:r>
              <a:rPr lang="en-US" sz="2400" dirty="0">
                <a:sym typeface="Wingdings" panose="05000000000000000000" pitchFamily="2" charset="2"/>
              </a:rPr>
              <a:t>his idea yet.  </a:t>
            </a:r>
            <a:r>
              <a:rPr lang="en-GB" sz="2400" kern="0" dirty="0">
                <a:solidFill>
                  <a:srgbClr val="000000"/>
                </a:solidFill>
                <a:latin typeface="Calibri" panose="020F0502020204030204" pitchFamily="34" charset="0"/>
              </a:rPr>
              <a:t> </a:t>
            </a:r>
            <a:endParaRPr lang="en-GB" sz="1400" dirty="0"/>
          </a:p>
        </p:txBody>
      </p:sp>
    </p:spTree>
    <p:extLst>
      <p:ext uri="{BB962C8B-B14F-4D97-AF65-F5344CB8AC3E}">
        <p14:creationId xmlns:p14="http://schemas.microsoft.com/office/powerpoint/2010/main" val="35875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F988302-5067-4B94-9460-D3BB32E479D0}"/>
              </a:ext>
            </a:extLst>
          </p:cNvPr>
          <p:cNvGraphicFramePr>
            <a:graphicFrameLocks noGrp="1"/>
          </p:cNvGraphicFramePr>
          <p:nvPr>
            <p:extLst>
              <p:ext uri="{D42A27DB-BD31-4B8C-83A1-F6EECF244321}">
                <p14:modId xmlns:p14="http://schemas.microsoft.com/office/powerpoint/2010/main" val="91219727"/>
              </p:ext>
            </p:extLst>
          </p:nvPr>
        </p:nvGraphicFramePr>
        <p:xfrm>
          <a:off x="451759" y="1412777"/>
          <a:ext cx="7104073" cy="4032447"/>
        </p:xfrm>
        <a:graphic>
          <a:graphicData uri="http://schemas.openxmlformats.org/drawingml/2006/table">
            <a:tbl>
              <a:tblPr firstRow="1" firstCol="1" bandRow="1"/>
              <a:tblGrid>
                <a:gridCol w="7104073">
                  <a:extLst>
                    <a:ext uri="{9D8B030D-6E8A-4147-A177-3AD203B41FA5}">
                      <a16:colId xmlns:a16="http://schemas.microsoft.com/office/drawing/2014/main" val="509393193"/>
                    </a:ext>
                  </a:extLst>
                </a:gridCol>
              </a:tblGrid>
              <a:tr h="473511">
                <a:tc>
                  <a:txBody>
                    <a:bodyPr/>
                    <a:lstStyle/>
                    <a:p>
                      <a:pPr algn="ctr">
                        <a:lnSpc>
                          <a:spcPct val="90000"/>
                        </a:lnSpc>
                        <a:spcBef>
                          <a:spcPts val="1000"/>
                        </a:spcBef>
                        <a:spcAft>
                          <a:spcPts val="0"/>
                        </a:spcAft>
                      </a:pPr>
                      <a:r>
                        <a:rPr lang="en-GB" sz="2400" b="1" kern="0" dirty="0">
                          <a:solidFill>
                            <a:srgbClr val="000000"/>
                          </a:solidFill>
                          <a:effectLst/>
                          <a:latin typeface="Calibri" panose="020F0502020204030204" pitchFamily="34" charset="0"/>
                          <a:ea typeface="Times New Roman" panose="02020603050405020304" pitchFamily="18" charset="0"/>
                        </a:rPr>
                        <a:t>4</a:t>
                      </a:r>
                      <a:endParaRPr lang="en-GB" sz="2400"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D8EC"/>
                    </a:solidFill>
                  </a:tcPr>
                </a:tc>
                <a:extLst>
                  <a:ext uri="{0D108BD9-81ED-4DB2-BD59-A6C34878D82A}">
                    <a16:rowId xmlns:a16="http://schemas.microsoft.com/office/drawing/2014/main" val="604529632"/>
                  </a:ext>
                </a:extLst>
              </a:tr>
              <a:tr h="3558936">
                <a:tc>
                  <a:txBody>
                    <a:bodyPr/>
                    <a:lstStyle/>
                    <a:p>
                      <a:pPr algn="l">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We’d need to create the </a:t>
                      </a:r>
                      <a:r>
                        <a:rPr lang="en-GB" sz="2400" kern="0" dirty="0" err="1">
                          <a:solidFill>
                            <a:srgbClr val="000000"/>
                          </a:solidFill>
                          <a:effectLst/>
                          <a:latin typeface="Calibri" panose="020F0502020204030204" pitchFamily="34" charset="0"/>
                          <a:ea typeface="Times New Roman" panose="02020603050405020304" pitchFamily="18" charset="0"/>
                        </a:rPr>
                        <a:t>re</a:t>
                      </a:r>
                      <a:r>
                        <a:rPr lang="en-GB" sz="2400" b="1" kern="0" dirty="0" err="1">
                          <a:solidFill>
                            <a:srgbClr val="000000"/>
                          </a:solidFill>
                          <a:effectLst/>
                          <a:latin typeface="Calibri" panose="020F0502020204030204" pitchFamily="34" charset="0"/>
                          <a:ea typeface="Times New Roman" panose="02020603050405020304" pitchFamily="18" charset="0"/>
                        </a:rPr>
                        <a:t>SOUR</a:t>
                      </a:r>
                      <a:r>
                        <a:rPr lang="en-GB" sz="2400" kern="0" dirty="0" err="1">
                          <a:solidFill>
                            <a:srgbClr val="000000"/>
                          </a:solidFill>
                          <a:effectLst/>
                          <a:latin typeface="Calibri" panose="020F0502020204030204" pitchFamily="34" charset="0"/>
                          <a:ea typeface="Times New Roman" panose="02020603050405020304" pitchFamily="18" charset="0"/>
                        </a:rPr>
                        <a:t>ces</a:t>
                      </a:r>
                      <a:endParaRPr lang="en-GB" sz="2400" kern="0" dirty="0">
                        <a:solidFill>
                          <a:srgbClr val="000000"/>
                        </a:solidFill>
                        <a:effectLst/>
                        <a:latin typeface="Calibri" panose="020F0502020204030204" pitchFamily="34" charset="0"/>
                        <a:ea typeface="Times New Roman" panose="02020603050405020304" pitchFamily="18" charset="0"/>
                      </a:endParaRPr>
                    </a:p>
                    <a:p>
                      <a:pPr algn="l">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 </a:t>
                      </a:r>
                      <a:endParaRPr lang="en-GB" sz="2400" kern="100" dirty="0">
                        <a:effectLst/>
                        <a:latin typeface="Times New Roman" panose="02020603050405020304" pitchFamily="18" charset="0"/>
                        <a:ea typeface="SimSun" panose="02010600030101010101" pitchFamily="2" charset="-122"/>
                      </a:endParaRPr>
                    </a:p>
                    <a:p>
                      <a:pPr algn="l">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create the </a:t>
                      </a:r>
                      <a:r>
                        <a:rPr lang="en-GB" sz="2400" b="1" kern="0" dirty="0" err="1">
                          <a:solidFill>
                            <a:srgbClr val="000000"/>
                          </a:solidFill>
                          <a:effectLst/>
                          <a:latin typeface="Calibri" panose="020F0502020204030204" pitchFamily="34" charset="0"/>
                          <a:ea typeface="Times New Roman" panose="02020603050405020304" pitchFamily="18" charset="0"/>
                        </a:rPr>
                        <a:t>WEB</a:t>
                      </a:r>
                      <a:r>
                        <a:rPr lang="en-GB" sz="2400" kern="0" dirty="0" err="1">
                          <a:solidFill>
                            <a:srgbClr val="000000"/>
                          </a:solidFill>
                          <a:effectLst/>
                          <a:latin typeface="Calibri" panose="020F0502020204030204" pitchFamily="34" charset="0"/>
                          <a:ea typeface="Times New Roman" panose="02020603050405020304" pitchFamily="18" charset="0"/>
                        </a:rPr>
                        <a:t>site</a:t>
                      </a:r>
                      <a:r>
                        <a:rPr lang="en-GB" sz="2400" kern="0" dirty="0">
                          <a:solidFill>
                            <a:srgbClr val="000000"/>
                          </a:solidFill>
                          <a:effectLst/>
                          <a:latin typeface="Calibri" panose="020F0502020204030204" pitchFamily="34" charset="0"/>
                          <a:ea typeface="Times New Roman" panose="02020603050405020304" pitchFamily="18" charset="0"/>
                        </a:rPr>
                        <a:t> </a:t>
                      </a:r>
                    </a:p>
                    <a:p>
                      <a:pPr algn="l">
                        <a:lnSpc>
                          <a:spcPct val="90000"/>
                        </a:lnSpc>
                        <a:spcBef>
                          <a:spcPts val="1000"/>
                        </a:spcBef>
                        <a:spcAft>
                          <a:spcPts val="0"/>
                        </a:spcAft>
                      </a:pPr>
                      <a:endParaRPr lang="en-GB" sz="2400" kern="100" dirty="0">
                        <a:effectLst/>
                        <a:latin typeface="Times New Roman" panose="02020603050405020304" pitchFamily="18" charset="0"/>
                        <a:ea typeface="SimSun" panose="02010600030101010101" pitchFamily="2" charset="-122"/>
                      </a:endParaRPr>
                    </a:p>
                    <a:p>
                      <a:pPr algn="l">
                        <a:lnSpc>
                          <a:spcPct val="90000"/>
                        </a:lnSpc>
                        <a:spcBef>
                          <a:spcPts val="1000"/>
                        </a:spcBef>
                        <a:spcAft>
                          <a:spcPts val="0"/>
                        </a:spcAft>
                      </a:pPr>
                      <a:r>
                        <a:rPr lang="en-GB" sz="2400" kern="0" dirty="0">
                          <a:solidFill>
                            <a:srgbClr val="000000"/>
                          </a:solidFill>
                          <a:effectLst/>
                          <a:latin typeface="Calibri" panose="020F0502020204030204" pitchFamily="34" charset="0"/>
                          <a:ea typeface="Times New Roman" panose="02020603050405020304" pitchFamily="18" charset="0"/>
                        </a:rPr>
                        <a:t>and then </a:t>
                      </a:r>
                      <a:r>
                        <a:rPr lang="en-GB" sz="2400" b="1" kern="0" dirty="0" err="1">
                          <a:solidFill>
                            <a:srgbClr val="000000"/>
                          </a:solidFill>
                          <a:effectLst/>
                          <a:latin typeface="Calibri" panose="020F0502020204030204" pitchFamily="34" charset="0"/>
                          <a:ea typeface="Times New Roman" panose="02020603050405020304" pitchFamily="18" charset="0"/>
                        </a:rPr>
                        <a:t>PU</a:t>
                      </a:r>
                      <a:r>
                        <a:rPr lang="en-GB" sz="2400" kern="0" dirty="0" err="1">
                          <a:solidFill>
                            <a:srgbClr val="000000"/>
                          </a:solidFill>
                          <a:effectLst/>
                          <a:latin typeface="Calibri" panose="020F0502020204030204" pitchFamily="34" charset="0"/>
                          <a:ea typeface="Times New Roman" panose="02020603050405020304" pitchFamily="18" charset="0"/>
                        </a:rPr>
                        <a:t>blicize</a:t>
                      </a:r>
                      <a:r>
                        <a:rPr lang="en-GB" sz="2400" kern="0" dirty="0">
                          <a:solidFill>
                            <a:srgbClr val="000000"/>
                          </a:solidFill>
                          <a:effectLst/>
                          <a:latin typeface="Calibri" panose="020F0502020204030204" pitchFamily="34" charset="0"/>
                          <a:ea typeface="Times New Roman" panose="02020603050405020304" pitchFamily="18" charset="0"/>
                        </a:rPr>
                        <a:t> the </a:t>
                      </a:r>
                      <a:r>
                        <a:rPr lang="en-GB" sz="2400" kern="0" dirty="0" err="1">
                          <a:solidFill>
                            <a:srgbClr val="000000"/>
                          </a:solidFill>
                          <a:effectLst/>
                          <a:latin typeface="Calibri" panose="020F0502020204030204" pitchFamily="34" charset="0"/>
                          <a:ea typeface="Times New Roman" panose="02020603050405020304" pitchFamily="18" charset="0"/>
                        </a:rPr>
                        <a:t>cam</a:t>
                      </a:r>
                      <a:r>
                        <a:rPr lang="en-GB" sz="2400" b="1" kern="0" dirty="0" err="1">
                          <a:solidFill>
                            <a:srgbClr val="000000"/>
                          </a:solidFill>
                          <a:effectLst/>
                          <a:latin typeface="Calibri" panose="020F0502020204030204" pitchFamily="34" charset="0"/>
                          <a:ea typeface="Times New Roman" panose="02020603050405020304" pitchFamily="18" charset="0"/>
                        </a:rPr>
                        <a:t>PAIGN</a:t>
                      </a:r>
                      <a:r>
                        <a:rPr lang="en-GB" sz="2400" b="1" kern="0" dirty="0">
                          <a:solidFill>
                            <a:srgbClr val="000000"/>
                          </a:solidFill>
                          <a:effectLst/>
                          <a:latin typeface="Calibri" panose="020F0502020204030204" pitchFamily="34" charset="0"/>
                          <a:ea typeface="Times New Roman" panose="02020603050405020304" pitchFamily="18" charset="0"/>
                        </a:rPr>
                        <a:t>.</a:t>
                      </a:r>
                      <a:endParaRPr lang="en-GB" sz="2400" b="1" kern="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030038711"/>
                  </a:ext>
                </a:extLst>
              </a:tr>
            </a:tbl>
          </a:graphicData>
        </a:graphic>
      </p:graphicFrame>
      <p:sp>
        <p:nvSpPr>
          <p:cNvPr id="18" name="Rectangle 17">
            <a:extLst>
              <a:ext uri="{FF2B5EF4-FFF2-40B4-BE49-F238E27FC236}">
                <a16:creationId xmlns:a16="http://schemas.microsoft.com/office/drawing/2014/main" id="{3CC806FF-6819-4A80-87BC-453D485454B5}"/>
              </a:ext>
            </a:extLst>
          </p:cNvPr>
          <p:cNvSpPr/>
          <p:nvPr/>
        </p:nvSpPr>
        <p:spPr>
          <a:xfrm>
            <a:off x="4547632" y="2124145"/>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1175316-E336-4CA7-86A4-5FCDD754718D}"/>
              </a:ext>
            </a:extLst>
          </p:cNvPr>
          <p:cNvSpPr/>
          <p:nvPr/>
        </p:nvSpPr>
        <p:spPr>
          <a:xfrm>
            <a:off x="2423592" y="3060249"/>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7208379-E09C-4BC8-83E2-1BC2889FF48B}"/>
              </a:ext>
            </a:extLst>
          </p:cNvPr>
          <p:cNvSpPr/>
          <p:nvPr/>
        </p:nvSpPr>
        <p:spPr>
          <a:xfrm>
            <a:off x="4295800" y="4005064"/>
            <a:ext cx="50366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sym typeface="Wingdings" panose="05000000000000000000" pitchFamily="2" charset="2"/>
              </a:rPr>
              <a:t></a:t>
            </a:r>
            <a:endParaRPr kumimoji="0" lang="en-GB"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B8B47BBD-5D87-4BAC-8AA8-EC2A787FA8B0}"/>
              </a:ext>
            </a:extLst>
          </p:cNvPr>
          <p:cNvSpPr/>
          <p:nvPr/>
        </p:nvSpPr>
        <p:spPr>
          <a:xfrm>
            <a:off x="7828307" y="2490862"/>
            <a:ext cx="4098760" cy="2308324"/>
          </a:xfrm>
          <a:prstGeom prst="rect">
            <a:avLst/>
          </a:prstGeom>
          <a:solidFill>
            <a:srgbClr val="FFFFD1"/>
          </a:solidFill>
          <a:ln w="3175">
            <a:solidFill>
              <a:schemeClr val="tx1"/>
            </a:solidFill>
            <a:prstDash val="dash"/>
          </a:ln>
        </p:spPr>
        <p:txBody>
          <a:bodyPr wrap="square">
            <a:spAutoFit/>
          </a:bodyPr>
          <a:lstStyle/>
          <a:p>
            <a:r>
              <a:rPr lang="en-US" sz="2400" kern="0" dirty="0">
                <a:solidFill>
                  <a:srgbClr val="000000"/>
                </a:solidFill>
                <a:latin typeface="Calibri" panose="020F0502020204030204" pitchFamily="34" charset="0"/>
              </a:rPr>
              <a:t>T</a:t>
            </a:r>
            <a:r>
              <a:rPr lang="en-GB" sz="2400" kern="0" dirty="0">
                <a:solidFill>
                  <a:srgbClr val="000000"/>
                </a:solidFill>
                <a:latin typeface="Calibri" panose="020F0502020204030204" pitchFamily="34" charset="0"/>
              </a:rPr>
              <a:t>he speaker uses </a:t>
            </a:r>
            <a:r>
              <a:rPr lang="en-US" sz="2400" b="1" dirty="0">
                <a:solidFill>
                  <a:srgbClr val="0070C0"/>
                </a:solidFill>
                <a:sym typeface="Wingdings" panose="05000000000000000000" pitchFamily="2" charset="2"/>
              </a:rPr>
              <a:t></a:t>
            </a:r>
            <a:r>
              <a:rPr lang="en-US" sz="2400" b="1" dirty="0">
                <a:solidFill>
                  <a:srgbClr val="FF0000"/>
                </a:solidFill>
                <a:sym typeface="Wingdings" panose="05000000000000000000" pitchFamily="2" charset="2"/>
              </a:rPr>
              <a:t> </a:t>
            </a:r>
            <a:r>
              <a:rPr lang="en-US" sz="2400" dirty="0">
                <a:sym typeface="Wingdings" panose="05000000000000000000" pitchFamily="2" charset="2"/>
              </a:rPr>
              <a:t>tones to indicate that he is </a:t>
            </a:r>
            <a:r>
              <a:rPr lang="en-US" sz="2400" b="1" dirty="0">
                <a:sym typeface="Wingdings" panose="05000000000000000000" pitchFamily="2" charset="2"/>
              </a:rPr>
              <a:t>listing similar items</a:t>
            </a:r>
            <a:r>
              <a:rPr lang="en-US" sz="2400" dirty="0">
                <a:sym typeface="Wingdings" panose="05000000000000000000" pitchFamily="2" charset="2"/>
              </a:rPr>
              <a:t>. The speaker uses a </a:t>
            </a:r>
            <a:r>
              <a:rPr lang="en-US" sz="2400" b="1" dirty="0">
                <a:solidFill>
                  <a:srgbClr val="0070C0"/>
                </a:solidFill>
                <a:sym typeface="Wingdings" panose="05000000000000000000" pitchFamily="2" charset="2"/>
              </a:rPr>
              <a:t></a:t>
            </a:r>
            <a:r>
              <a:rPr lang="en-US" sz="2400" dirty="0">
                <a:sym typeface="Wingdings" panose="05000000000000000000" pitchFamily="2" charset="2"/>
              </a:rPr>
              <a:t> tone on the </a:t>
            </a:r>
            <a:r>
              <a:rPr lang="en-US" sz="2400" b="1" dirty="0">
                <a:sym typeface="Wingdings" panose="05000000000000000000" pitchFamily="2" charset="2"/>
              </a:rPr>
              <a:t>final list item </a:t>
            </a:r>
            <a:r>
              <a:rPr lang="en-US" sz="2400" dirty="0">
                <a:sym typeface="Wingdings" panose="05000000000000000000" pitchFamily="2" charset="2"/>
              </a:rPr>
              <a:t>to show the </a:t>
            </a:r>
            <a:r>
              <a:rPr lang="en-US" sz="2400" b="1" dirty="0">
                <a:sym typeface="Wingdings" panose="05000000000000000000" pitchFamily="2" charset="2"/>
              </a:rPr>
              <a:t>list</a:t>
            </a:r>
            <a:r>
              <a:rPr lang="en-US" sz="2400" dirty="0">
                <a:sym typeface="Wingdings" panose="05000000000000000000" pitchFamily="2" charset="2"/>
              </a:rPr>
              <a:t> has now</a:t>
            </a:r>
            <a:r>
              <a:rPr lang="en-US" sz="2400" b="1" dirty="0">
                <a:sym typeface="Wingdings" panose="05000000000000000000" pitchFamily="2" charset="2"/>
              </a:rPr>
              <a:t> finished</a:t>
            </a:r>
            <a:r>
              <a:rPr lang="en-US" sz="2400" dirty="0">
                <a:sym typeface="Wingdings" panose="05000000000000000000" pitchFamily="2" charset="2"/>
              </a:rPr>
              <a:t>.  </a:t>
            </a:r>
            <a:r>
              <a:rPr lang="en-GB" sz="2400" kern="0" dirty="0">
                <a:solidFill>
                  <a:srgbClr val="000000"/>
                </a:solidFill>
                <a:latin typeface="Calibri" panose="020F0502020204030204" pitchFamily="34" charset="0"/>
              </a:rPr>
              <a:t> </a:t>
            </a:r>
            <a:endParaRPr lang="en-GB" sz="1400" dirty="0"/>
          </a:p>
        </p:txBody>
      </p:sp>
      <p:grpSp>
        <p:nvGrpSpPr>
          <p:cNvPr id="7" name="Group 2"/>
          <p:cNvGrpSpPr>
            <a:grpSpLocks/>
          </p:cNvGrpSpPr>
          <p:nvPr/>
        </p:nvGrpSpPr>
        <p:grpSpPr bwMode="auto">
          <a:xfrm>
            <a:off x="2567608" y="279885"/>
            <a:ext cx="7956376" cy="556827"/>
            <a:chOff x="103092947" y="106166598"/>
            <a:chExt cx="6633628" cy="556506"/>
          </a:xfrm>
        </p:grpSpPr>
        <p:sp>
          <p:nvSpPr>
            <p:cNvPr id="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Intonation:</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Intonation Patterns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89189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Individual practice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243704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88" y="1124744"/>
            <a:ext cx="11017224" cy="5309355"/>
          </a:xfrm>
          <a:noFill/>
          <a:ln>
            <a:noFill/>
          </a:ln>
        </p:spPr>
        <p:txBody>
          <a:bodyPr>
            <a:noAutofit/>
          </a:bodyPr>
          <a:lstStyle/>
          <a:p>
            <a:pPr marL="0" indent="0" algn="just">
              <a:buNone/>
            </a:pPr>
            <a:r>
              <a:rPr lang="en-US" sz="2000" dirty="0"/>
              <a:t>Look at the </a:t>
            </a:r>
            <a:r>
              <a:rPr lang="en-US" sz="2000" b="1" dirty="0"/>
              <a:t>visual data</a:t>
            </a:r>
            <a:r>
              <a:rPr lang="en-US" sz="2000" dirty="0"/>
              <a:t> you found for </a:t>
            </a:r>
            <a:r>
              <a:rPr lang="en-US" sz="2000" b="1" dirty="0"/>
              <a:t>homework</a:t>
            </a:r>
            <a:r>
              <a:rPr lang="en-US" sz="2000" dirty="0"/>
              <a:t>. Using what you have learnt, complete the following tasks:</a:t>
            </a:r>
          </a:p>
          <a:p>
            <a:pPr marL="0" indent="0" algn="just">
              <a:buNone/>
            </a:pPr>
            <a:endParaRPr lang="en-US" sz="2000" dirty="0"/>
          </a:p>
          <a:p>
            <a:pPr marL="1200150" lvl="1" indent="-742950" algn="just">
              <a:buFont typeface="+mj-lt"/>
              <a:buAutoNum type="arabicPeriod"/>
            </a:pPr>
            <a:r>
              <a:rPr lang="en-US" sz="2000" dirty="0"/>
              <a:t>Prepare to present this visual data to support a claim. Remember to include all the parts.</a:t>
            </a:r>
          </a:p>
          <a:p>
            <a:pPr marL="1200150" lvl="1" indent="-742950" algn="just">
              <a:buFont typeface="+mj-lt"/>
              <a:buAutoNum type="arabicPeriod"/>
            </a:pPr>
            <a:endParaRPr lang="en-US" sz="2000" dirty="0"/>
          </a:p>
          <a:p>
            <a:pPr marL="1200150" lvl="1" indent="-742950" algn="just">
              <a:buFont typeface="+mj-lt"/>
              <a:buAutoNum type="arabicPeriod"/>
            </a:pPr>
            <a:r>
              <a:rPr lang="en-US" sz="2000" dirty="0"/>
              <a:t>Think about how you could use </a:t>
            </a:r>
            <a:r>
              <a:rPr lang="en-US" sz="2000" b="1" dirty="0">
                <a:solidFill>
                  <a:srgbClr val="0070C0"/>
                </a:solidFill>
                <a:sym typeface="Wingdings" panose="05000000000000000000" pitchFamily="2" charset="2"/>
              </a:rPr>
              <a:t></a:t>
            </a:r>
            <a:r>
              <a:rPr lang="en-US" sz="2000" dirty="0">
                <a:sym typeface="Wingdings" panose="05000000000000000000" pitchFamily="2" charset="2"/>
              </a:rPr>
              <a:t>, </a:t>
            </a:r>
            <a:r>
              <a:rPr lang="en-US" sz="2000" b="1" dirty="0">
                <a:solidFill>
                  <a:srgbClr val="0070C0"/>
                </a:solidFill>
                <a:sym typeface="Wingdings" panose="05000000000000000000" pitchFamily="2" charset="2"/>
              </a:rPr>
              <a:t></a:t>
            </a:r>
            <a:r>
              <a:rPr lang="en-US" sz="2000" dirty="0">
                <a:sym typeface="Wingdings" panose="05000000000000000000" pitchFamily="2" charset="2"/>
              </a:rPr>
              <a:t> and </a:t>
            </a:r>
            <a:r>
              <a:rPr lang="en-US" sz="2000" b="1" dirty="0">
                <a:solidFill>
                  <a:srgbClr val="0070C0"/>
                </a:solidFill>
                <a:sym typeface="Wingdings" panose="05000000000000000000" pitchFamily="2" charset="2"/>
              </a:rPr>
              <a:t></a:t>
            </a:r>
            <a:r>
              <a:rPr lang="en-US" sz="2000" b="1" dirty="0">
                <a:solidFill>
                  <a:srgbClr val="FF0000"/>
                </a:solidFill>
                <a:sym typeface="Wingdings" panose="05000000000000000000" pitchFamily="2" charset="2"/>
              </a:rPr>
              <a:t> </a:t>
            </a:r>
            <a:r>
              <a:rPr lang="en-US" sz="2000" dirty="0">
                <a:sym typeface="Wingdings" panose="05000000000000000000" pitchFamily="2" charset="2"/>
              </a:rPr>
              <a:t>tones to communicate your meaning more clearly to the audience.</a:t>
            </a: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Your tutor may ask you to come to the front and present.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685142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691526585"/>
              </p:ext>
            </p:extLst>
          </p:nvPr>
        </p:nvGraphicFramePr>
        <p:xfrm>
          <a:off x="353122" y="1075563"/>
          <a:ext cx="11485756" cy="3687121"/>
        </p:xfrm>
        <a:graphic>
          <a:graphicData uri="http://schemas.openxmlformats.org/drawingml/2006/table">
            <a:tbl>
              <a:tblPr firstRow="1" bandRow="1">
                <a:tableStyleId>{5940675A-B579-460E-94D1-54222C63F5DA}</a:tableStyleId>
              </a:tblPr>
              <a:tblGrid>
                <a:gridCol w="1494406">
                  <a:extLst>
                    <a:ext uri="{9D8B030D-6E8A-4147-A177-3AD203B41FA5}">
                      <a16:colId xmlns:a16="http://schemas.microsoft.com/office/drawing/2014/main" val="2008940339"/>
                    </a:ext>
                  </a:extLst>
                </a:gridCol>
                <a:gridCol w="9991350">
                  <a:extLst>
                    <a:ext uri="{9D8B030D-6E8A-4147-A177-3AD203B41FA5}">
                      <a16:colId xmlns:a16="http://schemas.microsoft.com/office/drawing/2014/main" val="2859638879"/>
                    </a:ext>
                  </a:extLst>
                </a:gridCol>
              </a:tblGrid>
              <a:tr h="44982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a:cs typeface="Arial"/>
                        </a:rPr>
                        <a:t>Task</a:t>
                      </a:r>
                    </a:p>
                  </a:txBody>
                  <a:tcPr anchor="ctr">
                    <a:solidFill>
                      <a:schemeClr val="bg1"/>
                    </a:solidFill>
                  </a:tcPr>
                </a:tc>
                <a:extLst>
                  <a:ext uri="{0D108BD9-81ED-4DB2-BD59-A6C34878D82A}">
                    <a16:rowId xmlns:a16="http://schemas.microsoft.com/office/drawing/2014/main" val="2323099356"/>
                  </a:ext>
                </a:extLst>
              </a:tr>
              <a:tr h="319975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3.2</a:t>
                      </a:r>
                    </a:p>
                  </a:txBody>
                  <a:tcPr anchor="ctr">
                    <a:solidFill>
                      <a:srgbClr val="264177"/>
                    </a:solidFill>
                  </a:tcPr>
                </a:tc>
                <a:tc>
                  <a:txBody>
                    <a:bodyPr/>
                    <a:lstStyle/>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SimSun"/>
                          <a:cs typeface="Arial"/>
                        </a:rPr>
                        <a:t>Draft your </a:t>
                      </a:r>
                      <a:r>
                        <a:rPr kumimoji="0" lang="en-US" sz="2200" b="1" i="0" u="none" strike="noStrike" kern="1200" cap="none" spc="0" normalizeH="0" baseline="0" noProof="0" dirty="0">
                          <a:ln>
                            <a:noFill/>
                          </a:ln>
                          <a:solidFill>
                            <a:prstClr val="black"/>
                          </a:solidFill>
                          <a:effectLst/>
                          <a:uLnTx/>
                          <a:uFillTx/>
                          <a:latin typeface="+mn-lt"/>
                          <a:ea typeface="SimSun"/>
                          <a:cs typeface="Arial"/>
                        </a:rPr>
                        <a:t>Research Poster.</a:t>
                      </a:r>
                      <a:r>
                        <a:rPr kumimoji="0" lang="en-US" sz="2200" b="0" i="0" u="none" strike="noStrike" kern="1200" cap="none" spc="0" normalizeH="0" baseline="0" noProof="0" dirty="0">
                          <a:ln>
                            <a:noFill/>
                          </a:ln>
                          <a:solidFill>
                            <a:prstClr val="black"/>
                          </a:solidFill>
                          <a:effectLst/>
                          <a:uLnTx/>
                          <a:uFillTx/>
                          <a:latin typeface="+mn-lt"/>
                          <a:ea typeface="SimSun"/>
                          <a:cs typeface="Arial"/>
                        </a:rPr>
                        <a:t> Bring it to class (on your computer or printed out).</a:t>
                      </a: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effectLst/>
                        <a:uLnTx/>
                        <a:uFillTx/>
                        <a:latin typeface="+mn-lt"/>
                        <a:ea typeface="SimSun"/>
                        <a:cs typeface="Arial"/>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effectLst/>
                          <a:uLnTx/>
                          <a:uFillTx/>
                          <a:latin typeface="+mn-lt"/>
                          <a:ea typeface="SimSun"/>
                          <a:cs typeface="Arial"/>
                        </a:rPr>
                        <a:t>Watch the video entitled ‘</a:t>
                      </a:r>
                      <a:r>
                        <a:rPr kumimoji="0" lang="en-US" sz="2200" b="0" i="1" u="none" strike="noStrike" kern="1200" cap="none" spc="0" normalizeH="0" baseline="0" noProof="0" dirty="0">
                          <a:ln>
                            <a:noFill/>
                          </a:ln>
                          <a:solidFill>
                            <a:schemeClr val="tx1"/>
                          </a:solidFill>
                          <a:effectLst/>
                          <a:uLnTx/>
                          <a:uFillTx/>
                          <a:latin typeface="+mn-lt"/>
                          <a:ea typeface="SimSun"/>
                          <a:cs typeface="Arial"/>
                        </a:rPr>
                        <a:t>How to Present an Academic Research Poster</a:t>
                      </a:r>
                      <a:r>
                        <a:rPr kumimoji="0" lang="en-US" sz="2200" b="0" i="0" u="none" strike="noStrike" kern="1200" cap="none" spc="0" normalizeH="0" baseline="0" noProof="0" dirty="0">
                          <a:ln>
                            <a:noFill/>
                          </a:ln>
                          <a:effectLst/>
                          <a:uLnTx/>
                          <a:uFillTx/>
                          <a:latin typeface="+mn-lt"/>
                          <a:ea typeface="SimSun"/>
                          <a:cs typeface="Arial"/>
                        </a:rPr>
                        <a:t>’ (</a:t>
                      </a:r>
                      <a:r>
                        <a:rPr lang="en-US" sz="2200" b="0" i="0" u="none" strike="noStrike" kern="1200" cap="none" spc="0" normalizeH="0" baseline="0" noProof="0" dirty="0">
                          <a:ln>
                            <a:noFill/>
                          </a:ln>
                          <a:effectLst/>
                          <a:uLnTx/>
                          <a:uFillTx/>
                          <a:latin typeface="+mn-lt"/>
                          <a:ea typeface="SimSun"/>
                          <a:cs typeface="Arial"/>
                        </a:rPr>
                        <a:t>link</a:t>
                      </a:r>
                      <a:r>
                        <a:rPr kumimoji="0" lang="en-US" sz="2200" b="0" i="0" u="none" strike="noStrike" kern="1200" cap="none" spc="0" normalizeH="0" baseline="0" noProof="0" dirty="0">
                          <a:ln>
                            <a:noFill/>
                          </a:ln>
                          <a:effectLst/>
                          <a:uLnTx/>
                          <a:uFillTx/>
                          <a:latin typeface="+mn-lt"/>
                          <a:ea typeface="SimSun"/>
                          <a:cs typeface="Arial"/>
                        </a:rPr>
                        <a:t> on Moodle) and take notes to answer the following questions: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endParaRPr>
                    </a:p>
                    <a:p>
                      <a:pPr marL="1428750" marR="0" lvl="2" indent="-51435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What are the purposes of poster presentations in:</a:t>
                      </a:r>
                    </a:p>
                    <a:p>
                      <a:pPr marL="1885950" marR="0" lvl="3" indent="-5143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the academic world</a:t>
                      </a:r>
                    </a:p>
                    <a:p>
                      <a:pPr marL="1885950" marR="0" lvl="3" indent="-5143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industry</a:t>
                      </a:r>
                    </a:p>
                    <a:p>
                      <a:pPr marL="1428750" marR="0" lvl="2" indent="-514350" algn="l" defTabSz="6858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What tips does the speaker give for presenting posters?</a:t>
                      </a:r>
                    </a:p>
                  </a:txBody>
                  <a:tcPr>
                    <a:solidFill>
                      <a:schemeClr val="bg1"/>
                    </a:solidFill>
                  </a:tcPr>
                </a:tc>
                <a:extLst>
                  <a:ext uri="{0D108BD9-81ED-4DB2-BD59-A6C34878D82A}">
                    <a16:rowId xmlns:a16="http://schemas.microsoft.com/office/drawing/2014/main" val="92755848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3200" b="1">
                  <a:solidFill>
                    <a:srgbClr val="000000"/>
                  </a:solidFill>
                  <a:latin typeface="Verdana" panose="020B0604030504040204" pitchFamily="34" charset="0"/>
                </a:rPr>
                <a:t>Homework</a:t>
              </a:r>
              <a:endParaRPr lang="en-US" altLang="en-US" sz="320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ectangle 8"/>
          <p:cNvSpPr/>
          <p:nvPr/>
        </p:nvSpPr>
        <p:spPr>
          <a:xfrm>
            <a:off x="320524" y="4854375"/>
            <a:ext cx="11550951" cy="1591461"/>
          </a:xfrm>
          <a:prstGeom prst="rect">
            <a:avLst/>
          </a:prstGeom>
        </p:spPr>
        <p:txBody>
          <a:bodyPr wrap="square">
            <a:spAutoFit/>
          </a:bodyPr>
          <a:lstStyle/>
          <a:p>
            <a:pPr algn="just" defTabSz="685800">
              <a:lnSpc>
                <a:spcPct val="115000"/>
              </a:lnSpc>
              <a:defRPr/>
            </a:pPr>
            <a:r>
              <a:rPr lang="en-US" sz="2000" b="1" dirty="0">
                <a:solidFill>
                  <a:srgbClr val="002060"/>
                </a:solidFill>
              </a:rPr>
              <a:t>Ongoing Self-Study</a:t>
            </a:r>
            <a:endParaRPr lang="en-US" sz="2000" b="1" dirty="0">
              <a:solidFill>
                <a:srgbClr val="002060"/>
              </a:solidFill>
              <a:ea typeface="SimSun"/>
              <a:cs typeface="Arial"/>
            </a:endParaRPr>
          </a:p>
          <a:p>
            <a:pPr lvl="0" defTabSz="685800">
              <a:lnSpc>
                <a:spcPct val="115000"/>
              </a:lnSpc>
              <a:defRPr/>
            </a:pPr>
            <a:r>
              <a:rPr lang="en-US" sz="2200" dirty="0">
                <a:ea typeface="SimSun" panose="02010600030101010101" pitchFamily="2" charset="-122"/>
                <a:cs typeface="Arial" panose="020B0604020202020204" pitchFamily="34" charset="0"/>
              </a:rPr>
              <a:t>Start looking for </a:t>
            </a:r>
            <a:r>
              <a:rPr lang="en-US" sz="2200" b="1" dirty="0">
                <a:ea typeface="SimSun" panose="02010600030101010101" pitchFamily="2" charset="-122"/>
                <a:cs typeface="Arial" panose="020B0604020202020204" pitchFamily="34" charset="0"/>
              </a:rPr>
              <a:t>information</a:t>
            </a:r>
            <a:r>
              <a:rPr lang="en-US" sz="2200" dirty="0">
                <a:ea typeface="SimSun" panose="02010600030101010101" pitchFamily="2" charset="-122"/>
                <a:cs typeface="Arial" panose="020B0604020202020204" pitchFamily="34" charset="0"/>
              </a:rPr>
              <a:t> about potential </a:t>
            </a:r>
            <a:r>
              <a:rPr lang="en-US" sz="2200" b="1" dirty="0">
                <a:ea typeface="SimSun" panose="02010600030101010101" pitchFamily="2" charset="-122"/>
                <a:cs typeface="Arial" panose="020B0604020202020204" pitchFamily="34" charset="0"/>
              </a:rPr>
              <a:t>solutions</a:t>
            </a:r>
            <a:r>
              <a:rPr lang="en-US" sz="2200" dirty="0">
                <a:ea typeface="SimSun" panose="02010600030101010101" pitchFamily="2" charset="-122"/>
                <a:cs typeface="Arial" panose="020B0604020202020204" pitchFamily="34" charset="0"/>
              </a:rPr>
              <a:t> to your chosen problem:</a:t>
            </a:r>
          </a:p>
          <a:p>
            <a:pPr marL="914400" lvl="1" indent="-457200" defTabSz="685800">
              <a:lnSpc>
                <a:spcPct val="115000"/>
              </a:lnSpc>
              <a:buFont typeface="Arial" panose="020B0604020202020204" pitchFamily="34" charset="0"/>
              <a:buChar char="•"/>
              <a:defRPr/>
            </a:pPr>
            <a:r>
              <a:rPr lang="en-US" sz="2200" dirty="0">
                <a:ea typeface="SimSun" panose="02010600030101010101" pitchFamily="2" charset="-122"/>
                <a:cs typeface="Arial" panose="020B0604020202020204" pitchFamily="34" charset="0"/>
              </a:rPr>
              <a:t>What is the solution? How will you explain it?</a:t>
            </a:r>
          </a:p>
          <a:p>
            <a:pPr marL="914400" lvl="1" indent="-457200" defTabSz="685800">
              <a:lnSpc>
                <a:spcPct val="115000"/>
              </a:lnSpc>
              <a:buFont typeface="Arial" panose="020B0604020202020204" pitchFamily="34" charset="0"/>
              <a:buChar char="•"/>
              <a:defRPr/>
            </a:pPr>
            <a:r>
              <a:rPr lang="en-US" sz="2200" dirty="0">
                <a:ea typeface="SimSun" panose="02010600030101010101" pitchFamily="2" charset="-122"/>
                <a:cs typeface="Arial" panose="020B0604020202020204" pitchFamily="34" charset="0"/>
              </a:rPr>
              <a:t>How will you evaluate it?</a:t>
            </a:r>
          </a:p>
        </p:txBody>
      </p:sp>
    </p:spTree>
    <p:extLst>
      <p:ext uri="{BB962C8B-B14F-4D97-AF65-F5344CB8AC3E}">
        <p14:creationId xmlns:p14="http://schemas.microsoft.com/office/powerpoint/2010/main" val="247679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35034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124743"/>
            <a:ext cx="11377264" cy="936105"/>
          </a:xfrm>
          <a:solidFill>
            <a:srgbClr val="C7EBE2"/>
          </a:solidFill>
          <a:ln w="3175">
            <a:solidFill>
              <a:schemeClr val="tx1"/>
            </a:solidFill>
            <a:prstDash val="dash"/>
          </a:ln>
        </p:spPr>
        <p:txBody>
          <a:bodyPr anchor="ctr">
            <a:normAutofit/>
          </a:bodyPr>
          <a:lstStyle/>
          <a:p>
            <a:pPr marL="0" indent="0">
              <a:buNone/>
            </a:pPr>
            <a:r>
              <a:rPr lang="en-US" sz="2400" dirty="0"/>
              <a:t>Experienced presenters often use </a:t>
            </a:r>
            <a:r>
              <a:rPr lang="en-US" sz="2400" b="1" dirty="0"/>
              <a:t>visual data </a:t>
            </a:r>
            <a:r>
              <a:rPr lang="en-US" sz="2400" dirty="0"/>
              <a:t>to support their claims. </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 </a:t>
              </a:r>
              <a:r>
                <a:rPr lang="en-GB" altLang="en-US" sz="2400" dirty="0">
                  <a:solidFill>
                    <a:srgbClr val="000000"/>
                  </a:solidFill>
                  <a:latin typeface="Verdana" panose="020B0604030504040204" pitchFamily="34" charset="0"/>
                </a:rPr>
                <a:t>Introduction to visual data</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3" name="Picture 12">
            <a:extLst>
              <a:ext uri="{FF2B5EF4-FFF2-40B4-BE49-F238E27FC236}">
                <a16:creationId xmlns:a16="http://schemas.microsoft.com/office/drawing/2014/main" id="{CB797ED6-EB6F-4AB6-A7D1-5EE58AB2243D}"/>
              </a:ext>
            </a:extLst>
          </p:cNvPr>
          <p:cNvPicPr/>
          <p:nvPr/>
        </p:nvPicPr>
        <p:blipFill rotWithShape="1">
          <a:blip r:embed="rId3"/>
          <a:srcRect l="7827" r="9736"/>
          <a:stretch/>
        </p:blipFill>
        <p:spPr bwMode="auto">
          <a:xfrm>
            <a:off x="9611016" y="3730090"/>
            <a:ext cx="2442049" cy="2592288"/>
          </a:xfrm>
          <a:prstGeom prst="rect">
            <a:avLst/>
          </a:prstGeom>
          <a:ln w="3175">
            <a:solidFill>
              <a:sysClr val="windowText" lastClr="000000"/>
            </a:solid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73048BD3-5537-49AA-A1F7-7153A689BA35}"/>
              </a:ext>
            </a:extLst>
          </p:cNvPr>
          <p:cNvPicPr/>
          <p:nvPr/>
        </p:nvPicPr>
        <p:blipFill rotWithShape="1">
          <a:blip r:embed="rId4"/>
          <a:srcRect l="740" t="3859" r="529"/>
          <a:stretch/>
        </p:blipFill>
        <p:spPr bwMode="auto">
          <a:xfrm>
            <a:off x="6608368" y="3730090"/>
            <a:ext cx="2856785" cy="2614207"/>
          </a:xfrm>
          <a:prstGeom prst="rect">
            <a:avLst/>
          </a:prstGeom>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359F56FC-F38C-4C2B-B7C7-5B3B41D33841}"/>
              </a:ext>
            </a:extLst>
          </p:cNvPr>
          <p:cNvPicPr/>
          <p:nvPr/>
        </p:nvPicPr>
        <p:blipFill>
          <a:blip r:embed="rId5"/>
          <a:stretch>
            <a:fillRect/>
          </a:stretch>
        </p:blipFill>
        <p:spPr>
          <a:xfrm>
            <a:off x="2845253" y="3730090"/>
            <a:ext cx="3619851" cy="2592288"/>
          </a:xfrm>
          <a:prstGeom prst="rect">
            <a:avLst/>
          </a:prstGeom>
          <a:ln w="3175">
            <a:solidFill>
              <a:schemeClr val="tx1"/>
            </a:solidFill>
          </a:ln>
        </p:spPr>
      </p:pic>
      <p:pic>
        <p:nvPicPr>
          <p:cNvPr id="22" name="Picture 21">
            <a:extLst>
              <a:ext uri="{FF2B5EF4-FFF2-40B4-BE49-F238E27FC236}">
                <a16:creationId xmlns:a16="http://schemas.microsoft.com/office/drawing/2014/main" id="{1EDCCE77-093F-4E4D-8505-3EC9EB55A17B}"/>
              </a:ext>
            </a:extLst>
          </p:cNvPr>
          <p:cNvPicPr/>
          <p:nvPr/>
        </p:nvPicPr>
        <p:blipFill>
          <a:blip r:embed="rId6"/>
          <a:stretch>
            <a:fillRect/>
          </a:stretch>
        </p:blipFill>
        <p:spPr>
          <a:xfrm>
            <a:off x="217948" y="3730090"/>
            <a:ext cx="2484041" cy="2592288"/>
          </a:xfrm>
          <a:prstGeom prst="rect">
            <a:avLst/>
          </a:prstGeom>
          <a:ln w="3175">
            <a:solidFill>
              <a:schemeClr val="tx1"/>
            </a:solidFill>
          </a:ln>
        </p:spPr>
      </p:pic>
      <p:sp>
        <p:nvSpPr>
          <p:cNvPr id="2" name="Rectangle 1">
            <a:extLst>
              <a:ext uri="{FF2B5EF4-FFF2-40B4-BE49-F238E27FC236}">
                <a16:creationId xmlns:a16="http://schemas.microsoft.com/office/drawing/2014/main" id="{7447D062-0E6C-4546-9F7C-A158A3E6CF3C}"/>
              </a:ext>
            </a:extLst>
          </p:cNvPr>
          <p:cNvSpPr/>
          <p:nvPr/>
        </p:nvSpPr>
        <p:spPr>
          <a:xfrm>
            <a:off x="407368" y="2362821"/>
            <a:ext cx="10297144" cy="1015663"/>
          </a:xfrm>
          <a:prstGeom prst="rect">
            <a:avLst/>
          </a:prstGeom>
        </p:spPr>
        <p:txBody>
          <a:bodyPr wrap="square">
            <a:spAutoFit/>
          </a:bodyPr>
          <a:lstStyle/>
          <a:p>
            <a:pPr marL="342900" indent="-342900">
              <a:buFont typeface="Arial" panose="020B0604020202020204" pitchFamily="34" charset="0"/>
              <a:buChar char="•"/>
            </a:pPr>
            <a:r>
              <a:rPr lang="en-US" sz="2000" dirty="0"/>
              <a:t>Name the types of visual data below.</a:t>
            </a:r>
          </a:p>
          <a:p>
            <a:pPr marL="342900" indent="-342900">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List at least two reasons why it might be useful to use visual data in your presentation.</a:t>
            </a:r>
          </a:p>
        </p:txBody>
      </p:sp>
    </p:spTree>
    <p:extLst>
      <p:ext uri="{BB962C8B-B14F-4D97-AF65-F5344CB8AC3E}">
        <p14:creationId xmlns:p14="http://schemas.microsoft.com/office/powerpoint/2010/main" val="3021048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012D8F-0C78-4CC6-9AD9-8A2F118D8B7C}"/>
              </a:ext>
            </a:extLst>
          </p:cNvPr>
          <p:cNvSpPr>
            <a:spLocks noGrp="1"/>
          </p:cNvSpPr>
          <p:nvPr>
            <p:ph idx="1"/>
          </p:nvPr>
        </p:nvSpPr>
        <p:spPr>
          <a:xfrm>
            <a:off x="370858" y="980728"/>
            <a:ext cx="11413773" cy="4351338"/>
          </a:xfrm>
        </p:spPr>
        <p:txBody>
          <a:bodyPr/>
          <a:lstStyle/>
          <a:p>
            <a:pPr marL="0" indent="0">
              <a:buNone/>
            </a:pPr>
            <a:r>
              <a:rPr lang="en-US" sz="2000" dirty="0"/>
              <a:t>List at least two reasons why it is often useful to use visual data in presentations.</a:t>
            </a:r>
          </a:p>
          <a:p>
            <a:pPr marL="0" indent="0">
              <a:buNone/>
            </a:pPr>
            <a:endParaRPr lang="en-US" sz="1400" dirty="0"/>
          </a:p>
          <a:p>
            <a:pPr algn="just"/>
            <a:r>
              <a:rPr lang="en-US" sz="2400" dirty="0">
                <a:solidFill>
                  <a:srgbClr val="002060"/>
                </a:solidFill>
              </a:rPr>
              <a:t>It is often easier to </a:t>
            </a:r>
            <a:r>
              <a:rPr lang="en-US" sz="2400" b="1" dirty="0">
                <a:solidFill>
                  <a:srgbClr val="002060"/>
                </a:solidFill>
              </a:rPr>
              <a:t>understand </a:t>
            </a:r>
            <a:r>
              <a:rPr lang="en-US" sz="2400" dirty="0">
                <a:solidFill>
                  <a:srgbClr val="002060"/>
                </a:solidFill>
              </a:rPr>
              <a:t>complex data when it is presented in a visual form.</a:t>
            </a:r>
          </a:p>
          <a:p>
            <a:pPr algn="just"/>
            <a:r>
              <a:rPr lang="en-US" sz="2400" dirty="0">
                <a:solidFill>
                  <a:srgbClr val="002060"/>
                </a:solidFill>
              </a:rPr>
              <a:t>It makes complex data more </a:t>
            </a:r>
            <a:r>
              <a:rPr lang="en-US" sz="2400" b="1" dirty="0">
                <a:solidFill>
                  <a:srgbClr val="002060"/>
                </a:solidFill>
              </a:rPr>
              <a:t>memorable</a:t>
            </a:r>
            <a:r>
              <a:rPr lang="en-US" sz="2400" dirty="0">
                <a:solidFill>
                  <a:srgbClr val="002060"/>
                </a:solidFill>
              </a:rPr>
              <a:t>.</a:t>
            </a:r>
          </a:p>
          <a:p>
            <a:pPr algn="just"/>
            <a:r>
              <a:rPr lang="en-US" sz="2400" dirty="0">
                <a:solidFill>
                  <a:srgbClr val="002060"/>
                </a:solidFill>
              </a:rPr>
              <a:t>It looks </a:t>
            </a:r>
            <a:r>
              <a:rPr lang="en-US" sz="2400" b="1" dirty="0">
                <a:solidFill>
                  <a:srgbClr val="002060"/>
                </a:solidFill>
              </a:rPr>
              <a:t>professional</a:t>
            </a:r>
            <a:r>
              <a:rPr lang="en-US" sz="2400" dirty="0">
                <a:solidFill>
                  <a:srgbClr val="002060"/>
                </a:solidFill>
              </a:rPr>
              <a:t> and shows that you are </a:t>
            </a:r>
            <a:r>
              <a:rPr lang="en-US" sz="2400" b="1" dirty="0">
                <a:solidFill>
                  <a:srgbClr val="002060"/>
                </a:solidFill>
              </a:rPr>
              <a:t>well-prepared</a:t>
            </a:r>
            <a:r>
              <a:rPr lang="en-US" sz="2400" dirty="0">
                <a:solidFill>
                  <a:srgbClr val="002060"/>
                </a:solidFill>
              </a:rPr>
              <a:t>.</a:t>
            </a:r>
          </a:p>
          <a:p>
            <a:pPr algn="just"/>
            <a:r>
              <a:rPr lang="en-US" sz="2400" dirty="0">
                <a:solidFill>
                  <a:srgbClr val="002060"/>
                </a:solidFill>
              </a:rPr>
              <a:t>It provides</a:t>
            </a:r>
            <a:r>
              <a:rPr lang="en-US" sz="2400" b="1" dirty="0">
                <a:solidFill>
                  <a:srgbClr val="002060"/>
                </a:solidFill>
              </a:rPr>
              <a:t> variety </a:t>
            </a:r>
            <a:r>
              <a:rPr lang="en-US" sz="2400" dirty="0">
                <a:solidFill>
                  <a:srgbClr val="002060"/>
                </a:solidFill>
              </a:rPr>
              <a:t>in your presentation.</a:t>
            </a:r>
          </a:p>
          <a:p>
            <a:endParaRPr lang="en-US" dirty="0"/>
          </a:p>
        </p:txBody>
      </p:sp>
      <p:pic>
        <p:nvPicPr>
          <p:cNvPr id="5" name="Picture 4">
            <a:extLst>
              <a:ext uri="{FF2B5EF4-FFF2-40B4-BE49-F238E27FC236}">
                <a16:creationId xmlns:a16="http://schemas.microsoft.com/office/drawing/2014/main" id="{596C01DD-F10B-4605-A1E4-11AB80DFC181}"/>
              </a:ext>
            </a:extLst>
          </p:cNvPr>
          <p:cNvPicPr>
            <a:picLocks noChangeAspect="1"/>
          </p:cNvPicPr>
          <p:nvPr/>
        </p:nvPicPr>
        <p:blipFill>
          <a:blip r:embed="rId2"/>
          <a:stretch>
            <a:fillRect/>
          </a:stretch>
        </p:blipFill>
        <p:spPr>
          <a:xfrm>
            <a:off x="191344" y="116632"/>
            <a:ext cx="1938696" cy="719390"/>
          </a:xfrm>
          <a:prstGeom prst="rect">
            <a:avLst/>
          </a:prstGeom>
        </p:spPr>
      </p:pic>
      <p:pic>
        <p:nvPicPr>
          <p:cNvPr id="8" name="Picture 7">
            <a:extLst>
              <a:ext uri="{FF2B5EF4-FFF2-40B4-BE49-F238E27FC236}">
                <a16:creationId xmlns:a16="http://schemas.microsoft.com/office/drawing/2014/main" id="{19B64C8D-AE14-45DB-9C00-31C1D66CAC25}"/>
              </a:ext>
            </a:extLst>
          </p:cNvPr>
          <p:cNvPicPr/>
          <p:nvPr/>
        </p:nvPicPr>
        <p:blipFill rotWithShape="1">
          <a:blip r:embed="rId3"/>
          <a:srcRect l="7827" r="9736"/>
          <a:stretch/>
        </p:blipFill>
        <p:spPr bwMode="auto">
          <a:xfrm>
            <a:off x="9608911" y="4035922"/>
            <a:ext cx="2442049" cy="2592288"/>
          </a:xfrm>
          <a:prstGeom prst="rect">
            <a:avLst/>
          </a:prstGeom>
          <a:ln w="3175">
            <a:solidFill>
              <a:sysClr val="windowText" lastClr="000000"/>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9F03F8B-E62E-4C1B-A1EB-116592E55BF8}"/>
              </a:ext>
            </a:extLst>
          </p:cNvPr>
          <p:cNvPicPr/>
          <p:nvPr/>
        </p:nvPicPr>
        <p:blipFill rotWithShape="1">
          <a:blip r:embed="rId4"/>
          <a:srcRect l="740" t="3859" r="529"/>
          <a:stretch/>
        </p:blipFill>
        <p:spPr bwMode="auto">
          <a:xfrm>
            <a:off x="6606263" y="4035922"/>
            <a:ext cx="2856785" cy="2614207"/>
          </a:xfrm>
          <a:prstGeom prst="rect">
            <a:avLst/>
          </a:prstGeom>
          <a:ln w="317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42A61F86-791E-490A-B295-D27BB0694645}"/>
              </a:ext>
            </a:extLst>
          </p:cNvPr>
          <p:cNvPicPr/>
          <p:nvPr/>
        </p:nvPicPr>
        <p:blipFill>
          <a:blip r:embed="rId5"/>
          <a:stretch>
            <a:fillRect/>
          </a:stretch>
        </p:blipFill>
        <p:spPr>
          <a:xfrm>
            <a:off x="2843148" y="4035922"/>
            <a:ext cx="3619851" cy="2592288"/>
          </a:xfrm>
          <a:prstGeom prst="rect">
            <a:avLst/>
          </a:prstGeom>
          <a:ln w="3175">
            <a:solidFill>
              <a:schemeClr val="tx1"/>
            </a:solidFill>
          </a:ln>
        </p:spPr>
      </p:pic>
      <p:pic>
        <p:nvPicPr>
          <p:cNvPr id="11" name="Picture 10">
            <a:extLst>
              <a:ext uri="{FF2B5EF4-FFF2-40B4-BE49-F238E27FC236}">
                <a16:creationId xmlns:a16="http://schemas.microsoft.com/office/drawing/2014/main" id="{44E5A254-9F98-4278-8DB0-D76ED366C1D2}"/>
              </a:ext>
            </a:extLst>
          </p:cNvPr>
          <p:cNvPicPr/>
          <p:nvPr/>
        </p:nvPicPr>
        <p:blipFill>
          <a:blip r:embed="rId6"/>
          <a:stretch>
            <a:fillRect/>
          </a:stretch>
        </p:blipFill>
        <p:spPr>
          <a:xfrm>
            <a:off x="215843" y="4035922"/>
            <a:ext cx="2484041" cy="2592288"/>
          </a:xfrm>
          <a:prstGeom prst="rect">
            <a:avLst/>
          </a:prstGeom>
          <a:ln w="3175">
            <a:solidFill>
              <a:schemeClr val="tx1"/>
            </a:solidFill>
          </a:ln>
        </p:spPr>
      </p:pic>
      <p:grpSp>
        <p:nvGrpSpPr>
          <p:cNvPr id="12" name="Group 2">
            <a:extLst>
              <a:ext uri="{FF2B5EF4-FFF2-40B4-BE49-F238E27FC236}">
                <a16:creationId xmlns:a16="http://schemas.microsoft.com/office/drawing/2014/main" id="{C0E3B3CE-5E14-409E-8165-66EE96DD47E8}"/>
              </a:ext>
            </a:extLst>
          </p:cNvPr>
          <p:cNvGrpSpPr>
            <a:grpSpLocks/>
          </p:cNvGrpSpPr>
          <p:nvPr/>
        </p:nvGrpSpPr>
        <p:grpSpPr bwMode="auto">
          <a:xfrm>
            <a:off x="2567608" y="279885"/>
            <a:ext cx="7956376" cy="556827"/>
            <a:chOff x="103092947" y="106166598"/>
            <a:chExt cx="6633628" cy="556506"/>
          </a:xfrm>
        </p:grpSpPr>
        <p:sp>
          <p:nvSpPr>
            <p:cNvPr id="14" name="Text Box 3">
              <a:extLst>
                <a:ext uri="{FF2B5EF4-FFF2-40B4-BE49-F238E27FC236}">
                  <a16:creationId xmlns:a16="http://schemas.microsoft.com/office/drawing/2014/main" id="{9902AB28-130F-4559-B361-39EEA192C6D0}"/>
                </a:ext>
              </a:extLst>
            </p:cNvPr>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 </a:t>
              </a:r>
              <a:r>
                <a:rPr lang="en-GB" altLang="en-US" sz="2400" dirty="0">
                  <a:solidFill>
                    <a:srgbClr val="000000"/>
                  </a:solidFill>
                  <a:latin typeface="Verdana" panose="020B0604030504040204" pitchFamily="34" charset="0"/>
                </a:rPr>
                <a:t>Introduction to visual data</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5" name="Rectangle 4">
              <a:extLst>
                <a:ext uri="{FF2B5EF4-FFF2-40B4-BE49-F238E27FC236}">
                  <a16:creationId xmlns:a16="http://schemas.microsoft.com/office/drawing/2014/main" id="{B5D9F10A-D352-48A8-A00B-008073AA593F}"/>
                </a:ext>
              </a:extLst>
            </p:cNvPr>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8953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a:t>
              </a:r>
              <a:r>
                <a:rPr kumimoji="0" lang="en-GB" altLang="en-US"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started: </a:t>
              </a:r>
              <a:r>
                <a:rPr lang="en-GB" altLang="en-US" sz="2400">
                  <a:solidFill>
                    <a:srgbClr val="000000"/>
                  </a:solidFill>
                  <a:latin typeface="Verdana" panose="020B0604030504040204" pitchFamily="34" charset="0"/>
                </a:rPr>
                <a:t>Key language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47" name="Group 46">
            <a:extLst>
              <a:ext uri="{FF2B5EF4-FFF2-40B4-BE49-F238E27FC236}">
                <a16:creationId xmlns:a16="http://schemas.microsoft.com/office/drawing/2014/main" id="{988616DA-014D-4E80-9E91-BF3A8A3269D0}"/>
              </a:ext>
            </a:extLst>
          </p:cNvPr>
          <p:cNvGrpSpPr/>
          <p:nvPr/>
        </p:nvGrpSpPr>
        <p:grpSpPr>
          <a:xfrm>
            <a:off x="448929" y="3800066"/>
            <a:ext cx="2384385" cy="1810568"/>
            <a:chOff x="407367" y="4096337"/>
            <a:chExt cx="2456394" cy="2537077"/>
          </a:xfrm>
        </p:grpSpPr>
        <p:sp>
          <p:nvSpPr>
            <p:cNvPr id="14" name="Rectangle 13">
              <a:extLst>
                <a:ext uri="{FF2B5EF4-FFF2-40B4-BE49-F238E27FC236}">
                  <a16:creationId xmlns:a16="http://schemas.microsoft.com/office/drawing/2014/main" id="{E5C8BED5-A02C-41D6-8FAE-881961F5CF69}"/>
                </a:ext>
              </a:extLst>
            </p:cNvPr>
            <p:cNvSpPr/>
            <p:nvPr/>
          </p:nvSpPr>
          <p:spPr>
            <a:xfrm>
              <a:off x="407367" y="4096337"/>
              <a:ext cx="2456394" cy="253707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a:p>
              <a:pPr algn="ctr"/>
              <a:r>
                <a:rPr lang="en-US" sz="3200" b="1" dirty="0">
                  <a:solidFill>
                    <a:schemeClr val="tx1"/>
                  </a:solidFill>
                </a:rPr>
                <a:t>A</a:t>
              </a:r>
            </a:p>
            <a:p>
              <a:pPr algn="ctr"/>
              <a:endParaRPr lang="en-US" sz="3200" b="1" dirty="0">
                <a:solidFill>
                  <a:schemeClr val="tx1"/>
                </a:solidFill>
              </a:endParaRPr>
            </a:p>
            <a:p>
              <a:pPr algn="ctr"/>
              <a:endParaRPr lang="en-US" sz="3200" b="1" dirty="0">
                <a:solidFill>
                  <a:schemeClr val="tx1"/>
                </a:solidFill>
              </a:endParaRPr>
            </a:p>
            <a:p>
              <a:pPr algn="ctr"/>
              <a:endParaRPr lang="en-US" sz="3200" b="1" dirty="0">
                <a:solidFill>
                  <a:schemeClr val="tx1"/>
                </a:solidFill>
              </a:endParaRPr>
            </a:p>
            <a:p>
              <a:pPr algn="ctr"/>
              <a:endParaRPr lang="en-US" sz="3200" b="1" dirty="0">
                <a:solidFill>
                  <a:schemeClr val="tx1"/>
                </a:solidFill>
              </a:endParaRPr>
            </a:p>
          </p:txBody>
        </p:sp>
        <p:cxnSp>
          <p:nvCxnSpPr>
            <p:cNvPr id="17" name="Straight Arrow Connector 16">
              <a:extLst>
                <a:ext uri="{FF2B5EF4-FFF2-40B4-BE49-F238E27FC236}">
                  <a16:creationId xmlns:a16="http://schemas.microsoft.com/office/drawing/2014/main" id="{3F417FC9-2432-4B9D-B3C4-965A5449E668}"/>
                </a:ext>
              </a:extLst>
            </p:cNvPr>
            <p:cNvCxnSpPr>
              <a:cxnSpLocks/>
            </p:cNvCxnSpPr>
            <p:nvPr/>
          </p:nvCxnSpPr>
          <p:spPr>
            <a:xfrm flipV="1">
              <a:off x="551384" y="4437112"/>
              <a:ext cx="2050133" cy="1944216"/>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DCCF9FA7-51BF-4258-95F9-B48F5C4099C4}"/>
              </a:ext>
            </a:extLst>
          </p:cNvPr>
          <p:cNvGrpSpPr/>
          <p:nvPr/>
        </p:nvGrpSpPr>
        <p:grpSpPr>
          <a:xfrm>
            <a:off x="3323542" y="3797424"/>
            <a:ext cx="2384385" cy="1836221"/>
            <a:chOff x="3380991" y="4096337"/>
            <a:chExt cx="2456394" cy="2573023"/>
          </a:xfrm>
        </p:grpSpPr>
        <p:sp>
          <p:nvSpPr>
            <p:cNvPr id="18" name="Rectangle 17">
              <a:extLst>
                <a:ext uri="{FF2B5EF4-FFF2-40B4-BE49-F238E27FC236}">
                  <a16:creationId xmlns:a16="http://schemas.microsoft.com/office/drawing/2014/main" id="{B8E01B08-1A2F-4060-98C6-92C1A221B230}"/>
                </a:ext>
              </a:extLst>
            </p:cNvPr>
            <p:cNvSpPr/>
            <p:nvPr/>
          </p:nvSpPr>
          <p:spPr>
            <a:xfrm>
              <a:off x="3380991" y="4096337"/>
              <a:ext cx="2456394" cy="25730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B</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cxnSp>
          <p:nvCxnSpPr>
            <p:cNvPr id="24" name="Straight Arrow Connector 23">
              <a:extLst>
                <a:ext uri="{FF2B5EF4-FFF2-40B4-BE49-F238E27FC236}">
                  <a16:creationId xmlns:a16="http://schemas.microsoft.com/office/drawing/2014/main" id="{5CB52AF0-631B-48F1-A17D-82D3014EE6DB}"/>
                </a:ext>
              </a:extLst>
            </p:cNvPr>
            <p:cNvCxnSpPr>
              <a:cxnSpLocks/>
            </p:cNvCxnSpPr>
            <p:nvPr/>
          </p:nvCxnSpPr>
          <p:spPr>
            <a:xfrm>
              <a:off x="3503712" y="4437112"/>
              <a:ext cx="2232248" cy="1944216"/>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C51C272-E00D-4E24-85C9-70A089C16DEB}"/>
              </a:ext>
            </a:extLst>
          </p:cNvPr>
          <p:cNvGrpSpPr/>
          <p:nvPr/>
        </p:nvGrpSpPr>
        <p:grpSpPr>
          <a:xfrm>
            <a:off x="6361894" y="3817840"/>
            <a:ext cx="2384385" cy="1836221"/>
            <a:chOff x="6354614" y="4096337"/>
            <a:chExt cx="2456394" cy="2573023"/>
          </a:xfrm>
        </p:grpSpPr>
        <p:sp>
          <p:nvSpPr>
            <p:cNvPr id="20" name="Rectangle 19">
              <a:extLst>
                <a:ext uri="{FF2B5EF4-FFF2-40B4-BE49-F238E27FC236}">
                  <a16:creationId xmlns:a16="http://schemas.microsoft.com/office/drawing/2014/main" id="{2641FA15-6FAC-4EE1-B1D0-5704FAE9ED01}"/>
                </a:ext>
              </a:extLst>
            </p:cNvPr>
            <p:cNvSpPr/>
            <p:nvPr/>
          </p:nvSpPr>
          <p:spPr>
            <a:xfrm>
              <a:off x="6354614" y="4096337"/>
              <a:ext cx="2456394" cy="25730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C</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cxnSp>
          <p:nvCxnSpPr>
            <p:cNvPr id="33" name="Straight Connector 32">
              <a:extLst>
                <a:ext uri="{FF2B5EF4-FFF2-40B4-BE49-F238E27FC236}">
                  <a16:creationId xmlns:a16="http://schemas.microsoft.com/office/drawing/2014/main" id="{0B0D257B-B22F-4916-AD83-35B84C375EEA}"/>
                </a:ext>
              </a:extLst>
            </p:cNvPr>
            <p:cNvCxnSpPr>
              <a:cxnSpLocks/>
            </p:cNvCxnSpPr>
            <p:nvPr/>
          </p:nvCxnSpPr>
          <p:spPr>
            <a:xfrm flipV="1">
              <a:off x="6545795" y="4581128"/>
              <a:ext cx="486309" cy="1512204"/>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A95E39A-3219-4C8D-A14F-F05E73908213}"/>
                </a:ext>
              </a:extLst>
            </p:cNvPr>
            <p:cNvCxnSpPr>
              <a:cxnSpLocks/>
            </p:cNvCxnSpPr>
            <p:nvPr/>
          </p:nvCxnSpPr>
          <p:spPr>
            <a:xfrm flipH="1" flipV="1">
              <a:off x="7032104" y="4581128"/>
              <a:ext cx="646298" cy="1800200"/>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4A2E1E3-E603-4927-A34C-2CE7EA441E49}"/>
                </a:ext>
              </a:extLst>
            </p:cNvPr>
            <p:cNvCxnSpPr>
              <a:cxnSpLocks/>
            </p:cNvCxnSpPr>
            <p:nvPr/>
          </p:nvCxnSpPr>
          <p:spPr>
            <a:xfrm flipV="1">
              <a:off x="7678052" y="4797152"/>
              <a:ext cx="146140" cy="1584176"/>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B8FD51-5648-4D56-9B8C-CB31E6439287}"/>
                </a:ext>
              </a:extLst>
            </p:cNvPr>
            <p:cNvCxnSpPr>
              <a:cxnSpLocks/>
            </p:cNvCxnSpPr>
            <p:nvPr/>
          </p:nvCxnSpPr>
          <p:spPr>
            <a:xfrm flipH="1" flipV="1">
              <a:off x="7819838" y="4797152"/>
              <a:ext cx="375793" cy="972090"/>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E9C5C7-A5DB-47A3-8D18-B33ED800036F}"/>
                </a:ext>
              </a:extLst>
            </p:cNvPr>
            <p:cNvCxnSpPr>
              <a:cxnSpLocks/>
            </p:cNvCxnSpPr>
            <p:nvPr/>
          </p:nvCxnSpPr>
          <p:spPr>
            <a:xfrm flipV="1">
              <a:off x="8207957" y="5013176"/>
              <a:ext cx="147935" cy="756066"/>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D490FFF-7455-489E-A2C3-6C872A78729D}"/>
                </a:ext>
              </a:extLst>
            </p:cNvPr>
            <p:cNvCxnSpPr>
              <a:cxnSpLocks/>
            </p:cNvCxnSpPr>
            <p:nvPr/>
          </p:nvCxnSpPr>
          <p:spPr>
            <a:xfrm>
              <a:off x="8337067" y="5013176"/>
              <a:ext cx="375794" cy="1080155"/>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5FD7E84-E83A-49E5-8A37-F395AB303AE9}"/>
              </a:ext>
            </a:extLst>
          </p:cNvPr>
          <p:cNvGrpSpPr/>
          <p:nvPr/>
        </p:nvGrpSpPr>
        <p:grpSpPr>
          <a:xfrm>
            <a:off x="9397494" y="3797424"/>
            <a:ext cx="2384385" cy="1836221"/>
            <a:chOff x="9328238" y="4096337"/>
            <a:chExt cx="2456394" cy="2573023"/>
          </a:xfrm>
        </p:grpSpPr>
        <p:sp>
          <p:nvSpPr>
            <p:cNvPr id="21" name="Rectangle 20">
              <a:extLst>
                <a:ext uri="{FF2B5EF4-FFF2-40B4-BE49-F238E27FC236}">
                  <a16:creationId xmlns:a16="http://schemas.microsoft.com/office/drawing/2014/main" id="{4D18C313-CC72-4C7C-A211-68833314EB9C}"/>
                </a:ext>
              </a:extLst>
            </p:cNvPr>
            <p:cNvSpPr/>
            <p:nvPr/>
          </p:nvSpPr>
          <p:spPr>
            <a:xfrm>
              <a:off x="9328238" y="4096337"/>
              <a:ext cx="2456394" cy="25730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D</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cxnSp>
          <p:nvCxnSpPr>
            <p:cNvPr id="53" name="Straight Arrow Connector 52">
              <a:extLst>
                <a:ext uri="{FF2B5EF4-FFF2-40B4-BE49-F238E27FC236}">
                  <a16:creationId xmlns:a16="http://schemas.microsoft.com/office/drawing/2014/main" id="{5A2172F8-0AC4-4B5A-9EF7-4F8E01616899}"/>
                </a:ext>
              </a:extLst>
            </p:cNvPr>
            <p:cNvCxnSpPr>
              <a:cxnSpLocks/>
            </p:cNvCxnSpPr>
            <p:nvPr/>
          </p:nvCxnSpPr>
          <p:spPr>
            <a:xfrm>
              <a:off x="10344472" y="5409220"/>
              <a:ext cx="1296144" cy="72008"/>
            </a:xfrm>
            <a:prstGeom prst="straightConnector1">
              <a:avLst/>
            </a:prstGeom>
            <a:ln w="1143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5CF352-0CB1-47C0-8CD9-7AE660E0D7AF}"/>
                </a:ext>
              </a:extLst>
            </p:cNvPr>
            <p:cNvCxnSpPr>
              <a:cxnSpLocks/>
            </p:cNvCxnSpPr>
            <p:nvPr/>
          </p:nvCxnSpPr>
          <p:spPr>
            <a:xfrm flipH="1">
              <a:off x="9456958" y="5409220"/>
              <a:ext cx="887514" cy="72008"/>
            </a:xfrm>
            <a:prstGeom prst="line">
              <a:avLst/>
            </a:prstGeom>
            <a:ln w="1143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4" name="Content Placeholder 3">
            <a:extLst>
              <a:ext uri="{FF2B5EF4-FFF2-40B4-BE49-F238E27FC236}">
                <a16:creationId xmlns:a16="http://schemas.microsoft.com/office/drawing/2014/main" id="{5F944E27-76B8-42C0-82E9-836A77CC3567}"/>
              </a:ext>
            </a:extLst>
          </p:cNvPr>
          <p:cNvSpPr>
            <a:spLocks noGrp="1"/>
          </p:cNvSpPr>
          <p:nvPr>
            <p:ph idx="1"/>
          </p:nvPr>
        </p:nvSpPr>
        <p:spPr>
          <a:xfrm>
            <a:off x="456311" y="1114609"/>
            <a:ext cx="10322639" cy="375219"/>
          </a:xfrm>
        </p:spPr>
        <p:txBody>
          <a:bodyPr/>
          <a:lstStyle/>
          <a:p>
            <a:pPr marL="0" indent="0">
              <a:buNone/>
            </a:pPr>
            <a:r>
              <a:rPr lang="en-US" sz="2000" dirty="0"/>
              <a:t>Match each sentence below to the trend it best describes.</a:t>
            </a:r>
          </a:p>
          <a:p>
            <a:pPr marL="0" indent="0">
              <a:buNone/>
            </a:pPr>
            <a:endParaRPr lang="en-US" sz="2400" dirty="0"/>
          </a:p>
          <a:p>
            <a:pPr marL="0" indent="0">
              <a:buNone/>
            </a:pPr>
            <a:endParaRPr lang="en-US" dirty="0"/>
          </a:p>
        </p:txBody>
      </p:sp>
      <p:sp>
        <p:nvSpPr>
          <p:cNvPr id="27" name="Rectangle 26">
            <a:extLst>
              <a:ext uri="{FF2B5EF4-FFF2-40B4-BE49-F238E27FC236}">
                <a16:creationId xmlns:a16="http://schemas.microsoft.com/office/drawing/2014/main" id="{3A82A0F9-61A5-427A-98D5-7D54CC695CDF}"/>
              </a:ext>
            </a:extLst>
          </p:cNvPr>
          <p:cNvSpPr/>
          <p:nvPr/>
        </p:nvSpPr>
        <p:spPr>
          <a:xfrm>
            <a:off x="454036" y="1721112"/>
            <a:ext cx="11330595" cy="1815882"/>
          </a:xfrm>
          <a:prstGeom prst="rect">
            <a:avLst/>
          </a:prstGeom>
          <a:solidFill>
            <a:srgbClr val="FFF8E5"/>
          </a:solidFill>
          <a:ln>
            <a:solidFill>
              <a:schemeClr val="tx1"/>
            </a:solidFill>
          </a:ln>
        </p:spPr>
        <p:txBody>
          <a:bodyPr wrap="square">
            <a:spAutoFit/>
          </a:bodyPr>
          <a:lstStyle/>
          <a:p>
            <a:pPr marL="914400" lvl="1" indent="-457200">
              <a:buFont typeface="+mj-lt"/>
              <a:buAutoNum type="arabicPeriod"/>
            </a:pPr>
            <a:r>
              <a:rPr lang="en-US" sz="2800" dirty="0"/>
              <a:t>The company </a:t>
            </a:r>
            <a:r>
              <a:rPr lang="en-US" sz="2800" b="1" dirty="0"/>
              <a:t>saw</a:t>
            </a:r>
            <a:r>
              <a:rPr lang="en-US" sz="2800" dirty="0"/>
              <a:t> </a:t>
            </a:r>
            <a:r>
              <a:rPr lang="en-US" sz="2800" b="1" dirty="0"/>
              <a:t>significant</a:t>
            </a:r>
            <a:r>
              <a:rPr lang="en-US" sz="2800" dirty="0"/>
              <a:t> </a:t>
            </a:r>
            <a:r>
              <a:rPr lang="en-US" sz="2800" b="1" dirty="0"/>
              <a:t>fluctuations </a:t>
            </a:r>
            <a:r>
              <a:rPr lang="en-US" sz="2800" dirty="0"/>
              <a:t>in sales. </a:t>
            </a:r>
          </a:p>
          <a:p>
            <a:pPr marL="914400" lvl="1" indent="-457200">
              <a:buFont typeface="+mj-lt"/>
              <a:buAutoNum type="arabicPeriod"/>
            </a:pPr>
            <a:r>
              <a:rPr lang="en-US" sz="2800" dirty="0"/>
              <a:t>The company </a:t>
            </a:r>
            <a:r>
              <a:rPr lang="en-US" sz="2800" b="1" dirty="0"/>
              <a:t>experienced</a:t>
            </a:r>
            <a:r>
              <a:rPr lang="en-US" sz="2800" dirty="0"/>
              <a:t> a </a:t>
            </a:r>
            <a:r>
              <a:rPr lang="en-US" sz="2800" b="1" dirty="0"/>
              <a:t>significant</a:t>
            </a:r>
            <a:r>
              <a:rPr lang="en-US" sz="2800" dirty="0"/>
              <a:t> </a:t>
            </a:r>
            <a:r>
              <a:rPr lang="en-US" sz="2800" b="1" dirty="0"/>
              <a:t>increase </a:t>
            </a:r>
            <a:r>
              <a:rPr lang="en-US" sz="2800" dirty="0"/>
              <a:t>in sales.</a:t>
            </a:r>
          </a:p>
          <a:p>
            <a:pPr marL="914400" lvl="1" indent="-457200">
              <a:buFont typeface="+mj-lt"/>
              <a:buAutoNum type="arabicPeriod"/>
            </a:pPr>
            <a:r>
              <a:rPr lang="en-US" sz="2800" dirty="0"/>
              <a:t>The company's sales </a:t>
            </a:r>
            <a:r>
              <a:rPr lang="en-US" sz="2800" b="1" dirty="0"/>
              <a:t>remained</a:t>
            </a:r>
            <a:r>
              <a:rPr lang="en-US" sz="2800" dirty="0"/>
              <a:t> </a:t>
            </a:r>
            <a:r>
              <a:rPr lang="en-US" sz="2800" b="1" dirty="0"/>
              <a:t>relatively stable</a:t>
            </a:r>
            <a:r>
              <a:rPr lang="en-US" sz="2800" dirty="0"/>
              <a:t>. </a:t>
            </a:r>
          </a:p>
          <a:p>
            <a:pPr marL="914400" lvl="1" indent="-457200">
              <a:buFont typeface="+mj-lt"/>
              <a:buAutoNum type="arabicPeriod"/>
            </a:pPr>
            <a:r>
              <a:rPr lang="en-US" sz="2800" dirty="0"/>
              <a:t>The company's sales </a:t>
            </a:r>
            <a:r>
              <a:rPr lang="en-US" sz="2800" b="1" dirty="0"/>
              <a:t>fell</a:t>
            </a:r>
            <a:r>
              <a:rPr lang="en-US" sz="2800" dirty="0"/>
              <a:t> </a:t>
            </a:r>
            <a:r>
              <a:rPr lang="en-US" sz="2800" b="1" dirty="0"/>
              <a:t>dramatically</a:t>
            </a:r>
            <a:r>
              <a:rPr lang="en-US" sz="2800" dirty="0"/>
              <a:t>.</a:t>
            </a:r>
          </a:p>
        </p:txBody>
      </p:sp>
      <p:sp>
        <p:nvSpPr>
          <p:cNvPr id="5" name="Oval 4">
            <a:extLst>
              <a:ext uri="{FF2B5EF4-FFF2-40B4-BE49-F238E27FC236}">
                <a16:creationId xmlns:a16="http://schemas.microsoft.com/office/drawing/2014/main" id="{A5105DC4-CF0C-0B36-B4F7-93B86EBC0CF2}"/>
              </a:ext>
            </a:extLst>
          </p:cNvPr>
          <p:cNvSpPr/>
          <p:nvPr/>
        </p:nvSpPr>
        <p:spPr>
          <a:xfrm>
            <a:off x="8281499" y="3663704"/>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1</a:t>
            </a:r>
            <a:endParaRPr lang="en-GB" sz="3600" b="1" dirty="0">
              <a:solidFill>
                <a:srgbClr val="002060"/>
              </a:solidFill>
            </a:endParaRPr>
          </a:p>
        </p:txBody>
      </p:sp>
      <p:sp>
        <p:nvSpPr>
          <p:cNvPr id="9" name="Oval 8">
            <a:extLst>
              <a:ext uri="{FF2B5EF4-FFF2-40B4-BE49-F238E27FC236}">
                <a16:creationId xmlns:a16="http://schemas.microsoft.com/office/drawing/2014/main" id="{88A57F93-A164-2EE8-7F6E-E2BEBA2DCD27}"/>
              </a:ext>
            </a:extLst>
          </p:cNvPr>
          <p:cNvSpPr/>
          <p:nvPr/>
        </p:nvSpPr>
        <p:spPr>
          <a:xfrm>
            <a:off x="2110719" y="4946496"/>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2</a:t>
            </a:r>
            <a:endParaRPr lang="en-GB" sz="3600" b="1" dirty="0">
              <a:solidFill>
                <a:srgbClr val="002060"/>
              </a:solidFill>
            </a:endParaRPr>
          </a:p>
        </p:txBody>
      </p:sp>
      <p:sp>
        <p:nvSpPr>
          <p:cNvPr id="11" name="Oval 10">
            <a:extLst>
              <a:ext uri="{FF2B5EF4-FFF2-40B4-BE49-F238E27FC236}">
                <a16:creationId xmlns:a16="http://schemas.microsoft.com/office/drawing/2014/main" id="{44A2BA02-F13E-2DF7-8C63-A78931A45A6F}"/>
              </a:ext>
            </a:extLst>
          </p:cNvPr>
          <p:cNvSpPr/>
          <p:nvPr/>
        </p:nvSpPr>
        <p:spPr>
          <a:xfrm>
            <a:off x="11169898" y="5031709"/>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3</a:t>
            </a:r>
            <a:endParaRPr lang="en-GB" sz="3600" b="1" dirty="0">
              <a:solidFill>
                <a:srgbClr val="002060"/>
              </a:solidFill>
            </a:endParaRPr>
          </a:p>
        </p:txBody>
      </p:sp>
      <p:sp>
        <p:nvSpPr>
          <p:cNvPr id="12" name="Oval 11">
            <a:extLst>
              <a:ext uri="{FF2B5EF4-FFF2-40B4-BE49-F238E27FC236}">
                <a16:creationId xmlns:a16="http://schemas.microsoft.com/office/drawing/2014/main" id="{6D04A9DA-5793-27E6-4F3D-F84F78A0CA7C}"/>
              </a:ext>
            </a:extLst>
          </p:cNvPr>
          <p:cNvSpPr/>
          <p:nvPr/>
        </p:nvSpPr>
        <p:spPr>
          <a:xfrm>
            <a:off x="5139313" y="3657583"/>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4</a:t>
            </a:r>
            <a:endParaRPr lang="en-GB" sz="3600" b="1" dirty="0">
              <a:solidFill>
                <a:srgbClr val="002060"/>
              </a:solidFill>
            </a:endParaRPr>
          </a:p>
        </p:txBody>
      </p:sp>
      <p:sp>
        <p:nvSpPr>
          <p:cNvPr id="13" name="TextBox 12">
            <a:extLst>
              <a:ext uri="{FF2B5EF4-FFF2-40B4-BE49-F238E27FC236}">
                <a16:creationId xmlns:a16="http://schemas.microsoft.com/office/drawing/2014/main" id="{5324848F-062A-4264-37FA-25542C422E89}"/>
              </a:ext>
            </a:extLst>
          </p:cNvPr>
          <p:cNvSpPr txBox="1"/>
          <p:nvPr/>
        </p:nvSpPr>
        <p:spPr>
          <a:xfrm>
            <a:off x="443372" y="5966851"/>
            <a:ext cx="11305256" cy="400110"/>
          </a:xfrm>
          <a:prstGeom prst="rect">
            <a:avLst/>
          </a:prstGeom>
          <a:noFill/>
        </p:spPr>
        <p:txBody>
          <a:bodyPr wrap="square">
            <a:spAutoFit/>
          </a:bodyPr>
          <a:lstStyle/>
          <a:p>
            <a:pPr algn="just"/>
            <a:r>
              <a:rPr lang="en-US" sz="2000" dirty="0"/>
              <a:t>Make at least one more sentence to describe each trend.</a:t>
            </a:r>
          </a:p>
        </p:txBody>
      </p:sp>
    </p:spTree>
    <p:extLst>
      <p:ext uri="{BB962C8B-B14F-4D97-AF65-F5344CB8AC3E}">
        <p14:creationId xmlns:p14="http://schemas.microsoft.com/office/powerpoint/2010/main" val="151779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6F69-B046-00AC-2685-E8DDF04BB42E}"/>
            </a:ext>
          </a:extLst>
        </p:cNvPr>
        <p:cNvGrpSpPr/>
        <p:nvPr/>
      </p:nvGrpSpPr>
      <p:grpSpPr>
        <a:xfrm>
          <a:off x="0" y="0"/>
          <a:ext cx="0" cy="0"/>
          <a:chOff x="0" y="0"/>
          <a:chExt cx="0" cy="0"/>
        </a:xfrm>
      </p:grpSpPr>
      <p:grpSp>
        <p:nvGrpSpPr>
          <p:cNvPr id="6" name="Group 2">
            <a:extLst>
              <a:ext uri="{FF2B5EF4-FFF2-40B4-BE49-F238E27FC236}">
                <a16:creationId xmlns:a16="http://schemas.microsoft.com/office/drawing/2014/main" id="{519CF133-1CAC-3A60-C0F3-1922412DDEE2}"/>
              </a:ext>
            </a:extLst>
          </p:cNvPr>
          <p:cNvGrpSpPr>
            <a:grpSpLocks/>
          </p:cNvGrpSpPr>
          <p:nvPr/>
        </p:nvGrpSpPr>
        <p:grpSpPr bwMode="auto">
          <a:xfrm>
            <a:off x="2567608" y="279885"/>
            <a:ext cx="7956376" cy="556827"/>
            <a:chOff x="103092947" y="106166598"/>
            <a:chExt cx="6633628" cy="556506"/>
          </a:xfrm>
        </p:grpSpPr>
        <p:sp>
          <p:nvSpPr>
            <p:cNvPr id="7" name="Text Box 3">
              <a:extLst>
                <a:ext uri="{FF2B5EF4-FFF2-40B4-BE49-F238E27FC236}">
                  <a16:creationId xmlns:a16="http://schemas.microsoft.com/office/drawing/2014/main" id="{A01E0C83-2429-B54B-6A7F-510DADF26877}"/>
                </a:ext>
              </a:extLst>
            </p:cNvPr>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a:t>
              </a:r>
              <a:r>
                <a:rPr kumimoji="0" lang="en-GB" altLang="en-US" sz="2400" b="1" i="0" u="none" strike="noStrike" kern="1200" cap="none" spc="0" normalizeH="0" baseline="0" noProof="0">
                  <a:ln>
                    <a:noFill/>
                  </a:ln>
                  <a:solidFill>
                    <a:srgbClr val="000000"/>
                  </a:solidFill>
                  <a:effectLst/>
                  <a:uLnTx/>
                  <a:uFillTx/>
                  <a:latin typeface="Verdana" panose="020B0604030504040204" pitchFamily="34" charset="0"/>
                  <a:ea typeface="+mn-ea"/>
                  <a:cs typeface="+mn-cs"/>
                </a:rPr>
                <a:t>started: </a:t>
              </a:r>
              <a:r>
                <a:rPr lang="en-GB" altLang="en-US" sz="2400">
                  <a:solidFill>
                    <a:srgbClr val="000000"/>
                  </a:solidFill>
                  <a:latin typeface="Verdana" panose="020B0604030504040204" pitchFamily="34" charset="0"/>
                </a:rPr>
                <a:t>Key language</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a:extLst>
                <a:ext uri="{FF2B5EF4-FFF2-40B4-BE49-F238E27FC236}">
                  <a16:creationId xmlns:a16="http://schemas.microsoft.com/office/drawing/2014/main" id="{93D6A6DF-B1E9-0670-A199-DC4603C7AC99}"/>
                </a:ext>
              </a:extLst>
            </p:cNvPr>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a:extLst>
              <a:ext uri="{FF2B5EF4-FFF2-40B4-BE49-F238E27FC236}">
                <a16:creationId xmlns:a16="http://schemas.microsoft.com/office/drawing/2014/main" id="{86A4BB0C-EC53-E83E-C5B0-B615E8D459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Content Placeholder 3">
            <a:extLst>
              <a:ext uri="{FF2B5EF4-FFF2-40B4-BE49-F238E27FC236}">
                <a16:creationId xmlns:a16="http://schemas.microsoft.com/office/drawing/2014/main" id="{7F638153-0DC1-1C08-204D-E9CCAB6F22BF}"/>
              </a:ext>
            </a:extLst>
          </p:cNvPr>
          <p:cNvSpPr>
            <a:spLocks noGrp="1"/>
          </p:cNvSpPr>
          <p:nvPr>
            <p:ph idx="1"/>
          </p:nvPr>
        </p:nvSpPr>
        <p:spPr>
          <a:xfrm>
            <a:off x="443372" y="1050411"/>
            <a:ext cx="10287561" cy="447093"/>
          </a:xfrm>
        </p:spPr>
        <p:txBody>
          <a:bodyPr/>
          <a:lstStyle/>
          <a:p>
            <a:pPr marL="0" indent="0">
              <a:buNone/>
            </a:pPr>
            <a:r>
              <a:rPr lang="en-US" sz="2000" dirty="0"/>
              <a:t>Match each sentence below to the trend it best describes.</a:t>
            </a:r>
          </a:p>
        </p:txBody>
      </p:sp>
      <p:sp>
        <p:nvSpPr>
          <p:cNvPr id="3" name="Rectangle 2">
            <a:extLst>
              <a:ext uri="{FF2B5EF4-FFF2-40B4-BE49-F238E27FC236}">
                <a16:creationId xmlns:a16="http://schemas.microsoft.com/office/drawing/2014/main" id="{0AB72A67-8AAB-7773-B559-98EE8C747F30}"/>
              </a:ext>
            </a:extLst>
          </p:cNvPr>
          <p:cNvSpPr/>
          <p:nvPr/>
        </p:nvSpPr>
        <p:spPr>
          <a:xfrm>
            <a:off x="443372" y="1573090"/>
            <a:ext cx="11305256" cy="2246769"/>
          </a:xfrm>
          <a:prstGeom prst="rect">
            <a:avLst/>
          </a:prstGeom>
          <a:solidFill>
            <a:srgbClr val="FFF8E5"/>
          </a:solidFill>
          <a:ln>
            <a:solidFill>
              <a:schemeClr val="tx1"/>
            </a:solidFill>
          </a:ln>
        </p:spPr>
        <p:txBody>
          <a:bodyPr wrap="square">
            <a:spAutoFit/>
          </a:bodyPr>
          <a:lstStyle/>
          <a:p>
            <a:pPr marL="457200" indent="-457200">
              <a:buFont typeface="+mj-lt"/>
              <a:buAutoNum type="arabicPeriod"/>
            </a:pPr>
            <a:r>
              <a:rPr lang="en-US" sz="2800" dirty="0"/>
              <a:t>The obesity rate in the UK in 2022 was </a:t>
            </a:r>
            <a:r>
              <a:rPr lang="en-US" sz="2800" b="1" dirty="0"/>
              <a:t>significantly</a:t>
            </a:r>
            <a:r>
              <a:rPr lang="en-US" sz="2800" dirty="0"/>
              <a:t> </a:t>
            </a:r>
            <a:r>
              <a:rPr lang="en-US" sz="2800" b="1" dirty="0"/>
              <a:t>higher than</a:t>
            </a:r>
            <a:r>
              <a:rPr lang="en-US" sz="2800" dirty="0"/>
              <a:t> in France.</a:t>
            </a:r>
            <a:endParaRPr lang="en-US" sz="2800" b="1" dirty="0"/>
          </a:p>
          <a:p>
            <a:pPr marL="457200" indent="-457200">
              <a:buFont typeface="+mj-lt"/>
              <a:buAutoNum type="arabicPeriod"/>
            </a:pPr>
            <a:r>
              <a:rPr lang="en-US" sz="2800" dirty="0"/>
              <a:t>The obesity rate in France in 2022 was</a:t>
            </a:r>
            <a:r>
              <a:rPr lang="en-US" sz="2800" b="1" dirty="0"/>
              <a:t> slightly lower than</a:t>
            </a:r>
            <a:r>
              <a:rPr lang="en-US" sz="2800" dirty="0"/>
              <a:t> in Italy.</a:t>
            </a:r>
            <a:endParaRPr lang="en-US" sz="2800" b="1" dirty="0"/>
          </a:p>
          <a:p>
            <a:pPr marL="457200" indent="-457200">
              <a:buFont typeface="+mj-lt"/>
              <a:buAutoNum type="arabicPeriod"/>
            </a:pPr>
            <a:r>
              <a:rPr lang="en-US" sz="2800" dirty="0"/>
              <a:t>Romania had the </a:t>
            </a:r>
            <a:r>
              <a:rPr lang="en-US" sz="2800" b="1" dirty="0"/>
              <a:t>highest</a:t>
            </a:r>
            <a:r>
              <a:rPr lang="en-US" sz="2800" dirty="0"/>
              <a:t> obesity rate amongst all European countries in 2022. </a:t>
            </a:r>
          </a:p>
          <a:p>
            <a:pPr marL="457200" indent="-457200">
              <a:buFont typeface="+mj-lt"/>
              <a:buAutoNum type="arabicPeriod"/>
            </a:pPr>
            <a:r>
              <a:rPr lang="en-US" sz="2800" dirty="0"/>
              <a:t>Germany and Denmark had </a:t>
            </a:r>
            <a:r>
              <a:rPr lang="en-US" sz="2800" b="1" dirty="0"/>
              <a:t>similar</a:t>
            </a:r>
            <a:r>
              <a:rPr lang="en-US" sz="2800" dirty="0"/>
              <a:t> obesity rates in 2022.</a:t>
            </a:r>
            <a:endParaRPr lang="en-US" sz="2800" b="1" dirty="0"/>
          </a:p>
        </p:txBody>
      </p:sp>
      <p:sp>
        <p:nvSpPr>
          <p:cNvPr id="38" name="TextBox 37">
            <a:extLst>
              <a:ext uri="{FF2B5EF4-FFF2-40B4-BE49-F238E27FC236}">
                <a16:creationId xmlns:a16="http://schemas.microsoft.com/office/drawing/2014/main" id="{6B48FCA7-1864-95EE-2E19-5856B2D7719B}"/>
              </a:ext>
            </a:extLst>
          </p:cNvPr>
          <p:cNvSpPr txBox="1"/>
          <p:nvPr/>
        </p:nvSpPr>
        <p:spPr>
          <a:xfrm>
            <a:off x="443372" y="6178005"/>
            <a:ext cx="11305256" cy="400110"/>
          </a:xfrm>
          <a:prstGeom prst="rect">
            <a:avLst/>
          </a:prstGeom>
          <a:noFill/>
        </p:spPr>
        <p:txBody>
          <a:bodyPr wrap="square">
            <a:spAutoFit/>
          </a:bodyPr>
          <a:lstStyle/>
          <a:p>
            <a:pPr algn="just"/>
            <a:r>
              <a:rPr lang="en-US" sz="2000" dirty="0"/>
              <a:t>Make at least one more sentence to describe each trend.</a:t>
            </a:r>
          </a:p>
        </p:txBody>
      </p:sp>
      <p:grpSp>
        <p:nvGrpSpPr>
          <p:cNvPr id="68" name="Group 67">
            <a:extLst>
              <a:ext uri="{FF2B5EF4-FFF2-40B4-BE49-F238E27FC236}">
                <a16:creationId xmlns:a16="http://schemas.microsoft.com/office/drawing/2014/main" id="{EB5DD613-80B9-9A04-012A-E7966E584FCB}"/>
              </a:ext>
            </a:extLst>
          </p:cNvPr>
          <p:cNvGrpSpPr/>
          <p:nvPr/>
        </p:nvGrpSpPr>
        <p:grpSpPr>
          <a:xfrm>
            <a:off x="443372" y="4070197"/>
            <a:ext cx="2384385" cy="1810568"/>
            <a:chOff x="263351" y="4181641"/>
            <a:chExt cx="2384385" cy="1810568"/>
          </a:xfrm>
        </p:grpSpPr>
        <p:sp>
          <p:nvSpPr>
            <p:cNvPr id="11" name="Rectangle 10">
              <a:extLst>
                <a:ext uri="{FF2B5EF4-FFF2-40B4-BE49-F238E27FC236}">
                  <a16:creationId xmlns:a16="http://schemas.microsoft.com/office/drawing/2014/main" id="{36F750A9-6CE9-AFD8-5641-D6527A44F24B}"/>
                </a:ext>
              </a:extLst>
            </p:cNvPr>
            <p:cNvSpPr/>
            <p:nvPr/>
          </p:nvSpPr>
          <p:spPr>
            <a:xfrm>
              <a:off x="263351" y="4181641"/>
              <a:ext cx="2384385" cy="181056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a:p>
              <a:pPr algn="ctr"/>
              <a:r>
                <a:rPr lang="en-US" sz="3200" b="1" dirty="0">
                  <a:solidFill>
                    <a:schemeClr val="tx1"/>
                  </a:solidFill>
                </a:rPr>
                <a:t>A</a:t>
              </a:r>
            </a:p>
            <a:p>
              <a:pPr algn="ctr"/>
              <a:endParaRPr lang="en-US" sz="3200" b="1" dirty="0">
                <a:solidFill>
                  <a:schemeClr val="tx1"/>
                </a:solidFill>
              </a:endParaRPr>
            </a:p>
            <a:p>
              <a:pPr algn="ctr"/>
              <a:endParaRPr lang="en-US" sz="3200" b="1" dirty="0">
                <a:solidFill>
                  <a:schemeClr val="tx1"/>
                </a:solidFill>
              </a:endParaRPr>
            </a:p>
            <a:p>
              <a:pPr algn="ctr"/>
              <a:endParaRPr lang="en-US" sz="3200" b="1" dirty="0">
                <a:solidFill>
                  <a:schemeClr val="tx1"/>
                </a:solidFill>
              </a:endParaRPr>
            </a:p>
            <a:p>
              <a:pPr algn="ctr"/>
              <a:endParaRPr lang="en-US" sz="3200" b="1" dirty="0">
                <a:solidFill>
                  <a:schemeClr val="tx1"/>
                </a:solidFill>
              </a:endParaRPr>
            </a:p>
          </p:txBody>
        </p:sp>
        <p:sp>
          <p:nvSpPr>
            <p:cNvPr id="37" name="Rectangle 36">
              <a:extLst>
                <a:ext uri="{FF2B5EF4-FFF2-40B4-BE49-F238E27FC236}">
                  <a16:creationId xmlns:a16="http://schemas.microsoft.com/office/drawing/2014/main" id="{4C9FBFB9-C560-D489-08AF-1B3D11D1635D}"/>
                </a:ext>
              </a:extLst>
            </p:cNvPr>
            <p:cNvSpPr/>
            <p:nvPr/>
          </p:nvSpPr>
          <p:spPr>
            <a:xfrm>
              <a:off x="839416" y="4725144"/>
              <a:ext cx="504056" cy="1238602"/>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3166EAC8-FCD9-4F81-AE20-17D307803B22}"/>
                </a:ext>
              </a:extLst>
            </p:cNvPr>
            <p:cNvSpPr/>
            <p:nvPr/>
          </p:nvSpPr>
          <p:spPr>
            <a:xfrm>
              <a:off x="1491548" y="4581129"/>
              <a:ext cx="504056" cy="138261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a:extLst>
              <a:ext uri="{FF2B5EF4-FFF2-40B4-BE49-F238E27FC236}">
                <a16:creationId xmlns:a16="http://schemas.microsoft.com/office/drawing/2014/main" id="{A781AE7D-A90B-8D3D-277E-20DE58F75EDB}"/>
              </a:ext>
            </a:extLst>
          </p:cNvPr>
          <p:cNvGrpSpPr/>
          <p:nvPr/>
        </p:nvGrpSpPr>
        <p:grpSpPr>
          <a:xfrm>
            <a:off x="6390619" y="4070196"/>
            <a:ext cx="2384385" cy="1836221"/>
            <a:chOff x="6210598" y="4181640"/>
            <a:chExt cx="2384385" cy="1836221"/>
          </a:xfrm>
        </p:grpSpPr>
        <p:sp>
          <p:nvSpPr>
            <p:cNvPr id="22" name="Rectangle 21">
              <a:extLst>
                <a:ext uri="{FF2B5EF4-FFF2-40B4-BE49-F238E27FC236}">
                  <a16:creationId xmlns:a16="http://schemas.microsoft.com/office/drawing/2014/main" id="{AF832A04-CD61-772A-0290-E523F4EB6C28}"/>
                </a:ext>
              </a:extLst>
            </p:cNvPr>
            <p:cNvSpPr/>
            <p:nvPr/>
          </p:nvSpPr>
          <p:spPr>
            <a:xfrm>
              <a:off x="6210598" y="4181640"/>
              <a:ext cx="2384385" cy="18362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C</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sp>
          <p:nvSpPr>
            <p:cNvPr id="42" name="Rectangle 41">
              <a:extLst>
                <a:ext uri="{FF2B5EF4-FFF2-40B4-BE49-F238E27FC236}">
                  <a16:creationId xmlns:a16="http://schemas.microsoft.com/office/drawing/2014/main" id="{6EDAE58E-1E19-778A-D421-FA9431D5717E}"/>
                </a:ext>
              </a:extLst>
            </p:cNvPr>
            <p:cNvSpPr/>
            <p:nvPr/>
          </p:nvSpPr>
          <p:spPr>
            <a:xfrm>
              <a:off x="6740012" y="5530964"/>
              <a:ext cx="504056" cy="446514"/>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8AE198F6-B722-D9F6-C738-A364C75E6D58}"/>
                </a:ext>
              </a:extLst>
            </p:cNvPr>
            <p:cNvSpPr/>
            <p:nvPr/>
          </p:nvSpPr>
          <p:spPr>
            <a:xfrm>
              <a:off x="7392144" y="4594861"/>
              <a:ext cx="504056" cy="138261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9" name="Group 68">
            <a:extLst>
              <a:ext uri="{FF2B5EF4-FFF2-40B4-BE49-F238E27FC236}">
                <a16:creationId xmlns:a16="http://schemas.microsoft.com/office/drawing/2014/main" id="{7869F7C7-C9EC-4352-9049-A73D9A241EAF}"/>
              </a:ext>
            </a:extLst>
          </p:cNvPr>
          <p:cNvGrpSpPr/>
          <p:nvPr/>
        </p:nvGrpSpPr>
        <p:grpSpPr>
          <a:xfrm>
            <a:off x="3416996" y="4070196"/>
            <a:ext cx="2384385" cy="1836221"/>
            <a:chOff x="3236975" y="4181640"/>
            <a:chExt cx="2384385" cy="1836221"/>
          </a:xfrm>
        </p:grpSpPr>
        <p:sp>
          <p:nvSpPr>
            <p:cNvPr id="15" name="Rectangle 14">
              <a:extLst>
                <a:ext uri="{FF2B5EF4-FFF2-40B4-BE49-F238E27FC236}">
                  <a16:creationId xmlns:a16="http://schemas.microsoft.com/office/drawing/2014/main" id="{916F1F6C-BCE7-111B-F0AF-D4AF7C83B643}"/>
                </a:ext>
              </a:extLst>
            </p:cNvPr>
            <p:cNvSpPr/>
            <p:nvPr/>
          </p:nvSpPr>
          <p:spPr>
            <a:xfrm>
              <a:off x="3236975" y="4181640"/>
              <a:ext cx="2384385" cy="18362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B</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sp>
          <p:nvSpPr>
            <p:cNvPr id="45" name="Rectangle 44">
              <a:extLst>
                <a:ext uri="{FF2B5EF4-FFF2-40B4-BE49-F238E27FC236}">
                  <a16:creationId xmlns:a16="http://schemas.microsoft.com/office/drawing/2014/main" id="{2994A58A-3C0D-A5D2-0BF5-33956FFFEE4C}"/>
                </a:ext>
              </a:extLst>
            </p:cNvPr>
            <p:cNvSpPr/>
            <p:nvPr/>
          </p:nvSpPr>
          <p:spPr>
            <a:xfrm>
              <a:off x="3408108" y="5536658"/>
              <a:ext cx="366816" cy="446514"/>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DDC6C58A-CA56-CCD2-D7AC-1E93EAF93206}"/>
                </a:ext>
              </a:extLst>
            </p:cNvPr>
            <p:cNvSpPr/>
            <p:nvPr/>
          </p:nvSpPr>
          <p:spPr>
            <a:xfrm>
              <a:off x="3813569" y="5162938"/>
              <a:ext cx="366816" cy="82927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76EEF746-0D6F-86B9-3925-443A7F8E16F8}"/>
                </a:ext>
              </a:extLst>
            </p:cNvPr>
            <p:cNvSpPr/>
            <p:nvPr/>
          </p:nvSpPr>
          <p:spPr>
            <a:xfrm>
              <a:off x="4218598" y="5007481"/>
              <a:ext cx="366816" cy="984728"/>
            </a:xfrm>
            <a:prstGeom prst="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0DFBE9F3-4547-9DB7-B41A-81E99C804CC8}"/>
                </a:ext>
              </a:extLst>
            </p:cNvPr>
            <p:cNvSpPr/>
            <p:nvPr/>
          </p:nvSpPr>
          <p:spPr>
            <a:xfrm>
              <a:off x="4624059" y="4609591"/>
              <a:ext cx="366816" cy="1382618"/>
            </a:xfrm>
            <a:prstGeom prst="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A2D260EF-7141-4AB9-88B0-A6651498F066}"/>
                </a:ext>
              </a:extLst>
            </p:cNvPr>
            <p:cNvSpPr/>
            <p:nvPr/>
          </p:nvSpPr>
          <p:spPr>
            <a:xfrm>
              <a:off x="5029088" y="5007481"/>
              <a:ext cx="366816" cy="969997"/>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1" name="Group 70">
            <a:extLst>
              <a:ext uri="{FF2B5EF4-FFF2-40B4-BE49-F238E27FC236}">
                <a16:creationId xmlns:a16="http://schemas.microsoft.com/office/drawing/2014/main" id="{EEFB0BAE-5FBE-FE5C-FB0D-14FDA4050837}"/>
              </a:ext>
            </a:extLst>
          </p:cNvPr>
          <p:cNvGrpSpPr/>
          <p:nvPr/>
        </p:nvGrpSpPr>
        <p:grpSpPr>
          <a:xfrm>
            <a:off x="9364243" y="4070196"/>
            <a:ext cx="2384385" cy="1836221"/>
            <a:chOff x="9184222" y="4181640"/>
            <a:chExt cx="2384385" cy="1836221"/>
          </a:xfrm>
        </p:grpSpPr>
        <p:sp>
          <p:nvSpPr>
            <p:cNvPr id="32" name="Rectangle 31">
              <a:extLst>
                <a:ext uri="{FF2B5EF4-FFF2-40B4-BE49-F238E27FC236}">
                  <a16:creationId xmlns:a16="http://schemas.microsoft.com/office/drawing/2014/main" id="{23738DD3-7913-E435-8606-4DDE1A7F6FB4}"/>
                </a:ext>
              </a:extLst>
            </p:cNvPr>
            <p:cNvSpPr/>
            <p:nvPr/>
          </p:nvSpPr>
          <p:spPr>
            <a:xfrm>
              <a:off x="9184222" y="4181640"/>
              <a:ext cx="2384385" cy="183622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prstClr val="black"/>
                </a:solidFill>
              </a:endParaRPr>
            </a:p>
            <a:p>
              <a:pPr algn="ctr"/>
              <a:r>
                <a:rPr lang="en-US" sz="3200" b="1" dirty="0">
                  <a:solidFill>
                    <a:prstClr val="black"/>
                  </a:solidFill>
                </a:rPr>
                <a:t>D</a:t>
              </a: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a:p>
              <a:pPr algn="ctr"/>
              <a:endParaRPr lang="en-US" sz="3200" b="1" dirty="0">
                <a:solidFill>
                  <a:prstClr val="black"/>
                </a:solidFill>
              </a:endParaRPr>
            </a:p>
          </p:txBody>
        </p:sp>
        <p:sp>
          <p:nvSpPr>
            <p:cNvPr id="66" name="Rectangle 65">
              <a:extLst>
                <a:ext uri="{FF2B5EF4-FFF2-40B4-BE49-F238E27FC236}">
                  <a16:creationId xmlns:a16="http://schemas.microsoft.com/office/drawing/2014/main" id="{B41DDF3F-48BB-225A-854B-E771BC6BAE42}"/>
                </a:ext>
              </a:extLst>
            </p:cNvPr>
            <p:cNvSpPr/>
            <p:nvPr/>
          </p:nvSpPr>
          <p:spPr>
            <a:xfrm>
              <a:off x="9796292" y="4609591"/>
              <a:ext cx="504056" cy="1375252"/>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26CA58BB-A06B-E871-1A31-32759D7197A2}"/>
                </a:ext>
              </a:extLst>
            </p:cNvPr>
            <p:cNvSpPr/>
            <p:nvPr/>
          </p:nvSpPr>
          <p:spPr>
            <a:xfrm>
              <a:off x="10448424" y="4602226"/>
              <a:ext cx="504056" cy="138261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4" name="Oval 73">
            <a:extLst>
              <a:ext uri="{FF2B5EF4-FFF2-40B4-BE49-F238E27FC236}">
                <a16:creationId xmlns:a16="http://schemas.microsoft.com/office/drawing/2014/main" id="{E52F71EF-91A9-1FFA-0173-B052E935917A}"/>
              </a:ext>
            </a:extLst>
          </p:cNvPr>
          <p:cNvSpPr/>
          <p:nvPr/>
        </p:nvSpPr>
        <p:spPr>
          <a:xfrm>
            <a:off x="8273333" y="3924219"/>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1</a:t>
            </a:r>
            <a:endParaRPr lang="en-GB" sz="3600" b="1" dirty="0">
              <a:solidFill>
                <a:srgbClr val="002060"/>
              </a:solidFill>
            </a:endParaRPr>
          </a:p>
        </p:txBody>
      </p:sp>
      <p:sp>
        <p:nvSpPr>
          <p:cNvPr id="76" name="Oval 75">
            <a:extLst>
              <a:ext uri="{FF2B5EF4-FFF2-40B4-BE49-F238E27FC236}">
                <a16:creationId xmlns:a16="http://schemas.microsoft.com/office/drawing/2014/main" id="{7C2B083F-E662-F12C-15AE-F38EEA1FCAFA}"/>
              </a:ext>
            </a:extLst>
          </p:cNvPr>
          <p:cNvSpPr/>
          <p:nvPr/>
        </p:nvSpPr>
        <p:spPr>
          <a:xfrm>
            <a:off x="2266565" y="3924219"/>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2</a:t>
            </a:r>
            <a:endParaRPr lang="en-GB" sz="3600" b="1" dirty="0">
              <a:solidFill>
                <a:srgbClr val="002060"/>
              </a:solidFill>
            </a:endParaRPr>
          </a:p>
        </p:txBody>
      </p:sp>
      <p:sp>
        <p:nvSpPr>
          <p:cNvPr id="77" name="Oval 76">
            <a:extLst>
              <a:ext uri="{FF2B5EF4-FFF2-40B4-BE49-F238E27FC236}">
                <a16:creationId xmlns:a16="http://schemas.microsoft.com/office/drawing/2014/main" id="{69332198-1E91-13A7-ECE1-A7DFAFEFDAB2}"/>
              </a:ext>
            </a:extLst>
          </p:cNvPr>
          <p:cNvSpPr/>
          <p:nvPr/>
        </p:nvSpPr>
        <p:spPr>
          <a:xfrm>
            <a:off x="5244187" y="3924219"/>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3</a:t>
            </a:r>
            <a:endParaRPr lang="en-GB" sz="3600" b="1" dirty="0">
              <a:solidFill>
                <a:srgbClr val="002060"/>
              </a:solidFill>
            </a:endParaRPr>
          </a:p>
        </p:txBody>
      </p:sp>
      <p:sp>
        <p:nvSpPr>
          <p:cNvPr id="78" name="Oval 77">
            <a:extLst>
              <a:ext uri="{FF2B5EF4-FFF2-40B4-BE49-F238E27FC236}">
                <a16:creationId xmlns:a16="http://schemas.microsoft.com/office/drawing/2014/main" id="{B1485900-1E16-49B9-EEE7-1186C57AE973}"/>
              </a:ext>
            </a:extLst>
          </p:cNvPr>
          <p:cNvSpPr/>
          <p:nvPr/>
        </p:nvSpPr>
        <p:spPr>
          <a:xfrm>
            <a:off x="11172563" y="3927080"/>
            <a:ext cx="913778" cy="808432"/>
          </a:xfrm>
          <a:prstGeom prst="ellipse">
            <a:avLst/>
          </a:prstGeom>
          <a:solidFill>
            <a:srgbClr val="FFFFD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060"/>
                </a:solidFill>
              </a:rPr>
              <a:t>4</a:t>
            </a:r>
            <a:endParaRPr lang="en-GB" sz="3600" b="1" dirty="0">
              <a:solidFill>
                <a:srgbClr val="002060"/>
              </a:solidFill>
            </a:endParaRPr>
          </a:p>
        </p:txBody>
      </p:sp>
    </p:spTree>
    <p:extLst>
      <p:ext uri="{BB962C8B-B14F-4D97-AF65-F5344CB8AC3E}">
        <p14:creationId xmlns:p14="http://schemas.microsoft.com/office/powerpoint/2010/main" val="12013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74"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9289032"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 </a:t>
              </a:r>
              <a:r>
                <a:rPr lang="en-GB" altLang="en-US" sz="2400" dirty="0">
                  <a:solidFill>
                    <a:srgbClr val="000000"/>
                  </a:solidFill>
                  <a:latin typeface="Verdana" panose="020B0604030504040204" pitchFamily="34" charset="0"/>
                </a:rPr>
                <a:t>Supporting a claim with visual data</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Content Placeholder 3">
            <a:extLst>
              <a:ext uri="{FF2B5EF4-FFF2-40B4-BE49-F238E27FC236}">
                <a16:creationId xmlns:a16="http://schemas.microsoft.com/office/drawing/2014/main" id="{98A4D36B-CE37-4084-A0D3-793B55DA598A}"/>
              </a:ext>
            </a:extLst>
          </p:cNvPr>
          <p:cNvSpPr>
            <a:spLocks noGrp="1"/>
          </p:cNvSpPr>
          <p:nvPr>
            <p:ph idx="1"/>
          </p:nvPr>
        </p:nvSpPr>
        <p:spPr>
          <a:xfrm>
            <a:off x="479376" y="1412776"/>
            <a:ext cx="11161240" cy="4351338"/>
          </a:xfrm>
        </p:spPr>
        <p:txBody>
          <a:bodyPr>
            <a:normAutofit/>
          </a:bodyPr>
          <a:lstStyle/>
          <a:p>
            <a:pPr marL="0" indent="0">
              <a:buNone/>
            </a:pPr>
            <a:r>
              <a:rPr lang="en-US" sz="2000" dirty="0"/>
              <a:t>Work with your partner to </a:t>
            </a:r>
            <a:r>
              <a:rPr lang="en-US" sz="2000" dirty="0" err="1"/>
              <a:t>practise</a:t>
            </a:r>
            <a:r>
              <a:rPr lang="en-US" sz="2000" dirty="0"/>
              <a:t> using the visual data provided to support a claim about obesity in the UK. You have 10 minutes to prepare. Then, you will present to another student.</a:t>
            </a:r>
          </a:p>
          <a:p>
            <a:pPr marL="0" indent="0">
              <a:buNone/>
            </a:pPr>
            <a:endParaRPr lang="en-US" sz="2400" dirty="0"/>
          </a:p>
          <a:p>
            <a:pPr marL="457200" lvl="1" indent="0">
              <a:buNone/>
            </a:pPr>
            <a:endParaRPr lang="en-US" dirty="0"/>
          </a:p>
          <a:p>
            <a:pPr marL="457200" lvl="1" indent="0">
              <a:buNone/>
            </a:pPr>
            <a:endParaRPr lang="en-US" dirty="0"/>
          </a:p>
          <a:p>
            <a:endParaRPr lang="en-US" dirty="0"/>
          </a:p>
        </p:txBody>
      </p:sp>
      <p:sp>
        <p:nvSpPr>
          <p:cNvPr id="9" name="Rectangle 8">
            <a:extLst>
              <a:ext uri="{FF2B5EF4-FFF2-40B4-BE49-F238E27FC236}">
                <a16:creationId xmlns:a16="http://schemas.microsoft.com/office/drawing/2014/main" id="{7B9A0AC1-1D2B-43F9-B42D-3178C0DB29C3}"/>
              </a:ext>
            </a:extLst>
          </p:cNvPr>
          <p:cNvSpPr/>
          <p:nvPr/>
        </p:nvSpPr>
        <p:spPr>
          <a:xfrm>
            <a:off x="335360" y="2492896"/>
            <a:ext cx="11521280" cy="1384995"/>
          </a:xfrm>
          <a:prstGeom prst="rect">
            <a:avLst/>
          </a:prstGeom>
          <a:solidFill>
            <a:srgbClr val="FFF8E5"/>
          </a:solidFill>
          <a:ln>
            <a:solidFill>
              <a:schemeClr val="tx1"/>
            </a:solidFill>
          </a:ln>
        </p:spPr>
        <p:txBody>
          <a:bodyPr wrap="square">
            <a:spAutoFit/>
          </a:bodyPr>
          <a:lstStyle/>
          <a:p>
            <a:pPr lvl="1"/>
            <a:r>
              <a:rPr lang="en-US" sz="2800" b="1" dirty="0"/>
              <a:t>STUDENT A</a:t>
            </a:r>
          </a:p>
          <a:p>
            <a:pPr lvl="1"/>
            <a:r>
              <a:rPr lang="en-US" sz="2800" dirty="0"/>
              <a:t>“And, in the UK, obesity has become a real problem because, over the last 20 years, it’s become increasingly prevalent.” </a:t>
            </a:r>
          </a:p>
        </p:txBody>
      </p:sp>
      <p:sp>
        <p:nvSpPr>
          <p:cNvPr id="11" name="Rectangle 10">
            <a:extLst>
              <a:ext uri="{FF2B5EF4-FFF2-40B4-BE49-F238E27FC236}">
                <a16:creationId xmlns:a16="http://schemas.microsoft.com/office/drawing/2014/main" id="{EA76E823-2246-4D53-9AFE-D9D9DEBB8B14}"/>
              </a:ext>
            </a:extLst>
          </p:cNvPr>
          <p:cNvSpPr/>
          <p:nvPr/>
        </p:nvSpPr>
        <p:spPr>
          <a:xfrm>
            <a:off x="335360" y="4379119"/>
            <a:ext cx="11521280" cy="1384995"/>
          </a:xfrm>
          <a:prstGeom prst="rect">
            <a:avLst/>
          </a:prstGeom>
          <a:solidFill>
            <a:srgbClr val="FFF8E5"/>
          </a:solidFill>
          <a:ln>
            <a:solidFill>
              <a:schemeClr val="tx1"/>
            </a:solidFill>
          </a:ln>
        </p:spPr>
        <p:txBody>
          <a:bodyPr wrap="square">
            <a:spAutoFit/>
          </a:bodyPr>
          <a:lstStyle/>
          <a:p>
            <a:pPr lvl="1"/>
            <a:r>
              <a:rPr lang="en-US" sz="2800" b="1" dirty="0"/>
              <a:t>STUDENT B</a:t>
            </a:r>
          </a:p>
          <a:p>
            <a:pPr lvl="1"/>
            <a:r>
              <a:rPr lang="en-US" sz="2800" dirty="0"/>
              <a:t>“One of the major contributors to the rise in obesity in the UK is the consumption of too much sugar.”</a:t>
            </a:r>
          </a:p>
        </p:txBody>
      </p:sp>
    </p:spTree>
    <p:extLst>
      <p:ext uri="{BB962C8B-B14F-4D97-AF65-F5344CB8AC3E}">
        <p14:creationId xmlns:p14="http://schemas.microsoft.com/office/powerpoint/2010/main" val="406233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9361040"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 </a:t>
              </a:r>
              <a:r>
                <a:rPr lang="en-GB" altLang="en-US" sz="2400" dirty="0">
                  <a:solidFill>
                    <a:srgbClr val="000000"/>
                  </a:solidFill>
                  <a:latin typeface="Verdana" panose="020B0604030504040204" pitchFamily="34" charset="0"/>
                </a:rPr>
                <a:t>Supporting a claim with visual data</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 name="Picture 4">
            <a:extLst>
              <a:ext uri="{FF2B5EF4-FFF2-40B4-BE49-F238E27FC236}">
                <a16:creationId xmlns:a16="http://schemas.microsoft.com/office/drawing/2014/main" id="{82CF0DF3-E772-49CC-A92D-3B7AA8730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518" y="4743367"/>
            <a:ext cx="3791744" cy="1821571"/>
          </a:xfrm>
          <a:prstGeom prst="rect">
            <a:avLst/>
          </a:prstGeom>
          <a:ln>
            <a:solidFill>
              <a:schemeClr val="tx1"/>
            </a:solidFill>
          </a:ln>
        </p:spPr>
      </p:pic>
      <p:sp>
        <p:nvSpPr>
          <p:cNvPr id="4" name="Content Placeholder 3">
            <a:extLst>
              <a:ext uri="{FF2B5EF4-FFF2-40B4-BE49-F238E27FC236}">
                <a16:creationId xmlns:a16="http://schemas.microsoft.com/office/drawing/2014/main" id="{34A712ED-6547-41F3-AB79-520A96D5A2AB}"/>
              </a:ext>
            </a:extLst>
          </p:cNvPr>
          <p:cNvSpPr>
            <a:spLocks noGrp="1"/>
          </p:cNvSpPr>
          <p:nvPr>
            <p:ph idx="1"/>
          </p:nvPr>
        </p:nvSpPr>
        <p:spPr>
          <a:xfrm>
            <a:off x="479376" y="1340768"/>
            <a:ext cx="11305256" cy="4824536"/>
          </a:xfrm>
        </p:spPr>
        <p:txBody>
          <a:bodyPr>
            <a:noAutofit/>
          </a:bodyPr>
          <a:lstStyle/>
          <a:p>
            <a:pPr marL="0" indent="0">
              <a:buNone/>
            </a:pPr>
            <a:r>
              <a:rPr lang="en-US" sz="2000" b="1" dirty="0"/>
              <a:t>Student A: </a:t>
            </a:r>
          </a:p>
          <a:p>
            <a:pPr marL="0" indent="0">
              <a:buNone/>
            </a:pPr>
            <a:r>
              <a:rPr lang="en-US" sz="2000" dirty="0"/>
              <a:t>Describe the visual data to support your claim about obesity in the UK.</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Student B:</a:t>
            </a:r>
          </a:p>
          <a:p>
            <a:pPr marL="0" indent="0">
              <a:buNone/>
            </a:pPr>
            <a:r>
              <a:rPr lang="en-US" sz="2000" dirty="0"/>
              <a:t>Listen to Student A’s description. Add the important information described to your template to recreate the visual data. </a:t>
            </a:r>
          </a:p>
          <a:p>
            <a:pPr marL="0" indent="0">
              <a:buNone/>
            </a:pPr>
            <a:endParaRPr lang="en-US" sz="2000" dirty="0"/>
          </a:p>
          <a:p>
            <a:r>
              <a:rPr lang="en-US" sz="2000" b="1" dirty="0"/>
              <a:t>Don’t show each other your visual data!</a:t>
            </a:r>
          </a:p>
          <a:p>
            <a:r>
              <a:rPr lang="en-US" sz="2000" b="1" dirty="0"/>
              <a:t>Once you finish, switch roles.</a:t>
            </a:r>
          </a:p>
          <a:p>
            <a:endParaRPr lang="en-US" sz="2000" dirty="0"/>
          </a:p>
        </p:txBody>
      </p:sp>
      <p:sp>
        <p:nvSpPr>
          <p:cNvPr id="9" name="Rectangle 8">
            <a:extLst>
              <a:ext uri="{FF2B5EF4-FFF2-40B4-BE49-F238E27FC236}">
                <a16:creationId xmlns:a16="http://schemas.microsoft.com/office/drawing/2014/main" id="{56647F0A-2B56-4ABF-8FA0-B24F4AADFCFF}"/>
              </a:ext>
            </a:extLst>
          </p:cNvPr>
          <p:cNvSpPr/>
          <p:nvPr/>
        </p:nvSpPr>
        <p:spPr>
          <a:xfrm>
            <a:off x="294982" y="2357601"/>
            <a:ext cx="11521280" cy="830997"/>
          </a:xfrm>
          <a:prstGeom prst="rect">
            <a:avLst/>
          </a:prstGeom>
          <a:solidFill>
            <a:srgbClr val="FFF8E5"/>
          </a:solidFill>
          <a:ln>
            <a:solidFill>
              <a:schemeClr val="tx1"/>
            </a:solidFill>
          </a:ln>
        </p:spPr>
        <p:txBody>
          <a:bodyPr wrap="square">
            <a:spAutoFit/>
          </a:bodyPr>
          <a:lstStyle/>
          <a:p>
            <a:pPr lvl="1"/>
            <a:r>
              <a:rPr lang="en-US" sz="2400" dirty="0"/>
              <a:t>“And, in the UK, obesity has become a real problem because, over the last 20 years, it’s become increasingly prevalent.” </a:t>
            </a:r>
          </a:p>
        </p:txBody>
      </p:sp>
    </p:spTree>
    <p:extLst>
      <p:ext uri="{BB962C8B-B14F-4D97-AF65-F5344CB8AC3E}">
        <p14:creationId xmlns:p14="http://schemas.microsoft.com/office/powerpoint/2010/main" val="1372571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c98cd21c-babb-4b51-9f32-e929c9312283" xsi:nil="true"/>
    <TaxCatchAll xmlns="b4633975-2ae0-4980-b3dc-2c3583686570" xsi:nil="true"/>
    <lcf76f155ced4ddcb4097134ff3c332f xmlns="c98cd21c-babb-4b51-9f32-e929c9312283">
      <Terms xmlns="http://schemas.microsoft.com/office/infopath/2007/PartnerControls"/>
    </lcf76f155ced4ddcb4097134ff3c332f>
    <SharedWithUsers xmlns="b4633975-2ae0-4980-b3dc-2c358368657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63916196A86DA4586225168EFF577EA" ma:contentTypeVersion="18" ma:contentTypeDescription="新建文档。" ma:contentTypeScope="" ma:versionID="f7de1e5d9fed38d15ca74d0ef05bf593">
  <xsd:schema xmlns:xsd="http://www.w3.org/2001/XMLSchema" xmlns:xs="http://www.w3.org/2001/XMLSchema" xmlns:p="http://schemas.microsoft.com/office/2006/metadata/properties" xmlns:ns2="c98cd21c-babb-4b51-9f32-e929c9312283" xmlns:ns3="b4633975-2ae0-4980-b3dc-2c3583686570" targetNamespace="http://schemas.microsoft.com/office/2006/metadata/properties" ma:root="true" ma:fieldsID="9bd061b13844efab0b11b3823b3ae409" ns2:_="" ns3:_="">
    <xsd:import namespace="c98cd21c-babb-4b51-9f32-e929c9312283"/>
    <xsd:import namespace="b4633975-2ae0-4980-b3dc-2c35836865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cd21c-babb-4b51-9f32-e929c9312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633975-2ae0-4980-b3dc-2c3583686570" elementFormDefault="qualified">
    <xsd:import namespace="http://schemas.microsoft.com/office/2006/documentManagement/types"/>
    <xsd:import namespace="http://schemas.microsoft.com/office/infopath/2007/PartnerControls"/>
    <xsd:element name="SharedWithUsers" ma:index="17"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a36cf00f-8032-4619-8a45-edab41dd22b0}" ma:internalName="TaxCatchAll" ma:showField="CatchAllData" ma:web="b4633975-2ae0-4980-b3dc-2c35836865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2.xml><?xml version="1.0" encoding="utf-8"?>
<ds:datastoreItem xmlns:ds="http://schemas.openxmlformats.org/officeDocument/2006/customXml" ds:itemID="{F41187D4-867B-4BCC-9BAC-3FB608B710DB}">
  <ds:schemaRefs>
    <ds:schemaRef ds:uri="545d15f7-6577-4bc9-aa88-89ac4a3e5607"/>
    <ds:schemaRef ds:uri="http://purl.org/dc/dcmitype/"/>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71566fe0-4e9e-429a-8fc8-bbed13cddc77"/>
    <ds:schemaRef ds:uri="http://schemas.microsoft.com/office/2006/metadata/properties"/>
    <ds:schemaRef ds:uri="c98cd21c-babb-4b51-9f32-e929c9312283"/>
    <ds:schemaRef ds:uri="b4633975-2ae0-4980-b3dc-2c3583686570"/>
  </ds:schemaRefs>
</ds:datastoreItem>
</file>

<file path=customXml/itemProps3.xml><?xml version="1.0" encoding="utf-8"?>
<ds:datastoreItem xmlns:ds="http://schemas.openxmlformats.org/officeDocument/2006/customXml" ds:itemID="{69B4A769-D31B-42B9-8F23-41E720180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8cd21c-babb-4b51-9f32-e929c9312283"/>
    <ds:schemaRef ds:uri="b4633975-2ae0-4980-b3dc-2c3583686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9019</TotalTime>
  <Words>1949</Words>
  <Application>Microsoft Office PowerPoint</Application>
  <PresentationFormat>Widescreen</PresentationFormat>
  <Paragraphs>292</Paragraphs>
  <Slides>27</Slides>
  <Notes>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 </vt:lpstr>
      <vt:lpstr>SimSun</vt: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1279</cp:revision>
  <cp:lastPrinted>2015-02-25T05:39:47Z</cp:lastPrinted>
  <dcterms:created xsi:type="dcterms:W3CDTF">2011-01-19T07:34:59Z</dcterms:created>
  <dcterms:modified xsi:type="dcterms:W3CDTF">2025-01-14T07:03:01Z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0x010100A63916196A86DA4586225168EFF577EA</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TriggerFlowInfo">
    <vt:lpwstr/>
  </property>
  <property fmtid="{D5CDD505-2E9C-101B-9397-08002B2CF9AE}" pid="11" name="_SourceUrl">
    <vt:lpwstr/>
  </property>
  <property fmtid="{D5CDD505-2E9C-101B-9397-08002B2CF9AE}" pid="12" name="_SharedFileIndex">
    <vt:lpwstr/>
  </property>
</Properties>
</file>