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8"/>
  </p:notesMasterIdLst>
  <p:handoutMasterIdLst>
    <p:handoutMasterId r:id="rId19"/>
  </p:handoutMasterIdLst>
  <p:sldIdLst>
    <p:sldId id="748" r:id="rId5"/>
    <p:sldId id="759" r:id="rId6"/>
    <p:sldId id="750" r:id="rId7"/>
    <p:sldId id="751" r:id="rId8"/>
    <p:sldId id="752" r:id="rId9"/>
    <p:sldId id="753" r:id="rId10"/>
    <p:sldId id="754" r:id="rId11"/>
    <p:sldId id="773" r:id="rId12"/>
    <p:sldId id="774" r:id="rId13"/>
    <p:sldId id="772" r:id="rId14"/>
    <p:sldId id="756" r:id="rId15"/>
    <p:sldId id="757" r:id="rId16"/>
    <p:sldId id="758" r:id="rId1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  <p:cmAuthor id="5" name="Richard Nicholas" initials="RN" lastIdx="1" clrIdx="5">
    <p:extLst>
      <p:ext uri="{19B8F6BF-5375-455C-9EA6-DF929625EA0E}">
        <p15:presenceInfo xmlns:p15="http://schemas.microsoft.com/office/powerpoint/2012/main" userId="S-1-5-21-371399076-3047136788-812747186-23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BE2"/>
    <a:srgbClr val="FFFFD1"/>
    <a:srgbClr val="EFD8EC"/>
    <a:srgbClr val="FFF8E5"/>
    <a:srgbClr val="BB90C8"/>
    <a:srgbClr val="E5FBFF"/>
    <a:srgbClr val="F7FEFF"/>
    <a:srgbClr val="0000FF"/>
    <a:srgbClr val="C9F7FF"/>
    <a:srgbClr val="26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8EAAE-F257-4B7A-967D-5F9D65E33850}" v="6" dt="2024-01-17T05:27:35.261"/>
    <p1510:client id="{608D3D27-76D8-4D86-952A-F06FF2825BB4}" v="2" dt="2024-01-19T03:45:16.211"/>
    <p1510:client id="{E239C356-EFB2-4DB8-B6E3-3450E3C632E6}" v="4" dt="2024-01-17T04:56:5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7530" autoAdjust="0"/>
  </p:normalViewPr>
  <p:slideViewPr>
    <p:cSldViewPr>
      <p:cViewPr varScale="1">
        <p:scale>
          <a:sx n="72" d="100"/>
          <a:sy n="72" d="100"/>
        </p:scale>
        <p:origin x="38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Nicholas" userId="S::zalzrn@nottingham.edu.cn::ee7f9edb-fbca-4f48-9b77-f61c077cef28" providerId="AD" clId="Web-{792DF083-6DF0-4ECE-8717-49AAE4560FB2}"/>
    <pc:docChg chg="modSld">
      <pc:chgData name="Richard Nicholas" userId="S::zalzrn@nottingham.edu.cn::ee7f9edb-fbca-4f48-9b77-f61c077cef28" providerId="AD" clId="Web-{792DF083-6DF0-4ECE-8717-49AAE4560FB2}" dt="2024-01-15T08:29:42.308" v="266"/>
      <pc:docMkLst>
        <pc:docMk/>
      </pc:docMkLst>
      <pc:sldChg chg="modSp">
        <pc:chgData name="Richard Nicholas" userId="S::zalzrn@nottingham.edu.cn::ee7f9edb-fbca-4f48-9b77-f61c077cef28" providerId="AD" clId="Web-{792DF083-6DF0-4ECE-8717-49AAE4560FB2}" dt="2024-01-15T08:29:42.308" v="266"/>
        <pc:sldMkLst>
          <pc:docMk/>
          <pc:sldMk cId="1525588325" sldId="758"/>
        </pc:sldMkLst>
        <pc:spChg chg="mod">
          <ac:chgData name="Richard Nicholas" userId="S::zalzrn@nottingham.edu.cn::ee7f9edb-fbca-4f48-9b77-f61c077cef28" providerId="AD" clId="Web-{792DF083-6DF0-4ECE-8717-49AAE4560FB2}" dt="2024-01-15T08:27:51.711" v="242" actId="1076"/>
          <ac:spMkLst>
            <pc:docMk/>
            <pc:sldMk cId="1525588325" sldId="758"/>
            <ac:spMk id="9" creationId="{00000000-0000-0000-0000-000000000000}"/>
          </ac:spMkLst>
        </pc:spChg>
        <pc:graphicFrameChg chg="mod modGraphic">
          <ac:chgData name="Richard Nicholas" userId="S::zalzrn@nottingham.edu.cn::ee7f9edb-fbca-4f48-9b77-f61c077cef28" providerId="AD" clId="Web-{792DF083-6DF0-4ECE-8717-49AAE4560FB2}" dt="2024-01-15T08:29:42.308" v="266"/>
          <ac:graphicFrameMkLst>
            <pc:docMk/>
            <pc:sldMk cId="1525588325" sldId="758"/>
            <ac:graphicFrameMk id="2" creationId="{00000000-0000-0000-0000-000000000000}"/>
          </ac:graphicFrameMkLst>
        </pc:graphicFrameChg>
      </pc:sldChg>
    </pc:docChg>
  </pc:docChgLst>
  <pc:docChgLst>
    <pc:chgData name="Richard Nicholas" userId="ee7f9edb-fbca-4f48-9b77-f61c077cef28" providerId="ADAL" clId="{01E4EEDF-63A9-486A-ACF3-7D5A158BEDCA}"/>
    <pc:docChg chg="undo custSel addSld delSld modSld sldOrd">
      <pc:chgData name="Richard Nicholas" userId="ee7f9edb-fbca-4f48-9b77-f61c077cef28" providerId="ADAL" clId="{01E4EEDF-63A9-486A-ACF3-7D5A158BEDCA}" dt="2024-01-16T06:36:12.701" v="2028" actId="113"/>
      <pc:docMkLst>
        <pc:docMk/>
      </pc:docMkLst>
      <pc:sldChg chg="modSp">
        <pc:chgData name="Richard Nicholas" userId="ee7f9edb-fbca-4f48-9b77-f61c077cef28" providerId="ADAL" clId="{01E4EEDF-63A9-486A-ACF3-7D5A158BEDCA}" dt="2024-01-16T03:20:51.030" v="83" actId="20577"/>
        <pc:sldMkLst>
          <pc:docMk/>
          <pc:sldMk cId="474795523" sldId="736"/>
        </pc:sldMkLst>
        <pc:spChg chg="mod">
          <ac:chgData name="Richard Nicholas" userId="ee7f9edb-fbca-4f48-9b77-f61c077cef28" providerId="ADAL" clId="{01E4EEDF-63A9-486A-ACF3-7D5A158BEDCA}" dt="2024-01-16T03:20:51.030" v="83" actId="20577"/>
          <ac:spMkLst>
            <pc:docMk/>
            <pc:sldMk cId="474795523" sldId="736"/>
            <ac:spMk id="5" creationId="{19DB9F07-CB8A-4763-962A-ECEA4088E1CE}"/>
          </ac:spMkLst>
        </pc:spChg>
      </pc:sldChg>
      <pc:sldChg chg="modSp">
        <pc:chgData name="Richard Nicholas" userId="ee7f9edb-fbca-4f48-9b77-f61c077cef28" providerId="ADAL" clId="{01E4EEDF-63A9-486A-ACF3-7D5A158BEDCA}" dt="2024-01-16T01:45:41.132" v="37" actId="20577"/>
        <pc:sldMkLst>
          <pc:docMk/>
          <pc:sldMk cId="4238116153" sldId="740"/>
        </pc:sldMkLst>
        <pc:spChg chg="mod">
          <ac:chgData name="Richard Nicholas" userId="ee7f9edb-fbca-4f48-9b77-f61c077cef28" providerId="ADAL" clId="{01E4EEDF-63A9-486A-ACF3-7D5A158BEDCA}" dt="2024-01-16T01:45:41.132" v="37" actId="20577"/>
          <ac:spMkLst>
            <pc:docMk/>
            <pc:sldMk cId="4238116153" sldId="740"/>
            <ac:spMk id="3" creationId="{00000000-0000-0000-0000-000000000000}"/>
          </ac:spMkLst>
        </pc:spChg>
      </pc:sldChg>
      <pc:sldChg chg="delSp modSp delAnim">
        <pc:chgData name="Richard Nicholas" userId="ee7f9edb-fbca-4f48-9b77-f61c077cef28" providerId="ADAL" clId="{01E4EEDF-63A9-486A-ACF3-7D5A158BEDCA}" dt="2024-01-16T03:30:37.646" v="272" actId="20577"/>
        <pc:sldMkLst>
          <pc:docMk/>
          <pc:sldMk cId="985860911" sldId="772"/>
        </pc:sldMkLst>
        <pc:spChg chg="mod">
          <ac:chgData name="Richard Nicholas" userId="ee7f9edb-fbca-4f48-9b77-f61c077cef28" providerId="ADAL" clId="{01E4EEDF-63A9-486A-ACF3-7D5A158BEDCA}" dt="2024-01-16T03:29:50.849" v="248" actId="255"/>
          <ac:spMkLst>
            <pc:docMk/>
            <pc:sldMk cId="985860911" sldId="772"/>
            <ac:spMk id="4" creationId="{CF703626-2478-42D7-9DAA-716788B7E776}"/>
          </ac:spMkLst>
        </pc:spChg>
        <pc:spChg chg="mod">
          <ac:chgData name="Richard Nicholas" userId="ee7f9edb-fbca-4f48-9b77-f61c077cef28" providerId="ADAL" clId="{01E4EEDF-63A9-486A-ACF3-7D5A158BEDCA}" dt="2024-01-16T03:30:37.646" v="272" actId="20577"/>
          <ac:spMkLst>
            <pc:docMk/>
            <pc:sldMk cId="985860911" sldId="772"/>
            <ac:spMk id="7" creationId="{00000000-0000-0000-0000-000000000000}"/>
          </ac:spMkLst>
        </pc:spChg>
        <pc:spChg chg="del">
          <ac:chgData name="Richard Nicholas" userId="ee7f9edb-fbca-4f48-9b77-f61c077cef28" providerId="ADAL" clId="{01E4EEDF-63A9-486A-ACF3-7D5A158BEDCA}" dt="2024-01-16T03:22:14.550" v="130" actId="478"/>
          <ac:spMkLst>
            <pc:docMk/>
            <pc:sldMk cId="985860911" sldId="772"/>
            <ac:spMk id="14" creationId="{93DD299C-3F58-46EB-BEA7-7BB32676D6D6}"/>
          </ac:spMkLst>
        </pc:spChg>
        <pc:spChg chg="del">
          <ac:chgData name="Richard Nicholas" userId="ee7f9edb-fbca-4f48-9b77-f61c077cef28" providerId="ADAL" clId="{01E4EEDF-63A9-486A-ACF3-7D5A158BEDCA}" dt="2024-01-16T03:22:14.550" v="130" actId="478"/>
          <ac:spMkLst>
            <pc:docMk/>
            <pc:sldMk cId="985860911" sldId="772"/>
            <ac:spMk id="15" creationId="{93DD299C-3F58-46EB-BEA7-7BB32676D6D6}"/>
          </ac:spMkLst>
        </pc:spChg>
        <pc:picChg chg="del">
          <ac:chgData name="Richard Nicholas" userId="ee7f9edb-fbca-4f48-9b77-f61c077cef28" providerId="ADAL" clId="{01E4EEDF-63A9-486A-ACF3-7D5A158BEDCA}" dt="2024-01-16T03:22:14.550" v="130" actId="478"/>
          <ac:picMkLst>
            <pc:docMk/>
            <pc:sldMk cId="985860911" sldId="772"/>
            <ac:picMk id="11" creationId="{1C8618BB-78F8-4A1A-8F89-46108DE6A7DE}"/>
          </ac:picMkLst>
        </pc:picChg>
        <pc:picChg chg="del">
          <ac:chgData name="Richard Nicholas" userId="ee7f9edb-fbca-4f48-9b77-f61c077cef28" providerId="ADAL" clId="{01E4EEDF-63A9-486A-ACF3-7D5A158BEDCA}" dt="2024-01-16T03:22:14.550" v="130" actId="478"/>
          <ac:picMkLst>
            <pc:docMk/>
            <pc:sldMk cId="985860911" sldId="772"/>
            <ac:picMk id="13" creationId="{F81EB3AC-F970-4C40-8BD8-AB2C8C02ED5D}"/>
          </ac:picMkLst>
        </pc:picChg>
      </pc:sldChg>
      <pc:sldChg chg="modSp add del">
        <pc:chgData name="Richard Nicholas" userId="ee7f9edb-fbca-4f48-9b77-f61c077cef28" providerId="ADAL" clId="{01E4EEDF-63A9-486A-ACF3-7D5A158BEDCA}" dt="2024-01-16T05:15:27.730" v="386" actId="20577"/>
        <pc:sldMkLst>
          <pc:docMk/>
          <pc:sldMk cId="2055545550" sldId="773"/>
        </pc:sldMkLst>
        <pc:spChg chg="mod">
          <ac:chgData name="Richard Nicholas" userId="ee7f9edb-fbca-4f48-9b77-f61c077cef28" providerId="ADAL" clId="{01E4EEDF-63A9-486A-ACF3-7D5A158BEDCA}" dt="2024-01-16T03:39:27.077" v="345"/>
          <ac:spMkLst>
            <pc:docMk/>
            <pc:sldMk cId="2055545550" sldId="773"/>
            <ac:spMk id="4" creationId="{CF703626-2478-42D7-9DAA-716788B7E776}"/>
          </ac:spMkLst>
        </pc:spChg>
        <pc:spChg chg="mod">
          <ac:chgData name="Richard Nicholas" userId="ee7f9edb-fbca-4f48-9b77-f61c077cef28" providerId="ADAL" clId="{01E4EEDF-63A9-486A-ACF3-7D5A158BEDCA}" dt="2024-01-16T05:15:27.730" v="386" actId="20577"/>
          <ac:spMkLst>
            <pc:docMk/>
            <pc:sldMk cId="2055545550" sldId="773"/>
            <ac:spMk id="7" creationId="{00000000-0000-0000-0000-000000000000}"/>
          </ac:spMkLst>
        </pc:spChg>
        <pc:grpChg chg="mod">
          <ac:chgData name="Richard Nicholas" userId="ee7f9edb-fbca-4f48-9b77-f61c077cef28" providerId="ADAL" clId="{01E4EEDF-63A9-486A-ACF3-7D5A158BEDCA}" dt="2024-01-16T05:15:26.620" v="385" actId="14100"/>
          <ac:grpSpMkLst>
            <pc:docMk/>
            <pc:sldMk cId="2055545550" sldId="773"/>
            <ac:grpSpMk id="6" creationId="{00000000-0000-0000-0000-000000000000}"/>
          </ac:grpSpMkLst>
        </pc:grpChg>
      </pc:sldChg>
      <pc:sldChg chg="modSp">
        <pc:chgData name="Richard Nicholas" userId="ee7f9edb-fbca-4f48-9b77-f61c077cef28" providerId="ADAL" clId="{01E4EEDF-63A9-486A-ACF3-7D5A158BEDCA}" dt="2024-01-16T06:28:39.620" v="1611" actId="20577"/>
        <pc:sldMkLst>
          <pc:docMk/>
          <pc:sldMk cId="2071144650" sldId="774"/>
        </pc:sldMkLst>
        <pc:spChg chg="mod">
          <ac:chgData name="Richard Nicholas" userId="ee7f9edb-fbca-4f48-9b77-f61c077cef28" providerId="ADAL" clId="{01E4EEDF-63A9-486A-ACF3-7D5A158BEDCA}" dt="2024-01-16T05:53:19.019" v="411" actId="20577"/>
          <ac:spMkLst>
            <pc:docMk/>
            <pc:sldMk cId="2071144650" sldId="774"/>
            <ac:spMk id="3" creationId="{00000000-0000-0000-0000-000000000000}"/>
          </ac:spMkLst>
        </pc:spChg>
        <pc:spChg chg="mod">
          <ac:chgData name="Richard Nicholas" userId="ee7f9edb-fbca-4f48-9b77-f61c077cef28" providerId="ADAL" clId="{01E4EEDF-63A9-486A-ACF3-7D5A158BEDCA}" dt="2024-01-16T05:17:05.516" v="394" actId="20577"/>
          <ac:spMkLst>
            <pc:docMk/>
            <pc:sldMk cId="2071144650" sldId="774"/>
            <ac:spMk id="7" creationId="{00000000-0000-0000-0000-000000000000}"/>
          </ac:spMkLst>
        </pc:spChg>
        <pc:spChg chg="mod">
          <ac:chgData name="Richard Nicholas" userId="ee7f9edb-fbca-4f48-9b77-f61c077cef28" providerId="ADAL" clId="{01E4EEDF-63A9-486A-ACF3-7D5A158BEDCA}" dt="2024-01-16T06:28:39.620" v="1611" actId="20577"/>
          <ac:spMkLst>
            <pc:docMk/>
            <pc:sldMk cId="2071144650" sldId="774"/>
            <ac:spMk id="9" creationId="{BEECB65B-6B4B-46E2-9CC3-9633A592D559}"/>
          </ac:spMkLst>
        </pc:spChg>
      </pc:sldChg>
      <pc:sldChg chg="addSp delSp modSp modAnim">
        <pc:chgData name="Richard Nicholas" userId="ee7f9edb-fbca-4f48-9b77-f61c077cef28" providerId="ADAL" clId="{01E4EEDF-63A9-486A-ACF3-7D5A158BEDCA}" dt="2024-01-16T06:27:45.076" v="1601"/>
        <pc:sldMkLst>
          <pc:docMk/>
          <pc:sldMk cId="764308071" sldId="775"/>
        </pc:sldMkLst>
        <pc:spChg chg="del">
          <ac:chgData name="Richard Nicholas" userId="ee7f9edb-fbca-4f48-9b77-f61c077cef28" providerId="ADAL" clId="{01E4EEDF-63A9-486A-ACF3-7D5A158BEDCA}" dt="2024-01-16T05:55:08.039" v="502" actId="478"/>
          <ac:spMkLst>
            <pc:docMk/>
            <pc:sldMk cId="764308071" sldId="775"/>
            <ac:spMk id="2" creationId="{00000000-0000-0000-0000-000000000000}"/>
          </ac:spMkLst>
        </pc:spChg>
        <pc:spChg chg="del">
          <ac:chgData name="Richard Nicholas" userId="ee7f9edb-fbca-4f48-9b77-f61c077cef28" providerId="ADAL" clId="{01E4EEDF-63A9-486A-ACF3-7D5A158BEDCA}" dt="2024-01-16T05:55:05.991" v="501" actId="478"/>
          <ac:spMkLst>
            <pc:docMk/>
            <pc:sldMk cId="764308071" sldId="775"/>
            <ac:spMk id="3" creationId="{00000000-0000-0000-0000-000000000000}"/>
          </ac:spMkLst>
        </pc:spChg>
        <pc:spChg chg="add del mod">
          <ac:chgData name="Richard Nicholas" userId="ee7f9edb-fbca-4f48-9b77-f61c077cef28" providerId="ADAL" clId="{01E4EEDF-63A9-486A-ACF3-7D5A158BEDCA}" dt="2024-01-16T05:55:10.525" v="503" actId="478"/>
          <ac:spMkLst>
            <pc:docMk/>
            <pc:sldMk cId="764308071" sldId="775"/>
            <ac:spMk id="5" creationId="{F6D098DD-E1AF-4D50-8F21-B2DA8054F50B}"/>
          </ac:spMkLst>
        </pc:spChg>
        <pc:spChg chg="mod">
          <ac:chgData name="Richard Nicholas" userId="ee7f9edb-fbca-4f48-9b77-f61c077cef28" providerId="ADAL" clId="{01E4EEDF-63A9-486A-ACF3-7D5A158BEDCA}" dt="2024-01-16T06:27:15.407" v="1588" actId="20577"/>
          <ac:spMkLst>
            <pc:docMk/>
            <pc:sldMk cId="764308071" sldId="775"/>
            <ac:spMk id="9" creationId="{BEECB65B-6B4B-46E2-9CC3-9633A592D559}"/>
          </ac:spMkLst>
        </pc:spChg>
        <pc:spChg chg="add mod">
          <ac:chgData name="Richard Nicholas" userId="ee7f9edb-fbca-4f48-9b77-f61c077cef28" providerId="ADAL" clId="{01E4EEDF-63A9-486A-ACF3-7D5A158BEDCA}" dt="2024-01-16T06:18:48.841" v="1504" actId="20577"/>
          <ac:spMkLst>
            <pc:docMk/>
            <pc:sldMk cId="764308071" sldId="775"/>
            <ac:spMk id="11" creationId="{F848C1E2-02F0-428D-8367-14F137A2DC1A}"/>
          </ac:spMkLst>
        </pc:spChg>
        <pc:spChg chg="add mod">
          <ac:chgData name="Richard Nicholas" userId="ee7f9edb-fbca-4f48-9b77-f61c077cef28" providerId="ADAL" clId="{01E4EEDF-63A9-486A-ACF3-7D5A158BEDCA}" dt="2024-01-16T06:27:30.175" v="1593"/>
          <ac:spMkLst>
            <pc:docMk/>
            <pc:sldMk cId="764308071" sldId="775"/>
            <ac:spMk id="12" creationId="{1027C872-9EFB-4A10-9F8F-B4722A1DFFB9}"/>
          </ac:spMkLst>
        </pc:spChg>
        <pc:spChg chg="add mod">
          <ac:chgData name="Richard Nicholas" userId="ee7f9edb-fbca-4f48-9b77-f61c077cef28" providerId="ADAL" clId="{01E4EEDF-63A9-486A-ACF3-7D5A158BEDCA}" dt="2024-01-16T06:19:26.820" v="1521" actId="1036"/>
          <ac:spMkLst>
            <pc:docMk/>
            <pc:sldMk cId="764308071" sldId="775"/>
            <ac:spMk id="13" creationId="{E5DCD542-6D48-4986-8E66-033DFB5E8C0D}"/>
          </ac:spMkLst>
        </pc:spChg>
        <pc:spChg chg="add mod">
          <ac:chgData name="Richard Nicholas" userId="ee7f9edb-fbca-4f48-9b77-f61c077cef28" providerId="ADAL" clId="{01E4EEDF-63A9-486A-ACF3-7D5A158BEDCA}" dt="2024-01-16T06:27:45.076" v="1601"/>
          <ac:spMkLst>
            <pc:docMk/>
            <pc:sldMk cId="764308071" sldId="775"/>
            <ac:spMk id="14" creationId="{D7D1B986-0505-4176-8A74-294007CF662D}"/>
          </ac:spMkLst>
        </pc:spChg>
        <pc:grpChg chg="del">
          <ac:chgData name="Richard Nicholas" userId="ee7f9edb-fbca-4f48-9b77-f61c077cef28" providerId="ADAL" clId="{01E4EEDF-63A9-486A-ACF3-7D5A158BEDCA}" dt="2024-01-16T05:55:02.039" v="500" actId="478"/>
          <ac:grpSpMkLst>
            <pc:docMk/>
            <pc:sldMk cId="764308071" sldId="775"/>
            <ac:grpSpMk id="6" creationId="{00000000-0000-0000-0000-000000000000}"/>
          </ac:grpSpMkLst>
        </pc:grpChg>
        <pc:picChg chg="del">
          <ac:chgData name="Richard Nicholas" userId="ee7f9edb-fbca-4f48-9b77-f61c077cef28" providerId="ADAL" clId="{01E4EEDF-63A9-486A-ACF3-7D5A158BEDCA}" dt="2024-01-16T05:54:59.843" v="499" actId="478"/>
          <ac:picMkLst>
            <pc:docMk/>
            <pc:sldMk cId="764308071" sldId="775"/>
            <ac:picMk id="10" creationId="{00000000-0000-0000-0000-000000000000}"/>
          </ac:picMkLst>
        </pc:picChg>
      </pc:sldChg>
      <pc:sldChg chg="addSp delSp modSp modAnim">
        <pc:chgData name="Richard Nicholas" userId="ee7f9edb-fbca-4f48-9b77-f61c077cef28" providerId="ADAL" clId="{01E4EEDF-63A9-486A-ACF3-7D5A158BEDCA}" dt="2024-01-16T06:36:12.701" v="2028" actId="113"/>
        <pc:sldMkLst>
          <pc:docMk/>
          <pc:sldMk cId="930657876" sldId="776"/>
        </pc:sldMkLst>
        <pc:spChg chg="add del">
          <ac:chgData name="Richard Nicholas" userId="ee7f9edb-fbca-4f48-9b77-f61c077cef28" providerId="ADAL" clId="{01E4EEDF-63A9-486A-ACF3-7D5A158BEDCA}" dt="2024-01-16T06:25:03.176" v="1548"/>
          <ac:spMkLst>
            <pc:docMk/>
            <pc:sldMk cId="930657876" sldId="776"/>
            <ac:spMk id="3" creationId="{4A5406C9-4705-4227-AE0B-7FB2C89673CA}"/>
          </ac:spMkLst>
        </pc:spChg>
        <pc:spChg chg="add 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4" creationId="{AE50814F-51E7-41A2-A738-3EF2489CC9FF}"/>
          </ac:spMkLst>
        </pc:spChg>
        <pc:spChg chg="add 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5" creationId="{B75ECC5E-3F9B-4C5A-8047-4201C92A1723}"/>
          </ac:spMkLst>
        </pc:spChg>
        <pc:spChg chg="add 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6" creationId="{F496CD99-94AC-45B8-8941-8317EC55B416}"/>
          </ac:spMkLst>
        </pc:spChg>
        <pc:spChg chg="add mod">
          <ac:chgData name="Richard Nicholas" userId="ee7f9edb-fbca-4f48-9b77-f61c077cef28" providerId="ADAL" clId="{01E4EEDF-63A9-486A-ACF3-7D5A158BEDCA}" dt="2024-01-16T06:36:12.701" v="2028" actId="113"/>
          <ac:spMkLst>
            <pc:docMk/>
            <pc:sldMk cId="930657876" sldId="776"/>
            <ac:spMk id="7" creationId="{21C26B3D-EDCB-4FB0-B796-8FAD9C7D72DD}"/>
          </ac:spMkLst>
        </pc:spChg>
        <pc:spChg chg="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9" creationId="{BEECB65B-6B4B-46E2-9CC3-9633A592D559}"/>
          </ac:spMkLst>
        </pc:spChg>
      </pc:sldChg>
      <pc:sldChg chg="addSp delSp modSp ord delAnim modAnim">
        <pc:chgData name="Richard Nicholas" userId="ee7f9edb-fbca-4f48-9b77-f61c077cef28" providerId="ADAL" clId="{01E4EEDF-63A9-486A-ACF3-7D5A158BEDCA}" dt="2024-01-16T06:18:25.301" v="1488" actId="20577"/>
        <pc:sldMkLst>
          <pc:docMk/>
          <pc:sldMk cId="152857945" sldId="777"/>
        </pc:sldMkLst>
        <pc:spChg chg="add mod">
          <ac:chgData name="Richard Nicholas" userId="ee7f9edb-fbca-4f48-9b77-f61c077cef28" providerId="ADAL" clId="{01E4EEDF-63A9-486A-ACF3-7D5A158BEDCA}" dt="2024-01-16T06:18:25.301" v="1488" actId="20577"/>
          <ac:spMkLst>
            <pc:docMk/>
            <pc:sldMk cId="152857945" sldId="777"/>
            <ac:spMk id="3" creationId="{6DB94861-7404-4954-B9DE-ED442FF8FF88}"/>
          </ac:spMkLst>
        </pc:spChg>
        <pc:spChg chg="add del mod">
          <ac:chgData name="Richard Nicholas" userId="ee7f9edb-fbca-4f48-9b77-f61c077cef28" providerId="ADAL" clId="{01E4EEDF-63A9-486A-ACF3-7D5A158BEDCA}" dt="2024-01-16T05:59:10.829" v="655" actId="478"/>
          <ac:spMkLst>
            <pc:docMk/>
            <pc:sldMk cId="152857945" sldId="777"/>
            <ac:spMk id="4" creationId="{3930B2A0-3289-4580-A7D7-CCB0AF8AD485}"/>
          </ac:spMkLst>
        </pc:spChg>
        <pc:spChg chg="add mod">
          <ac:chgData name="Richard Nicholas" userId="ee7f9edb-fbca-4f48-9b77-f61c077cef28" providerId="ADAL" clId="{01E4EEDF-63A9-486A-ACF3-7D5A158BEDCA}" dt="2024-01-16T06:09:38.637" v="1120" actId="20577"/>
          <ac:spMkLst>
            <pc:docMk/>
            <pc:sldMk cId="152857945" sldId="777"/>
            <ac:spMk id="5" creationId="{A94AB5C3-8C2C-4848-A010-E94B5A7C6C10}"/>
          </ac:spMkLst>
        </pc:spChg>
        <pc:spChg chg="add mod">
          <ac:chgData name="Richard Nicholas" userId="ee7f9edb-fbca-4f48-9b77-f61c077cef28" providerId="ADAL" clId="{01E4EEDF-63A9-486A-ACF3-7D5A158BEDCA}" dt="2024-01-16T06:09:11.755" v="1114" actId="313"/>
          <ac:spMkLst>
            <pc:docMk/>
            <pc:sldMk cId="152857945" sldId="777"/>
            <ac:spMk id="6" creationId="{CC172C9C-33E3-4249-91F3-EE507FBB4521}"/>
          </ac:spMkLst>
        </pc:spChg>
        <pc:spChg chg="add mod">
          <ac:chgData name="Richard Nicholas" userId="ee7f9edb-fbca-4f48-9b77-f61c077cef28" providerId="ADAL" clId="{01E4EEDF-63A9-486A-ACF3-7D5A158BEDCA}" dt="2024-01-16T06:09:41.926" v="1126" actId="20577"/>
          <ac:spMkLst>
            <pc:docMk/>
            <pc:sldMk cId="152857945" sldId="777"/>
            <ac:spMk id="7" creationId="{204EE25D-1552-4659-B628-D4E63DFF0C56}"/>
          </ac:spMkLst>
        </pc:spChg>
        <pc:spChg chg="mod">
          <ac:chgData name="Richard Nicholas" userId="ee7f9edb-fbca-4f48-9b77-f61c077cef28" providerId="ADAL" clId="{01E4EEDF-63A9-486A-ACF3-7D5A158BEDCA}" dt="2024-01-16T06:06:10.912" v="1038" actId="1035"/>
          <ac:spMkLst>
            <pc:docMk/>
            <pc:sldMk cId="152857945" sldId="777"/>
            <ac:spMk id="9" creationId="{BEECB65B-6B4B-46E2-9CC3-9633A592D559}"/>
          </ac:spMkLst>
        </pc:spChg>
      </pc:sldChg>
    </pc:docChg>
  </pc:docChgLst>
  <pc:docChgLst>
    <pc:chgData name="John Burrows" userId="S::z2016127@nottingham.edu.cn::ec41dd07-36bc-4748-bf0a-00ebc4780d17" providerId="AD" clId="Web-{E239C356-EFB2-4DB8-B6E3-3450E3C632E6}"/>
    <pc:docChg chg="modSld">
      <pc:chgData name="John Burrows" userId="S::z2016127@nottingham.edu.cn::ec41dd07-36bc-4748-bf0a-00ebc4780d17" providerId="AD" clId="Web-{E239C356-EFB2-4DB8-B6E3-3450E3C632E6}" dt="2024-01-17T04:56:59.439" v="3" actId="20577"/>
      <pc:docMkLst>
        <pc:docMk/>
      </pc:docMkLst>
      <pc:sldChg chg="modSp">
        <pc:chgData name="John Burrows" userId="S::z2016127@nottingham.edu.cn::ec41dd07-36bc-4748-bf0a-00ebc4780d17" providerId="AD" clId="Web-{E239C356-EFB2-4DB8-B6E3-3450E3C632E6}" dt="2024-01-17T04:56:59.439" v="3" actId="20577"/>
        <pc:sldMkLst>
          <pc:docMk/>
          <pc:sldMk cId="4238116153" sldId="740"/>
        </pc:sldMkLst>
        <pc:spChg chg="mod">
          <ac:chgData name="John Burrows" userId="S::z2016127@nottingham.edu.cn::ec41dd07-36bc-4748-bf0a-00ebc4780d17" providerId="AD" clId="Web-{E239C356-EFB2-4DB8-B6E3-3450E3C632E6}" dt="2024-01-17T04:56:59.439" v="3" actId="20577"/>
          <ac:spMkLst>
            <pc:docMk/>
            <pc:sldMk cId="4238116153" sldId="740"/>
            <ac:spMk id="3" creationId="{00000000-0000-0000-0000-000000000000}"/>
          </ac:spMkLst>
        </pc:spChg>
      </pc:sldChg>
    </pc:docChg>
  </pc:docChgLst>
  <pc:docChgLst>
    <pc:chgData name="Richard Nicholas" userId="S::zalzrn@nottingham.edu.cn::ee7f9edb-fbca-4f48-9b77-f61c077cef28" providerId="AD" clId="Web-{00F8EAAE-F257-4B7A-967D-5F9D65E33850}"/>
    <pc:docChg chg="delSld">
      <pc:chgData name="Richard Nicholas" userId="S::zalzrn@nottingham.edu.cn::ee7f9edb-fbca-4f48-9b77-f61c077cef28" providerId="AD" clId="Web-{00F8EAAE-F257-4B7A-967D-5F9D65E33850}" dt="2024-01-17T05:27:35.261" v="5"/>
      <pc:docMkLst>
        <pc:docMk/>
      </pc:docMkLst>
      <pc:sldChg chg="del">
        <pc:chgData name="Richard Nicholas" userId="S::zalzrn@nottingham.edu.cn::ee7f9edb-fbca-4f48-9b77-f61c077cef28" providerId="AD" clId="Web-{00F8EAAE-F257-4B7A-967D-5F9D65E33850}" dt="2024-01-17T05:27:18.479" v="0"/>
        <pc:sldMkLst>
          <pc:docMk/>
          <pc:sldMk cId="985860911" sldId="772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22.276" v="1"/>
        <pc:sldMkLst>
          <pc:docMk/>
          <pc:sldMk cId="2055545550" sldId="773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27.776" v="2"/>
        <pc:sldMkLst>
          <pc:docMk/>
          <pc:sldMk cId="2071144650" sldId="774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33.480" v="4"/>
        <pc:sldMkLst>
          <pc:docMk/>
          <pc:sldMk cId="764308071" sldId="775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35.261" v="5"/>
        <pc:sldMkLst>
          <pc:docMk/>
          <pc:sldMk cId="930657876" sldId="776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30.792" v="3"/>
        <pc:sldMkLst>
          <pc:docMk/>
          <pc:sldMk cId="152857945" sldId="777"/>
        </pc:sldMkLst>
      </pc:sldChg>
    </pc:docChg>
  </pc:docChgLst>
  <pc:docChgLst>
    <pc:chgData name="John Burrows" userId="S::z2016127@nottingham.edu.cn::ec41dd07-36bc-4748-bf0a-00ebc4780d17" providerId="AD" clId="Web-{608D3D27-76D8-4D86-952A-F06FF2825BB4}"/>
    <pc:docChg chg="modSld">
      <pc:chgData name="John Burrows" userId="S::z2016127@nottingham.edu.cn::ec41dd07-36bc-4748-bf0a-00ebc4780d17" providerId="AD" clId="Web-{608D3D27-76D8-4D86-952A-F06FF2825BB4}" dt="2024-01-19T03:45:16.211" v="1"/>
      <pc:docMkLst>
        <pc:docMk/>
      </pc:docMkLst>
      <pc:sldChg chg="modSp">
        <pc:chgData name="John Burrows" userId="S::z2016127@nottingham.edu.cn::ec41dd07-36bc-4748-bf0a-00ebc4780d17" providerId="AD" clId="Web-{608D3D27-76D8-4D86-952A-F06FF2825BB4}" dt="2024-01-19T03:45:16.211" v="1"/>
        <pc:sldMkLst>
          <pc:docMk/>
          <pc:sldMk cId="1525588325" sldId="758"/>
        </pc:sldMkLst>
        <pc:graphicFrameChg chg="mod modGraphic">
          <ac:chgData name="John Burrows" userId="S::z2016127@nottingham.edu.cn::ec41dd07-36bc-4748-bf0a-00ebc4780d17" providerId="AD" clId="Web-{608D3D27-76D8-4D86-952A-F06FF2825BB4}" dt="2024-01-19T03:45:16.211" v="1"/>
          <ac:graphicFrameMkLst>
            <pc:docMk/>
            <pc:sldMk cId="1525588325" sldId="758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"/>
            <a:ext cx="6298242" cy="6854624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B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(CELEN082)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 dirty="0">
                <a:latin typeface="Verdana" panose="020B0604030504040204" pitchFamily="34" charset="0"/>
              </a:rPr>
              <a:t>Lesson 1.2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7506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B943E-72DA-A50E-47FA-243E8D95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019E-7F49-FA0C-32A9-87E94AEE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340767"/>
            <a:ext cx="10945216" cy="5165303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Analyse the </a:t>
            </a:r>
            <a:r>
              <a:rPr lang="en-US" sz="2000" b="1" dirty="0"/>
              <a:t>sample poster</a:t>
            </a:r>
            <a:r>
              <a:rPr lang="en-US" sz="2000" dirty="0"/>
              <a:t> on the next slide, and complete the tasks below:</a:t>
            </a:r>
          </a:p>
          <a:p>
            <a:pPr marL="0" indent="0" algn="just">
              <a:buNone/>
            </a:pP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/>
              <a:t>Identify five types of information that need to be included on your poster.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/>
              <a:t>Consider how you should present text (e.g. paragraphs, sentences) on your poster and identify one reason for this. </a:t>
            </a:r>
            <a:endParaRPr lang="en-US" sz="2000" dirty="0">
              <a:cs typeface="Calibri"/>
            </a:endParaRPr>
          </a:p>
          <a:p>
            <a:pPr marL="971550" lvl="1" indent="-514350" algn="just">
              <a:buFont typeface="+mj-lt"/>
              <a:buAutoNum type="arabicPeriod"/>
            </a:pP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endParaRPr lang="en-US" sz="2000" dirty="0"/>
          </a:p>
          <a:p>
            <a:pPr marL="0" indent="0" algn="just">
              <a:buNone/>
            </a:pPr>
            <a:endParaRPr lang="en-US" sz="1800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2588BBD-7251-7933-9D09-E53D8241646E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147745B7-3B0C-9475-3A58-86280366E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Research Poster: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Sample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BD426728-A882-C89A-E84E-4DEFEAC6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>
            <a:extLst>
              <a:ext uri="{FF2B5EF4-FFF2-40B4-BE49-F238E27FC236}">
                <a16:creationId xmlns:a16="http://schemas.microsoft.com/office/drawing/2014/main" id="{93F4A542-8EBD-BC2C-D2A4-8BF1FAFF5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93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291E837-F8AF-0253-F81F-0CA3F6A8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23" y="102938"/>
            <a:ext cx="9878699" cy="674136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1F073BD-00BE-4350-A65C-554E08C433A0}"/>
              </a:ext>
            </a:extLst>
          </p:cNvPr>
          <p:cNvSpPr/>
          <p:nvPr/>
        </p:nvSpPr>
        <p:spPr>
          <a:xfrm>
            <a:off x="377801" y="1091140"/>
            <a:ext cx="5760640" cy="720080"/>
          </a:xfrm>
          <a:prstGeom prst="wedgeRoundRectCallout">
            <a:avLst>
              <a:gd name="adj1" fmla="val -12660"/>
              <a:gd name="adj2" fmla="val -111906"/>
              <a:gd name="adj3" fmla="val 1666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The </a:t>
            </a:r>
            <a:r>
              <a:rPr lang="en-US" sz="3200" b="1" u="sng" dirty="0"/>
              <a:t>title</a:t>
            </a:r>
            <a:r>
              <a:rPr lang="en-US" sz="3200" b="1" dirty="0"/>
              <a:t> of your presentation</a:t>
            </a:r>
            <a:endParaRPr lang="en-GB" sz="3200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4BC58D4-23D0-452E-B3E1-90170BB1446D}"/>
              </a:ext>
            </a:extLst>
          </p:cNvPr>
          <p:cNvSpPr/>
          <p:nvPr/>
        </p:nvSpPr>
        <p:spPr>
          <a:xfrm>
            <a:off x="4408424" y="2445464"/>
            <a:ext cx="7416824" cy="827384"/>
          </a:xfrm>
          <a:prstGeom prst="wedgeRoundRectCallout">
            <a:avLst>
              <a:gd name="adj1" fmla="val -67550"/>
              <a:gd name="adj2" fmla="val -26809"/>
              <a:gd name="adj3" fmla="val 1666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/>
              <a:t>Images</a:t>
            </a:r>
            <a:r>
              <a:rPr lang="en-US" sz="3200" b="1" dirty="0"/>
              <a:t> of your sources showing the title</a:t>
            </a:r>
            <a:endParaRPr lang="en-GB" sz="32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E7E36DB-BE3C-4BB5-9129-79DA77650117}"/>
              </a:ext>
            </a:extLst>
          </p:cNvPr>
          <p:cNvSpPr/>
          <p:nvPr/>
        </p:nvSpPr>
        <p:spPr>
          <a:xfrm>
            <a:off x="377800" y="4516742"/>
            <a:ext cx="3701975" cy="1060078"/>
          </a:xfrm>
          <a:prstGeom prst="wedgeRoundRectCallout">
            <a:avLst>
              <a:gd name="adj1" fmla="val 10951"/>
              <a:gd name="adj2" fmla="val -152548"/>
              <a:gd name="adj3" fmla="val 1666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The </a:t>
            </a:r>
            <a:r>
              <a:rPr lang="en-US" sz="3200" b="1" u="sng" dirty="0"/>
              <a:t>reference</a:t>
            </a:r>
            <a:r>
              <a:rPr lang="en-US" sz="3200" b="1" dirty="0"/>
              <a:t> for the source</a:t>
            </a:r>
            <a:endParaRPr lang="en-GB" sz="3200" b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520673D-17B5-4346-ACD1-53C48DC128FF}"/>
              </a:ext>
            </a:extLst>
          </p:cNvPr>
          <p:cNvSpPr/>
          <p:nvPr/>
        </p:nvSpPr>
        <p:spPr>
          <a:xfrm>
            <a:off x="7824192" y="3356993"/>
            <a:ext cx="4001056" cy="3240359"/>
          </a:xfrm>
          <a:prstGeom prst="wedgeRoundRectCallout">
            <a:avLst>
              <a:gd name="adj1" fmla="val -107553"/>
              <a:gd name="adj2" fmla="val -34524"/>
              <a:gd name="adj3" fmla="val 1666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 dirty="0"/>
              <a:t>Your </a:t>
            </a:r>
            <a:r>
              <a:rPr lang="en-US" sz="3200" b="1" u="sng" dirty="0"/>
              <a:t>research questions</a:t>
            </a:r>
            <a:r>
              <a:rPr lang="en-US" sz="3200" b="1" dirty="0"/>
              <a:t> and </a:t>
            </a:r>
            <a:r>
              <a:rPr lang="en-US" sz="3200" b="1" u="sng" dirty="0"/>
              <a:t>information</a:t>
            </a:r>
            <a:r>
              <a:rPr lang="en-US" sz="3200" b="1" dirty="0"/>
              <a:t> from the sources that answer the questions (as </a:t>
            </a:r>
            <a:r>
              <a:rPr lang="en-US" sz="3200" b="1" u="sng" dirty="0"/>
              <a:t>bullet points</a:t>
            </a:r>
            <a:r>
              <a:rPr lang="en-US" sz="3200" b="1" dirty="0"/>
              <a:t>).</a:t>
            </a:r>
            <a:endParaRPr lang="en-GB" sz="3200" b="1" dirty="0"/>
          </a:p>
        </p:txBody>
      </p:sp>
      <p:sp>
        <p:nvSpPr>
          <p:cNvPr id="9" name="Speech Bubble: Rectangle with Corners Rounded 3">
            <a:extLst>
              <a:ext uri="{FF2B5EF4-FFF2-40B4-BE49-F238E27FC236}">
                <a16:creationId xmlns:a16="http://schemas.microsoft.com/office/drawing/2014/main" id="{61F073BD-00BE-4350-A65C-554E08C433A0}"/>
              </a:ext>
            </a:extLst>
          </p:cNvPr>
          <p:cNvSpPr/>
          <p:nvPr/>
        </p:nvSpPr>
        <p:spPr>
          <a:xfrm>
            <a:off x="6858364" y="1196752"/>
            <a:ext cx="4955836" cy="720080"/>
          </a:xfrm>
          <a:prstGeom prst="wedgeRoundRectCallout">
            <a:avLst>
              <a:gd name="adj1" fmla="val 3909"/>
              <a:gd name="adj2" fmla="val -74842"/>
              <a:gd name="adj3" fmla="val 16667"/>
            </a:avLst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Your name and ID number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5210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052737"/>
            <a:ext cx="11233248" cy="5525378"/>
          </a:xfr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/>
              <a:t>Your poster must contain information on </a:t>
            </a:r>
            <a:r>
              <a:rPr lang="en-US" sz="2400" b="1" dirty="0"/>
              <a:t>THREE </a:t>
            </a:r>
            <a:r>
              <a:rPr lang="en-US" sz="2400" dirty="0"/>
              <a:t>sources related to your topic:</a:t>
            </a:r>
          </a:p>
          <a:p>
            <a:pPr lvl="1" algn="just"/>
            <a:r>
              <a:rPr lang="en-US" dirty="0"/>
              <a:t>ONE </a:t>
            </a:r>
            <a:r>
              <a:rPr lang="en-US" b="1" dirty="0"/>
              <a:t>book</a:t>
            </a:r>
          </a:p>
          <a:p>
            <a:pPr lvl="1" algn="just"/>
            <a:r>
              <a:rPr lang="en-US" dirty="0"/>
              <a:t>ONE </a:t>
            </a:r>
            <a:r>
              <a:rPr lang="en-US" b="1" dirty="0"/>
              <a:t>journal article</a:t>
            </a:r>
          </a:p>
          <a:p>
            <a:pPr lvl="1" algn="just"/>
            <a:r>
              <a:rPr lang="en-US" dirty="0"/>
              <a:t>ONE </a:t>
            </a:r>
            <a:r>
              <a:rPr lang="en-US" b="1" dirty="0"/>
              <a:t>newspaper article or</a:t>
            </a:r>
            <a:r>
              <a:rPr lang="en-US" dirty="0"/>
              <a:t> </a:t>
            </a:r>
            <a:r>
              <a:rPr lang="en-US" b="1" dirty="0"/>
              <a:t>website</a:t>
            </a:r>
          </a:p>
          <a:p>
            <a:pPr lvl="1" algn="just"/>
            <a:endParaRPr lang="en-US" sz="1800" b="1" dirty="0"/>
          </a:p>
          <a:p>
            <a:pPr algn="just"/>
            <a:r>
              <a:rPr lang="en-US" sz="2400" dirty="0"/>
              <a:t>You must </a:t>
            </a:r>
            <a:r>
              <a:rPr lang="en-US" sz="2400" b="1" dirty="0"/>
              <a:t>print</a:t>
            </a:r>
            <a:r>
              <a:rPr lang="en-US" sz="2400" dirty="0"/>
              <a:t> one copy of the poster for the Research Poster event. The poster must be </a:t>
            </a:r>
            <a:r>
              <a:rPr lang="en-US" sz="2400" b="1" dirty="0"/>
              <a:t>A3 in size</a:t>
            </a:r>
            <a:r>
              <a:rPr lang="en-US" sz="2400" dirty="0"/>
              <a:t>. You must also submit a copy of the poster via </a:t>
            </a:r>
            <a:r>
              <a:rPr lang="en-US" sz="2400" b="1" dirty="0"/>
              <a:t>Moodle</a:t>
            </a:r>
            <a:r>
              <a:rPr lang="en-US" sz="2400" dirty="0"/>
              <a:t>. </a:t>
            </a:r>
          </a:p>
          <a:p>
            <a:pPr algn="just"/>
            <a:endParaRPr lang="en-US" sz="1800" dirty="0"/>
          </a:p>
          <a:p>
            <a:pPr algn="just"/>
            <a:r>
              <a:rPr lang="en-US" sz="2400" dirty="0"/>
              <a:t>During the Research Poster event, your OCSb tutor will be evaluating you on the </a:t>
            </a:r>
            <a:r>
              <a:rPr lang="en-US" sz="2400" b="1" dirty="0"/>
              <a:t>APPROPRIATENESS </a:t>
            </a:r>
            <a:r>
              <a:rPr lang="en-US" sz="2400" dirty="0"/>
              <a:t>of your sources and their </a:t>
            </a:r>
            <a:r>
              <a:rPr lang="en-US" sz="2400" b="1" dirty="0"/>
              <a:t>RELEVANCE</a:t>
            </a:r>
            <a:r>
              <a:rPr lang="en-US" sz="2400" dirty="0"/>
              <a:t> to your Final Presentation topic.</a:t>
            </a:r>
          </a:p>
          <a:p>
            <a:pPr lvl="2" algn="just"/>
            <a:endParaRPr lang="en-US" i="1" dirty="0"/>
          </a:p>
          <a:p>
            <a:pPr marL="914400" lvl="2" indent="0" algn="r">
              <a:buNone/>
            </a:pPr>
            <a:r>
              <a:rPr lang="en-US" i="1" dirty="0"/>
              <a:t>We will work on how to find appropriate sources in Lesson 2.2.</a:t>
            </a:r>
            <a:endParaRPr lang="en-US" i="1" dirty="0">
              <a:cs typeface="Calibri"/>
            </a:endParaRPr>
          </a:p>
          <a:p>
            <a:pPr marL="914400" lvl="2" indent="0" algn="r">
              <a:buNone/>
            </a:pPr>
            <a:r>
              <a:rPr lang="en-US" i="1" dirty="0"/>
              <a:t>We will work on how to deal with questions during the Research Poster event in Lesson 3.2.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Research Poster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: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 Requirements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32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/>
        </p:nvGraphicFramePr>
        <p:xfrm>
          <a:off x="191344" y="1052736"/>
          <a:ext cx="11701916" cy="266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9613684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62007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Before Lesson 2.1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Work on finalising your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OCSb Presentation title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. Share it on the class Team.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58485"/>
                  </a:ext>
                </a:extLst>
              </a:tr>
              <a:tr h="153893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Lesson 2.1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Think about a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problem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that currently exists in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your society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 (e.g. children spend too much time on social media). Do a little research and make notes so you can explain this problem to your classmates.</a:t>
                      </a:r>
                      <a:r>
                        <a:rPr lang="en-US" sz="22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/>
                          <a:cs typeface="Arial"/>
                        </a:rPr>
                        <a:t> </a:t>
                      </a:r>
                      <a:endParaRPr lang="en-US" sz="2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508069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1344" y="3999065"/>
            <a:ext cx="1168710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>
              <a:lnSpc>
                <a:spcPct val="115000"/>
              </a:lnSpc>
              <a:defRPr/>
            </a:pPr>
            <a:r>
              <a:rPr lang="en-US" sz="2000" b="1" dirty="0">
                <a:solidFill>
                  <a:srgbClr val="002060"/>
                </a:solidFill>
              </a:rPr>
              <a:t>Self-Study</a:t>
            </a:r>
            <a:endParaRPr lang="en-US" sz="2000" b="1" dirty="0">
              <a:solidFill>
                <a:srgbClr val="002060"/>
              </a:solidFill>
              <a:ea typeface="SimSun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Find the </a:t>
            </a:r>
            <a:r>
              <a:rPr lang="en-US" sz="2000" b="1" dirty="0"/>
              <a:t>sample</a:t>
            </a:r>
            <a:r>
              <a:rPr lang="en-US" sz="2000" dirty="0"/>
              <a:t> Research Poster and the Research Poster </a:t>
            </a:r>
            <a:r>
              <a:rPr lang="en-US" sz="2000" b="1" dirty="0"/>
              <a:t>template</a:t>
            </a:r>
            <a:r>
              <a:rPr lang="en-US" sz="2000" dirty="0"/>
              <a:t> on the OCSb Moodle page.</a:t>
            </a:r>
          </a:p>
        </p:txBody>
      </p:sp>
    </p:spTree>
    <p:extLst>
      <p:ext uri="{BB962C8B-B14F-4D97-AF65-F5344CB8AC3E}">
        <p14:creationId xmlns:p14="http://schemas.microsoft.com/office/powerpoint/2010/main" val="152558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8508"/>
              </p:ext>
            </p:extLst>
          </p:nvPr>
        </p:nvGraphicFramePr>
        <p:xfrm>
          <a:off x="839416" y="1196752"/>
          <a:ext cx="10801200" cy="3024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0">
                  <a:extLst>
                    <a:ext uri="{9D8B030D-6E8A-4147-A177-3AD203B41FA5}">
                      <a16:colId xmlns:a16="http://schemas.microsoft.com/office/drawing/2014/main" val="2356654726"/>
                    </a:ext>
                  </a:extLst>
                </a:gridCol>
              </a:tblGrid>
              <a:tr h="60365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Lesson aims and objectives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31984"/>
                  </a:ext>
                </a:extLst>
              </a:tr>
              <a:tr h="242068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peer and tutor feedback on your possible OCSb presentation title.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introduced to the requirements of the ‘Research Poster’ task.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6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75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OCSb Presentation titles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9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396609"/>
            <a:ext cx="10945216" cy="2392431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 your group, tell each other your possible presentation titles. </a:t>
            </a:r>
          </a:p>
          <a:p>
            <a:pPr marL="0" indent="0" algn="just">
              <a:buNone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Decide who has the </a:t>
            </a:r>
            <a:r>
              <a:rPr lang="en-US" sz="2000" b="1" dirty="0"/>
              <a:t>most interesting </a:t>
            </a:r>
            <a:r>
              <a:rPr lang="en-US" sz="2000" dirty="0"/>
              <a:t>presentation topic. Why?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/>
              <a:t>Give each other feedback using the </a:t>
            </a:r>
            <a:r>
              <a:rPr lang="en-US" sz="2000" b="1" dirty="0"/>
              <a:t>three criteria </a:t>
            </a:r>
            <a:r>
              <a:rPr lang="en-US" sz="2000" dirty="0"/>
              <a:t>from </a:t>
            </a:r>
            <a:r>
              <a:rPr lang="en-US" sz="2000" b="1" dirty="0"/>
              <a:t>Lesson 1.1</a:t>
            </a:r>
            <a:r>
              <a:rPr lang="en-US" sz="2000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Presentation titles: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Peer feedback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1384" y="3771022"/>
            <a:ext cx="11089232" cy="2308324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Is the topic </a:t>
            </a:r>
            <a:r>
              <a:rPr lang="en-US" sz="2400" b="1" dirty="0">
                <a:solidFill>
                  <a:prstClr val="black"/>
                </a:solidFill>
              </a:rPr>
              <a:t>specific</a:t>
            </a:r>
            <a:r>
              <a:rPr lang="en-US" sz="2400" dirty="0">
                <a:solidFill>
                  <a:prstClr val="black"/>
                </a:solidFill>
              </a:rPr>
              <a:t> enough? Can the student cover the topic fully in </a:t>
            </a:r>
            <a:r>
              <a:rPr lang="en-US" sz="2400" b="1" dirty="0">
                <a:solidFill>
                  <a:prstClr val="black"/>
                </a:solidFill>
              </a:rPr>
              <a:t>8-11 minutes?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Will the student be able to </a:t>
            </a:r>
            <a:r>
              <a:rPr lang="en-US" sz="2400" b="1" dirty="0">
                <a:solidFill>
                  <a:prstClr val="black"/>
                </a:solidFill>
              </a:rPr>
              <a:t>find sources </a:t>
            </a:r>
            <a:r>
              <a:rPr lang="en-US" sz="2400" dirty="0">
                <a:solidFill>
                  <a:prstClr val="black"/>
                </a:solidFill>
              </a:rPr>
              <a:t>about this topic that are written </a:t>
            </a:r>
            <a:r>
              <a:rPr lang="en-US" sz="2400" b="1" dirty="0">
                <a:solidFill>
                  <a:prstClr val="black"/>
                </a:solidFill>
              </a:rPr>
              <a:t>in English?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Does the presentation title </a:t>
            </a:r>
            <a:r>
              <a:rPr lang="en-US" sz="2400" b="1" dirty="0">
                <a:solidFill>
                  <a:prstClr val="black"/>
                </a:solidFill>
              </a:rPr>
              <a:t>identify a problem </a:t>
            </a:r>
            <a:r>
              <a:rPr lang="en-US" sz="2400" dirty="0">
                <a:solidFill>
                  <a:prstClr val="black"/>
                </a:solidFill>
              </a:rPr>
              <a:t>and indicate that the student will </a:t>
            </a:r>
            <a:r>
              <a:rPr lang="en-US" sz="2400" b="1" dirty="0">
                <a:solidFill>
                  <a:prstClr val="black"/>
                </a:solidFill>
              </a:rPr>
              <a:t>present solutions </a:t>
            </a:r>
            <a:r>
              <a:rPr lang="en-US" sz="2400" dirty="0">
                <a:solidFill>
                  <a:prstClr val="black"/>
                </a:solidFill>
              </a:rPr>
              <a:t>for it?</a:t>
            </a:r>
          </a:p>
        </p:txBody>
      </p:sp>
    </p:spTree>
    <p:extLst>
      <p:ext uri="{BB962C8B-B14F-4D97-AF65-F5344CB8AC3E}">
        <p14:creationId xmlns:p14="http://schemas.microsoft.com/office/powerpoint/2010/main" val="259926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24744"/>
            <a:ext cx="10945216" cy="5453371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Analyse the presentation titles of your classmates that your tutor has selected and decide whether they are </a:t>
            </a:r>
            <a:r>
              <a:rPr lang="en-US" sz="2000" b="1" dirty="0"/>
              <a:t>EFFECTIVE</a:t>
            </a:r>
            <a:r>
              <a:rPr lang="en-US" sz="2000" dirty="0"/>
              <a:t> or </a:t>
            </a:r>
            <a:r>
              <a:rPr lang="en-US" sz="2000" b="1" dirty="0"/>
              <a:t>NOT EFFECTIVE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For the titles that are </a:t>
            </a:r>
            <a:r>
              <a:rPr lang="en-US" sz="2000" b="1" dirty="0"/>
              <a:t>NOT EFFECTIVE</a:t>
            </a:r>
            <a:r>
              <a:rPr lang="en-US" sz="2000" dirty="0"/>
              <a:t>, think of advice for the student about how they can improve their title.</a:t>
            </a:r>
          </a:p>
          <a:p>
            <a:pPr marL="0" indent="0" algn="just">
              <a:buNone/>
            </a:pPr>
            <a:endParaRPr lang="en-US" sz="2000" dirty="0"/>
          </a:p>
          <a:p>
            <a:pPr lvl="1"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Presentation titles: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Peer feedback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771799-E54D-4F1E-B681-1DE6C13F3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71802"/>
              </p:ext>
            </p:extLst>
          </p:nvPr>
        </p:nvGraphicFramePr>
        <p:xfrm>
          <a:off x="1235460" y="2276872"/>
          <a:ext cx="972108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540">
                  <a:extLst>
                    <a:ext uri="{9D8B030D-6E8A-4147-A177-3AD203B41FA5}">
                      <a16:colId xmlns:a16="http://schemas.microsoft.com/office/drawing/2014/main" val="258630027"/>
                    </a:ext>
                  </a:extLst>
                </a:gridCol>
                <a:gridCol w="4860540">
                  <a:extLst>
                    <a:ext uri="{9D8B030D-6E8A-4147-A177-3AD203B41FA5}">
                      <a16:colId xmlns:a16="http://schemas.microsoft.com/office/drawing/2014/main" val="317834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EFFECTIVE</a:t>
                      </a:r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</a:t>
                      </a:r>
                      <a:r>
                        <a:rPr lang="en-US" sz="3200" baseline="0" dirty="0"/>
                        <a:t> </a:t>
                      </a:r>
                      <a:r>
                        <a:rPr lang="en-US" sz="3200" dirty="0"/>
                        <a:t>EFFECTIVE</a:t>
                      </a:r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7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  <a:p>
                      <a:endParaRPr lang="en-US" sz="3200" dirty="0"/>
                    </a:p>
                    <a:p>
                      <a:endParaRPr lang="en-US" sz="3200" dirty="0"/>
                    </a:p>
                    <a:p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24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6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"/>
                  <a:ea typeface="+mj-ea"/>
                  <a:cs typeface="+mj-cs"/>
                </a:rPr>
                <a:t>Research Poster Task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62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24745"/>
            <a:ext cx="10945216" cy="5381326"/>
          </a:xfr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Once you have selected a title, the next stage of your presentation preparation process is to start </a:t>
            </a:r>
            <a:r>
              <a:rPr lang="en-US" sz="2400" b="1" dirty="0"/>
              <a:t>gathering information</a:t>
            </a:r>
            <a:r>
              <a:rPr lang="en-US" sz="2400" dirty="0"/>
              <a:t>. Your ability to do this successfully will be assessed in the </a:t>
            </a:r>
            <a:r>
              <a:rPr lang="en-US" sz="2400" b="1" dirty="0"/>
              <a:t>Research Poster </a:t>
            </a:r>
            <a:r>
              <a:rPr lang="en-US" sz="2400" dirty="0"/>
              <a:t>event. </a:t>
            </a:r>
          </a:p>
          <a:p>
            <a:pPr marL="0" indent="0" algn="just">
              <a:buNone/>
            </a:pPr>
            <a:endParaRPr lang="en-US" sz="2400" dirty="0"/>
          </a:p>
          <a:p>
            <a:pPr lvl="1" algn="just"/>
            <a:r>
              <a:rPr lang="en-US" dirty="0"/>
              <a:t>In </a:t>
            </a:r>
            <a:r>
              <a:rPr lang="en-US" b="1" dirty="0"/>
              <a:t>Lesson 5.1</a:t>
            </a:r>
            <a:r>
              <a:rPr lang="en-US" dirty="0"/>
              <a:t>, you will display your poster on the class wall. You will stand next to it and answer questions from your peers and your OCSb tutor. 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The poster should contain information from </a:t>
            </a:r>
            <a:r>
              <a:rPr lang="en-US" b="1" dirty="0"/>
              <a:t>THREE sources</a:t>
            </a:r>
            <a:r>
              <a:rPr lang="en-US" dirty="0"/>
              <a:t> that you have found for your OCSb presentation: </a:t>
            </a:r>
          </a:p>
          <a:p>
            <a:pPr lvl="2" algn="just"/>
            <a:r>
              <a:rPr lang="en-US" sz="2400" dirty="0"/>
              <a:t>ONE </a:t>
            </a:r>
            <a:r>
              <a:rPr lang="en-US" sz="2400" b="1" dirty="0"/>
              <a:t>book</a:t>
            </a:r>
            <a:endParaRPr lang="en-US" sz="2400" dirty="0"/>
          </a:p>
          <a:p>
            <a:pPr lvl="2" algn="just"/>
            <a:r>
              <a:rPr lang="en-US" sz="2400" dirty="0"/>
              <a:t>ONE </a:t>
            </a:r>
            <a:r>
              <a:rPr lang="en-US" sz="2400" b="1" dirty="0"/>
              <a:t>journal article</a:t>
            </a:r>
            <a:r>
              <a:rPr lang="en-US" sz="2400" dirty="0"/>
              <a:t> </a:t>
            </a:r>
          </a:p>
          <a:p>
            <a:pPr lvl="2" algn="just"/>
            <a:r>
              <a:rPr lang="en-US" sz="2400" dirty="0"/>
              <a:t>ONE</a:t>
            </a:r>
            <a:r>
              <a:rPr lang="en-US" sz="2400" b="1" dirty="0"/>
              <a:t> newspaper article or website</a:t>
            </a:r>
            <a:endParaRPr lang="en-US" sz="2400" dirty="0"/>
          </a:p>
          <a:p>
            <a:pPr marL="457200" lvl="1" indent="0" algn="just">
              <a:buNone/>
            </a:pPr>
            <a:r>
              <a:rPr lang="en-US" dirty="0"/>
              <a:t> </a:t>
            </a:r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Research Poster: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Requirements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6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9A72-8596-6744-1390-83C323010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C6D0-0A86-6A60-C1C7-A9733E3B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68760"/>
            <a:ext cx="10945216" cy="1728191"/>
          </a:xfr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poster should contain information from </a:t>
            </a:r>
            <a:r>
              <a:rPr lang="en-US" sz="2400" b="1" dirty="0"/>
              <a:t>THREE sources</a:t>
            </a:r>
            <a:r>
              <a:rPr lang="en-US" sz="2400" dirty="0"/>
              <a:t>: </a:t>
            </a:r>
          </a:p>
          <a:p>
            <a:pPr lvl="2" algn="just"/>
            <a:r>
              <a:rPr lang="en-US" sz="2400" dirty="0"/>
              <a:t>ONE </a:t>
            </a:r>
            <a:r>
              <a:rPr lang="en-US" sz="2400" b="1" dirty="0"/>
              <a:t>book</a:t>
            </a:r>
            <a:endParaRPr lang="en-US" sz="2400" dirty="0"/>
          </a:p>
          <a:p>
            <a:pPr lvl="2" algn="just"/>
            <a:r>
              <a:rPr lang="en-US" sz="2400" dirty="0"/>
              <a:t>ONE </a:t>
            </a:r>
            <a:r>
              <a:rPr lang="en-US" sz="2400" b="1" dirty="0"/>
              <a:t>journal article</a:t>
            </a:r>
            <a:r>
              <a:rPr lang="en-US" sz="2400" dirty="0"/>
              <a:t> </a:t>
            </a:r>
          </a:p>
          <a:p>
            <a:pPr lvl="2" algn="just"/>
            <a:r>
              <a:rPr lang="en-US" sz="2400" dirty="0"/>
              <a:t>ONE</a:t>
            </a:r>
            <a:r>
              <a:rPr lang="en-US" sz="2400" b="1" dirty="0"/>
              <a:t> newspaper article or website</a:t>
            </a:r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57CF024-4079-FA60-D82C-1A7CE2EB8B74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1FC98AF8-E885-3ABF-1077-541BEE575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Research Poster: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Requirements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31790A17-57A8-3872-02F3-879EB484D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>
            <a:extLst>
              <a:ext uri="{FF2B5EF4-FFF2-40B4-BE49-F238E27FC236}">
                <a16:creationId xmlns:a16="http://schemas.microsoft.com/office/drawing/2014/main" id="{655D1D43-A38E-FC0D-9E87-3B8176A5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Content Placeholder 2"/>
          <p:cNvSpPr txBox="1">
            <a:spLocks/>
          </p:cNvSpPr>
          <p:nvPr/>
        </p:nvSpPr>
        <p:spPr>
          <a:xfrm>
            <a:off x="479376" y="3357027"/>
            <a:ext cx="10945216" cy="314904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/>
              <a:t>Discuss.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/>
            <a:r>
              <a:rPr lang="en-US" sz="2400" dirty="0"/>
              <a:t>What are the differences between the three types of sources (e.g. audience, content, style)?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Why do you think you are expected to look for these types of sources?</a:t>
            </a:r>
            <a:endParaRPr lang="en-US" sz="2400" dirty="0">
              <a:cs typeface="Calibri"/>
            </a:endParaRPr>
          </a:p>
          <a:p>
            <a:pPr lvl="1" algn="just"/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13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EB27C-9A92-B08B-2A3B-1EC7C4628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4570F8D7-C15B-87D6-9845-A52052491162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100B3B5-83D0-5A5C-AAEC-AF993AACE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Research Poster: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Requirements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0FA630E-028A-7E4A-82BE-82D8C9DD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>
            <a:extLst>
              <a:ext uri="{FF2B5EF4-FFF2-40B4-BE49-F238E27FC236}">
                <a16:creationId xmlns:a16="http://schemas.microsoft.com/office/drawing/2014/main" id="{1FDC70ED-49D4-CEEE-6A06-B32C45D7C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09DFB9-B535-096B-09E3-2E8580750A96}"/>
              </a:ext>
            </a:extLst>
          </p:cNvPr>
          <p:cNvSpPr txBox="1">
            <a:spLocks/>
          </p:cNvSpPr>
          <p:nvPr/>
        </p:nvSpPr>
        <p:spPr>
          <a:xfrm>
            <a:off x="479376" y="1124745"/>
            <a:ext cx="3528392" cy="5381326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Book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424"/>
                </a:solidFill>
                <a:latin typeface="Calibri "/>
              </a:rPr>
              <a:t>In an academic context, b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 "/>
              </a:rPr>
              <a:t>ooks are written to inform or educate.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Calibri "/>
              </a:rPr>
              <a:t>Textbooks, in particular, can help you gain a general understanding about a specific subject.</a:t>
            </a:r>
          </a:p>
          <a:p>
            <a:pPr marL="0" indent="0">
              <a:buNone/>
            </a:pPr>
            <a:endParaRPr lang="en-US" sz="2000" dirty="0">
              <a:solidFill>
                <a:srgbClr val="242424"/>
              </a:solidFill>
              <a:latin typeface="Calibri "/>
            </a:endParaRPr>
          </a:p>
          <a:p>
            <a:pPr marL="0" indent="0">
              <a:buNone/>
            </a:pPr>
            <a:endParaRPr lang="en-US" sz="2000" dirty="0">
              <a:solidFill>
                <a:srgbClr val="242424"/>
              </a:solidFill>
              <a:latin typeface="Calibri "/>
            </a:endParaRPr>
          </a:p>
          <a:p>
            <a:pPr marL="0" indent="0">
              <a:buNone/>
            </a:pPr>
            <a:endParaRPr lang="en-US" sz="2000" dirty="0">
              <a:solidFill>
                <a:srgbClr val="242424"/>
              </a:solidFill>
              <a:latin typeface="Calibri "/>
            </a:endParaRPr>
          </a:p>
          <a:p>
            <a:pPr marL="0" indent="0">
              <a:buNone/>
            </a:pPr>
            <a:r>
              <a:rPr lang="en-US" sz="2000" b="1" i="1" dirty="0">
                <a:solidFill>
                  <a:srgbClr val="242424"/>
                </a:solidFill>
                <a:latin typeface="Calibri "/>
              </a:rPr>
              <a:t>Note: </a:t>
            </a:r>
            <a:r>
              <a:rPr lang="en-US" sz="2000" i="1" dirty="0">
                <a:solidFill>
                  <a:srgbClr val="242424"/>
                </a:solidFill>
                <a:latin typeface="Calibri "/>
              </a:rPr>
              <a:t> A thesis / report is not a book (even if has a lot of pages).</a:t>
            </a:r>
            <a:endParaRPr lang="en-US" sz="2000" b="1" i="1" dirty="0">
              <a:latin typeface="Calibri 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47667A-FF3F-C1E4-EC00-3628DA2DA8F7}"/>
              </a:ext>
            </a:extLst>
          </p:cNvPr>
          <p:cNvSpPr txBox="1">
            <a:spLocks/>
          </p:cNvSpPr>
          <p:nvPr/>
        </p:nvSpPr>
        <p:spPr>
          <a:xfrm>
            <a:off x="4260344" y="1124743"/>
            <a:ext cx="3383280" cy="5381326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Journal article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Calibri "/>
              </a:rPr>
              <a:t>Journal articles are academic texts that generally aim to share or review research findings. They are peer reviewed and aimed at academics.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42424"/>
                </a:solidFill>
                <a:latin typeface="Calibri "/>
              </a:rPr>
              <a:t>They are useful for finding specific data to support your ideas.</a:t>
            </a:r>
            <a:endParaRPr lang="en-US" sz="2400" b="0" i="0" dirty="0">
              <a:solidFill>
                <a:srgbClr val="242424"/>
              </a:solidFill>
              <a:effectLst/>
              <a:latin typeface="Calibri "/>
            </a:endParaRPr>
          </a:p>
          <a:p>
            <a:pPr marL="0" indent="0">
              <a:buNone/>
            </a:pPr>
            <a:endParaRPr lang="en-US" sz="2000" dirty="0">
              <a:solidFill>
                <a:srgbClr val="242424"/>
              </a:solidFill>
              <a:latin typeface="Calibri 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FD036-D5BB-3C03-53A0-C7DB17D44EE3}"/>
              </a:ext>
            </a:extLst>
          </p:cNvPr>
          <p:cNvSpPr txBox="1">
            <a:spLocks/>
          </p:cNvSpPr>
          <p:nvPr/>
        </p:nvSpPr>
        <p:spPr>
          <a:xfrm>
            <a:off x="7968208" y="1124744"/>
            <a:ext cx="3600400" cy="5381326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6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b="1" dirty="0"/>
              <a:t>Newspaper article / Website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42424"/>
                </a:solidFill>
                <a:latin typeface="Calibri "/>
              </a:rPr>
              <a:t>Newspaper articles are aimed at a broader audience. They are usually online.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42424"/>
                </a:solidFill>
                <a:latin typeface="Calibri "/>
              </a:rPr>
              <a:t>They are great for learning about current issues in a particular area.</a:t>
            </a:r>
          </a:p>
          <a:p>
            <a:pPr marL="0" indent="0">
              <a:buNone/>
            </a:pPr>
            <a:endParaRPr lang="en-US" sz="2600" dirty="0">
              <a:solidFill>
                <a:srgbClr val="242424"/>
              </a:solidFill>
              <a:latin typeface="Calibri "/>
            </a:endParaRPr>
          </a:p>
          <a:p>
            <a:pPr marL="0" indent="0">
              <a:buNone/>
            </a:pPr>
            <a:endParaRPr lang="en-US" sz="2600" dirty="0">
              <a:solidFill>
                <a:srgbClr val="242424"/>
              </a:solidFill>
              <a:latin typeface="Calibri "/>
            </a:endParaRPr>
          </a:p>
          <a:p>
            <a:pPr marL="0" indent="0">
              <a:buNone/>
            </a:pPr>
            <a:r>
              <a:rPr lang="en-US" sz="2200" b="1" i="1" dirty="0">
                <a:solidFill>
                  <a:srgbClr val="242424"/>
                </a:solidFill>
                <a:latin typeface="Calibri "/>
              </a:rPr>
              <a:t>Note: </a:t>
            </a:r>
            <a:r>
              <a:rPr lang="en-US" sz="2200" i="1" dirty="0">
                <a:solidFill>
                  <a:srgbClr val="242424"/>
                </a:solidFill>
                <a:latin typeface="Calibri "/>
              </a:rPr>
              <a:t> Some newspapers contain the word ‘journal’ in the name, but they are </a:t>
            </a:r>
            <a:r>
              <a:rPr lang="en-US" sz="2200" i="1" u="sng" dirty="0">
                <a:solidFill>
                  <a:srgbClr val="242424"/>
                </a:solidFill>
                <a:latin typeface="Calibri "/>
              </a:rPr>
              <a:t>not</a:t>
            </a:r>
            <a:r>
              <a:rPr lang="en-US" sz="2200" i="1" dirty="0">
                <a:solidFill>
                  <a:srgbClr val="242424"/>
                </a:solidFill>
                <a:latin typeface="Calibri "/>
              </a:rPr>
              <a:t> the same as academic journal articles. </a:t>
            </a:r>
            <a:endParaRPr lang="en-US" sz="2200" b="1" i="1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39653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3BD3B2ACE4B479C7E961D71E27E68" ma:contentTypeVersion="16" ma:contentTypeDescription="Create a new document." ma:contentTypeScope="" ma:versionID="6f10707223d56a569af0dbc84792e62e">
  <xsd:schema xmlns:xsd="http://www.w3.org/2001/XMLSchema" xmlns:xs="http://www.w3.org/2001/XMLSchema" xmlns:p="http://schemas.microsoft.com/office/2006/metadata/properties" xmlns:ns2="545d15f7-6577-4bc9-aa88-89ac4a3e5607" xmlns:ns3="71566fe0-4e9e-429a-8fc8-bbed13cddc77" targetNamespace="http://schemas.microsoft.com/office/2006/metadata/properties" ma:root="true" ma:fieldsID="b4b4c805ac27d2773d919904c350903d" ns2:_="" ns3:_="">
    <xsd:import namespace="545d15f7-6577-4bc9-aa88-89ac4a3e5607"/>
    <xsd:import namespace="71566fe0-4e9e-429a-8fc8-bbed13cddc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d15f7-6577-4bc9-aa88-89ac4a3e5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6fe0-4e9e-429a-8fc8-bbed13cdd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7187714-89cd-4f3c-bca0-aa506d32a13e}" ma:internalName="TaxCatchAll" ma:showField="CatchAllData" ma:web="71566fe0-4e9e-429a-8fc8-bbed13cdd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45d15f7-6577-4bc9-aa88-89ac4a3e5607" xsi:nil="true"/>
    <TaxCatchAll xmlns="71566fe0-4e9e-429a-8fc8-bbed13cddc77" xsi:nil="true"/>
    <lcf76f155ced4ddcb4097134ff3c332f xmlns="545d15f7-6577-4bc9-aa88-89ac4a3e560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936E90-A28D-46AE-88D7-1F4480A26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d15f7-6577-4bc9-aa88-89ac4a3e5607"/>
    <ds:schemaRef ds:uri="71566fe0-4e9e-429a-8fc8-bbed13cdd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1187D4-867B-4BCC-9BAC-3FB608B710DB}">
  <ds:schemaRefs>
    <ds:schemaRef ds:uri="http://schemas.microsoft.com/office/2006/documentManagement/types"/>
    <ds:schemaRef ds:uri="http://purl.org/dc/elements/1.1/"/>
    <ds:schemaRef ds:uri="545d15f7-6577-4bc9-aa88-89ac4a3e5607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71566fe0-4e9e-429a-8fc8-bbed13cddc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7613</TotalTime>
  <Words>798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 </vt:lpstr>
      <vt:lpstr>SimSun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1321</cp:revision>
  <cp:lastPrinted>2015-02-25T05:39:47Z</cp:lastPrinted>
  <dcterms:created xsi:type="dcterms:W3CDTF">2011-01-19T07:34:59Z</dcterms:created>
  <dcterms:modified xsi:type="dcterms:W3CDTF">2025-01-13T06:28:59Z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0x010100CD13BD3B2ACE4B479C7E961D71E27E68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ediaServiceImageTags">
    <vt:lpwstr/>
  </property>
</Properties>
</file>