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4"/>
  </p:sldMasterIdLst>
  <p:notesMasterIdLst>
    <p:notesMasterId r:id="rId19"/>
  </p:notesMasterIdLst>
  <p:handoutMasterIdLst>
    <p:handoutMasterId r:id="rId20"/>
  </p:handoutMasterIdLst>
  <p:sldIdLst>
    <p:sldId id="313" r:id="rId5"/>
    <p:sldId id="772" r:id="rId6"/>
    <p:sldId id="724" r:id="rId7"/>
    <p:sldId id="763" r:id="rId8"/>
    <p:sldId id="774" r:id="rId9"/>
    <p:sldId id="764" r:id="rId10"/>
    <p:sldId id="773" r:id="rId11"/>
    <p:sldId id="766" r:id="rId12"/>
    <p:sldId id="767" r:id="rId13"/>
    <p:sldId id="770" r:id="rId14"/>
    <p:sldId id="771" r:id="rId15"/>
    <p:sldId id="775" r:id="rId16"/>
    <p:sldId id="768" r:id="rId17"/>
    <p:sldId id="659" r:id="rId18"/>
  </p:sldIdLst>
  <p:sldSz cx="12192000" cy="6858000"/>
  <p:notesSz cx="9926638"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lt" initials="PJT" lastIdx="2" clrIdx="0"/>
  <p:cmAuthor id="1" name="Shayna Kozuch" initials="SK" lastIdx="2" clrIdx="1">
    <p:extLst>
      <p:ext uri="{19B8F6BF-5375-455C-9EA6-DF929625EA0E}">
        <p15:presenceInfo xmlns:p15="http://schemas.microsoft.com/office/powerpoint/2012/main" userId="S-1-5-21-371399076-3047136788-812747186-33748" providerId="AD"/>
      </p:ext>
    </p:extLst>
  </p:cmAuthor>
  <p:cmAuthor id="2" name="Jamie Emerson" initials="JE" lastIdx="3" clrIdx="2">
    <p:extLst>
      <p:ext uri="{19B8F6BF-5375-455C-9EA6-DF929625EA0E}">
        <p15:presenceInfo xmlns:p15="http://schemas.microsoft.com/office/powerpoint/2012/main" userId="Jamie Emerson" providerId="None"/>
      </p:ext>
    </p:extLst>
  </p:cmAuthor>
  <p:cmAuthor id="3" name="Robert Hartigan" initials="RH" lastIdx="2" clrIdx="3">
    <p:extLst>
      <p:ext uri="{19B8F6BF-5375-455C-9EA6-DF929625EA0E}">
        <p15:presenceInfo xmlns:p15="http://schemas.microsoft.com/office/powerpoint/2012/main" userId="S-1-5-21-371399076-3047136788-812747186-64067" providerId="AD"/>
      </p:ext>
    </p:extLst>
  </p:cmAuthor>
  <p:cmAuthor id="4" name="Jin" initials="J" lastIdx="1" clrIdx="4">
    <p:extLst>
      <p:ext uri="{19B8F6BF-5375-455C-9EA6-DF929625EA0E}">
        <p15:presenceInfo xmlns:p15="http://schemas.microsoft.com/office/powerpoint/2012/main" userId="5e610716b1007cb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EBE2"/>
    <a:srgbClr val="FFFFD1"/>
    <a:srgbClr val="EFD8EC"/>
    <a:srgbClr val="E5FBFF"/>
    <a:srgbClr val="C9F7FF"/>
    <a:srgbClr val="0000FF"/>
    <a:srgbClr val="F7FEFF"/>
    <a:srgbClr val="264177"/>
    <a:srgbClr val="646452"/>
    <a:srgbClr val="FFF8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597EC5-9168-429D-B004-0BD2F9F8215E}" v="25" dt="2022-09-05T08:54:46.400"/>
    <p1510:client id="{5214A9B4-4E48-489B-88D5-9C89795E5736}" v="18" dt="2022-09-01T08:09:05.3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242" autoAdjust="0"/>
  </p:normalViewPr>
  <p:slideViewPr>
    <p:cSldViewPr>
      <p:cViewPr varScale="1">
        <p:scale>
          <a:sx n="75" d="100"/>
          <a:sy n="75" d="100"/>
        </p:scale>
        <p:origin x="252" y="56"/>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Nicholas" userId="ee7f9edb-fbca-4f48-9b77-f61c077cef28" providerId="ADAL" clId="{D3CBB019-80AF-4720-8922-DB6FDD90582A}"/>
    <pc:docChg chg="custSel modSld">
      <pc:chgData name="Richard Nicholas" userId="ee7f9edb-fbca-4f48-9b77-f61c077cef28" providerId="ADAL" clId="{D3CBB019-80AF-4720-8922-DB6FDD90582A}" dt="2022-09-01T02:28:38.737" v="634" actId="113"/>
      <pc:docMkLst>
        <pc:docMk/>
      </pc:docMkLst>
      <pc:sldChg chg="modSp">
        <pc:chgData name="Richard Nicholas" userId="ee7f9edb-fbca-4f48-9b77-f61c077cef28" providerId="ADAL" clId="{D3CBB019-80AF-4720-8922-DB6FDD90582A}" dt="2022-09-01T02:28:38.737" v="634" actId="113"/>
        <pc:sldMkLst>
          <pc:docMk/>
          <pc:sldMk cId="4120463342" sldId="659"/>
        </pc:sldMkLst>
        <pc:graphicFrameChg chg="mod modGraphic">
          <ac:chgData name="Richard Nicholas" userId="ee7f9edb-fbca-4f48-9b77-f61c077cef28" providerId="ADAL" clId="{D3CBB019-80AF-4720-8922-DB6FDD90582A}" dt="2022-09-01T02:28:38.737" v="634" actId="113"/>
          <ac:graphicFrameMkLst>
            <pc:docMk/>
            <pc:sldMk cId="4120463342" sldId="659"/>
            <ac:graphicFrameMk id="2" creationId="{00000000-0000-0000-0000-000000000000}"/>
          </ac:graphicFrameMkLst>
        </pc:graphicFrameChg>
      </pc:sldChg>
    </pc:docChg>
  </pc:docChgLst>
  <pc:docChgLst>
    <pc:chgData name="Richard Nicholas" userId="ee7f9edb-fbca-4f48-9b77-f61c077cef28" providerId="ADAL" clId="{5AF4A10B-FA6E-4B58-872F-9D60624C8799}"/>
    <pc:docChg chg="custSel delSld modSld sldOrd">
      <pc:chgData name="Richard Nicholas" userId="ee7f9edb-fbca-4f48-9b77-f61c077cef28" providerId="ADAL" clId="{5AF4A10B-FA6E-4B58-872F-9D60624C8799}" dt="2022-08-19T02:12:21.865" v="183" actId="20577"/>
      <pc:docMkLst>
        <pc:docMk/>
      </pc:docMkLst>
    </pc:docChg>
  </pc:docChgLst>
  <pc:docChgLst>
    <pc:chgData name="Richard Nicholas" userId="S::zalzrn@nottingham.edu.cn::ee7f9edb-fbca-4f48-9b77-f61c077cef28" providerId="AD" clId="Web-{C3597EC5-9168-429D-B004-0BD2F9F8215E}"/>
    <pc:docChg chg="modSld">
      <pc:chgData name="Richard Nicholas" userId="S::zalzrn@nottingham.edu.cn::ee7f9edb-fbca-4f48-9b77-f61c077cef28" providerId="AD" clId="Web-{C3597EC5-9168-429D-B004-0BD2F9F8215E}" dt="2022-09-05T08:54:46.400" v="11" actId="20577"/>
      <pc:docMkLst>
        <pc:docMk/>
      </pc:docMkLst>
      <pc:sldChg chg="modSp">
        <pc:chgData name="Richard Nicholas" userId="S::zalzrn@nottingham.edu.cn::ee7f9edb-fbca-4f48-9b77-f61c077cef28" providerId="AD" clId="Web-{C3597EC5-9168-429D-B004-0BD2F9F8215E}" dt="2022-09-05T08:54:46.400" v="11" actId="20577"/>
        <pc:sldMkLst>
          <pc:docMk/>
          <pc:sldMk cId="238191911" sldId="763"/>
        </pc:sldMkLst>
        <pc:spChg chg="mod">
          <ac:chgData name="Richard Nicholas" userId="S::zalzrn@nottingham.edu.cn::ee7f9edb-fbca-4f48-9b77-f61c077cef28" providerId="AD" clId="Web-{C3597EC5-9168-429D-B004-0BD2F9F8215E}" dt="2022-09-05T08:54:46.400" v="11" actId="20577"/>
          <ac:spMkLst>
            <pc:docMk/>
            <pc:sldMk cId="238191911" sldId="763"/>
            <ac:spMk id="14" creationId="{D6D7336C-65CB-4FD6-9FCD-9A963F7324B6}"/>
          </ac:spMkLst>
        </pc:spChg>
      </pc:sldChg>
    </pc:docChg>
  </pc:docChgLst>
  <pc:docChgLst>
    <pc:chgData name="Richard Nicholas" userId="S::zalzrn@nottingham.edu.cn::ee7f9edb-fbca-4f48-9b77-f61c077cef28" providerId="AD" clId="Web-{B1D194E7-ED50-4079-9E75-A7DB259921DF}"/>
    <pc:docChg chg="modSld">
      <pc:chgData name="Richard Nicholas" userId="S::zalzrn@nottingham.edu.cn::ee7f9edb-fbca-4f48-9b77-f61c077cef28" providerId="AD" clId="Web-{B1D194E7-ED50-4079-9E75-A7DB259921DF}" dt="2022-08-23T08:31:41.258" v="49" actId="20577"/>
      <pc:docMkLst>
        <pc:docMk/>
      </pc:docMkLst>
    </pc:docChg>
  </pc:docChgLst>
  <pc:docChgLst>
    <pc:chgData name="Richard Nicholas" userId="ee7f9edb-fbca-4f48-9b77-f61c077cef28" providerId="ADAL" clId="{A78DF2DD-7AA5-4484-A3ED-1408C6F470EB}"/>
    <pc:docChg chg="undo custSel delSld modSld sldOrd">
      <pc:chgData name="Richard Nicholas" userId="ee7f9edb-fbca-4f48-9b77-f61c077cef28" providerId="ADAL" clId="{A78DF2DD-7AA5-4484-A3ED-1408C6F470EB}" dt="2022-08-16T01:43:24.884" v="7337" actId="20577"/>
      <pc:docMkLst>
        <pc:docMk/>
      </pc:docMkLst>
      <pc:sldChg chg="modSp">
        <pc:chgData name="Richard Nicholas" userId="ee7f9edb-fbca-4f48-9b77-f61c077cef28" providerId="ADAL" clId="{A78DF2DD-7AA5-4484-A3ED-1408C6F470EB}" dt="2022-08-15T05:36:33.729" v="4069" actId="20577"/>
        <pc:sldMkLst>
          <pc:docMk/>
          <pc:sldMk cId="4120463342" sldId="659"/>
        </pc:sldMkLst>
        <pc:graphicFrameChg chg="modGraphic">
          <ac:chgData name="Richard Nicholas" userId="ee7f9edb-fbca-4f48-9b77-f61c077cef28" providerId="ADAL" clId="{A78DF2DD-7AA5-4484-A3ED-1408C6F470EB}" dt="2022-08-15T05:36:33.729" v="4069" actId="20577"/>
          <ac:graphicFrameMkLst>
            <pc:docMk/>
            <pc:sldMk cId="4120463342" sldId="659"/>
            <ac:graphicFrameMk id="2" creationId="{00000000-0000-0000-0000-000000000000}"/>
          </ac:graphicFrameMkLst>
        </pc:graphicFrameChg>
      </pc:sldChg>
      <pc:sldChg chg="modSp">
        <pc:chgData name="Richard Nicholas" userId="ee7f9edb-fbca-4f48-9b77-f61c077cef28" providerId="ADAL" clId="{A78DF2DD-7AA5-4484-A3ED-1408C6F470EB}" dt="2022-08-15T05:38:07.411" v="4075" actId="20577"/>
        <pc:sldMkLst>
          <pc:docMk/>
          <pc:sldMk cId="659983818" sldId="724"/>
        </pc:sldMkLst>
        <pc:spChg chg="mod">
          <ac:chgData name="Richard Nicholas" userId="ee7f9edb-fbca-4f48-9b77-f61c077cef28" providerId="ADAL" clId="{A78DF2DD-7AA5-4484-A3ED-1408C6F470EB}" dt="2022-08-15T05:38:07.411" v="4075" actId="20577"/>
          <ac:spMkLst>
            <pc:docMk/>
            <pc:sldMk cId="659983818" sldId="724"/>
            <ac:spMk id="4" creationId="{00000000-0000-0000-0000-000000000000}"/>
          </ac:spMkLst>
        </pc:spChg>
      </pc:sldChg>
      <pc:sldChg chg="modSp">
        <pc:chgData name="Richard Nicholas" userId="ee7f9edb-fbca-4f48-9b77-f61c077cef28" providerId="ADAL" clId="{A78DF2DD-7AA5-4484-A3ED-1408C6F470EB}" dt="2022-08-15T08:18:07.292" v="7255" actId="20577"/>
        <pc:sldMkLst>
          <pc:docMk/>
          <pc:sldMk cId="646879245" sldId="725"/>
        </pc:sldMkLst>
        <pc:spChg chg="mod">
          <ac:chgData name="Richard Nicholas" userId="ee7f9edb-fbca-4f48-9b77-f61c077cef28" providerId="ADAL" clId="{A78DF2DD-7AA5-4484-A3ED-1408C6F470EB}" dt="2022-08-15T08:18:07.292" v="7255" actId="20577"/>
          <ac:spMkLst>
            <pc:docMk/>
            <pc:sldMk cId="646879245" sldId="725"/>
            <ac:spMk id="3" creationId="{00000000-0000-0000-0000-000000000000}"/>
          </ac:spMkLst>
        </pc:spChg>
      </pc:sldChg>
    </pc:docChg>
  </pc:docChgLst>
  <pc:docChgLst>
    <pc:chgData name="Richard Nicholas" userId="S::zalzrn@nottingham.edu.cn::ee7f9edb-fbca-4f48-9b77-f61c077cef28" providerId="AD" clId="Web-{4E3E0017-C5D6-447B-A625-23B7B717593D}"/>
    <pc:docChg chg="modSld">
      <pc:chgData name="Richard Nicholas" userId="S::zalzrn@nottingham.edu.cn::ee7f9edb-fbca-4f48-9b77-f61c077cef28" providerId="AD" clId="Web-{4E3E0017-C5D6-447B-A625-23B7B717593D}" dt="2022-08-22T02:46:48.925" v="3" actId="20577"/>
      <pc:docMkLst>
        <pc:docMk/>
      </pc:docMkLst>
      <pc:sldChg chg="modSp">
        <pc:chgData name="Richard Nicholas" userId="S::zalzrn@nottingham.edu.cn::ee7f9edb-fbca-4f48-9b77-f61c077cef28" providerId="AD" clId="Web-{4E3E0017-C5D6-447B-A625-23B7B717593D}" dt="2022-08-22T02:46:48.925" v="3" actId="20577"/>
        <pc:sldMkLst>
          <pc:docMk/>
          <pc:sldMk cId="3591253896" sldId="313"/>
        </pc:sldMkLst>
        <pc:spChg chg="mod">
          <ac:chgData name="Richard Nicholas" userId="S::zalzrn@nottingham.edu.cn::ee7f9edb-fbca-4f48-9b77-f61c077cef28" providerId="AD" clId="Web-{4E3E0017-C5D6-447B-A625-23B7B717593D}" dt="2022-08-22T02:46:48.925" v="3" actId="20577"/>
          <ac:spMkLst>
            <pc:docMk/>
            <pc:sldMk cId="3591253896" sldId="313"/>
            <ac:spMk id="8" creationId="{00000000-0000-0000-0000-000000000000}"/>
          </ac:spMkLst>
        </pc:spChg>
      </pc:sldChg>
    </pc:docChg>
  </pc:docChgLst>
  <pc:docChgLst>
    <pc:chgData name="Richard Nicholas" userId="ee7f9edb-fbca-4f48-9b77-f61c077cef28" providerId="ADAL" clId="{EE5A63A0-4C6F-414E-87CE-97982D116853}"/>
    <pc:docChg chg="undo custSel delSld modSld delMainMaster">
      <pc:chgData name="Richard Nicholas" userId="ee7f9edb-fbca-4f48-9b77-f61c077cef28" providerId="ADAL" clId="{EE5A63A0-4C6F-414E-87CE-97982D116853}" dt="2022-08-26T03:16:16.279" v="4986"/>
      <pc:docMkLst>
        <pc:docMk/>
      </pc:docMkLst>
      <pc:sldChg chg="modSp">
        <pc:chgData name="Richard Nicholas" userId="ee7f9edb-fbca-4f48-9b77-f61c077cef28" providerId="ADAL" clId="{EE5A63A0-4C6F-414E-87CE-97982D116853}" dt="2022-08-25T02:24:03.621" v="1" actId="20577"/>
        <pc:sldMkLst>
          <pc:docMk/>
          <pc:sldMk cId="3591253896" sldId="313"/>
        </pc:sldMkLst>
        <pc:spChg chg="mod">
          <ac:chgData name="Richard Nicholas" userId="ee7f9edb-fbca-4f48-9b77-f61c077cef28" providerId="ADAL" clId="{EE5A63A0-4C6F-414E-87CE-97982D116853}" dt="2022-08-25T02:24:03.621" v="1" actId="20577"/>
          <ac:spMkLst>
            <pc:docMk/>
            <pc:sldMk cId="3591253896" sldId="313"/>
            <ac:spMk id="8" creationId="{00000000-0000-0000-0000-000000000000}"/>
          </ac:spMkLst>
        </pc:spChg>
      </pc:sldChg>
      <pc:sldChg chg="modSp">
        <pc:chgData name="Richard Nicholas" userId="ee7f9edb-fbca-4f48-9b77-f61c077cef28" providerId="ADAL" clId="{EE5A63A0-4C6F-414E-87CE-97982D116853}" dt="2022-08-25T07:35:48.259" v="4416" actId="113"/>
        <pc:sldMkLst>
          <pc:docMk/>
          <pc:sldMk cId="4120463342" sldId="659"/>
        </pc:sldMkLst>
        <pc:graphicFrameChg chg="modGraphic">
          <ac:chgData name="Richard Nicholas" userId="ee7f9edb-fbca-4f48-9b77-f61c077cef28" providerId="ADAL" clId="{EE5A63A0-4C6F-414E-87CE-97982D116853}" dt="2022-08-25T07:35:48.259" v="4416" actId="113"/>
          <ac:graphicFrameMkLst>
            <pc:docMk/>
            <pc:sldMk cId="4120463342" sldId="659"/>
            <ac:graphicFrameMk id="2" creationId="{00000000-0000-0000-0000-000000000000}"/>
          </ac:graphicFrameMkLst>
        </pc:graphicFrameChg>
      </pc:sldChg>
      <pc:sldChg chg="modSp">
        <pc:chgData name="Richard Nicholas" userId="ee7f9edb-fbca-4f48-9b77-f61c077cef28" providerId="ADAL" clId="{EE5A63A0-4C6F-414E-87CE-97982D116853}" dt="2022-08-25T02:25:35.295" v="235" actId="20577"/>
        <pc:sldMkLst>
          <pc:docMk/>
          <pc:sldMk cId="659983818" sldId="724"/>
        </pc:sldMkLst>
        <pc:spChg chg="mod">
          <ac:chgData name="Richard Nicholas" userId="ee7f9edb-fbca-4f48-9b77-f61c077cef28" providerId="ADAL" clId="{EE5A63A0-4C6F-414E-87CE-97982D116853}" dt="2022-08-25T02:25:35.295" v="235" actId="20577"/>
          <ac:spMkLst>
            <pc:docMk/>
            <pc:sldMk cId="659983818" sldId="724"/>
            <ac:spMk id="4" creationId="{00000000-0000-0000-0000-000000000000}"/>
          </ac:spMkLst>
        </pc:spChg>
      </pc:sldChg>
      <pc:sldChg chg="modSp">
        <pc:chgData name="Richard Nicholas" userId="ee7f9edb-fbca-4f48-9b77-f61c077cef28" providerId="ADAL" clId="{EE5A63A0-4C6F-414E-87CE-97982D116853}" dt="2022-08-25T06:18:19.496" v="2319" actId="20577"/>
        <pc:sldMkLst>
          <pc:docMk/>
          <pc:sldMk cId="646879245" sldId="725"/>
        </pc:sldMkLst>
        <pc:spChg chg="mod">
          <ac:chgData name="Richard Nicholas" userId="ee7f9edb-fbca-4f48-9b77-f61c077cef28" providerId="ADAL" clId="{EE5A63A0-4C6F-414E-87CE-97982D116853}" dt="2022-08-25T06:18:19.496" v="2319" actId="20577"/>
          <ac:spMkLst>
            <pc:docMk/>
            <pc:sldMk cId="646879245" sldId="725"/>
            <ac:spMk id="3" creationId="{00000000-0000-0000-0000-000000000000}"/>
          </ac:spMkLst>
        </pc:spChg>
      </pc:sldChg>
      <pc:sldChg chg="addSp modSp">
        <pc:chgData name="Richard Nicholas" userId="ee7f9edb-fbca-4f48-9b77-f61c077cef28" providerId="ADAL" clId="{EE5A63A0-4C6F-414E-87CE-97982D116853}" dt="2022-08-25T07:41:22.350" v="4417" actId="20577"/>
        <pc:sldMkLst>
          <pc:docMk/>
          <pc:sldMk cId="238191911" sldId="763"/>
        </pc:sldMkLst>
        <pc:spChg chg="mod">
          <ac:chgData name="Richard Nicholas" userId="ee7f9edb-fbca-4f48-9b77-f61c077cef28" providerId="ADAL" clId="{EE5A63A0-4C6F-414E-87CE-97982D116853}" dt="2022-08-25T07:41:22.350" v="4417" actId="20577"/>
          <ac:spMkLst>
            <pc:docMk/>
            <pc:sldMk cId="238191911" sldId="763"/>
            <ac:spMk id="3" creationId="{00000000-0000-0000-0000-000000000000}"/>
          </ac:spMkLst>
        </pc:spChg>
        <pc:spChg chg="add mod">
          <ac:chgData name="Richard Nicholas" userId="ee7f9edb-fbca-4f48-9b77-f61c077cef28" providerId="ADAL" clId="{EE5A63A0-4C6F-414E-87CE-97982D116853}" dt="2022-08-25T04:37:10.752" v="1257" actId="14100"/>
          <ac:spMkLst>
            <pc:docMk/>
            <pc:sldMk cId="238191911" sldId="763"/>
            <ac:spMk id="5" creationId="{3F1919AA-068B-4C25-85A5-BE52C72F380B}"/>
          </ac:spMkLst>
        </pc:spChg>
        <pc:spChg chg="add mod">
          <ac:chgData name="Richard Nicholas" userId="ee7f9edb-fbca-4f48-9b77-f61c077cef28" providerId="ADAL" clId="{EE5A63A0-4C6F-414E-87CE-97982D116853}" dt="2022-08-25T04:37:43.703" v="1259" actId="1076"/>
          <ac:spMkLst>
            <pc:docMk/>
            <pc:sldMk cId="238191911" sldId="763"/>
            <ac:spMk id="11" creationId="{291FBF81-E17E-431A-A7F7-C60B2764F358}"/>
          </ac:spMkLst>
        </pc:spChg>
        <pc:spChg chg="add mod">
          <ac:chgData name="Richard Nicholas" userId="ee7f9edb-fbca-4f48-9b77-f61c077cef28" providerId="ADAL" clId="{EE5A63A0-4C6F-414E-87CE-97982D116853}" dt="2022-08-25T04:41:01.332" v="1267" actId="20577"/>
          <ac:spMkLst>
            <pc:docMk/>
            <pc:sldMk cId="238191911" sldId="763"/>
            <ac:spMk id="14" creationId="{D6D7336C-65CB-4FD6-9FCD-9A963F7324B6}"/>
          </ac:spMkLst>
        </pc:spChg>
        <pc:grpChg chg="add mod">
          <ac:chgData name="Richard Nicholas" userId="ee7f9edb-fbca-4f48-9b77-f61c077cef28" providerId="ADAL" clId="{EE5A63A0-4C6F-414E-87CE-97982D116853}" dt="2022-08-25T04:40:34.237" v="1260" actId="1076"/>
          <ac:grpSpMkLst>
            <pc:docMk/>
            <pc:sldMk cId="238191911" sldId="763"/>
            <ac:grpSpMk id="13" creationId="{36AC8F6F-EC57-41C9-8D08-B5BB625FBD05}"/>
          </ac:grpSpMkLst>
        </pc:grpChg>
        <pc:cxnChg chg="add mod">
          <ac:chgData name="Richard Nicholas" userId="ee7f9edb-fbca-4f48-9b77-f61c077cef28" providerId="ADAL" clId="{EE5A63A0-4C6F-414E-87CE-97982D116853}" dt="2022-08-25T07:00:26.033" v="3639" actId="208"/>
          <ac:cxnSpMkLst>
            <pc:docMk/>
            <pc:sldMk cId="238191911" sldId="763"/>
            <ac:cxnSpMk id="4" creationId="{D0996522-9D51-452B-81FE-6FB2AA130D09}"/>
          </ac:cxnSpMkLst>
        </pc:cxnChg>
      </pc:sldChg>
      <pc:sldChg chg="delSp modSp">
        <pc:chgData name="Richard Nicholas" userId="ee7f9edb-fbca-4f48-9b77-f61c077cef28" providerId="ADAL" clId="{EE5A63A0-4C6F-414E-87CE-97982D116853}" dt="2022-08-25T08:04:40.418" v="4501" actId="1076"/>
        <pc:sldMkLst>
          <pc:docMk/>
          <pc:sldMk cId="2453041659" sldId="764"/>
        </pc:sldMkLst>
        <pc:spChg chg="mod">
          <ac:chgData name="Richard Nicholas" userId="ee7f9edb-fbca-4f48-9b77-f61c077cef28" providerId="ADAL" clId="{EE5A63A0-4C6F-414E-87CE-97982D116853}" dt="2022-08-25T08:04:40.418" v="4501" actId="1076"/>
          <ac:spMkLst>
            <pc:docMk/>
            <pc:sldMk cId="2453041659" sldId="764"/>
            <ac:spMk id="3" creationId="{00000000-0000-0000-0000-000000000000}"/>
          </ac:spMkLst>
        </pc:spChg>
        <pc:spChg chg="mod">
          <ac:chgData name="Richard Nicholas" userId="ee7f9edb-fbca-4f48-9b77-f61c077cef28" providerId="ADAL" clId="{EE5A63A0-4C6F-414E-87CE-97982D116853}" dt="2022-08-25T06:03:33.838" v="2136" actId="20577"/>
          <ac:spMkLst>
            <pc:docMk/>
            <pc:sldMk cId="2453041659" sldId="764"/>
            <ac:spMk id="7" creationId="{00000000-0000-0000-0000-000000000000}"/>
          </ac:spMkLst>
        </pc:spChg>
        <pc:spChg chg="del">
          <ac:chgData name="Richard Nicholas" userId="ee7f9edb-fbca-4f48-9b77-f61c077cef28" providerId="ADAL" clId="{EE5A63A0-4C6F-414E-87CE-97982D116853}" dt="2022-08-25T04:45:37.823" v="1316" actId="478"/>
          <ac:spMkLst>
            <pc:docMk/>
            <pc:sldMk cId="2453041659" sldId="764"/>
            <ac:spMk id="14" creationId="{D6D7336C-65CB-4FD6-9FCD-9A963F7324B6}"/>
          </ac:spMkLst>
        </pc:spChg>
        <pc:grpChg chg="mod">
          <ac:chgData name="Richard Nicholas" userId="ee7f9edb-fbca-4f48-9b77-f61c077cef28" providerId="ADAL" clId="{EE5A63A0-4C6F-414E-87CE-97982D116853}" dt="2022-08-25T05:58:45.440" v="1892" actId="14100"/>
          <ac:grpSpMkLst>
            <pc:docMk/>
            <pc:sldMk cId="2453041659" sldId="764"/>
            <ac:grpSpMk id="6" creationId="{00000000-0000-0000-0000-000000000000}"/>
          </ac:grpSpMkLst>
        </pc:grpChg>
        <pc:grpChg chg="del">
          <ac:chgData name="Richard Nicholas" userId="ee7f9edb-fbca-4f48-9b77-f61c077cef28" providerId="ADAL" clId="{EE5A63A0-4C6F-414E-87CE-97982D116853}" dt="2022-08-25T04:45:33.937" v="1315" actId="478"/>
          <ac:grpSpMkLst>
            <pc:docMk/>
            <pc:sldMk cId="2453041659" sldId="764"/>
            <ac:grpSpMk id="13" creationId="{36AC8F6F-EC57-41C9-8D08-B5BB625FBD05}"/>
          </ac:grpSpMkLst>
        </pc:grpChg>
      </pc:sldChg>
      <pc:sldChg chg="addSp delSp modSp modAnim">
        <pc:chgData name="Richard Nicholas" userId="ee7f9edb-fbca-4f48-9b77-f61c077cef28" providerId="ADAL" clId="{EE5A63A0-4C6F-414E-87CE-97982D116853}" dt="2022-08-25T07:58:50.364" v="4443" actId="20577"/>
        <pc:sldMkLst>
          <pc:docMk/>
          <pc:sldMk cId="4154349299" sldId="765"/>
        </pc:sldMkLst>
        <pc:spChg chg="del">
          <ac:chgData name="Richard Nicholas" userId="ee7f9edb-fbca-4f48-9b77-f61c077cef28" providerId="ADAL" clId="{EE5A63A0-4C6F-414E-87CE-97982D116853}" dt="2022-08-25T04:46:59.201" v="1322" actId="478"/>
          <ac:spMkLst>
            <pc:docMk/>
            <pc:sldMk cId="4154349299" sldId="765"/>
            <ac:spMk id="3" creationId="{00000000-0000-0000-0000-000000000000}"/>
          </ac:spMkLst>
        </pc:spChg>
        <pc:spChg chg="add mod">
          <ac:chgData name="Richard Nicholas" userId="ee7f9edb-fbca-4f48-9b77-f61c077cef28" providerId="ADAL" clId="{EE5A63A0-4C6F-414E-87CE-97982D116853}" dt="2022-08-25T06:44:00" v="3214" actId="1037"/>
          <ac:spMkLst>
            <pc:docMk/>
            <pc:sldMk cId="4154349299" sldId="765"/>
            <ac:spMk id="4" creationId="{2F5510EF-31C3-4C71-8D2E-74C3D9D62503}"/>
          </ac:spMkLst>
        </pc:spChg>
        <pc:spChg chg="del topLvl">
          <ac:chgData name="Richard Nicholas" userId="ee7f9edb-fbca-4f48-9b77-f61c077cef28" providerId="ADAL" clId="{EE5A63A0-4C6F-414E-87CE-97982D116853}" dt="2022-08-25T04:46:55.184" v="1320" actId="478"/>
          <ac:spMkLst>
            <pc:docMk/>
            <pc:sldMk cId="4154349299" sldId="765"/>
            <ac:spMk id="7" creationId="{00000000-0000-0000-0000-000000000000}"/>
          </ac:spMkLst>
        </pc:spChg>
        <pc:spChg chg="del topLvl">
          <ac:chgData name="Richard Nicholas" userId="ee7f9edb-fbca-4f48-9b77-f61c077cef28" providerId="ADAL" clId="{EE5A63A0-4C6F-414E-87CE-97982D116853}" dt="2022-08-25T04:46:57.433" v="1321" actId="478"/>
          <ac:spMkLst>
            <pc:docMk/>
            <pc:sldMk cId="4154349299" sldId="765"/>
            <ac:spMk id="8" creationId="{00000000-0000-0000-0000-000000000000}"/>
          </ac:spMkLst>
        </pc:spChg>
        <pc:spChg chg="add mod">
          <ac:chgData name="Richard Nicholas" userId="ee7f9edb-fbca-4f48-9b77-f61c077cef28" providerId="ADAL" clId="{EE5A63A0-4C6F-414E-87CE-97982D116853}" dt="2022-08-25T06:44:00" v="3214" actId="1037"/>
          <ac:spMkLst>
            <pc:docMk/>
            <pc:sldMk cId="4154349299" sldId="765"/>
            <ac:spMk id="9" creationId="{F53A221C-8172-45FD-938D-B6D83E3B45BB}"/>
          </ac:spMkLst>
        </pc:spChg>
        <pc:spChg chg="add mod">
          <ac:chgData name="Richard Nicholas" userId="ee7f9edb-fbca-4f48-9b77-f61c077cef28" providerId="ADAL" clId="{EE5A63A0-4C6F-414E-87CE-97982D116853}" dt="2022-08-25T06:44:00" v="3214" actId="1037"/>
          <ac:spMkLst>
            <pc:docMk/>
            <pc:sldMk cId="4154349299" sldId="765"/>
            <ac:spMk id="11" creationId="{B71D6BBA-F6B9-412B-8ADA-D3066A70E294}"/>
          </ac:spMkLst>
        </pc:spChg>
        <pc:spChg chg="add mod">
          <ac:chgData name="Richard Nicholas" userId="ee7f9edb-fbca-4f48-9b77-f61c077cef28" providerId="ADAL" clId="{EE5A63A0-4C6F-414E-87CE-97982D116853}" dt="2022-08-25T06:44:00" v="3214" actId="1037"/>
          <ac:spMkLst>
            <pc:docMk/>
            <pc:sldMk cId="4154349299" sldId="765"/>
            <ac:spMk id="12" creationId="{AD48FD97-3740-4D6A-9FC1-CCCF6B2A1402}"/>
          </ac:spMkLst>
        </pc:spChg>
        <pc:spChg chg="add mod">
          <ac:chgData name="Richard Nicholas" userId="ee7f9edb-fbca-4f48-9b77-f61c077cef28" providerId="ADAL" clId="{EE5A63A0-4C6F-414E-87CE-97982D116853}" dt="2022-08-25T06:44:00" v="3214" actId="1037"/>
          <ac:spMkLst>
            <pc:docMk/>
            <pc:sldMk cId="4154349299" sldId="765"/>
            <ac:spMk id="13" creationId="{F1EB45FD-C619-440C-841D-553A747A4373}"/>
          </ac:spMkLst>
        </pc:spChg>
        <pc:spChg chg="add mod">
          <ac:chgData name="Richard Nicholas" userId="ee7f9edb-fbca-4f48-9b77-f61c077cef28" providerId="ADAL" clId="{EE5A63A0-4C6F-414E-87CE-97982D116853}" dt="2022-08-25T06:44:00" v="3214" actId="1037"/>
          <ac:spMkLst>
            <pc:docMk/>
            <pc:sldMk cId="4154349299" sldId="765"/>
            <ac:spMk id="14" creationId="{93049B5C-9076-43CD-9B09-FC8E1984DAD2}"/>
          </ac:spMkLst>
        </pc:spChg>
        <pc:grpChg chg="del">
          <ac:chgData name="Richard Nicholas" userId="ee7f9edb-fbca-4f48-9b77-f61c077cef28" providerId="ADAL" clId="{EE5A63A0-4C6F-414E-87CE-97982D116853}" dt="2022-08-25T04:46:55.184" v="1320" actId="478"/>
          <ac:grpSpMkLst>
            <pc:docMk/>
            <pc:sldMk cId="4154349299" sldId="765"/>
            <ac:grpSpMk id="6" creationId="{00000000-0000-0000-0000-000000000000}"/>
          </ac:grpSpMkLst>
        </pc:grpChg>
        <pc:graphicFrameChg chg="add mod modGraphic">
          <ac:chgData name="Richard Nicholas" userId="ee7f9edb-fbca-4f48-9b77-f61c077cef28" providerId="ADAL" clId="{EE5A63A0-4C6F-414E-87CE-97982D116853}" dt="2022-08-25T07:58:50.364" v="4443" actId="20577"/>
          <ac:graphicFrameMkLst>
            <pc:docMk/>
            <pc:sldMk cId="4154349299" sldId="765"/>
            <ac:graphicFrameMk id="2" creationId="{AEB4E0BB-B234-41C4-87E3-316D90182717}"/>
          </ac:graphicFrameMkLst>
        </pc:graphicFrameChg>
        <pc:picChg chg="del">
          <ac:chgData name="Richard Nicholas" userId="ee7f9edb-fbca-4f48-9b77-f61c077cef28" providerId="ADAL" clId="{EE5A63A0-4C6F-414E-87CE-97982D116853}" dt="2022-08-25T04:46:53.641" v="1319" actId="478"/>
          <ac:picMkLst>
            <pc:docMk/>
            <pc:sldMk cId="4154349299" sldId="765"/>
            <ac:picMk id="10" creationId="{00000000-0000-0000-0000-000000000000}"/>
          </ac:picMkLst>
        </pc:picChg>
      </pc:sldChg>
      <pc:sldChg chg="addSp modSp">
        <pc:chgData name="Richard Nicholas" userId="ee7f9edb-fbca-4f48-9b77-f61c077cef28" providerId="ADAL" clId="{EE5A63A0-4C6F-414E-87CE-97982D116853}" dt="2022-08-25T08:06:23.113" v="4502" actId="20577"/>
        <pc:sldMkLst>
          <pc:docMk/>
          <pc:sldMk cId="4125896168" sldId="766"/>
        </pc:sldMkLst>
        <pc:spChg chg="mod">
          <ac:chgData name="Richard Nicholas" userId="ee7f9edb-fbca-4f48-9b77-f61c077cef28" providerId="ADAL" clId="{EE5A63A0-4C6F-414E-87CE-97982D116853}" dt="2022-08-25T06:39:55.164" v="3184" actId="113"/>
          <ac:spMkLst>
            <pc:docMk/>
            <pc:sldMk cId="4125896168" sldId="766"/>
            <ac:spMk id="3" creationId="{00000000-0000-0000-0000-000000000000}"/>
          </ac:spMkLst>
        </pc:spChg>
        <pc:spChg chg="mod">
          <ac:chgData name="Richard Nicholas" userId="ee7f9edb-fbca-4f48-9b77-f61c077cef28" providerId="ADAL" clId="{EE5A63A0-4C6F-414E-87CE-97982D116853}" dt="2022-08-25T06:11:25.821" v="2260" actId="20577"/>
          <ac:spMkLst>
            <pc:docMk/>
            <pc:sldMk cId="4125896168" sldId="766"/>
            <ac:spMk id="7" creationId="{00000000-0000-0000-0000-000000000000}"/>
          </ac:spMkLst>
        </pc:spChg>
        <pc:graphicFrameChg chg="add mod modGraphic">
          <ac:chgData name="Richard Nicholas" userId="ee7f9edb-fbca-4f48-9b77-f61c077cef28" providerId="ADAL" clId="{EE5A63A0-4C6F-414E-87CE-97982D116853}" dt="2022-08-25T08:06:23.113" v="4502" actId="20577"/>
          <ac:graphicFrameMkLst>
            <pc:docMk/>
            <pc:sldMk cId="4125896168" sldId="766"/>
            <ac:graphicFrameMk id="2" creationId="{9570939D-6899-4CE5-B13C-D3EDCFB9B8B2}"/>
          </ac:graphicFrameMkLst>
        </pc:graphicFrameChg>
      </pc:sldChg>
      <pc:sldChg chg="modSp modAnim">
        <pc:chgData name="Richard Nicholas" userId="ee7f9edb-fbca-4f48-9b77-f61c077cef28" providerId="ADAL" clId="{EE5A63A0-4C6F-414E-87CE-97982D116853}" dt="2022-08-25T07:59:05.150" v="4444"/>
        <pc:sldMkLst>
          <pc:docMk/>
          <pc:sldMk cId="1426951298" sldId="767"/>
        </pc:sldMkLst>
        <pc:spChg chg="mod">
          <ac:chgData name="Richard Nicholas" userId="ee7f9edb-fbca-4f48-9b77-f61c077cef28" providerId="ADAL" clId="{EE5A63A0-4C6F-414E-87CE-97982D116853}" dt="2022-08-25T07:59:05.150" v="4444"/>
          <ac:spMkLst>
            <pc:docMk/>
            <pc:sldMk cId="1426951298" sldId="767"/>
            <ac:spMk id="3" creationId="{00000000-0000-0000-0000-000000000000}"/>
          </ac:spMkLst>
        </pc:spChg>
        <pc:spChg chg="mod">
          <ac:chgData name="Richard Nicholas" userId="ee7f9edb-fbca-4f48-9b77-f61c077cef28" providerId="ADAL" clId="{EE5A63A0-4C6F-414E-87CE-97982D116853}" dt="2022-08-25T06:12:33.977" v="2281" actId="20577"/>
          <ac:spMkLst>
            <pc:docMk/>
            <pc:sldMk cId="1426951298" sldId="767"/>
            <ac:spMk id="7" creationId="{00000000-0000-0000-0000-000000000000}"/>
          </ac:spMkLst>
        </pc:spChg>
      </pc:sldChg>
      <pc:sldChg chg="modSp">
        <pc:chgData name="Richard Nicholas" userId="ee7f9edb-fbca-4f48-9b77-f61c077cef28" providerId="ADAL" clId="{EE5A63A0-4C6F-414E-87CE-97982D116853}" dt="2022-08-25T07:32:18.002" v="4120" actId="14100"/>
        <pc:sldMkLst>
          <pc:docMk/>
          <pc:sldMk cId="445909199" sldId="768"/>
        </pc:sldMkLst>
        <pc:spChg chg="mod">
          <ac:chgData name="Richard Nicholas" userId="ee7f9edb-fbca-4f48-9b77-f61c077cef28" providerId="ADAL" clId="{EE5A63A0-4C6F-414E-87CE-97982D116853}" dt="2022-08-25T07:32:18.002" v="4120" actId="14100"/>
          <ac:spMkLst>
            <pc:docMk/>
            <pc:sldMk cId="445909199" sldId="768"/>
            <ac:spMk id="3" creationId="{00000000-0000-0000-0000-000000000000}"/>
          </ac:spMkLst>
        </pc:spChg>
        <pc:spChg chg="mod">
          <ac:chgData name="Richard Nicholas" userId="ee7f9edb-fbca-4f48-9b77-f61c077cef28" providerId="ADAL" clId="{EE5A63A0-4C6F-414E-87CE-97982D116853}" dt="2022-08-25T07:05:51.047" v="3874" actId="20577"/>
          <ac:spMkLst>
            <pc:docMk/>
            <pc:sldMk cId="445909199" sldId="768"/>
            <ac:spMk id="7" creationId="{00000000-0000-0000-0000-000000000000}"/>
          </ac:spMkLst>
        </pc:spChg>
      </pc:sldChg>
      <pc:sldChg chg="addSp delSp modSp modAnim">
        <pc:chgData name="Richard Nicholas" userId="ee7f9edb-fbca-4f48-9b77-f61c077cef28" providerId="ADAL" clId="{EE5A63A0-4C6F-414E-87CE-97982D116853}" dt="2022-08-26T03:15:09.644" v="4977" actId="20577"/>
        <pc:sldMkLst>
          <pc:docMk/>
          <pc:sldMk cId="2492983668" sldId="769"/>
        </pc:sldMkLst>
        <pc:spChg chg="del">
          <ac:chgData name="Richard Nicholas" userId="ee7f9edb-fbca-4f48-9b77-f61c077cef28" providerId="ADAL" clId="{EE5A63A0-4C6F-414E-87CE-97982D116853}" dt="2022-08-25T06:40:16.267" v="3187" actId="478"/>
          <ac:spMkLst>
            <pc:docMk/>
            <pc:sldMk cId="2492983668" sldId="769"/>
            <ac:spMk id="3" creationId="{00000000-0000-0000-0000-000000000000}"/>
          </ac:spMkLst>
        </pc:spChg>
        <pc:spChg chg="add del mod">
          <ac:chgData name="Richard Nicholas" userId="ee7f9edb-fbca-4f48-9b77-f61c077cef28" providerId="ADAL" clId="{EE5A63A0-4C6F-414E-87CE-97982D116853}" dt="2022-08-25T06:40:17.928" v="3188" actId="478"/>
          <ac:spMkLst>
            <pc:docMk/>
            <pc:sldMk cId="2492983668" sldId="769"/>
            <ac:spMk id="5" creationId="{8A8ABD81-A923-4152-90B6-90F5E83CF006}"/>
          </ac:spMkLst>
        </pc:spChg>
        <pc:spChg chg="add mod">
          <ac:chgData name="Richard Nicholas" userId="ee7f9edb-fbca-4f48-9b77-f61c077cef28" providerId="ADAL" clId="{EE5A63A0-4C6F-414E-87CE-97982D116853}" dt="2022-08-25T06:51:55.948" v="3489" actId="1036"/>
          <ac:spMkLst>
            <pc:docMk/>
            <pc:sldMk cId="2492983668" sldId="769"/>
            <ac:spMk id="11" creationId="{903BC980-E4E4-444A-95B3-71982E7F1877}"/>
          </ac:spMkLst>
        </pc:spChg>
        <pc:spChg chg="add mod">
          <ac:chgData name="Richard Nicholas" userId="ee7f9edb-fbca-4f48-9b77-f61c077cef28" providerId="ADAL" clId="{EE5A63A0-4C6F-414E-87CE-97982D116853}" dt="2022-08-25T06:51:55.948" v="3489" actId="1036"/>
          <ac:spMkLst>
            <pc:docMk/>
            <pc:sldMk cId="2492983668" sldId="769"/>
            <ac:spMk id="12" creationId="{3D2C2800-C463-4FB3-829A-75DAC0DA5C7D}"/>
          </ac:spMkLst>
        </pc:spChg>
        <pc:spChg chg="add mod">
          <ac:chgData name="Richard Nicholas" userId="ee7f9edb-fbca-4f48-9b77-f61c077cef28" providerId="ADAL" clId="{EE5A63A0-4C6F-414E-87CE-97982D116853}" dt="2022-08-25T06:51:55.948" v="3489" actId="1036"/>
          <ac:spMkLst>
            <pc:docMk/>
            <pc:sldMk cId="2492983668" sldId="769"/>
            <ac:spMk id="13" creationId="{FAB2FA85-FEBD-4825-9ECC-B33DC922DD85}"/>
          </ac:spMkLst>
        </pc:spChg>
        <pc:spChg chg="add mod">
          <ac:chgData name="Richard Nicholas" userId="ee7f9edb-fbca-4f48-9b77-f61c077cef28" providerId="ADAL" clId="{EE5A63A0-4C6F-414E-87CE-97982D116853}" dt="2022-08-25T06:51:55.948" v="3489" actId="1036"/>
          <ac:spMkLst>
            <pc:docMk/>
            <pc:sldMk cId="2492983668" sldId="769"/>
            <ac:spMk id="14" creationId="{73C4E747-941F-4528-B6EA-1CEEEF1AE9C4}"/>
          </ac:spMkLst>
        </pc:spChg>
        <pc:spChg chg="add mod">
          <ac:chgData name="Richard Nicholas" userId="ee7f9edb-fbca-4f48-9b77-f61c077cef28" providerId="ADAL" clId="{EE5A63A0-4C6F-414E-87CE-97982D116853}" dt="2022-08-25T06:51:55.948" v="3489" actId="1036"/>
          <ac:spMkLst>
            <pc:docMk/>
            <pc:sldMk cId="2492983668" sldId="769"/>
            <ac:spMk id="15" creationId="{252CEEA3-F624-4F6D-96FE-FC94C311B3EC}"/>
          </ac:spMkLst>
        </pc:spChg>
        <pc:spChg chg="add mod">
          <ac:chgData name="Richard Nicholas" userId="ee7f9edb-fbca-4f48-9b77-f61c077cef28" providerId="ADAL" clId="{EE5A63A0-4C6F-414E-87CE-97982D116853}" dt="2022-08-25T06:51:55.948" v="3489" actId="1036"/>
          <ac:spMkLst>
            <pc:docMk/>
            <pc:sldMk cId="2492983668" sldId="769"/>
            <ac:spMk id="16" creationId="{7612D3E3-8289-4BAA-B0D6-DE2CCD0D6445}"/>
          </ac:spMkLst>
        </pc:spChg>
        <pc:spChg chg="add mod">
          <ac:chgData name="Richard Nicholas" userId="ee7f9edb-fbca-4f48-9b77-f61c077cef28" providerId="ADAL" clId="{EE5A63A0-4C6F-414E-87CE-97982D116853}" dt="2022-08-25T06:51:55.948" v="3489" actId="1036"/>
          <ac:spMkLst>
            <pc:docMk/>
            <pc:sldMk cId="2492983668" sldId="769"/>
            <ac:spMk id="17" creationId="{4DC6BFDF-B977-4CC2-942C-4C85021C0CD2}"/>
          </ac:spMkLst>
        </pc:spChg>
        <pc:spChg chg="add mod">
          <ac:chgData name="Richard Nicholas" userId="ee7f9edb-fbca-4f48-9b77-f61c077cef28" providerId="ADAL" clId="{EE5A63A0-4C6F-414E-87CE-97982D116853}" dt="2022-08-25T06:51:55.948" v="3489" actId="1036"/>
          <ac:spMkLst>
            <pc:docMk/>
            <pc:sldMk cId="2492983668" sldId="769"/>
            <ac:spMk id="18" creationId="{2EFC00E4-6BAF-4697-811D-7B1BC665F033}"/>
          </ac:spMkLst>
        </pc:spChg>
        <pc:spChg chg="add mod">
          <ac:chgData name="Richard Nicholas" userId="ee7f9edb-fbca-4f48-9b77-f61c077cef28" providerId="ADAL" clId="{EE5A63A0-4C6F-414E-87CE-97982D116853}" dt="2022-08-26T03:15:09.644" v="4977" actId="20577"/>
          <ac:spMkLst>
            <pc:docMk/>
            <pc:sldMk cId="2492983668" sldId="769"/>
            <ac:spMk id="19" creationId="{2073EC5E-6FFB-425C-9B54-0184305BCD43}"/>
          </ac:spMkLst>
        </pc:spChg>
        <pc:grpChg chg="del">
          <ac:chgData name="Richard Nicholas" userId="ee7f9edb-fbca-4f48-9b77-f61c077cef28" providerId="ADAL" clId="{EE5A63A0-4C6F-414E-87CE-97982D116853}" dt="2022-08-25T06:40:14.157" v="3186" actId="478"/>
          <ac:grpSpMkLst>
            <pc:docMk/>
            <pc:sldMk cId="2492983668" sldId="769"/>
            <ac:grpSpMk id="6" creationId="{00000000-0000-0000-0000-000000000000}"/>
          </ac:grpSpMkLst>
        </pc:grpChg>
        <pc:graphicFrameChg chg="mod modGraphic">
          <ac:chgData name="Richard Nicholas" userId="ee7f9edb-fbca-4f48-9b77-f61c077cef28" providerId="ADAL" clId="{EE5A63A0-4C6F-414E-87CE-97982D116853}" dt="2022-08-25T08:06:26.674" v="4503" actId="20577"/>
          <ac:graphicFrameMkLst>
            <pc:docMk/>
            <pc:sldMk cId="2492983668" sldId="769"/>
            <ac:graphicFrameMk id="2" creationId="{9570939D-6899-4CE5-B13C-D3EDCFB9B8B2}"/>
          </ac:graphicFrameMkLst>
        </pc:graphicFrameChg>
        <pc:picChg chg="del">
          <ac:chgData name="Richard Nicholas" userId="ee7f9edb-fbca-4f48-9b77-f61c077cef28" providerId="ADAL" clId="{EE5A63A0-4C6F-414E-87CE-97982D116853}" dt="2022-08-25T06:40:10.838" v="3185" actId="478"/>
          <ac:picMkLst>
            <pc:docMk/>
            <pc:sldMk cId="2492983668" sldId="769"/>
            <ac:picMk id="10" creationId="{00000000-0000-0000-0000-000000000000}"/>
          </ac:picMkLst>
        </pc:picChg>
      </pc:sldChg>
      <pc:sldChg chg="modSp">
        <pc:chgData name="Richard Nicholas" userId="ee7f9edb-fbca-4f48-9b77-f61c077cef28" providerId="ADAL" clId="{EE5A63A0-4C6F-414E-87CE-97982D116853}" dt="2022-08-25T07:32:04.673" v="4119" actId="1035"/>
        <pc:sldMkLst>
          <pc:docMk/>
          <pc:sldMk cId="213143875" sldId="770"/>
        </pc:sldMkLst>
        <pc:spChg chg="mod">
          <ac:chgData name="Richard Nicholas" userId="ee7f9edb-fbca-4f48-9b77-f61c077cef28" providerId="ADAL" clId="{EE5A63A0-4C6F-414E-87CE-97982D116853}" dt="2022-08-25T07:31:53.590" v="4110" actId="113"/>
          <ac:spMkLst>
            <pc:docMk/>
            <pc:sldMk cId="213143875" sldId="770"/>
            <ac:spMk id="3" creationId="{00000000-0000-0000-0000-000000000000}"/>
          </ac:spMkLst>
        </pc:spChg>
        <pc:spChg chg="mod">
          <ac:chgData name="Richard Nicholas" userId="ee7f9edb-fbca-4f48-9b77-f61c077cef28" providerId="ADAL" clId="{EE5A63A0-4C6F-414E-87CE-97982D116853}" dt="2022-08-25T07:06:36.303" v="3886" actId="20577"/>
          <ac:spMkLst>
            <pc:docMk/>
            <pc:sldMk cId="213143875" sldId="770"/>
            <ac:spMk id="7" creationId="{00000000-0000-0000-0000-000000000000}"/>
          </ac:spMkLst>
        </pc:spChg>
        <pc:spChg chg="mod">
          <ac:chgData name="Richard Nicholas" userId="ee7f9edb-fbca-4f48-9b77-f61c077cef28" providerId="ADAL" clId="{EE5A63A0-4C6F-414E-87CE-97982D116853}" dt="2022-08-25T07:32:04.673" v="4119" actId="1035"/>
          <ac:spMkLst>
            <pc:docMk/>
            <pc:sldMk cId="213143875" sldId="770"/>
            <ac:spMk id="14" creationId="{D6D7336C-65CB-4FD6-9FCD-9A963F7324B6}"/>
          </ac:spMkLst>
        </pc:spChg>
        <pc:grpChg chg="mod">
          <ac:chgData name="Richard Nicholas" userId="ee7f9edb-fbca-4f48-9b77-f61c077cef28" providerId="ADAL" clId="{EE5A63A0-4C6F-414E-87CE-97982D116853}" dt="2022-08-25T07:32:00.490" v="4117" actId="1035"/>
          <ac:grpSpMkLst>
            <pc:docMk/>
            <pc:sldMk cId="213143875" sldId="770"/>
            <ac:grpSpMk id="13" creationId="{36AC8F6F-EC57-41C9-8D08-B5BB625FBD05}"/>
          </ac:grpSpMkLst>
        </pc:grpChg>
      </pc:sldChg>
      <pc:sldChg chg="addSp delSp modSp modAnim">
        <pc:chgData name="Richard Nicholas" userId="ee7f9edb-fbca-4f48-9b77-f61c077cef28" providerId="ADAL" clId="{EE5A63A0-4C6F-414E-87CE-97982D116853}" dt="2022-08-26T03:16:16.279" v="4986"/>
        <pc:sldMkLst>
          <pc:docMk/>
          <pc:sldMk cId="1627414074" sldId="771"/>
        </pc:sldMkLst>
        <pc:spChg chg="add mod">
          <ac:chgData name="Richard Nicholas" userId="ee7f9edb-fbca-4f48-9b77-f61c077cef28" providerId="ADAL" clId="{EE5A63A0-4C6F-414E-87CE-97982D116853}" dt="2022-08-26T02:14:15.263" v="4517" actId="207"/>
          <ac:spMkLst>
            <pc:docMk/>
            <pc:sldMk cId="1627414074" sldId="771"/>
            <ac:spMk id="2" creationId="{35B1BD4A-4383-413F-B58E-541DA7492BA2}"/>
          </ac:spMkLst>
        </pc:spChg>
        <pc:spChg chg="del mod">
          <ac:chgData name="Richard Nicholas" userId="ee7f9edb-fbca-4f48-9b77-f61c077cef28" providerId="ADAL" clId="{EE5A63A0-4C6F-414E-87CE-97982D116853}" dt="2022-08-26T02:13:24.610" v="4509" actId="478"/>
          <ac:spMkLst>
            <pc:docMk/>
            <pc:sldMk cId="1627414074" sldId="771"/>
            <ac:spMk id="3" creationId="{00000000-0000-0000-0000-000000000000}"/>
          </ac:spMkLst>
        </pc:spChg>
        <pc:spChg chg="mod">
          <ac:chgData name="Richard Nicholas" userId="ee7f9edb-fbca-4f48-9b77-f61c077cef28" providerId="ADAL" clId="{EE5A63A0-4C6F-414E-87CE-97982D116853}" dt="2022-08-26T02:13:39.712" v="4510" actId="207"/>
          <ac:spMkLst>
            <pc:docMk/>
            <pc:sldMk cId="1627414074" sldId="771"/>
            <ac:spMk id="5" creationId="{3F1919AA-068B-4C25-85A5-BE52C72F380B}"/>
          </ac:spMkLst>
        </pc:spChg>
        <pc:spChg chg="mod">
          <ac:chgData name="Richard Nicholas" userId="ee7f9edb-fbca-4f48-9b77-f61c077cef28" providerId="ADAL" clId="{EE5A63A0-4C6F-414E-87CE-97982D116853}" dt="2022-08-26T02:13:39.712" v="4510" actId="207"/>
          <ac:spMkLst>
            <pc:docMk/>
            <pc:sldMk cId="1627414074" sldId="771"/>
            <ac:spMk id="11" creationId="{291FBF81-E17E-431A-A7F7-C60B2764F358}"/>
          </ac:spMkLst>
        </pc:spChg>
        <pc:spChg chg="del">
          <ac:chgData name="Richard Nicholas" userId="ee7f9edb-fbca-4f48-9b77-f61c077cef28" providerId="ADAL" clId="{EE5A63A0-4C6F-414E-87CE-97982D116853}" dt="2022-08-26T02:13:04.522" v="4506" actId="478"/>
          <ac:spMkLst>
            <pc:docMk/>
            <pc:sldMk cId="1627414074" sldId="771"/>
            <ac:spMk id="14" creationId="{D6D7336C-65CB-4FD6-9FCD-9A963F7324B6}"/>
          </ac:spMkLst>
        </pc:spChg>
        <pc:spChg chg="add mod">
          <ac:chgData name="Richard Nicholas" userId="ee7f9edb-fbca-4f48-9b77-f61c077cef28" providerId="ADAL" clId="{EE5A63A0-4C6F-414E-87CE-97982D116853}" dt="2022-08-26T03:15:58.962" v="4983" actId="1076"/>
          <ac:spMkLst>
            <pc:docMk/>
            <pc:sldMk cId="1627414074" sldId="771"/>
            <ac:spMk id="15" creationId="{53F14428-619B-451F-BCAA-02967D722C1F}"/>
          </ac:spMkLst>
        </pc:spChg>
        <pc:grpChg chg="del">
          <ac:chgData name="Richard Nicholas" userId="ee7f9edb-fbca-4f48-9b77-f61c077cef28" providerId="ADAL" clId="{EE5A63A0-4C6F-414E-87CE-97982D116853}" dt="2022-08-26T02:13:00.002" v="4505" actId="478"/>
          <ac:grpSpMkLst>
            <pc:docMk/>
            <pc:sldMk cId="1627414074" sldId="771"/>
            <ac:grpSpMk id="6" creationId="{00000000-0000-0000-0000-000000000000}"/>
          </ac:grpSpMkLst>
        </pc:grpChg>
        <pc:grpChg chg="mod">
          <ac:chgData name="Richard Nicholas" userId="ee7f9edb-fbca-4f48-9b77-f61c077cef28" providerId="ADAL" clId="{EE5A63A0-4C6F-414E-87CE-97982D116853}" dt="2022-08-26T02:18:06.690" v="4940" actId="14100"/>
          <ac:grpSpMkLst>
            <pc:docMk/>
            <pc:sldMk cId="1627414074" sldId="771"/>
            <ac:grpSpMk id="13" creationId="{36AC8F6F-EC57-41C9-8D08-B5BB625FBD05}"/>
          </ac:grpSpMkLst>
        </pc:grpChg>
        <pc:picChg chg="del">
          <ac:chgData name="Richard Nicholas" userId="ee7f9edb-fbca-4f48-9b77-f61c077cef28" providerId="ADAL" clId="{EE5A63A0-4C6F-414E-87CE-97982D116853}" dt="2022-08-26T02:12:56.650" v="4504" actId="478"/>
          <ac:picMkLst>
            <pc:docMk/>
            <pc:sldMk cId="1627414074" sldId="771"/>
            <ac:picMk id="10" creationId="{00000000-0000-0000-0000-000000000000}"/>
          </ac:picMkLst>
        </pc:picChg>
      </pc:sldChg>
    </pc:docChg>
  </pc:docChgLst>
  <pc:docChgLst>
    <pc:chgData name="Richard Nicholas" userId="ee7f9edb-fbca-4f48-9b77-f61c077cef28" providerId="ADAL" clId="{BB4B1CC4-1D90-4DE8-A6B1-9C2D09841E43}"/>
    <pc:docChg chg="undo custSel delSld modSld">
      <pc:chgData name="Richard Nicholas" userId="ee7f9edb-fbca-4f48-9b77-f61c077cef28" providerId="ADAL" clId="{BB4B1CC4-1D90-4DE8-A6B1-9C2D09841E43}" dt="2022-08-11T07:10:51.444" v="2246" actId="20577"/>
      <pc:docMkLst>
        <pc:docMk/>
      </pc:docMkLst>
      <pc:sldChg chg="modSp">
        <pc:chgData name="Richard Nicholas" userId="ee7f9edb-fbca-4f48-9b77-f61c077cef28" providerId="ADAL" clId="{BB4B1CC4-1D90-4DE8-A6B1-9C2D09841E43}" dt="2022-08-11T04:20:53.371" v="1" actId="20577"/>
        <pc:sldMkLst>
          <pc:docMk/>
          <pc:sldMk cId="3591253896" sldId="313"/>
        </pc:sldMkLst>
        <pc:spChg chg="mod">
          <ac:chgData name="Richard Nicholas" userId="ee7f9edb-fbca-4f48-9b77-f61c077cef28" providerId="ADAL" clId="{BB4B1CC4-1D90-4DE8-A6B1-9C2D09841E43}" dt="2022-08-11T04:20:53.371" v="1" actId="20577"/>
          <ac:spMkLst>
            <pc:docMk/>
            <pc:sldMk cId="3591253896" sldId="313"/>
            <ac:spMk id="8" creationId="{00000000-0000-0000-0000-000000000000}"/>
          </ac:spMkLst>
        </pc:spChg>
      </pc:sldChg>
      <pc:sldChg chg="modSp">
        <pc:chgData name="Richard Nicholas" userId="ee7f9edb-fbca-4f48-9b77-f61c077cef28" providerId="ADAL" clId="{BB4B1CC4-1D90-4DE8-A6B1-9C2D09841E43}" dt="2022-08-11T06:33:38.108" v="1889" actId="20577"/>
        <pc:sldMkLst>
          <pc:docMk/>
          <pc:sldMk cId="4120463342" sldId="659"/>
        </pc:sldMkLst>
        <pc:graphicFrameChg chg="modGraphic">
          <ac:chgData name="Richard Nicholas" userId="ee7f9edb-fbca-4f48-9b77-f61c077cef28" providerId="ADAL" clId="{BB4B1CC4-1D90-4DE8-A6B1-9C2D09841E43}" dt="2022-08-11T06:33:38.108" v="1889" actId="20577"/>
          <ac:graphicFrameMkLst>
            <pc:docMk/>
            <pc:sldMk cId="4120463342" sldId="659"/>
            <ac:graphicFrameMk id="2" creationId="{00000000-0000-0000-0000-000000000000}"/>
          </ac:graphicFrameMkLst>
        </pc:graphicFrameChg>
      </pc:sldChg>
      <pc:sldChg chg="modSp">
        <pc:chgData name="Richard Nicholas" userId="ee7f9edb-fbca-4f48-9b77-f61c077cef28" providerId="ADAL" clId="{BB4B1CC4-1D90-4DE8-A6B1-9C2D09841E43}" dt="2022-08-11T06:52:30.872" v="2016" actId="20577"/>
        <pc:sldMkLst>
          <pc:docMk/>
          <pc:sldMk cId="659983818" sldId="724"/>
        </pc:sldMkLst>
        <pc:spChg chg="mod">
          <ac:chgData name="Richard Nicholas" userId="ee7f9edb-fbca-4f48-9b77-f61c077cef28" providerId="ADAL" clId="{BB4B1CC4-1D90-4DE8-A6B1-9C2D09841E43}" dt="2022-08-11T06:52:30.872" v="2016" actId="20577"/>
          <ac:spMkLst>
            <pc:docMk/>
            <pc:sldMk cId="659983818" sldId="724"/>
            <ac:spMk id="4" creationId="{00000000-0000-0000-0000-000000000000}"/>
          </ac:spMkLst>
        </pc:spChg>
      </pc:sldChg>
      <pc:sldChg chg="modSp">
        <pc:chgData name="Richard Nicholas" userId="ee7f9edb-fbca-4f48-9b77-f61c077cef28" providerId="ADAL" clId="{BB4B1CC4-1D90-4DE8-A6B1-9C2D09841E43}" dt="2022-08-11T06:53:11.900" v="2041" actId="20577"/>
        <pc:sldMkLst>
          <pc:docMk/>
          <pc:sldMk cId="646879245" sldId="725"/>
        </pc:sldMkLst>
        <pc:spChg chg="mod">
          <ac:chgData name="Richard Nicholas" userId="ee7f9edb-fbca-4f48-9b77-f61c077cef28" providerId="ADAL" clId="{BB4B1CC4-1D90-4DE8-A6B1-9C2D09841E43}" dt="2022-08-11T06:53:11.900" v="2041" actId="20577"/>
          <ac:spMkLst>
            <pc:docMk/>
            <pc:sldMk cId="646879245" sldId="725"/>
            <ac:spMk id="3" creationId="{00000000-0000-0000-0000-000000000000}"/>
          </ac:spMkLst>
        </pc:spChg>
      </pc:sldChg>
    </pc:docChg>
  </pc:docChgLst>
  <pc:docChgLst>
    <pc:chgData name="Richard Nicholas" userId="S::zalzrn@nottingham.edu.cn::ee7f9edb-fbca-4f48-9b77-f61c077cef28" providerId="AD" clId="Web-{5214A9B4-4E48-489B-88D5-9C89795E5736}"/>
    <pc:docChg chg="modSld">
      <pc:chgData name="Richard Nicholas" userId="S::zalzrn@nottingham.edu.cn::ee7f9edb-fbca-4f48-9b77-f61c077cef28" providerId="AD" clId="Web-{5214A9B4-4E48-489B-88D5-9C89795E5736}" dt="2022-09-01T08:08:55.380" v="15"/>
      <pc:docMkLst>
        <pc:docMk/>
      </pc:docMkLst>
      <pc:sldChg chg="modSp">
        <pc:chgData name="Richard Nicholas" userId="S::zalzrn@nottingham.edu.cn::ee7f9edb-fbca-4f48-9b77-f61c077cef28" providerId="AD" clId="Web-{5214A9B4-4E48-489B-88D5-9C89795E5736}" dt="2022-09-01T08:08:55.380" v="15"/>
        <pc:sldMkLst>
          <pc:docMk/>
          <pc:sldMk cId="4120463342" sldId="659"/>
        </pc:sldMkLst>
        <pc:graphicFrameChg chg="mod modGraphic">
          <ac:chgData name="Richard Nicholas" userId="S::zalzrn@nottingham.edu.cn::ee7f9edb-fbca-4f48-9b77-f61c077cef28" providerId="AD" clId="Web-{5214A9B4-4E48-489B-88D5-9C89795E5736}" dt="2022-09-01T08:08:55.380" v="15"/>
          <ac:graphicFrameMkLst>
            <pc:docMk/>
            <pc:sldMk cId="4120463342" sldId="659"/>
            <ac:graphicFrameMk id="2" creationId="{00000000-0000-0000-0000-000000000000}"/>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1543" cy="339884"/>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GB"/>
          </a:p>
        </p:txBody>
      </p:sp>
      <p:sp>
        <p:nvSpPr>
          <p:cNvPr id="3" name="Date Placeholder 2"/>
          <p:cNvSpPr>
            <a:spLocks noGrp="1"/>
          </p:cNvSpPr>
          <p:nvPr>
            <p:ph type="dt" sz="quarter" idx="1"/>
          </p:nvPr>
        </p:nvSpPr>
        <p:spPr>
          <a:xfrm>
            <a:off x="5622799" y="0"/>
            <a:ext cx="4301543" cy="339884"/>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3FA458E1-5D45-45BA-824A-233F89B2DC5A}" type="datetimeFigureOut">
              <a:rPr lang="en-GB"/>
              <a:pPr>
                <a:defRPr/>
              </a:pPr>
              <a:t>04/01/2024</a:t>
            </a:fld>
            <a:endParaRPr lang="en-GB"/>
          </a:p>
        </p:txBody>
      </p:sp>
      <p:sp>
        <p:nvSpPr>
          <p:cNvPr id="4" name="Footer Placeholder 3"/>
          <p:cNvSpPr>
            <a:spLocks noGrp="1"/>
          </p:cNvSpPr>
          <p:nvPr>
            <p:ph type="ftr" sz="quarter" idx="2"/>
          </p:nvPr>
        </p:nvSpPr>
        <p:spPr>
          <a:xfrm>
            <a:off x="1" y="6456611"/>
            <a:ext cx="4301543" cy="339884"/>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GB"/>
          </a:p>
        </p:txBody>
      </p:sp>
      <p:sp>
        <p:nvSpPr>
          <p:cNvPr id="5" name="Slide Number Placeholder 4"/>
          <p:cNvSpPr>
            <a:spLocks noGrp="1"/>
          </p:cNvSpPr>
          <p:nvPr>
            <p:ph type="sldNum" sz="quarter" idx="3"/>
          </p:nvPr>
        </p:nvSpPr>
        <p:spPr>
          <a:xfrm>
            <a:off x="5622799" y="6456611"/>
            <a:ext cx="4301543" cy="339884"/>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5ECE329F-8B73-4538-AD0B-2F5D130DCD94}" type="slidenum">
              <a:rPr lang="en-GB"/>
              <a:pPr>
                <a:defRPr/>
              </a:pPr>
              <a:t>‹#›</a:t>
            </a:fld>
            <a:endParaRPr lang="en-GB"/>
          </a:p>
        </p:txBody>
      </p:sp>
    </p:spTree>
    <p:extLst>
      <p:ext uri="{BB962C8B-B14F-4D97-AF65-F5344CB8AC3E}">
        <p14:creationId xmlns:p14="http://schemas.microsoft.com/office/powerpoint/2010/main" val="2237111560"/>
      </p:ext>
    </p:extLst>
  </p:cSld>
  <p:clrMap bg1="lt1" tx1="dk1" bg2="lt2" tx2="dk2" accent1="accent1" accent2="accent2" accent3="accent3" accent4="accent4" accent5="accent5" accent6="accent6" hlink="hlink" folHlink="folHlink"/>
  <p:hf sldNum="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1543" cy="339884"/>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5622799" y="0"/>
            <a:ext cx="4301543" cy="339884"/>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290B6622-863A-4BE9-BC94-A31EBED98D3D}" type="datetimeFigureOut">
              <a:rPr lang="en-GB"/>
              <a:pPr>
                <a:defRPr/>
              </a:pPr>
              <a:t>04/01/2024</a:t>
            </a:fld>
            <a:endParaRPr lang="en-GB"/>
          </a:p>
        </p:txBody>
      </p:sp>
      <p:sp>
        <p:nvSpPr>
          <p:cNvPr id="4" name="Slide Image Placeholder 3"/>
          <p:cNvSpPr>
            <a:spLocks noGrp="1" noRot="1" noChangeAspect="1"/>
          </p:cNvSpPr>
          <p:nvPr>
            <p:ph type="sldImg" idx="2"/>
          </p:nvPr>
        </p:nvSpPr>
        <p:spPr>
          <a:xfrm>
            <a:off x="2697163" y="509588"/>
            <a:ext cx="4532312" cy="2549525"/>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992665" y="3228896"/>
            <a:ext cx="7941310" cy="3058954"/>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1" y="6456611"/>
            <a:ext cx="4301543" cy="339884"/>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5622799" y="6456611"/>
            <a:ext cx="4301543" cy="339884"/>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C4051C8F-D56F-4D7F-A4D3-C6F16E2DA686}" type="slidenum">
              <a:rPr lang="en-GB"/>
              <a:pPr>
                <a:defRPr/>
              </a:pPr>
              <a:t>‹#›</a:t>
            </a:fld>
            <a:endParaRPr lang="en-GB"/>
          </a:p>
        </p:txBody>
      </p:sp>
    </p:spTree>
    <p:extLst>
      <p:ext uri="{BB962C8B-B14F-4D97-AF65-F5344CB8AC3E}">
        <p14:creationId xmlns:p14="http://schemas.microsoft.com/office/powerpoint/2010/main" val="3851265521"/>
      </p:ext>
    </p:extLst>
  </p:cSld>
  <p:clrMap bg1="lt1" tx1="dk1" bg2="lt2" tx2="dk2" accent1="accent1" accent2="accent2" accent3="accent3" accent4="accent4" accent5="accent5" accent6="accent6" hlink="hlink" folHlink="folHlink"/>
  <p:hf sldNum="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AF30FD-2433-4B0F-A51E-44510448479C}" type="datetimeFigureOut">
              <a:rPr lang="en-GB" smtClean="0">
                <a:solidFill>
                  <a:prstClr val="black">
                    <a:tint val="75000"/>
                  </a:prstClr>
                </a:solidFill>
              </a:rPr>
              <a:pPr/>
              <a:t>04/01/2024</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959098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AF30FD-2433-4B0F-A51E-44510448479C}" type="datetimeFigureOut">
              <a:rPr lang="en-GB" smtClean="0">
                <a:solidFill>
                  <a:prstClr val="black">
                    <a:tint val="75000"/>
                  </a:prstClr>
                </a:solidFill>
              </a:rPr>
              <a:pPr/>
              <a:t>04/01/2024</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723543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AF30FD-2433-4B0F-A51E-44510448479C}" type="datetimeFigureOut">
              <a:rPr lang="en-GB" smtClean="0">
                <a:solidFill>
                  <a:prstClr val="black">
                    <a:tint val="75000"/>
                  </a:prstClr>
                </a:solidFill>
              </a:rPr>
              <a:pPr/>
              <a:t>04/01/2024</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4971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AF30FD-2433-4B0F-A51E-44510448479C}" type="datetimeFigureOut">
              <a:rPr lang="en-GB" smtClean="0">
                <a:solidFill>
                  <a:prstClr val="black">
                    <a:tint val="75000"/>
                  </a:prstClr>
                </a:solidFill>
              </a:rPr>
              <a:pPr/>
              <a:t>04/01/2024</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846354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0AF30FD-2433-4B0F-A51E-44510448479C}" type="datetimeFigureOut">
              <a:rPr lang="en-GB" smtClean="0">
                <a:solidFill>
                  <a:prstClr val="black">
                    <a:tint val="75000"/>
                  </a:prstClr>
                </a:solidFill>
              </a:rPr>
              <a:pPr/>
              <a:t>04/01/2024</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281202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AF30FD-2433-4B0F-A51E-44510448479C}" type="datetimeFigureOut">
              <a:rPr lang="en-GB" smtClean="0">
                <a:solidFill>
                  <a:prstClr val="black">
                    <a:tint val="75000"/>
                  </a:prstClr>
                </a:solidFill>
              </a:rPr>
              <a:pPr/>
              <a:t>04/01/2024</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934512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AF30FD-2433-4B0F-A51E-44510448479C}" type="datetimeFigureOut">
              <a:rPr lang="en-GB" smtClean="0">
                <a:solidFill>
                  <a:prstClr val="black">
                    <a:tint val="75000"/>
                  </a:prstClr>
                </a:solidFill>
              </a:rPr>
              <a:pPr/>
              <a:t>04/01/2024</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539380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11672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AF30FD-2433-4B0F-A51E-44510448479C}" type="datetimeFigureOut">
              <a:rPr lang="en-GB" smtClean="0">
                <a:solidFill>
                  <a:prstClr val="black">
                    <a:tint val="75000"/>
                  </a:prstClr>
                </a:solidFill>
              </a:rPr>
              <a:pPr/>
              <a:t>04/01/2024</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235638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AF30FD-2433-4B0F-A51E-44510448479C}" type="datetimeFigureOut">
              <a:rPr lang="en-GB" smtClean="0">
                <a:solidFill>
                  <a:prstClr val="black">
                    <a:tint val="75000"/>
                  </a:prstClr>
                </a:solidFill>
              </a:rPr>
              <a:pPr/>
              <a:t>04/01/2024</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701087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AF30FD-2433-4B0F-A51E-44510448479C}" type="datetimeFigureOut">
              <a:rPr lang="en-GB" smtClean="0">
                <a:solidFill>
                  <a:prstClr val="black">
                    <a:tint val="75000"/>
                  </a:prstClr>
                </a:solidFill>
              </a:rPr>
              <a:pPr/>
              <a:t>04/01/2024</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498155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5FB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AF30FD-2433-4B0F-A51E-44510448479C}" type="datetimeFigureOut">
              <a:rPr lang="en-GB" smtClean="0">
                <a:solidFill>
                  <a:prstClr val="black">
                    <a:tint val="75000"/>
                  </a:prstClr>
                </a:solidFill>
              </a:rPr>
              <a:pPr/>
              <a:t>04/01/2024</a:t>
            </a:fld>
            <a:endParaRPr lang="en-GB">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85839991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3376"/>
            <a:ext cx="6298242" cy="6854624"/>
          </a:xfrm>
          <a:prstGeom prst="rect">
            <a:avLst/>
          </a:prstGeom>
        </p:spPr>
      </p:pic>
      <p:pic>
        <p:nvPicPr>
          <p:cNvPr id="9221" name="Picture 5" descr="UoN_Primary_Logo_RG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8" name="Rectangle 7"/>
          <p:cNvSpPr/>
          <p:nvPr/>
        </p:nvSpPr>
        <p:spPr>
          <a:xfrm>
            <a:off x="7032104" y="864955"/>
            <a:ext cx="4464496" cy="5740161"/>
          </a:xfrm>
          <a:prstGeom prst="rect">
            <a:avLst/>
          </a:prstGeom>
        </p:spPr>
        <p:txBody>
          <a:bodyPr wrap="square" lIns="91440" tIns="45720" rIns="91440" bIns="45720" anchor="t">
            <a:spAutoFit/>
          </a:bodyPr>
          <a:lstStyle/>
          <a:p>
            <a:pPr algn="ctr">
              <a:lnSpc>
                <a:spcPct val="119000"/>
              </a:lnSpc>
              <a:spcAft>
                <a:spcPts val="600"/>
              </a:spcAft>
            </a:pPr>
            <a:r>
              <a:rPr lang="en-US" sz="3600" b="1" kern="1400" dirty="0">
                <a:solidFill>
                  <a:srgbClr val="002060"/>
                </a:solidFill>
                <a:latin typeface="Verdana" panose="020B0604030504040204" pitchFamily="34" charset="0"/>
              </a:rPr>
              <a:t>Oral Communication Skills B </a:t>
            </a:r>
          </a:p>
          <a:p>
            <a:pPr algn="ctr">
              <a:lnSpc>
                <a:spcPct val="119000"/>
              </a:lnSpc>
              <a:spcAft>
                <a:spcPts val="600"/>
              </a:spcAft>
            </a:pPr>
            <a:r>
              <a:rPr lang="en-US" sz="2400" b="1" kern="1400" dirty="0">
                <a:solidFill>
                  <a:srgbClr val="1B2A6B"/>
                </a:solidFill>
                <a:latin typeface="Verdana" panose="020B0604030504040204" pitchFamily="34" charset="0"/>
              </a:rPr>
              <a:t>(CELEN082)</a:t>
            </a:r>
            <a:endParaRPr lang="en-US" sz="3600" b="1" kern="1400" dirty="0">
              <a:solidFill>
                <a:srgbClr val="1B2A6B"/>
              </a:solidFill>
              <a:latin typeface="Verdana" panose="020B0604030504040204" pitchFamily="34" charset="0"/>
            </a:endParaRPr>
          </a:p>
          <a:p>
            <a:pPr algn="ctr">
              <a:lnSpc>
                <a:spcPct val="119000"/>
              </a:lnSpc>
            </a:pPr>
            <a:endParaRPr lang="en-US" sz="2800" b="1" kern="1400" dirty="0">
              <a:solidFill>
                <a:srgbClr val="1B2A6B"/>
              </a:solidFill>
              <a:latin typeface="Verdana" panose="020B0604030504040204" pitchFamily="34" charset="0"/>
            </a:endParaRPr>
          </a:p>
          <a:p>
            <a:pPr algn="ctr">
              <a:lnSpc>
                <a:spcPct val="119000"/>
              </a:lnSpc>
            </a:pPr>
            <a:r>
              <a:rPr lang="en-US" sz="2800" b="1" kern="1400" dirty="0">
                <a:latin typeface="Verdana"/>
                <a:ea typeface="Verdana"/>
              </a:rPr>
              <a:t>Live Lecture:</a:t>
            </a:r>
          </a:p>
          <a:p>
            <a:pPr algn="ctr">
              <a:lnSpc>
                <a:spcPct val="119000"/>
              </a:lnSpc>
            </a:pPr>
            <a:r>
              <a:rPr lang="en-US" sz="2800" b="1" dirty="0">
                <a:solidFill>
                  <a:srgbClr val="002060"/>
                </a:solidFill>
                <a:latin typeface="Calibri "/>
              </a:rPr>
              <a:t>Register and academic presentations</a:t>
            </a:r>
          </a:p>
          <a:p>
            <a:pPr algn="ctr">
              <a:lnSpc>
                <a:spcPct val="119000"/>
              </a:lnSpc>
            </a:pPr>
            <a:endParaRPr lang="en-US" sz="2800" kern="1400" dirty="0">
              <a:latin typeface="Verdana" panose="020B0604030504040204" pitchFamily="34" charset="0"/>
            </a:endParaRPr>
          </a:p>
          <a:p>
            <a:pPr>
              <a:lnSpc>
                <a:spcPct val="119000"/>
              </a:lnSpc>
              <a:spcAft>
                <a:spcPts val="600"/>
              </a:spcAft>
            </a:pPr>
            <a:endParaRPr lang="en-US" sz="2800" kern="1400" dirty="0">
              <a:solidFill>
                <a:srgbClr val="000000"/>
              </a:solidFill>
              <a:latin typeface="Verdana" panose="020B0604030504040204" pitchFamily="34" charset="0"/>
            </a:endParaRPr>
          </a:p>
        </p:txBody>
      </p:sp>
    </p:spTree>
    <p:extLst>
      <p:ext uri="{BB962C8B-B14F-4D97-AF65-F5344CB8AC3E}">
        <p14:creationId xmlns:p14="http://schemas.microsoft.com/office/powerpoint/2010/main" val="3591253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1384" y="1196751"/>
            <a:ext cx="11089232" cy="5309319"/>
          </a:xfrm>
          <a:noFill/>
          <a:ln>
            <a:noFill/>
          </a:ln>
        </p:spPr>
        <p:txBody>
          <a:bodyPr>
            <a:normAutofit/>
          </a:bodyPr>
          <a:lstStyle/>
          <a:p>
            <a:pPr marL="0" indent="0">
              <a:buNone/>
            </a:pPr>
            <a:r>
              <a:rPr lang="en-US" sz="2000" dirty="0"/>
              <a:t>Reflect on the answer that your group gave in the first activity. Decide if you would like to change your answer or keep it the same. Give two reasons why speakers use this register in academic presentations. </a:t>
            </a:r>
          </a:p>
          <a:p>
            <a:pPr marL="0" indent="0" algn="just">
              <a:buNone/>
            </a:pPr>
            <a:endParaRPr lang="en-US" sz="2000" dirty="0"/>
          </a:p>
        </p:txBody>
      </p:sp>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lvl="0" eaLnBrk="0" fontAlgn="base" hangingPunct="0">
                <a:spcBef>
                  <a:spcPct val="0"/>
                </a:spcBef>
                <a:spcAft>
                  <a:spcPct val="0"/>
                </a:spcAft>
                <a:defRPr/>
              </a:pPr>
              <a:r>
                <a:rPr lang="en-GB" altLang="en-US" sz="2400" b="1" dirty="0">
                  <a:solidFill>
                    <a:srgbClr val="000000"/>
                  </a:solidFill>
                  <a:latin typeface="Verdana" panose="020B0604030504040204" pitchFamily="34" charset="0"/>
                  <a:ea typeface="Verdana" panose="020B0604030504040204" pitchFamily="34" charset="0"/>
                </a:rPr>
                <a:t>Presentation register</a:t>
              </a:r>
              <a:r>
                <a:rPr lang="en-US" altLang="en-US" sz="2400" dirty="0">
                  <a:solidFill>
                    <a:prstClr val="black"/>
                  </a:solidFill>
                  <a:latin typeface="Verdana" panose="020B0604030504040204" pitchFamily="34" charset="0"/>
                  <a:ea typeface="Verdana" panose="020B0604030504040204" pitchFamily="34" charset="0"/>
                </a:rPr>
                <a:t>: </a:t>
              </a:r>
              <a:r>
                <a:rPr kumimoji="0" lang="en-GB" altLang="en-US" sz="240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Reflection</a:t>
              </a:r>
              <a:endParaRPr kumimoji="0" lang="en-US" altLang="en-US" sz="240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14" name="Rectangle 13">
            <a:extLst>
              <a:ext uri="{FF2B5EF4-FFF2-40B4-BE49-F238E27FC236}">
                <a16:creationId xmlns:a16="http://schemas.microsoft.com/office/drawing/2014/main" id="{D6D7336C-65CB-4FD6-9FCD-9A963F7324B6}"/>
              </a:ext>
            </a:extLst>
          </p:cNvPr>
          <p:cNvSpPr/>
          <p:nvPr/>
        </p:nvSpPr>
        <p:spPr>
          <a:xfrm>
            <a:off x="555114" y="5445224"/>
            <a:ext cx="11085501" cy="646331"/>
          </a:xfrm>
          <a:prstGeom prst="rect">
            <a:avLst/>
          </a:prstGeom>
        </p:spPr>
        <p:txBody>
          <a:bodyPr wrap="square">
            <a:spAutoFit/>
          </a:bodyPr>
          <a:lstStyle/>
          <a:p>
            <a:pPr marR="0" lvl="0" algn="just" defTabSz="914400" rtl="0" eaLnBrk="1" fontAlgn="auto" latinLnBrk="0" hangingPunct="1">
              <a:lnSpc>
                <a:spcPct val="90000"/>
              </a:lnSpc>
              <a:spcBef>
                <a:spcPts val="1000"/>
              </a:spcBef>
              <a:spcAft>
                <a:spcPts val="0"/>
              </a:spcAft>
              <a:buClrTx/>
              <a:buSzTx/>
              <a:tabLst/>
              <a:defRPr/>
            </a:pPr>
            <a:r>
              <a:rPr kumimoji="0" lang="en-US" sz="2000" b="1" i="0" u="none" strike="noStrike" kern="1200" cap="none" spc="0" normalizeH="0" baseline="0" noProof="0" dirty="0">
                <a:ln>
                  <a:noFill/>
                </a:ln>
                <a:solidFill>
                  <a:srgbClr val="C00000"/>
                </a:solidFill>
                <a:effectLst/>
                <a:uLnTx/>
                <a:uFillTx/>
                <a:latin typeface="Calibri" panose="020F0502020204030204"/>
                <a:ea typeface="+mn-ea"/>
                <a:cs typeface="+mn-cs"/>
              </a:rPr>
              <a:t>Everyone in your group must agree on the same answer. Persuade each other if you have different opinions.</a:t>
            </a:r>
          </a:p>
        </p:txBody>
      </p:sp>
      <p:grpSp>
        <p:nvGrpSpPr>
          <p:cNvPr id="12" name="Group 11">
            <a:extLst>
              <a:ext uri="{FF2B5EF4-FFF2-40B4-BE49-F238E27FC236}">
                <a16:creationId xmlns:a16="http://schemas.microsoft.com/office/drawing/2014/main" id="{36AC8F6F-EC57-41C9-8D08-B5BB625FBD05}"/>
              </a:ext>
            </a:extLst>
          </p:cNvPr>
          <p:cNvGrpSpPr/>
          <p:nvPr/>
        </p:nvGrpSpPr>
        <p:grpSpPr>
          <a:xfrm>
            <a:off x="1127061" y="2356138"/>
            <a:ext cx="9835569" cy="1569660"/>
            <a:chOff x="1442852" y="3745194"/>
            <a:chExt cx="9835569" cy="1569660"/>
          </a:xfrm>
        </p:grpSpPr>
        <p:cxnSp>
          <p:nvCxnSpPr>
            <p:cNvPr id="15" name="Straight Arrow Connector 14">
              <a:extLst>
                <a:ext uri="{FF2B5EF4-FFF2-40B4-BE49-F238E27FC236}">
                  <a16:creationId xmlns:a16="http://schemas.microsoft.com/office/drawing/2014/main" id="{D0996522-9D51-452B-81FE-6FB2AA130D09}"/>
                </a:ext>
              </a:extLst>
            </p:cNvPr>
            <p:cNvCxnSpPr>
              <a:cxnSpLocks/>
            </p:cNvCxnSpPr>
            <p:nvPr/>
          </p:nvCxnSpPr>
          <p:spPr>
            <a:xfrm>
              <a:off x="4295800" y="4653136"/>
              <a:ext cx="4104456"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F1919AA-068B-4C25-85A5-BE52C72F380B}"/>
                </a:ext>
              </a:extLst>
            </p:cNvPr>
            <p:cNvSpPr txBox="1"/>
            <p:nvPr/>
          </p:nvSpPr>
          <p:spPr>
            <a:xfrm>
              <a:off x="1442852" y="3960638"/>
              <a:ext cx="2852948" cy="1200329"/>
            </a:xfrm>
            <a:prstGeom prst="rect">
              <a:avLst/>
            </a:prstGeom>
            <a:solidFill>
              <a:srgbClr val="FFFFD1"/>
            </a:solidFill>
            <a:ln w="25400">
              <a:solidFill>
                <a:schemeClr val="tx1"/>
              </a:solidFill>
            </a:ln>
          </p:spPr>
          <p:txBody>
            <a:bodyPr wrap="square" rtlCol="0">
              <a:spAutoFit/>
            </a:bodyPr>
            <a:lstStyle/>
            <a:p>
              <a:pPr algn="ctr"/>
              <a:r>
                <a:rPr lang="en-US" sz="2400" b="1" dirty="0"/>
                <a:t>Formal</a:t>
              </a:r>
            </a:p>
            <a:p>
              <a:pPr algn="ctr"/>
              <a:r>
                <a:rPr lang="en-US" sz="2400" dirty="0"/>
                <a:t>The style you use in essays.</a:t>
              </a:r>
              <a:endParaRPr lang="en-GB" sz="2400" dirty="0"/>
            </a:p>
          </p:txBody>
        </p:sp>
        <p:sp>
          <p:nvSpPr>
            <p:cNvPr id="17" name="TextBox 16">
              <a:extLst>
                <a:ext uri="{FF2B5EF4-FFF2-40B4-BE49-F238E27FC236}">
                  <a16:creationId xmlns:a16="http://schemas.microsoft.com/office/drawing/2014/main" id="{291FBF81-E17E-431A-A7F7-C60B2764F358}"/>
                </a:ext>
              </a:extLst>
            </p:cNvPr>
            <p:cNvSpPr txBox="1"/>
            <p:nvPr/>
          </p:nvSpPr>
          <p:spPr>
            <a:xfrm>
              <a:off x="8425473" y="3745194"/>
              <a:ext cx="2852948" cy="1569660"/>
            </a:xfrm>
            <a:prstGeom prst="rect">
              <a:avLst/>
            </a:prstGeom>
            <a:solidFill>
              <a:srgbClr val="FFFFD1"/>
            </a:solidFill>
            <a:ln w="25400">
              <a:solidFill>
                <a:schemeClr val="tx1"/>
              </a:solidFill>
            </a:ln>
          </p:spPr>
          <p:txBody>
            <a:bodyPr wrap="square" rtlCol="0">
              <a:spAutoFit/>
            </a:bodyPr>
            <a:lstStyle/>
            <a:p>
              <a:pPr algn="ctr"/>
              <a:r>
                <a:rPr lang="en-US" sz="2400" b="1" dirty="0"/>
                <a:t>Informal</a:t>
              </a:r>
            </a:p>
            <a:p>
              <a:pPr algn="ctr"/>
              <a:r>
                <a:rPr lang="en-US" sz="2400" dirty="0"/>
                <a:t>The style you use when talking to friends.</a:t>
              </a:r>
              <a:endParaRPr lang="en-GB" sz="2400" dirty="0"/>
            </a:p>
          </p:txBody>
        </p:sp>
      </p:grpSp>
      <p:sp>
        <p:nvSpPr>
          <p:cNvPr id="21" name="Oval 20"/>
          <p:cNvSpPr/>
          <p:nvPr/>
        </p:nvSpPr>
        <p:spPr>
          <a:xfrm>
            <a:off x="4466468" y="3100896"/>
            <a:ext cx="432048" cy="400112"/>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A</a:t>
            </a:r>
            <a:endParaRPr lang="en-GB" sz="2400" b="1" dirty="0">
              <a:solidFill>
                <a:srgbClr val="C00000"/>
              </a:solidFill>
            </a:endParaRPr>
          </a:p>
        </p:txBody>
      </p:sp>
      <p:sp>
        <p:nvSpPr>
          <p:cNvPr id="22" name="Oval 21"/>
          <p:cNvSpPr/>
          <p:nvPr/>
        </p:nvSpPr>
        <p:spPr>
          <a:xfrm>
            <a:off x="5807968" y="3089420"/>
            <a:ext cx="432048" cy="400112"/>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B</a:t>
            </a:r>
            <a:endParaRPr lang="en-GB" sz="2400" b="1" dirty="0">
              <a:solidFill>
                <a:srgbClr val="C00000"/>
              </a:solidFill>
            </a:endParaRPr>
          </a:p>
        </p:txBody>
      </p:sp>
      <p:sp>
        <p:nvSpPr>
          <p:cNvPr id="23" name="Oval 22"/>
          <p:cNvSpPr/>
          <p:nvPr/>
        </p:nvSpPr>
        <p:spPr>
          <a:xfrm>
            <a:off x="7293483" y="3100896"/>
            <a:ext cx="432048" cy="400112"/>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C</a:t>
            </a:r>
            <a:endParaRPr lang="en-GB" sz="2400" b="1" dirty="0">
              <a:solidFill>
                <a:srgbClr val="C00000"/>
              </a:solidFill>
            </a:endParaRPr>
          </a:p>
        </p:txBody>
      </p:sp>
    </p:spTree>
    <p:extLst>
      <p:ext uri="{BB962C8B-B14F-4D97-AF65-F5344CB8AC3E}">
        <p14:creationId xmlns:p14="http://schemas.microsoft.com/office/powerpoint/2010/main" val="213143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3F14428-619B-451F-BCAA-02967D722C1F}"/>
              </a:ext>
            </a:extLst>
          </p:cNvPr>
          <p:cNvSpPr/>
          <p:nvPr/>
        </p:nvSpPr>
        <p:spPr>
          <a:xfrm>
            <a:off x="911424" y="3146971"/>
            <a:ext cx="10585176" cy="3046988"/>
          </a:xfrm>
          <a:prstGeom prst="rect">
            <a:avLst/>
          </a:prstGeom>
          <a:solidFill>
            <a:srgbClr val="C7EBE2"/>
          </a:solidFill>
          <a:ln w="3175">
            <a:solidFill>
              <a:schemeClr val="tx1"/>
            </a:solidFill>
            <a:prstDash val="dash"/>
          </a:ln>
        </p:spPr>
        <p:txBody>
          <a:bodyPr wrap="square">
            <a:spAutoFit/>
          </a:bodyPr>
          <a:lstStyle/>
          <a:p>
            <a:pPr algn="just"/>
            <a:r>
              <a:rPr lang="en-US" sz="2400" dirty="0"/>
              <a:t>The </a:t>
            </a:r>
            <a:r>
              <a:rPr lang="en-US" sz="2400" b="1" dirty="0"/>
              <a:t>register</a:t>
            </a:r>
            <a:r>
              <a:rPr lang="en-US" sz="2400" dirty="0"/>
              <a:t> for </a:t>
            </a:r>
            <a:r>
              <a:rPr lang="en-US" sz="2400" b="1" dirty="0"/>
              <a:t>academic presentations </a:t>
            </a:r>
            <a:r>
              <a:rPr lang="en-US" sz="2400" dirty="0"/>
              <a:t>lies somewhere in the middle.</a:t>
            </a:r>
          </a:p>
          <a:p>
            <a:pPr algn="just"/>
            <a:endParaRPr lang="en-US" sz="2400" dirty="0"/>
          </a:p>
          <a:p>
            <a:pPr marL="457200" indent="-457200" algn="just">
              <a:buFont typeface="Arial" panose="020B0604020202020204" pitchFamily="34" charset="0"/>
              <a:buChar char="•"/>
            </a:pPr>
            <a:r>
              <a:rPr lang="en-US" sz="2400" dirty="0"/>
              <a:t>You are presenting in a </a:t>
            </a:r>
            <a:r>
              <a:rPr lang="en-US" sz="2400" b="1" dirty="0"/>
              <a:t>formal environment</a:t>
            </a:r>
            <a:r>
              <a:rPr lang="en-US" sz="2400" dirty="0"/>
              <a:t> to people who may occupy positions of academic authority.</a:t>
            </a:r>
          </a:p>
          <a:p>
            <a:pPr marL="457200" indent="-457200" algn="just">
              <a:buFont typeface="Arial" panose="020B0604020202020204" pitchFamily="34" charset="0"/>
              <a:buChar char="•"/>
            </a:pPr>
            <a:endParaRPr lang="en-US" sz="2400" dirty="0"/>
          </a:p>
          <a:p>
            <a:pPr marL="457200" indent="-457200" algn="just">
              <a:buFont typeface="Arial" panose="020B0604020202020204" pitchFamily="34" charset="0"/>
              <a:buChar char="•"/>
            </a:pPr>
            <a:r>
              <a:rPr lang="en-US" sz="2400" dirty="0"/>
              <a:t>However, you </a:t>
            </a:r>
            <a:r>
              <a:rPr lang="en-US" sz="2400" b="1" dirty="0"/>
              <a:t>don’t</a:t>
            </a:r>
            <a:r>
              <a:rPr lang="en-US" sz="2400" dirty="0"/>
              <a:t> want to </a:t>
            </a:r>
            <a:r>
              <a:rPr lang="en-US" sz="2400" b="1" dirty="0"/>
              <a:t>sound too formal </a:t>
            </a:r>
            <a:r>
              <a:rPr lang="en-US" sz="2400" dirty="0"/>
              <a:t>as this may </a:t>
            </a:r>
            <a:r>
              <a:rPr lang="en-US" sz="2400" b="1" dirty="0"/>
              <a:t>create</a:t>
            </a:r>
            <a:r>
              <a:rPr lang="en-US" sz="2400" dirty="0"/>
              <a:t> a </a:t>
            </a:r>
            <a:r>
              <a:rPr lang="en-US" sz="2400" b="1" dirty="0"/>
              <a:t>barrier</a:t>
            </a:r>
            <a:r>
              <a:rPr lang="en-US" sz="2400" dirty="0"/>
              <a:t> between you and your audience and make your presentation </a:t>
            </a:r>
            <a:r>
              <a:rPr lang="en-US" sz="2400" b="1" dirty="0"/>
              <a:t>more difficult to understand.</a:t>
            </a:r>
            <a:endParaRPr lang="en-GB" sz="2400" dirty="0"/>
          </a:p>
        </p:txBody>
      </p:sp>
      <p:grpSp>
        <p:nvGrpSpPr>
          <p:cNvPr id="8" name="Group 2"/>
          <p:cNvGrpSpPr>
            <a:grpSpLocks/>
          </p:cNvGrpSpPr>
          <p:nvPr/>
        </p:nvGrpSpPr>
        <p:grpSpPr bwMode="auto">
          <a:xfrm>
            <a:off x="2567608" y="279885"/>
            <a:ext cx="7956376" cy="556827"/>
            <a:chOff x="103092947" y="106166598"/>
            <a:chExt cx="6633628" cy="556506"/>
          </a:xfrm>
        </p:grpSpPr>
        <p:sp>
          <p:nvSpPr>
            <p:cNvPr id="9"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lvl="0" eaLnBrk="0" fontAlgn="base" hangingPunct="0">
                <a:spcBef>
                  <a:spcPct val="0"/>
                </a:spcBef>
                <a:spcAft>
                  <a:spcPct val="0"/>
                </a:spcAft>
                <a:defRPr/>
              </a:pPr>
              <a:r>
                <a:rPr lang="en-GB" altLang="en-US" sz="2400" b="1" dirty="0">
                  <a:solidFill>
                    <a:srgbClr val="000000"/>
                  </a:solidFill>
                  <a:latin typeface="Verdana" panose="020B0604030504040204" pitchFamily="34" charset="0"/>
                  <a:ea typeface="Verdana" panose="020B0604030504040204" pitchFamily="34" charset="0"/>
                </a:rPr>
                <a:t>Presentation register</a:t>
              </a:r>
              <a:r>
                <a:rPr lang="en-US" altLang="en-US" sz="2400" dirty="0">
                  <a:solidFill>
                    <a:prstClr val="black"/>
                  </a:solidFill>
                  <a:latin typeface="Verdana" panose="020B0604030504040204" pitchFamily="34" charset="0"/>
                  <a:ea typeface="Verdana" panose="020B0604030504040204" pitchFamily="34" charset="0"/>
                </a:rPr>
                <a:t>: </a:t>
              </a:r>
              <a:r>
                <a:rPr kumimoji="0" lang="en-GB" altLang="en-US" sz="240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Reflection</a:t>
              </a:r>
              <a:endParaRPr kumimoji="0" lang="en-US" altLang="en-US" sz="240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10"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2"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pSp>
        <p:nvGrpSpPr>
          <p:cNvPr id="14" name="Group 13">
            <a:extLst>
              <a:ext uri="{FF2B5EF4-FFF2-40B4-BE49-F238E27FC236}">
                <a16:creationId xmlns:a16="http://schemas.microsoft.com/office/drawing/2014/main" id="{36AC8F6F-EC57-41C9-8D08-B5BB625FBD05}"/>
              </a:ext>
            </a:extLst>
          </p:cNvPr>
          <p:cNvGrpSpPr/>
          <p:nvPr/>
        </p:nvGrpSpPr>
        <p:grpSpPr>
          <a:xfrm>
            <a:off x="1138368" y="946367"/>
            <a:ext cx="9835569" cy="1569660"/>
            <a:chOff x="1442852" y="3745194"/>
            <a:chExt cx="9835569" cy="1569660"/>
          </a:xfrm>
        </p:grpSpPr>
        <p:cxnSp>
          <p:nvCxnSpPr>
            <p:cNvPr id="16" name="Straight Arrow Connector 15">
              <a:extLst>
                <a:ext uri="{FF2B5EF4-FFF2-40B4-BE49-F238E27FC236}">
                  <a16:creationId xmlns:a16="http://schemas.microsoft.com/office/drawing/2014/main" id="{D0996522-9D51-452B-81FE-6FB2AA130D09}"/>
                </a:ext>
              </a:extLst>
            </p:cNvPr>
            <p:cNvCxnSpPr>
              <a:cxnSpLocks/>
            </p:cNvCxnSpPr>
            <p:nvPr/>
          </p:nvCxnSpPr>
          <p:spPr>
            <a:xfrm>
              <a:off x="4295800" y="4653136"/>
              <a:ext cx="4104456"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F1919AA-068B-4C25-85A5-BE52C72F380B}"/>
                </a:ext>
              </a:extLst>
            </p:cNvPr>
            <p:cNvSpPr txBox="1"/>
            <p:nvPr/>
          </p:nvSpPr>
          <p:spPr>
            <a:xfrm>
              <a:off x="1442852" y="3960638"/>
              <a:ext cx="2852948" cy="1200329"/>
            </a:xfrm>
            <a:prstGeom prst="rect">
              <a:avLst/>
            </a:prstGeom>
            <a:solidFill>
              <a:srgbClr val="FFFFD1"/>
            </a:solidFill>
            <a:ln w="25400">
              <a:solidFill>
                <a:schemeClr val="tx1"/>
              </a:solidFill>
            </a:ln>
          </p:spPr>
          <p:txBody>
            <a:bodyPr wrap="square" rtlCol="0">
              <a:spAutoFit/>
            </a:bodyPr>
            <a:lstStyle/>
            <a:p>
              <a:pPr algn="ctr"/>
              <a:r>
                <a:rPr lang="en-US" sz="2400" b="1" dirty="0"/>
                <a:t>Formal</a:t>
              </a:r>
            </a:p>
            <a:p>
              <a:pPr algn="ctr"/>
              <a:r>
                <a:rPr lang="en-US" sz="2400" dirty="0"/>
                <a:t>The style you use in essays.</a:t>
              </a:r>
              <a:endParaRPr lang="en-GB" sz="2400" dirty="0"/>
            </a:p>
          </p:txBody>
        </p:sp>
        <p:sp>
          <p:nvSpPr>
            <p:cNvPr id="18" name="TextBox 17">
              <a:extLst>
                <a:ext uri="{FF2B5EF4-FFF2-40B4-BE49-F238E27FC236}">
                  <a16:creationId xmlns:a16="http://schemas.microsoft.com/office/drawing/2014/main" id="{291FBF81-E17E-431A-A7F7-C60B2764F358}"/>
                </a:ext>
              </a:extLst>
            </p:cNvPr>
            <p:cNvSpPr txBox="1"/>
            <p:nvPr/>
          </p:nvSpPr>
          <p:spPr>
            <a:xfrm>
              <a:off x="8425473" y="3745194"/>
              <a:ext cx="2852948" cy="1569660"/>
            </a:xfrm>
            <a:prstGeom prst="rect">
              <a:avLst/>
            </a:prstGeom>
            <a:solidFill>
              <a:srgbClr val="FFFFD1"/>
            </a:solidFill>
            <a:ln w="25400">
              <a:solidFill>
                <a:schemeClr val="tx1"/>
              </a:solidFill>
            </a:ln>
          </p:spPr>
          <p:txBody>
            <a:bodyPr wrap="square" rtlCol="0">
              <a:spAutoFit/>
            </a:bodyPr>
            <a:lstStyle/>
            <a:p>
              <a:pPr algn="ctr"/>
              <a:r>
                <a:rPr lang="en-US" sz="2400" b="1" dirty="0"/>
                <a:t>Informal</a:t>
              </a:r>
            </a:p>
            <a:p>
              <a:pPr algn="ctr"/>
              <a:r>
                <a:rPr lang="en-US" sz="2400" dirty="0"/>
                <a:t>The style you use when talking to friends.</a:t>
              </a:r>
              <a:endParaRPr lang="en-GB" sz="2400" dirty="0"/>
            </a:p>
          </p:txBody>
        </p:sp>
      </p:grpSp>
      <p:sp>
        <p:nvSpPr>
          <p:cNvPr id="13" name="Oval 12"/>
          <p:cNvSpPr/>
          <p:nvPr/>
        </p:nvSpPr>
        <p:spPr>
          <a:xfrm>
            <a:off x="5807968" y="1660736"/>
            <a:ext cx="432048" cy="400112"/>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B</a:t>
            </a:r>
            <a:endParaRPr lang="en-GB" sz="2400" b="1" dirty="0">
              <a:solidFill>
                <a:srgbClr val="C00000"/>
              </a:solidFill>
            </a:endParaRPr>
          </a:p>
        </p:txBody>
      </p:sp>
    </p:spTree>
    <p:extLst>
      <p:ext uri="{BB962C8B-B14F-4D97-AF65-F5344CB8AC3E}">
        <p14:creationId xmlns:p14="http://schemas.microsoft.com/office/powerpoint/2010/main" val="1627414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3376"/>
            <a:ext cx="12192000" cy="6854624"/>
            <a:chOff x="0" y="3376"/>
            <a:chExt cx="12192000" cy="6854624"/>
          </a:xfrm>
        </p:grpSpPr>
        <p:pic>
          <p:nvPicPr>
            <p:cNvPr id="6" name="Picture 5"/>
            <p:cNvPicPr>
              <a:picLocks noChangeAspect="1"/>
            </p:cNvPicPr>
            <p:nvPr/>
          </p:nvPicPr>
          <p:blipFill>
            <a:blip r:embed="rId2"/>
            <a:stretch>
              <a:fillRect/>
            </a:stretch>
          </p:blipFill>
          <p:spPr>
            <a:xfrm>
              <a:off x="0" y="3376"/>
              <a:ext cx="12192000" cy="6854624"/>
            </a:xfrm>
            <a:prstGeom prst="rect">
              <a:avLst/>
            </a:prstGeom>
          </p:spPr>
        </p:pic>
        <p:sp>
          <p:nvSpPr>
            <p:cNvPr id="4" name="Title 2"/>
            <p:cNvSpPr txBox="1">
              <a:spLocks/>
            </p:cNvSpPr>
            <p:nvPr/>
          </p:nvSpPr>
          <p:spPr>
            <a:xfrm>
              <a:off x="407368" y="548680"/>
              <a:ext cx="11377264" cy="5832648"/>
            </a:xfrm>
            <a:prstGeom prst="rect">
              <a:avLst/>
            </a:prstGeom>
            <a:solidFill>
              <a:srgbClr val="E5FBFF"/>
            </a:solidFill>
            <a:ln>
              <a:solidFill>
                <a:srgbClr val="E5FBFF"/>
              </a:solidFill>
            </a:ln>
          </p:spPr>
          <p:txBody>
            <a:bodyPr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sz="6000" b="1" dirty="0">
                  <a:solidFill>
                    <a:srgbClr val="002060"/>
                  </a:solidFill>
                  <a:latin typeface="Calibri "/>
                </a:rPr>
                <a:t>Practice</a:t>
              </a:r>
            </a:p>
          </p:txBody>
        </p:sp>
      </p:grpSp>
      <p:pic>
        <p:nvPicPr>
          <p:cNvPr id="5" name="Picture 5" descr="UoN_Primary_Logo_RG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392" y="764704"/>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Tree>
    <p:extLst>
      <p:ext uri="{BB962C8B-B14F-4D97-AF65-F5344CB8AC3E}">
        <p14:creationId xmlns:p14="http://schemas.microsoft.com/office/powerpoint/2010/main" val="2517812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7408" y="1340803"/>
            <a:ext cx="10657184" cy="5093260"/>
          </a:xfrm>
          <a:noFill/>
          <a:ln>
            <a:noFill/>
          </a:ln>
        </p:spPr>
        <p:txBody>
          <a:bodyPr>
            <a:normAutofit/>
          </a:bodyPr>
          <a:lstStyle/>
          <a:p>
            <a:pPr marL="0" indent="0" algn="just">
              <a:buNone/>
            </a:pPr>
            <a:r>
              <a:rPr lang="en-US" sz="2000" dirty="0"/>
              <a:t>Individually, complete the following tasks:</a:t>
            </a:r>
          </a:p>
          <a:p>
            <a:pPr marL="0" indent="0" algn="just">
              <a:buNone/>
            </a:pPr>
            <a:endParaRPr lang="en-US" sz="2000" dirty="0"/>
          </a:p>
          <a:p>
            <a:pPr marL="971550" lvl="1" indent="-514350" algn="just">
              <a:buFont typeface="+mj-lt"/>
              <a:buAutoNum type="arabicPeriod"/>
            </a:pPr>
            <a:r>
              <a:rPr lang="en-US" sz="2000" dirty="0"/>
              <a:t>Record yourself saying five sentences from your OCSb Final Presentation.</a:t>
            </a:r>
          </a:p>
          <a:p>
            <a:pPr marL="971550" lvl="1" indent="-514350" algn="just">
              <a:buFont typeface="+mj-lt"/>
              <a:buAutoNum type="arabicPeriod"/>
            </a:pPr>
            <a:endParaRPr lang="en-US" sz="2000" dirty="0"/>
          </a:p>
          <a:p>
            <a:pPr marL="971550" lvl="1" indent="-514350" algn="just">
              <a:buFont typeface="+mj-lt"/>
              <a:buAutoNum type="arabicPeriod"/>
            </a:pPr>
            <a:r>
              <a:rPr lang="en-US" sz="2000" dirty="0"/>
              <a:t>Listen to each sentence and check that it follows the ‘rules’ that we discussed today.</a:t>
            </a:r>
          </a:p>
        </p:txBody>
      </p:sp>
      <p:grpSp>
        <p:nvGrpSpPr>
          <p:cNvPr id="6" name="Group 2"/>
          <p:cNvGrpSpPr>
            <a:grpSpLocks/>
          </p:cNvGrpSpPr>
          <p:nvPr/>
        </p:nvGrpSpPr>
        <p:grpSpPr bwMode="auto">
          <a:xfrm>
            <a:off x="2567607" y="279939"/>
            <a:ext cx="9073012" cy="556779"/>
            <a:chOff x="103092947" y="106166646"/>
            <a:chExt cx="6633631" cy="556458"/>
          </a:xfrm>
        </p:grpSpPr>
        <p:sp>
          <p:nvSpPr>
            <p:cNvPr id="7" name="Text Box 3"/>
            <p:cNvSpPr txBox="1">
              <a:spLocks noChangeArrowheads="1"/>
            </p:cNvSpPr>
            <p:nvPr/>
          </p:nvSpPr>
          <p:spPr bwMode="auto">
            <a:xfrm>
              <a:off x="103121222" y="106166646"/>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Practice</a:t>
              </a: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Tree>
    <p:extLst>
      <p:ext uri="{BB962C8B-B14F-4D97-AF65-F5344CB8AC3E}">
        <p14:creationId xmlns:p14="http://schemas.microsoft.com/office/powerpoint/2010/main" val="445909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4"/>
          <p:cNvGraphicFramePr>
            <a:graphicFrameLocks/>
          </p:cNvGraphicFramePr>
          <p:nvPr>
            <p:extLst>
              <p:ext uri="{D42A27DB-BD31-4B8C-83A1-F6EECF244321}">
                <p14:modId xmlns:p14="http://schemas.microsoft.com/office/powerpoint/2010/main" val="3466237544"/>
              </p:ext>
            </p:extLst>
          </p:nvPr>
        </p:nvGraphicFramePr>
        <p:xfrm>
          <a:off x="407368" y="1124746"/>
          <a:ext cx="11377264" cy="3707505"/>
        </p:xfrm>
        <a:graphic>
          <a:graphicData uri="http://schemas.openxmlformats.org/drawingml/2006/table">
            <a:tbl>
              <a:tblPr firstRow="1" bandRow="1">
                <a:tableStyleId>{5940675A-B579-460E-94D1-54222C63F5DA}</a:tableStyleId>
              </a:tblPr>
              <a:tblGrid>
                <a:gridCol w="1800200">
                  <a:extLst>
                    <a:ext uri="{9D8B030D-6E8A-4147-A177-3AD203B41FA5}">
                      <a16:colId xmlns:a16="http://schemas.microsoft.com/office/drawing/2014/main" val="2008940339"/>
                    </a:ext>
                  </a:extLst>
                </a:gridCol>
                <a:gridCol w="9577064">
                  <a:extLst>
                    <a:ext uri="{9D8B030D-6E8A-4147-A177-3AD203B41FA5}">
                      <a16:colId xmlns:a16="http://schemas.microsoft.com/office/drawing/2014/main" val="2859638879"/>
                    </a:ext>
                  </a:extLst>
                </a:gridCol>
              </a:tblGrid>
              <a:tr h="423959">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Due</a:t>
                      </a:r>
                    </a:p>
                  </a:txBody>
                  <a:tcPr anchor="ctr">
                    <a:solidFill>
                      <a:schemeClr val="bg1"/>
                    </a:solidFill>
                  </a:tcPr>
                </a:tc>
                <a:tc>
                  <a:txBody>
                    <a:bodyPr/>
                    <a:lstStyle/>
                    <a:p>
                      <a:pPr marL="0" marR="0" lvl="0" indent="0" algn="ctr" defTabSz="685800" rtl="0" eaLnBrk="1" fontAlgn="auto" latinLnBrk="0" hangingPunct="1">
                        <a:lnSpc>
                          <a:spcPct val="115000"/>
                        </a:lnSpc>
                        <a:spcBef>
                          <a:spcPts val="0"/>
                        </a:spcBef>
                        <a:spcAft>
                          <a:spcPts val="0"/>
                        </a:spcAft>
                        <a:buClrTx/>
                        <a:buSzTx/>
                        <a:buFont typeface="Arial" panose="020B0604020202020204" pitchFamily="34" charset="0"/>
                        <a:buNone/>
                        <a:tabLst/>
                        <a:defRPr/>
                      </a:pPr>
                      <a:r>
                        <a:rPr lang="en-US" sz="2400" b="1" dirty="0">
                          <a:solidFill>
                            <a:schemeClr val="tx1"/>
                          </a:solidFill>
                          <a:effectLst/>
                          <a:latin typeface="+mn-lt"/>
                          <a:ea typeface="SimSun" panose="02010600030101010101" pitchFamily="2" charset="-122"/>
                          <a:cs typeface="Arial" panose="020B0604020202020204" pitchFamily="34" charset="0"/>
                        </a:rPr>
                        <a:t>Task</a:t>
                      </a:r>
                    </a:p>
                  </a:txBody>
                  <a:tcPr anchor="ctr">
                    <a:solidFill>
                      <a:schemeClr val="bg1"/>
                    </a:solidFill>
                  </a:tcPr>
                </a:tc>
                <a:extLst>
                  <a:ext uri="{0D108BD9-81ED-4DB2-BD59-A6C34878D82A}">
                    <a16:rowId xmlns:a16="http://schemas.microsoft.com/office/drawing/2014/main" val="2323099356"/>
                  </a:ext>
                </a:extLst>
              </a:tr>
              <a:tr h="1736932">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200" b="1" dirty="0">
                          <a:solidFill>
                            <a:schemeClr val="bg1"/>
                          </a:solidFill>
                        </a:rPr>
                        <a:t>Lesson 10.1</a:t>
                      </a:r>
                    </a:p>
                  </a:txBody>
                  <a:tcPr anchor="ctr">
                    <a:solidFill>
                      <a:srgbClr val="264177"/>
                    </a:solidFill>
                  </a:tcPr>
                </a:tc>
                <a:tc>
                  <a:txBody>
                    <a:bodyPr/>
                    <a:lstStyle/>
                    <a:p>
                      <a:pPr marL="0" lvl="0" indent="0">
                        <a:lnSpc>
                          <a:spcPct val="115000"/>
                        </a:lnSpc>
                        <a:spcAft>
                          <a:spcPts val="0"/>
                        </a:spcAft>
                        <a:buFont typeface="Arial" panose="020B0604020202020204" pitchFamily="34" charset="0"/>
                        <a:buNone/>
                      </a:pPr>
                      <a:r>
                        <a:rPr lang="en-US" sz="2200" dirty="0">
                          <a:effectLst/>
                          <a:latin typeface="Calibri" panose="020F0502020204030204" pitchFamily="34" charset="0"/>
                          <a:ea typeface="SimSun" panose="02010600030101010101" pitchFamily="2" charset="-122"/>
                          <a:cs typeface="Times New Roman" panose="02020603050405020304" pitchFamily="18" charset="0"/>
                        </a:rPr>
                        <a:t>You will receive</a:t>
                      </a:r>
                      <a:r>
                        <a:rPr lang="en-US" sz="2200" baseline="0" dirty="0">
                          <a:effectLst/>
                          <a:latin typeface="Calibri" panose="020F0502020204030204" pitchFamily="34" charset="0"/>
                          <a:ea typeface="SimSun" panose="02010600030101010101" pitchFamily="2" charset="-122"/>
                          <a:cs typeface="Times New Roman" panose="02020603050405020304" pitchFamily="18" charset="0"/>
                        </a:rPr>
                        <a:t> the feedback on your PPT </a:t>
                      </a:r>
                      <a:r>
                        <a:rPr lang="en-US" sz="2200" kern="1200" dirty="0">
                          <a:solidFill>
                            <a:schemeClr val="tx1"/>
                          </a:solidFill>
                          <a:effectLst/>
                          <a:latin typeface="+mn-lt"/>
                          <a:ea typeface="+mn-ea"/>
                          <a:cs typeface="+mn-cs"/>
                        </a:rPr>
                        <a:t>by </a:t>
                      </a:r>
                      <a:r>
                        <a:rPr lang="en-US" sz="2200" b="1" kern="1200" dirty="0">
                          <a:solidFill>
                            <a:schemeClr val="tx1"/>
                          </a:solidFill>
                          <a:effectLst/>
                          <a:latin typeface="+mn-lt"/>
                          <a:ea typeface="+mn-ea"/>
                          <a:cs typeface="+mn-cs"/>
                        </a:rPr>
                        <a:t>Friday 19</a:t>
                      </a:r>
                      <a:r>
                        <a:rPr lang="en-US" sz="2200" b="1" kern="1200" baseline="30000" dirty="0">
                          <a:solidFill>
                            <a:schemeClr val="tx1"/>
                          </a:solidFill>
                          <a:effectLst/>
                          <a:latin typeface="+mn-lt"/>
                          <a:ea typeface="+mn-ea"/>
                          <a:cs typeface="+mn-cs"/>
                        </a:rPr>
                        <a:t>th</a:t>
                      </a:r>
                      <a:r>
                        <a:rPr lang="en-US" sz="2200" b="1" kern="1200" dirty="0">
                          <a:solidFill>
                            <a:schemeClr val="tx1"/>
                          </a:solidFill>
                          <a:effectLst/>
                          <a:latin typeface="+mn-lt"/>
                          <a:ea typeface="+mn-ea"/>
                          <a:cs typeface="+mn-cs"/>
                        </a:rPr>
                        <a:t> April, 3pm.</a:t>
                      </a:r>
                      <a:r>
                        <a:rPr lang="en-US" sz="2200" baseline="0" dirty="0">
                          <a:effectLst/>
                          <a:latin typeface="Calibri" panose="020F0502020204030204" pitchFamily="34" charset="0"/>
                          <a:ea typeface="SimSun" panose="02010600030101010101" pitchFamily="2" charset="-122"/>
                          <a:cs typeface="Times New Roman" panose="02020603050405020304" pitchFamily="18" charset="0"/>
                        </a:rPr>
                        <a:t> </a:t>
                      </a:r>
                    </a:p>
                    <a:p>
                      <a:pPr marL="0" lvl="0" indent="0">
                        <a:lnSpc>
                          <a:spcPct val="115000"/>
                        </a:lnSpc>
                        <a:spcAft>
                          <a:spcPts val="0"/>
                        </a:spcAft>
                        <a:buFont typeface="Arial" panose="020B0604020202020204" pitchFamily="34" charset="0"/>
                        <a:buNone/>
                      </a:pPr>
                      <a:endParaRPr lang="en-US" sz="2200" baseline="0" dirty="0">
                        <a:effectLst/>
                        <a:latin typeface="Calibri" panose="020F0502020204030204" pitchFamily="34" charset="0"/>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15000"/>
                        </a:lnSpc>
                        <a:spcBef>
                          <a:spcPts val="0"/>
                        </a:spcBef>
                        <a:spcAft>
                          <a:spcPts val="0"/>
                        </a:spcAft>
                        <a:buClrTx/>
                        <a:buSzTx/>
                        <a:buFont typeface="Arial" panose="020B0604020202020204" pitchFamily="34" charset="0"/>
                        <a:buNone/>
                        <a:tabLst/>
                        <a:defRPr/>
                      </a:pPr>
                      <a:r>
                        <a:rPr lang="en-US" sz="2200" b="0" dirty="0">
                          <a:effectLst/>
                          <a:latin typeface="Calibri" panose="020F0502020204030204" pitchFamily="34" charset="0"/>
                          <a:ea typeface="SimSun" panose="02010600030101010101" pitchFamily="2" charset="-122"/>
                          <a:cs typeface="Times New Roman" panose="02020603050405020304" pitchFamily="18" charset="0"/>
                        </a:rPr>
                        <a:t>Review the feedback and make a list of questions you want to ask your OCSb tutor</a:t>
                      </a:r>
                      <a:r>
                        <a:rPr lang="en-US" sz="2200" b="0" kern="1200" dirty="0">
                          <a:solidFill>
                            <a:srgbClr val="000000"/>
                          </a:solidFill>
                          <a:effectLst/>
                          <a:latin typeface="Calibri" panose="020F0502020204030204" pitchFamily="34" charset="0"/>
                          <a:ea typeface="SimSun" panose="02010600030101010101" pitchFamily="2" charset="-122"/>
                          <a:cs typeface="Arial" panose="020B0604020202020204" pitchFamily="34" charset="0"/>
                        </a:rPr>
                        <a:t>.</a:t>
                      </a:r>
                      <a:endParaRPr lang="en-GB" sz="2200" b="0" dirty="0">
                        <a:effectLst/>
                        <a:latin typeface="Calibri" panose="020F0502020204030204" pitchFamily="34" charset="0"/>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15000"/>
                        </a:lnSpc>
                        <a:spcBef>
                          <a:spcPts val="0"/>
                        </a:spcBef>
                        <a:spcAft>
                          <a:spcPts val="0"/>
                        </a:spcAft>
                        <a:buClrTx/>
                        <a:buSzTx/>
                        <a:buFont typeface="Arial" panose="020B0604020202020204" pitchFamily="34" charset="0"/>
                        <a:buNone/>
                        <a:tabLst/>
                        <a:defRPr/>
                      </a:pPr>
                      <a:r>
                        <a:rPr lang="en-US" sz="2200" b="0" dirty="0">
                          <a:effectLst/>
                          <a:latin typeface="Calibri" panose="020F0502020204030204" pitchFamily="34" charset="0"/>
                          <a:ea typeface="SimSun" panose="02010600030101010101" pitchFamily="2" charset="-122"/>
                          <a:cs typeface="Times New Roman" panose="02020603050405020304" pitchFamily="18" charset="0"/>
                        </a:rPr>
                        <a:t>In Lesson 10.1, you will</a:t>
                      </a:r>
                      <a:r>
                        <a:rPr lang="en-US" sz="2200" b="0" baseline="0" dirty="0">
                          <a:effectLst/>
                          <a:latin typeface="Calibri" panose="020F0502020204030204" pitchFamily="34" charset="0"/>
                          <a:ea typeface="SimSun" panose="02010600030101010101" pitchFamily="2" charset="-122"/>
                          <a:cs typeface="Times New Roman" panose="02020603050405020304" pitchFamily="18" charset="0"/>
                        </a:rPr>
                        <a:t> have the opportunity to ask your questions</a:t>
                      </a:r>
                      <a:r>
                        <a:rPr lang="en-US" sz="2200" b="0" dirty="0">
                          <a:effectLst/>
                          <a:latin typeface="Calibri" panose="020F0502020204030204" pitchFamily="34" charset="0"/>
                          <a:ea typeface="SimSun" panose="02010600030101010101" pitchFamily="2" charset="-122"/>
                          <a:cs typeface="Times New Roman" panose="02020603050405020304" pitchFamily="18" charset="0"/>
                        </a:rPr>
                        <a:t>. </a:t>
                      </a:r>
                      <a:r>
                        <a:rPr lang="en-US" sz="2200" b="0" u="sng" dirty="0">
                          <a:solidFill>
                            <a:schemeClr val="tx1"/>
                          </a:solidFill>
                          <a:effectLst/>
                          <a:latin typeface="+mn-lt"/>
                          <a:ea typeface="SimSun" panose="02010600030101010101" pitchFamily="2" charset="-122"/>
                          <a:cs typeface="Arial" panose="020B0604020202020204" pitchFamily="34" charset="0"/>
                        </a:rPr>
                        <a:t>Bring your OCSb presentation PPT to class.</a:t>
                      </a:r>
                    </a:p>
                  </a:txBody>
                  <a:tcPr anchor="ctr">
                    <a:solidFill>
                      <a:schemeClr val="bg1"/>
                    </a:solidFill>
                  </a:tcPr>
                </a:tc>
                <a:extLst>
                  <a:ext uri="{0D108BD9-81ED-4DB2-BD59-A6C34878D82A}">
                    <a16:rowId xmlns:a16="http://schemas.microsoft.com/office/drawing/2014/main" val="927558485"/>
                  </a:ext>
                </a:extLst>
              </a:tr>
              <a:tr h="1223448">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200" b="1" dirty="0">
                          <a:solidFill>
                            <a:schemeClr val="bg1"/>
                          </a:solidFill>
                          <a:latin typeface="+mn-lt"/>
                        </a:rPr>
                        <a:t>Lesson 10.2</a:t>
                      </a:r>
                    </a:p>
                  </a:txBody>
                  <a:tcPr anchor="ctr">
                    <a:solidFill>
                      <a:srgbClr val="264177"/>
                    </a:solidFill>
                  </a:tcPr>
                </a:tc>
                <a:tc>
                  <a:txBody>
                    <a:bodyPr/>
                    <a:lstStyle/>
                    <a:p>
                      <a:pPr marL="0" marR="0" lvl="0" indent="0" algn="l" defTabSz="685800" rtl="0" eaLnBrk="1" fontAlgn="auto" latinLnBrk="0" hangingPunct="1">
                        <a:lnSpc>
                          <a:spcPct val="115000"/>
                        </a:lnSpc>
                        <a:spcBef>
                          <a:spcPts val="0"/>
                        </a:spcBef>
                        <a:spcAft>
                          <a:spcPts val="0"/>
                        </a:spcAft>
                        <a:buClrTx/>
                        <a:buSzTx/>
                        <a:buFont typeface="Arial" panose="020B0604020202020204" pitchFamily="34" charset="0"/>
                        <a:buNone/>
                        <a:tabLst/>
                        <a:defRPr/>
                      </a:pPr>
                      <a:r>
                        <a:rPr lang="en-US" sz="2200" b="0" i="0" dirty="0">
                          <a:solidFill>
                            <a:srgbClr val="000000"/>
                          </a:solidFill>
                          <a:effectLst/>
                          <a:latin typeface="+mn-lt"/>
                        </a:rPr>
                        <a:t>Using the </a:t>
                      </a:r>
                      <a:r>
                        <a:rPr lang="en-US" sz="2200" b="0" i="1" u="sng" kern="1200" dirty="0">
                          <a:solidFill>
                            <a:schemeClr val="tx1"/>
                          </a:solidFill>
                          <a:effectLst/>
                          <a:latin typeface="+mn-lt"/>
                          <a:ea typeface="+mn-ea"/>
                          <a:cs typeface="+mn-cs"/>
                        </a:rPr>
                        <a:t>CELE Citation and Referencing Guide</a:t>
                      </a:r>
                      <a:r>
                        <a:rPr lang="en-US" sz="2200" b="0" i="1" kern="1200" dirty="0">
                          <a:solidFill>
                            <a:schemeClr val="tx1"/>
                          </a:solidFill>
                          <a:effectLst/>
                          <a:latin typeface="+mn-lt"/>
                          <a:ea typeface="+mn-ea"/>
                          <a:cs typeface="+mn-cs"/>
                        </a:rPr>
                        <a:t>,</a:t>
                      </a:r>
                      <a:r>
                        <a:rPr lang="en-US" sz="2200" b="0" i="0" dirty="0">
                          <a:solidFill>
                            <a:srgbClr val="000000"/>
                          </a:solidFill>
                          <a:effectLst/>
                          <a:latin typeface="+mn-lt"/>
                        </a:rPr>
                        <a:t> write the references for </a:t>
                      </a:r>
                      <a:r>
                        <a:rPr lang="en-US" sz="2200" b="1" i="0" dirty="0">
                          <a:solidFill>
                            <a:srgbClr val="000000"/>
                          </a:solidFill>
                          <a:effectLst/>
                          <a:latin typeface="+mn-lt"/>
                        </a:rPr>
                        <a:t>three </a:t>
                      </a:r>
                      <a:r>
                        <a:rPr lang="en-US" sz="2200" b="0" i="0" dirty="0">
                          <a:solidFill>
                            <a:srgbClr val="000000"/>
                          </a:solidFill>
                          <a:effectLst/>
                          <a:latin typeface="+mn-lt"/>
                        </a:rPr>
                        <a:t>of the sources you will use for your Final Presentation. </a:t>
                      </a:r>
                      <a:r>
                        <a:rPr lang="en-US" sz="2200" b="1" i="0">
                          <a:solidFill>
                            <a:srgbClr val="000000"/>
                          </a:solidFill>
                          <a:effectLst/>
                          <a:latin typeface="+mn-lt"/>
                        </a:rPr>
                        <a:t>Post</a:t>
                      </a:r>
                      <a:r>
                        <a:rPr lang="en-US" sz="2200" b="0" i="0">
                          <a:solidFill>
                            <a:srgbClr val="000000"/>
                          </a:solidFill>
                          <a:effectLst/>
                          <a:latin typeface="+mn-lt"/>
                        </a:rPr>
                        <a:t> them on your class Team.​</a:t>
                      </a:r>
                      <a:endParaRPr lang="en-US" sz="2200" b="0" i="0" dirty="0">
                        <a:solidFill>
                          <a:srgbClr val="000000"/>
                        </a:solidFill>
                        <a:effectLst/>
                        <a:latin typeface="+mn-lt"/>
                      </a:endParaRPr>
                    </a:p>
                  </a:txBody>
                  <a:tcPr anchor="ctr">
                    <a:solidFill>
                      <a:schemeClr val="bg1"/>
                    </a:solidFill>
                  </a:tcPr>
                </a:tc>
                <a:extLst>
                  <a:ext uri="{0D108BD9-81ED-4DB2-BD59-A6C34878D82A}">
                    <a16:rowId xmlns:a16="http://schemas.microsoft.com/office/drawing/2014/main" val="4098886"/>
                  </a:ext>
                </a:extLst>
              </a:tr>
            </a:tbl>
          </a:graphicData>
        </a:graphic>
      </p:graphicFrame>
      <p:grpSp>
        <p:nvGrpSpPr>
          <p:cNvPr id="5" name="Group 2"/>
          <p:cNvGrpSpPr>
            <a:grpSpLocks/>
          </p:cNvGrpSpPr>
          <p:nvPr/>
        </p:nvGrpSpPr>
        <p:grpSpPr bwMode="auto">
          <a:xfrm>
            <a:off x="2639616" y="279885"/>
            <a:ext cx="7956376" cy="556827"/>
            <a:chOff x="103092947" y="106166598"/>
            <a:chExt cx="6633628" cy="556506"/>
          </a:xfrm>
        </p:grpSpPr>
        <p:sp>
          <p:nvSpPr>
            <p:cNvPr id="6"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eaLnBrk="0" fontAlgn="base" hangingPunct="0">
                <a:spcBef>
                  <a:spcPct val="0"/>
                </a:spcBef>
                <a:spcAft>
                  <a:spcPct val="0"/>
                </a:spcAft>
              </a:pPr>
              <a:r>
                <a:rPr lang="en-GB" altLang="en-US" sz="2400" b="1" dirty="0">
                  <a:solidFill>
                    <a:srgbClr val="000000"/>
                  </a:solidFill>
                  <a:latin typeface="Verdana" panose="020B0604030504040204" pitchFamily="34" charset="0"/>
                </a:rPr>
                <a:t>Homework</a:t>
              </a:r>
              <a:endParaRPr lang="en-US" altLang="en-US" sz="2400" dirty="0">
                <a:latin typeface="Arial" panose="020B0604020202020204" pitchFamily="34" charset="0"/>
              </a:endParaRPr>
            </a:p>
          </p:txBody>
        </p:sp>
        <p:sp>
          <p:nvSpPr>
            <p:cNvPr id="7"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endParaRPr lang="en-GB"/>
            </a:p>
          </p:txBody>
        </p:sp>
      </p:grpSp>
      <p:pic>
        <p:nvPicPr>
          <p:cNvPr id="8"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Tree>
    <p:extLst>
      <p:ext uri="{BB962C8B-B14F-4D97-AF65-F5344CB8AC3E}">
        <p14:creationId xmlns:p14="http://schemas.microsoft.com/office/powerpoint/2010/main" val="4120463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aphicFrame>
        <p:nvGraphicFramePr>
          <p:cNvPr id="4" name="Table 3"/>
          <p:cNvGraphicFramePr>
            <a:graphicFrameLocks noGrp="1"/>
          </p:cNvGraphicFramePr>
          <p:nvPr>
            <p:extLst>
              <p:ext uri="{D42A27DB-BD31-4B8C-83A1-F6EECF244321}">
                <p14:modId xmlns:p14="http://schemas.microsoft.com/office/powerpoint/2010/main" val="509053761"/>
              </p:ext>
            </p:extLst>
          </p:nvPr>
        </p:nvGraphicFramePr>
        <p:xfrm>
          <a:off x="839416" y="1196752"/>
          <a:ext cx="10801200" cy="3968416"/>
        </p:xfrm>
        <a:graphic>
          <a:graphicData uri="http://schemas.openxmlformats.org/drawingml/2006/table">
            <a:tbl>
              <a:tblPr firstRow="1" bandRow="1">
                <a:tableStyleId>{2D5ABB26-0587-4C30-8999-92F81FD0307C}</a:tableStyleId>
              </a:tblPr>
              <a:tblGrid>
                <a:gridCol w="10801200">
                  <a:extLst>
                    <a:ext uri="{9D8B030D-6E8A-4147-A177-3AD203B41FA5}">
                      <a16:colId xmlns:a16="http://schemas.microsoft.com/office/drawing/2014/main" val="2356654726"/>
                    </a:ext>
                  </a:extLst>
                </a:gridCol>
              </a:tblGrid>
              <a:tr h="792088">
                <a:tc>
                  <a:txBody>
                    <a:bodyPr/>
                    <a:lstStyle/>
                    <a:p>
                      <a:r>
                        <a:rPr lang="en-US" sz="2400" b="1" dirty="0">
                          <a:solidFill>
                            <a:schemeClr val="bg1"/>
                          </a:solidFill>
                          <a:latin typeface="Verdana" panose="020B0604030504040204" pitchFamily="34" charset="0"/>
                          <a:ea typeface="Verdana" panose="020B0604030504040204" pitchFamily="34" charset="0"/>
                        </a:rPr>
                        <a:t> Lesson aims and objectives</a:t>
                      </a:r>
                      <a:endParaRPr lang="en-GB" sz="2400" b="1" dirty="0">
                        <a:solidFill>
                          <a:schemeClr val="bg1"/>
                        </a:solidFill>
                        <a:latin typeface="Verdana" panose="020B0604030504040204" pitchFamily="34" charset="0"/>
                        <a:ea typeface="Verdana" panose="020B0604030504040204" pitchFamily="34" charset="0"/>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3635631984"/>
                  </a:ext>
                </a:extLst>
              </a:tr>
              <a:tr h="3176328">
                <a:tc>
                  <a:txBody>
                    <a:bodyPr/>
                    <a:lstStyle/>
                    <a:p>
                      <a:pPr marL="342900" indent="-342900">
                        <a:buFont typeface="Arial" panose="020B0604020202020204" pitchFamily="34" charset="0"/>
                        <a:buChar char="•"/>
                      </a:pPr>
                      <a:endParaRPr lang="en-US" sz="2400" b="1" kern="1200" dirty="0">
                        <a:solidFill>
                          <a:schemeClr val="tx1"/>
                        </a:solidFill>
                        <a:effectLst/>
                        <a:latin typeface="+mn-lt"/>
                        <a:ea typeface="+mn-ea"/>
                        <a:cs typeface="+mn-cs"/>
                      </a:endParaRPr>
                    </a:p>
                    <a:p>
                      <a:pPr marL="342900" indent="-342900">
                        <a:buFont typeface="Arial" panose="020B0604020202020204" pitchFamily="34" charset="0"/>
                        <a:buChar char="•"/>
                      </a:pPr>
                      <a:r>
                        <a:rPr lang="en-US" sz="2400" b="1" kern="1200" dirty="0">
                          <a:solidFill>
                            <a:schemeClr val="tx1"/>
                          </a:solidFill>
                          <a:effectLst/>
                          <a:latin typeface="+mn-lt"/>
                          <a:ea typeface="+mn-ea"/>
                          <a:cs typeface="+mn-cs"/>
                        </a:rPr>
                        <a:t>Increase your awareness of the register that is typically expected of speakers in academic presentations.</a:t>
                      </a:r>
                    </a:p>
                    <a:p>
                      <a:pPr marL="342900" indent="-342900">
                        <a:buFont typeface="Arial" panose="020B0604020202020204" pitchFamily="34" charset="0"/>
                        <a:buChar char="•"/>
                      </a:pPr>
                      <a:endParaRPr lang="en-US" sz="2400" b="1" kern="1200" dirty="0">
                        <a:solidFill>
                          <a:schemeClr val="tx1"/>
                        </a:solidFill>
                        <a:effectLst/>
                        <a:latin typeface="+mn-lt"/>
                        <a:ea typeface="+mn-ea"/>
                        <a:cs typeface="+mn-cs"/>
                      </a:endParaRPr>
                    </a:p>
                    <a:p>
                      <a:pPr marL="342900" indent="-342900">
                        <a:buFont typeface="Arial" panose="020B0604020202020204" pitchFamily="34" charset="0"/>
                        <a:buChar char="•"/>
                      </a:pPr>
                      <a:r>
                        <a:rPr lang="en-US" sz="2400" b="1" kern="1200" dirty="0">
                          <a:solidFill>
                            <a:schemeClr val="tx1"/>
                          </a:solidFill>
                          <a:effectLst/>
                          <a:latin typeface="+mn-lt"/>
                          <a:ea typeface="+mn-ea"/>
                          <a:cs typeface="+mn-cs"/>
                        </a:rPr>
                        <a:t>Practise speaking using the register that is typically expected of speakers in academic presentations.</a:t>
                      </a:r>
                    </a:p>
                    <a:p>
                      <a:pPr marL="342900" indent="-342900">
                        <a:buFont typeface="Arial" panose="020B0604020202020204" pitchFamily="34" charset="0"/>
                        <a:buChar char="•"/>
                      </a:pPr>
                      <a:endParaRPr lang="en-US" sz="2400" b="1" kern="1200" dirty="0">
                        <a:solidFill>
                          <a:schemeClr val="tx1"/>
                        </a:solidFill>
                        <a:effectLst/>
                        <a:latin typeface="+mn-lt"/>
                        <a:ea typeface="+mn-ea"/>
                        <a:cs typeface="+mn-cs"/>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3507368710"/>
                  </a:ext>
                </a:extLst>
              </a:tr>
            </a:tbl>
          </a:graphicData>
        </a:graphic>
      </p:graphicFrame>
    </p:spTree>
    <p:extLst>
      <p:ext uri="{BB962C8B-B14F-4D97-AF65-F5344CB8AC3E}">
        <p14:creationId xmlns:p14="http://schemas.microsoft.com/office/powerpoint/2010/main" val="4206818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3376"/>
            <a:ext cx="12192000" cy="6854624"/>
            <a:chOff x="0" y="3376"/>
            <a:chExt cx="12192000" cy="6854624"/>
          </a:xfrm>
        </p:grpSpPr>
        <p:pic>
          <p:nvPicPr>
            <p:cNvPr id="6" name="Picture 5"/>
            <p:cNvPicPr>
              <a:picLocks noChangeAspect="1"/>
            </p:cNvPicPr>
            <p:nvPr/>
          </p:nvPicPr>
          <p:blipFill>
            <a:blip r:embed="rId2"/>
            <a:stretch>
              <a:fillRect/>
            </a:stretch>
          </p:blipFill>
          <p:spPr>
            <a:xfrm>
              <a:off x="0" y="3376"/>
              <a:ext cx="12192000" cy="6854624"/>
            </a:xfrm>
            <a:prstGeom prst="rect">
              <a:avLst/>
            </a:prstGeom>
          </p:spPr>
        </p:pic>
        <p:sp>
          <p:nvSpPr>
            <p:cNvPr id="4" name="Title 2"/>
            <p:cNvSpPr txBox="1">
              <a:spLocks/>
            </p:cNvSpPr>
            <p:nvPr/>
          </p:nvSpPr>
          <p:spPr>
            <a:xfrm>
              <a:off x="407368" y="548680"/>
              <a:ext cx="11377264" cy="5832648"/>
            </a:xfrm>
            <a:prstGeom prst="rect">
              <a:avLst/>
            </a:prstGeom>
            <a:solidFill>
              <a:srgbClr val="E5FBFF"/>
            </a:solidFill>
            <a:ln>
              <a:solidFill>
                <a:srgbClr val="E5FBFF"/>
              </a:solidFill>
            </a:ln>
          </p:spPr>
          <p:txBody>
            <a:bodyPr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sz="6000" b="1" dirty="0">
                  <a:solidFill>
                    <a:srgbClr val="002060"/>
                  </a:solidFill>
                  <a:latin typeface="Calibri "/>
                </a:rPr>
                <a:t>Getting started</a:t>
              </a:r>
            </a:p>
          </p:txBody>
        </p:sp>
      </p:grpSp>
      <p:pic>
        <p:nvPicPr>
          <p:cNvPr id="5" name="Picture 5" descr="UoN_Primary_Logo_RG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392" y="764704"/>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Tree>
    <p:extLst>
      <p:ext uri="{BB962C8B-B14F-4D97-AF65-F5344CB8AC3E}">
        <p14:creationId xmlns:p14="http://schemas.microsoft.com/office/powerpoint/2010/main" val="659983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1384" y="2184730"/>
            <a:ext cx="11089232" cy="4321339"/>
          </a:xfrm>
          <a:noFill/>
          <a:ln>
            <a:noFill/>
          </a:ln>
        </p:spPr>
        <p:txBody>
          <a:bodyPr>
            <a:normAutofit/>
          </a:bodyPr>
          <a:lstStyle/>
          <a:p>
            <a:pPr marL="0" indent="0" algn="just">
              <a:buNone/>
            </a:pPr>
            <a:r>
              <a:rPr lang="en-US" sz="2000" dirty="0"/>
              <a:t>Using your experience of academic presentations, decide what register is expected in academic presentations by choosing one of the options on the line.</a:t>
            </a:r>
          </a:p>
          <a:p>
            <a:pPr marL="0" indent="0" algn="just">
              <a:buNone/>
            </a:pPr>
            <a:endParaRPr lang="en-US" sz="2000" dirty="0"/>
          </a:p>
        </p:txBody>
      </p:sp>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Getting started</a:t>
              </a: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pSp>
        <p:nvGrpSpPr>
          <p:cNvPr id="13" name="Group 12">
            <a:extLst>
              <a:ext uri="{FF2B5EF4-FFF2-40B4-BE49-F238E27FC236}">
                <a16:creationId xmlns:a16="http://schemas.microsoft.com/office/drawing/2014/main" id="{36AC8F6F-EC57-41C9-8D08-B5BB625FBD05}"/>
              </a:ext>
            </a:extLst>
          </p:cNvPr>
          <p:cNvGrpSpPr/>
          <p:nvPr/>
        </p:nvGrpSpPr>
        <p:grpSpPr>
          <a:xfrm>
            <a:off x="1178215" y="3573016"/>
            <a:ext cx="9835569" cy="1569660"/>
            <a:chOff x="1442852" y="3745194"/>
            <a:chExt cx="9835569" cy="1569660"/>
          </a:xfrm>
        </p:grpSpPr>
        <p:cxnSp>
          <p:nvCxnSpPr>
            <p:cNvPr id="4" name="Straight Arrow Connector 3">
              <a:extLst>
                <a:ext uri="{FF2B5EF4-FFF2-40B4-BE49-F238E27FC236}">
                  <a16:creationId xmlns:a16="http://schemas.microsoft.com/office/drawing/2014/main" id="{D0996522-9D51-452B-81FE-6FB2AA130D09}"/>
                </a:ext>
              </a:extLst>
            </p:cNvPr>
            <p:cNvCxnSpPr>
              <a:cxnSpLocks/>
            </p:cNvCxnSpPr>
            <p:nvPr/>
          </p:nvCxnSpPr>
          <p:spPr>
            <a:xfrm>
              <a:off x="4295800" y="4653136"/>
              <a:ext cx="4104456"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F1919AA-068B-4C25-85A5-BE52C72F380B}"/>
                </a:ext>
              </a:extLst>
            </p:cNvPr>
            <p:cNvSpPr txBox="1"/>
            <p:nvPr/>
          </p:nvSpPr>
          <p:spPr>
            <a:xfrm>
              <a:off x="1442852" y="3960638"/>
              <a:ext cx="2852948" cy="1200329"/>
            </a:xfrm>
            <a:prstGeom prst="rect">
              <a:avLst/>
            </a:prstGeom>
            <a:solidFill>
              <a:srgbClr val="FFFFD1"/>
            </a:solidFill>
            <a:ln w="25400">
              <a:solidFill>
                <a:schemeClr val="tx1"/>
              </a:solidFill>
            </a:ln>
          </p:spPr>
          <p:txBody>
            <a:bodyPr wrap="square" rtlCol="0">
              <a:spAutoFit/>
            </a:bodyPr>
            <a:lstStyle/>
            <a:p>
              <a:pPr algn="ctr"/>
              <a:r>
                <a:rPr lang="en-US" sz="2400" b="1" dirty="0"/>
                <a:t>Formal</a:t>
              </a:r>
            </a:p>
            <a:p>
              <a:pPr algn="ctr"/>
              <a:r>
                <a:rPr lang="en-US" sz="2400" dirty="0"/>
                <a:t>The style you use in essays.</a:t>
              </a:r>
              <a:endParaRPr lang="en-GB" sz="2400" dirty="0"/>
            </a:p>
          </p:txBody>
        </p:sp>
        <p:sp>
          <p:nvSpPr>
            <p:cNvPr id="11" name="TextBox 10">
              <a:extLst>
                <a:ext uri="{FF2B5EF4-FFF2-40B4-BE49-F238E27FC236}">
                  <a16:creationId xmlns:a16="http://schemas.microsoft.com/office/drawing/2014/main" id="{291FBF81-E17E-431A-A7F7-C60B2764F358}"/>
                </a:ext>
              </a:extLst>
            </p:cNvPr>
            <p:cNvSpPr txBox="1"/>
            <p:nvPr/>
          </p:nvSpPr>
          <p:spPr>
            <a:xfrm>
              <a:off x="8425473" y="3745194"/>
              <a:ext cx="2852948" cy="1569660"/>
            </a:xfrm>
            <a:prstGeom prst="rect">
              <a:avLst/>
            </a:prstGeom>
            <a:solidFill>
              <a:srgbClr val="FFFFD1"/>
            </a:solidFill>
            <a:ln w="25400">
              <a:solidFill>
                <a:schemeClr val="tx1"/>
              </a:solidFill>
            </a:ln>
          </p:spPr>
          <p:txBody>
            <a:bodyPr wrap="square" rtlCol="0">
              <a:spAutoFit/>
            </a:bodyPr>
            <a:lstStyle/>
            <a:p>
              <a:pPr algn="ctr"/>
              <a:r>
                <a:rPr lang="en-US" sz="2400" b="1" dirty="0"/>
                <a:t>Informal</a:t>
              </a:r>
            </a:p>
            <a:p>
              <a:pPr algn="ctr"/>
              <a:r>
                <a:rPr lang="en-US" sz="2400" dirty="0"/>
                <a:t>The style you use when talking to friends.</a:t>
              </a:r>
              <a:endParaRPr lang="en-GB" sz="2400" dirty="0"/>
            </a:p>
          </p:txBody>
        </p:sp>
      </p:grpSp>
      <p:sp>
        <p:nvSpPr>
          <p:cNvPr id="14" name="Rectangle 13">
            <a:extLst>
              <a:ext uri="{FF2B5EF4-FFF2-40B4-BE49-F238E27FC236}">
                <a16:creationId xmlns:a16="http://schemas.microsoft.com/office/drawing/2014/main" id="{D6D7336C-65CB-4FD6-9FCD-9A963F7324B6}"/>
              </a:ext>
            </a:extLst>
          </p:cNvPr>
          <p:cNvSpPr/>
          <p:nvPr/>
        </p:nvSpPr>
        <p:spPr>
          <a:xfrm>
            <a:off x="555114" y="5576669"/>
            <a:ext cx="11085501" cy="646331"/>
          </a:xfrm>
          <a:prstGeom prst="rect">
            <a:avLst/>
          </a:prstGeom>
        </p:spPr>
        <p:txBody>
          <a:bodyPr wrap="square" lIns="91440" tIns="45720" rIns="91440" bIns="45720" anchor="t">
            <a:spAutoFit/>
          </a:bodyPr>
          <a:lstStyle/>
          <a:p>
            <a:pPr algn="just" defTabSz="914400">
              <a:lnSpc>
                <a:spcPct val="90000"/>
              </a:lnSpc>
              <a:spcBef>
                <a:spcPts val="1000"/>
              </a:spcBef>
            </a:pPr>
            <a:r>
              <a:rPr lang="en-US" sz="2000" b="1" dirty="0">
                <a:solidFill>
                  <a:srgbClr val="C00000"/>
                </a:solidFill>
              </a:rPr>
              <a:t>Everyone in your group must agree on the same answer. Persuade each other if you have different opinions. Give at least two reasons.</a:t>
            </a:r>
          </a:p>
        </p:txBody>
      </p:sp>
      <p:sp>
        <p:nvSpPr>
          <p:cNvPr id="2" name="Rectangle 1"/>
          <p:cNvSpPr/>
          <p:nvPr/>
        </p:nvSpPr>
        <p:spPr>
          <a:xfrm>
            <a:off x="569719" y="1095223"/>
            <a:ext cx="11070896" cy="830997"/>
          </a:xfrm>
          <a:prstGeom prst="rect">
            <a:avLst/>
          </a:prstGeom>
          <a:solidFill>
            <a:srgbClr val="C7EBE2"/>
          </a:solidFill>
          <a:ln w="3175">
            <a:solidFill>
              <a:schemeClr val="tx1"/>
            </a:solidFill>
            <a:prstDash val="dash"/>
          </a:ln>
        </p:spPr>
        <p:txBody>
          <a:bodyPr wrap="square" anchor="ctr">
            <a:spAutoFit/>
          </a:bodyPr>
          <a:lstStyle/>
          <a:p>
            <a:r>
              <a:rPr lang="en-US" sz="2400" dirty="0"/>
              <a:t>‘</a:t>
            </a:r>
            <a:r>
              <a:rPr lang="en-US" sz="2400" b="1" dirty="0"/>
              <a:t>Register</a:t>
            </a:r>
            <a:r>
              <a:rPr lang="en-US" sz="2400" dirty="0"/>
              <a:t>’ refers to the style of language people use in particular situations. In RWAC, you learnt about the register expected in essays. </a:t>
            </a:r>
          </a:p>
        </p:txBody>
      </p:sp>
      <p:sp>
        <p:nvSpPr>
          <p:cNvPr id="9" name="Oval 8"/>
          <p:cNvSpPr/>
          <p:nvPr/>
        </p:nvSpPr>
        <p:spPr>
          <a:xfrm>
            <a:off x="4466468" y="4269426"/>
            <a:ext cx="432048" cy="400112"/>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A</a:t>
            </a:r>
            <a:endParaRPr lang="en-GB" sz="2400" b="1" dirty="0">
              <a:solidFill>
                <a:srgbClr val="C00000"/>
              </a:solidFill>
            </a:endParaRPr>
          </a:p>
        </p:txBody>
      </p:sp>
      <p:sp>
        <p:nvSpPr>
          <p:cNvPr id="15" name="Oval 14"/>
          <p:cNvSpPr/>
          <p:nvPr/>
        </p:nvSpPr>
        <p:spPr>
          <a:xfrm>
            <a:off x="5807968" y="4257950"/>
            <a:ext cx="432048" cy="400112"/>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B</a:t>
            </a:r>
            <a:endParaRPr lang="en-GB" sz="2400" b="1" dirty="0">
              <a:solidFill>
                <a:srgbClr val="C00000"/>
              </a:solidFill>
            </a:endParaRPr>
          </a:p>
        </p:txBody>
      </p:sp>
      <p:sp>
        <p:nvSpPr>
          <p:cNvPr id="16" name="Oval 15"/>
          <p:cNvSpPr/>
          <p:nvPr/>
        </p:nvSpPr>
        <p:spPr>
          <a:xfrm>
            <a:off x="7293483" y="4269426"/>
            <a:ext cx="432048" cy="400112"/>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C</a:t>
            </a:r>
            <a:endParaRPr lang="en-GB" sz="2400" b="1" dirty="0">
              <a:solidFill>
                <a:srgbClr val="C00000"/>
              </a:solidFill>
            </a:endParaRPr>
          </a:p>
        </p:txBody>
      </p:sp>
    </p:spTree>
    <p:extLst>
      <p:ext uri="{BB962C8B-B14F-4D97-AF65-F5344CB8AC3E}">
        <p14:creationId xmlns:p14="http://schemas.microsoft.com/office/powerpoint/2010/main" val="238191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3376"/>
            <a:ext cx="12192000" cy="6854624"/>
            <a:chOff x="0" y="3376"/>
            <a:chExt cx="12192000" cy="6854624"/>
          </a:xfrm>
        </p:grpSpPr>
        <p:pic>
          <p:nvPicPr>
            <p:cNvPr id="6" name="Picture 5"/>
            <p:cNvPicPr>
              <a:picLocks noChangeAspect="1"/>
            </p:cNvPicPr>
            <p:nvPr/>
          </p:nvPicPr>
          <p:blipFill>
            <a:blip r:embed="rId2"/>
            <a:stretch>
              <a:fillRect/>
            </a:stretch>
          </p:blipFill>
          <p:spPr>
            <a:xfrm>
              <a:off x="0" y="3376"/>
              <a:ext cx="12192000" cy="6854624"/>
            </a:xfrm>
            <a:prstGeom prst="rect">
              <a:avLst/>
            </a:prstGeom>
          </p:spPr>
        </p:pic>
        <p:sp>
          <p:nvSpPr>
            <p:cNvPr id="4" name="Title 2"/>
            <p:cNvSpPr txBox="1">
              <a:spLocks/>
            </p:cNvSpPr>
            <p:nvPr/>
          </p:nvSpPr>
          <p:spPr>
            <a:xfrm>
              <a:off x="407368" y="548680"/>
              <a:ext cx="11377264" cy="5832648"/>
            </a:xfrm>
            <a:prstGeom prst="rect">
              <a:avLst/>
            </a:prstGeom>
            <a:solidFill>
              <a:srgbClr val="E5FBFF"/>
            </a:solidFill>
            <a:ln>
              <a:solidFill>
                <a:srgbClr val="E5FBFF"/>
              </a:solidFill>
            </a:ln>
          </p:spPr>
          <p:txBody>
            <a:bodyPr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sz="6000" b="1" dirty="0">
                  <a:solidFill>
                    <a:srgbClr val="002060"/>
                  </a:solidFill>
                  <a:latin typeface="Calibri "/>
                </a:rPr>
                <a:t>Presentation register</a:t>
              </a:r>
            </a:p>
          </p:txBody>
        </p:sp>
      </p:grpSp>
      <p:pic>
        <p:nvPicPr>
          <p:cNvPr id="5" name="Picture 5" descr="UoN_Primary_Logo_RG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392" y="764704"/>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Tree>
    <p:extLst>
      <p:ext uri="{BB962C8B-B14F-4D97-AF65-F5344CB8AC3E}">
        <p14:creationId xmlns:p14="http://schemas.microsoft.com/office/powerpoint/2010/main" val="774669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5400" y="1058574"/>
            <a:ext cx="11089232" cy="869145"/>
          </a:xfrm>
          <a:noFill/>
          <a:ln>
            <a:noFill/>
          </a:ln>
        </p:spPr>
        <p:txBody>
          <a:bodyPr>
            <a:noAutofit/>
          </a:bodyPr>
          <a:lstStyle/>
          <a:p>
            <a:pPr marL="0" indent="0">
              <a:lnSpc>
                <a:spcPct val="100000"/>
              </a:lnSpc>
              <a:buNone/>
            </a:pPr>
            <a:r>
              <a:rPr lang="en-US" sz="2000" dirty="0">
                <a:solidFill>
                  <a:prstClr val="black"/>
                </a:solidFill>
              </a:rPr>
              <a:t>Read the pairs of sentences </a:t>
            </a:r>
            <a:r>
              <a:rPr lang="en-US" sz="2000" u="sng" dirty="0">
                <a:solidFill>
                  <a:prstClr val="black"/>
                </a:solidFill>
              </a:rPr>
              <a:t>on p.40 </a:t>
            </a:r>
            <a:r>
              <a:rPr lang="en-US" sz="2000" dirty="0">
                <a:solidFill>
                  <a:prstClr val="black"/>
                </a:solidFill>
              </a:rPr>
              <a:t>of the OCSb Workbook. Decide which sentence in each pair is more common in an academic presentation.</a:t>
            </a:r>
          </a:p>
          <a:p>
            <a:pPr marL="0" indent="0" algn="just">
              <a:lnSpc>
                <a:spcPct val="100000"/>
              </a:lnSpc>
              <a:buNone/>
            </a:pPr>
            <a:endParaRPr lang="en-US" sz="2000" dirty="0">
              <a:solidFill>
                <a:prstClr val="black"/>
              </a:solidFill>
            </a:endParaRPr>
          </a:p>
        </p:txBody>
      </p:sp>
      <p:grpSp>
        <p:nvGrpSpPr>
          <p:cNvPr id="6" name="Group 2"/>
          <p:cNvGrpSpPr>
            <a:grpSpLocks/>
          </p:cNvGrpSpPr>
          <p:nvPr/>
        </p:nvGrpSpPr>
        <p:grpSpPr bwMode="auto">
          <a:xfrm>
            <a:off x="2567607" y="279939"/>
            <a:ext cx="9073012" cy="556779"/>
            <a:chOff x="103092947" y="106166646"/>
            <a:chExt cx="6633631" cy="556458"/>
          </a:xfrm>
        </p:grpSpPr>
        <p:sp>
          <p:nvSpPr>
            <p:cNvPr id="7" name="Text Box 3"/>
            <p:cNvSpPr txBox="1">
              <a:spLocks noChangeArrowheads="1"/>
            </p:cNvSpPr>
            <p:nvPr/>
          </p:nvSpPr>
          <p:spPr bwMode="auto">
            <a:xfrm>
              <a:off x="103121222" y="106166646"/>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Presentation </a:t>
              </a:r>
              <a:r>
                <a:rPr lang="en-GB" altLang="en-US" sz="2400" b="1" dirty="0">
                  <a:solidFill>
                    <a:srgbClr val="000000"/>
                  </a:solidFill>
                  <a:latin typeface="Verdana" panose="020B0604030504040204" pitchFamily="34" charset="0"/>
                </a:rPr>
                <a:t>r</a:t>
              </a:r>
              <a:r>
                <a:rPr kumimoji="0" lang="en-GB" altLang="en-US" sz="2400" b="1" i="0" u="none" strike="noStrike" kern="1200" cap="none" spc="0" normalizeH="0" baseline="0" noProof="0" dirty="0" err="1">
                  <a:ln>
                    <a:noFill/>
                  </a:ln>
                  <a:solidFill>
                    <a:srgbClr val="000000"/>
                  </a:solidFill>
                  <a:effectLst/>
                  <a:uLnTx/>
                  <a:uFillTx/>
                  <a:latin typeface="Verdana" panose="020B0604030504040204" pitchFamily="34" charset="0"/>
                  <a:ea typeface="+mn-ea"/>
                  <a:cs typeface="+mn-cs"/>
                </a:rPr>
                <a:t>egister</a:t>
              </a: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r>
                <a:rPr kumimoji="0" lang="en-GB" altLang="en-US" sz="240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Rules</a:t>
              </a: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aphicFrame>
        <p:nvGraphicFramePr>
          <p:cNvPr id="2" name="Table 1"/>
          <p:cNvGraphicFramePr>
            <a:graphicFrameLocks noGrp="1"/>
          </p:cNvGraphicFramePr>
          <p:nvPr>
            <p:extLst>
              <p:ext uri="{D42A27DB-BD31-4B8C-83A1-F6EECF244321}">
                <p14:modId xmlns:p14="http://schemas.microsoft.com/office/powerpoint/2010/main" val="101118158"/>
              </p:ext>
            </p:extLst>
          </p:nvPr>
        </p:nvGraphicFramePr>
        <p:xfrm>
          <a:off x="572852" y="2111149"/>
          <a:ext cx="11211780" cy="853440"/>
        </p:xfrm>
        <a:graphic>
          <a:graphicData uri="http://schemas.openxmlformats.org/drawingml/2006/table">
            <a:tbl>
              <a:tblPr firstRow="1" bandRow="1">
                <a:tableStyleId>{5C22544A-7EE6-4342-B048-85BDC9FD1C3A}</a:tableStyleId>
              </a:tblPr>
              <a:tblGrid>
                <a:gridCol w="714126">
                  <a:extLst>
                    <a:ext uri="{9D8B030D-6E8A-4147-A177-3AD203B41FA5}">
                      <a16:colId xmlns:a16="http://schemas.microsoft.com/office/drawing/2014/main" val="1375979823"/>
                    </a:ext>
                  </a:extLst>
                </a:gridCol>
                <a:gridCol w="9345526">
                  <a:extLst>
                    <a:ext uri="{9D8B030D-6E8A-4147-A177-3AD203B41FA5}">
                      <a16:colId xmlns:a16="http://schemas.microsoft.com/office/drawing/2014/main" val="38312263"/>
                    </a:ext>
                  </a:extLst>
                </a:gridCol>
                <a:gridCol w="1152128">
                  <a:extLst>
                    <a:ext uri="{9D8B030D-6E8A-4147-A177-3AD203B41FA5}">
                      <a16:colId xmlns:a16="http://schemas.microsoft.com/office/drawing/2014/main" val="549351578"/>
                    </a:ext>
                  </a:extLst>
                </a:gridCol>
              </a:tblGrid>
              <a:tr h="370840">
                <a:tc rowSpan="2">
                  <a:txBody>
                    <a:bodyPr/>
                    <a:lstStyle/>
                    <a:p>
                      <a:pPr algn="ctr"/>
                      <a:r>
                        <a:rPr lang="en-US" sz="2200" b="0" dirty="0">
                          <a:solidFill>
                            <a:schemeClr val="tx1"/>
                          </a:solidFill>
                        </a:rPr>
                        <a:t>A</a:t>
                      </a:r>
                      <a:endParaRPr lang="en-GB" sz="2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2200" b="0" dirty="0">
                          <a:solidFill>
                            <a:schemeClr val="tx1"/>
                          </a:solidFill>
                        </a:rPr>
                        <a:t>1. </a:t>
                      </a:r>
                      <a:r>
                        <a:rPr lang="en-US" sz="2200" b="1" dirty="0">
                          <a:solidFill>
                            <a:schemeClr val="tx1"/>
                          </a:solidFill>
                        </a:rPr>
                        <a:t>Good afternoon</a:t>
                      </a:r>
                      <a:r>
                        <a:rPr lang="en-US" sz="2200" b="0" dirty="0">
                          <a:solidFill>
                            <a:schemeClr val="tx1"/>
                          </a:solidFill>
                        </a:rPr>
                        <a:t>. My </a:t>
                      </a:r>
                      <a:r>
                        <a:rPr lang="en-US" sz="2200" b="1" dirty="0">
                          <a:solidFill>
                            <a:schemeClr val="tx1"/>
                          </a:solidFill>
                        </a:rPr>
                        <a:t>name</a:t>
                      </a:r>
                      <a:r>
                        <a:rPr lang="en-US" sz="2200" b="0" dirty="0">
                          <a:solidFill>
                            <a:schemeClr val="tx1"/>
                          </a:solidFill>
                        </a:rPr>
                        <a:t> is John Burrows.</a:t>
                      </a:r>
                      <a:endParaRPr lang="en-GB" sz="2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GB" sz="2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13941340"/>
                  </a:ext>
                </a:extLst>
              </a:tr>
              <a:tr h="370840">
                <a:tc vMerge="1">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2200" b="0" dirty="0">
                          <a:solidFill>
                            <a:schemeClr val="tx1"/>
                          </a:solidFill>
                        </a:rPr>
                        <a:t>2. </a:t>
                      </a:r>
                      <a:r>
                        <a:rPr lang="en-US" sz="2200" b="1" dirty="0">
                          <a:solidFill>
                            <a:schemeClr val="tx1"/>
                          </a:solidFill>
                        </a:rPr>
                        <a:t>Hiya</a:t>
                      </a:r>
                      <a:r>
                        <a:rPr lang="en-US" sz="2200" b="0" dirty="0">
                          <a:solidFill>
                            <a:schemeClr val="tx1"/>
                          </a:solidFill>
                        </a:rPr>
                        <a:t>! I’m </a:t>
                      </a:r>
                      <a:r>
                        <a:rPr lang="en-US" sz="2200" b="1" dirty="0">
                          <a:solidFill>
                            <a:schemeClr val="tx1"/>
                          </a:solidFill>
                        </a:rPr>
                        <a:t>John</a:t>
                      </a:r>
                      <a:r>
                        <a:rPr lang="en-US" sz="2200" b="0" dirty="0">
                          <a:solidFill>
                            <a:schemeClr val="tx1"/>
                          </a:solidFill>
                        </a:rPr>
                        <a:t>.</a:t>
                      </a:r>
                      <a:endParaRPr lang="en-GB" sz="2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GB" sz="2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14488670"/>
                  </a:ext>
                </a:extLst>
              </a:tr>
            </a:tbl>
          </a:graphicData>
        </a:graphic>
      </p:graphicFrame>
      <p:sp>
        <p:nvSpPr>
          <p:cNvPr id="9" name="Rectangle 8">
            <a:extLst>
              <a:ext uri="{FF2B5EF4-FFF2-40B4-BE49-F238E27FC236}">
                <a16:creationId xmlns:a16="http://schemas.microsoft.com/office/drawing/2014/main" id="{2F5510EF-31C3-4C71-8D2E-74C3D9D62503}"/>
              </a:ext>
            </a:extLst>
          </p:cNvPr>
          <p:cNvSpPr/>
          <p:nvPr/>
        </p:nvSpPr>
        <p:spPr>
          <a:xfrm>
            <a:off x="10939910" y="1967133"/>
            <a:ext cx="628698" cy="769441"/>
          </a:xfrm>
          <a:prstGeom prst="rect">
            <a:avLst/>
          </a:prstGeom>
        </p:spPr>
        <p:txBody>
          <a:bodyPr wrap="none">
            <a:spAutoFit/>
          </a:bodyPr>
          <a:lstStyle/>
          <a:p>
            <a:r>
              <a:rPr lang="en-US" sz="4400" b="1" dirty="0">
                <a:solidFill>
                  <a:srgbClr val="00B050"/>
                </a:solidFill>
                <a:sym typeface="Wingdings" panose="05000000000000000000" pitchFamily="2" charset="2"/>
              </a:rPr>
              <a:t></a:t>
            </a:r>
            <a:endParaRPr lang="en-GB" sz="2800" dirty="0">
              <a:solidFill>
                <a:srgbClr val="00B05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311096722"/>
              </p:ext>
            </p:extLst>
          </p:nvPr>
        </p:nvGraphicFramePr>
        <p:xfrm>
          <a:off x="572852" y="3462534"/>
          <a:ext cx="11211780" cy="853440"/>
        </p:xfrm>
        <a:graphic>
          <a:graphicData uri="http://schemas.openxmlformats.org/drawingml/2006/table">
            <a:tbl>
              <a:tblPr firstRow="1" bandRow="1">
                <a:tableStyleId>{5C22544A-7EE6-4342-B048-85BDC9FD1C3A}</a:tableStyleId>
              </a:tblPr>
              <a:tblGrid>
                <a:gridCol w="714126">
                  <a:extLst>
                    <a:ext uri="{9D8B030D-6E8A-4147-A177-3AD203B41FA5}">
                      <a16:colId xmlns:a16="http://schemas.microsoft.com/office/drawing/2014/main" val="3697854467"/>
                    </a:ext>
                  </a:extLst>
                </a:gridCol>
                <a:gridCol w="9345526">
                  <a:extLst>
                    <a:ext uri="{9D8B030D-6E8A-4147-A177-3AD203B41FA5}">
                      <a16:colId xmlns:a16="http://schemas.microsoft.com/office/drawing/2014/main" val="2360763471"/>
                    </a:ext>
                  </a:extLst>
                </a:gridCol>
                <a:gridCol w="1152128">
                  <a:extLst>
                    <a:ext uri="{9D8B030D-6E8A-4147-A177-3AD203B41FA5}">
                      <a16:colId xmlns:a16="http://schemas.microsoft.com/office/drawing/2014/main" val="555520451"/>
                    </a:ext>
                  </a:extLst>
                </a:gridCol>
              </a:tblGrid>
              <a:tr h="370840">
                <a:tc rowSpan="2">
                  <a:txBody>
                    <a:bodyPr/>
                    <a:lstStyle/>
                    <a:p>
                      <a:pPr algn="ctr"/>
                      <a:r>
                        <a:rPr lang="en-US" sz="2200" b="0" dirty="0">
                          <a:solidFill>
                            <a:schemeClr val="tx1"/>
                          </a:solidFill>
                        </a:rPr>
                        <a:t>B</a:t>
                      </a:r>
                      <a:endParaRPr lang="en-GB" sz="2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dirty="0">
                          <a:solidFill>
                            <a:schemeClr val="tx1"/>
                          </a:solidFill>
                        </a:rPr>
                        <a:t>1. First, </a:t>
                      </a:r>
                      <a:r>
                        <a:rPr lang="en-US" sz="2200" b="1" dirty="0">
                          <a:solidFill>
                            <a:schemeClr val="tx1"/>
                          </a:solidFill>
                        </a:rPr>
                        <a:t>I’ll</a:t>
                      </a:r>
                      <a:r>
                        <a:rPr lang="en-US" sz="2200" b="0" dirty="0">
                          <a:solidFill>
                            <a:schemeClr val="tx1"/>
                          </a:solidFill>
                        </a:rPr>
                        <a:t> </a:t>
                      </a:r>
                      <a:r>
                        <a:rPr lang="en-US" sz="2200" b="1" dirty="0">
                          <a:solidFill>
                            <a:schemeClr val="tx1"/>
                          </a:solidFill>
                        </a:rPr>
                        <a:t>explain</a:t>
                      </a:r>
                      <a:r>
                        <a:rPr lang="en-US" sz="2200" b="0" dirty="0">
                          <a:solidFill>
                            <a:schemeClr val="tx1"/>
                          </a:solidFill>
                        </a:rPr>
                        <a:t> the problem. </a:t>
                      </a:r>
                      <a:endParaRPr lang="en-GB" sz="2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GB" sz="2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45191934"/>
                  </a:ext>
                </a:extLst>
              </a:tr>
              <a:tr h="384567">
                <a:tc vMerge="1">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dirty="0">
                          <a:solidFill>
                            <a:schemeClr val="tx1"/>
                          </a:solidFill>
                        </a:rPr>
                        <a:t>2. First, the problem </a:t>
                      </a:r>
                      <a:r>
                        <a:rPr lang="en-US" sz="2200" b="1" dirty="0">
                          <a:solidFill>
                            <a:schemeClr val="tx1"/>
                          </a:solidFill>
                        </a:rPr>
                        <a:t>will be explained</a:t>
                      </a:r>
                      <a:r>
                        <a:rPr lang="en-US" sz="2200" b="0" dirty="0">
                          <a:solidFill>
                            <a:schemeClr val="tx1"/>
                          </a:solidFill>
                        </a:rPr>
                        <a:t>.</a:t>
                      </a:r>
                      <a:endParaRPr lang="en-GB" sz="2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GB" sz="2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7338880"/>
                  </a:ext>
                </a:extLst>
              </a:tr>
            </a:tbl>
          </a:graphicData>
        </a:graphic>
      </p:graphicFrame>
      <p:sp>
        <p:nvSpPr>
          <p:cNvPr id="11" name="Rectangle 10">
            <a:extLst>
              <a:ext uri="{FF2B5EF4-FFF2-40B4-BE49-F238E27FC236}">
                <a16:creationId xmlns:a16="http://schemas.microsoft.com/office/drawing/2014/main" id="{2F5510EF-31C3-4C71-8D2E-74C3D9D62503}"/>
              </a:ext>
            </a:extLst>
          </p:cNvPr>
          <p:cNvSpPr/>
          <p:nvPr/>
        </p:nvSpPr>
        <p:spPr>
          <a:xfrm>
            <a:off x="10939910" y="3330509"/>
            <a:ext cx="628698" cy="769441"/>
          </a:xfrm>
          <a:prstGeom prst="rect">
            <a:avLst/>
          </a:prstGeom>
        </p:spPr>
        <p:txBody>
          <a:bodyPr wrap="none">
            <a:spAutoFit/>
          </a:bodyPr>
          <a:lstStyle/>
          <a:p>
            <a:r>
              <a:rPr lang="en-US" sz="4400" b="1" dirty="0">
                <a:solidFill>
                  <a:srgbClr val="00B050"/>
                </a:solidFill>
                <a:sym typeface="Wingdings" panose="05000000000000000000" pitchFamily="2" charset="2"/>
              </a:rPr>
              <a:t></a:t>
            </a:r>
            <a:endParaRPr lang="en-GB" sz="2800" dirty="0">
              <a:solidFill>
                <a:srgbClr val="00B05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777358377"/>
              </p:ext>
            </p:extLst>
          </p:nvPr>
        </p:nvGraphicFramePr>
        <p:xfrm>
          <a:off x="575979" y="5029943"/>
          <a:ext cx="11208653" cy="853440"/>
        </p:xfrm>
        <a:graphic>
          <a:graphicData uri="http://schemas.openxmlformats.org/drawingml/2006/table">
            <a:tbl>
              <a:tblPr firstRow="1" bandRow="1">
                <a:tableStyleId>{5C22544A-7EE6-4342-B048-85BDC9FD1C3A}</a:tableStyleId>
              </a:tblPr>
              <a:tblGrid>
                <a:gridCol w="713927">
                  <a:extLst>
                    <a:ext uri="{9D8B030D-6E8A-4147-A177-3AD203B41FA5}">
                      <a16:colId xmlns:a16="http://schemas.microsoft.com/office/drawing/2014/main" val="1265091921"/>
                    </a:ext>
                  </a:extLst>
                </a:gridCol>
                <a:gridCol w="9342598">
                  <a:extLst>
                    <a:ext uri="{9D8B030D-6E8A-4147-A177-3AD203B41FA5}">
                      <a16:colId xmlns:a16="http://schemas.microsoft.com/office/drawing/2014/main" val="4144185374"/>
                    </a:ext>
                  </a:extLst>
                </a:gridCol>
                <a:gridCol w="1152128">
                  <a:extLst>
                    <a:ext uri="{9D8B030D-6E8A-4147-A177-3AD203B41FA5}">
                      <a16:colId xmlns:a16="http://schemas.microsoft.com/office/drawing/2014/main" val="3531961734"/>
                    </a:ext>
                  </a:extLst>
                </a:gridCol>
              </a:tblGrid>
              <a:tr h="370840">
                <a:tc rowSpan="2">
                  <a:txBody>
                    <a:bodyPr/>
                    <a:lstStyle/>
                    <a:p>
                      <a:pPr algn="ctr"/>
                      <a:r>
                        <a:rPr lang="en-US" sz="2200" b="0" dirty="0">
                          <a:solidFill>
                            <a:schemeClr val="tx1"/>
                          </a:solidFill>
                        </a:rPr>
                        <a:t>C</a:t>
                      </a:r>
                      <a:endParaRPr lang="en-GB" sz="2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dirty="0">
                          <a:solidFill>
                            <a:schemeClr val="tx1"/>
                          </a:solidFill>
                        </a:rPr>
                        <a:t>1. OK, so why is obesity such a </a:t>
                      </a:r>
                      <a:r>
                        <a:rPr lang="en-US" sz="2200" b="1" dirty="0">
                          <a:solidFill>
                            <a:schemeClr val="tx1"/>
                          </a:solidFill>
                        </a:rPr>
                        <a:t>bad thing</a:t>
                      </a:r>
                      <a:r>
                        <a:rPr lang="en-US" sz="22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GB" sz="2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47397529"/>
                  </a:ext>
                </a:extLst>
              </a:tr>
              <a:tr h="370840">
                <a:tc vMerge="1">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dirty="0">
                          <a:solidFill>
                            <a:schemeClr val="tx1"/>
                          </a:solidFill>
                        </a:rPr>
                        <a:t>2. OK, so why is obesity such a </a:t>
                      </a:r>
                      <a:r>
                        <a:rPr lang="en-US" sz="2200" b="1" dirty="0">
                          <a:solidFill>
                            <a:schemeClr val="tx1"/>
                          </a:solidFill>
                        </a:rPr>
                        <a:t>serious issue</a:t>
                      </a:r>
                      <a:r>
                        <a:rPr lang="en-US" sz="2200" b="0" dirty="0">
                          <a:solidFill>
                            <a:schemeClr val="tx1"/>
                          </a:solidFill>
                        </a:rPr>
                        <a:t>?</a:t>
                      </a:r>
                      <a:endParaRPr lang="en-GB" sz="2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GB" sz="2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82138209"/>
                  </a:ext>
                </a:extLst>
              </a:tr>
            </a:tbl>
          </a:graphicData>
        </a:graphic>
      </p:graphicFrame>
      <p:sp>
        <p:nvSpPr>
          <p:cNvPr id="12" name="Rectangle 11">
            <a:extLst>
              <a:ext uri="{FF2B5EF4-FFF2-40B4-BE49-F238E27FC236}">
                <a16:creationId xmlns:a16="http://schemas.microsoft.com/office/drawing/2014/main" id="{2F5510EF-31C3-4C71-8D2E-74C3D9D62503}"/>
              </a:ext>
            </a:extLst>
          </p:cNvPr>
          <p:cNvSpPr/>
          <p:nvPr/>
        </p:nvSpPr>
        <p:spPr>
          <a:xfrm>
            <a:off x="10939910" y="5323855"/>
            <a:ext cx="628698" cy="769441"/>
          </a:xfrm>
          <a:prstGeom prst="rect">
            <a:avLst/>
          </a:prstGeom>
        </p:spPr>
        <p:txBody>
          <a:bodyPr wrap="none">
            <a:spAutoFit/>
          </a:bodyPr>
          <a:lstStyle/>
          <a:p>
            <a:r>
              <a:rPr lang="en-US" sz="4400" b="1" dirty="0">
                <a:solidFill>
                  <a:srgbClr val="00B050"/>
                </a:solidFill>
                <a:sym typeface="Wingdings" panose="05000000000000000000" pitchFamily="2" charset="2"/>
              </a:rPr>
              <a:t></a:t>
            </a:r>
            <a:endParaRPr lang="en-GB" sz="2800" dirty="0">
              <a:solidFill>
                <a:srgbClr val="00B050"/>
              </a:solidFill>
            </a:endParaRPr>
          </a:p>
        </p:txBody>
      </p:sp>
    </p:spTree>
    <p:extLst>
      <p:ext uri="{BB962C8B-B14F-4D97-AF65-F5344CB8AC3E}">
        <p14:creationId xmlns:p14="http://schemas.microsoft.com/office/powerpoint/2010/main" val="2453041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2"/>
          <p:cNvGrpSpPr>
            <a:grpSpLocks/>
          </p:cNvGrpSpPr>
          <p:nvPr/>
        </p:nvGrpSpPr>
        <p:grpSpPr bwMode="auto">
          <a:xfrm>
            <a:off x="2567607" y="279939"/>
            <a:ext cx="9073012" cy="556779"/>
            <a:chOff x="103092947" y="106166646"/>
            <a:chExt cx="6633631" cy="556458"/>
          </a:xfrm>
        </p:grpSpPr>
        <p:sp>
          <p:nvSpPr>
            <p:cNvPr id="7" name="Text Box 3"/>
            <p:cNvSpPr txBox="1">
              <a:spLocks noChangeArrowheads="1"/>
            </p:cNvSpPr>
            <p:nvPr/>
          </p:nvSpPr>
          <p:spPr bwMode="auto">
            <a:xfrm>
              <a:off x="103121222" y="106166646"/>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Presentation </a:t>
              </a:r>
              <a:r>
                <a:rPr lang="en-GB" altLang="en-US" sz="2400" b="1" dirty="0">
                  <a:solidFill>
                    <a:srgbClr val="000000"/>
                  </a:solidFill>
                  <a:latin typeface="Verdana" panose="020B0604030504040204" pitchFamily="34" charset="0"/>
                </a:rPr>
                <a:t>r</a:t>
              </a:r>
              <a:r>
                <a:rPr kumimoji="0" lang="en-GB" altLang="en-US" sz="2400" b="1" i="0" u="none" strike="noStrike" kern="1200" cap="none" spc="0" normalizeH="0" baseline="0" noProof="0" dirty="0" err="1">
                  <a:ln>
                    <a:noFill/>
                  </a:ln>
                  <a:solidFill>
                    <a:srgbClr val="000000"/>
                  </a:solidFill>
                  <a:effectLst/>
                  <a:uLnTx/>
                  <a:uFillTx/>
                  <a:latin typeface="Verdana" panose="020B0604030504040204" pitchFamily="34" charset="0"/>
                  <a:ea typeface="+mn-ea"/>
                  <a:cs typeface="+mn-cs"/>
                </a:rPr>
                <a:t>egister</a:t>
              </a: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 </a:t>
              </a:r>
              <a:r>
                <a:rPr kumimoji="0" lang="en-GB" altLang="en-US" sz="240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Rules</a:t>
              </a: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aphicFrame>
        <p:nvGraphicFramePr>
          <p:cNvPr id="14" name="Table 13"/>
          <p:cNvGraphicFramePr>
            <a:graphicFrameLocks noGrp="1"/>
          </p:cNvGraphicFramePr>
          <p:nvPr>
            <p:extLst>
              <p:ext uri="{D42A27DB-BD31-4B8C-83A1-F6EECF244321}">
                <p14:modId xmlns:p14="http://schemas.microsoft.com/office/powerpoint/2010/main" val="4077314480"/>
              </p:ext>
            </p:extLst>
          </p:nvPr>
        </p:nvGraphicFramePr>
        <p:xfrm>
          <a:off x="423516" y="1268760"/>
          <a:ext cx="11208653" cy="1524000"/>
        </p:xfrm>
        <a:graphic>
          <a:graphicData uri="http://schemas.openxmlformats.org/drawingml/2006/table">
            <a:tbl>
              <a:tblPr firstRow="1" bandRow="1">
                <a:tableStyleId>{5C22544A-7EE6-4342-B048-85BDC9FD1C3A}</a:tableStyleId>
              </a:tblPr>
              <a:tblGrid>
                <a:gridCol w="713927">
                  <a:extLst>
                    <a:ext uri="{9D8B030D-6E8A-4147-A177-3AD203B41FA5}">
                      <a16:colId xmlns:a16="http://schemas.microsoft.com/office/drawing/2014/main" val="359350425"/>
                    </a:ext>
                  </a:extLst>
                </a:gridCol>
                <a:gridCol w="9383174">
                  <a:extLst>
                    <a:ext uri="{9D8B030D-6E8A-4147-A177-3AD203B41FA5}">
                      <a16:colId xmlns:a16="http://schemas.microsoft.com/office/drawing/2014/main" val="36459341"/>
                    </a:ext>
                  </a:extLst>
                </a:gridCol>
                <a:gridCol w="1111552">
                  <a:extLst>
                    <a:ext uri="{9D8B030D-6E8A-4147-A177-3AD203B41FA5}">
                      <a16:colId xmlns:a16="http://schemas.microsoft.com/office/drawing/2014/main" val="1027333576"/>
                    </a:ext>
                  </a:extLst>
                </a:gridCol>
              </a:tblGrid>
              <a:tr h="370840">
                <a:tc rowSpan="2">
                  <a:txBody>
                    <a:bodyPr/>
                    <a:lstStyle/>
                    <a:p>
                      <a:pPr algn="ctr"/>
                      <a:r>
                        <a:rPr lang="en-US" sz="2200" b="0" dirty="0">
                          <a:solidFill>
                            <a:schemeClr val="tx1"/>
                          </a:solidFill>
                        </a:rPr>
                        <a:t>D</a:t>
                      </a:r>
                      <a:endParaRPr lang="en-GB" sz="2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dirty="0">
                          <a:solidFill>
                            <a:schemeClr val="tx1"/>
                          </a:solidFill>
                        </a:rPr>
                        <a:t>1. Well, there’s </a:t>
                      </a:r>
                      <a:r>
                        <a:rPr lang="en-US" sz="2200" b="1" dirty="0">
                          <a:solidFill>
                            <a:schemeClr val="tx1"/>
                          </a:solidFill>
                        </a:rPr>
                        <a:t>significant</a:t>
                      </a:r>
                      <a:r>
                        <a:rPr lang="en-US" sz="2200" b="0" dirty="0">
                          <a:solidFill>
                            <a:schemeClr val="tx1"/>
                          </a:solidFill>
                        </a:rPr>
                        <a:t> evidence that similar unhealthy food bans have had an </a:t>
                      </a:r>
                      <a:r>
                        <a:rPr lang="en-US" sz="2200" b="1" dirty="0">
                          <a:solidFill>
                            <a:schemeClr val="tx1"/>
                          </a:solidFill>
                        </a:rPr>
                        <a:t>almost</a:t>
                      </a:r>
                      <a:r>
                        <a:rPr lang="en-US" sz="2200" b="0" dirty="0">
                          <a:solidFill>
                            <a:schemeClr val="tx1"/>
                          </a:solidFill>
                        </a:rPr>
                        <a:t> </a:t>
                      </a:r>
                      <a:r>
                        <a:rPr lang="en-US" sz="2200" b="1" dirty="0">
                          <a:solidFill>
                            <a:schemeClr val="tx1"/>
                          </a:solidFill>
                        </a:rPr>
                        <a:t>immediate</a:t>
                      </a:r>
                      <a:r>
                        <a:rPr lang="en-US" sz="2200" b="0" dirty="0">
                          <a:solidFill>
                            <a:schemeClr val="tx1"/>
                          </a:solidFill>
                        </a:rPr>
                        <a:t> impact.</a:t>
                      </a:r>
                      <a:endParaRPr lang="en-GB" sz="2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GB" sz="2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05431697"/>
                  </a:ext>
                </a:extLst>
              </a:tr>
              <a:tr h="370840">
                <a:tc vMerge="1">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dirty="0">
                          <a:solidFill>
                            <a:schemeClr val="tx1"/>
                          </a:solidFill>
                        </a:rPr>
                        <a:t>2. Well, there’s </a:t>
                      </a:r>
                      <a:r>
                        <a:rPr lang="en-US" sz="2200" b="1" dirty="0">
                          <a:solidFill>
                            <a:schemeClr val="tx1"/>
                          </a:solidFill>
                        </a:rPr>
                        <a:t>loads of </a:t>
                      </a:r>
                      <a:r>
                        <a:rPr lang="en-US" sz="2200" b="0" dirty="0">
                          <a:solidFill>
                            <a:schemeClr val="tx1"/>
                          </a:solidFill>
                        </a:rPr>
                        <a:t>evidence that the impact of similar unhealthy food bans has been </a:t>
                      </a:r>
                      <a:r>
                        <a:rPr lang="en-US" sz="2200" b="1" dirty="0">
                          <a:solidFill>
                            <a:schemeClr val="tx1"/>
                          </a:solidFill>
                        </a:rPr>
                        <a:t>dead fast.</a:t>
                      </a:r>
                      <a:endParaRPr lang="en-US" sz="2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GB" sz="2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71538735"/>
                  </a:ext>
                </a:extLst>
              </a:tr>
            </a:tbl>
          </a:graphicData>
        </a:graphic>
      </p:graphicFrame>
      <p:sp>
        <p:nvSpPr>
          <p:cNvPr id="16" name="Rectangle 15">
            <a:extLst>
              <a:ext uri="{FF2B5EF4-FFF2-40B4-BE49-F238E27FC236}">
                <a16:creationId xmlns:a16="http://schemas.microsoft.com/office/drawing/2014/main" id="{2F5510EF-31C3-4C71-8D2E-74C3D9D62503}"/>
              </a:ext>
            </a:extLst>
          </p:cNvPr>
          <p:cNvSpPr/>
          <p:nvPr/>
        </p:nvSpPr>
        <p:spPr>
          <a:xfrm>
            <a:off x="10776520" y="1276334"/>
            <a:ext cx="628698" cy="769441"/>
          </a:xfrm>
          <a:prstGeom prst="rect">
            <a:avLst/>
          </a:prstGeom>
        </p:spPr>
        <p:txBody>
          <a:bodyPr wrap="none">
            <a:spAutoFit/>
          </a:bodyPr>
          <a:lstStyle/>
          <a:p>
            <a:r>
              <a:rPr lang="en-US" sz="4400" b="1" dirty="0">
                <a:solidFill>
                  <a:srgbClr val="00B050"/>
                </a:solidFill>
                <a:sym typeface="Wingdings" panose="05000000000000000000" pitchFamily="2" charset="2"/>
              </a:rPr>
              <a:t></a:t>
            </a:r>
            <a:endParaRPr lang="en-GB" sz="2800" dirty="0">
              <a:solidFill>
                <a:srgbClr val="00B050"/>
              </a:solidFill>
            </a:endParaRPr>
          </a:p>
        </p:txBody>
      </p:sp>
      <p:graphicFrame>
        <p:nvGraphicFramePr>
          <p:cNvPr id="17" name="Table 16"/>
          <p:cNvGraphicFramePr>
            <a:graphicFrameLocks noGrp="1"/>
          </p:cNvGraphicFramePr>
          <p:nvPr>
            <p:extLst>
              <p:ext uri="{D42A27DB-BD31-4B8C-83A1-F6EECF244321}">
                <p14:modId xmlns:p14="http://schemas.microsoft.com/office/powerpoint/2010/main" val="3239301963"/>
              </p:ext>
            </p:extLst>
          </p:nvPr>
        </p:nvGraphicFramePr>
        <p:xfrm>
          <a:off x="423516" y="3356992"/>
          <a:ext cx="11208653" cy="853440"/>
        </p:xfrm>
        <a:graphic>
          <a:graphicData uri="http://schemas.openxmlformats.org/drawingml/2006/table">
            <a:tbl>
              <a:tblPr firstRow="1" bandRow="1">
                <a:tableStyleId>{5C22544A-7EE6-4342-B048-85BDC9FD1C3A}</a:tableStyleId>
              </a:tblPr>
              <a:tblGrid>
                <a:gridCol w="737870">
                  <a:extLst>
                    <a:ext uri="{9D8B030D-6E8A-4147-A177-3AD203B41FA5}">
                      <a16:colId xmlns:a16="http://schemas.microsoft.com/office/drawing/2014/main" val="2054435799"/>
                    </a:ext>
                  </a:extLst>
                </a:gridCol>
                <a:gridCol w="9327102">
                  <a:extLst>
                    <a:ext uri="{9D8B030D-6E8A-4147-A177-3AD203B41FA5}">
                      <a16:colId xmlns:a16="http://schemas.microsoft.com/office/drawing/2014/main" val="2734325222"/>
                    </a:ext>
                  </a:extLst>
                </a:gridCol>
                <a:gridCol w="1143681">
                  <a:extLst>
                    <a:ext uri="{9D8B030D-6E8A-4147-A177-3AD203B41FA5}">
                      <a16:colId xmlns:a16="http://schemas.microsoft.com/office/drawing/2014/main" val="4128333869"/>
                    </a:ext>
                  </a:extLst>
                </a:gridCol>
              </a:tblGrid>
              <a:tr h="370840">
                <a:tc rowSpan="2">
                  <a:txBody>
                    <a:bodyPr/>
                    <a:lstStyle/>
                    <a:p>
                      <a:pPr algn="ctr"/>
                      <a:r>
                        <a:rPr lang="en-US" sz="2200" b="0" dirty="0">
                          <a:solidFill>
                            <a:schemeClr val="tx1"/>
                          </a:solidFill>
                        </a:rPr>
                        <a:t>E</a:t>
                      </a:r>
                      <a:endParaRPr lang="en-GB" sz="2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2200" b="0" dirty="0">
                          <a:solidFill>
                            <a:schemeClr val="tx1"/>
                          </a:solidFill>
                        </a:rPr>
                        <a:t>1. </a:t>
                      </a:r>
                      <a:r>
                        <a:rPr lang="en-US" sz="2200" b="1" dirty="0">
                          <a:solidFill>
                            <a:schemeClr val="tx1"/>
                          </a:solidFill>
                        </a:rPr>
                        <a:t>We would</a:t>
                      </a:r>
                      <a:r>
                        <a:rPr lang="en-US" sz="2200" b="0" dirty="0">
                          <a:solidFill>
                            <a:schemeClr val="tx1"/>
                          </a:solidFill>
                        </a:rPr>
                        <a:t> need to build a website. </a:t>
                      </a:r>
                      <a:r>
                        <a:rPr lang="en-US" sz="2200" b="1" dirty="0">
                          <a:solidFill>
                            <a:schemeClr val="tx1"/>
                          </a:solidFill>
                        </a:rPr>
                        <a:t>Consequently</a:t>
                      </a:r>
                      <a:r>
                        <a:rPr lang="en-US" sz="2200" b="0" dirty="0">
                          <a:solidFill>
                            <a:schemeClr val="tx1"/>
                          </a:solidFill>
                        </a:rPr>
                        <a:t>, it would </a:t>
                      </a:r>
                      <a:r>
                        <a:rPr lang="en-US" sz="2200" b="1" dirty="0">
                          <a:solidFill>
                            <a:schemeClr val="tx1"/>
                          </a:solidFill>
                        </a:rPr>
                        <a:t>demand</a:t>
                      </a:r>
                      <a:r>
                        <a:rPr lang="en-US" sz="2200" b="0" dirty="0">
                          <a:solidFill>
                            <a:schemeClr val="tx1"/>
                          </a:solidFill>
                        </a:rPr>
                        <a:t> time.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GB" sz="2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83326202"/>
                  </a:ext>
                </a:extLst>
              </a:tr>
              <a:tr h="370840">
                <a:tc vMerge="1">
                  <a:txBody>
                    <a:bodyPr/>
                    <a:lstStyle/>
                    <a:p>
                      <a:pPr algn="ctr"/>
                      <a:endParaRPr lang="en-GB"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2200" b="0" dirty="0">
                          <a:solidFill>
                            <a:schemeClr val="tx1"/>
                          </a:solidFill>
                        </a:rPr>
                        <a:t>2. </a:t>
                      </a:r>
                      <a:r>
                        <a:rPr lang="en-US" sz="2200" b="1" dirty="0">
                          <a:solidFill>
                            <a:schemeClr val="tx1"/>
                          </a:solidFill>
                        </a:rPr>
                        <a:t>We’d</a:t>
                      </a:r>
                      <a:r>
                        <a:rPr lang="en-US" sz="2200" b="0" dirty="0">
                          <a:solidFill>
                            <a:schemeClr val="tx1"/>
                          </a:solidFill>
                        </a:rPr>
                        <a:t> need to build a website. </a:t>
                      </a:r>
                      <a:r>
                        <a:rPr lang="en-US" sz="2200" b="1" dirty="0">
                          <a:solidFill>
                            <a:schemeClr val="tx1"/>
                          </a:solidFill>
                        </a:rPr>
                        <a:t>So</a:t>
                      </a:r>
                      <a:r>
                        <a:rPr lang="en-US" sz="2200" b="0" dirty="0">
                          <a:solidFill>
                            <a:schemeClr val="tx1"/>
                          </a:solidFill>
                        </a:rPr>
                        <a:t> it would </a:t>
                      </a:r>
                      <a:r>
                        <a:rPr lang="en-US" sz="2200" b="1" dirty="0">
                          <a:solidFill>
                            <a:schemeClr val="tx1"/>
                          </a:solidFill>
                        </a:rPr>
                        <a:t>take</a:t>
                      </a:r>
                      <a:r>
                        <a:rPr lang="en-US" sz="2200" b="0" dirty="0">
                          <a:solidFill>
                            <a:schemeClr val="tx1"/>
                          </a:solidFill>
                        </a:rPr>
                        <a:t> time.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GB" sz="2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0455266"/>
                  </a:ext>
                </a:extLst>
              </a:tr>
            </a:tbl>
          </a:graphicData>
        </a:graphic>
      </p:graphicFrame>
      <p:sp>
        <p:nvSpPr>
          <p:cNvPr id="18" name="Rectangle 17">
            <a:extLst>
              <a:ext uri="{FF2B5EF4-FFF2-40B4-BE49-F238E27FC236}">
                <a16:creationId xmlns:a16="http://schemas.microsoft.com/office/drawing/2014/main" id="{2F5510EF-31C3-4C71-8D2E-74C3D9D62503}"/>
              </a:ext>
            </a:extLst>
          </p:cNvPr>
          <p:cNvSpPr/>
          <p:nvPr/>
        </p:nvSpPr>
        <p:spPr>
          <a:xfrm>
            <a:off x="10803802" y="3645024"/>
            <a:ext cx="628698" cy="769441"/>
          </a:xfrm>
          <a:prstGeom prst="rect">
            <a:avLst/>
          </a:prstGeom>
        </p:spPr>
        <p:txBody>
          <a:bodyPr wrap="none">
            <a:spAutoFit/>
          </a:bodyPr>
          <a:lstStyle/>
          <a:p>
            <a:r>
              <a:rPr lang="en-US" sz="4400" b="1" dirty="0">
                <a:solidFill>
                  <a:srgbClr val="00B050"/>
                </a:solidFill>
                <a:sym typeface="Wingdings" panose="05000000000000000000" pitchFamily="2" charset="2"/>
              </a:rPr>
              <a:t></a:t>
            </a:r>
            <a:endParaRPr lang="en-GB" sz="2800" dirty="0">
              <a:solidFill>
                <a:srgbClr val="00B050"/>
              </a:solidFill>
            </a:endParaRPr>
          </a:p>
        </p:txBody>
      </p:sp>
      <p:graphicFrame>
        <p:nvGraphicFramePr>
          <p:cNvPr id="19" name="Table 18"/>
          <p:cNvGraphicFramePr>
            <a:graphicFrameLocks noGrp="1"/>
          </p:cNvGraphicFramePr>
          <p:nvPr>
            <p:extLst>
              <p:ext uri="{D42A27DB-BD31-4B8C-83A1-F6EECF244321}">
                <p14:modId xmlns:p14="http://schemas.microsoft.com/office/powerpoint/2010/main" val="456643235"/>
              </p:ext>
            </p:extLst>
          </p:nvPr>
        </p:nvGraphicFramePr>
        <p:xfrm>
          <a:off x="423516" y="4743083"/>
          <a:ext cx="11208653" cy="1524000"/>
        </p:xfrm>
        <a:graphic>
          <a:graphicData uri="http://schemas.openxmlformats.org/drawingml/2006/table">
            <a:tbl>
              <a:tblPr firstRow="1" bandRow="1">
                <a:tableStyleId>{5C22544A-7EE6-4342-B048-85BDC9FD1C3A}</a:tableStyleId>
              </a:tblPr>
              <a:tblGrid>
                <a:gridCol w="713927">
                  <a:extLst>
                    <a:ext uri="{9D8B030D-6E8A-4147-A177-3AD203B41FA5}">
                      <a16:colId xmlns:a16="http://schemas.microsoft.com/office/drawing/2014/main" val="507577844"/>
                    </a:ext>
                  </a:extLst>
                </a:gridCol>
                <a:gridCol w="9351045">
                  <a:extLst>
                    <a:ext uri="{9D8B030D-6E8A-4147-A177-3AD203B41FA5}">
                      <a16:colId xmlns:a16="http://schemas.microsoft.com/office/drawing/2014/main" val="973099367"/>
                    </a:ext>
                  </a:extLst>
                </a:gridCol>
                <a:gridCol w="1143681">
                  <a:extLst>
                    <a:ext uri="{9D8B030D-6E8A-4147-A177-3AD203B41FA5}">
                      <a16:colId xmlns:a16="http://schemas.microsoft.com/office/drawing/2014/main" val="832465128"/>
                    </a:ext>
                  </a:extLst>
                </a:gridCol>
              </a:tblGrid>
              <a:tr h="370840">
                <a:tc rowSpan="2">
                  <a:txBody>
                    <a:bodyPr/>
                    <a:lstStyle/>
                    <a:p>
                      <a:pPr algn="ctr"/>
                      <a:r>
                        <a:rPr lang="en-US" sz="2200" b="0" dirty="0">
                          <a:solidFill>
                            <a:schemeClr val="tx1"/>
                          </a:solidFill>
                        </a:rPr>
                        <a:t>F</a:t>
                      </a:r>
                      <a:endParaRPr lang="en-GB" sz="2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2200" b="0" dirty="0">
                          <a:solidFill>
                            <a:schemeClr val="tx1"/>
                          </a:solidFill>
                        </a:rPr>
                        <a:t>1. Similarly, increasing physical activity has been shown to have a significant impact on obesity and would </a:t>
                      </a:r>
                      <a:r>
                        <a:rPr lang="en-US" sz="2200" b="1" dirty="0">
                          <a:solidFill>
                            <a:schemeClr val="tx1"/>
                          </a:solidFill>
                        </a:rPr>
                        <a:t>likely</a:t>
                      </a:r>
                      <a:r>
                        <a:rPr lang="en-US" sz="2200" b="0" dirty="0">
                          <a:solidFill>
                            <a:schemeClr val="tx1"/>
                          </a:solidFill>
                        </a:rPr>
                        <a:t> be successful in the UK.</a:t>
                      </a:r>
                      <a:endParaRPr lang="en-GB" sz="2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GB" sz="2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66463696"/>
                  </a:ext>
                </a:extLst>
              </a:tr>
              <a:tr h="370840">
                <a:tc vMerge="1">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2200" b="0" dirty="0">
                          <a:solidFill>
                            <a:schemeClr val="tx1"/>
                          </a:solidFill>
                        </a:rPr>
                        <a:t>2. Similarly, increasing physical activity has been shown to have a significant impact on obesity and would </a:t>
                      </a:r>
                      <a:r>
                        <a:rPr lang="en-US" sz="2200" b="1" dirty="0">
                          <a:solidFill>
                            <a:schemeClr val="tx1"/>
                          </a:solidFill>
                        </a:rPr>
                        <a:t>definitely</a:t>
                      </a:r>
                      <a:r>
                        <a:rPr lang="en-US" sz="2200" b="0" dirty="0">
                          <a:solidFill>
                            <a:schemeClr val="tx1"/>
                          </a:solidFill>
                        </a:rPr>
                        <a:t> be successful in the UK.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GB" sz="2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39244469"/>
                  </a:ext>
                </a:extLst>
              </a:tr>
            </a:tbl>
          </a:graphicData>
        </a:graphic>
      </p:graphicFrame>
      <p:sp>
        <p:nvSpPr>
          <p:cNvPr id="20" name="Rectangle 19">
            <a:extLst>
              <a:ext uri="{FF2B5EF4-FFF2-40B4-BE49-F238E27FC236}">
                <a16:creationId xmlns:a16="http://schemas.microsoft.com/office/drawing/2014/main" id="{2F5510EF-31C3-4C71-8D2E-74C3D9D62503}"/>
              </a:ext>
            </a:extLst>
          </p:cNvPr>
          <p:cNvSpPr/>
          <p:nvPr/>
        </p:nvSpPr>
        <p:spPr>
          <a:xfrm>
            <a:off x="10759090" y="4735642"/>
            <a:ext cx="628698" cy="769441"/>
          </a:xfrm>
          <a:prstGeom prst="rect">
            <a:avLst/>
          </a:prstGeom>
        </p:spPr>
        <p:txBody>
          <a:bodyPr wrap="none">
            <a:spAutoFit/>
          </a:bodyPr>
          <a:lstStyle/>
          <a:p>
            <a:r>
              <a:rPr lang="en-US" sz="4400" b="1" dirty="0">
                <a:solidFill>
                  <a:srgbClr val="00B050"/>
                </a:solidFill>
                <a:sym typeface="Wingdings" panose="05000000000000000000" pitchFamily="2" charset="2"/>
              </a:rPr>
              <a:t></a:t>
            </a:r>
            <a:endParaRPr lang="en-GB" sz="2800" dirty="0">
              <a:solidFill>
                <a:srgbClr val="00B050"/>
              </a:solidFill>
            </a:endParaRPr>
          </a:p>
        </p:txBody>
      </p:sp>
    </p:spTree>
    <p:extLst>
      <p:ext uri="{BB962C8B-B14F-4D97-AF65-F5344CB8AC3E}">
        <p14:creationId xmlns:p14="http://schemas.microsoft.com/office/powerpoint/2010/main" val="285094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099" y="1140126"/>
            <a:ext cx="11089228" cy="5309319"/>
          </a:xfrm>
          <a:noFill/>
          <a:ln>
            <a:noFill/>
          </a:ln>
        </p:spPr>
        <p:txBody>
          <a:bodyPr>
            <a:normAutofit/>
          </a:bodyPr>
          <a:lstStyle/>
          <a:p>
            <a:pPr marL="0" indent="0" algn="just">
              <a:buNone/>
            </a:pPr>
            <a:r>
              <a:rPr lang="en-US" sz="2000" dirty="0"/>
              <a:t>Based on the example sentences from the previous activity, complete the table below.</a:t>
            </a:r>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p:txBody>
      </p:sp>
      <p:grpSp>
        <p:nvGrpSpPr>
          <p:cNvPr id="6" name="Group 2"/>
          <p:cNvGrpSpPr>
            <a:grpSpLocks/>
          </p:cNvGrpSpPr>
          <p:nvPr/>
        </p:nvGrpSpPr>
        <p:grpSpPr bwMode="auto">
          <a:xfrm>
            <a:off x="2567600" y="279933"/>
            <a:ext cx="9073012" cy="556779"/>
            <a:chOff x="103092947" y="106166646"/>
            <a:chExt cx="6633631" cy="556458"/>
          </a:xfrm>
        </p:grpSpPr>
        <p:sp>
          <p:nvSpPr>
            <p:cNvPr id="7" name="Text Box 3"/>
            <p:cNvSpPr txBox="1">
              <a:spLocks noChangeArrowheads="1"/>
            </p:cNvSpPr>
            <p:nvPr/>
          </p:nvSpPr>
          <p:spPr bwMode="auto">
            <a:xfrm>
              <a:off x="103121222" y="106166646"/>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eaLnBrk="0" fontAlgn="base" hangingPunct="0">
                <a:spcBef>
                  <a:spcPct val="0"/>
                </a:spcBef>
                <a:spcAft>
                  <a:spcPct val="0"/>
                </a:spcAft>
                <a:defRPr/>
              </a:pPr>
              <a:r>
                <a:rPr lang="en-GB" altLang="en-US" sz="2400" b="1" dirty="0">
                  <a:solidFill>
                    <a:srgbClr val="000000"/>
                  </a:solidFill>
                  <a:latin typeface="Verdana" panose="020B0604030504040204" pitchFamily="34" charset="0"/>
                  <a:ea typeface="Verdana" panose="020B0604030504040204" pitchFamily="34" charset="0"/>
                </a:rPr>
                <a:t>Presentation register</a:t>
              </a:r>
              <a:r>
                <a:rPr lang="en-US" altLang="en-US" sz="2400" dirty="0">
                  <a:solidFill>
                    <a:prstClr val="black"/>
                  </a:solidFill>
                  <a:latin typeface="Verdana" panose="020B0604030504040204" pitchFamily="34" charset="0"/>
                  <a:ea typeface="Verdana" panose="020B0604030504040204" pitchFamily="34" charset="0"/>
                </a:rPr>
                <a:t>: </a:t>
              </a:r>
              <a:r>
                <a:rPr kumimoji="0" lang="en-GB" altLang="en-US" sz="240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rPr>
                <a:t>Rules</a:t>
              </a:r>
              <a:endParaRPr kumimoji="0" lang="en-US" altLang="en-US" sz="240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aphicFrame>
        <p:nvGraphicFramePr>
          <p:cNvPr id="2" name="Table 1">
            <a:extLst>
              <a:ext uri="{FF2B5EF4-FFF2-40B4-BE49-F238E27FC236}">
                <a16:creationId xmlns:a16="http://schemas.microsoft.com/office/drawing/2014/main" id="{9570939D-6899-4CE5-B13C-D3EDCFB9B8B2}"/>
              </a:ext>
            </a:extLst>
          </p:cNvPr>
          <p:cNvGraphicFramePr>
            <a:graphicFrameLocks noGrp="1"/>
          </p:cNvGraphicFramePr>
          <p:nvPr>
            <p:extLst>
              <p:ext uri="{D42A27DB-BD31-4B8C-83A1-F6EECF244321}">
                <p14:modId xmlns:p14="http://schemas.microsoft.com/office/powerpoint/2010/main" val="1079650409"/>
              </p:ext>
            </p:extLst>
          </p:nvPr>
        </p:nvGraphicFramePr>
        <p:xfrm>
          <a:off x="551384" y="1628800"/>
          <a:ext cx="10945217" cy="4480560"/>
        </p:xfrm>
        <a:graphic>
          <a:graphicData uri="http://schemas.openxmlformats.org/drawingml/2006/table">
            <a:tbl>
              <a:tblPr firstRow="1" bandRow="1">
                <a:tableStyleId>{5C22544A-7EE6-4342-B048-85BDC9FD1C3A}</a:tableStyleId>
              </a:tblPr>
              <a:tblGrid>
                <a:gridCol w="8856984">
                  <a:extLst>
                    <a:ext uri="{9D8B030D-6E8A-4147-A177-3AD203B41FA5}">
                      <a16:colId xmlns:a16="http://schemas.microsoft.com/office/drawing/2014/main" val="3681558393"/>
                    </a:ext>
                  </a:extLst>
                </a:gridCol>
                <a:gridCol w="1008112">
                  <a:extLst>
                    <a:ext uri="{9D8B030D-6E8A-4147-A177-3AD203B41FA5}">
                      <a16:colId xmlns:a16="http://schemas.microsoft.com/office/drawing/2014/main" val="3399788496"/>
                    </a:ext>
                  </a:extLst>
                </a:gridCol>
                <a:gridCol w="1080121">
                  <a:extLst>
                    <a:ext uri="{9D8B030D-6E8A-4147-A177-3AD203B41FA5}">
                      <a16:colId xmlns:a16="http://schemas.microsoft.com/office/drawing/2014/main" val="3970835897"/>
                    </a:ext>
                  </a:extLst>
                </a:gridCol>
              </a:tblGrid>
              <a:tr h="370840">
                <a:tc>
                  <a:txBody>
                    <a:bodyPr/>
                    <a:lstStyle/>
                    <a:p>
                      <a:pPr algn="ctr"/>
                      <a:r>
                        <a:rPr lang="en-US" sz="2400" dirty="0">
                          <a:solidFill>
                            <a:schemeClr val="tx1"/>
                          </a:solidFill>
                        </a:rPr>
                        <a:t>In academic presentations, it’s typically appropriate to …</a:t>
                      </a:r>
                      <a:endParaRPr lang="en-GB"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D8EC"/>
                    </a:solidFill>
                  </a:tcPr>
                </a:tc>
                <a:tc>
                  <a:txBody>
                    <a:bodyPr/>
                    <a:lstStyle/>
                    <a:p>
                      <a:pPr algn="ctr"/>
                      <a:r>
                        <a:rPr lang="en-US" sz="2400" dirty="0">
                          <a:solidFill>
                            <a:schemeClr val="tx1"/>
                          </a:solidFill>
                        </a:rPr>
                        <a:t>YES</a:t>
                      </a:r>
                      <a:endParaRPr lang="en-GB"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D8EC"/>
                    </a:solidFill>
                  </a:tcPr>
                </a:tc>
                <a:tc>
                  <a:txBody>
                    <a:bodyPr/>
                    <a:lstStyle/>
                    <a:p>
                      <a:pPr algn="ctr"/>
                      <a:r>
                        <a:rPr lang="en-US" sz="2400" dirty="0">
                          <a:solidFill>
                            <a:schemeClr val="tx1"/>
                          </a:solidFill>
                        </a:rPr>
                        <a:t>NO</a:t>
                      </a:r>
                      <a:endParaRPr lang="en-GB"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D8EC"/>
                    </a:solidFill>
                  </a:tcPr>
                </a:tc>
                <a:extLst>
                  <a:ext uri="{0D108BD9-81ED-4DB2-BD59-A6C34878D82A}">
                    <a16:rowId xmlns:a16="http://schemas.microsoft.com/office/drawing/2014/main" val="1454702449"/>
                  </a:ext>
                </a:extLst>
              </a:tr>
              <a:tr h="370840">
                <a:tc>
                  <a:txBody>
                    <a:bodyPr/>
                    <a:lstStyle/>
                    <a:p>
                      <a:r>
                        <a:rPr lang="en-US" sz="2400" dirty="0">
                          <a:solidFill>
                            <a:schemeClr val="tx1"/>
                          </a:solidFill>
                        </a:rPr>
                        <a:t>use contractions where possible (e.g. I’ll, there’s).</a:t>
                      </a:r>
                      <a:endParaRPr lang="en-GB"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tc>
                  <a:txBody>
                    <a:bodyPr/>
                    <a:lstStyle/>
                    <a:p>
                      <a:endParaRPr lang="en-GB"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tc>
                  <a:txBody>
                    <a:bodyPr/>
                    <a:lstStyle/>
                    <a:p>
                      <a:endParaRPr lang="en-GB"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extLst>
                  <a:ext uri="{0D108BD9-81ED-4DB2-BD59-A6C34878D82A}">
                    <a16:rowId xmlns:a16="http://schemas.microsoft.com/office/drawing/2014/main" val="274357969"/>
                  </a:ext>
                </a:extLst>
              </a:tr>
              <a:tr h="370840">
                <a:tc>
                  <a:txBody>
                    <a:bodyPr/>
                    <a:lstStyle/>
                    <a:p>
                      <a:r>
                        <a:rPr lang="en-US" sz="2400" dirty="0">
                          <a:solidFill>
                            <a:schemeClr val="tx1"/>
                          </a:solidFill>
                        </a:rPr>
                        <a:t>use very informal or slang words (e.g. Hiya, dead fast).</a:t>
                      </a:r>
                      <a:endParaRPr lang="en-GB"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tc>
                  <a:txBody>
                    <a:bodyPr/>
                    <a:lstStyle/>
                    <a:p>
                      <a:endParaRPr lang="en-GB"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tc>
                  <a:txBody>
                    <a:bodyPr/>
                    <a:lstStyle/>
                    <a:p>
                      <a:endParaRPr lang="en-GB"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extLst>
                  <a:ext uri="{0D108BD9-81ED-4DB2-BD59-A6C34878D82A}">
                    <a16:rowId xmlns:a16="http://schemas.microsoft.com/office/drawing/2014/main" val="2660116702"/>
                  </a:ext>
                </a:extLst>
              </a:tr>
              <a:tr h="370840">
                <a:tc>
                  <a:txBody>
                    <a:bodyPr/>
                    <a:lstStyle/>
                    <a:p>
                      <a:r>
                        <a:rPr lang="en-US" sz="2400" dirty="0">
                          <a:solidFill>
                            <a:schemeClr val="tx1"/>
                          </a:solidFill>
                        </a:rPr>
                        <a:t>use vague language (e.g. thing, stuff).</a:t>
                      </a:r>
                      <a:endParaRPr lang="en-GB"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tc>
                  <a:txBody>
                    <a:bodyPr/>
                    <a:lstStyle/>
                    <a:p>
                      <a:endParaRPr lang="en-GB"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tc>
                  <a:txBody>
                    <a:bodyPr/>
                    <a:lstStyle/>
                    <a:p>
                      <a:endParaRPr lang="en-GB"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extLst>
                  <a:ext uri="{0D108BD9-81ED-4DB2-BD59-A6C34878D82A}">
                    <a16:rowId xmlns:a16="http://schemas.microsoft.com/office/drawing/2014/main" val="3175087849"/>
                  </a:ext>
                </a:extLst>
              </a:tr>
              <a:tr h="370840">
                <a:tc>
                  <a:txBody>
                    <a:bodyPr/>
                    <a:lstStyle/>
                    <a:p>
                      <a:r>
                        <a:rPr lang="en-US" sz="2400" dirty="0">
                          <a:solidFill>
                            <a:schemeClr val="tx1"/>
                          </a:solidFill>
                        </a:rPr>
                        <a:t>ask rhetorical questions.</a:t>
                      </a:r>
                      <a:endParaRPr lang="en-GB"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tc>
                  <a:txBody>
                    <a:bodyPr/>
                    <a:lstStyle/>
                    <a:p>
                      <a:endParaRPr lang="en-GB"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tc>
                  <a:txBody>
                    <a:bodyPr/>
                    <a:lstStyle/>
                    <a:p>
                      <a:endParaRPr lang="en-GB"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extLst>
                  <a:ext uri="{0D108BD9-81ED-4DB2-BD59-A6C34878D82A}">
                    <a16:rowId xmlns:a16="http://schemas.microsoft.com/office/drawing/2014/main" val="985377116"/>
                  </a:ext>
                </a:extLst>
              </a:tr>
              <a:tr h="370840">
                <a:tc>
                  <a:txBody>
                    <a:bodyPr/>
                    <a:lstStyle/>
                    <a:p>
                      <a:r>
                        <a:rPr lang="en-US" sz="2400" dirty="0">
                          <a:solidFill>
                            <a:schemeClr val="tx1"/>
                          </a:solidFill>
                        </a:rPr>
                        <a:t>use more informal verbs (e.g. take, get, back up, set up).</a:t>
                      </a:r>
                      <a:endParaRPr lang="en-GB"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tc>
                  <a:txBody>
                    <a:bodyPr/>
                    <a:lstStyle/>
                    <a:p>
                      <a:endParaRPr lang="en-GB" sz="2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tc>
                  <a:txBody>
                    <a:bodyPr/>
                    <a:lstStyle/>
                    <a:p>
                      <a:endParaRPr lang="en-GB"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extLst>
                  <a:ext uri="{0D108BD9-81ED-4DB2-BD59-A6C34878D82A}">
                    <a16:rowId xmlns:a16="http://schemas.microsoft.com/office/drawing/2014/main" val="3208977854"/>
                  </a:ext>
                </a:extLst>
              </a:tr>
              <a:tr h="370840">
                <a:tc>
                  <a:txBody>
                    <a:bodyPr/>
                    <a:lstStyle/>
                    <a:p>
                      <a:r>
                        <a:rPr lang="en-US" sz="2400" dirty="0">
                          <a:solidFill>
                            <a:schemeClr val="tx1"/>
                          </a:solidFill>
                        </a:rPr>
                        <a:t>use personal pronouns (e.g. I, you, we).</a:t>
                      </a:r>
                      <a:endParaRPr lang="en-GB"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tc>
                  <a:txBody>
                    <a:bodyPr/>
                    <a:lstStyle/>
                    <a:p>
                      <a:endParaRPr lang="en-GB" sz="2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tc>
                  <a:txBody>
                    <a:bodyPr/>
                    <a:lstStyle/>
                    <a:p>
                      <a:endParaRPr lang="en-GB"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extLst>
                  <a:ext uri="{0D108BD9-81ED-4DB2-BD59-A6C34878D82A}">
                    <a16:rowId xmlns:a16="http://schemas.microsoft.com/office/drawing/2014/main" val="3224286353"/>
                  </a:ext>
                </a:extLst>
              </a:tr>
              <a:tr h="370840">
                <a:tc>
                  <a:txBody>
                    <a:bodyPr/>
                    <a:lstStyle/>
                    <a:p>
                      <a:r>
                        <a:rPr lang="en-US" sz="2400" dirty="0">
                          <a:solidFill>
                            <a:schemeClr val="tx1"/>
                          </a:solidFill>
                        </a:rPr>
                        <a:t>use hedging language (e.g. may, likely) when making claims you’re not sure about.</a:t>
                      </a:r>
                      <a:endParaRPr lang="en-GB"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tc>
                  <a:txBody>
                    <a:bodyPr/>
                    <a:lstStyle/>
                    <a:p>
                      <a:endParaRPr lang="en-GB" sz="2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tc>
                  <a:txBody>
                    <a:bodyPr/>
                    <a:lstStyle/>
                    <a:p>
                      <a:endParaRPr lang="en-GB"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extLst>
                  <a:ext uri="{0D108BD9-81ED-4DB2-BD59-A6C34878D82A}">
                    <a16:rowId xmlns:a16="http://schemas.microsoft.com/office/drawing/2014/main" val="2832642915"/>
                  </a:ext>
                </a:extLst>
              </a:tr>
              <a:tr h="370840">
                <a:tc>
                  <a:txBody>
                    <a:bodyPr/>
                    <a:lstStyle/>
                    <a:p>
                      <a:r>
                        <a:rPr lang="en-US" sz="2400" dirty="0">
                          <a:solidFill>
                            <a:schemeClr val="tx1"/>
                          </a:solidFill>
                        </a:rPr>
                        <a:t>b</a:t>
                      </a:r>
                      <a:r>
                        <a:rPr lang="en-US" sz="2400">
                          <a:solidFill>
                            <a:schemeClr val="tx1"/>
                          </a:solidFill>
                        </a:rPr>
                        <a:t>egin </a:t>
                      </a:r>
                      <a:r>
                        <a:rPr lang="en-US" sz="2400" dirty="0">
                          <a:solidFill>
                            <a:schemeClr val="tx1"/>
                          </a:solidFill>
                        </a:rPr>
                        <a:t>ideas with simple conjunctions (e.g. and, so, but).</a:t>
                      </a:r>
                      <a:endParaRPr lang="en-GB"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tc>
                  <a:txBody>
                    <a:bodyPr/>
                    <a:lstStyle/>
                    <a:p>
                      <a:endParaRPr lang="en-GB" sz="2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tc>
                  <a:txBody>
                    <a:bodyPr/>
                    <a:lstStyle/>
                    <a:p>
                      <a:endParaRPr lang="en-GB"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extLst>
                  <a:ext uri="{0D108BD9-81ED-4DB2-BD59-A6C34878D82A}">
                    <a16:rowId xmlns:a16="http://schemas.microsoft.com/office/drawing/2014/main" val="3607053356"/>
                  </a:ext>
                </a:extLst>
              </a:tr>
            </a:tbl>
          </a:graphicData>
        </a:graphic>
      </p:graphicFrame>
      <p:sp>
        <p:nvSpPr>
          <p:cNvPr id="18" name="Rectangle 17">
            <a:extLst>
              <a:ext uri="{FF2B5EF4-FFF2-40B4-BE49-F238E27FC236}">
                <a16:creationId xmlns:a16="http://schemas.microsoft.com/office/drawing/2014/main" id="{903BC980-E4E4-444A-95B3-71982E7F1877}"/>
              </a:ext>
            </a:extLst>
          </p:cNvPr>
          <p:cNvSpPr/>
          <p:nvPr/>
        </p:nvSpPr>
        <p:spPr>
          <a:xfrm>
            <a:off x="9696400" y="2086314"/>
            <a:ext cx="506870" cy="439350"/>
          </a:xfrm>
          <a:prstGeom prst="rect">
            <a:avLst/>
          </a:prstGeom>
        </p:spPr>
        <p:txBody>
          <a:bodyPr wrap="none">
            <a:spAutoFit/>
          </a:bodyPr>
          <a:lstStyle/>
          <a:p>
            <a:r>
              <a:rPr lang="en-US" sz="3200" b="1" dirty="0">
                <a:solidFill>
                  <a:srgbClr val="00B050"/>
                </a:solidFill>
                <a:sym typeface="Wingdings" panose="05000000000000000000" pitchFamily="2" charset="2"/>
              </a:rPr>
              <a:t></a:t>
            </a:r>
            <a:endParaRPr lang="en-GB" dirty="0">
              <a:solidFill>
                <a:srgbClr val="00B050"/>
              </a:solidFill>
            </a:endParaRPr>
          </a:p>
        </p:txBody>
      </p:sp>
      <p:sp>
        <p:nvSpPr>
          <p:cNvPr id="19" name="Rectangle 18">
            <a:extLst>
              <a:ext uri="{FF2B5EF4-FFF2-40B4-BE49-F238E27FC236}">
                <a16:creationId xmlns:a16="http://schemas.microsoft.com/office/drawing/2014/main" id="{3D2C2800-C463-4FB3-829A-75DAC0DA5C7D}"/>
              </a:ext>
            </a:extLst>
          </p:cNvPr>
          <p:cNvSpPr/>
          <p:nvPr/>
        </p:nvSpPr>
        <p:spPr>
          <a:xfrm>
            <a:off x="10776520" y="2525664"/>
            <a:ext cx="506870" cy="439350"/>
          </a:xfrm>
          <a:prstGeom prst="rect">
            <a:avLst/>
          </a:prstGeom>
        </p:spPr>
        <p:txBody>
          <a:bodyPr wrap="none">
            <a:spAutoFit/>
          </a:bodyPr>
          <a:lstStyle/>
          <a:p>
            <a:r>
              <a:rPr lang="en-US" sz="3200" b="1" dirty="0">
                <a:solidFill>
                  <a:srgbClr val="00B050"/>
                </a:solidFill>
                <a:sym typeface="Wingdings" panose="05000000000000000000" pitchFamily="2" charset="2"/>
              </a:rPr>
              <a:t></a:t>
            </a:r>
            <a:endParaRPr lang="en-GB" dirty="0">
              <a:solidFill>
                <a:srgbClr val="00B050"/>
              </a:solidFill>
            </a:endParaRPr>
          </a:p>
        </p:txBody>
      </p:sp>
      <p:sp>
        <p:nvSpPr>
          <p:cNvPr id="20" name="Rectangle 19">
            <a:extLst>
              <a:ext uri="{FF2B5EF4-FFF2-40B4-BE49-F238E27FC236}">
                <a16:creationId xmlns:a16="http://schemas.microsoft.com/office/drawing/2014/main" id="{FAB2FA85-FEBD-4825-9ECC-B33DC922DD85}"/>
              </a:ext>
            </a:extLst>
          </p:cNvPr>
          <p:cNvSpPr/>
          <p:nvPr/>
        </p:nvSpPr>
        <p:spPr>
          <a:xfrm>
            <a:off x="10776520" y="2965014"/>
            <a:ext cx="506870" cy="439350"/>
          </a:xfrm>
          <a:prstGeom prst="rect">
            <a:avLst/>
          </a:prstGeom>
        </p:spPr>
        <p:txBody>
          <a:bodyPr wrap="none">
            <a:spAutoFit/>
          </a:bodyPr>
          <a:lstStyle/>
          <a:p>
            <a:r>
              <a:rPr lang="en-US" sz="3200" b="1" dirty="0">
                <a:solidFill>
                  <a:srgbClr val="00B050"/>
                </a:solidFill>
                <a:sym typeface="Wingdings" panose="05000000000000000000" pitchFamily="2" charset="2"/>
              </a:rPr>
              <a:t></a:t>
            </a:r>
            <a:endParaRPr lang="en-GB" dirty="0">
              <a:solidFill>
                <a:srgbClr val="00B050"/>
              </a:solidFill>
            </a:endParaRPr>
          </a:p>
        </p:txBody>
      </p:sp>
      <p:sp>
        <p:nvSpPr>
          <p:cNvPr id="21" name="Rectangle 20">
            <a:extLst>
              <a:ext uri="{FF2B5EF4-FFF2-40B4-BE49-F238E27FC236}">
                <a16:creationId xmlns:a16="http://schemas.microsoft.com/office/drawing/2014/main" id="{73C4E747-941F-4528-B6EA-1CEEEF1AE9C4}"/>
              </a:ext>
            </a:extLst>
          </p:cNvPr>
          <p:cNvSpPr/>
          <p:nvPr/>
        </p:nvSpPr>
        <p:spPr>
          <a:xfrm>
            <a:off x="9696400" y="3374816"/>
            <a:ext cx="506870" cy="439350"/>
          </a:xfrm>
          <a:prstGeom prst="rect">
            <a:avLst/>
          </a:prstGeom>
        </p:spPr>
        <p:txBody>
          <a:bodyPr wrap="none">
            <a:spAutoFit/>
          </a:bodyPr>
          <a:lstStyle/>
          <a:p>
            <a:r>
              <a:rPr lang="en-US" sz="3200" b="1" dirty="0">
                <a:solidFill>
                  <a:srgbClr val="00B050"/>
                </a:solidFill>
                <a:sym typeface="Wingdings" panose="05000000000000000000" pitchFamily="2" charset="2"/>
              </a:rPr>
              <a:t></a:t>
            </a:r>
            <a:endParaRPr lang="en-GB" dirty="0">
              <a:solidFill>
                <a:srgbClr val="00B050"/>
              </a:solidFill>
            </a:endParaRPr>
          </a:p>
        </p:txBody>
      </p:sp>
      <p:sp>
        <p:nvSpPr>
          <p:cNvPr id="22" name="Rectangle 21">
            <a:extLst>
              <a:ext uri="{FF2B5EF4-FFF2-40B4-BE49-F238E27FC236}">
                <a16:creationId xmlns:a16="http://schemas.microsoft.com/office/drawing/2014/main" id="{252CEEA3-F624-4F6D-96FE-FC94C311B3EC}"/>
              </a:ext>
            </a:extLst>
          </p:cNvPr>
          <p:cNvSpPr/>
          <p:nvPr/>
        </p:nvSpPr>
        <p:spPr>
          <a:xfrm>
            <a:off x="9696400" y="3862390"/>
            <a:ext cx="506870" cy="439350"/>
          </a:xfrm>
          <a:prstGeom prst="rect">
            <a:avLst/>
          </a:prstGeom>
        </p:spPr>
        <p:txBody>
          <a:bodyPr wrap="none">
            <a:spAutoFit/>
          </a:bodyPr>
          <a:lstStyle/>
          <a:p>
            <a:r>
              <a:rPr lang="en-US" sz="3200" b="1" dirty="0">
                <a:solidFill>
                  <a:srgbClr val="00B050"/>
                </a:solidFill>
                <a:sym typeface="Wingdings" panose="05000000000000000000" pitchFamily="2" charset="2"/>
              </a:rPr>
              <a:t></a:t>
            </a:r>
            <a:endParaRPr lang="en-GB" dirty="0">
              <a:solidFill>
                <a:srgbClr val="00B050"/>
              </a:solidFill>
            </a:endParaRPr>
          </a:p>
        </p:txBody>
      </p:sp>
      <p:sp>
        <p:nvSpPr>
          <p:cNvPr id="23" name="Rectangle 22">
            <a:extLst>
              <a:ext uri="{FF2B5EF4-FFF2-40B4-BE49-F238E27FC236}">
                <a16:creationId xmlns:a16="http://schemas.microsoft.com/office/drawing/2014/main" id="{7612D3E3-8289-4BAA-B0D6-DE2CCD0D6445}"/>
              </a:ext>
            </a:extLst>
          </p:cNvPr>
          <p:cNvSpPr/>
          <p:nvPr/>
        </p:nvSpPr>
        <p:spPr>
          <a:xfrm>
            <a:off x="9696400" y="4349964"/>
            <a:ext cx="506870" cy="439350"/>
          </a:xfrm>
          <a:prstGeom prst="rect">
            <a:avLst/>
          </a:prstGeom>
        </p:spPr>
        <p:txBody>
          <a:bodyPr wrap="none">
            <a:spAutoFit/>
          </a:bodyPr>
          <a:lstStyle/>
          <a:p>
            <a:r>
              <a:rPr lang="en-US" sz="3200" b="1" dirty="0">
                <a:solidFill>
                  <a:srgbClr val="00B050"/>
                </a:solidFill>
                <a:sym typeface="Wingdings" panose="05000000000000000000" pitchFamily="2" charset="2"/>
              </a:rPr>
              <a:t></a:t>
            </a:r>
            <a:endParaRPr lang="en-GB" dirty="0">
              <a:solidFill>
                <a:srgbClr val="00B050"/>
              </a:solidFill>
            </a:endParaRPr>
          </a:p>
        </p:txBody>
      </p:sp>
      <p:sp>
        <p:nvSpPr>
          <p:cNvPr id="24" name="Rectangle 23">
            <a:extLst>
              <a:ext uri="{FF2B5EF4-FFF2-40B4-BE49-F238E27FC236}">
                <a16:creationId xmlns:a16="http://schemas.microsoft.com/office/drawing/2014/main" id="{4DC6BFDF-B977-4CC2-942C-4C85021C0CD2}"/>
              </a:ext>
            </a:extLst>
          </p:cNvPr>
          <p:cNvSpPr/>
          <p:nvPr/>
        </p:nvSpPr>
        <p:spPr>
          <a:xfrm>
            <a:off x="9696400" y="4981755"/>
            <a:ext cx="506870" cy="439350"/>
          </a:xfrm>
          <a:prstGeom prst="rect">
            <a:avLst/>
          </a:prstGeom>
        </p:spPr>
        <p:txBody>
          <a:bodyPr wrap="none">
            <a:spAutoFit/>
          </a:bodyPr>
          <a:lstStyle/>
          <a:p>
            <a:r>
              <a:rPr lang="en-US" sz="3200" b="1" dirty="0">
                <a:solidFill>
                  <a:srgbClr val="00B050"/>
                </a:solidFill>
                <a:sym typeface="Wingdings" panose="05000000000000000000" pitchFamily="2" charset="2"/>
              </a:rPr>
              <a:t></a:t>
            </a:r>
            <a:endParaRPr lang="en-GB" dirty="0">
              <a:solidFill>
                <a:srgbClr val="00B050"/>
              </a:solidFill>
            </a:endParaRPr>
          </a:p>
        </p:txBody>
      </p:sp>
      <p:sp>
        <p:nvSpPr>
          <p:cNvPr id="25" name="Rectangle 24">
            <a:extLst>
              <a:ext uri="{FF2B5EF4-FFF2-40B4-BE49-F238E27FC236}">
                <a16:creationId xmlns:a16="http://schemas.microsoft.com/office/drawing/2014/main" id="{2EFC00E4-6BAF-4697-811D-7B1BC665F033}"/>
              </a:ext>
            </a:extLst>
          </p:cNvPr>
          <p:cNvSpPr/>
          <p:nvPr/>
        </p:nvSpPr>
        <p:spPr>
          <a:xfrm>
            <a:off x="9696400" y="5639246"/>
            <a:ext cx="506870" cy="439350"/>
          </a:xfrm>
          <a:prstGeom prst="rect">
            <a:avLst/>
          </a:prstGeom>
        </p:spPr>
        <p:txBody>
          <a:bodyPr wrap="none">
            <a:spAutoFit/>
          </a:bodyPr>
          <a:lstStyle/>
          <a:p>
            <a:r>
              <a:rPr lang="en-US" sz="3200" b="1" dirty="0">
                <a:solidFill>
                  <a:srgbClr val="00B050"/>
                </a:solidFill>
                <a:sym typeface="Wingdings" panose="05000000000000000000" pitchFamily="2" charset="2"/>
              </a:rPr>
              <a:t></a:t>
            </a:r>
            <a:endParaRPr lang="en-GB" dirty="0">
              <a:solidFill>
                <a:srgbClr val="00B050"/>
              </a:solidFill>
            </a:endParaRPr>
          </a:p>
        </p:txBody>
      </p:sp>
      <p:sp>
        <p:nvSpPr>
          <p:cNvPr id="4" name="Rectangle 3"/>
          <p:cNvSpPr/>
          <p:nvPr/>
        </p:nvSpPr>
        <p:spPr>
          <a:xfrm>
            <a:off x="407368" y="6249390"/>
            <a:ext cx="11620728" cy="400110"/>
          </a:xfrm>
          <a:prstGeom prst="rect">
            <a:avLst/>
          </a:prstGeom>
        </p:spPr>
        <p:txBody>
          <a:bodyPr wrap="square">
            <a:spAutoFit/>
          </a:bodyPr>
          <a:lstStyle/>
          <a:p>
            <a:r>
              <a:rPr lang="en-US" sz="2000" dirty="0">
                <a:solidFill>
                  <a:srgbClr val="C00000"/>
                </a:solidFill>
                <a:sym typeface="Wingdings" panose="05000000000000000000" pitchFamily="2" charset="2"/>
              </a:rPr>
              <a:t>Identify </a:t>
            </a:r>
            <a:r>
              <a:rPr lang="en-US" sz="2000" b="1" dirty="0">
                <a:solidFill>
                  <a:srgbClr val="C00000"/>
                </a:solidFill>
                <a:sym typeface="Wingdings" panose="05000000000000000000" pitchFamily="2" charset="2"/>
              </a:rPr>
              <a:t>one feature </a:t>
            </a:r>
            <a:r>
              <a:rPr lang="en-US" sz="2000" dirty="0">
                <a:solidFill>
                  <a:srgbClr val="C00000"/>
                </a:solidFill>
                <a:sym typeface="Wingdings" panose="05000000000000000000" pitchFamily="2" charset="2"/>
              </a:rPr>
              <a:t>that is </a:t>
            </a:r>
            <a:r>
              <a:rPr lang="en-US" sz="2000" u="sng" dirty="0">
                <a:solidFill>
                  <a:srgbClr val="C00000"/>
                </a:solidFill>
                <a:sym typeface="Wingdings" panose="05000000000000000000" pitchFamily="2" charset="2"/>
              </a:rPr>
              <a:t>the same</a:t>
            </a:r>
            <a:r>
              <a:rPr lang="en-US" sz="2000" dirty="0">
                <a:solidFill>
                  <a:srgbClr val="C00000"/>
                </a:solidFill>
                <a:sym typeface="Wingdings" panose="05000000000000000000" pitchFamily="2" charset="2"/>
              </a:rPr>
              <a:t> as essays. Identify at least </a:t>
            </a:r>
            <a:r>
              <a:rPr lang="en-US" sz="2000" b="1" dirty="0">
                <a:solidFill>
                  <a:srgbClr val="C00000"/>
                </a:solidFill>
                <a:sym typeface="Wingdings" panose="05000000000000000000" pitchFamily="2" charset="2"/>
              </a:rPr>
              <a:t>three features </a:t>
            </a:r>
            <a:r>
              <a:rPr lang="en-US" sz="2000" dirty="0">
                <a:solidFill>
                  <a:srgbClr val="C00000"/>
                </a:solidFill>
                <a:sym typeface="Wingdings" panose="05000000000000000000" pitchFamily="2" charset="2"/>
              </a:rPr>
              <a:t>that are </a:t>
            </a:r>
            <a:r>
              <a:rPr lang="en-US" sz="2000" u="sng" dirty="0">
                <a:solidFill>
                  <a:srgbClr val="C00000"/>
                </a:solidFill>
                <a:sym typeface="Wingdings" panose="05000000000000000000" pitchFamily="2" charset="2"/>
              </a:rPr>
              <a:t>different</a:t>
            </a:r>
            <a:r>
              <a:rPr lang="en-US" sz="2000" dirty="0">
                <a:solidFill>
                  <a:srgbClr val="C00000"/>
                </a:solidFill>
                <a:sym typeface="Wingdings" panose="05000000000000000000" pitchFamily="2" charset="2"/>
              </a:rPr>
              <a:t> from essays. </a:t>
            </a:r>
            <a:endParaRPr lang="en-GB" sz="2000" dirty="0">
              <a:solidFill>
                <a:srgbClr val="C00000"/>
              </a:solidFill>
            </a:endParaRPr>
          </a:p>
        </p:txBody>
      </p:sp>
    </p:spTree>
    <p:extLst>
      <p:ext uri="{BB962C8B-B14F-4D97-AF65-F5344CB8AC3E}">
        <p14:creationId xmlns:p14="http://schemas.microsoft.com/office/powerpoint/2010/main" val="4125896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P spid="22" grpId="0"/>
      <p:bldP spid="23" grpId="0"/>
      <p:bldP spid="24" grpId="0"/>
      <p:bldP spid="25"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9378" y="1094268"/>
            <a:ext cx="11233244" cy="5453317"/>
          </a:xfrm>
          <a:noFill/>
          <a:ln>
            <a:noFill/>
          </a:ln>
        </p:spPr>
        <p:txBody>
          <a:bodyPr>
            <a:normAutofit lnSpcReduction="10000"/>
          </a:bodyPr>
          <a:lstStyle/>
          <a:p>
            <a:pPr marL="0" indent="0" algn="just">
              <a:buNone/>
            </a:pPr>
            <a:r>
              <a:rPr lang="en-US" sz="2000" dirty="0"/>
              <a:t>Cover the OCSb Workbook. Practise saying the sentences below in a more appropriate register.</a:t>
            </a:r>
          </a:p>
          <a:p>
            <a:pPr marL="0" indent="0" algn="just">
              <a:buNone/>
            </a:pPr>
            <a:endParaRPr lang="en-US" sz="2000" dirty="0"/>
          </a:p>
          <a:p>
            <a:pPr marL="971550" lvl="1" indent="-514350" algn="just">
              <a:buFont typeface="+mj-lt"/>
              <a:buAutoNum type="alphaUcPeriod"/>
            </a:pPr>
            <a:r>
              <a:rPr lang="en-US" dirty="0">
                <a:solidFill>
                  <a:srgbClr val="002060"/>
                </a:solidFill>
              </a:rPr>
              <a:t>Hiya! I’m John.</a:t>
            </a:r>
          </a:p>
          <a:p>
            <a:pPr marL="971550" lvl="1" indent="-514350" algn="just">
              <a:buFont typeface="+mj-lt"/>
              <a:buAutoNum type="alphaUcPeriod"/>
            </a:pPr>
            <a:endParaRPr lang="en-US" dirty="0">
              <a:solidFill>
                <a:srgbClr val="002060"/>
              </a:solidFill>
            </a:endParaRPr>
          </a:p>
          <a:p>
            <a:pPr marL="971550" lvl="1" indent="-514350" algn="just">
              <a:buFont typeface="+mj-lt"/>
              <a:buAutoNum type="alphaUcPeriod"/>
            </a:pPr>
            <a:r>
              <a:rPr lang="en-US" dirty="0">
                <a:solidFill>
                  <a:srgbClr val="002060"/>
                </a:solidFill>
              </a:rPr>
              <a:t>First, the problem will be explained.</a:t>
            </a:r>
          </a:p>
          <a:p>
            <a:pPr marL="971550" lvl="1" indent="-514350" algn="just">
              <a:buFont typeface="+mj-lt"/>
              <a:buAutoNum type="alphaUcPeriod"/>
            </a:pPr>
            <a:endParaRPr lang="en-US" dirty="0">
              <a:solidFill>
                <a:srgbClr val="002060"/>
              </a:solidFill>
            </a:endParaRPr>
          </a:p>
          <a:p>
            <a:pPr marL="971550" lvl="1" indent="-514350" algn="just">
              <a:buFont typeface="+mj-lt"/>
              <a:buAutoNum type="alphaUcPeriod"/>
            </a:pPr>
            <a:r>
              <a:rPr lang="en-US" dirty="0">
                <a:solidFill>
                  <a:srgbClr val="002060"/>
                </a:solidFill>
              </a:rPr>
              <a:t>OK, so why is obesity such a bad thing?</a:t>
            </a:r>
          </a:p>
          <a:p>
            <a:pPr marL="971550" lvl="1" indent="-514350" algn="just">
              <a:buFont typeface="+mj-lt"/>
              <a:buAutoNum type="alphaUcPeriod"/>
            </a:pPr>
            <a:endParaRPr lang="en-US" dirty="0">
              <a:solidFill>
                <a:srgbClr val="002060"/>
              </a:solidFill>
            </a:endParaRPr>
          </a:p>
          <a:p>
            <a:pPr marL="971550" lvl="1" indent="-514350" algn="just">
              <a:buFont typeface="+mj-lt"/>
              <a:buAutoNum type="alphaUcPeriod"/>
            </a:pPr>
            <a:r>
              <a:rPr lang="en-US" dirty="0">
                <a:solidFill>
                  <a:srgbClr val="002060"/>
                </a:solidFill>
              </a:rPr>
              <a:t>Well, there’s loads of evidence that the impact of similar unhealthy food bans has been dead fast.</a:t>
            </a:r>
          </a:p>
          <a:p>
            <a:pPr marL="971550" lvl="1" indent="-514350" algn="just">
              <a:buFont typeface="+mj-lt"/>
              <a:buAutoNum type="alphaUcPeriod"/>
            </a:pPr>
            <a:endParaRPr lang="en-US" dirty="0">
              <a:solidFill>
                <a:srgbClr val="002060"/>
              </a:solidFill>
            </a:endParaRPr>
          </a:p>
          <a:p>
            <a:pPr marL="971550" lvl="1" indent="-514350" algn="just">
              <a:buFont typeface="+mj-lt"/>
              <a:buAutoNum type="alphaUcPeriod"/>
            </a:pPr>
            <a:r>
              <a:rPr lang="en-US" dirty="0">
                <a:solidFill>
                  <a:srgbClr val="002060"/>
                </a:solidFill>
              </a:rPr>
              <a:t>We would need to build a website. Consequently, it would demand time.</a:t>
            </a:r>
          </a:p>
          <a:p>
            <a:pPr marL="971550" lvl="1" indent="-514350" algn="just">
              <a:buFont typeface="+mj-lt"/>
              <a:buAutoNum type="alphaUcPeriod"/>
            </a:pPr>
            <a:endParaRPr lang="en-US" dirty="0">
              <a:solidFill>
                <a:srgbClr val="002060"/>
              </a:solidFill>
            </a:endParaRPr>
          </a:p>
          <a:p>
            <a:pPr marL="971550" lvl="1" indent="-514350" algn="just">
              <a:buFont typeface="+mj-lt"/>
              <a:buAutoNum type="alphaUcPeriod"/>
            </a:pPr>
            <a:r>
              <a:rPr lang="en-US" dirty="0">
                <a:solidFill>
                  <a:srgbClr val="002060"/>
                </a:solidFill>
              </a:rPr>
              <a:t>Similarly, increasing physical activity has been shown to have a significant impact on obesity and would definitely be successful in the UK.</a:t>
            </a:r>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p:txBody>
      </p:sp>
      <p:grpSp>
        <p:nvGrpSpPr>
          <p:cNvPr id="6" name="Group 2"/>
          <p:cNvGrpSpPr>
            <a:grpSpLocks/>
          </p:cNvGrpSpPr>
          <p:nvPr/>
        </p:nvGrpSpPr>
        <p:grpSpPr bwMode="auto">
          <a:xfrm>
            <a:off x="2567621" y="279877"/>
            <a:ext cx="9073006" cy="556835"/>
            <a:chOff x="103092947" y="106166590"/>
            <a:chExt cx="6633626" cy="556514"/>
          </a:xfrm>
        </p:grpSpPr>
        <p:sp>
          <p:nvSpPr>
            <p:cNvPr id="7" name="Text Box 3"/>
            <p:cNvSpPr txBox="1">
              <a:spLocks noChangeArrowheads="1"/>
            </p:cNvSpPr>
            <p:nvPr/>
          </p:nvSpPr>
          <p:spPr bwMode="auto">
            <a:xfrm>
              <a:off x="103121218" y="106166590"/>
              <a:ext cx="6605355" cy="484443"/>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eaLnBrk="0" fontAlgn="base" hangingPunct="0">
                <a:spcBef>
                  <a:spcPct val="0"/>
                </a:spcBef>
                <a:spcAft>
                  <a:spcPct val="0"/>
                </a:spcAft>
                <a:defRPr/>
              </a:pPr>
              <a:r>
                <a:rPr lang="en-GB" altLang="en-US" sz="2400" b="1" dirty="0">
                  <a:solidFill>
                    <a:srgbClr val="000000"/>
                  </a:solidFill>
                  <a:latin typeface="Verdana" panose="020B0604030504040204" pitchFamily="34" charset="0"/>
                  <a:ea typeface="Verdana" panose="020B0604030504040204" pitchFamily="34" charset="0"/>
                </a:rPr>
                <a:t>Presentation register</a:t>
              </a:r>
              <a:r>
                <a:rPr lang="en-US" altLang="en-US" sz="2400" dirty="0">
                  <a:solidFill>
                    <a:prstClr val="black"/>
                  </a:solidFill>
                  <a:latin typeface="Verdana" panose="020B0604030504040204" pitchFamily="34" charset="0"/>
                  <a:ea typeface="Verdana" panose="020B0604030504040204" pitchFamily="34" charset="0"/>
                </a:rPr>
                <a:t>: </a:t>
              </a:r>
              <a:r>
                <a:rPr lang="en-GB" altLang="en-US" sz="2400" dirty="0">
                  <a:solidFill>
                    <a:srgbClr val="000000"/>
                  </a:solidFill>
                  <a:latin typeface="Verdana" panose="020B0604030504040204" pitchFamily="34" charset="0"/>
                  <a:ea typeface="Verdana" panose="020B0604030504040204" pitchFamily="34" charset="0"/>
                </a:rPr>
                <a:t>Practice</a:t>
              </a:r>
              <a:endParaRPr lang="en-US" altLang="en-US" sz="2400" dirty="0">
                <a:solidFill>
                  <a:prstClr val="black"/>
                </a:solidFill>
                <a:latin typeface="Verdana" panose="020B0604030504040204" pitchFamily="34" charset="0"/>
                <a:ea typeface="Verdana" panose="020B0604030504040204" pitchFamily="34" charset="0"/>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Tree>
    <p:extLst>
      <p:ext uri="{BB962C8B-B14F-4D97-AF65-F5344CB8AC3E}">
        <p14:creationId xmlns:p14="http://schemas.microsoft.com/office/powerpoint/2010/main" val="142695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D13BD3B2ACE4B479C7E961D71E27E68" ma:contentTypeVersion="16" ma:contentTypeDescription="Create a new document." ma:contentTypeScope="" ma:versionID="6f10707223d56a569af0dbc84792e62e">
  <xsd:schema xmlns:xsd="http://www.w3.org/2001/XMLSchema" xmlns:xs="http://www.w3.org/2001/XMLSchema" xmlns:p="http://schemas.microsoft.com/office/2006/metadata/properties" xmlns:ns2="545d15f7-6577-4bc9-aa88-89ac4a3e5607" xmlns:ns3="71566fe0-4e9e-429a-8fc8-bbed13cddc77" targetNamespace="http://schemas.microsoft.com/office/2006/metadata/properties" ma:root="true" ma:fieldsID="b4b4c805ac27d2773d919904c350903d" ns2:_="" ns3:_="">
    <xsd:import namespace="545d15f7-6577-4bc9-aa88-89ac4a3e5607"/>
    <xsd:import namespace="71566fe0-4e9e-429a-8fc8-bbed13cddc77"/>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AutoKeyPoints" minOccurs="0"/>
                <xsd:element ref="ns2:MediaServiceKeyPoint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5d15f7-6577-4bc9-aa88-89ac4a3e560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Length (seconds)" ma:internalName="MediaLengthInSeconds" ma:readOnly="true">
      <xsd:simpleType>
        <xsd:restriction base="dms:Unknown"/>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5b41eaff-6be1-43e3-aa28-e44eb035eb3c"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566fe0-4e9e-429a-8fc8-bbed13cddc7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7187714-89cd-4f3c-bca0-aa506d32a13e}" ma:internalName="TaxCatchAll" ma:showField="CatchAllData" ma:web="71566fe0-4e9e-429a-8fc8-bbed13cddc7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LengthInSeconds xmlns="545d15f7-6577-4bc9-aa88-89ac4a3e5607" xsi:nil="true"/>
    <TaxCatchAll xmlns="71566fe0-4e9e-429a-8fc8-bbed13cddc77" xsi:nil="true"/>
    <lcf76f155ced4ddcb4097134ff3c332f xmlns="545d15f7-6577-4bc9-aa88-89ac4a3e5607">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2C2DB467-AD93-43F2-BF8D-41475ACDA16B}"/>
</file>

<file path=customXml/itemProps2.xml><?xml version="1.0" encoding="utf-8"?>
<ds:datastoreItem xmlns:ds="http://schemas.openxmlformats.org/officeDocument/2006/customXml" ds:itemID="{1AFD932A-F324-46EC-A471-CB011E9024D9}">
  <ds:schemaRefs>
    <ds:schemaRef ds:uri="http://schemas.microsoft.com/sharepoint/v3/contenttype/forms"/>
  </ds:schemaRefs>
</ds:datastoreItem>
</file>

<file path=customXml/itemProps3.xml><?xml version="1.0" encoding="utf-8"?>
<ds:datastoreItem xmlns:ds="http://schemas.openxmlformats.org/officeDocument/2006/customXml" ds:itemID="{F41187D4-867B-4BCC-9BAC-3FB608B710DB}">
  <ds:schemaRefs>
    <ds:schemaRef ds:uri="71566fe0-4e9e-429a-8fc8-bbed13cddc77"/>
    <ds:schemaRef ds:uri="http://purl.org/dc/terms/"/>
    <ds:schemaRef ds:uri="http://schemas.openxmlformats.org/package/2006/metadata/core-properties"/>
    <ds:schemaRef ds:uri="http://schemas.microsoft.com/office/infopath/2007/PartnerControls"/>
    <ds:schemaRef ds:uri="http://www.w3.org/XML/1998/namespace"/>
    <ds:schemaRef ds:uri="http://purl.org/dc/elements/1.1/"/>
    <ds:schemaRef ds:uri="http://schemas.microsoft.com/office/2006/documentManagement/types"/>
    <ds:schemaRef ds:uri="545d15f7-6577-4bc9-aa88-89ac4a3e5607"/>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Office Theme</Template>
  <TotalTime>13955</TotalTime>
  <Words>964</Words>
  <Application>Microsoft Office PowerPoint</Application>
  <PresentationFormat>Widescreen</PresentationFormat>
  <Paragraphs>128</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Calibri </vt:lpstr>
      <vt:lpstr>SimSun</vt:lpstr>
      <vt:lpstr>Arial</vt:lpstr>
      <vt:lpstr>Calibri</vt:lpstr>
      <vt:lpstr>Calibri Light</vt:lpstr>
      <vt:lpstr>Times New Roman</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The University of Nottingham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Shayna Kozuch</dc:creator>
  <cp:lastModifiedBy>Michaela Seserman</cp:lastModifiedBy>
  <cp:revision>980</cp:revision>
  <cp:lastPrinted>2015-02-25T05:39:47Z</cp:lastPrinted>
  <dcterms:created xsi:type="dcterms:W3CDTF">2011-01-19T07:34:59Z</dcterms:created>
  <dcterms:modified xsi:type="dcterms:W3CDTF">2024-01-04T02:49:56Z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0x010100CD13BD3B2ACE4B479C7E961D71E27E68</vt:lpwstr>
  </property>
  <property fmtid="{D5CDD505-2E9C-101B-9397-08002B2CF9AE}" pid="3" name="Order">
    <vt:r8>11700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ComplianceAssetId">
    <vt:lpwstr/>
  </property>
  <property fmtid="{D5CDD505-2E9C-101B-9397-08002B2CF9AE}" pid="8" name="TemplateUrl">
    <vt:lpwstr/>
  </property>
</Properties>
</file>