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4"/>
  </p:sldMasterIdLst>
  <p:notesMasterIdLst>
    <p:notesMasterId r:id="rId36"/>
  </p:notesMasterIdLst>
  <p:handoutMasterIdLst>
    <p:handoutMasterId r:id="rId37"/>
  </p:handoutMasterIdLst>
  <p:sldIdLst>
    <p:sldId id="763" r:id="rId5"/>
    <p:sldId id="760" r:id="rId6"/>
    <p:sldId id="886" r:id="rId7"/>
    <p:sldId id="913" r:id="rId8"/>
    <p:sldId id="912" r:id="rId9"/>
    <p:sldId id="890" r:id="rId10"/>
    <p:sldId id="892" r:id="rId11"/>
    <p:sldId id="914" r:id="rId12"/>
    <p:sldId id="894" r:id="rId13"/>
    <p:sldId id="915" r:id="rId14"/>
    <p:sldId id="916" r:id="rId15"/>
    <p:sldId id="897" r:id="rId16"/>
    <p:sldId id="898" r:id="rId17"/>
    <p:sldId id="899" r:id="rId18"/>
    <p:sldId id="903" r:id="rId19"/>
    <p:sldId id="927" r:id="rId20"/>
    <p:sldId id="928" r:id="rId21"/>
    <p:sldId id="905" r:id="rId22"/>
    <p:sldId id="929" r:id="rId23"/>
    <p:sldId id="904" r:id="rId24"/>
    <p:sldId id="919" r:id="rId25"/>
    <p:sldId id="921" r:id="rId26"/>
    <p:sldId id="922" r:id="rId27"/>
    <p:sldId id="923" r:id="rId28"/>
    <p:sldId id="924" r:id="rId29"/>
    <p:sldId id="908" r:id="rId30"/>
    <p:sldId id="909" r:id="rId31"/>
    <p:sldId id="910" r:id="rId32"/>
    <p:sldId id="925" r:id="rId33"/>
    <p:sldId id="926" r:id="rId34"/>
    <p:sldId id="911" r:id="rId35"/>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t" initials="PJT" lastIdx="2" clrIdx="0"/>
  <p:cmAuthor id="1" name="Shayna Kozuch" initials="SK" lastIdx="2" clrIdx="1">
    <p:extLst>
      <p:ext uri="{19B8F6BF-5375-455C-9EA6-DF929625EA0E}">
        <p15:presenceInfo xmlns:p15="http://schemas.microsoft.com/office/powerpoint/2012/main" userId="S-1-5-21-371399076-3047136788-812747186-33748" providerId="AD"/>
      </p:ext>
    </p:extLst>
  </p:cmAuthor>
  <p:cmAuthor id="2" name="Jamie Emerson" initials="JE" lastIdx="3" clrIdx="2">
    <p:extLst>
      <p:ext uri="{19B8F6BF-5375-455C-9EA6-DF929625EA0E}">
        <p15:presenceInfo xmlns:p15="http://schemas.microsoft.com/office/powerpoint/2012/main" userId="Jamie Emerson" providerId="None"/>
      </p:ext>
    </p:extLst>
  </p:cmAuthor>
  <p:cmAuthor id="3" name="Robert Hartigan" initials="RH" lastIdx="2" clrIdx="3">
    <p:extLst>
      <p:ext uri="{19B8F6BF-5375-455C-9EA6-DF929625EA0E}">
        <p15:presenceInfo xmlns:p15="http://schemas.microsoft.com/office/powerpoint/2012/main" userId="S-1-5-21-371399076-3047136788-812747186-64067" providerId="AD"/>
      </p:ext>
    </p:extLst>
  </p:cmAuthor>
  <p:cmAuthor id="4" name="Jin" initials="J" lastIdx="1" clrIdx="4">
    <p:extLst>
      <p:ext uri="{19B8F6BF-5375-455C-9EA6-DF929625EA0E}">
        <p15:presenceInfo xmlns:p15="http://schemas.microsoft.com/office/powerpoint/2012/main" userId="5e610716b1007cb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D1"/>
    <a:srgbClr val="C7EBE2"/>
    <a:srgbClr val="E5FBFF"/>
    <a:srgbClr val="EFD8EC"/>
    <a:srgbClr val="FFF8E5"/>
    <a:srgbClr val="FF6D6A"/>
    <a:srgbClr val="C9F7FF"/>
    <a:srgbClr val="3A3AF6"/>
    <a:srgbClr val="7F6000"/>
    <a:srgbClr val="F7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AC960A-5D0D-6B4A-9F8A-16C7BE909579}" v="6" dt="2022-10-16T07:23:56.5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3248" autoAdjust="0"/>
  </p:normalViewPr>
  <p:slideViewPr>
    <p:cSldViewPr>
      <p:cViewPr varScale="1">
        <p:scale>
          <a:sx n="72" d="100"/>
          <a:sy n="72" d="100"/>
        </p:scale>
        <p:origin x="388" y="5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Nicholas" userId="ee7f9edb-fbca-4f48-9b77-f61c077cef28" providerId="ADAL" clId="{DFC87415-32C7-43FE-8612-E9E46C815CE4}"/>
    <pc:docChg chg="undo custSel delSld modSld">
      <pc:chgData name="Richard Nicholas" userId="ee7f9edb-fbca-4f48-9b77-f61c077cef28" providerId="ADAL" clId="{DFC87415-32C7-43FE-8612-E9E46C815CE4}" dt="2022-07-25T04:48:37.528" v="1268" actId="20577"/>
      <pc:docMkLst>
        <pc:docMk/>
      </pc:docMkLst>
      <pc:sldChg chg="addSp modSp">
        <pc:chgData name="Richard Nicholas" userId="ee7f9edb-fbca-4f48-9b77-f61c077cef28" providerId="ADAL" clId="{DFC87415-32C7-43FE-8612-E9E46C815CE4}" dt="2022-07-22T02:19:47.198" v="969" actId="113"/>
        <pc:sldMkLst>
          <pc:docMk/>
          <pc:sldMk cId="4120463342" sldId="659"/>
        </pc:sldMkLst>
        <pc:graphicFrameChg chg="mod modGraphic">
          <ac:chgData name="Richard Nicholas" userId="ee7f9edb-fbca-4f48-9b77-f61c077cef28" providerId="ADAL" clId="{DFC87415-32C7-43FE-8612-E9E46C815CE4}" dt="2022-07-22T02:19:47.198" v="969" actId="113"/>
          <ac:graphicFrameMkLst>
            <pc:docMk/>
            <pc:sldMk cId="4120463342" sldId="659"/>
            <ac:graphicFrameMk id="2" creationId="{00000000-0000-0000-0000-000000000000}"/>
          </ac:graphicFrameMkLst>
        </pc:graphicFrameChg>
        <pc:picChg chg="add mod">
          <ac:chgData name="Richard Nicholas" userId="ee7f9edb-fbca-4f48-9b77-f61c077cef28" providerId="ADAL" clId="{DFC87415-32C7-43FE-8612-E9E46C815CE4}" dt="2022-07-21T05:05:55.395" v="243" actId="692"/>
          <ac:picMkLst>
            <pc:docMk/>
            <pc:sldMk cId="4120463342" sldId="659"/>
            <ac:picMk id="4" creationId="{28EA4674-0B39-4ED1-989F-7E97D5C9FFAF}"/>
          </ac:picMkLst>
        </pc:picChg>
        <pc:cxnChg chg="add mod">
          <ac:chgData name="Richard Nicholas" userId="ee7f9edb-fbca-4f48-9b77-f61c077cef28" providerId="ADAL" clId="{DFC87415-32C7-43FE-8612-E9E46C815CE4}" dt="2022-07-21T05:06:38.954" v="271" actId="14100"/>
          <ac:cxnSpMkLst>
            <pc:docMk/>
            <pc:sldMk cId="4120463342" sldId="659"/>
            <ac:cxnSpMk id="10" creationId="{8ECC0C3C-C4AD-4A9B-B685-83FF68E3D69F}"/>
          </ac:cxnSpMkLst>
        </pc:cxnChg>
      </pc:sldChg>
      <pc:sldChg chg="modSp modAnim">
        <pc:chgData name="Richard Nicholas" userId="ee7f9edb-fbca-4f48-9b77-f61c077cef28" providerId="ADAL" clId="{DFC87415-32C7-43FE-8612-E9E46C815CE4}" dt="2022-07-22T01:48:47.732" v="454" actId="1076"/>
        <pc:sldMkLst>
          <pc:docMk/>
          <pc:sldMk cId="2185385596" sldId="731"/>
        </pc:sldMkLst>
        <pc:spChg chg="mod">
          <ac:chgData name="Richard Nicholas" userId="ee7f9edb-fbca-4f48-9b77-f61c077cef28" providerId="ADAL" clId="{DFC87415-32C7-43FE-8612-E9E46C815CE4}" dt="2022-07-22T01:48:35.319" v="452" actId="1076"/>
          <ac:spMkLst>
            <pc:docMk/>
            <pc:sldMk cId="2185385596" sldId="731"/>
            <ac:spMk id="3" creationId="{39360F3B-011E-401A-B26E-48E64D24E764}"/>
          </ac:spMkLst>
        </pc:spChg>
        <pc:spChg chg="mod">
          <ac:chgData name="Richard Nicholas" userId="ee7f9edb-fbca-4f48-9b77-f61c077cef28" providerId="ADAL" clId="{DFC87415-32C7-43FE-8612-E9E46C815CE4}" dt="2022-07-22T01:48:42.192" v="453" actId="1076"/>
          <ac:spMkLst>
            <pc:docMk/>
            <pc:sldMk cId="2185385596" sldId="731"/>
            <ac:spMk id="5" creationId="{44AAA4D0-9D84-41D0-8F8E-1488B0C01DA2}"/>
          </ac:spMkLst>
        </pc:spChg>
        <pc:spChg chg="mod">
          <ac:chgData name="Richard Nicholas" userId="ee7f9edb-fbca-4f48-9b77-f61c077cef28" providerId="ADAL" clId="{DFC87415-32C7-43FE-8612-E9E46C815CE4}" dt="2022-07-22T01:48:47.732" v="454" actId="1076"/>
          <ac:spMkLst>
            <pc:docMk/>
            <pc:sldMk cId="2185385596" sldId="731"/>
            <ac:spMk id="6" creationId="{09B1D3AE-EC5F-4078-88B2-DF2F351977CD}"/>
          </ac:spMkLst>
        </pc:spChg>
        <pc:graphicFrameChg chg="mod modGraphic">
          <ac:chgData name="Richard Nicholas" userId="ee7f9edb-fbca-4f48-9b77-f61c077cef28" providerId="ADAL" clId="{DFC87415-32C7-43FE-8612-E9E46C815CE4}" dt="2022-07-22T01:48:24.153" v="451" actId="1035"/>
          <ac:graphicFrameMkLst>
            <pc:docMk/>
            <pc:sldMk cId="2185385596" sldId="731"/>
            <ac:graphicFrameMk id="2" creationId="{179A38B1-DF67-4081-B79F-197AB901AC16}"/>
          </ac:graphicFrameMkLst>
        </pc:graphicFrameChg>
      </pc:sldChg>
      <pc:sldChg chg="delSp modSp delAnim">
        <pc:chgData name="Richard Nicholas" userId="ee7f9edb-fbca-4f48-9b77-f61c077cef28" providerId="ADAL" clId="{DFC87415-32C7-43FE-8612-E9E46C815CE4}" dt="2022-07-22T01:55:04.012" v="601" actId="1035"/>
        <pc:sldMkLst>
          <pc:docMk/>
          <pc:sldMk cId="3572757958" sldId="732"/>
        </pc:sldMkLst>
        <pc:spChg chg="mod">
          <ac:chgData name="Richard Nicholas" userId="ee7f9edb-fbca-4f48-9b77-f61c077cef28" providerId="ADAL" clId="{DFC87415-32C7-43FE-8612-E9E46C815CE4}" dt="2022-07-22T01:55:04.012" v="601" actId="1035"/>
          <ac:spMkLst>
            <pc:docMk/>
            <pc:sldMk cId="3572757958" sldId="732"/>
            <ac:spMk id="3" creationId="{87B123DE-CAD8-4C28-9A7B-48C8B02C2383}"/>
          </ac:spMkLst>
        </pc:spChg>
        <pc:spChg chg="mod">
          <ac:chgData name="Richard Nicholas" userId="ee7f9edb-fbca-4f48-9b77-f61c077cef28" providerId="ADAL" clId="{DFC87415-32C7-43FE-8612-E9E46C815CE4}" dt="2022-07-22T01:55:04.012" v="601" actId="1035"/>
          <ac:spMkLst>
            <pc:docMk/>
            <pc:sldMk cId="3572757958" sldId="732"/>
            <ac:spMk id="4" creationId="{21EFF68E-510E-4A90-8F63-43BECA91776B}"/>
          </ac:spMkLst>
        </pc:spChg>
        <pc:spChg chg="mod">
          <ac:chgData name="Richard Nicholas" userId="ee7f9edb-fbca-4f48-9b77-f61c077cef28" providerId="ADAL" clId="{DFC87415-32C7-43FE-8612-E9E46C815CE4}" dt="2022-07-22T01:55:04.012" v="601" actId="1035"/>
          <ac:spMkLst>
            <pc:docMk/>
            <pc:sldMk cId="3572757958" sldId="732"/>
            <ac:spMk id="5" creationId="{A9237853-6D38-4392-BAEF-E618A70BDCF4}"/>
          </ac:spMkLst>
        </pc:spChg>
        <pc:spChg chg="del mod">
          <ac:chgData name="Richard Nicholas" userId="ee7f9edb-fbca-4f48-9b77-f61c077cef28" providerId="ADAL" clId="{DFC87415-32C7-43FE-8612-E9E46C815CE4}" dt="2022-07-22T01:53:32.065" v="530" actId="478"/>
          <ac:spMkLst>
            <pc:docMk/>
            <pc:sldMk cId="3572757958" sldId="732"/>
            <ac:spMk id="6" creationId="{F0128D7F-D0E7-4375-AC11-7551972B213A}"/>
          </ac:spMkLst>
        </pc:spChg>
        <pc:spChg chg="del mod">
          <ac:chgData name="Richard Nicholas" userId="ee7f9edb-fbca-4f48-9b77-f61c077cef28" providerId="ADAL" clId="{DFC87415-32C7-43FE-8612-E9E46C815CE4}" dt="2022-07-22T01:53:36.671" v="532" actId="478"/>
          <ac:spMkLst>
            <pc:docMk/>
            <pc:sldMk cId="3572757958" sldId="732"/>
            <ac:spMk id="7" creationId="{98E3E94F-75F8-48E2-8BD6-5BFDEFBCA1AB}"/>
          </ac:spMkLst>
        </pc:spChg>
        <pc:spChg chg="del mod">
          <ac:chgData name="Richard Nicholas" userId="ee7f9edb-fbca-4f48-9b77-f61c077cef28" providerId="ADAL" clId="{DFC87415-32C7-43FE-8612-E9E46C815CE4}" dt="2022-07-22T01:53:33.734" v="531" actId="478"/>
          <ac:spMkLst>
            <pc:docMk/>
            <pc:sldMk cId="3572757958" sldId="732"/>
            <ac:spMk id="8" creationId="{EF382CD5-2747-4CF8-B7FD-2814A1A9847C}"/>
          </ac:spMkLst>
        </pc:spChg>
      </pc:sldChg>
      <pc:sldChg chg="modSp">
        <pc:chgData name="Richard Nicholas" userId="ee7f9edb-fbca-4f48-9b77-f61c077cef28" providerId="ADAL" clId="{DFC87415-32C7-43FE-8612-E9E46C815CE4}" dt="2022-07-25T04:46:50.680" v="1262" actId="20577"/>
        <pc:sldMkLst>
          <pc:docMk/>
          <pc:sldMk cId="771757486" sldId="733"/>
        </pc:sldMkLst>
        <pc:spChg chg="mod">
          <ac:chgData name="Richard Nicholas" userId="ee7f9edb-fbca-4f48-9b77-f61c077cef28" providerId="ADAL" clId="{DFC87415-32C7-43FE-8612-E9E46C815CE4}" dt="2022-07-25T04:46:50.680" v="1262" actId="20577"/>
          <ac:spMkLst>
            <pc:docMk/>
            <pc:sldMk cId="771757486" sldId="733"/>
            <ac:spMk id="7" creationId="{00000000-0000-0000-0000-000000000000}"/>
          </ac:spMkLst>
        </pc:spChg>
      </pc:sldChg>
      <pc:sldChg chg="modSp">
        <pc:chgData name="Richard Nicholas" userId="ee7f9edb-fbca-4f48-9b77-f61c077cef28" providerId="ADAL" clId="{DFC87415-32C7-43FE-8612-E9E46C815CE4}" dt="2022-07-22T02:17:07.818" v="936" actId="113"/>
        <pc:sldMkLst>
          <pc:docMk/>
          <pc:sldMk cId="3395529105" sldId="741"/>
        </pc:sldMkLst>
        <pc:spChg chg="mod">
          <ac:chgData name="Richard Nicholas" userId="ee7f9edb-fbca-4f48-9b77-f61c077cef28" providerId="ADAL" clId="{DFC87415-32C7-43FE-8612-E9E46C815CE4}" dt="2022-07-22T02:17:07.818" v="936" actId="113"/>
          <ac:spMkLst>
            <pc:docMk/>
            <pc:sldMk cId="3395529105" sldId="741"/>
            <ac:spMk id="3" creationId="{00000000-0000-0000-0000-000000000000}"/>
          </ac:spMkLst>
        </pc:spChg>
      </pc:sldChg>
      <pc:sldChg chg="modSp">
        <pc:chgData name="Richard Nicholas" userId="ee7f9edb-fbca-4f48-9b77-f61c077cef28" providerId="ADAL" clId="{DFC87415-32C7-43FE-8612-E9E46C815CE4}" dt="2022-07-25T04:47:01.097" v="1266" actId="20577"/>
        <pc:sldMkLst>
          <pc:docMk/>
          <pc:sldMk cId="691241043" sldId="743"/>
        </pc:sldMkLst>
        <pc:spChg chg="mod">
          <ac:chgData name="Richard Nicholas" userId="ee7f9edb-fbca-4f48-9b77-f61c077cef28" providerId="ADAL" clId="{DFC87415-32C7-43FE-8612-E9E46C815CE4}" dt="2022-07-22T02:12:21.835" v="845" actId="20577"/>
          <ac:spMkLst>
            <pc:docMk/>
            <pc:sldMk cId="691241043" sldId="743"/>
            <ac:spMk id="3" creationId="{00000000-0000-0000-0000-000000000000}"/>
          </ac:spMkLst>
        </pc:spChg>
        <pc:spChg chg="mod">
          <ac:chgData name="Richard Nicholas" userId="ee7f9edb-fbca-4f48-9b77-f61c077cef28" providerId="ADAL" clId="{DFC87415-32C7-43FE-8612-E9E46C815CE4}" dt="2022-07-25T04:47:01.097" v="1266" actId="20577"/>
          <ac:spMkLst>
            <pc:docMk/>
            <pc:sldMk cId="691241043" sldId="743"/>
            <ac:spMk id="7" creationId="{00000000-0000-0000-0000-000000000000}"/>
          </ac:spMkLst>
        </pc:spChg>
      </pc:sldChg>
      <pc:sldChg chg="modSp">
        <pc:chgData name="Richard Nicholas" userId="ee7f9edb-fbca-4f48-9b77-f61c077cef28" providerId="ADAL" clId="{DFC87415-32C7-43FE-8612-E9E46C815CE4}" dt="2022-07-22T02:13:56.617" v="862" actId="14100"/>
        <pc:sldMkLst>
          <pc:docMk/>
          <pc:sldMk cId="1170636281" sldId="744"/>
        </pc:sldMkLst>
        <pc:spChg chg="mod">
          <ac:chgData name="Richard Nicholas" userId="ee7f9edb-fbca-4f48-9b77-f61c077cef28" providerId="ADAL" clId="{DFC87415-32C7-43FE-8612-E9E46C815CE4}" dt="2022-07-22T02:13:43.027" v="860" actId="113"/>
          <ac:spMkLst>
            <pc:docMk/>
            <pc:sldMk cId="1170636281" sldId="744"/>
            <ac:spMk id="3" creationId="{00000000-0000-0000-0000-000000000000}"/>
          </ac:spMkLst>
        </pc:spChg>
        <pc:spChg chg="mod">
          <ac:chgData name="Richard Nicholas" userId="ee7f9edb-fbca-4f48-9b77-f61c077cef28" providerId="ADAL" clId="{DFC87415-32C7-43FE-8612-E9E46C815CE4}" dt="2022-07-22T02:13:56.617" v="862" actId="14100"/>
          <ac:spMkLst>
            <pc:docMk/>
            <pc:sldMk cId="1170636281" sldId="744"/>
            <ac:spMk id="9" creationId="{988E2ED7-57F3-4F49-A492-018884D21837}"/>
          </ac:spMkLst>
        </pc:spChg>
        <pc:spChg chg="mod">
          <ac:chgData name="Richard Nicholas" userId="ee7f9edb-fbca-4f48-9b77-f61c077cef28" providerId="ADAL" clId="{DFC87415-32C7-43FE-8612-E9E46C815CE4}" dt="2022-07-22T02:13:48.391" v="861" actId="14100"/>
          <ac:spMkLst>
            <pc:docMk/>
            <pc:sldMk cId="1170636281" sldId="744"/>
            <ac:spMk id="11" creationId="{F4FD84CF-4CA6-4E62-899B-A17FC4305B15}"/>
          </ac:spMkLst>
        </pc:spChg>
      </pc:sldChg>
      <pc:sldChg chg="modSp">
        <pc:chgData name="Richard Nicholas" userId="ee7f9edb-fbca-4f48-9b77-f61c077cef28" providerId="ADAL" clId="{DFC87415-32C7-43FE-8612-E9E46C815CE4}" dt="2022-07-22T02:16:15.006" v="899" actId="20577"/>
        <pc:sldMkLst>
          <pc:docMk/>
          <pc:sldMk cId="2704167967" sldId="747"/>
        </pc:sldMkLst>
        <pc:spChg chg="mod">
          <ac:chgData name="Richard Nicholas" userId="ee7f9edb-fbca-4f48-9b77-f61c077cef28" providerId="ADAL" clId="{DFC87415-32C7-43FE-8612-E9E46C815CE4}" dt="2022-07-22T02:16:15.006" v="899" actId="20577"/>
          <ac:spMkLst>
            <pc:docMk/>
            <pc:sldMk cId="2704167967" sldId="747"/>
            <ac:spMk id="3" creationId="{00000000-0000-0000-0000-000000000000}"/>
          </ac:spMkLst>
        </pc:spChg>
      </pc:sldChg>
      <pc:sldChg chg="modSp">
        <pc:chgData name="Richard Nicholas" userId="ee7f9edb-fbca-4f48-9b77-f61c077cef28" providerId="ADAL" clId="{DFC87415-32C7-43FE-8612-E9E46C815CE4}" dt="2022-07-25T04:48:37.528" v="1268" actId="20577"/>
        <pc:sldMkLst>
          <pc:docMk/>
          <pc:sldMk cId="995643647" sldId="749"/>
        </pc:sldMkLst>
        <pc:spChg chg="mod">
          <ac:chgData name="Richard Nicholas" userId="ee7f9edb-fbca-4f48-9b77-f61c077cef28" providerId="ADAL" clId="{DFC87415-32C7-43FE-8612-E9E46C815CE4}" dt="2022-07-25T04:48:37.528" v="1268" actId="20577"/>
          <ac:spMkLst>
            <pc:docMk/>
            <pc:sldMk cId="995643647" sldId="749"/>
            <ac:spMk id="7" creationId="{00000000-0000-0000-0000-000000000000}"/>
          </ac:spMkLst>
        </pc:spChg>
      </pc:sldChg>
      <pc:sldChg chg="modSp">
        <pc:chgData name="Richard Nicholas" userId="ee7f9edb-fbca-4f48-9b77-f61c077cef28" providerId="ADAL" clId="{DFC87415-32C7-43FE-8612-E9E46C815CE4}" dt="2022-07-22T02:18:39.747" v="967" actId="20577"/>
        <pc:sldMkLst>
          <pc:docMk/>
          <pc:sldMk cId="4082576037" sldId="751"/>
        </pc:sldMkLst>
        <pc:spChg chg="mod">
          <ac:chgData name="Richard Nicholas" userId="ee7f9edb-fbca-4f48-9b77-f61c077cef28" providerId="ADAL" clId="{DFC87415-32C7-43FE-8612-E9E46C815CE4}" dt="2022-07-22T02:18:39.747" v="967" actId="20577"/>
          <ac:spMkLst>
            <pc:docMk/>
            <pc:sldMk cId="4082576037" sldId="751"/>
            <ac:spMk id="5" creationId="{593A340A-62D6-4D2B-9FE8-AE73F0FE67CE}"/>
          </ac:spMkLst>
        </pc:spChg>
      </pc:sldChg>
      <pc:sldChg chg="modSp">
        <pc:chgData name="Richard Nicholas" userId="ee7f9edb-fbca-4f48-9b77-f61c077cef28" providerId="ADAL" clId="{DFC87415-32C7-43FE-8612-E9E46C815CE4}" dt="2022-07-22T02:17:55.323" v="943" actId="207"/>
        <pc:sldMkLst>
          <pc:docMk/>
          <pc:sldMk cId="1353561231" sldId="752"/>
        </pc:sldMkLst>
        <pc:spChg chg="mod">
          <ac:chgData name="Richard Nicholas" userId="ee7f9edb-fbca-4f48-9b77-f61c077cef28" providerId="ADAL" clId="{DFC87415-32C7-43FE-8612-E9E46C815CE4}" dt="2022-07-22T02:17:55.323" v="943" actId="207"/>
          <ac:spMkLst>
            <pc:docMk/>
            <pc:sldMk cId="1353561231" sldId="752"/>
            <ac:spMk id="3" creationId="{00000000-0000-0000-0000-000000000000}"/>
          </ac:spMkLst>
        </pc:spChg>
      </pc:sldChg>
      <pc:sldChg chg="addSp modSp modAnim">
        <pc:chgData name="Richard Nicholas" userId="ee7f9edb-fbca-4f48-9b77-f61c077cef28" providerId="ADAL" clId="{DFC87415-32C7-43FE-8612-E9E46C815CE4}" dt="2022-07-25T04:46:56.792" v="1264" actId="20577"/>
        <pc:sldMkLst>
          <pc:docMk/>
          <pc:sldMk cId="762553724" sldId="757"/>
        </pc:sldMkLst>
        <pc:spChg chg="add mod">
          <ac:chgData name="Richard Nicholas" userId="ee7f9edb-fbca-4f48-9b77-f61c077cef28" providerId="ADAL" clId="{DFC87415-32C7-43FE-8612-E9E46C815CE4}" dt="2022-07-25T04:37:53.414" v="1206" actId="1076"/>
          <ac:spMkLst>
            <pc:docMk/>
            <pc:sldMk cId="762553724" sldId="757"/>
            <ac:spMk id="2" creationId="{2BA8105F-E5F0-41B8-BCC1-D58B8376C3BF}"/>
          </ac:spMkLst>
        </pc:spChg>
        <pc:spChg chg="mod">
          <ac:chgData name="Richard Nicholas" userId="ee7f9edb-fbca-4f48-9b77-f61c077cef28" providerId="ADAL" clId="{DFC87415-32C7-43FE-8612-E9E46C815CE4}" dt="2022-07-25T04:37:49.999" v="1205" actId="14100"/>
          <ac:spMkLst>
            <pc:docMk/>
            <pc:sldMk cId="762553724" sldId="757"/>
            <ac:spMk id="3" creationId="{00000000-0000-0000-0000-000000000000}"/>
          </ac:spMkLst>
        </pc:spChg>
        <pc:spChg chg="add mod">
          <ac:chgData name="Richard Nicholas" userId="ee7f9edb-fbca-4f48-9b77-f61c077cef28" providerId="ADAL" clId="{DFC87415-32C7-43FE-8612-E9E46C815CE4}" dt="2022-07-25T04:40:23.674" v="1251" actId="1076"/>
          <ac:spMkLst>
            <pc:docMk/>
            <pc:sldMk cId="762553724" sldId="757"/>
            <ac:spMk id="5" creationId="{8BD66F63-D5BA-4FC4-93FF-3482EEC413BE}"/>
          </ac:spMkLst>
        </pc:spChg>
        <pc:spChg chg="mod">
          <ac:chgData name="Richard Nicholas" userId="ee7f9edb-fbca-4f48-9b77-f61c077cef28" providerId="ADAL" clId="{DFC87415-32C7-43FE-8612-E9E46C815CE4}" dt="2022-07-25T04:46:56.792" v="1264" actId="20577"/>
          <ac:spMkLst>
            <pc:docMk/>
            <pc:sldMk cId="762553724" sldId="757"/>
            <ac:spMk id="7" creationId="{00000000-0000-0000-0000-000000000000}"/>
          </ac:spMkLst>
        </pc:spChg>
        <pc:spChg chg="add mod">
          <ac:chgData name="Richard Nicholas" userId="ee7f9edb-fbca-4f48-9b77-f61c077cef28" providerId="ADAL" clId="{DFC87415-32C7-43FE-8612-E9E46C815CE4}" dt="2022-07-25T04:40:50.479" v="1257" actId="1076"/>
          <ac:spMkLst>
            <pc:docMk/>
            <pc:sldMk cId="762553724" sldId="757"/>
            <ac:spMk id="11" creationId="{2115ED4C-E719-4EBE-B353-73265B8FA924}"/>
          </ac:spMkLst>
        </pc:spChg>
        <pc:spChg chg="add mod">
          <ac:chgData name="Richard Nicholas" userId="ee7f9edb-fbca-4f48-9b77-f61c077cef28" providerId="ADAL" clId="{DFC87415-32C7-43FE-8612-E9E46C815CE4}" dt="2022-07-25T04:40:30.740" v="1253" actId="1076"/>
          <ac:spMkLst>
            <pc:docMk/>
            <pc:sldMk cId="762553724" sldId="757"/>
            <ac:spMk id="12" creationId="{735AAEA5-33EA-4263-AA7F-A013BD4538CD}"/>
          </ac:spMkLst>
        </pc:spChg>
        <pc:spChg chg="add mod">
          <ac:chgData name="Richard Nicholas" userId="ee7f9edb-fbca-4f48-9b77-f61c077cef28" providerId="ADAL" clId="{DFC87415-32C7-43FE-8612-E9E46C815CE4}" dt="2022-07-25T04:40:42.481" v="1256" actId="1076"/>
          <ac:spMkLst>
            <pc:docMk/>
            <pc:sldMk cId="762553724" sldId="757"/>
            <ac:spMk id="13" creationId="{4AD41B88-4A8F-441A-AD02-12DCB0DD47A9}"/>
          </ac:spMkLst>
        </pc:spChg>
        <pc:spChg chg="add mod">
          <ac:chgData name="Richard Nicholas" userId="ee7f9edb-fbca-4f48-9b77-f61c077cef28" providerId="ADAL" clId="{DFC87415-32C7-43FE-8612-E9E46C815CE4}" dt="2022-07-25T04:40:57.926" v="1258" actId="1076"/>
          <ac:spMkLst>
            <pc:docMk/>
            <pc:sldMk cId="762553724" sldId="757"/>
            <ac:spMk id="14" creationId="{CB67C040-1202-44D8-85C5-1BC9958BEFC1}"/>
          </ac:spMkLst>
        </pc:spChg>
        <pc:graphicFrameChg chg="add mod modGraphic">
          <ac:chgData name="Richard Nicholas" userId="ee7f9edb-fbca-4f48-9b77-f61c077cef28" providerId="ADAL" clId="{DFC87415-32C7-43FE-8612-E9E46C815CE4}" dt="2022-07-25T04:40:35.526" v="1255" actId="1076"/>
          <ac:graphicFrameMkLst>
            <pc:docMk/>
            <pc:sldMk cId="762553724" sldId="757"/>
            <ac:graphicFrameMk id="4" creationId="{B2EC6F7F-9417-4BBD-B2F2-9259226D7D1B}"/>
          </ac:graphicFrameMkLst>
        </pc:graphicFrameChg>
      </pc:sldChg>
    </pc:docChg>
  </pc:docChgLst>
  <pc:docChgLst>
    <pc:chgData name="Richard Nicholas" userId="S::zalzrn@nottingham.edu.cn::ee7f9edb-fbca-4f48-9b77-f61c077cef28" providerId="AD" clId="Web-{AAE3B794-4C0F-4523-BB0C-E3519F85CE03}"/>
    <pc:docChg chg="modSld">
      <pc:chgData name="Richard Nicholas" userId="S::zalzrn@nottingham.edu.cn::ee7f9edb-fbca-4f48-9b77-f61c077cef28" providerId="AD" clId="Web-{AAE3B794-4C0F-4523-BB0C-E3519F85CE03}" dt="2022-09-07T02:25:23.270" v="7" actId="20577"/>
      <pc:docMkLst>
        <pc:docMk/>
      </pc:docMkLst>
      <pc:sldChg chg="modSp">
        <pc:chgData name="Richard Nicholas" userId="S::zalzrn@nottingham.edu.cn::ee7f9edb-fbca-4f48-9b77-f61c077cef28" providerId="AD" clId="Web-{AAE3B794-4C0F-4523-BB0C-E3519F85CE03}" dt="2022-09-07T02:24:57.504" v="2" actId="20577"/>
        <pc:sldMkLst>
          <pc:docMk/>
          <pc:sldMk cId="3395529105" sldId="741"/>
        </pc:sldMkLst>
        <pc:spChg chg="mod">
          <ac:chgData name="Richard Nicholas" userId="S::zalzrn@nottingham.edu.cn::ee7f9edb-fbca-4f48-9b77-f61c077cef28" providerId="AD" clId="Web-{AAE3B794-4C0F-4523-BB0C-E3519F85CE03}" dt="2022-09-07T02:24:57.504" v="2" actId="20577"/>
          <ac:spMkLst>
            <pc:docMk/>
            <pc:sldMk cId="3395529105" sldId="741"/>
            <ac:spMk id="3" creationId="{00000000-0000-0000-0000-000000000000}"/>
          </ac:spMkLst>
        </pc:spChg>
      </pc:sldChg>
      <pc:sldChg chg="modSp">
        <pc:chgData name="Richard Nicholas" userId="S::zalzrn@nottingham.edu.cn::ee7f9edb-fbca-4f48-9b77-f61c077cef28" providerId="AD" clId="Web-{AAE3B794-4C0F-4523-BB0C-E3519F85CE03}" dt="2022-09-07T02:25:23.270" v="7" actId="20577"/>
        <pc:sldMkLst>
          <pc:docMk/>
          <pc:sldMk cId="4082576037" sldId="751"/>
        </pc:sldMkLst>
        <pc:spChg chg="mod">
          <ac:chgData name="Richard Nicholas" userId="S::zalzrn@nottingham.edu.cn::ee7f9edb-fbca-4f48-9b77-f61c077cef28" providerId="AD" clId="Web-{AAE3B794-4C0F-4523-BB0C-E3519F85CE03}" dt="2022-09-07T02:25:23.270" v="7" actId="20577"/>
          <ac:spMkLst>
            <pc:docMk/>
            <pc:sldMk cId="4082576037" sldId="751"/>
            <ac:spMk id="3" creationId="{00000000-0000-0000-0000-000000000000}"/>
          </ac:spMkLst>
        </pc:spChg>
      </pc:sldChg>
    </pc:docChg>
  </pc:docChgLst>
  <pc:docChgLst>
    <pc:chgData name="Richard Nicholas" userId="S::zalzrn@nottingham.edu.cn::ee7f9edb-fbca-4f48-9b77-f61c077cef28" providerId="AD" clId="Web-{C49573D2-3865-4004-808A-BC0E5C210915}"/>
    <pc:docChg chg="modSld">
      <pc:chgData name="Richard Nicholas" userId="S::zalzrn@nottingham.edu.cn::ee7f9edb-fbca-4f48-9b77-f61c077cef28" providerId="AD" clId="Web-{C49573D2-3865-4004-808A-BC0E5C210915}" dt="2022-09-07T03:03:46.507" v="6" actId="20577"/>
      <pc:docMkLst>
        <pc:docMk/>
      </pc:docMkLst>
      <pc:sldChg chg="modSp">
        <pc:chgData name="Richard Nicholas" userId="S::zalzrn@nottingham.edu.cn::ee7f9edb-fbca-4f48-9b77-f61c077cef28" providerId="AD" clId="Web-{C49573D2-3865-4004-808A-BC0E5C210915}" dt="2022-09-07T03:03:46.507" v="6" actId="20577"/>
        <pc:sldMkLst>
          <pc:docMk/>
          <pc:sldMk cId="1170636281" sldId="744"/>
        </pc:sldMkLst>
        <pc:spChg chg="mod">
          <ac:chgData name="Richard Nicholas" userId="S::zalzrn@nottingham.edu.cn::ee7f9edb-fbca-4f48-9b77-f61c077cef28" providerId="AD" clId="Web-{C49573D2-3865-4004-808A-BC0E5C210915}" dt="2022-09-07T03:03:46.507" v="6" actId="20577"/>
          <ac:spMkLst>
            <pc:docMk/>
            <pc:sldMk cId="1170636281" sldId="744"/>
            <ac:spMk id="11" creationId="{F4FD84CF-4CA6-4E62-899B-A17FC4305B15}"/>
          </ac:spMkLst>
        </pc:spChg>
      </pc:sldChg>
    </pc:docChg>
  </pc:docChgLst>
  <pc:docChgLst>
    <pc:chgData name="Richard Nicholas" userId="S::zalzrn@nottingham.edu.cn::ee7f9edb-fbca-4f48-9b77-f61c077cef28" providerId="AD" clId="Web-{5CE9C1BE-2E2A-497F-8F32-FBA74979A255}"/>
    <pc:docChg chg="modSld">
      <pc:chgData name="Richard Nicholas" userId="S::zalzrn@nottingham.edu.cn::ee7f9edb-fbca-4f48-9b77-f61c077cef28" providerId="AD" clId="Web-{5CE9C1BE-2E2A-497F-8F32-FBA74979A255}" dt="2022-07-22T08:00:12.709" v="16" actId="14100"/>
      <pc:docMkLst>
        <pc:docMk/>
      </pc:docMkLst>
      <pc:sldChg chg="modSp">
        <pc:chgData name="Richard Nicholas" userId="S::zalzrn@nottingham.edu.cn::ee7f9edb-fbca-4f48-9b77-f61c077cef28" providerId="AD" clId="Web-{5CE9C1BE-2E2A-497F-8F32-FBA74979A255}" dt="2022-07-22T08:00:12.709" v="16" actId="14100"/>
        <pc:sldMkLst>
          <pc:docMk/>
          <pc:sldMk cId="4120463342" sldId="659"/>
        </pc:sldMkLst>
        <pc:graphicFrameChg chg="mod modGraphic">
          <ac:chgData name="Richard Nicholas" userId="S::zalzrn@nottingham.edu.cn::ee7f9edb-fbca-4f48-9b77-f61c077cef28" providerId="AD" clId="Web-{5CE9C1BE-2E2A-497F-8F32-FBA74979A255}" dt="2022-07-22T07:59:52.287" v="13"/>
          <ac:graphicFrameMkLst>
            <pc:docMk/>
            <pc:sldMk cId="4120463342" sldId="659"/>
            <ac:graphicFrameMk id="2" creationId="{00000000-0000-0000-0000-000000000000}"/>
          </ac:graphicFrameMkLst>
        </pc:graphicFrameChg>
        <pc:picChg chg="mod">
          <ac:chgData name="Richard Nicholas" userId="S::zalzrn@nottingham.edu.cn::ee7f9edb-fbca-4f48-9b77-f61c077cef28" providerId="AD" clId="Web-{5CE9C1BE-2E2A-497F-8F32-FBA74979A255}" dt="2022-07-22T08:00:00.084" v="14" actId="1076"/>
          <ac:picMkLst>
            <pc:docMk/>
            <pc:sldMk cId="4120463342" sldId="659"/>
            <ac:picMk id="4" creationId="{28EA4674-0B39-4ED1-989F-7E97D5C9FFAF}"/>
          </ac:picMkLst>
        </pc:picChg>
        <pc:cxnChg chg="mod">
          <ac:chgData name="Richard Nicholas" userId="S::zalzrn@nottingham.edu.cn::ee7f9edb-fbca-4f48-9b77-f61c077cef28" providerId="AD" clId="Web-{5CE9C1BE-2E2A-497F-8F32-FBA74979A255}" dt="2022-07-22T08:00:12.709" v="16" actId="14100"/>
          <ac:cxnSpMkLst>
            <pc:docMk/>
            <pc:sldMk cId="4120463342" sldId="659"/>
            <ac:cxnSpMk id="10" creationId="{8ECC0C3C-C4AD-4A9B-B685-83FF68E3D69F}"/>
          </ac:cxnSpMkLst>
        </pc:cxnChg>
      </pc:sldChg>
    </pc:docChg>
  </pc:docChgLst>
  <pc:docChgLst>
    <pc:chgData name="Richard Nicholas" userId="S::zalzrn@nottingham.edu.cn::ee7f9edb-fbca-4f48-9b77-f61c077cef28" providerId="AD" clId="Web-{EABFC4F9-812A-4F66-8B4E-AA893D5837A1}"/>
    <pc:docChg chg="modSld">
      <pc:chgData name="Richard Nicholas" userId="S::zalzrn@nottingham.edu.cn::ee7f9edb-fbca-4f48-9b77-f61c077cef28" providerId="AD" clId="Web-{EABFC4F9-812A-4F66-8B4E-AA893D5837A1}" dt="2022-07-28T07:52:51.907" v="0" actId="1076"/>
      <pc:docMkLst>
        <pc:docMk/>
      </pc:docMkLst>
      <pc:sldChg chg="modSp">
        <pc:chgData name="Richard Nicholas" userId="S::zalzrn@nottingham.edu.cn::ee7f9edb-fbca-4f48-9b77-f61c077cef28" providerId="AD" clId="Web-{EABFC4F9-812A-4F66-8B4E-AA893D5837A1}" dt="2022-07-28T07:52:51.907" v="0" actId="1076"/>
        <pc:sldMkLst>
          <pc:docMk/>
          <pc:sldMk cId="3572757958" sldId="732"/>
        </pc:sldMkLst>
        <pc:spChg chg="mod">
          <ac:chgData name="Richard Nicholas" userId="S::zalzrn@nottingham.edu.cn::ee7f9edb-fbca-4f48-9b77-f61c077cef28" providerId="AD" clId="Web-{EABFC4F9-812A-4F66-8B4E-AA893D5837A1}" dt="2022-07-28T07:52:51.907" v="0" actId="1076"/>
          <ac:spMkLst>
            <pc:docMk/>
            <pc:sldMk cId="3572757958" sldId="732"/>
            <ac:spMk id="5" creationId="{A9237853-6D38-4392-BAEF-E618A70BDCF4}"/>
          </ac:spMkLst>
        </pc:spChg>
      </pc:sldChg>
    </pc:docChg>
  </pc:docChgLst>
  <pc:docChgLst>
    <pc:chgData name="Richard Nicholas" userId="ee7f9edb-fbca-4f48-9b77-f61c077cef28" providerId="ADAL" clId="{07BA0FF2-DF37-446D-8A35-7018F2D9D9F9}"/>
    <pc:docChg chg="undo redo custSel delSld modSld">
      <pc:chgData name="Richard Nicholas" userId="ee7f9edb-fbca-4f48-9b77-f61c077cef28" providerId="ADAL" clId="{07BA0FF2-DF37-446D-8A35-7018F2D9D9F9}" dt="2022-09-02T05:59:02.733" v="1760" actId="20577"/>
      <pc:docMkLst>
        <pc:docMk/>
      </pc:docMkLst>
      <pc:sldChg chg="modSp">
        <pc:chgData name="Richard Nicholas" userId="ee7f9edb-fbca-4f48-9b77-f61c077cef28" providerId="ADAL" clId="{07BA0FF2-DF37-446D-8A35-7018F2D9D9F9}" dt="2022-08-16T03:17:50.911" v="21" actId="255"/>
        <pc:sldMkLst>
          <pc:docMk/>
          <pc:sldMk cId="1623578205" sldId="661"/>
        </pc:sldMkLst>
        <pc:spChg chg="mod">
          <ac:chgData name="Richard Nicholas" userId="ee7f9edb-fbca-4f48-9b77-f61c077cef28" providerId="ADAL" clId="{07BA0FF2-DF37-446D-8A35-7018F2D9D9F9}" dt="2022-08-16T03:17:50.911" v="21" actId="255"/>
          <ac:spMkLst>
            <pc:docMk/>
            <pc:sldMk cId="1623578205" sldId="661"/>
            <ac:spMk id="3" creationId="{00000000-0000-0000-0000-000000000000}"/>
          </ac:spMkLst>
        </pc:spChg>
      </pc:sldChg>
      <pc:sldChg chg="addSp modSp modAnim">
        <pc:chgData name="Richard Nicholas" userId="ee7f9edb-fbca-4f48-9b77-f61c077cef28" providerId="ADAL" clId="{07BA0FF2-DF37-446D-8A35-7018F2D9D9F9}" dt="2022-08-16T03:22:44.419" v="255" actId="113"/>
        <pc:sldMkLst>
          <pc:docMk/>
          <pc:sldMk cId="892475997" sldId="684"/>
        </pc:sldMkLst>
        <pc:spChg chg="mod">
          <ac:chgData name="Richard Nicholas" userId="ee7f9edb-fbca-4f48-9b77-f61c077cef28" providerId="ADAL" clId="{07BA0FF2-DF37-446D-8A35-7018F2D9D9F9}" dt="2022-08-16T03:22:44.419" v="255" actId="113"/>
          <ac:spMkLst>
            <pc:docMk/>
            <pc:sldMk cId="892475997" sldId="684"/>
            <ac:spMk id="3" creationId="{00000000-0000-0000-0000-000000000000}"/>
          </ac:spMkLst>
        </pc:spChg>
        <pc:spChg chg="mod">
          <ac:chgData name="Richard Nicholas" userId="ee7f9edb-fbca-4f48-9b77-f61c077cef28" providerId="ADAL" clId="{07BA0FF2-DF37-446D-8A35-7018F2D9D9F9}" dt="2022-08-16T03:19:47.082" v="54" actId="1037"/>
          <ac:spMkLst>
            <pc:docMk/>
            <pc:sldMk cId="892475997" sldId="684"/>
            <ac:spMk id="4" creationId="{3306C6AA-1841-4574-B7DF-5799BA563CD6}"/>
          </ac:spMkLst>
        </pc:spChg>
        <pc:spChg chg="add mod">
          <ac:chgData name="Richard Nicholas" userId="ee7f9edb-fbca-4f48-9b77-f61c077cef28" providerId="ADAL" clId="{07BA0FF2-DF37-446D-8A35-7018F2D9D9F9}" dt="2022-08-16T03:22:06.382" v="248" actId="20577"/>
          <ac:spMkLst>
            <pc:docMk/>
            <pc:sldMk cId="892475997" sldId="684"/>
            <ac:spMk id="12" creationId="{C63415E0-FEBD-4B9F-BC55-EF66A39A5568}"/>
          </ac:spMkLst>
        </pc:spChg>
        <pc:spChg chg="mod">
          <ac:chgData name="Richard Nicholas" userId="ee7f9edb-fbca-4f48-9b77-f61c077cef28" providerId="ADAL" clId="{07BA0FF2-DF37-446D-8A35-7018F2D9D9F9}" dt="2022-08-16T03:19:47.082" v="54" actId="1037"/>
          <ac:spMkLst>
            <pc:docMk/>
            <pc:sldMk cId="892475997" sldId="684"/>
            <ac:spMk id="17" creationId="{5B12B696-B204-4473-8C59-AB1DBD64AA31}"/>
          </ac:spMkLst>
        </pc:spChg>
        <pc:spChg chg="mod">
          <ac:chgData name="Richard Nicholas" userId="ee7f9edb-fbca-4f48-9b77-f61c077cef28" providerId="ADAL" clId="{07BA0FF2-DF37-446D-8A35-7018F2D9D9F9}" dt="2022-08-16T03:19:47.082" v="54" actId="1037"/>
          <ac:spMkLst>
            <pc:docMk/>
            <pc:sldMk cId="892475997" sldId="684"/>
            <ac:spMk id="18" creationId="{2BA82F89-0293-4573-A806-9833ECFD5B32}"/>
          </ac:spMkLst>
        </pc:spChg>
        <pc:spChg chg="mod">
          <ac:chgData name="Richard Nicholas" userId="ee7f9edb-fbca-4f48-9b77-f61c077cef28" providerId="ADAL" clId="{07BA0FF2-DF37-446D-8A35-7018F2D9D9F9}" dt="2022-08-16T03:19:47.082" v="54" actId="1037"/>
          <ac:spMkLst>
            <pc:docMk/>
            <pc:sldMk cId="892475997" sldId="684"/>
            <ac:spMk id="19" creationId="{58CCEEF0-0A5A-4B4D-A580-9912C737676E}"/>
          </ac:spMkLst>
        </pc:spChg>
        <pc:spChg chg="mod">
          <ac:chgData name="Richard Nicholas" userId="ee7f9edb-fbca-4f48-9b77-f61c077cef28" providerId="ADAL" clId="{07BA0FF2-DF37-446D-8A35-7018F2D9D9F9}" dt="2022-08-16T03:19:47.082" v="54" actId="1037"/>
          <ac:spMkLst>
            <pc:docMk/>
            <pc:sldMk cId="892475997" sldId="684"/>
            <ac:spMk id="20" creationId="{D2BA407B-B36B-4671-BF21-1A51D35D2104}"/>
          </ac:spMkLst>
        </pc:spChg>
      </pc:sldChg>
      <pc:sldChg chg="modSp">
        <pc:chgData name="Richard Nicholas" userId="ee7f9edb-fbca-4f48-9b77-f61c077cef28" providerId="ADAL" clId="{07BA0FF2-DF37-446D-8A35-7018F2D9D9F9}" dt="2022-08-16T03:24:35.566" v="280" actId="1035"/>
        <pc:sldMkLst>
          <pc:docMk/>
          <pc:sldMk cId="3823759142" sldId="725"/>
        </pc:sldMkLst>
        <pc:spChg chg="mod">
          <ac:chgData name="Richard Nicholas" userId="ee7f9edb-fbca-4f48-9b77-f61c077cef28" providerId="ADAL" clId="{07BA0FF2-DF37-446D-8A35-7018F2D9D9F9}" dt="2022-08-16T03:24:24.334" v="274" actId="1035"/>
          <ac:spMkLst>
            <pc:docMk/>
            <pc:sldMk cId="3823759142" sldId="725"/>
            <ac:spMk id="2" creationId="{6CDD3CEA-80E7-461C-A3E1-ECC5BB62A95A}"/>
          </ac:spMkLst>
        </pc:spChg>
        <pc:spChg chg="mod">
          <ac:chgData name="Richard Nicholas" userId="ee7f9edb-fbca-4f48-9b77-f61c077cef28" providerId="ADAL" clId="{07BA0FF2-DF37-446D-8A35-7018F2D9D9F9}" dt="2022-08-16T03:24:24.334" v="274" actId="1035"/>
          <ac:spMkLst>
            <pc:docMk/>
            <pc:sldMk cId="3823759142" sldId="725"/>
            <ac:spMk id="3" creationId="{82B8C552-D270-40E2-B4A2-468088BB1B38}"/>
          </ac:spMkLst>
        </pc:spChg>
        <pc:spChg chg="mod">
          <ac:chgData name="Richard Nicholas" userId="ee7f9edb-fbca-4f48-9b77-f61c077cef28" providerId="ADAL" clId="{07BA0FF2-DF37-446D-8A35-7018F2D9D9F9}" dt="2022-08-16T03:24:24.334" v="274" actId="1035"/>
          <ac:spMkLst>
            <pc:docMk/>
            <pc:sldMk cId="3823759142" sldId="725"/>
            <ac:spMk id="4" creationId="{EDF156CD-D72E-4193-B58A-AA72BD560A54}"/>
          </ac:spMkLst>
        </pc:spChg>
        <pc:spChg chg="mod">
          <ac:chgData name="Richard Nicholas" userId="ee7f9edb-fbca-4f48-9b77-f61c077cef28" providerId="ADAL" clId="{07BA0FF2-DF37-446D-8A35-7018F2D9D9F9}" dt="2022-08-16T03:24:24.334" v="274" actId="1035"/>
          <ac:spMkLst>
            <pc:docMk/>
            <pc:sldMk cId="3823759142" sldId="725"/>
            <ac:spMk id="5" creationId="{EE1ADB9B-5459-4CD5-A63B-BFB501E5BBE2}"/>
          </ac:spMkLst>
        </pc:spChg>
        <pc:spChg chg="mod">
          <ac:chgData name="Richard Nicholas" userId="ee7f9edb-fbca-4f48-9b77-f61c077cef28" providerId="ADAL" clId="{07BA0FF2-DF37-446D-8A35-7018F2D9D9F9}" dt="2022-08-16T03:24:24.334" v="274" actId="1035"/>
          <ac:spMkLst>
            <pc:docMk/>
            <pc:sldMk cId="3823759142" sldId="725"/>
            <ac:spMk id="6" creationId="{D33B4D38-9821-4D3F-9F8C-66220E55AF45}"/>
          </ac:spMkLst>
        </pc:spChg>
        <pc:spChg chg="mod">
          <ac:chgData name="Richard Nicholas" userId="ee7f9edb-fbca-4f48-9b77-f61c077cef28" providerId="ADAL" clId="{07BA0FF2-DF37-446D-8A35-7018F2D9D9F9}" dt="2022-08-16T03:24:24.334" v="274" actId="1035"/>
          <ac:spMkLst>
            <pc:docMk/>
            <pc:sldMk cId="3823759142" sldId="725"/>
            <ac:spMk id="7" creationId="{A4D780A6-0C72-48F9-A524-B32D1AB36A36}"/>
          </ac:spMkLst>
        </pc:spChg>
        <pc:spChg chg="mod">
          <ac:chgData name="Richard Nicholas" userId="ee7f9edb-fbca-4f48-9b77-f61c077cef28" providerId="ADAL" clId="{07BA0FF2-DF37-446D-8A35-7018F2D9D9F9}" dt="2022-08-16T03:24:24.334" v="274" actId="1035"/>
          <ac:spMkLst>
            <pc:docMk/>
            <pc:sldMk cId="3823759142" sldId="725"/>
            <ac:spMk id="8" creationId="{1D5D2601-1D4E-45F9-9F73-3DB380012021}"/>
          </ac:spMkLst>
        </pc:spChg>
        <pc:spChg chg="mod">
          <ac:chgData name="Richard Nicholas" userId="ee7f9edb-fbca-4f48-9b77-f61c077cef28" providerId="ADAL" clId="{07BA0FF2-DF37-446D-8A35-7018F2D9D9F9}" dt="2022-08-16T03:24:24.334" v="274" actId="1035"/>
          <ac:spMkLst>
            <pc:docMk/>
            <pc:sldMk cId="3823759142" sldId="725"/>
            <ac:spMk id="9" creationId="{CCEC709F-68E7-40C4-AFE9-134106FF3C05}"/>
          </ac:spMkLst>
        </pc:spChg>
        <pc:spChg chg="mod">
          <ac:chgData name="Richard Nicholas" userId="ee7f9edb-fbca-4f48-9b77-f61c077cef28" providerId="ADAL" clId="{07BA0FF2-DF37-446D-8A35-7018F2D9D9F9}" dt="2022-08-16T03:24:24.334" v="274" actId="1035"/>
          <ac:spMkLst>
            <pc:docMk/>
            <pc:sldMk cId="3823759142" sldId="725"/>
            <ac:spMk id="10" creationId="{A9785CFF-E533-4D89-ADA9-9B4AFFBD33F4}"/>
          </ac:spMkLst>
        </pc:spChg>
        <pc:spChg chg="mod">
          <ac:chgData name="Richard Nicholas" userId="ee7f9edb-fbca-4f48-9b77-f61c077cef28" providerId="ADAL" clId="{07BA0FF2-DF37-446D-8A35-7018F2D9D9F9}" dt="2022-08-16T03:24:35.566" v="280" actId="1035"/>
          <ac:spMkLst>
            <pc:docMk/>
            <pc:sldMk cId="3823759142" sldId="725"/>
            <ac:spMk id="13" creationId="{D804389F-0E2F-4D95-9F7E-68132B4D88C3}"/>
          </ac:spMkLst>
        </pc:spChg>
        <pc:spChg chg="mod">
          <ac:chgData name="Richard Nicholas" userId="ee7f9edb-fbca-4f48-9b77-f61c077cef28" providerId="ADAL" clId="{07BA0FF2-DF37-446D-8A35-7018F2D9D9F9}" dt="2022-08-16T03:24:35.566" v="280" actId="1035"/>
          <ac:spMkLst>
            <pc:docMk/>
            <pc:sldMk cId="3823759142" sldId="725"/>
            <ac:spMk id="14" creationId="{FF92687A-9AC0-404D-A650-E757782280B3}"/>
          </ac:spMkLst>
        </pc:spChg>
        <pc:spChg chg="mod">
          <ac:chgData name="Richard Nicholas" userId="ee7f9edb-fbca-4f48-9b77-f61c077cef28" providerId="ADAL" clId="{07BA0FF2-DF37-446D-8A35-7018F2D9D9F9}" dt="2022-08-16T03:24:35.566" v="280" actId="1035"/>
          <ac:spMkLst>
            <pc:docMk/>
            <pc:sldMk cId="3823759142" sldId="725"/>
            <ac:spMk id="15" creationId="{5F737128-171C-4070-BC7E-E5E17185B7F8}"/>
          </ac:spMkLst>
        </pc:spChg>
        <pc:graphicFrameChg chg="mod modGraphic">
          <ac:chgData name="Richard Nicholas" userId="ee7f9edb-fbca-4f48-9b77-f61c077cef28" providerId="ADAL" clId="{07BA0FF2-DF37-446D-8A35-7018F2D9D9F9}" dt="2022-08-16T03:24:29.172" v="276" actId="1035"/>
          <ac:graphicFrameMkLst>
            <pc:docMk/>
            <pc:sldMk cId="3823759142" sldId="725"/>
            <ac:graphicFrameMk id="12" creationId="{1152F237-0186-44E0-A8D8-E89650969745}"/>
          </ac:graphicFrameMkLst>
        </pc:graphicFrameChg>
      </pc:sldChg>
      <pc:sldChg chg="addSp delSp modSp modAnim">
        <pc:chgData name="Richard Nicholas" userId="ee7f9edb-fbca-4f48-9b77-f61c077cef28" providerId="ADAL" clId="{07BA0FF2-DF37-446D-8A35-7018F2D9D9F9}" dt="2022-08-16T03:19:34.142" v="35"/>
        <pc:sldMkLst>
          <pc:docMk/>
          <pc:sldMk cId="3774666990" sldId="727"/>
        </pc:sldMkLst>
        <pc:spChg chg="add del mod">
          <ac:chgData name="Richard Nicholas" userId="ee7f9edb-fbca-4f48-9b77-f61c077cef28" providerId="ADAL" clId="{07BA0FF2-DF37-446D-8A35-7018F2D9D9F9}" dt="2022-08-16T03:19:34.142" v="35"/>
          <ac:spMkLst>
            <pc:docMk/>
            <pc:sldMk cId="3774666990" sldId="727"/>
            <ac:spMk id="23" creationId="{ACB4B77F-A6A8-4F96-B6EC-FF853C518EDA}"/>
          </ac:spMkLst>
        </pc:spChg>
      </pc:sldChg>
      <pc:sldChg chg="modSp">
        <pc:chgData name="Richard Nicholas" userId="ee7f9edb-fbca-4f48-9b77-f61c077cef28" providerId="ADAL" clId="{07BA0FF2-DF37-446D-8A35-7018F2D9D9F9}" dt="2022-08-16T03:25:25.601" v="297" actId="113"/>
        <pc:sldMkLst>
          <pc:docMk/>
          <pc:sldMk cId="657795550" sldId="729"/>
        </pc:sldMkLst>
        <pc:spChg chg="mod">
          <ac:chgData name="Richard Nicholas" userId="ee7f9edb-fbca-4f48-9b77-f61c077cef28" providerId="ADAL" clId="{07BA0FF2-DF37-446D-8A35-7018F2D9D9F9}" dt="2022-08-16T03:25:25.601" v="297" actId="113"/>
          <ac:spMkLst>
            <pc:docMk/>
            <pc:sldMk cId="657795550" sldId="729"/>
            <ac:spMk id="3" creationId="{00000000-0000-0000-0000-000000000000}"/>
          </ac:spMkLst>
        </pc:spChg>
      </pc:sldChg>
      <pc:sldChg chg="modSp">
        <pc:chgData name="Richard Nicholas" userId="ee7f9edb-fbca-4f48-9b77-f61c077cef28" providerId="ADAL" clId="{07BA0FF2-DF37-446D-8A35-7018F2D9D9F9}" dt="2022-08-16T05:48:46.337" v="410" actId="20577"/>
        <pc:sldMkLst>
          <pc:docMk/>
          <pc:sldMk cId="3009378417" sldId="730"/>
        </pc:sldMkLst>
        <pc:spChg chg="mod">
          <ac:chgData name="Richard Nicholas" userId="ee7f9edb-fbca-4f48-9b77-f61c077cef28" providerId="ADAL" clId="{07BA0FF2-DF37-446D-8A35-7018F2D9D9F9}" dt="2022-08-16T05:12:27.152" v="303" actId="1076"/>
          <ac:spMkLst>
            <pc:docMk/>
            <pc:sldMk cId="3009378417" sldId="730"/>
            <ac:spMk id="3" creationId="{00000000-0000-0000-0000-000000000000}"/>
          </ac:spMkLst>
        </pc:spChg>
        <pc:graphicFrameChg chg="mod modGraphic">
          <ac:chgData name="Richard Nicholas" userId="ee7f9edb-fbca-4f48-9b77-f61c077cef28" providerId="ADAL" clId="{07BA0FF2-DF37-446D-8A35-7018F2D9D9F9}" dt="2022-08-16T05:48:46.337" v="410" actId="20577"/>
          <ac:graphicFrameMkLst>
            <pc:docMk/>
            <pc:sldMk cId="3009378417" sldId="730"/>
            <ac:graphicFrameMk id="2" creationId="{32B04C8A-D1E1-4BFB-91CF-F02C9108B7DB}"/>
          </ac:graphicFrameMkLst>
        </pc:graphicFrameChg>
      </pc:sldChg>
      <pc:sldChg chg="modSp">
        <pc:chgData name="Richard Nicholas" userId="ee7f9edb-fbca-4f48-9b77-f61c077cef28" providerId="ADAL" clId="{07BA0FF2-DF37-446D-8A35-7018F2D9D9F9}" dt="2022-08-16T05:50:23.155" v="434" actId="14100"/>
        <pc:sldMkLst>
          <pc:docMk/>
          <pc:sldMk cId="2185385596" sldId="731"/>
        </pc:sldMkLst>
        <pc:spChg chg="mod">
          <ac:chgData name="Richard Nicholas" userId="ee7f9edb-fbca-4f48-9b77-f61c077cef28" providerId="ADAL" clId="{07BA0FF2-DF37-446D-8A35-7018F2D9D9F9}" dt="2022-08-16T05:50:15.913" v="432" actId="14100"/>
          <ac:spMkLst>
            <pc:docMk/>
            <pc:sldMk cId="2185385596" sldId="731"/>
            <ac:spMk id="3" creationId="{39360F3B-011E-401A-B26E-48E64D24E764}"/>
          </ac:spMkLst>
        </pc:spChg>
        <pc:spChg chg="mod">
          <ac:chgData name="Richard Nicholas" userId="ee7f9edb-fbca-4f48-9b77-f61c077cef28" providerId="ADAL" clId="{07BA0FF2-DF37-446D-8A35-7018F2D9D9F9}" dt="2022-08-16T05:50:19.952" v="433" actId="14100"/>
          <ac:spMkLst>
            <pc:docMk/>
            <pc:sldMk cId="2185385596" sldId="731"/>
            <ac:spMk id="5" creationId="{44AAA4D0-9D84-41D0-8F8E-1488B0C01DA2}"/>
          </ac:spMkLst>
        </pc:spChg>
        <pc:spChg chg="mod">
          <ac:chgData name="Richard Nicholas" userId="ee7f9edb-fbca-4f48-9b77-f61c077cef28" providerId="ADAL" clId="{07BA0FF2-DF37-446D-8A35-7018F2D9D9F9}" dt="2022-08-16T05:50:23.155" v="434" actId="14100"/>
          <ac:spMkLst>
            <pc:docMk/>
            <pc:sldMk cId="2185385596" sldId="731"/>
            <ac:spMk id="6" creationId="{09B1D3AE-EC5F-4078-88B2-DF2F351977CD}"/>
          </ac:spMkLst>
        </pc:spChg>
        <pc:graphicFrameChg chg="mod modGraphic">
          <ac:chgData name="Richard Nicholas" userId="ee7f9edb-fbca-4f48-9b77-f61c077cef28" providerId="ADAL" clId="{07BA0FF2-DF37-446D-8A35-7018F2D9D9F9}" dt="2022-08-16T05:50:09.650" v="431" actId="14100"/>
          <ac:graphicFrameMkLst>
            <pc:docMk/>
            <pc:sldMk cId="2185385596" sldId="731"/>
            <ac:graphicFrameMk id="2" creationId="{179A38B1-DF67-4081-B79F-197AB901AC16}"/>
          </ac:graphicFrameMkLst>
        </pc:graphicFrameChg>
      </pc:sldChg>
      <pc:sldChg chg="delSp modSp delAnim">
        <pc:chgData name="Richard Nicholas" userId="ee7f9edb-fbca-4f48-9b77-f61c077cef28" providerId="ADAL" clId="{07BA0FF2-DF37-446D-8A35-7018F2D9D9F9}" dt="2022-08-16T06:12:53.330" v="472" actId="207"/>
        <pc:sldMkLst>
          <pc:docMk/>
          <pc:sldMk cId="3572757958" sldId="732"/>
        </pc:sldMkLst>
        <pc:spChg chg="mod">
          <ac:chgData name="Richard Nicholas" userId="ee7f9edb-fbca-4f48-9b77-f61c077cef28" providerId="ADAL" clId="{07BA0FF2-DF37-446D-8A35-7018F2D9D9F9}" dt="2022-08-16T06:12:53.330" v="472" actId="207"/>
          <ac:spMkLst>
            <pc:docMk/>
            <pc:sldMk cId="3572757958" sldId="732"/>
            <ac:spMk id="3" creationId="{87B123DE-CAD8-4C28-9A7B-48C8B02C2383}"/>
          </ac:spMkLst>
        </pc:spChg>
        <pc:spChg chg="del mod">
          <ac:chgData name="Richard Nicholas" userId="ee7f9edb-fbca-4f48-9b77-f61c077cef28" providerId="ADAL" clId="{07BA0FF2-DF37-446D-8A35-7018F2D9D9F9}" dt="2022-08-16T05:31:47.340" v="353" actId="478"/>
          <ac:spMkLst>
            <pc:docMk/>
            <pc:sldMk cId="3572757958" sldId="732"/>
            <ac:spMk id="4" creationId="{21EFF68E-510E-4A90-8F63-43BECA91776B}"/>
          </ac:spMkLst>
        </pc:spChg>
        <pc:spChg chg="del">
          <ac:chgData name="Richard Nicholas" userId="ee7f9edb-fbca-4f48-9b77-f61c077cef28" providerId="ADAL" clId="{07BA0FF2-DF37-446D-8A35-7018F2D9D9F9}" dt="2022-08-16T05:31:52.150" v="354" actId="478"/>
          <ac:spMkLst>
            <pc:docMk/>
            <pc:sldMk cId="3572757958" sldId="732"/>
            <ac:spMk id="5" creationId="{A9237853-6D38-4392-BAEF-E618A70BDCF4}"/>
          </ac:spMkLst>
        </pc:spChg>
      </pc:sldChg>
      <pc:sldChg chg="modSp">
        <pc:chgData name="Richard Nicholas" userId="ee7f9edb-fbca-4f48-9b77-f61c077cef28" providerId="ADAL" clId="{07BA0FF2-DF37-446D-8A35-7018F2D9D9F9}" dt="2022-08-16T05:15:15.580" v="340" actId="113"/>
        <pc:sldMkLst>
          <pc:docMk/>
          <pc:sldMk cId="771757486" sldId="733"/>
        </pc:sldMkLst>
        <pc:spChg chg="mod">
          <ac:chgData name="Richard Nicholas" userId="ee7f9edb-fbca-4f48-9b77-f61c077cef28" providerId="ADAL" clId="{07BA0FF2-DF37-446D-8A35-7018F2D9D9F9}" dt="2022-08-16T05:15:15.580" v="340" actId="113"/>
          <ac:spMkLst>
            <pc:docMk/>
            <pc:sldMk cId="771757486" sldId="733"/>
            <ac:spMk id="3" creationId="{00000000-0000-0000-0000-000000000000}"/>
          </ac:spMkLst>
        </pc:spChg>
      </pc:sldChg>
      <pc:sldChg chg="modSp">
        <pc:chgData name="Richard Nicholas" userId="ee7f9edb-fbca-4f48-9b77-f61c077cef28" providerId="ADAL" clId="{07BA0FF2-DF37-446D-8A35-7018F2D9D9F9}" dt="2022-09-02T05:30:45.616" v="1752"/>
        <pc:sldMkLst>
          <pc:docMk/>
          <pc:sldMk cId="3395529105" sldId="741"/>
        </pc:sldMkLst>
        <pc:spChg chg="mod">
          <ac:chgData name="Richard Nicholas" userId="ee7f9edb-fbca-4f48-9b77-f61c077cef28" providerId="ADAL" clId="{07BA0FF2-DF37-446D-8A35-7018F2D9D9F9}" dt="2022-09-02T05:30:45.616" v="1752"/>
          <ac:spMkLst>
            <pc:docMk/>
            <pc:sldMk cId="3395529105" sldId="741"/>
            <ac:spMk id="3" creationId="{00000000-0000-0000-0000-000000000000}"/>
          </ac:spMkLst>
        </pc:spChg>
      </pc:sldChg>
      <pc:sldChg chg="modSp">
        <pc:chgData name="Richard Nicholas" userId="ee7f9edb-fbca-4f48-9b77-f61c077cef28" providerId="ADAL" clId="{07BA0FF2-DF37-446D-8A35-7018F2D9D9F9}" dt="2022-08-16T06:33:54.445" v="625" actId="27636"/>
        <pc:sldMkLst>
          <pc:docMk/>
          <pc:sldMk cId="691241043" sldId="743"/>
        </pc:sldMkLst>
        <pc:spChg chg="mod">
          <ac:chgData name="Richard Nicholas" userId="ee7f9edb-fbca-4f48-9b77-f61c077cef28" providerId="ADAL" clId="{07BA0FF2-DF37-446D-8A35-7018F2D9D9F9}" dt="2022-08-16T06:33:54.445" v="625" actId="27636"/>
          <ac:spMkLst>
            <pc:docMk/>
            <pc:sldMk cId="691241043" sldId="743"/>
            <ac:spMk id="3" creationId="{00000000-0000-0000-0000-000000000000}"/>
          </ac:spMkLst>
        </pc:spChg>
      </pc:sldChg>
      <pc:sldChg chg="modSp">
        <pc:chgData name="Richard Nicholas" userId="ee7f9edb-fbca-4f48-9b77-f61c077cef28" providerId="ADAL" clId="{07BA0FF2-DF37-446D-8A35-7018F2D9D9F9}" dt="2022-08-16T06:32:27.705" v="600" actId="207"/>
        <pc:sldMkLst>
          <pc:docMk/>
          <pc:sldMk cId="1170636281" sldId="744"/>
        </pc:sldMkLst>
        <pc:spChg chg="mod">
          <ac:chgData name="Richard Nicholas" userId="ee7f9edb-fbca-4f48-9b77-f61c077cef28" providerId="ADAL" clId="{07BA0FF2-DF37-446D-8A35-7018F2D9D9F9}" dt="2022-08-16T06:32:27.705" v="600" actId="207"/>
          <ac:spMkLst>
            <pc:docMk/>
            <pc:sldMk cId="1170636281" sldId="744"/>
            <ac:spMk id="3" creationId="{00000000-0000-0000-0000-000000000000}"/>
          </ac:spMkLst>
        </pc:spChg>
        <pc:spChg chg="mod">
          <ac:chgData name="Richard Nicholas" userId="ee7f9edb-fbca-4f48-9b77-f61c077cef28" providerId="ADAL" clId="{07BA0FF2-DF37-446D-8A35-7018F2D9D9F9}" dt="2022-08-16T06:31:57.037" v="594" actId="20577"/>
          <ac:spMkLst>
            <pc:docMk/>
            <pc:sldMk cId="1170636281" sldId="744"/>
            <ac:spMk id="9" creationId="{988E2ED7-57F3-4F49-A492-018884D21837}"/>
          </ac:spMkLst>
        </pc:spChg>
        <pc:spChg chg="mod">
          <ac:chgData name="Richard Nicholas" userId="ee7f9edb-fbca-4f48-9b77-f61c077cef28" providerId="ADAL" clId="{07BA0FF2-DF37-446D-8A35-7018F2D9D9F9}" dt="2022-08-16T06:31:24.275" v="580" actId="14100"/>
          <ac:spMkLst>
            <pc:docMk/>
            <pc:sldMk cId="1170636281" sldId="744"/>
            <ac:spMk id="11" creationId="{F4FD84CF-4CA6-4E62-899B-A17FC4305B15}"/>
          </ac:spMkLst>
        </pc:spChg>
      </pc:sldChg>
      <pc:sldChg chg="modSp">
        <pc:chgData name="Richard Nicholas" userId="ee7f9edb-fbca-4f48-9b77-f61c077cef28" providerId="ADAL" clId="{07BA0FF2-DF37-446D-8A35-7018F2D9D9F9}" dt="2022-09-02T05:19:50.134" v="1706" actId="13926"/>
        <pc:sldMkLst>
          <pc:docMk/>
          <pc:sldMk cId="2704167967" sldId="747"/>
        </pc:sldMkLst>
        <pc:spChg chg="mod">
          <ac:chgData name="Richard Nicholas" userId="ee7f9edb-fbca-4f48-9b77-f61c077cef28" providerId="ADAL" clId="{07BA0FF2-DF37-446D-8A35-7018F2D9D9F9}" dt="2022-09-02T05:19:50.134" v="1706" actId="13926"/>
          <ac:spMkLst>
            <pc:docMk/>
            <pc:sldMk cId="2704167967" sldId="747"/>
            <ac:spMk id="2" creationId="{98B1024A-11B2-43A9-B693-E54E5D4DF93D}"/>
          </ac:spMkLst>
        </pc:spChg>
        <pc:spChg chg="mod">
          <ac:chgData name="Richard Nicholas" userId="ee7f9edb-fbca-4f48-9b77-f61c077cef28" providerId="ADAL" clId="{07BA0FF2-DF37-446D-8A35-7018F2D9D9F9}" dt="2022-09-02T05:05:16.589" v="1267" actId="20577"/>
          <ac:spMkLst>
            <pc:docMk/>
            <pc:sldMk cId="2704167967" sldId="747"/>
            <ac:spMk id="3" creationId="{00000000-0000-0000-0000-000000000000}"/>
          </ac:spMkLst>
        </pc:spChg>
      </pc:sldChg>
      <pc:sldChg chg="modSp">
        <pc:chgData name="Richard Nicholas" userId="ee7f9edb-fbca-4f48-9b77-f61c077cef28" providerId="ADAL" clId="{07BA0FF2-DF37-446D-8A35-7018F2D9D9F9}" dt="2022-09-02T05:59:02.733" v="1760" actId="20577"/>
        <pc:sldMkLst>
          <pc:docMk/>
          <pc:sldMk cId="995643647" sldId="749"/>
        </pc:sldMkLst>
        <pc:spChg chg="mod">
          <ac:chgData name="Richard Nicholas" userId="ee7f9edb-fbca-4f48-9b77-f61c077cef28" providerId="ADAL" clId="{07BA0FF2-DF37-446D-8A35-7018F2D9D9F9}" dt="2022-09-02T05:59:02.733" v="1760" actId="20577"/>
          <ac:spMkLst>
            <pc:docMk/>
            <pc:sldMk cId="995643647" sldId="749"/>
            <ac:spMk id="3" creationId="{00000000-0000-0000-0000-000000000000}"/>
          </ac:spMkLst>
        </pc:spChg>
      </pc:sldChg>
      <pc:sldChg chg="modSp">
        <pc:chgData name="Richard Nicholas" userId="ee7f9edb-fbca-4f48-9b77-f61c077cef28" providerId="ADAL" clId="{07BA0FF2-DF37-446D-8A35-7018F2D9D9F9}" dt="2022-09-02T05:24:45.953" v="1747"/>
        <pc:sldMkLst>
          <pc:docMk/>
          <pc:sldMk cId="4082576037" sldId="751"/>
        </pc:sldMkLst>
        <pc:spChg chg="mod">
          <ac:chgData name="Richard Nicholas" userId="ee7f9edb-fbca-4f48-9b77-f61c077cef28" providerId="ADAL" clId="{07BA0FF2-DF37-446D-8A35-7018F2D9D9F9}" dt="2022-09-02T05:24:45.953" v="1747"/>
          <ac:spMkLst>
            <pc:docMk/>
            <pc:sldMk cId="4082576037" sldId="751"/>
            <ac:spMk id="3" creationId="{00000000-0000-0000-0000-000000000000}"/>
          </ac:spMkLst>
        </pc:spChg>
        <pc:spChg chg="mod">
          <ac:chgData name="Richard Nicholas" userId="ee7f9edb-fbca-4f48-9b77-f61c077cef28" providerId="ADAL" clId="{07BA0FF2-DF37-446D-8A35-7018F2D9D9F9}" dt="2022-09-02T05:13:54.810" v="1602" actId="14100"/>
          <ac:spMkLst>
            <pc:docMk/>
            <pc:sldMk cId="4082576037" sldId="751"/>
            <ac:spMk id="4" creationId="{D5534C32-4D51-4176-8154-1E64F3914A10}"/>
          </ac:spMkLst>
        </pc:spChg>
        <pc:spChg chg="mod">
          <ac:chgData name="Richard Nicholas" userId="ee7f9edb-fbca-4f48-9b77-f61c077cef28" providerId="ADAL" clId="{07BA0FF2-DF37-446D-8A35-7018F2D9D9F9}" dt="2022-09-02T05:20:51.648" v="1735" actId="20577"/>
          <ac:spMkLst>
            <pc:docMk/>
            <pc:sldMk cId="4082576037" sldId="751"/>
            <ac:spMk id="5" creationId="{593A340A-62D6-4D2B-9FE8-AE73F0FE67CE}"/>
          </ac:spMkLst>
        </pc:spChg>
        <pc:spChg chg="mod">
          <ac:chgData name="Richard Nicholas" userId="ee7f9edb-fbca-4f48-9b77-f61c077cef28" providerId="ADAL" clId="{07BA0FF2-DF37-446D-8A35-7018F2D9D9F9}" dt="2022-09-02T05:15:17.812" v="1652" actId="14100"/>
          <ac:spMkLst>
            <pc:docMk/>
            <pc:sldMk cId="4082576037" sldId="751"/>
            <ac:spMk id="6" creationId="{981CD59F-3500-4D7E-93EE-C2911A87EEA8}"/>
          </ac:spMkLst>
        </pc:spChg>
      </pc:sldChg>
      <pc:sldChg chg="addSp modSp modAnim">
        <pc:chgData name="Richard Nicholas" userId="ee7f9edb-fbca-4f48-9b77-f61c077cef28" providerId="ADAL" clId="{07BA0FF2-DF37-446D-8A35-7018F2D9D9F9}" dt="2022-09-02T05:54:12.247" v="1757"/>
        <pc:sldMkLst>
          <pc:docMk/>
          <pc:sldMk cId="1353561231" sldId="752"/>
        </pc:sldMkLst>
        <pc:spChg chg="mod">
          <ac:chgData name="Richard Nicholas" userId="ee7f9edb-fbca-4f48-9b77-f61c077cef28" providerId="ADAL" clId="{07BA0FF2-DF37-446D-8A35-7018F2D9D9F9}" dt="2022-09-02T05:32:33.476" v="1756"/>
          <ac:spMkLst>
            <pc:docMk/>
            <pc:sldMk cId="1353561231" sldId="752"/>
            <ac:spMk id="3" creationId="{00000000-0000-0000-0000-000000000000}"/>
          </ac:spMkLst>
        </pc:spChg>
        <pc:spChg chg="mod">
          <ac:chgData name="Richard Nicholas" userId="ee7f9edb-fbca-4f48-9b77-f61c077cef28" providerId="ADAL" clId="{07BA0FF2-DF37-446D-8A35-7018F2D9D9F9}" dt="2022-08-16T06:59:52.416" v="842" actId="14100"/>
          <ac:spMkLst>
            <pc:docMk/>
            <pc:sldMk cId="1353561231" sldId="752"/>
            <ac:spMk id="4" creationId="{D5534C32-4D51-4176-8154-1E64F3914A10}"/>
          </ac:spMkLst>
        </pc:spChg>
        <pc:spChg chg="add mod">
          <ac:chgData name="Richard Nicholas" userId="ee7f9edb-fbca-4f48-9b77-f61c077cef28" providerId="ADAL" clId="{07BA0FF2-DF37-446D-8A35-7018F2D9D9F9}" dt="2022-08-16T07:00:46.161" v="890" actId="1076"/>
          <ac:spMkLst>
            <pc:docMk/>
            <pc:sldMk cId="1353561231" sldId="752"/>
            <ac:spMk id="5" creationId="{140A3986-E7FB-4A1B-87F6-D6992AAB4CFF}"/>
          </ac:spMkLst>
        </pc:spChg>
        <pc:spChg chg="mod">
          <ac:chgData name="Richard Nicholas" userId="ee7f9edb-fbca-4f48-9b77-f61c077cef28" providerId="ADAL" clId="{07BA0FF2-DF37-446D-8A35-7018F2D9D9F9}" dt="2022-08-16T06:58:42.980" v="829" actId="20577"/>
          <ac:spMkLst>
            <pc:docMk/>
            <pc:sldMk cId="1353561231" sldId="752"/>
            <ac:spMk id="6" creationId="{12A28D28-014D-4160-88D7-AD248949BA72}"/>
          </ac:spMkLst>
        </pc:spChg>
      </pc:sldChg>
      <pc:sldChg chg="modSp">
        <pc:chgData name="Richard Nicholas" userId="ee7f9edb-fbca-4f48-9b77-f61c077cef28" providerId="ADAL" clId="{07BA0FF2-DF37-446D-8A35-7018F2D9D9F9}" dt="2022-08-16T07:24:24.885" v="976" actId="20577"/>
        <pc:sldMkLst>
          <pc:docMk/>
          <pc:sldMk cId="1662781707" sldId="753"/>
        </pc:sldMkLst>
        <pc:spChg chg="mod">
          <ac:chgData name="Richard Nicholas" userId="ee7f9edb-fbca-4f48-9b77-f61c077cef28" providerId="ADAL" clId="{07BA0FF2-DF37-446D-8A35-7018F2D9D9F9}" dt="2022-08-16T07:24:24.885" v="976" actId="20577"/>
          <ac:spMkLst>
            <pc:docMk/>
            <pc:sldMk cId="1662781707" sldId="753"/>
            <ac:spMk id="4" creationId="{00000000-0000-0000-0000-000000000000}"/>
          </ac:spMkLst>
        </pc:spChg>
      </pc:sldChg>
      <pc:sldChg chg="modSp">
        <pc:chgData name="Richard Nicholas" userId="ee7f9edb-fbca-4f48-9b77-f61c077cef28" providerId="ADAL" clId="{07BA0FF2-DF37-446D-8A35-7018F2D9D9F9}" dt="2022-08-17T00:23:59.752" v="1135" actId="20577"/>
        <pc:sldMkLst>
          <pc:docMk/>
          <pc:sldMk cId="98553351" sldId="754"/>
        </pc:sldMkLst>
        <pc:spChg chg="mod">
          <ac:chgData name="Richard Nicholas" userId="ee7f9edb-fbca-4f48-9b77-f61c077cef28" providerId="ADAL" clId="{07BA0FF2-DF37-446D-8A35-7018F2D9D9F9}" dt="2022-08-17T00:23:59.752" v="1135" actId="20577"/>
          <ac:spMkLst>
            <pc:docMk/>
            <pc:sldMk cId="98553351" sldId="754"/>
            <ac:spMk id="3" creationId="{00000000-0000-0000-0000-000000000000}"/>
          </ac:spMkLst>
        </pc:spChg>
      </pc:sldChg>
      <pc:sldChg chg="modSp">
        <pc:chgData name="Richard Nicholas" userId="ee7f9edb-fbca-4f48-9b77-f61c077cef28" providerId="ADAL" clId="{07BA0FF2-DF37-446D-8A35-7018F2D9D9F9}" dt="2022-08-16T08:08:58.452" v="997" actId="20577"/>
        <pc:sldMkLst>
          <pc:docMk/>
          <pc:sldMk cId="2542964667" sldId="755"/>
        </pc:sldMkLst>
        <pc:spChg chg="mod">
          <ac:chgData name="Richard Nicholas" userId="ee7f9edb-fbca-4f48-9b77-f61c077cef28" providerId="ADAL" clId="{07BA0FF2-DF37-446D-8A35-7018F2D9D9F9}" dt="2022-08-16T08:08:58.452" v="997" actId="20577"/>
          <ac:spMkLst>
            <pc:docMk/>
            <pc:sldMk cId="2542964667" sldId="755"/>
            <ac:spMk id="3" creationId="{00000000-0000-0000-0000-000000000000}"/>
          </ac:spMkLst>
        </pc:spChg>
      </pc:sldChg>
      <pc:sldChg chg="modSp">
        <pc:chgData name="Richard Nicholas" userId="ee7f9edb-fbca-4f48-9b77-f61c077cef28" providerId="ADAL" clId="{07BA0FF2-DF37-446D-8A35-7018F2D9D9F9}" dt="2022-08-17T00:22:30.054" v="1124"/>
        <pc:sldMkLst>
          <pc:docMk/>
          <pc:sldMk cId="762553724" sldId="757"/>
        </pc:sldMkLst>
        <pc:spChg chg="mod">
          <ac:chgData name="Richard Nicholas" userId="ee7f9edb-fbca-4f48-9b77-f61c077cef28" providerId="ADAL" clId="{07BA0FF2-DF37-446D-8A35-7018F2D9D9F9}" dt="2022-08-16T06:25:09.946" v="535" actId="1035"/>
          <ac:spMkLst>
            <pc:docMk/>
            <pc:sldMk cId="762553724" sldId="757"/>
            <ac:spMk id="2" creationId="{2BA8105F-E5F0-41B8-BCC1-D58B8376C3BF}"/>
          </ac:spMkLst>
        </pc:spChg>
        <pc:spChg chg="mod">
          <ac:chgData name="Richard Nicholas" userId="ee7f9edb-fbca-4f48-9b77-f61c077cef28" providerId="ADAL" clId="{07BA0FF2-DF37-446D-8A35-7018F2D9D9F9}" dt="2022-08-16T06:25:21.222" v="538" actId="113"/>
          <ac:spMkLst>
            <pc:docMk/>
            <pc:sldMk cId="762553724" sldId="757"/>
            <ac:spMk id="3" creationId="{00000000-0000-0000-0000-000000000000}"/>
          </ac:spMkLst>
        </pc:spChg>
        <pc:spChg chg="mod">
          <ac:chgData name="Richard Nicholas" userId="ee7f9edb-fbca-4f48-9b77-f61c077cef28" providerId="ADAL" clId="{07BA0FF2-DF37-446D-8A35-7018F2D9D9F9}" dt="2022-08-16T06:25:09.946" v="535" actId="1035"/>
          <ac:spMkLst>
            <pc:docMk/>
            <pc:sldMk cId="762553724" sldId="757"/>
            <ac:spMk id="5" creationId="{8BD66F63-D5BA-4FC4-93FF-3482EEC413BE}"/>
          </ac:spMkLst>
        </pc:spChg>
        <pc:spChg chg="mod">
          <ac:chgData name="Richard Nicholas" userId="ee7f9edb-fbca-4f48-9b77-f61c077cef28" providerId="ADAL" clId="{07BA0FF2-DF37-446D-8A35-7018F2D9D9F9}" dt="2022-08-16T06:25:09.946" v="535" actId="1035"/>
          <ac:spMkLst>
            <pc:docMk/>
            <pc:sldMk cId="762553724" sldId="757"/>
            <ac:spMk id="11" creationId="{2115ED4C-E719-4EBE-B353-73265B8FA924}"/>
          </ac:spMkLst>
        </pc:spChg>
        <pc:spChg chg="mod">
          <ac:chgData name="Richard Nicholas" userId="ee7f9edb-fbca-4f48-9b77-f61c077cef28" providerId="ADAL" clId="{07BA0FF2-DF37-446D-8A35-7018F2D9D9F9}" dt="2022-08-16T06:25:09.946" v="535" actId="1035"/>
          <ac:spMkLst>
            <pc:docMk/>
            <pc:sldMk cId="762553724" sldId="757"/>
            <ac:spMk id="12" creationId="{735AAEA5-33EA-4263-AA7F-A013BD4538CD}"/>
          </ac:spMkLst>
        </pc:spChg>
        <pc:spChg chg="mod">
          <ac:chgData name="Richard Nicholas" userId="ee7f9edb-fbca-4f48-9b77-f61c077cef28" providerId="ADAL" clId="{07BA0FF2-DF37-446D-8A35-7018F2D9D9F9}" dt="2022-08-16T06:25:09.946" v="535" actId="1035"/>
          <ac:spMkLst>
            <pc:docMk/>
            <pc:sldMk cId="762553724" sldId="757"/>
            <ac:spMk id="13" creationId="{4AD41B88-4A8F-441A-AD02-12DCB0DD47A9}"/>
          </ac:spMkLst>
        </pc:spChg>
        <pc:spChg chg="mod">
          <ac:chgData name="Richard Nicholas" userId="ee7f9edb-fbca-4f48-9b77-f61c077cef28" providerId="ADAL" clId="{07BA0FF2-DF37-446D-8A35-7018F2D9D9F9}" dt="2022-08-17T00:22:22.846" v="1123" actId="1076"/>
          <ac:spMkLst>
            <pc:docMk/>
            <pc:sldMk cId="762553724" sldId="757"/>
            <ac:spMk id="14" creationId="{CB67C040-1202-44D8-85C5-1BC9958BEFC1}"/>
          </ac:spMkLst>
        </pc:spChg>
        <pc:graphicFrameChg chg="mod modGraphic">
          <ac:chgData name="Richard Nicholas" userId="ee7f9edb-fbca-4f48-9b77-f61c077cef28" providerId="ADAL" clId="{07BA0FF2-DF37-446D-8A35-7018F2D9D9F9}" dt="2022-08-17T00:22:30.054" v="1124"/>
          <ac:graphicFrameMkLst>
            <pc:docMk/>
            <pc:sldMk cId="762553724" sldId="757"/>
            <ac:graphicFrameMk id="4" creationId="{B2EC6F7F-9417-4BBD-B2F2-9259226D7D1B}"/>
          </ac:graphicFrameMkLst>
        </pc:graphicFrameChg>
      </pc:sldChg>
      <pc:sldChg chg="modSp">
        <pc:chgData name="Richard Nicholas" userId="ee7f9edb-fbca-4f48-9b77-f61c077cef28" providerId="ADAL" clId="{07BA0FF2-DF37-446D-8A35-7018F2D9D9F9}" dt="2022-08-16T07:20:24.929" v="944" actId="313"/>
        <pc:sldMkLst>
          <pc:docMk/>
          <pc:sldMk cId="4045748695" sldId="758"/>
        </pc:sldMkLst>
        <pc:spChg chg="mod">
          <ac:chgData name="Richard Nicholas" userId="ee7f9edb-fbca-4f48-9b77-f61c077cef28" providerId="ADAL" clId="{07BA0FF2-DF37-446D-8A35-7018F2D9D9F9}" dt="2022-08-16T07:20:24.929" v="944" actId="313"/>
          <ac:spMkLst>
            <pc:docMk/>
            <pc:sldMk cId="4045748695" sldId="758"/>
            <ac:spMk id="3" creationId="{87B123DE-CAD8-4C28-9A7B-48C8B02C2383}"/>
          </ac:spMkLst>
        </pc:spChg>
      </pc:sldChg>
      <pc:sldChg chg="addSp modSp modAnim">
        <pc:chgData name="Richard Nicholas" userId="ee7f9edb-fbca-4f48-9b77-f61c077cef28" providerId="ADAL" clId="{07BA0FF2-DF37-446D-8A35-7018F2D9D9F9}" dt="2022-08-17T00:21:47.803" v="1096" actId="207"/>
        <pc:sldMkLst>
          <pc:docMk/>
          <pc:sldMk cId="3176378352" sldId="759"/>
        </pc:sldMkLst>
        <pc:spChg chg="mod">
          <ac:chgData name="Richard Nicholas" userId="ee7f9edb-fbca-4f48-9b77-f61c077cef28" providerId="ADAL" clId="{07BA0FF2-DF37-446D-8A35-7018F2D9D9F9}" dt="2022-08-16T06:14:08.021" v="478" actId="207"/>
          <ac:spMkLst>
            <pc:docMk/>
            <pc:sldMk cId="3176378352" sldId="759"/>
            <ac:spMk id="3" creationId="{87B123DE-CAD8-4C28-9A7B-48C8B02C2383}"/>
          </ac:spMkLst>
        </pc:spChg>
        <pc:spChg chg="add mod">
          <ac:chgData name="Richard Nicholas" userId="ee7f9edb-fbca-4f48-9b77-f61c077cef28" providerId="ADAL" clId="{07BA0FF2-DF37-446D-8A35-7018F2D9D9F9}" dt="2022-08-17T00:21:47.803" v="1096" actId="207"/>
          <ac:spMkLst>
            <pc:docMk/>
            <pc:sldMk cId="3176378352" sldId="759"/>
            <ac:spMk id="4" creationId="{E87C586D-98B8-4A5A-BACA-F16537AFB1D5}"/>
          </ac:spMkLst>
        </pc:spChg>
      </pc:sldChg>
    </pc:docChg>
  </pc:docChgLst>
  <pc:docChgLst>
    <pc:chgData name="Richard Nicholas" userId="ee7f9edb-fbca-4f48-9b77-f61c077cef28" providerId="ADAL" clId="{ECBBC6CC-0309-4598-824D-8CA78AB76800}"/>
    <pc:docChg chg="undo custSel addSld delSld modSld sldOrd">
      <pc:chgData name="Richard Nicholas" userId="ee7f9edb-fbca-4f48-9b77-f61c077cef28" providerId="ADAL" clId="{ECBBC6CC-0309-4598-824D-8CA78AB76800}" dt="2022-07-19T06:19:33.986" v="9569" actId="20577"/>
      <pc:docMkLst>
        <pc:docMk/>
      </pc:docMkLst>
      <pc:sldChg chg="modSp">
        <pc:chgData name="Richard Nicholas" userId="ee7f9edb-fbca-4f48-9b77-f61c077cef28" providerId="ADAL" clId="{ECBBC6CC-0309-4598-824D-8CA78AB76800}" dt="2022-07-18T01:02:21.959" v="1" actId="20577"/>
        <pc:sldMkLst>
          <pc:docMk/>
          <pc:sldMk cId="3591253896" sldId="313"/>
        </pc:sldMkLst>
        <pc:spChg chg="mod">
          <ac:chgData name="Richard Nicholas" userId="ee7f9edb-fbca-4f48-9b77-f61c077cef28" providerId="ADAL" clId="{ECBBC6CC-0309-4598-824D-8CA78AB76800}" dt="2022-07-18T01:02:21.959" v="1" actId="20577"/>
          <ac:spMkLst>
            <pc:docMk/>
            <pc:sldMk cId="3591253896" sldId="313"/>
            <ac:spMk id="8" creationId="{00000000-0000-0000-0000-000000000000}"/>
          </ac:spMkLst>
        </pc:spChg>
      </pc:sldChg>
      <pc:sldChg chg="modSp">
        <pc:chgData name="Richard Nicholas" userId="ee7f9edb-fbca-4f48-9b77-f61c077cef28" providerId="ADAL" clId="{ECBBC6CC-0309-4598-824D-8CA78AB76800}" dt="2022-07-18T07:35:48.933" v="4612" actId="20577"/>
        <pc:sldMkLst>
          <pc:docMk/>
          <pc:sldMk cId="1623578205" sldId="661"/>
        </pc:sldMkLst>
        <pc:spChg chg="mod">
          <ac:chgData name="Richard Nicholas" userId="ee7f9edb-fbca-4f48-9b77-f61c077cef28" providerId="ADAL" clId="{ECBBC6CC-0309-4598-824D-8CA78AB76800}" dt="2022-07-18T07:35:48.933" v="4612" actId="20577"/>
          <ac:spMkLst>
            <pc:docMk/>
            <pc:sldMk cId="1623578205" sldId="661"/>
            <ac:spMk id="3" creationId="{00000000-0000-0000-0000-000000000000}"/>
          </ac:spMkLst>
        </pc:spChg>
      </pc:sldChg>
      <pc:sldChg chg="addSp delSp modSp modAnim">
        <pc:chgData name="Richard Nicholas" userId="ee7f9edb-fbca-4f48-9b77-f61c077cef28" providerId="ADAL" clId="{ECBBC6CC-0309-4598-824D-8CA78AB76800}" dt="2022-07-19T05:53:30.283" v="8712" actId="14100"/>
        <pc:sldMkLst>
          <pc:docMk/>
          <pc:sldMk cId="892475997" sldId="684"/>
        </pc:sldMkLst>
        <pc:spChg chg="del">
          <ac:chgData name="Richard Nicholas" userId="ee7f9edb-fbca-4f48-9b77-f61c077cef28" providerId="ADAL" clId="{ECBBC6CC-0309-4598-824D-8CA78AB76800}" dt="2022-07-18T01:29:19.190" v="731" actId="478"/>
          <ac:spMkLst>
            <pc:docMk/>
            <pc:sldMk cId="892475997" sldId="684"/>
            <ac:spMk id="2" creationId="{309FEB32-E2E9-496F-B17D-5A4985013A4C}"/>
          </ac:spMkLst>
        </pc:spChg>
        <pc:spChg chg="mod">
          <ac:chgData name="Richard Nicholas" userId="ee7f9edb-fbca-4f48-9b77-f61c077cef28" providerId="ADAL" clId="{ECBBC6CC-0309-4598-824D-8CA78AB76800}" dt="2022-07-19T05:53:30.283" v="8712" actId="14100"/>
          <ac:spMkLst>
            <pc:docMk/>
            <pc:sldMk cId="892475997" sldId="684"/>
            <ac:spMk id="3" creationId="{00000000-0000-0000-0000-000000000000}"/>
          </ac:spMkLst>
        </pc:spChg>
        <pc:spChg chg="add mod">
          <ac:chgData name="Richard Nicholas" userId="ee7f9edb-fbca-4f48-9b77-f61c077cef28" providerId="ADAL" clId="{ECBBC6CC-0309-4598-824D-8CA78AB76800}" dt="2022-07-18T01:40:56.390" v="939" actId="207"/>
          <ac:spMkLst>
            <pc:docMk/>
            <pc:sldMk cId="892475997" sldId="684"/>
            <ac:spMk id="4" creationId="{3306C6AA-1841-4574-B7DF-5799BA563CD6}"/>
          </ac:spMkLst>
        </pc:spChg>
        <pc:spChg chg="add del">
          <ac:chgData name="Richard Nicholas" userId="ee7f9edb-fbca-4f48-9b77-f61c077cef28" providerId="ADAL" clId="{ECBBC6CC-0309-4598-824D-8CA78AB76800}" dt="2022-07-18T01:39:21.677" v="879"/>
          <ac:spMkLst>
            <pc:docMk/>
            <pc:sldMk cId="892475997" sldId="684"/>
            <ac:spMk id="5" creationId="{170F580C-A1BA-40A5-B0CE-75E53D36645A}"/>
          </ac:spMkLst>
        </pc:spChg>
        <pc:spChg chg="mod">
          <ac:chgData name="Richard Nicholas" userId="ee7f9edb-fbca-4f48-9b77-f61c077cef28" providerId="ADAL" clId="{ECBBC6CC-0309-4598-824D-8CA78AB76800}" dt="2022-07-18T02:43:16.035" v="1710" actId="20577"/>
          <ac:spMkLst>
            <pc:docMk/>
            <pc:sldMk cId="892475997" sldId="684"/>
            <ac:spMk id="7" creationId="{00000000-0000-0000-0000-000000000000}"/>
          </ac:spMkLst>
        </pc:spChg>
        <pc:spChg chg="del">
          <ac:chgData name="Richard Nicholas" userId="ee7f9edb-fbca-4f48-9b77-f61c077cef28" providerId="ADAL" clId="{ECBBC6CC-0309-4598-824D-8CA78AB76800}" dt="2022-07-18T01:29:19.190" v="731" actId="478"/>
          <ac:spMkLst>
            <pc:docMk/>
            <pc:sldMk cId="892475997" sldId="684"/>
            <ac:spMk id="11" creationId="{91C96F96-F1C1-4935-A768-EB79AC04B26E}"/>
          </ac:spMkLst>
        </pc:spChg>
        <pc:spChg chg="del">
          <ac:chgData name="Richard Nicholas" userId="ee7f9edb-fbca-4f48-9b77-f61c077cef28" providerId="ADAL" clId="{ECBBC6CC-0309-4598-824D-8CA78AB76800}" dt="2022-07-18T01:29:19.190" v="731" actId="478"/>
          <ac:spMkLst>
            <pc:docMk/>
            <pc:sldMk cId="892475997" sldId="684"/>
            <ac:spMk id="12" creationId="{D6725717-8487-4090-BB67-803A8416DE16}"/>
          </ac:spMkLst>
        </pc:spChg>
        <pc:spChg chg="del">
          <ac:chgData name="Richard Nicholas" userId="ee7f9edb-fbca-4f48-9b77-f61c077cef28" providerId="ADAL" clId="{ECBBC6CC-0309-4598-824D-8CA78AB76800}" dt="2022-07-18T01:29:19.190" v="731" actId="478"/>
          <ac:spMkLst>
            <pc:docMk/>
            <pc:sldMk cId="892475997" sldId="684"/>
            <ac:spMk id="13" creationId="{6DBFB35F-87A0-4ED5-A611-FFDFABB76714}"/>
          </ac:spMkLst>
        </pc:spChg>
        <pc:spChg chg="del">
          <ac:chgData name="Richard Nicholas" userId="ee7f9edb-fbca-4f48-9b77-f61c077cef28" providerId="ADAL" clId="{ECBBC6CC-0309-4598-824D-8CA78AB76800}" dt="2022-07-18T01:29:19.190" v="731" actId="478"/>
          <ac:spMkLst>
            <pc:docMk/>
            <pc:sldMk cId="892475997" sldId="684"/>
            <ac:spMk id="14" creationId="{7C81166C-D640-4F0D-87C8-D4AF3262A5AA}"/>
          </ac:spMkLst>
        </pc:spChg>
        <pc:spChg chg="del">
          <ac:chgData name="Richard Nicholas" userId="ee7f9edb-fbca-4f48-9b77-f61c077cef28" providerId="ADAL" clId="{ECBBC6CC-0309-4598-824D-8CA78AB76800}" dt="2022-07-18T01:29:19.190" v="731" actId="478"/>
          <ac:spMkLst>
            <pc:docMk/>
            <pc:sldMk cId="892475997" sldId="684"/>
            <ac:spMk id="15" creationId="{8407B958-1CEF-4F43-9C3C-84EE917A82A6}"/>
          </ac:spMkLst>
        </pc:spChg>
        <pc:spChg chg="del">
          <ac:chgData name="Richard Nicholas" userId="ee7f9edb-fbca-4f48-9b77-f61c077cef28" providerId="ADAL" clId="{ECBBC6CC-0309-4598-824D-8CA78AB76800}" dt="2022-07-18T01:29:19.190" v="731" actId="478"/>
          <ac:spMkLst>
            <pc:docMk/>
            <pc:sldMk cId="892475997" sldId="684"/>
            <ac:spMk id="16" creationId="{58235AE6-5F62-41A4-AD09-A5E6E23BF5BE}"/>
          </ac:spMkLst>
        </pc:spChg>
        <pc:spChg chg="add mod">
          <ac:chgData name="Richard Nicholas" userId="ee7f9edb-fbca-4f48-9b77-f61c077cef28" providerId="ADAL" clId="{ECBBC6CC-0309-4598-824D-8CA78AB76800}" dt="2022-07-18T07:47:14.264" v="4614" actId="20577"/>
          <ac:spMkLst>
            <pc:docMk/>
            <pc:sldMk cId="892475997" sldId="684"/>
            <ac:spMk id="17" creationId="{5B12B696-B204-4473-8C59-AB1DBD64AA31}"/>
          </ac:spMkLst>
        </pc:spChg>
        <pc:spChg chg="add mod">
          <ac:chgData name="Richard Nicholas" userId="ee7f9edb-fbca-4f48-9b77-f61c077cef28" providerId="ADAL" clId="{ECBBC6CC-0309-4598-824D-8CA78AB76800}" dt="2022-07-18T01:41:29.865" v="942" actId="207"/>
          <ac:spMkLst>
            <pc:docMk/>
            <pc:sldMk cId="892475997" sldId="684"/>
            <ac:spMk id="18" creationId="{2BA82F89-0293-4573-A806-9833ECFD5B32}"/>
          </ac:spMkLst>
        </pc:spChg>
        <pc:spChg chg="add mod">
          <ac:chgData name="Richard Nicholas" userId="ee7f9edb-fbca-4f48-9b77-f61c077cef28" providerId="ADAL" clId="{ECBBC6CC-0309-4598-824D-8CA78AB76800}" dt="2022-07-18T01:41:18.354" v="941" actId="207"/>
          <ac:spMkLst>
            <pc:docMk/>
            <pc:sldMk cId="892475997" sldId="684"/>
            <ac:spMk id="19" creationId="{58CCEEF0-0A5A-4B4D-A580-9912C737676E}"/>
          </ac:spMkLst>
        </pc:spChg>
        <pc:spChg chg="add mod">
          <ac:chgData name="Richard Nicholas" userId="ee7f9edb-fbca-4f48-9b77-f61c077cef28" providerId="ADAL" clId="{ECBBC6CC-0309-4598-824D-8CA78AB76800}" dt="2022-07-18T01:41:13.594" v="940" actId="207"/>
          <ac:spMkLst>
            <pc:docMk/>
            <pc:sldMk cId="892475997" sldId="684"/>
            <ac:spMk id="20" creationId="{D2BA407B-B36B-4671-BF21-1A51D35D2104}"/>
          </ac:spMkLst>
        </pc:spChg>
        <pc:spChg chg="add del mod">
          <ac:chgData name="Richard Nicholas" userId="ee7f9edb-fbca-4f48-9b77-f61c077cef28" providerId="ADAL" clId="{ECBBC6CC-0309-4598-824D-8CA78AB76800}" dt="2022-07-18T01:39:26.846" v="880" actId="478"/>
          <ac:spMkLst>
            <pc:docMk/>
            <pc:sldMk cId="892475997" sldId="684"/>
            <ac:spMk id="21" creationId="{EBF02DE8-D7A4-4DAB-905C-6B324D11B2D8}"/>
          </ac:spMkLst>
        </pc:spChg>
        <pc:spChg chg="add del mod">
          <ac:chgData name="Richard Nicholas" userId="ee7f9edb-fbca-4f48-9b77-f61c077cef28" providerId="ADAL" clId="{ECBBC6CC-0309-4598-824D-8CA78AB76800}" dt="2022-07-18T01:39:20.110" v="877"/>
          <ac:spMkLst>
            <pc:docMk/>
            <pc:sldMk cId="892475997" sldId="684"/>
            <ac:spMk id="22" creationId="{4A5EA61C-1797-453B-9C2F-F5C8D7D54C41}"/>
          </ac:spMkLst>
        </pc:spChg>
      </pc:sldChg>
      <pc:sldChg chg="modSp">
        <pc:chgData name="Richard Nicholas" userId="ee7f9edb-fbca-4f48-9b77-f61c077cef28" providerId="ADAL" clId="{ECBBC6CC-0309-4598-824D-8CA78AB76800}" dt="2022-07-18T01:13:18.126" v="532" actId="20577"/>
        <pc:sldMkLst>
          <pc:docMk/>
          <pc:sldMk cId="659983818" sldId="724"/>
        </pc:sldMkLst>
        <pc:spChg chg="mod">
          <ac:chgData name="Richard Nicholas" userId="ee7f9edb-fbca-4f48-9b77-f61c077cef28" providerId="ADAL" clId="{ECBBC6CC-0309-4598-824D-8CA78AB76800}" dt="2022-07-18T01:13:18.126" v="532" actId="20577"/>
          <ac:spMkLst>
            <pc:docMk/>
            <pc:sldMk cId="659983818" sldId="724"/>
            <ac:spMk id="4" creationId="{00000000-0000-0000-0000-000000000000}"/>
          </ac:spMkLst>
        </pc:spChg>
      </pc:sldChg>
      <pc:sldChg chg="addSp delSp modSp add setBg modAnim">
        <pc:chgData name="Richard Nicholas" userId="ee7f9edb-fbca-4f48-9b77-f61c077cef28" providerId="ADAL" clId="{ECBBC6CC-0309-4598-824D-8CA78AB76800}" dt="2022-07-18T02:52:16.698" v="2114" actId="20577"/>
        <pc:sldMkLst>
          <pc:docMk/>
          <pc:sldMk cId="3823759142" sldId="725"/>
        </pc:sldMkLst>
        <pc:spChg chg="add mod">
          <ac:chgData name="Richard Nicholas" userId="ee7f9edb-fbca-4f48-9b77-f61c077cef28" providerId="ADAL" clId="{ECBBC6CC-0309-4598-824D-8CA78AB76800}" dt="2022-07-18T01:49:46.014" v="991" actId="1035"/>
          <ac:spMkLst>
            <pc:docMk/>
            <pc:sldMk cId="3823759142" sldId="725"/>
            <ac:spMk id="2" creationId="{6CDD3CEA-80E7-461C-A3E1-ECC5BB62A95A}"/>
          </ac:spMkLst>
        </pc:spChg>
        <pc:spChg chg="add mod">
          <ac:chgData name="Richard Nicholas" userId="ee7f9edb-fbca-4f48-9b77-f61c077cef28" providerId="ADAL" clId="{ECBBC6CC-0309-4598-824D-8CA78AB76800}" dt="2022-07-18T01:49:46.014" v="991" actId="1035"/>
          <ac:spMkLst>
            <pc:docMk/>
            <pc:sldMk cId="3823759142" sldId="725"/>
            <ac:spMk id="3" creationId="{82B8C552-D270-40E2-B4A2-468088BB1B38}"/>
          </ac:spMkLst>
        </pc:spChg>
        <pc:spChg chg="add mod">
          <ac:chgData name="Richard Nicholas" userId="ee7f9edb-fbca-4f48-9b77-f61c077cef28" providerId="ADAL" clId="{ECBBC6CC-0309-4598-824D-8CA78AB76800}" dt="2022-07-18T01:49:46.014" v="991" actId="1035"/>
          <ac:spMkLst>
            <pc:docMk/>
            <pc:sldMk cId="3823759142" sldId="725"/>
            <ac:spMk id="4" creationId="{EDF156CD-D72E-4193-B58A-AA72BD560A54}"/>
          </ac:spMkLst>
        </pc:spChg>
        <pc:spChg chg="add mod">
          <ac:chgData name="Richard Nicholas" userId="ee7f9edb-fbca-4f48-9b77-f61c077cef28" providerId="ADAL" clId="{ECBBC6CC-0309-4598-824D-8CA78AB76800}" dt="2022-07-18T01:49:46.014" v="991" actId="1035"/>
          <ac:spMkLst>
            <pc:docMk/>
            <pc:sldMk cId="3823759142" sldId="725"/>
            <ac:spMk id="5" creationId="{EE1ADB9B-5459-4CD5-A63B-BFB501E5BBE2}"/>
          </ac:spMkLst>
        </pc:spChg>
        <pc:spChg chg="add mod">
          <ac:chgData name="Richard Nicholas" userId="ee7f9edb-fbca-4f48-9b77-f61c077cef28" providerId="ADAL" clId="{ECBBC6CC-0309-4598-824D-8CA78AB76800}" dt="2022-07-18T01:49:46.014" v="991" actId="1035"/>
          <ac:spMkLst>
            <pc:docMk/>
            <pc:sldMk cId="3823759142" sldId="725"/>
            <ac:spMk id="6" creationId="{D33B4D38-9821-4D3F-9F8C-66220E55AF45}"/>
          </ac:spMkLst>
        </pc:spChg>
        <pc:spChg chg="add mod">
          <ac:chgData name="Richard Nicholas" userId="ee7f9edb-fbca-4f48-9b77-f61c077cef28" providerId="ADAL" clId="{ECBBC6CC-0309-4598-824D-8CA78AB76800}" dt="2022-07-18T01:50:41.821" v="998" actId="207"/>
          <ac:spMkLst>
            <pc:docMk/>
            <pc:sldMk cId="3823759142" sldId="725"/>
            <ac:spMk id="7" creationId="{A4D780A6-0C72-48F9-A524-B32D1AB36A36}"/>
          </ac:spMkLst>
        </pc:spChg>
        <pc:spChg chg="add mod">
          <ac:chgData name="Richard Nicholas" userId="ee7f9edb-fbca-4f48-9b77-f61c077cef28" providerId="ADAL" clId="{ECBBC6CC-0309-4598-824D-8CA78AB76800}" dt="2022-07-18T01:50:54.763" v="1000" actId="1076"/>
          <ac:spMkLst>
            <pc:docMk/>
            <pc:sldMk cId="3823759142" sldId="725"/>
            <ac:spMk id="8" creationId="{1D5D2601-1D4E-45F9-9F73-3DB380012021}"/>
          </ac:spMkLst>
        </pc:spChg>
        <pc:spChg chg="add mod">
          <ac:chgData name="Richard Nicholas" userId="ee7f9edb-fbca-4f48-9b77-f61c077cef28" providerId="ADAL" clId="{ECBBC6CC-0309-4598-824D-8CA78AB76800}" dt="2022-07-18T01:51:08.463" v="1002" actId="1076"/>
          <ac:spMkLst>
            <pc:docMk/>
            <pc:sldMk cId="3823759142" sldId="725"/>
            <ac:spMk id="9" creationId="{CCEC709F-68E7-40C4-AFE9-134106FF3C05}"/>
          </ac:spMkLst>
        </pc:spChg>
        <pc:spChg chg="add mod">
          <ac:chgData name="Richard Nicholas" userId="ee7f9edb-fbca-4f48-9b77-f61c077cef28" providerId="ADAL" clId="{ECBBC6CC-0309-4598-824D-8CA78AB76800}" dt="2022-07-18T01:51:22.733" v="1004" actId="1076"/>
          <ac:spMkLst>
            <pc:docMk/>
            <pc:sldMk cId="3823759142" sldId="725"/>
            <ac:spMk id="10" creationId="{A9785CFF-E533-4D89-ADA9-9B4AFFBD33F4}"/>
          </ac:spMkLst>
        </pc:spChg>
        <pc:spChg chg="add del mod">
          <ac:chgData name="Richard Nicholas" userId="ee7f9edb-fbca-4f48-9b77-f61c077cef28" providerId="ADAL" clId="{ECBBC6CC-0309-4598-824D-8CA78AB76800}" dt="2022-07-18T01:56:56.077" v="1276" actId="478"/>
          <ac:spMkLst>
            <pc:docMk/>
            <pc:sldMk cId="3823759142" sldId="725"/>
            <ac:spMk id="11" creationId="{031F2B1B-6F69-4E56-898D-4DA45E288A2B}"/>
          </ac:spMkLst>
        </pc:spChg>
        <pc:spChg chg="add mod">
          <ac:chgData name="Richard Nicholas" userId="ee7f9edb-fbca-4f48-9b77-f61c077cef28" providerId="ADAL" clId="{ECBBC6CC-0309-4598-824D-8CA78AB76800}" dt="2022-07-18T02:02:09.935" v="1486" actId="1076"/>
          <ac:spMkLst>
            <pc:docMk/>
            <pc:sldMk cId="3823759142" sldId="725"/>
            <ac:spMk id="13" creationId="{D804389F-0E2F-4D95-9F7E-68132B4D88C3}"/>
          </ac:spMkLst>
        </pc:spChg>
        <pc:spChg chg="add mod">
          <ac:chgData name="Richard Nicholas" userId="ee7f9edb-fbca-4f48-9b77-f61c077cef28" providerId="ADAL" clId="{ECBBC6CC-0309-4598-824D-8CA78AB76800}" dt="2022-07-18T02:02:35.246" v="1493" actId="1076"/>
          <ac:spMkLst>
            <pc:docMk/>
            <pc:sldMk cId="3823759142" sldId="725"/>
            <ac:spMk id="14" creationId="{FF92687A-9AC0-404D-A650-E757782280B3}"/>
          </ac:spMkLst>
        </pc:spChg>
        <pc:spChg chg="add mod">
          <ac:chgData name="Richard Nicholas" userId="ee7f9edb-fbca-4f48-9b77-f61c077cef28" providerId="ADAL" clId="{ECBBC6CC-0309-4598-824D-8CA78AB76800}" dt="2022-07-18T02:52:16.698" v="2114" actId="20577"/>
          <ac:spMkLst>
            <pc:docMk/>
            <pc:sldMk cId="3823759142" sldId="725"/>
            <ac:spMk id="15" creationId="{5F737128-171C-4070-BC7E-E5E17185B7F8}"/>
          </ac:spMkLst>
        </pc:spChg>
        <pc:graphicFrameChg chg="add mod modGraphic">
          <ac:chgData name="Richard Nicholas" userId="ee7f9edb-fbca-4f48-9b77-f61c077cef28" providerId="ADAL" clId="{ECBBC6CC-0309-4598-824D-8CA78AB76800}" dt="2022-07-18T02:51:36.832" v="2113" actId="14100"/>
          <ac:graphicFrameMkLst>
            <pc:docMk/>
            <pc:sldMk cId="3823759142" sldId="725"/>
            <ac:graphicFrameMk id="12" creationId="{1152F237-0186-44E0-A8D8-E89650969745}"/>
          </ac:graphicFrameMkLst>
        </pc:graphicFrameChg>
      </pc:sldChg>
      <pc:sldChg chg="addSp delSp modSp delAnim modAnim">
        <pc:chgData name="Richard Nicholas" userId="ee7f9edb-fbca-4f48-9b77-f61c077cef28" providerId="ADAL" clId="{ECBBC6CC-0309-4598-824D-8CA78AB76800}" dt="2022-07-18T07:02:59.682" v="4212" actId="1076"/>
        <pc:sldMkLst>
          <pc:docMk/>
          <pc:sldMk cId="3774666990" sldId="727"/>
        </pc:sldMkLst>
        <pc:spChg chg="add mod">
          <ac:chgData name="Richard Nicholas" userId="ee7f9edb-fbca-4f48-9b77-f61c077cef28" providerId="ADAL" clId="{ECBBC6CC-0309-4598-824D-8CA78AB76800}" dt="2022-07-18T07:02:59.682" v="4212" actId="1076"/>
          <ac:spMkLst>
            <pc:docMk/>
            <pc:sldMk cId="3774666990" sldId="727"/>
            <ac:spMk id="11" creationId="{54ED92A3-D82C-4C1E-8A58-B3735E49D0B6}"/>
          </ac:spMkLst>
        </pc:spChg>
        <pc:spChg chg="mod">
          <ac:chgData name="Richard Nicholas" userId="ee7f9edb-fbca-4f48-9b77-f61c077cef28" providerId="ADAL" clId="{ECBBC6CC-0309-4598-824D-8CA78AB76800}" dt="2022-07-18T02:25:48.657" v="1523" actId="1076"/>
          <ac:spMkLst>
            <pc:docMk/>
            <pc:sldMk cId="3774666990" sldId="727"/>
            <ac:spMk id="13" creationId="{D804389F-0E2F-4D95-9F7E-68132B4D88C3}"/>
          </ac:spMkLst>
        </pc:spChg>
        <pc:spChg chg="mod">
          <ac:chgData name="Richard Nicholas" userId="ee7f9edb-fbca-4f48-9b77-f61c077cef28" providerId="ADAL" clId="{ECBBC6CC-0309-4598-824D-8CA78AB76800}" dt="2022-07-18T02:25:48.657" v="1523" actId="1076"/>
          <ac:spMkLst>
            <pc:docMk/>
            <pc:sldMk cId="3774666990" sldId="727"/>
            <ac:spMk id="14" creationId="{FF92687A-9AC0-404D-A650-E757782280B3}"/>
          </ac:spMkLst>
        </pc:spChg>
        <pc:spChg chg="mod">
          <ac:chgData name="Richard Nicholas" userId="ee7f9edb-fbca-4f48-9b77-f61c077cef28" providerId="ADAL" clId="{ECBBC6CC-0309-4598-824D-8CA78AB76800}" dt="2022-07-18T02:34:01.678" v="1613" actId="20577"/>
          <ac:spMkLst>
            <pc:docMk/>
            <pc:sldMk cId="3774666990" sldId="727"/>
            <ac:spMk id="15" creationId="{5F737128-171C-4070-BC7E-E5E17185B7F8}"/>
          </ac:spMkLst>
        </pc:spChg>
        <pc:spChg chg="add mod">
          <ac:chgData name="Richard Nicholas" userId="ee7f9edb-fbca-4f48-9b77-f61c077cef28" providerId="ADAL" clId="{ECBBC6CC-0309-4598-824D-8CA78AB76800}" dt="2022-07-18T02:52:55.155" v="2122" actId="692"/>
          <ac:spMkLst>
            <pc:docMk/>
            <pc:sldMk cId="3774666990" sldId="727"/>
            <ac:spMk id="16" creationId="{8AF6AAF4-A641-436C-9327-E0471D094BFA}"/>
          </ac:spMkLst>
        </pc:spChg>
        <pc:spChg chg="add mod">
          <ac:chgData name="Richard Nicholas" userId="ee7f9edb-fbca-4f48-9b77-f61c077cef28" providerId="ADAL" clId="{ECBBC6CC-0309-4598-824D-8CA78AB76800}" dt="2022-07-18T02:52:55.155" v="2122" actId="692"/>
          <ac:spMkLst>
            <pc:docMk/>
            <pc:sldMk cId="3774666990" sldId="727"/>
            <ac:spMk id="17" creationId="{444CF906-AB72-459C-9AF1-1879E9CA721F}"/>
          </ac:spMkLst>
        </pc:spChg>
        <pc:spChg chg="add mod">
          <ac:chgData name="Richard Nicholas" userId="ee7f9edb-fbca-4f48-9b77-f61c077cef28" providerId="ADAL" clId="{ECBBC6CC-0309-4598-824D-8CA78AB76800}" dt="2022-07-18T02:52:55.155" v="2122" actId="692"/>
          <ac:spMkLst>
            <pc:docMk/>
            <pc:sldMk cId="3774666990" sldId="727"/>
            <ac:spMk id="18" creationId="{523B656E-765F-43AB-90DE-510AA5D12C39}"/>
          </ac:spMkLst>
        </pc:spChg>
        <pc:spChg chg="add mod">
          <ac:chgData name="Richard Nicholas" userId="ee7f9edb-fbca-4f48-9b77-f61c077cef28" providerId="ADAL" clId="{ECBBC6CC-0309-4598-824D-8CA78AB76800}" dt="2022-07-18T02:52:55.155" v="2122" actId="692"/>
          <ac:spMkLst>
            <pc:docMk/>
            <pc:sldMk cId="3774666990" sldId="727"/>
            <ac:spMk id="19" creationId="{F0D35B8E-EC27-4F12-869C-B3075814C11E}"/>
          </ac:spMkLst>
        </pc:spChg>
        <pc:spChg chg="add mod">
          <ac:chgData name="Richard Nicholas" userId="ee7f9edb-fbca-4f48-9b77-f61c077cef28" providerId="ADAL" clId="{ECBBC6CC-0309-4598-824D-8CA78AB76800}" dt="2022-07-18T02:33:42.450" v="1604" actId="1076"/>
          <ac:spMkLst>
            <pc:docMk/>
            <pc:sldMk cId="3774666990" sldId="727"/>
            <ac:spMk id="20" creationId="{D1390E39-C882-42A6-ABE1-FE6009572606}"/>
          </ac:spMkLst>
        </pc:spChg>
        <pc:spChg chg="add mod">
          <ac:chgData name="Richard Nicholas" userId="ee7f9edb-fbca-4f48-9b77-f61c077cef28" providerId="ADAL" clId="{ECBBC6CC-0309-4598-824D-8CA78AB76800}" dt="2022-07-18T02:33:27.962" v="1602" actId="1076"/>
          <ac:spMkLst>
            <pc:docMk/>
            <pc:sldMk cId="3774666990" sldId="727"/>
            <ac:spMk id="21" creationId="{3E2646E6-88D6-4F14-8EE1-1971486A256A}"/>
          </ac:spMkLst>
        </pc:spChg>
        <pc:spChg chg="add mod">
          <ac:chgData name="Richard Nicholas" userId="ee7f9edb-fbca-4f48-9b77-f61c077cef28" providerId="ADAL" clId="{ECBBC6CC-0309-4598-824D-8CA78AB76800}" dt="2022-07-18T02:33:10.953" v="1601" actId="688"/>
          <ac:spMkLst>
            <pc:docMk/>
            <pc:sldMk cId="3774666990" sldId="727"/>
            <ac:spMk id="22" creationId="{F0E885B0-7879-4AD9-B910-984B3CA0C597}"/>
          </ac:spMkLst>
        </pc:spChg>
        <pc:graphicFrameChg chg="del mod">
          <ac:chgData name="Richard Nicholas" userId="ee7f9edb-fbca-4f48-9b77-f61c077cef28" providerId="ADAL" clId="{ECBBC6CC-0309-4598-824D-8CA78AB76800}" dt="2022-07-18T02:34:23.439" v="1620" actId="478"/>
          <ac:graphicFrameMkLst>
            <pc:docMk/>
            <pc:sldMk cId="3774666990" sldId="727"/>
            <ac:graphicFrameMk id="12" creationId="{1152F237-0186-44E0-A8D8-E89650969745}"/>
          </ac:graphicFrameMkLst>
        </pc:graphicFrameChg>
      </pc:sldChg>
      <pc:sldChg chg="modSp">
        <pc:chgData name="Richard Nicholas" userId="ee7f9edb-fbca-4f48-9b77-f61c077cef28" providerId="ADAL" clId="{ECBBC6CC-0309-4598-824D-8CA78AB76800}" dt="2022-07-18T08:00:14.359" v="4623" actId="20577"/>
        <pc:sldMkLst>
          <pc:docMk/>
          <pc:sldMk cId="1559281096" sldId="728"/>
        </pc:sldMkLst>
        <pc:spChg chg="mod">
          <ac:chgData name="Richard Nicholas" userId="ee7f9edb-fbca-4f48-9b77-f61c077cef28" providerId="ADAL" clId="{ECBBC6CC-0309-4598-824D-8CA78AB76800}" dt="2022-07-18T08:00:14.359" v="4623" actId="20577"/>
          <ac:spMkLst>
            <pc:docMk/>
            <pc:sldMk cId="1559281096" sldId="728"/>
            <ac:spMk id="4" creationId="{00000000-0000-0000-0000-000000000000}"/>
          </ac:spMkLst>
        </pc:spChg>
      </pc:sldChg>
      <pc:sldChg chg="delSp modSp delAnim modAnim">
        <pc:chgData name="Richard Nicholas" userId="ee7f9edb-fbca-4f48-9b77-f61c077cef28" providerId="ADAL" clId="{ECBBC6CC-0309-4598-824D-8CA78AB76800}" dt="2022-07-19T02:00:39.173" v="4675" actId="14100"/>
        <pc:sldMkLst>
          <pc:docMk/>
          <pc:sldMk cId="657795550" sldId="729"/>
        </pc:sldMkLst>
        <pc:spChg chg="mod">
          <ac:chgData name="Richard Nicholas" userId="ee7f9edb-fbca-4f48-9b77-f61c077cef28" providerId="ADAL" clId="{ECBBC6CC-0309-4598-824D-8CA78AB76800}" dt="2022-07-19T02:00:39.173" v="4675" actId="14100"/>
          <ac:spMkLst>
            <pc:docMk/>
            <pc:sldMk cId="657795550" sldId="729"/>
            <ac:spMk id="3" creationId="{00000000-0000-0000-0000-000000000000}"/>
          </ac:spMkLst>
        </pc:spChg>
        <pc:spChg chg="del">
          <ac:chgData name="Richard Nicholas" userId="ee7f9edb-fbca-4f48-9b77-f61c077cef28" providerId="ADAL" clId="{ECBBC6CC-0309-4598-824D-8CA78AB76800}" dt="2022-07-18T02:43:41.544" v="1711" actId="478"/>
          <ac:spMkLst>
            <pc:docMk/>
            <pc:sldMk cId="657795550" sldId="729"/>
            <ac:spMk id="4" creationId="{3306C6AA-1841-4574-B7DF-5799BA563CD6}"/>
          </ac:spMkLst>
        </pc:spChg>
        <pc:spChg chg="mod">
          <ac:chgData name="Richard Nicholas" userId="ee7f9edb-fbca-4f48-9b77-f61c077cef28" providerId="ADAL" clId="{ECBBC6CC-0309-4598-824D-8CA78AB76800}" dt="2022-07-18T02:44:01.792" v="1738" actId="20577"/>
          <ac:spMkLst>
            <pc:docMk/>
            <pc:sldMk cId="657795550" sldId="729"/>
            <ac:spMk id="7" creationId="{00000000-0000-0000-0000-000000000000}"/>
          </ac:spMkLst>
        </pc:spChg>
        <pc:spChg chg="del">
          <ac:chgData name="Richard Nicholas" userId="ee7f9edb-fbca-4f48-9b77-f61c077cef28" providerId="ADAL" clId="{ECBBC6CC-0309-4598-824D-8CA78AB76800}" dt="2022-07-18T02:43:41.544" v="1711" actId="478"/>
          <ac:spMkLst>
            <pc:docMk/>
            <pc:sldMk cId="657795550" sldId="729"/>
            <ac:spMk id="17" creationId="{5B12B696-B204-4473-8C59-AB1DBD64AA31}"/>
          </ac:spMkLst>
        </pc:spChg>
        <pc:spChg chg="del">
          <ac:chgData name="Richard Nicholas" userId="ee7f9edb-fbca-4f48-9b77-f61c077cef28" providerId="ADAL" clId="{ECBBC6CC-0309-4598-824D-8CA78AB76800}" dt="2022-07-18T02:43:41.544" v="1711" actId="478"/>
          <ac:spMkLst>
            <pc:docMk/>
            <pc:sldMk cId="657795550" sldId="729"/>
            <ac:spMk id="18" creationId="{2BA82F89-0293-4573-A806-9833ECFD5B32}"/>
          </ac:spMkLst>
        </pc:spChg>
        <pc:spChg chg="del">
          <ac:chgData name="Richard Nicholas" userId="ee7f9edb-fbca-4f48-9b77-f61c077cef28" providerId="ADAL" clId="{ECBBC6CC-0309-4598-824D-8CA78AB76800}" dt="2022-07-18T02:43:41.544" v="1711" actId="478"/>
          <ac:spMkLst>
            <pc:docMk/>
            <pc:sldMk cId="657795550" sldId="729"/>
            <ac:spMk id="19" creationId="{58CCEEF0-0A5A-4B4D-A580-9912C737676E}"/>
          </ac:spMkLst>
        </pc:spChg>
        <pc:spChg chg="del">
          <ac:chgData name="Richard Nicholas" userId="ee7f9edb-fbca-4f48-9b77-f61c077cef28" providerId="ADAL" clId="{ECBBC6CC-0309-4598-824D-8CA78AB76800}" dt="2022-07-18T02:43:41.544" v="1711" actId="478"/>
          <ac:spMkLst>
            <pc:docMk/>
            <pc:sldMk cId="657795550" sldId="729"/>
            <ac:spMk id="20" creationId="{D2BA407B-B36B-4671-BF21-1A51D35D2104}"/>
          </ac:spMkLst>
        </pc:spChg>
      </pc:sldChg>
      <pc:sldChg chg="addSp modSp modAnim">
        <pc:chgData name="Richard Nicholas" userId="ee7f9edb-fbca-4f48-9b77-f61c077cef28" providerId="ADAL" clId="{ECBBC6CC-0309-4598-824D-8CA78AB76800}" dt="2022-07-18T05:02:45.154" v="2640" actId="1035"/>
        <pc:sldMkLst>
          <pc:docMk/>
          <pc:sldMk cId="3009378417" sldId="730"/>
        </pc:sldMkLst>
        <pc:spChg chg="mod">
          <ac:chgData name="Richard Nicholas" userId="ee7f9edb-fbca-4f48-9b77-f61c077cef28" providerId="ADAL" clId="{ECBBC6CC-0309-4598-824D-8CA78AB76800}" dt="2022-07-18T04:36:36.169" v="2294" actId="20577"/>
          <ac:spMkLst>
            <pc:docMk/>
            <pc:sldMk cId="3009378417" sldId="730"/>
            <ac:spMk id="3" creationId="{00000000-0000-0000-0000-000000000000}"/>
          </ac:spMkLst>
        </pc:spChg>
        <pc:spChg chg="mod">
          <ac:chgData name="Richard Nicholas" userId="ee7f9edb-fbca-4f48-9b77-f61c077cef28" providerId="ADAL" clId="{ECBBC6CC-0309-4598-824D-8CA78AB76800}" dt="2022-07-18T04:35:04.087" v="2151" actId="20577"/>
          <ac:spMkLst>
            <pc:docMk/>
            <pc:sldMk cId="3009378417" sldId="730"/>
            <ac:spMk id="7" creationId="{00000000-0000-0000-0000-000000000000}"/>
          </ac:spMkLst>
        </pc:spChg>
        <pc:graphicFrameChg chg="add mod modGraphic">
          <ac:chgData name="Richard Nicholas" userId="ee7f9edb-fbca-4f48-9b77-f61c077cef28" providerId="ADAL" clId="{ECBBC6CC-0309-4598-824D-8CA78AB76800}" dt="2022-07-18T05:02:45.154" v="2640" actId="1035"/>
          <ac:graphicFrameMkLst>
            <pc:docMk/>
            <pc:sldMk cId="3009378417" sldId="730"/>
            <ac:graphicFrameMk id="2" creationId="{32B04C8A-D1E1-4BFB-91CF-F02C9108B7DB}"/>
          </ac:graphicFrameMkLst>
        </pc:graphicFrameChg>
      </pc:sldChg>
      <pc:sldChg chg="addSp delSp modSp add setBg delAnim modAnim">
        <pc:chgData name="Richard Nicholas" userId="ee7f9edb-fbca-4f48-9b77-f61c077cef28" providerId="ADAL" clId="{ECBBC6CC-0309-4598-824D-8CA78AB76800}" dt="2022-07-18T05:02:27.218" v="2638"/>
        <pc:sldMkLst>
          <pc:docMk/>
          <pc:sldMk cId="2185385596" sldId="731"/>
        </pc:sldMkLst>
        <pc:spChg chg="add mod">
          <ac:chgData name="Richard Nicholas" userId="ee7f9edb-fbca-4f48-9b77-f61c077cef28" providerId="ADAL" clId="{ECBBC6CC-0309-4598-824D-8CA78AB76800}" dt="2022-07-18T05:01:26.256" v="2627" actId="1076"/>
          <ac:spMkLst>
            <pc:docMk/>
            <pc:sldMk cId="2185385596" sldId="731"/>
            <ac:spMk id="3" creationId="{39360F3B-011E-401A-B26E-48E64D24E764}"/>
          </ac:spMkLst>
        </pc:spChg>
        <pc:spChg chg="add del mod">
          <ac:chgData name="Richard Nicholas" userId="ee7f9edb-fbca-4f48-9b77-f61c077cef28" providerId="ADAL" clId="{ECBBC6CC-0309-4598-824D-8CA78AB76800}" dt="2022-07-18T04:53:08.664" v="2398" actId="478"/>
          <ac:spMkLst>
            <pc:docMk/>
            <pc:sldMk cId="2185385596" sldId="731"/>
            <ac:spMk id="4" creationId="{9E1B9E6D-0DE5-4845-9889-5CE146D7FBE3}"/>
          </ac:spMkLst>
        </pc:spChg>
        <pc:spChg chg="add mod">
          <ac:chgData name="Richard Nicholas" userId="ee7f9edb-fbca-4f48-9b77-f61c077cef28" providerId="ADAL" clId="{ECBBC6CC-0309-4598-824D-8CA78AB76800}" dt="2022-07-18T05:01:34.303" v="2628" actId="1076"/>
          <ac:spMkLst>
            <pc:docMk/>
            <pc:sldMk cId="2185385596" sldId="731"/>
            <ac:spMk id="5" creationId="{44AAA4D0-9D84-41D0-8F8E-1488B0C01DA2}"/>
          </ac:spMkLst>
        </pc:spChg>
        <pc:spChg chg="add mod">
          <ac:chgData name="Richard Nicholas" userId="ee7f9edb-fbca-4f48-9b77-f61c077cef28" providerId="ADAL" clId="{ECBBC6CC-0309-4598-824D-8CA78AB76800}" dt="2022-07-18T05:01:14.876" v="2626" actId="2711"/>
          <ac:spMkLst>
            <pc:docMk/>
            <pc:sldMk cId="2185385596" sldId="731"/>
            <ac:spMk id="6" creationId="{09B1D3AE-EC5F-4078-88B2-DF2F351977CD}"/>
          </ac:spMkLst>
        </pc:spChg>
        <pc:spChg chg="add del mod">
          <ac:chgData name="Richard Nicholas" userId="ee7f9edb-fbca-4f48-9b77-f61c077cef28" providerId="ADAL" clId="{ECBBC6CC-0309-4598-824D-8CA78AB76800}" dt="2022-07-18T04:58:15.872" v="2574" actId="478"/>
          <ac:spMkLst>
            <pc:docMk/>
            <pc:sldMk cId="2185385596" sldId="731"/>
            <ac:spMk id="7" creationId="{3580375C-FBA8-4781-9B24-7E7B8D0AA0C9}"/>
          </ac:spMkLst>
        </pc:spChg>
        <pc:graphicFrameChg chg="add mod modGraphic">
          <ac:chgData name="Richard Nicholas" userId="ee7f9edb-fbca-4f48-9b77-f61c077cef28" providerId="ADAL" clId="{ECBBC6CC-0309-4598-824D-8CA78AB76800}" dt="2022-07-18T04:53:50.814" v="2412" actId="20577"/>
          <ac:graphicFrameMkLst>
            <pc:docMk/>
            <pc:sldMk cId="2185385596" sldId="731"/>
            <ac:graphicFrameMk id="2" creationId="{179A38B1-DF67-4081-B79F-197AB901AC16}"/>
          </ac:graphicFrameMkLst>
        </pc:graphicFrameChg>
      </pc:sldChg>
      <pc:sldChg chg="addSp delSp modSp add setBg modAnim">
        <pc:chgData name="Richard Nicholas" userId="ee7f9edb-fbca-4f48-9b77-f61c077cef28" providerId="ADAL" clId="{ECBBC6CC-0309-4598-824D-8CA78AB76800}" dt="2022-07-19T02:36:16.890" v="5860" actId="1038"/>
        <pc:sldMkLst>
          <pc:docMk/>
          <pc:sldMk cId="3572757958" sldId="732"/>
        </pc:sldMkLst>
        <pc:spChg chg="add del mod">
          <ac:chgData name="Richard Nicholas" userId="ee7f9edb-fbca-4f48-9b77-f61c077cef28" providerId="ADAL" clId="{ECBBC6CC-0309-4598-824D-8CA78AB76800}" dt="2022-07-18T05:32:28.003" v="3067" actId="478"/>
          <ac:spMkLst>
            <pc:docMk/>
            <pc:sldMk cId="3572757958" sldId="732"/>
            <ac:spMk id="2" creationId="{7BB51A52-FA39-4EBA-B917-B576F595B1DF}"/>
          </ac:spMkLst>
        </pc:spChg>
        <pc:spChg chg="add mod">
          <ac:chgData name="Richard Nicholas" userId="ee7f9edb-fbca-4f48-9b77-f61c077cef28" providerId="ADAL" clId="{ECBBC6CC-0309-4598-824D-8CA78AB76800}" dt="2022-07-19T02:36:12.326" v="5857" actId="20577"/>
          <ac:spMkLst>
            <pc:docMk/>
            <pc:sldMk cId="3572757958" sldId="732"/>
            <ac:spMk id="3" creationId="{87B123DE-CAD8-4C28-9A7B-48C8B02C2383}"/>
          </ac:spMkLst>
        </pc:spChg>
        <pc:spChg chg="add mod">
          <ac:chgData name="Richard Nicholas" userId="ee7f9edb-fbca-4f48-9b77-f61c077cef28" providerId="ADAL" clId="{ECBBC6CC-0309-4598-824D-8CA78AB76800}" dt="2022-07-19T02:03:51.041" v="4677" actId="20577"/>
          <ac:spMkLst>
            <pc:docMk/>
            <pc:sldMk cId="3572757958" sldId="732"/>
            <ac:spMk id="4" creationId="{21EFF68E-510E-4A90-8F63-43BECA91776B}"/>
          </ac:spMkLst>
        </pc:spChg>
        <pc:spChg chg="add mod">
          <ac:chgData name="Richard Nicholas" userId="ee7f9edb-fbca-4f48-9b77-f61c077cef28" providerId="ADAL" clId="{ECBBC6CC-0309-4598-824D-8CA78AB76800}" dt="2022-07-18T05:39:57.886" v="3220" actId="1076"/>
          <ac:spMkLst>
            <pc:docMk/>
            <pc:sldMk cId="3572757958" sldId="732"/>
            <ac:spMk id="5" creationId="{A9237853-6D38-4392-BAEF-E618A70BDCF4}"/>
          </ac:spMkLst>
        </pc:spChg>
        <pc:spChg chg="add mod">
          <ac:chgData name="Richard Nicholas" userId="ee7f9edb-fbca-4f48-9b77-f61c077cef28" providerId="ADAL" clId="{ECBBC6CC-0309-4598-824D-8CA78AB76800}" dt="2022-07-18T05:39:40.644" v="3211" actId="1035"/>
          <ac:spMkLst>
            <pc:docMk/>
            <pc:sldMk cId="3572757958" sldId="732"/>
            <ac:spMk id="6" creationId="{F0128D7F-D0E7-4375-AC11-7551972B213A}"/>
          </ac:spMkLst>
        </pc:spChg>
        <pc:spChg chg="add mod">
          <ac:chgData name="Richard Nicholas" userId="ee7f9edb-fbca-4f48-9b77-f61c077cef28" providerId="ADAL" clId="{ECBBC6CC-0309-4598-824D-8CA78AB76800}" dt="2022-07-18T05:40:19.242" v="3228" actId="1037"/>
          <ac:spMkLst>
            <pc:docMk/>
            <pc:sldMk cId="3572757958" sldId="732"/>
            <ac:spMk id="7" creationId="{98E3E94F-75F8-48E2-8BD6-5BFDEFBCA1AB}"/>
          </ac:spMkLst>
        </pc:spChg>
        <pc:spChg chg="add mod">
          <ac:chgData name="Richard Nicholas" userId="ee7f9edb-fbca-4f48-9b77-f61c077cef28" providerId="ADAL" clId="{ECBBC6CC-0309-4598-824D-8CA78AB76800}" dt="2022-07-19T02:36:16.890" v="5860" actId="1038"/>
          <ac:spMkLst>
            <pc:docMk/>
            <pc:sldMk cId="3572757958" sldId="732"/>
            <ac:spMk id="8" creationId="{EF382CD5-2747-4CF8-B7FD-2814A1A9847C}"/>
          </ac:spMkLst>
        </pc:spChg>
      </pc:sldChg>
      <pc:sldChg chg="addSp delSp modSp">
        <pc:chgData name="Richard Nicholas" userId="ee7f9edb-fbca-4f48-9b77-f61c077cef28" providerId="ADAL" clId="{ECBBC6CC-0309-4598-824D-8CA78AB76800}" dt="2022-07-19T03:23:10.155" v="6958" actId="20577"/>
        <pc:sldMkLst>
          <pc:docMk/>
          <pc:sldMk cId="771757486" sldId="733"/>
        </pc:sldMkLst>
        <pc:spChg chg="add del mod">
          <ac:chgData name="Richard Nicholas" userId="ee7f9edb-fbca-4f48-9b77-f61c077cef28" providerId="ADAL" clId="{ECBBC6CC-0309-4598-824D-8CA78AB76800}" dt="2022-07-19T03:23:10.155" v="6958" actId="20577"/>
          <ac:spMkLst>
            <pc:docMk/>
            <pc:sldMk cId="771757486" sldId="733"/>
            <ac:spMk id="3" creationId="{00000000-0000-0000-0000-000000000000}"/>
          </ac:spMkLst>
        </pc:spChg>
        <pc:spChg chg="add del mod">
          <ac:chgData name="Richard Nicholas" userId="ee7f9edb-fbca-4f48-9b77-f61c077cef28" providerId="ADAL" clId="{ECBBC6CC-0309-4598-824D-8CA78AB76800}" dt="2022-07-18T05:34:00.184" v="3086"/>
          <ac:spMkLst>
            <pc:docMk/>
            <pc:sldMk cId="771757486" sldId="733"/>
            <ac:spMk id="4" creationId="{73FAFF6A-03E8-4A82-B109-51F28ADBB3DC}"/>
          </ac:spMkLst>
        </pc:spChg>
        <pc:spChg chg="add del mod">
          <ac:chgData name="Richard Nicholas" userId="ee7f9edb-fbca-4f48-9b77-f61c077cef28" providerId="ADAL" clId="{ECBBC6CC-0309-4598-824D-8CA78AB76800}" dt="2022-07-18T05:34:00.184" v="3086"/>
          <ac:spMkLst>
            <pc:docMk/>
            <pc:sldMk cId="771757486" sldId="733"/>
            <ac:spMk id="5" creationId="{862D062A-0AAD-4DE1-8575-E4B3549855BB}"/>
          </ac:spMkLst>
        </pc:spChg>
        <pc:spChg chg="mod">
          <ac:chgData name="Richard Nicholas" userId="ee7f9edb-fbca-4f48-9b77-f61c077cef28" providerId="ADAL" clId="{ECBBC6CC-0309-4598-824D-8CA78AB76800}" dt="2022-07-18T05:53:25.399" v="3442" actId="20577"/>
          <ac:spMkLst>
            <pc:docMk/>
            <pc:sldMk cId="771757486" sldId="733"/>
            <ac:spMk id="7" creationId="{00000000-0000-0000-0000-000000000000}"/>
          </ac:spMkLst>
        </pc:spChg>
        <pc:spChg chg="add del mod">
          <ac:chgData name="Richard Nicholas" userId="ee7f9edb-fbca-4f48-9b77-f61c077cef28" providerId="ADAL" clId="{ECBBC6CC-0309-4598-824D-8CA78AB76800}" dt="2022-07-18T05:45:33.190" v="3283" actId="478"/>
          <ac:spMkLst>
            <pc:docMk/>
            <pc:sldMk cId="771757486" sldId="733"/>
            <ac:spMk id="9" creationId="{D8DE5863-1697-4AB9-AE0A-FF736BB7773A}"/>
          </ac:spMkLst>
        </pc:spChg>
        <pc:spChg chg="add del mod">
          <ac:chgData name="Richard Nicholas" userId="ee7f9edb-fbca-4f48-9b77-f61c077cef28" providerId="ADAL" clId="{ECBBC6CC-0309-4598-824D-8CA78AB76800}" dt="2022-07-18T05:34:00.184" v="3086"/>
          <ac:spMkLst>
            <pc:docMk/>
            <pc:sldMk cId="771757486" sldId="733"/>
            <ac:spMk id="11" creationId="{C27E33AD-A3EA-4F9C-8B94-4F7CAFD4EEA2}"/>
          </ac:spMkLst>
        </pc:spChg>
        <pc:spChg chg="add del mod">
          <ac:chgData name="Richard Nicholas" userId="ee7f9edb-fbca-4f48-9b77-f61c077cef28" providerId="ADAL" clId="{ECBBC6CC-0309-4598-824D-8CA78AB76800}" dt="2022-07-18T05:44:57.125" v="3277" actId="478"/>
          <ac:spMkLst>
            <pc:docMk/>
            <pc:sldMk cId="771757486" sldId="733"/>
            <ac:spMk id="12" creationId="{571459B8-416A-4765-AC6F-AED47A6216A7}"/>
          </ac:spMkLst>
        </pc:spChg>
        <pc:spChg chg="add del mod">
          <ac:chgData name="Richard Nicholas" userId="ee7f9edb-fbca-4f48-9b77-f61c077cef28" providerId="ADAL" clId="{ECBBC6CC-0309-4598-824D-8CA78AB76800}" dt="2022-07-18T05:45:01.078" v="3278" actId="478"/>
          <ac:spMkLst>
            <pc:docMk/>
            <pc:sldMk cId="771757486" sldId="733"/>
            <ac:spMk id="13" creationId="{3FF9A90B-A801-4852-9A69-51C15FC60B1D}"/>
          </ac:spMkLst>
        </pc:spChg>
        <pc:spChg chg="add del mod">
          <ac:chgData name="Richard Nicholas" userId="ee7f9edb-fbca-4f48-9b77-f61c077cef28" providerId="ADAL" clId="{ECBBC6CC-0309-4598-824D-8CA78AB76800}" dt="2022-07-18T05:30:46.779" v="3014"/>
          <ac:spMkLst>
            <pc:docMk/>
            <pc:sldMk cId="771757486" sldId="733"/>
            <ac:spMk id="14" creationId="{AF6FBF83-D0B8-46F0-A041-1FAE7AC45A3A}"/>
          </ac:spMkLst>
        </pc:spChg>
        <pc:spChg chg="add del mod">
          <ac:chgData name="Richard Nicholas" userId="ee7f9edb-fbca-4f48-9b77-f61c077cef28" providerId="ADAL" clId="{ECBBC6CC-0309-4598-824D-8CA78AB76800}" dt="2022-07-18T05:45:38.275" v="3284" actId="478"/>
          <ac:spMkLst>
            <pc:docMk/>
            <pc:sldMk cId="771757486" sldId="733"/>
            <ac:spMk id="15" creationId="{239E36F4-A04B-4193-8057-4607210271FC}"/>
          </ac:spMkLst>
        </pc:spChg>
        <pc:spChg chg="add del mod">
          <ac:chgData name="Richard Nicholas" userId="ee7f9edb-fbca-4f48-9b77-f61c077cef28" providerId="ADAL" clId="{ECBBC6CC-0309-4598-824D-8CA78AB76800}" dt="2022-07-18T05:45:30.760" v="3282" actId="478"/>
          <ac:spMkLst>
            <pc:docMk/>
            <pc:sldMk cId="771757486" sldId="733"/>
            <ac:spMk id="17" creationId="{D80E5012-FE2E-4A6B-9D62-A6D152E8218E}"/>
          </ac:spMkLst>
        </pc:spChg>
        <pc:graphicFrameChg chg="del">
          <ac:chgData name="Richard Nicholas" userId="ee7f9edb-fbca-4f48-9b77-f61c077cef28" providerId="ADAL" clId="{ECBBC6CC-0309-4598-824D-8CA78AB76800}" dt="2022-07-18T05:24:45.434" v="2885" actId="478"/>
          <ac:graphicFrameMkLst>
            <pc:docMk/>
            <pc:sldMk cId="771757486" sldId="733"/>
            <ac:graphicFrameMk id="2" creationId="{32B04C8A-D1E1-4BFB-91CF-F02C9108B7DB}"/>
          </ac:graphicFrameMkLst>
        </pc:graphicFrameChg>
      </pc:sldChg>
      <pc:sldChg chg="modSp">
        <pc:chgData name="Richard Nicholas" userId="ee7f9edb-fbca-4f48-9b77-f61c077cef28" providerId="ADAL" clId="{ECBBC6CC-0309-4598-824D-8CA78AB76800}" dt="2022-07-18T06:24:53.091" v="4203" actId="20577"/>
        <pc:sldMkLst>
          <pc:docMk/>
          <pc:sldMk cId="3364213925" sldId="739"/>
        </pc:sldMkLst>
        <pc:spChg chg="mod">
          <ac:chgData name="Richard Nicholas" userId="ee7f9edb-fbca-4f48-9b77-f61c077cef28" providerId="ADAL" clId="{ECBBC6CC-0309-4598-824D-8CA78AB76800}" dt="2022-07-18T06:24:53.091" v="4203" actId="20577"/>
          <ac:spMkLst>
            <pc:docMk/>
            <pc:sldMk cId="3364213925" sldId="739"/>
            <ac:spMk id="4" creationId="{00000000-0000-0000-0000-000000000000}"/>
          </ac:spMkLst>
        </pc:spChg>
      </pc:sldChg>
      <pc:sldChg chg="delSp modSp modAnim">
        <pc:chgData name="Richard Nicholas" userId="ee7f9edb-fbca-4f48-9b77-f61c077cef28" providerId="ADAL" clId="{ECBBC6CC-0309-4598-824D-8CA78AB76800}" dt="2022-07-19T06:19:33.986" v="9569" actId="20577"/>
        <pc:sldMkLst>
          <pc:docMk/>
          <pc:sldMk cId="3395529105" sldId="741"/>
        </pc:sldMkLst>
        <pc:spChg chg="mod">
          <ac:chgData name="Richard Nicholas" userId="ee7f9edb-fbca-4f48-9b77-f61c077cef28" providerId="ADAL" clId="{ECBBC6CC-0309-4598-824D-8CA78AB76800}" dt="2022-07-19T06:19:33.986" v="9569" actId="20577"/>
          <ac:spMkLst>
            <pc:docMk/>
            <pc:sldMk cId="3395529105" sldId="741"/>
            <ac:spMk id="3" creationId="{00000000-0000-0000-0000-000000000000}"/>
          </ac:spMkLst>
        </pc:spChg>
        <pc:grpChg chg="del">
          <ac:chgData name="Richard Nicholas" userId="ee7f9edb-fbca-4f48-9b77-f61c077cef28" providerId="ADAL" clId="{ECBBC6CC-0309-4598-824D-8CA78AB76800}" dt="2022-07-19T02:51:59.655" v="5941" actId="478"/>
          <ac:grpSpMkLst>
            <pc:docMk/>
            <pc:sldMk cId="3395529105" sldId="741"/>
            <ac:grpSpMk id="6" creationId="{00000000-0000-0000-0000-000000000000}"/>
          </ac:grpSpMkLst>
        </pc:grpChg>
        <pc:picChg chg="del">
          <ac:chgData name="Richard Nicholas" userId="ee7f9edb-fbca-4f48-9b77-f61c077cef28" providerId="ADAL" clId="{ECBBC6CC-0309-4598-824D-8CA78AB76800}" dt="2022-07-19T02:52:01.613" v="5942" actId="478"/>
          <ac:picMkLst>
            <pc:docMk/>
            <pc:sldMk cId="3395529105" sldId="741"/>
            <ac:picMk id="10" creationId="{00000000-0000-0000-0000-000000000000}"/>
          </ac:picMkLst>
        </pc:picChg>
      </pc:sldChg>
      <pc:sldChg chg="modSp">
        <pc:chgData name="Richard Nicholas" userId="ee7f9edb-fbca-4f48-9b77-f61c077cef28" providerId="ADAL" clId="{ECBBC6CC-0309-4598-824D-8CA78AB76800}" dt="2022-07-18T08:01:45.446" v="4642" actId="20577"/>
        <pc:sldMkLst>
          <pc:docMk/>
          <pc:sldMk cId="790016900" sldId="742"/>
        </pc:sldMkLst>
        <pc:spChg chg="mod">
          <ac:chgData name="Richard Nicholas" userId="ee7f9edb-fbca-4f48-9b77-f61c077cef28" providerId="ADAL" clId="{ECBBC6CC-0309-4598-824D-8CA78AB76800}" dt="2022-07-18T08:01:45.446" v="4642" actId="20577"/>
          <ac:spMkLst>
            <pc:docMk/>
            <pc:sldMk cId="790016900" sldId="742"/>
            <ac:spMk id="4" creationId="{00000000-0000-0000-0000-000000000000}"/>
          </ac:spMkLst>
        </pc:spChg>
      </pc:sldChg>
      <pc:sldChg chg="modSp">
        <pc:chgData name="Richard Nicholas" userId="ee7f9edb-fbca-4f48-9b77-f61c077cef28" providerId="ADAL" clId="{ECBBC6CC-0309-4598-824D-8CA78AB76800}" dt="2022-07-19T06:17:46.307" v="9528" actId="113"/>
        <pc:sldMkLst>
          <pc:docMk/>
          <pc:sldMk cId="691241043" sldId="743"/>
        </pc:sldMkLst>
        <pc:spChg chg="mod">
          <ac:chgData name="Richard Nicholas" userId="ee7f9edb-fbca-4f48-9b77-f61c077cef28" providerId="ADAL" clId="{ECBBC6CC-0309-4598-824D-8CA78AB76800}" dt="2022-07-19T06:17:46.307" v="9528" actId="113"/>
          <ac:spMkLst>
            <pc:docMk/>
            <pc:sldMk cId="691241043" sldId="743"/>
            <ac:spMk id="3" creationId="{00000000-0000-0000-0000-000000000000}"/>
          </ac:spMkLst>
        </pc:spChg>
        <pc:spChg chg="mod">
          <ac:chgData name="Richard Nicholas" userId="ee7f9edb-fbca-4f48-9b77-f61c077cef28" providerId="ADAL" clId="{ECBBC6CC-0309-4598-824D-8CA78AB76800}" dt="2022-07-19T02:11:02.204" v="4760" actId="20577"/>
          <ac:spMkLst>
            <pc:docMk/>
            <pc:sldMk cId="691241043" sldId="743"/>
            <ac:spMk id="7" creationId="{00000000-0000-0000-0000-000000000000}"/>
          </ac:spMkLst>
        </pc:spChg>
      </pc:sldChg>
      <pc:sldChg chg="addSp delSp modSp modAnim">
        <pc:chgData name="Richard Nicholas" userId="ee7f9edb-fbca-4f48-9b77-f61c077cef28" providerId="ADAL" clId="{ECBBC6CC-0309-4598-824D-8CA78AB76800}" dt="2022-07-19T06:18:50.113" v="9558" actId="20577"/>
        <pc:sldMkLst>
          <pc:docMk/>
          <pc:sldMk cId="1170636281" sldId="744"/>
        </pc:sldMkLst>
        <pc:spChg chg="mod">
          <ac:chgData name="Richard Nicholas" userId="ee7f9edb-fbca-4f48-9b77-f61c077cef28" providerId="ADAL" clId="{ECBBC6CC-0309-4598-824D-8CA78AB76800}" dt="2022-07-19T06:10:11.658" v="9510" actId="20577"/>
          <ac:spMkLst>
            <pc:docMk/>
            <pc:sldMk cId="1170636281" sldId="744"/>
            <ac:spMk id="3" creationId="{00000000-0000-0000-0000-000000000000}"/>
          </ac:spMkLst>
        </pc:spChg>
        <pc:spChg chg="add mod">
          <ac:chgData name="Richard Nicholas" userId="ee7f9edb-fbca-4f48-9b77-f61c077cef28" providerId="ADAL" clId="{ECBBC6CC-0309-4598-824D-8CA78AB76800}" dt="2022-07-19T06:09:33.059" v="9456" actId="14100"/>
          <ac:spMkLst>
            <pc:docMk/>
            <pc:sldMk cId="1170636281" sldId="744"/>
            <ac:spMk id="9" creationId="{988E2ED7-57F3-4F49-A492-018884D21837}"/>
          </ac:spMkLst>
        </pc:spChg>
        <pc:spChg chg="add mod">
          <ac:chgData name="Richard Nicholas" userId="ee7f9edb-fbca-4f48-9b77-f61c077cef28" providerId="ADAL" clId="{ECBBC6CC-0309-4598-824D-8CA78AB76800}" dt="2022-07-19T06:18:50.113" v="9558" actId="20577"/>
          <ac:spMkLst>
            <pc:docMk/>
            <pc:sldMk cId="1170636281" sldId="744"/>
            <ac:spMk id="11" creationId="{F4FD84CF-4CA6-4E62-899B-A17FC4305B15}"/>
          </ac:spMkLst>
        </pc:spChg>
        <pc:grpChg chg="del">
          <ac:chgData name="Richard Nicholas" userId="ee7f9edb-fbca-4f48-9b77-f61c077cef28" providerId="ADAL" clId="{ECBBC6CC-0309-4598-824D-8CA78AB76800}" dt="2022-07-19T02:15:00.858" v="5027" actId="478"/>
          <ac:grpSpMkLst>
            <pc:docMk/>
            <pc:sldMk cId="1170636281" sldId="744"/>
            <ac:grpSpMk id="6" creationId="{00000000-0000-0000-0000-000000000000}"/>
          </ac:grpSpMkLst>
        </pc:grpChg>
        <pc:picChg chg="del">
          <ac:chgData name="Richard Nicholas" userId="ee7f9edb-fbca-4f48-9b77-f61c077cef28" providerId="ADAL" clId="{ECBBC6CC-0309-4598-824D-8CA78AB76800}" dt="2022-07-19T02:15:02.980" v="5028" actId="478"/>
          <ac:picMkLst>
            <pc:docMk/>
            <pc:sldMk cId="1170636281" sldId="744"/>
            <ac:picMk id="10" creationId="{00000000-0000-0000-0000-000000000000}"/>
          </ac:picMkLst>
        </pc:picChg>
      </pc:sldChg>
      <pc:sldChg chg="addSp modSp modAnim">
        <pc:chgData name="Richard Nicholas" userId="ee7f9edb-fbca-4f48-9b77-f61c077cef28" providerId="ADAL" clId="{ECBBC6CC-0309-4598-824D-8CA78AB76800}" dt="2022-07-19T05:33:06.094" v="8125"/>
        <pc:sldMkLst>
          <pc:docMk/>
          <pc:sldMk cId="2704167967" sldId="747"/>
        </pc:sldMkLst>
        <pc:spChg chg="add mod">
          <ac:chgData name="Richard Nicholas" userId="ee7f9edb-fbca-4f48-9b77-f61c077cef28" providerId="ADAL" clId="{ECBBC6CC-0309-4598-824D-8CA78AB76800}" dt="2022-07-19T05:32:52.326" v="8123" actId="1076"/>
          <ac:spMkLst>
            <pc:docMk/>
            <pc:sldMk cId="2704167967" sldId="747"/>
            <ac:spMk id="2" creationId="{98B1024A-11B2-43A9-B693-E54E5D4DF93D}"/>
          </ac:spMkLst>
        </pc:spChg>
        <pc:spChg chg="mod">
          <ac:chgData name="Richard Nicholas" userId="ee7f9edb-fbca-4f48-9b77-f61c077cef28" providerId="ADAL" clId="{ECBBC6CC-0309-4598-824D-8CA78AB76800}" dt="2022-07-19T05:31:19.019" v="8032" actId="255"/>
          <ac:spMkLst>
            <pc:docMk/>
            <pc:sldMk cId="2704167967" sldId="747"/>
            <ac:spMk id="3" creationId="{00000000-0000-0000-0000-000000000000}"/>
          </ac:spMkLst>
        </pc:spChg>
        <pc:spChg chg="mod">
          <ac:chgData name="Richard Nicholas" userId="ee7f9edb-fbca-4f48-9b77-f61c077cef28" providerId="ADAL" clId="{ECBBC6CC-0309-4598-824D-8CA78AB76800}" dt="2022-07-19T02:51:48.463" v="5940" actId="20577"/>
          <ac:spMkLst>
            <pc:docMk/>
            <pc:sldMk cId="2704167967" sldId="747"/>
            <ac:spMk id="7" creationId="{00000000-0000-0000-0000-000000000000}"/>
          </ac:spMkLst>
        </pc:spChg>
      </pc:sldChg>
      <pc:sldChg chg="modSp">
        <pc:chgData name="Richard Nicholas" userId="ee7f9edb-fbca-4f48-9b77-f61c077cef28" providerId="ADAL" clId="{ECBBC6CC-0309-4598-824D-8CA78AB76800}" dt="2022-07-19T04:59:54.231" v="7309" actId="113"/>
        <pc:sldMkLst>
          <pc:docMk/>
          <pc:sldMk cId="995643647" sldId="749"/>
        </pc:sldMkLst>
        <pc:spChg chg="mod">
          <ac:chgData name="Richard Nicholas" userId="ee7f9edb-fbca-4f48-9b77-f61c077cef28" providerId="ADAL" clId="{ECBBC6CC-0309-4598-824D-8CA78AB76800}" dt="2022-07-19T04:59:54.231" v="7309" actId="113"/>
          <ac:spMkLst>
            <pc:docMk/>
            <pc:sldMk cId="995643647" sldId="749"/>
            <ac:spMk id="3" creationId="{00000000-0000-0000-0000-000000000000}"/>
          </ac:spMkLst>
        </pc:spChg>
        <pc:spChg chg="mod">
          <ac:chgData name="Richard Nicholas" userId="ee7f9edb-fbca-4f48-9b77-f61c077cef28" providerId="ADAL" clId="{ECBBC6CC-0309-4598-824D-8CA78AB76800}" dt="2022-07-19T02:52:25.246" v="5946" actId="20577"/>
          <ac:spMkLst>
            <pc:docMk/>
            <pc:sldMk cId="995643647" sldId="749"/>
            <ac:spMk id="7" creationId="{00000000-0000-0000-0000-000000000000}"/>
          </ac:spMkLst>
        </pc:spChg>
      </pc:sldChg>
      <pc:sldChg chg="addSp modSp modAnim">
        <pc:chgData name="Richard Nicholas" userId="ee7f9edb-fbca-4f48-9b77-f61c077cef28" providerId="ADAL" clId="{ECBBC6CC-0309-4598-824D-8CA78AB76800}" dt="2022-07-19T05:23:59.070" v="7837" actId="207"/>
        <pc:sldMkLst>
          <pc:docMk/>
          <pc:sldMk cId="4082576037" sldId="751"/>
        </pc:sldMkLst>
        <pc:spChg chg="mod">
          <ac:chgData name="Richard Nicholas" userId="ee7f9edb-fbca-4f48-9b77-f61c077cef28" providerId="ADAL" clId="{ECBBC6CC-0309-4598-824D-8CA78AB76800}" dt="2022-07-19T05:23:59.070" v="7837" actId="207"/>
          <ac:spMkLst>
            <pc:docMk/>
            <pc:sldMk cId="4082576037" sldId="751"/>
            <ac:spMk id="3" creationId="{00000000-0000-0000-0000-000000000000}"/>
          </ac:spMkLst>
        </pc:spChg>
        <pc:spChg chg="add mod">
          <ac:chgData name="Richard Nicholas" userId="ee7f9edb-fbca-4f48-9b77-f61c077cef28" providerId="ADAL" clId="{ECBBC6CC-0309-4598-824D-8CA78AB76800}" dt="2022-07-19T05:23:10.007" v="7831" actId="1076"/>
          <ac:spMkLst>
            <pc:docMk/>
            <pc:sldMk cId="4082576037" sldId="751"/>
            <ac:spMk id="4" creationId="{D5534C32-4D51-4176-8154-1E64F3914A10}"/>
          </ac:spMkLst>
        </pc:spChg>
        <pc:spChg chg="add mod">
          <ac:chgData name="Richard Nicholas" userId="ee7f9edb-fbca-4f48-9b77-f61c077cef28" providerId="ADAL" clId="{ECBBC6CC-0309-4598-824D-8CA78AB76800}" dt="2022-07-19T05:23:10.007" v="7831" actId="1076"/>
          <ac:spMkLst>
            <pc:docMk/>
            <pc:sldMk cId="4082576037" sldId="751"/>
            <ac:spMk id="5" creationId="{593A340A-62D6-4D2B-9FE8-AE73F0FE67CE}"/>
          </ac:spMkLst>
        </pc:spChg>
        <pc:spChg chg="add mod">
          <ac:chgData name="Richard Nicholas" userId="ee7f9edb-fbca-4f48-9b77-f61c077cef28" providerId="ADAL" clId="{ECBBC6CC-0309-4598-824D-8CA78AB76800}" dt="2022-07-19T05:23:03.639" v="7829" actId="207"/>
          <ac:spMkLst>
            <pc:docMk/>
            <pc:sldMk cId="4082576037" sldId="751"/>
            <ac:spMk id="6" creationId="{981CD59F-3500-4D7E-93EE-C2911A87EEA8}"/>
          </ac:spMkLst>
        </pc:spChg>
      </pc:sldChg>
      <pc:sldChg chg="addSp delSp modSp delAnim modAnim">
        <pc:chgData name="Richard Nicholas" userId="ee7f9edb-fbca-4f48-9b77-f61c077cef28" providerId="ADAL" clId="{ECBBC6CC-0309-4598-824D-8CA78AB76800}" dt="2022-07-19T05:34:38.058" v="8206" actId="20577"/>
        <pc:sldMkLst>
          <pc:docMk/>
          <pc:sldMk cId="1353561231" sldId="752"/>
        </pc:sldMkLst>
        <pc:spChg chg="mod">
          <ac:chgData name="Richard Nicholas" userId="ee7f9edb-fbca-4f48-9b77-f61c077cef28" providerId="ADAL" clId="{ECBBC6CC-0309-4598-824D-8CA78AB76800}" dt="2022-07-19T05:26:29.248" v="7915" actId="20577"/>
          <ac:spMkLst>
            <pc:docMk/>
            <pc:sldMk cId="1353561231" sldId="752"/>
            <ac:spMk id="3" creationId="{00000000-0000-0000-0000-000000000000}"/>
          </ac:spMkLst>
        </pc:spChg>
        <pc:spChg chg="mod">
          <ac:chgData name="Richard Nicholas" userId="ee7f9edb-fbca-4f48-9b77-f61c077cef28" providerId="ADAL" clId="{ECBBC6CC-0309-4598-824D-8CA78AB76800}" dt="2022-07-19T05:27:51.818" v="7988" actId="14100"/>
          <ac:spMkLst>
            <pc:docMk/>
            <pc:sldMk cId="1353561231" sldId="752"/>
            <ac:spMk id="4" creationId="{D5534C32-4D51-4176-8154-1E64F3914A10}"/>
          </ac:spMkLst>
        </pc:spChg>
        <pc:spChg chg="del">
          <ac:chgData name="Richard Nicholas" userId="ee7f9edb-fbca-4f48-9b77-f61c077cef28" providerId="ADAL" clId="{ECBBC6CC-0309-4598-824D-8CA78AB76800}" dt="2022-07-19T05:24:58.210" v="7844" actId="478"/>
          <ac:spMkLst>
            <pc:docMk/>
            <pc:sldMk cId="1353561231" sldId="752"/>
            <ac:spMk id="5" creationId="{593A340A-62D6-4D2B-9FE8-AE73F0FE67CE}"/>
          </ac:spMkLst>
        </pc:spChg>
        <pc:spChg chg="add mod">
          <ac:chgData name="Richard Nicholas" userId="ee7f9edb-fbca-4f48-9b77-f61c077cef28" providerId="ADAL" clId="{ECBBC6CC-0309-4598-824D-8CA78AB76800}" dt="2022-07-19T05:34:38.058" v="8206" actId="20577"/>
          <ac:spMkLst>
            <pc:docMk/>
            <pc:sldMk cId="1353561231" sldId="752"/>
            <ac:spMk id="6" creationId="{12A28D28-014D-4160-88D7-AD248949BA72}"/>
          </ac:spMkLst>
        </pc:spChg>
      </pc:sldChg>
      <pc:sldChg chg="modSp">
        <pc:chgData name="Richard Nicholas" userId="ee7f9edb-fbca-4f48-9b77-f61c077cef28" providerId="ADAL" clId="{ECBBC6CC-0309-4598-824D-8CA78AB76800}" dt="2022-07-19T05:34:56.615" v="8214" actId="20577"/>
        <pc:sldMkLst>
          <pc:docMk/>
          <pc:sldMk cId="1662781707" sldId="753"/>
        </pc:sldMkLst>
        <pc:spChg chg="mod">
          <ac:chgData name="Richard Nicholas" userId="ee7f9edb-fbca-4f48-9b77-f61c077cef28" providerId="ADAL" clId="{ECBBC6CC-0309-4598-824D-8CA78AB76800}" dt="2022-07-19T05:34:56.615" v="8214" actId="20577"/>
          <ac:spMkLst>
            <pc:docMk/>
            <pc:sldMk cId="1662781707" sldId="753"/>
            <ac:spMk id="4" creationId="{00000000-0000-0000-0000-000000000000}"/>
          </ac:spMkLst>
        </pc:spChg>
      </pc:sldChg>
      <pc:sldChg chg="modSp">
        <pc:chgData name="Richard Nicholas" userId="ee7f9edb-fbca-4f48-9b77-f61c077cef28" providerId="ADAL" clId="{ECBBC6CC-0309-4598-824D-8CA78AB76800}" dt="2022-07-19T05:59:32.957" v="8846" actId="20577"/>
        <pc:sldMkLst>
          <pc:docMk/>
          <pc:sldMk cId="98553351" sldId="754"/>
        </pc:sldMkLst>
        <pc:spChg chg="mod">
          <ac:chgData name="Richard Nicholas" userId="ee7f9edb-fbca-4f48-9b77-f61c077cef28" providerId="ADAL" clId="{ECBBC6CC-0309-4598-824D-8CA78AB76800}" dt="2022-07-19T05:58:31.552" v="8841" actId="14100"/>
          <ac:spMkLst>
            <pc:docMk/>
            <pc:sldMk cId="98553351" sldId="754"/>
            <ac:spMk id="3" creationId="{00000000-0000-0000-0000-000000000000}"/>
          </ac:spMkLst>
        </pc:spChg>
        <pc:spChg chg="mod">
          <ac:chgData name="Richard Nicholas" userId="ee7f9edb-fbca-4f48-9b77-f61c077cef28" providerId="ADAL" clId="{ECBBC6CC-0309-4598-824D-8CA78AB76800}" dt="2022-07-19T05:59:32.957" v="8846" actId="20577"/>
          <ac:spMkLst>
            <pc:docMk/>
            <pc:sldMk cId="98553351" sldId="754"/>
            <ac:spMk id="7" creationId="{00000000-0000-0000-0000-000000000000}"/>
          </ac:spMkLst>
        </pc:spChg>
      </pc:sldChg>
      <pc:sldChg chg="modSp">
        <pc:chgData name="Richard Nicholas" userId="ee7f9edb-fbca-4f48-9b77-f61c077cef28" providerId="ADAL" clId="{ECBBC6CC-0309-4598-824D-8CA78AB76800}" dt="2022-07-19T06:05:11.898" v="9405" actId="20577"/>
        <pc:sldMkLst>
          <pc:docMk/>
          <pc:sldMk cId="2542964667" sldId="755"/>
        </pc:sldMkLst>
        <pc:spChg chg="mod">
          <ac:chgData name="Richard Nicholas" userId="ee7f9edb-fbca-4f48-9b77-f61c077cef28" providerId="ADAL" clId="{ECBBC6CC-0309-4598-824D-8CA78AB76800}" dt="2022-07-19T06:05:11.898" v="9405" actId="20577"/>
          <ac:spMkLst>
            <pc:docMk/>
            <pc:sldMk cId="2542964667" sldId="755"/>
            <ac:spMk id="3" creationId="{00000000-0000-0000-0000-000000000000}"/>
          </ac:spMkLst>
        </pc:spChg>
        <pc:spChg chg="mod">
          <ac:chgData name="Richard Nicholas" userId="ee7f9edb-fbca-4f48-9b77-f61c077cef28" providerId="ADAL" clId="{ECBBC6CC-0309-4598-824D-8CA78AB76800}" dt="2022-07-19T05:59:55.185" v="8878" actId="20577"/>
          <ac:spMkLst>
            <pc:docMk/>
            <pc:sldMk cId="2542964667" sldId="755"/>
            <ac:spMk id="7" creationId="{00000000-0000-0000-0000-000000000000}"/>
          </ac:spMkLst>
        </pc:spChg>
      </pc:sldChg>
    </pc:docChg>
  </pc:docChgLst>
  <pc:docChgLst>
    <pc:chgData name="Richard Nicholas" userId="ee7f9edb-fbca-4f48-9b77-f61c077cef28" providerId="ADAL" clId="{3DAC960A-5D0D-6B4A-9F8A-16C7BE909579}"/>
    <pc:docChg chg="custSel modSld">
      <pc:chgData name="Richard Nicholas" userId="ee7f9edb-fbca-4f48-9b77-f61c077cef28" providerId="ADAL" clId="{3DAC960A-5D0D-6B4A-9F8A-16C7BE909579}" dt="2022-10-16T07:23:56.537" v="218"/>
      <pc:docMkLst>
        <pc:docMk/>
      </pc:docMkLst>
      <pc:sldChg chg="addSp modSp mod modAnim">
        <pc:chgData name="Richard Nicholas" userId="ee7f9edb-fbca-4f48-9b77-f61c077cef28" providerId="ADAL" clId="{3DAC960A-5D0D-6B4A-9F8A-16C7BE909579}" dt="2022-10-16T07:23:56.537" v="218"/>
        <pc:sldMkLst>
          <pc:docMk/>
          <pc:sldMk cId="2185385596" sldId="731"/>
        </pc:sldMkLst>
        <pc:spChg chg="add mod">
          <ac:chgData name="Richard Nicholas" userId="ee7f9edb-fbca-4f48-9b77-f61c077cef28" providerId="ADAL" clId="{3DAC960A-5D0D-6B4A-9F8A-16C7BE909579}" dt="2022-10-16T07:23:18.807" v="213" actId="14100"/>
          <ac:spMkLst>
            <pc:docMk/>
            <pc:sldMk cId="2185385596" sldId="731"/>
            <ac:spMk id="4" creationId="{739C4600-D5A2-5663-2B93-72C16C1A73C9}"/>
          </ac:spMkLst>
        </pc:spChg>
      </pc:sldChg>
      <pc:sldChg chg="addSp modSp mod">
        <pc:chgData name="Richard Nicholas" userId="ee7f9edb-fbca-4f48-9b77-f61c077cef28" providerId="ADAL" clId="{3DAC960A-5D0D-6B4A-9F8A-16C7BE909579}" dt="2022-10-09T03:24:41.698" v="122" actId="255"/>
        <pc:sldMkLst>
          <pc:docMk/>
          <pc:sldMk cId="98553351" sldId="754"/>
        </pc:sldMkLst>
        <pc:spChg chg="add mod">
          <ac:chgData name="Richard Nicholas" userId="ee7f9edb-fbca-4f48-9b77-f61c077cef28" providerId="ADAL" clId="{3DAC960A-5D0D-6B4A-9F8A-16C7BE909579}" dt="2022-10-09T03:24:41.698" v="122" actId="255"/>
          <ac:spMkLst>
            <pc:docMk/>
            <pc:sldMk cId="98553351" sldId="754"/>
            <ac:spMk id="2" creationId="{A35C807E-9E85-B1E7-22E3-0B93FD084D03}"/>
          </ac:spMkLst>
        </pc:spChg>
        <pc:spChg chg="mod">
          <ac:chgData name="Richard Nicholas" userId="ee7f9edb-fbca-4f48-9b77-f61c077cef28" providerId="ADAL" clId="{3DAC960A-5D0D-6B4A-9F8A-16C7BE909579}" dt="2022-10-09T03:20:38.151" v="4" actId="14100"/>
          <ac:spMkLst>
            <pc:docMk/>
            <pc:sldMk cId="98553351" sldId="754"/>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332"/>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sz="quarter" idx="1"/>
          </p:nvPr>
        </p:nvSpPr>
        <p:spPr>
          <a:xfrm>
            <a:off x="3850444" y="0"/>
            <a:ext cx="2945659" cy="496332"/>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FA458E1-5D45-45BA-824A-233F89B2DC5A}" type="datetimeFigureOut">
              <a:rPr lang="en-GB"/>
              <a:pPr>
                <a:defRPr/>
              </a:pPr>
              <a:t>16/01/2025</a:t>
            </a:fld>
            <a:endParaRPr lang="en-GB"/>
          </a:p>
        </p:txBody>
      </p:sp>
      <p:sp>
        <p:nvSpPr>
          <p:cNvPr id="4" name="Footer Placeholder 3"/>
          <p:cNvSpPr>
            <a:spLocks noGrp="1"/>
          </p:cNvSpPr>
          <p:nvPr>
            <p:ph type="ftr" sz="quarter" idx="2"/>
          </p:nvPr>
        </p:nvSpPr>
        <p:spPr>
          <a:xfrm>
            <a:off x="1" y="9428583"/>
            <a:ext cx="2945659" cy="496332"/>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5" name="Slide Number Placeholder 4"/>
          <p:cNvSpPr>
            <a:spLocks noGrp="1"/>
          </p:cNvSpPr>
          <p:nvPr>
            <p:ph type="sldNum" sz="quarter" idx="3"/>
          </p:nvPr>
        </p:nvSpPr>
        <p:spPr>
          <a:xfrm>
            <a:off x="3850444" y="9428583"/>
            <a:ext cx="2945659" cy="496332"/>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ECE329F-8B73-4538-AD0B-2F5D130DCD94}" type="slidenum">
              <a:rPr lang="en-GB"/>
              <a:pPr>
                <a:defRPr/>
              </a:pPr>
              <a:t>‹#›</a:t>
            </a:fld>
            <a:endParaRPr lang="en-GB"/>
          </a:p>
        </p:txBody>
      </p:sp>
    </p:spTree>
    <p:extLst>
      <p:ext uri="{BB962C8B-B14F-4D97-AF65-F5344CB8AC3E}">
        <p14:creationId xmlns:p14="http://schemas.microsoft.com/office/powerpoint/2010/main" val="2237111560"/>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332"/>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50444" y="0"/>
            <a:ext cx="2945659" cy="496332"/>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290B6622-863A-4BE9-BC94-A31EBED98D3D}" type="datetimeFigureOut">
              <a:rPr lang="en-GB"/>
              <a:pPr>
                <a:defRPr/>
              </a:pPr>
              <a:t>16/01/2025</a:t>
            </a:fld>
            <a:endParaRPr lang="en-GB"/>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79768" y="4715154"/>
            <a:ext cx="5438140" cy="4466987"/>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1" y="9428583"/>
            <a:ext cx="2945659" cy="496332"/>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50444" y="9428583"/>
            <a:ext cx="2945659" cy="496332"/>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4051C8F-D56F-4D7F-A4D3-C6F16E2DA686}" type="slidenum">
              <a:rPr lang="en-GB"/>
              <a:pPr>
                <a:defRPr/>
              </a:pPr>
              <a:t>‹#›</a:t>
            </a:fld>
            <a:endParaRPr lang="en-GB"/>
          </a:p>
        </p:txBody>
      </p:sp>
    </p:spTree>
    <p:extLst>
      <p:ext uri="{BB962C8B-B14F-4D97-AF65-F5344CB8AC3E}">
        <p14:creationId xmlns:p14="http://schemas.microsoft.com/office/powerpoint/2010/main" val="3851265521"/>
      </p:ext>
    </p:extLst>
  </p:cSld>
  <p:clrMap bg1="lt1" tx1="dk1" bg2="lt2" tx2="dk2" accent1="accent1" accent2="accent2" accent3="accent3" accent4="accent4" accent5="accent5" accent6="accent6" hlink="hlink" folHlink="folHlink"/>
  <p:hf sldNum="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Tree>
    <p:extLst>
      <p:ext uri="{BB962C8B-B14F-4D97-AF65-F5344CB8AC3E}">
        <p14:creationId xmlns:p14="http://schemas.microsoft.com/office/powerpoint/2010/main" val="2404708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Tree>
    <p:extLst>
      <p:ext uri="{BB962C8B-B14F-4D97-AF65-F5344CB8AC3E}">
        <p14:creationId xmlns:p14="http://schemas.microsoft.com/office/powerpoint/2010/main" val="4104217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Tree>
    <p:extLst>
      <p:ext uri="{BB962C8B-B14F-4D97-AF65-F5344CB8AC3E}">
        <p14:creationId xmlns:p14="http://schemas.microsoft.com/office/powerpoint/2010/main" val="2797082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Tree>
    <p:extLst>
      <p:ext uri="{BB962C8B-B14F-4D97-AF65-F5344CB8AC3E}">
        <p14:creationId xmlns:p14="http://schemas.microsoft.com/office/powerpoint/2010/main" val="3052618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Tree>
    <p:extLst>
      <p:ext uri="{BB962C8B-B14F-4D97-AF65-F5344CB8AC3E}">
        <p14:creationId xmlns:p14="http://schemas.microsoft.com/office/powerpoint/2010/main" val="1759200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Tree>
    <p:extLst>
      <p:ext uri="{BB962C8B-B14F-4D97-AF65-F5344CB8AC3E}">
        <p14:creationId xmlns:p14="http://schemas.microsoft.com/office/powerpoint/2010/main" val="9904274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Tree>
    <p:extLst>
      <p:ext uri="{BB962C8B-B14F-4D97-AF65-F5344CB8AC3E}">
        <p14:creationId xmlns:p14="http://schemas.microsoft.com/office/powerpoint/2010/main" val="1366552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Tree>
    <p:extLst>
      <p:ext uri="{BB962C8B-B14F-4D97-AF65-F5344CB8AC3E}">
        <p14:creationId xmlns:p14="http://schemas.microsoft.com/office/powerpoint/2010/main" val="3789918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Tree>
    <p:extLst>
      <p:ext uri="{BB962C8B-B14F-4D97-AF65-F5344CB8AC3E}">
        <p14:creationId xmlns:p14="http://schemas.microsoft.com/office/powerpoint/2010/main" val="33967092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Tree>
    <p:extLst>
      <p:ext uri="{BB962C8B-B14F-4D97-AF65-F5344CB8AC3E}">
        <p14:creationId xmlns:p14="http://schemas.microsoft.com/office/powerpoint/2010/main" val="3655022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Tree>
    <p:extLst>
      <p:ext uri="{BB962C8B-B14F-4D97-AF65-F5344CB8AC3E}">
        <p14:creationId xmlns:p14="http://schemas.microsoft.com/office/powerpoint/2010/main" val="444909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Tree>
    <p:extLst>
      <p:ext uri="{BB962C8B-B14F-4D97-AF65-F5344CB8AC3E}">
        <p14:creationId xmlns:p14="http://schemas.microsoft.com/office/powerpoint/2010/main" val="4203813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Tree>
    <p:extLst>
      <p:ext uri="{BB962C8B-B14F-4D97-AF65-F5344CB8AC3E}">
        <p14:creationId xmlns:p14="http://schemas.microsoft.com/office/powerpoint/2010/main" val="1610153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Tree>
    <p:extLst>
      <p:ext uri="{BB962C8B-B14F-4D97-AF65-F5344CB8AC3E}">
        <p14:creationId xmlns:p14="http://schemas.microsoft.com/office/powerpoint/2010/main" val="31572470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Tree>
    <p:extLst>
      <p:ext uri="{BB962C8B-B14F-4D97-AF65-F5344CB8AC3E}">
        <p14:creationId xmlns:p14="http://schemas.microsoft.com/office/powerpoint/2010/main" val="2720900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Tree>
    <p:extLst>
      <p:ext uri="{BB962C8B-B14F-4D97-AF65-F5344CB8AC3E}">
        <p14:creationId xmlns:p14="http://schemas.microsoft.com/office/powerpoint/2010/main" val="3680127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Tree>
    <p:extLst>
      <p:ext uri="{BB962C8B-B14F-4D97-AF65-F5344CB8AC3E}">
        <p14:creationId xmlns:p14="http://schemas.microsoft.com/office/powerpoint/2010/main" val="2580978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Tree>
    <p:extLst>
      <p:ext uri="{BB962C8B-B14F-4D97-AF65-F5344CB8AC3E}">
        <p14:creationId xmlns:p14="http://schemas.microsoft.com/office/powerpoint/2010/main" val="554774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Tree>
    <p:extLst>
      <p:ext uri="{BB962C8B-B14F-4D97-AF65-F5344CB8AC3E}">
        <p14:creationId xmlns:p14="http://schemas.microsoft.com/office/powerpoint/2010/main" val="828885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Tree>
    <p:extLst>
      <p:ext uri="{BB962C8B-B14F-4D97-AF65-F5344CB8AC3E}">
        <p14:creationId xmlns:p14="http://schemas.microsoft.com/office/powerpoint/2010/main" val="630344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Tree>
    <p:extLst>
      <p:ext uri="{BB962C8B-B14F-4D97-AF65-F5344CB8AC3E}">
        <p14:creationId xmlns:p14="http://schemas.microsoft.com/office/powerpoint/2010/main" val="1458810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Tree>
    <p:extLst>
      <p:ext uri="{BB962C8B-B14F-4D97-AF65-F5344CB8AC3E}">
        <p14:creationId xmlns:p14="http://schemas.microsoft.com/office/powerpoint/2010/main" val="1922703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AF30FD-2433-4B0F-A51E-44510448479C}" type="datetimeFigureOut">
              <a:rPr lang="en-GB" smtClean="0">
                <a:solidFill>
                  <a:prstClr val="black">
                    <a:tint val="75000"/>
                  </a:prstClr>
                </a:solidFill>
              </a:rPr>
              <a:pPr/>
              <a:t>16/01/2025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59098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AF30FD-2433-4B0F-A51E-44510448479C}" type="datetimeFigureOut">
              <a:rPr lang="en-GB" smtClean="0">
                <a:solidFill>
                  <a:prstClr val="black">
                    <a:tint val="75000"/>
                  </a:prstClr>
                </a:solidFill>
              </a:rPr>
              <a:pPr/>
              <a:t>16/01/2025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723543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AF30FD-2433-4B0F-A51E-44510448479C}" type="datetimeFigureOut">
              <a:rPr lang="en-GB" smtClean="0">
                <a:solidFill>
                  <a:prstClr val="black">
                    <a:tint val="75000"/>
                  </a:prstClr>
                </a:solidFill>
              </a:rPr>
              <a:pPr/>
              <a:t>16/01/2025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971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AF30FD-2433-4B0F-A51E-44510448479C}" type="datetimeFigureOut">
              <a:rPr lang="en-GB" smtClean="0">
                <a:solidFill>
                  <a:prstClr val="black">
                    <a:tint val="75000"/>
                  </a:prstClr>
                </a:solidFill>
              </a:rPr>
              <a:pPr/>
              <a:t>16/01/2025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46354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AF30FD-2433-4B0F-A51E-44510448479C}" type="datetimeFigureOut">
              <a:rPr lang="en-GB" smtClean="0">
                <a:solidFill>
                  <a:prstClr val="black">
                    <a:tint val="75000"/>
                  </a:prstClr>
                </a:solidFill>
              </a:rPr>
              <a:pPr/>
              <a:t>16/01/2025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81202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AF30FD-2433-4B0F-A51E-44510448479C}" type="datetimeFigureOut">
              <a:rPr lang="en-GB" smtClean="0">
                <a:solidFill>
                  <a:prstClr val="black">
                    <a:tint val="75000"/>
                  </a:prstClr>
                </a:solidFill>
              </a:rPr>
              <a:pPr/>
              <a:t>16/01/2025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34512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AF30FD-2433-4B0F-A51E-44510448479C}" type="datetimeFigureOut">
              <a:rPr lang="en-GB" smtClean="0">
                <a:solidFill>
                  <a:prstClr val="black">
                    <a:tint val="75000"/>
                  </a:prstClr>
                </a:solidFill>
              </a:rPr>
              <a:pPr/>
              <a:t>16/01/2025</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539380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11672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AF30FD-2433-4B0F-A51E-44510448479C}" type="datetimeFigureOut">
              <a:rPr lang="en-GB" smtClean="0">
                <a:solidFill>
                  <a:prstClr val="black">
                    <a:tint val="75000"/>
                  </a:prstClr>
                </a:solidFill>
              </a:rPr>
              <a:pPr/>
              <a:t>16/01/2025</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235638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AF30FD-2433-4B0F-A51E-44510448479C}" type="datetimeFigureOut">
              <a:rPr lang="en-GB" smtClean="0">
                <a:solidFill>
                  <a:prstClr val="black">
                    <a:tint val="75000"/>
                  </a:prstClr>
                </a:solidFill>
              </a:rPr>
              <a:pPr/>
              <a:t>16/01/2025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701087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AF30FD-2433-4B0F-A51E-44510448479C}" type="datetimeFigureOut">
              <a:rPr lang="en-GB" smtClean="0">
                <a:solidFill>
                  <a:prstClr val="black">
                    <a:tint val="75000"/>
                  </a:prstClr>
                </a:solidFill>
              </a:rPr>
              <a:pPr/>
              <a:t>16/01/2025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98155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5FB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AF30FD-2433-4B0F-A51E-44510448479C}" type="datetimeFigureOut">
              <a:rPr lang="en-GB" smtClean="0">
                <a:solidFill>
                  <a:prstClr val="black">
                    <a:tint val="75000"/>
                  </a:prstClr>
                </a:solidFill>
              </a:rPr>
              <a:pPr/>
              <a:t>16/01/2025</a:t>
            </a:fld>
            <a:endParaRPr lang="en-GB">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5839991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7.jpe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pubg.gamepedia.com/Flare_gun" TargetMode="Externa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6600056" cy="6858000"/>
          </a:xfrm>
          <a:prstGeom prst="rect">
            <a:avLst/>
          </a:prstGeom>
        </p:spPr>
      </p:pic>
      <p:pic>
        <p:nvPicPr>
          <p:cNvPr id="9221" name="Picture 5" descr="UoN_Primary_Logo_RG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8" name="Rectangle 7"/>
          <p:cNvSpPr/>
          <p:nvPr/>
        </p:nvSpPr>
        <p:spPr>
          <a:xfrm>
            <a:off x="7032104" y="1556793"/>
            <a:ext cx="4464496" cy="4714624"/>
          </a:xfrm>
          <a:prstGeom prst="rect">
            <a:avLst/>
          </a:prstGeom>
        </p:spPr>
        <p:txBody>
          <a:bodyPr wrap="square">
            <a:spAutoFit/>
          </a:bodyPr>
          <a:lstStyle/>
          <a:p>
            <a:pPr algn="ctr">
              <a:lnSpc>
                <a:spcPct val="119000"/>
              </a:lnSpc>
              <a:spcAft>
                <a:spcPts val="600"/>
              </a:spcAft>
            </a:pPr>
            <a:r>
              <a:rPr lang="en-US" sz="3600" b="1" kern="1400" dirty="0">
                <a:solidFill>
                  <a:srgbClr val="002060"/>
                </a:solidFill>
                <a:latin typeface="Verdana" panose="020B0604030504040204" pitchFamily="34" charset="0"/>
              </a:rPr>
              <a:t>Oral Communication Skills B </a:t>
            </a:r>
          </a:p>
          <a:p>
            <a:pPr algn="ctr">
              <a:lnSpc>
                <a:spcPct val="119000"/>
              </a:lnSpc>
              <a:spcAft>
                <a:spcPts val="600"/>
              </a:spcAft>
            </a:pPr>
            <a:r>
              <a:rPr lang="en-US" sz="2400" b="1" kern="1400" dirty="0">
                <a:solidFill>
                  <a:srgbClr val="1B2A6B"/>
                </a:solidFill>
                <a:latin typeface="Verdana" panose="020B0604030504040204" pitchFamily="34" charset="0"/>
              </a:rPr>
              <a:t>(CELEN082)</a:t>
            </a:r>
            <a:endParaRPr lang="en-US" sz="3600" b="1" kern="1400" dirty="0">
              <a:solidFill>
                <a:srgbClr val="1B2A6B"/>
              </a:solidFill>
              <a:latin typeface="Verdana" panose="020B0604030504040204" pitchFamily="34" charset="0"/>
            </a:endParaRPr>
          </a:p>
          <a:p>
            <a:pPr algn="ctr">
              <a:lnSpc>
                <a:spcPct val="119000"/>
              </a:lnSpc>
            </a:pPr>
            <a:endParaRPr lang="en-US" sz="2800" b="1" kern="1400" dirty="0">
              <a:solidFill>
                <a:srgbClr val="1B2A6B"/>
              </a:solidFill>
              <a:latin typeface="Verdana" panose="020B0604030504040204" pitchFamily="34" charset="0"/>
            </a:endParaRPr>
          </a:p>
          <a:p>
            <a:pPr algn="ctr">
              <a:lnSpc>
                <a:spcPct val="119000"/>
              </a:lnSpc>
            </a:pPr>
            <a:endParaRPr lang="en-US" sz="2800" b="1" kern="1400" dirty="0">
              <a:solidFill>
                <a:srgbClr val="1B2A6B"/>
              </a:solidFill>
              <a:latin typeface="Verdana" panose="020B0604030504040204" pitchFamily="34" charset="0"/>
            </a:endParaRPr>
          </a:p>
          <a:p>
            <a:pPr algn="ctr">
              <a:lnSpc>
                <a:spcPct val="119000"/>
              </a:lnSpc>
            </a:pPr>
            <a:r>
              <a:rPr lang="en-US" sz="2800" b="1" kern="1400" dirty="0">
                <a:latin typeface="Verdana" panose="020B0604030504040204" pitchFamily="34" charset="0"/>
              </a:rPr>
              <a:t>Lesson 9.1</a:t>
            </a:r>
            <a:endParaRPr lang="en-US" sz="2800" kern="1400" dirty="0">
              <a:latin typeface="Verdana" panose="020B0604030504040204" pitchFamily="34" charset="0"/>
            </a:endParaRPr>
          </a:p>
          <a:p>
            <a:pPr>
              <a:lnSpc>
                <a:spcPct val="119000"/>
              </a:lnSpc>
              <a:spcAft>
                <a:spcPts val="600"/>
              </a:spcAft>
            </a:pPr>
            <a:r>
              <a:rPr lang="en-US" sz="2800" kern="1400" dirty="0">
                <a:solidFill>
                  <a:srgbClr val="000000"/>
                </a:solidFill>
                <a:latin typeface="Verdana" panose="020B0604030504040204" pitchFamily="34" charset="0"/>
              </a:rPr>
              <a:t> </a:t>
            </a:r>
          </a:p>
        </p:txBody>
      </p:sp>
    </p:spTree>
    <p:extLst>
      <p:ext uri="{BB962C8B-B14F-4D97-AF65-F5344CB8AC3E}">
        <p14:creationId xmlns:p14="http://schemas.microsoft.com/office/powerpoint/2010/main" val="3524488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260" y="1247742"/>
            <a:ext cx="2481725" cy="2377440"/>
          </a:xfrm>
          <a:prstGeom prst="rect">
            <a:avLst/>
          </a:prstGeom>
          <a:ln>
            <a:solidFill>
              <a:srgbClr val="C00000"/>
            </a:solidFill>
          </a:ln>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0777" y="1251890"/>
            <a:ext cx="2073688" cy="2377440"/>
          </a:xfrm>
          <a:prstGeom prst="rect">
            <a:avLst/>
          </a:prstGeom>
          <a:ln>
            <a:solidFill>
              <a:srgbClr val="C00000"/>
            </a:solidFill>
          </a:ln>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39816" y="1251890"/>
            <a:ext cx="2586502" cy="2377440"/>
          </a:xfrm>
          <a:prstGeom prst="rect">
            <a:avLst/>
          </a:prstGeom>
          <a:ln>
            <a:solidFill>
              <a:srgbClr val="C00000"/>
            </a:solidFill>
          </a:ln>
        </p:spPr>
      </p:pic>
      <p:sp>
        <p:nvSpPr>
          <p:cNvPr id="5" name="Speech Bubble: Rectangle with Corners Rounded 4">
            <a:extLst>
              <a:ext uri="{FF2B5EF4-FFF2-40B4-BE49-F238E27FC236}">
                <a16:creationId xmlns:a16="http://schemas.microsoft.com/office/drawing/2014/main" id="{52637BCB-2684-450B-9738-5C05ACB3CA83}"/>
              </a:ext>
            </a:extLst>
          </p:cNvPr>
          <p:cNvSpPr/>
          <p:nvPr/>
        </p:nvSpPr>
        <p:spPr>
          <a:xfrm>
            <a:off x="314154" y="3927069"/>
            <a:ext cx="3063016" cy="1842238"/>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white"/>
                </a:solidFill>
                <a:effectLst/>
                <a:uLnTx/>
                <a:uFillTx/>
                <a:latin typeface="Calibri" panose="020F0502020204030204"/>
                <a:ea typeface="+mn-ea"/>
                <a:cs typeface="+mn-cs"/>
              </a:rPr>
              <a:t>(2)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On the one hand</a:t>
            </a:r>
            <a:r>
              <a:rPr kumimoji="0" lang="en-US" sz="2400" b="1" i="0" u="none" strike="noStrike" kern="1200" cap="none" spc="0" normalizeH="0" noProof="0" dirty="0">
                <a:ln>
                  <a:noFill/>
                </a:ln>
                <a:solidFill>
                  <a:prstClr val="white"/>
                </a:solidFill>
                <a:effectLst/>
                <a:uLnTx/>
                <a:uFillTx/>
                <a:latin typeface="Calibri" panose="020F0502020204030204"/>
                <a:ea typeface="+mn-ea"/>
                <a:cs typeface="+mn-cs"/>
              </a:rPr>
              <a:t> … on the other hand …</a:t>
            </a:r>
            <a:endParaRPr kumimoji="0" lang="en-GB"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Speech Bubble: Rectangle with Corners Rounded 15">
            <a:extLst>
              <a:ext uri="{FF2B5EF4-FFF2-40B4-BE49-F238E27FC236}">
                <a16:creationId xmlns:a16="http://schemas.microsoft.com/office/drawing/2014/main" id="{B87BF6AB-5803-4A15-AB7A-0259E4024307}"/>
              </a:ext>
            </a:extLst>
          </p:cNvPr>
          <p:cNvSpPr/>
          <p:nvPr/>
        </p:nvSpPr>
        <p:spPr>
          <a:xfrm>
            <a:off x="4215710" y="3927069"/>
            <a:ext cx="3176434" cy="186782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white"/>
                </a:solidFill>
                <a:effectLst/>
                <a:uLnTx/>
                <a:uFillTx/>
                <a:latin typeface="Calibri" panose="020F0502020204030204"/>
                <a:ea typeface="+mn-ea"/>
                <a:cs typeface="+mn-cs"/>
              </a:rPr>
              <a:t>(4)</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Let’s just remember one thing.</a:t>
            </a:r>
            <a:endParaRPr kumimoji="0" lang="en-GB"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Speech Bubble: Rectangle with Corners Rounded 16">
            <a:extLst>
              <a:ext uri="{FF2B5EF4-FFF2-40B4-BE49-F238E27FC236}">
                <a16:creationId xmlns:a16="http://schemas.microsoft.com/office/drawing/2014/main" id="{BDE23788-86DD-448B-8195-56484BF84C43}"/>
              </a:ext>
            </a:extLst>
          </p:cNvPr>
          <p:cNvSpPr/>
          <p:nvPr/>
        </p:nvSpPr>
        <p:spPr>
          <a:xfrm>
            <a:off x="8215839" y="3927069"/>
            <a:ext cx="2992729" cy="186782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white"/>
                </a:solidFill>
                <a:effectLst/>
                <a:uLnTx/>
                <a:uFillTx/>
                <a:latin typeface="Calibri" panose="020F0502020204030204"/>
                <a:ea typeface="+mn-ea"/>
                <a:cs typeface="+mn-cs"/>
              </a:rPr>
              <a:t>(3)</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I would like to focus on this in particular. </a:t>
            </a:r>
            <a:endParaRPr kumimoji="0" lang="en-GB"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Oval 9"/>
          <p:cNvSpPr/>
          <p:nvPr/>
        </p:nvSpPr>
        <p:spPr>
          <a:xfrm>
            <a:off x="314154" y="3284984"/>
            <a:ext cx="448212" cy="432048"/>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A</a:t>
            </a:r>
            <a:endParaRPr lang="en-GB" b="1" dirty="0">
              <a:solidFill>
                <a:srgbClr val="C00000"/>
              </a:solidFill>
            </a:endParaRPr>
          </a:p>
        </p:txBody>
      </p:sp>
      <p:sp>
        <p:nvSpPr>
          <p:cNvPr id="13" name="Oval 12"/>
          <p:cNvSpPr/>
          <p:nvPr/>
        </p:nvSpPr>
        <p:spPr>
          <a:xfrm>
            <a:off x="4215710" y="3293257"/>
            <a:ext cx="448212" cy="432048"/>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B</a:t>
            </a:r>
            <a:endParaRPr lang="en-GB" b="1" dirty="0">
              <a:solidFill>
                <a:srgbClr val="C00000"/>
              </a:solidFill>
            </a:endParaRPr>
          </a:p>
        </p:txBody>
      </p:sp>
      <p:sp>
        <p:nvSpPr>
          <p:cNvPr id="14" name="Oval 13"/>
          <p:cNvSpPr/>
          <p:nvPr/>
        </p:nvSpPr>
        <p:spPr>
          <a:xfrm>
            <a:off x="8216672" y="3327031"/>
            <a:ext cx="448212" cy="432048"/>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C</a:t>
            </a:r>
            <a:endParaRPr lang="en-GB" b="1" dirty="0">
              <a:solidFill>
                <a:srgbClr val="C00000"/>
              </a:solidFill>
            </a:endParaRPr>
          </a:p>
        </p:txBody>
      </p:sp>
      <p:grpSp>
        <p:nvGrpSpPr>
          <p:cNvPr id="15" name="Group 2"/>
          <p:cNvGrpSpPr>
            <a:grpSpLocks/>
          </p:cNvGrpSpPr>
          <p:nvPr/>
        </p:nvGrpSpPr>
        <p:grpSpPr bwMode="auto">
          <a:xfrm>
            <a:off x="2567608" y="279885"/>
            <a:ext cx="7956376" cy="556827"/>
            <a:chOff x="103092947" y="106166598"/>
            <a:chExt cx="6633628" cy="556506"/>
          </a:xfrm>
        </p:grpSpPr>
        <p:sp>
          <p:nvSpPr>
            <p:cNvPr id="18"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Using body language: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Timing</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9"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20" name="Picture 5" descr="UoN_Primary_Logo_RGB"/>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cxnSp>
        <p:nvCxnSpPr>
          <p:cNvPr id="22" name="Straight Connector 21">
            <a:extLst>
              <a:ext uri="{FF2B5EF4-FFF2-40B4-BE49-F238E27FC236}">
                <a16:creationId xmlns:a16="http://schemas.microsoft.com/office/drawing/2014/main" id="{448639B2-5F2C-419B-A630-83FC05EB5944}"/>
              </a:ext>
            </a:extLst>
          </p:cNvPr>
          <p:cNvCxnSpPr/>
          <p:nvPr/>
        </p:nvCxnSpPr>
        <p:spPr>
          <a:xfrm>
            <a:off x="1487488" y="5013176"/>
            <a:ext cx="625958"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48639B2-5F2C-419B-A630-83FC05EB5944}"/>
              </a:ext>
            </a:extLst>
          </p:cNvPr>
          <p:cNvCxnSpPr/>
          <p:nvPr/>
        </p:nvCxnSpPr>
        <p:spPr>
          <a:xfrm>
            <a:off x="1421763" y="5373216"/>
            <a:ext cx="757409"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48639B2-5F2C-419B-A630-83FC05EB5944}"/>
              </a:ext>
            </a:extLst>
          </p:cNvPr>
          <p:cNvCxnSpPr/>
          <p:nvPr/>
        </p:nvCxnSpPr>
        <p:spPr>
          <a:xfrm>
            <a:off x="5087888" y="5373216"/>
            <a:ext cx="569053"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48639B2-5F2C-419B-A630-83FC05EB5944}"/>
              </a:ext>
            </a:extLst>
          </p:cNvPr>
          <p:cNvCxnSpPr/>
          <p:nvPr/>
        </p:nvCxnSpPr>
        <p:spPr>
          <a:xfrm>
            <a:off x="8832304" y="5373216"/>
            <a:ext cx="517321"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6761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3030" y="1396475"/>
            <a:ext cx="3853670" cy="2377440"/>
          </a:xfrm>
          <a:prstGeom prst="rect">
            <a:avLst/>
          </a:prstGeom>
          <a:ln>
            <a:solidFill>
              <a:srgbClr val="C00000"/>
            </a:solidFill>
          </a:ln>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22903" y="1396475"/>
            <a:ext cx="2696407" cy="2377440"/>
          </a:xfrm>
          <a:prstGeom prst="rect">
            <a:avLst/>
          </a:prstGeom>
          <a:ln>
            <a:solidFill>
              <a:srgbClr val="C00000"/>
            </a:solidFill>
          </a:ln>
        </p:spPr>
      </p:pic>
      <p:sp>
        <p:nvSpPr>
          <p:cNvPr id="5" name="Speech Bubble: Rectangle with Corners Rounded 4">
            <a:extLst>
              <a:ext uri="{FF2B5EF4-FFF2-40B4-BE49-F238E27FC236}">
                <a16:creationId xmlns:a16="http://schemas.microsoft.com/office/drawing/2014/main" id="{52637BCB-2684-450B-9738-5C05ACB3CA83}"/>
              </a:ext>
            </a:extLst>
          </p:cNvPr>
          <p:cNvSpPr/>
          <p:nvPr/>
        </p:nvSpPr>
        <p:spPr>
          <a:xfrm>
            <a:off x="998924" y="4195351"/>
            <a:ext cx="4449004" cy="1842238"/>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white"/>
                </a:solidFill>
                <a:effectLst/>
                <a:uLnTx/>
                <a:uFillTx/>
                <a:latin typeface="Calibri" panose="020F0502020204030204"/>
                <a:ea typeface="+mn-ea"/>
                <a:cs typeface="+mn-cs"/>
              </a:rPr>
              <a:t>(5) </a:t>
            </a:r>
          </a:p>
          <a:p>
            <a:pPr lvl="0" algn="ctr">
              <a:defRPr/>
            </a:pPr>
            <a:r>
              <a:rPr lang="en-US" sz="2400" b="1" dirty="0">
                <a:solidFill>
                  <a:prstClr val="white"/>
                </a:solidFill>
              </a:rPr>
              <a:t>So, what can we do about it?</a:t>
            </a:r>
            <a:endParaRPr lang="en-GB" sz="2400" b="1" dirty="0">
              <a:solidFill>
                <a:prstClr val="white"/>
              </a:solidFill>
            </a:endParaRPr>
          </a:p>
        </p:txBody>
      </p:sp>
      <p:sp>
        <p:nvSpPr>
          <p:cNvPr id="16" name="Speech Bubble: Rectangle with Corners Rounded 15">
            <a:extLst>
              <a:ext uri="{FF2B5EF4-FFF2-40B4-BE49-F238E27FC236}">
                <a16:creationId xmlns:a16="http://schemas.microsoft.com/office/drawing/2014/main" id="{B87BF6AB-5803-4A15-AB7A-0259E4024307}"/>
              </a:ext>
            </a:extLst>
          </p:cNvPr>
          <p:cNvSpPr/>
          <p:nvPr/>
        </p:nvSpPr>
        <p:spPr>
          <a:xfrm>
            <a:off x="7231964" y="4195351"/>
            <a:ext cx="3675977" cy="186782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white"/>
                </a:solidFill>
                <a:effectLst/>
                <a:uLnTx/>
                <a:uFillTx/>
                <a:latin typeface="Calibri" panose="020F0502020204030204"/>
                <a:ea typeface="+mn-ea"/>
                <a:cs typeface="+mn-cs"/>
              </a:rPr>
              <a:t>(1)</a:t>
            </a:r>
          </a:p>
          <a:p>
            <a:pPr lvl="0" algn="ctr">
              <a:defRPr/>
            </a:pPr>
            <a:r>
              <a:rPr lang="en-US" sz="2400" b="1" dirty="0">
                <a:solidFill>
                  <a:prstClr val="white"/>
                </a:solidFill>
              </a:rPr>
              <a:t>I think there are three main issues here.</a:t>
            </a:r>
            <a:endParaRPr lang="en-GB" sz="2400" b="1" dirty="0">
              <a:solidFill>
                <a:prstClr val="white"/>
              </a:solidFill>
            </a:endParaRPr>
          </a:p>
        </p:txBody>
      </p:sp>
      <p:sp>
        <p:nvSpPr>
          <p:cNvPr id="10" name="Oval 9"/>
          <p:cNvSpPr/>
          <p:nvPr/>
        </p:nvSpPr>
        <p:spPr>
          <a:xfrm>
            <a:off x="998924" y="3501008"/>
            <a:ext cx="448212" cy="432048"/>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D</a:t>
            </a:r>
            <a:endParaRPr lang="en-GB" b="1" dirty="0">
              <a:solidFill>
                <a:srgbClr val="C00000"/>
              </a:solidFill>
            </a:endParaRPr>
          </a:p>
        </p:txBody>
      </p:sp>
      <p:sp>
        <p:nvSpPr>
          <p:cNvPr id="13" name="Oval 12"/>
          <p:cNvSpPr/>
          <p:nvPr/>
        </p:nvSpPr>
        <p:spPr>
          <a:xfrm>
            <a:off x="7231964" y="3501008"/>
            <a:ext cx="448212" cy="432048"/>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E</a:t>
            </a:r>
            <a:endParaRPr lang="en-GB" b="1" dirty="0">
              <a:solidFill>
                <a:srgbClr val="C00000"/>
              </a:solidFill>
            </a:endParaRPr>
          </a:p>
        </p:txBody>
      </p:sp>
      <p:grpSp>
        <p:nvGrpSpPr>
          <p:cNvPr id="15" name="Group 2"/>
          <p:cNvGrpSpPr>
            <a:grpSpLocks/>
          </p:cNvGrpSpPr>
          <p:nvPr/>
        </p:nvGrpSpPr>
        <p:grpSpPr bwMode="auto">
          <a:xfrm>
            <a:off x="2567608" y="279885"/>
            <a:ext cx="7956376" cy="556827"/>
            <a:chOff x="103092947" y="106166598"/>
            <a:chExt cx="6633628" cy="556506"/>
          </a:xfrm>
        </p:grpSpPr>
        <p:sp>
          <p:nvSpPr>
            <p:cNvPr id="18"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Using body language: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Timing</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9"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20" name="Picture 5" descr="UoN_Primary_Logo_RG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cxnSp>
        <p:nvCxnSpPr>
          <p:cNvPr id="12" name="Straight Connector 11">
            <a:extLst>
              <a:ext uri="{FF2B5EF4-FFF2-40B4-BE49-F238E27FC236}">
                <a16:creationId xmlns:a16="http://schemas.microsoft.com/office/drawing/2014/main" id="{448639B2-5F2C-419B-A630-83FC05EB5944}"/>
              </a:ext>
            </a:extLst>
          </p:cNvPr>
          <p:cNvCxnSpPr/>
          <p:nvPr/>
        </p:nvCxnSpPr>
        <p:spPr>
          <a:xfrm>
            <a:off x="1785298" y="5445224"/>
            <a:ext cx="688554"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48639B2-5F2C-419B-A630-83FC05EB5944}"/>
              </a:ext>
            </a:extLst>
          </p:cNvPr>
          <p:cNvCxnSpPr/>
          <p:nvPr/>
        </p:nvCxnSpPr>
        <p:spPr>
          <a:xfrm>
            <a:off x="9775033" y="5301208"/>
            <a:ext cx="688554"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583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00" y="2708920"/>
            <a:ext cx="10801200" cy="3312368"/>
          </a:xfrm>
          <a:noFill/>
          <a:ln>
            <a:noFill/>
          </a:ln>
        </p:spPr>
        <p:txBody>
          <a:bodyPr>
            <a:normAutofit/>
          </a:bodyPr>
          <a:lstStyle/>
          <a:p>
            <a:pPr marL="0" indent="0" algn="just">
              <a:buNone/>
            </a:pPr>
            <a:r>
              <a:rPr lang="en-US" sz="2000" dirty="0"/>
              <a:t>In your group, complete the tasks below:</a:t>
            </a:r>
          </a:p>
          <a:p>
            <a:pPr marL="0" indent="0" algn="just">
              <a:buNone/>
            </a:pPr>
            <a:endParaRPr lang="en-US" sz="2000" b="1" dirty="0"/>
          </a:p>
          <a:p>
            <a:pPr marL="971550" lvl="1" indent="-514350">
              <a:buFont typeface="+mj-lt"/>
              <a:buAutoNum type="arabicPeriod"/>
            </a:pPr>
            <a:r>
              <a:rPr lang="en-US" sz="2000" dirty="0"/>
              <a:t>Tick any </a:t>
            </a:r>
            <a:r>
              <a:rPr lang="en-US" sz="2000" b="1" dirty="0"/>
              <a:t>body language </a:t>
            </a:r>
            <a:r>
              <a:rPr lang="en-US" sz="2000" dirty="0"/>
              <a:t>from the </a:t>
            </a:r>
            <a:r>
              <a:rPr lang="en-US" sz="2000" i="1" dirty="0"/>
              <a:t>Getting started</a:t>
            </a:r>
            <a:r>
              <a:rPr lang="en-US" sz="2000" dirty="0"/>
              <a:t> activity and/or the five photos that might make you feel uncomfortable.</a:t>
            </a:r>
          </a:p>
          <a:p>
            <a:pPr marL="971550" lvl="1" indent="-514350" algn="just">
              <a:buFont typeface="+mj-lt"/>
              <a:buAutoNum type="arabicPeriod"/>
            </a:pPr>
            <a:endParaRPr lang="en-US" sz="2000" dirty="0"/>
          </a:p>
          <a:p>
            <a:pPr marL="971550" lvl="1" indent="-514350" algn="just">
              <a:buFont typeface="+mj-lt"/>
              <a:buAutoNum type="arabicPeriod"/>
            </a:pPr>
            <a:r>
              <a:rPr lang="en-US" sz="2000" dirty="0"/>
              <a:t>Compare your answers with your group and discuss actions that feel natural and any that feel unnatural. </a:t>
            </a:r>
            <a:endParaRPr lang="en-US"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defRPr/>
              </a:pPr>
              <a:r>
                <a:rPr lang="en-GB" altLang="en-US" sz="2400" b="1" dirty="0">
                  <a:solidFill>
                    <a:srgbClr val="000000"/>
                  </a:solidFill>
                  <a:latin typeface="Verdana" panose="020B0604030504040204" pitchFamily="34" charset="0"/>
                </a:rPr>
                <a:t>Using body language</a:t>
              </a: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rPr>
                <a:t>:</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rPr>
                <a:t> Be natural</a:t>
              </a:r>
              <a:endParaRPr kumimoji="0" lang="en-US" altLang="en-US" sz="2400" i="0" u="none" strike="noStrike" kern="1200" cap="none" spc="0" normalizeH="0" baseline="0" noProof="0" dirty="0">
                <a:ln>
                  <a:noFill/>
                </a:ln>
                <a:solidFill>
                  <a:prstClr val="black"/>
                </a:solidFill>
                <a:effectLst/>
                <a:uLnTx/>
                <a:uFillTx/>
                <a:latin typeface="Arial" panose="020B060402020202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9" name="Content Placeholder 2"/>
          <p:cNvSpPr txBox="1">
            <a:spLocks/>
          </p:cNvSpPr>
          <p:nvPr/>
        </p:nvSpPr>
        <p:spPr>
          <a:xfrm>
            <a:off x="695400" y="1196752"/>
            <a:ext cx="10801200" cy="1152128"/>
          </a:xfrm>
          <a:prstGeom prst="rect">
            <a:avLst/>
          </a:prstGeom>
          <a:solidFill>
            <a:srgbClr val="C7EBE2"/>
          </a:solidFill>
          <a:ln>
            <a:solidFill>
              <a:schemeClr val="tx1"/>
            </a:solidFill>
            <a:prstDash val="dash"/>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A third principle of body language is that, while it should be used, you don’t have to use particular features that make you feel uncomfortable - </a:t>
            </a:r>
            <a:r>
              <a:rPr lang="en-US" sz="2400" b="1" dirty="0"/>
              <a:t>it should feel natural</a:t>
            </a:r>
            <a:r>
              <a:rPr lang="en-US" sz="2400" dirty="0"/>
              <a:t>!</a:t>
            </a:r>
          </a:p>
        </p:txBody>
      </p:sp>
      <p:sp>
        <p:nvSpPr>
          <p:cNvPr id="11" name="Content Placeholder 2"/>
          <p:cNvSpPr txBox="1">
            <a:spLocks/>
          </p:cNvSpPr>
          <p:nvPr/>
        </p:nvSpPr>
        <p:spPr>
          <a:xfrm>
            <a:off x="695400" y="5517232"/>
            <a:ext cx="10801200" cy="1043704"/>
          </a:xfrm>
          <a:prstGeom prst="rect">
            <a:avLst/>
          </a:prstGeom>
          <a:solidFill>
            <a:srgbClr val="FFFFD1"/>
          </a:solidFill>
          <a:ln>
            <a:solidFill>
              <a:schemeClr val="tx1"/>
            </a:solidFill>
            <a:prstDash val="dash"/>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400" dirty="0">
                <a:solidFill>
                  <a:srgbClr val="FF0000"/>
                </a:solidFill>
              </a:rPr>
              <a:t>In the Final Presentation, you will be assessed on the </a:t>
            </a:r>
            <a:r>
              <a:rPr lang="en-US" sz="2400" b="1" dirty="0">
                <a:solidFill>
                  <a:srgbClr val="FF0000"/>
                </a:solidFill>
              </a:rPr>
              <a:t>effectiveness</a:t>
            </a:r>
            <a:r>
              <a:rPr lang="en-US" sz="2400" dirty="0">
                <a:solidFill>
                  <a:srgbClr val="FF0000"/>
                </a:solidFill>
              </a:rPr>
              <a:t> of your body language (i.e. eye-contact, gestures).</a:t>
            </a:r>
          </a:p>
        </p:txBody>
      </p:sp>
    </p:spTree>
    <p:extLst>
      <p:ext uri="{BB962C8B-B14F-4D97-AF65-F5344CB8AC3E}">
        <p14:creationId xmlns:p14="http://schemas.microsoft.com/office/powerpoint/2010/main" val="135748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00" y="1196752"/>
            <a:ext cx="10801200" cy="5184542"/>
          </a:xfrm>
          <a:noFill/>
          <a:ln>
            <a:noFill/>
          </a:ln>
        </p:spPr>
        <p:txBody>
          <a:bodyPr>
            <a:normAutofit/>
          </a:bodyPr>
          <a:lstStyle/>
          <a:p>
            <a:pPr marL="0" lvl="0" indent="0" algn="just" defTabSz="685800">
              <a:spcBef>
                <a:spcPts val="750"/>
              </a:spcBef>
              <a:buNone/>
            </a:pPr>
            <a:r>
              <a:rPr lang="en-US" sz="2000" dirty="0">
                <a:solidFill>
                  <a:prstClr val="black"/>
                </a:solidFill>
              </a:rPr>
              <a:t>Analyse the sentences on the next slide and complete the following tasks:</a:t>
            </a:r>
          </a:p>
          <a:p>
            <a:pPr marL="0" lvl="0" indent="0" algn="just" defTabSz="685800">
              <a:spcBef>
                <a:spcPts val="750"/>
              </a:spcBef>
              <a:buNone/>
            </a:pPr>
            <a:endParaRPr lang="en-US" sz="2000" dirty="0">
              <a:solidFill>
                <a:prstClr val="black"/>
              </a:solidFill>
            </a:endParaRPr>
          </a:p>
          <a:p>
            <a:pPr marL="914400" lvl="1" indent="-514350" algn="just" defTabSz="685800">
              <a:spcBef>
                <a:spcPts val="375"/>
              </a:spcBef>
              <a:buFont typeface="+mj-lt"/>
              <a:buAutoNum type="arabicPeriod"/>
            </a:pPr>
            <a:r>
              <a:rPr lang="en-US" sz="2000" dirty="0">
                <a:solidFill>
                  <a:prstClr val="black"/>
                </a:solidFill>
              </a:rPr>
              <a:t>For each sentence underline the word(s) that could trigger a gesture.</a:t>
            </a:r>
          </a:p>
          <a:p>
            <a:pPr marL="914400" lvl="1" indent="-514350" algn="just" defTabSz="685800">
              <a:spcBef>
                <a:spcPts val="375"/>
              </a:spcBef>
              <a:buFont typeface="+mj-lt"/>
              <a:buAutoNum type="arabicPeriod"/>
            </a:pPr>
            <a:endParaRPr lang="en-US" sz="2000" dirty="0">
              <a:solidFill>
                <a:prstClr val="black"/>
              </a:solidFill>
            </a:endParaRPr>
          </a:p>
          <a:p>
            <a:pPr marL="914400" lvl="1" indent="-514350" algn="just" defTabSz="685800">
              <a:spcBef>
                <a:spcPts val="375"/>
              </a:spcBef>
              <a:buFont typeface="+mj-lt"/>
              <a:buAutoNum type="arabicPeriod"/>
            </a:pPr>
            <a:r>
              <a:rPr lang="en-US" sz="2000" dirty="0">
                <a:solidFill>
                  <a:prstClr val="black"/>
                </a:solidFill>
              </a:rPr>
              <a:t>Practise saying each sentence with appropriate gestures.</a:t>
            </a:r>
          </a:p>
          <a:p>
            <a:pPr marL="914400" lvl="1" indent="-514350" algn="just" defTabSz="685800">
              <a:spcBef>
                <a:spcPts val="375"/>
              </a:spcBef>
              <a:buFont typeface="+mj-lt"/>
              <a:buAutoNum type="arabicPeriod"/>
            </a:pPr>
            <a:endParaRPr lang="en-US" sz="2000" dirty="0">
              <a:solidFill>
                <a:prstClr val="black"/>
              </a:solidFill>
            </a:endParaRPr>
          </a:p>
          <a:p>
            <a:pPr marL="914400" lvl="1" indent="-514350" algn="just" defTabSz="685800">
              <a:spcBef>
                <a:spcPts val="375"/>
              </a:spcBef>
              <a:buFont typeface="+mj-lt"/>
              <a:buAutoNum type="arabicPeriod"/>
            </a:pPr>
            <a:endParaRPr lang="en-US" sz="2000" dirty="0">
              <a:solidFill>
                <a:prstClr val="black"/>
              </a:solidFill>
            </a:endParaRPr>
          </a:p>
          <a:p>
            <a:pPr marL="0" indent="0" algn="just" defTabSz="685800">
              <a:spcBef>
                <a:spcPts val="375"/>
              </a:spcBef>
              <a:buNone/>
            </a:pPr>
            <a:r>
              <a:rPr lang="en-US" sz="2000" dirty="0">
                <a:solidFill>
                  <a:srgbClr val="C00000"/>
                </a:solidFill>
              </a:rPr>
              <a:t>You may have to perform your sentence for the class.</a:t>
            </a:r>
          </a:p>
          <a:p>
            <a:pPr marL="0" indent="0" algn="just">
              <a:buNone/>
            </a:pPr>
            <a:endParaRPr lang="en-US" sz="2000" dirty="0"/>
          </a:p>
          <a:p>
            <a:pPr marL="0" indent="0" algn="just">
              <a:buNone/>
            </a:pPr>
            <a:endParaRPr lang="en-US" sz="2000"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Using body language: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Practice</a:t>
              </a:r>
              <a:endParaRPr kumimoji="0" lang="en-US" altLang="en-US" sz="240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3665324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352" y="188640"/>
            <a:ext cx="11737304" cy="6480720"/>
          </a:xfrm>
          <a:solidFill>
            <a:srgbClr val="FFFFD1"/>
          </a:solidFill>
          <a:ln>
            <a:solidFill>
              <a:srgbClr val="C00000"/>
            </a:solidFill>
            <a:prstDash val="dash"/>
          </a:ln>
        </p:spPr>
        <p:txBody>
          <a:bodyPr>
            <a:normAutofit/>
          </a:bodyPr>
          <a:lstStyle/>
          <a:p>
            <a:pPr marL="514350" lvl="0" indent="-514350">
              <a:buFont typeface="+mj-lt"/>
              <a:buAutoNum type="alphaUcPeriod"/>
            </a:pPr>
            <a:r>
              <a:rPr lang="en-GB" sz="2000" dirty="0"/>
              <a:t>My presentation will focus on obesity in the UK and will be divided into two parts.</a:t>
            </a:r>
          </a:p>
          <a:p>
            <a:pPr marL="514350" lvl="0" indent="-514350">
              <a:buFont typeface="+mj-lt"/>
              <a:buAutoNum type="alphaUcPeriod"/>
            </a:pPr>
            <a:r>
              <a:rPr lang="en-GB" sz="2000" dirty="0"/>
              <a:t>Over the last twenty years, obesity in the UK has become a huge problem.</a:t>
            </a:r>
          </a:p>
          <a:p>
            <a:pPr marL="514350" lvl="0" indent="-514350">
              <a:buFont typeface="+mj-lt"/>
              <a:buAutoNum type="alphaUcPeriod"/>
            </a:pPr>
            <a:r>
              <a:rPr lang="en-GB" sz="2000" dirty="0"/>
              <a:t>On the one hand, it’s a very effective solution. But on the other hand, it’s expensive.</a:t>
            </a:r>
          </a:p>
          <a:p>
            <a:pPr marL="514350" lvl="0" indent="-514350">
              <a:buFont typeface="+mj-lt"/>
              <a:buAutoNum type="alphaUcPeriod"/>
            </a:pPr>
            <a:r>
              <a:rPr lang="en-GB" sz="2000" dirty="0"/>
              <a:t>But this isn’t just about me. It’s about you, every one of you here today.</a:t>
            </a:r>
          </a:p>
          <a:p>
            <a:pPr marL="514350" lvl="0" indent="-514350">
              <a:buFont typeface="+mj-lt"/>
              <a:buAutoNum type="alphaUcPeriod"/>
            </a:pPr>
            <a:r>
              <a:rPr lang="en-GB" sz="2000" dirty="0"/>
              <a:t>So, what’s the long-term impact? Frankly, who knows?</a:t>
            </a:r>
          </a:p>
          <a:p>
            <a:pPr marL="514350" lvl="0" indent="-514350">
              <a:buFont typeface="+mj-lt"/>
              <a:buAutoNum type="alphaUcPeriod"/>
            </a:pPr>
            <a:r>
              <a:rPr lang="en-GB" sz="2000" dirty="0"/>
              <a:t>And the first solution I’d like to discuss is banning the advertising of sugary drinks.</a:t>
            </a:r>
          </a:p>
          <a:p>
            <a:pPr marL="514350" lvl="0" indent="-514350">
              <a:buFont typeface="+mj-lt"/>
              <a:buAutoNum type="alphaUcPeriod"/>
            </a:pPr>
            <a:r>
              <a:rPr lang="en-GB" sz="2000" dirty="0"/>
              <a:t>I propose that we expand our product range by 25%.</a:t>
            </a:r>
          </a:p>
          <a:p>
            <a:pPr marL="514350" lvl="0" indent="-514350">
              <a:buFont typeface="+mj-lt"/>
              <a:buAutoNum type="alphaUcPeriod"/>
            </a:pPr>
            <a:r>
              <a:rPr lang="en-GB" sz="2000" dirty="0"/>
              <a:t>This line graph shows trends in obesity among UK adults between 2000 and 2020</a:t>
            </a:r>
            <a:r>
              <a:rPr lang="en-GB" sz="2000" i="1" dirty="0"/>
              <a:t>.</a:t>
            </a:r>
            <a:r>
              <a:rPr lang="en-GB" sz="2000" dirty="0"/>
              <a:t>*</a:t>
            </a:r>
            <a:r>
              <a:rPr lang="en-GB" sz="2000" i="1" dirty="0"/>
              <a:t> </a:t>
            </a:r>
          </a:p>
          <a:p>
            <a:pPr marL="514350" lvl="0" indent="-514350">
              <a:buFont typeface="+mj-lt"/>
              <a:buAutoNum type="alphaUcPeriod"/>
            </a:pPr>
            <a:r>
              <a:rPr lang="en-US" sz="2000" dirty="0"/>
              <a:t>The fundamental cause of obesity is an imbalance between calories consumed and calories expended.**                  </a:t>
            </a:r>
          </a:p>
          <a:p>
            <a:pPr marL="514350" lvl="0" indent="-514350">
              <a:buFont typeface="+mj-lt"/>
              <a:buAutoNum type="alphaUcPeriod"/>
            </a:pPr>
            <a:r>
              <a:rPr lang="en-GB" sz="2000" dirty="0"/>
              <a:t>The cost has gone up from six to eight million dollars.</a:t>
            </a:r>
          </a:p>
          <a:p>
            <a:pPr marL="514350" lvl="0" indent="-514350">
              <a:buFont typeface="+mj-lt"/>
              <a:buAutoNum type="alphaUcPeriod"/>
            </a:pPr>
            <a:r>
              <a:rPr lang="en-GB" sz="2000" dirty="0"/>
              <a:t>We’d need to create the resources, build a website and publicise the campaign.</a:t>
            </a:r>
          </a:p>
          <a:p>
            <a:pPr marL="514350" lvl="0" indent="-514350">
              <a:buFont typeface="+mj-lt"/>
              <a:buAutoNum type="alphaUcPeriod"/>
            </a:pPr>
            <a:r>
              <a:rPr lang="en-GB" sz="2000" dirty="0"/>
              <a:t>And it’s powered by the tiniest microchip you’ve ever seen.</a:t>
            </a:r>
          </a:p>
          <a:p>
            <a:pPr marL="514350" lvl="0" indent="-514350">
              <a:buFont typeface="+mj-lt"/>
              <a:buAutoNum type="alphaUcPeriod"/>
            </a:pPr>
            <a:r>
              <a:rPr lang="en-GB" sz="2000" dirty="0"/>
              <a:t>What we need to do is work, work and work again.</a:t>
            </a:r>
          </a:p>
          <a:p>
            <a:pPr marL="514350" lvl="0" indent="-514350">
              <a:buFont typeface="+mj-lt"/>
              <a:buAutoNum type="alphaUcPeriod"/>
            </a:pPr>
            <a:r>
              <a:rPr lang="en-GB" sz="2000" dirty="0"/>
              <a:t>Have you eaten junk food this week? Raise your hand if your answer is ‘yes’.</a:t>
            </a:r>
          </a:p>
          <a:p>
            <a:pPr marL="514350" lvl="0" indent="-514350">
              <a:buFont typeface="+mj-lt"/>
              <a:buAutoNum type="alphaUcPeriod"/>
            </a:pPr>
            <a:r>
              <a:rPr lang="en-GB" sz="2000" dirty="0"/>
              <a:t>It’s not only our responsibility to do this, the public need to be involved too.</a:t>
            </a:r>
          </a:p>
          <a:p>
            <a:pPr marL="514350" lvl="0" indent="-514350">
              <a:buFont typeface="+mj-lt"/>
              <a:buAutoNum type="alphaUcPeriod"/>
            </a:pPr>
            <a:r>
              <a:rPr lang="en-GB" sz="2000" dirty="0"/>
              <a:t>Thank you for listening. Here’s my reference list.***</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97194" y="1268760"/>
            <a:ext cx="2084387" cy="1171575"/>
          </a:xfrm>
          <a:prstGeom prst="rect">
            <a:avLst/>
          </a:prstGeom>
          <a:noFill/>
          <a:ln w="3175" algn="ctr">
            <a:solidFill>
              <a:srgbClr val="808080"/>
            </a:solidFill>
            <a:miter lim="800000"/>
            <a:headEnd/>
            <a:tailEnd/>
          </a:ln>
          <a:effectLst/>
          <a:extLst>
            <a:ext uri="{909E8E84-426E-40DD-AFC4-6F175D3DCCD1}">
              <a14:hiddenFill xmlns:a14="http://schemas.microsoft.com/office/drawing/2010/main">
                <a:solidFill>
                  <a:srgbClr val="5B9BD5"/>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78145" y="4057322"/>
            <a:ext cx="2068513" cy="1165225"/>
          </a:xfrm>
          <a:prstGeom prst="rect">
            <a:avLst/>
          </a:prstGeom>
          <a:noFill/>
          <a:ln w="3175" algn="ctr">
            <a:solidFill>
              <a:srgbClr val="808080"/>
            </a:solidFill>
            <a:miter lim="800000"/>
            <a:headEnd/>
            <a:tailEnd/>
          </a:ln>
          <a:effectLst/>
          <a:extLst>
            <a:ext uri="{909E8E84-426E-40DD-AFC4-6F175D3DCCD1}">
              <a14:hiddenFill xmlns:a14="http://schemas.microsoft.com/office/drawing/2010/main">
                <a:solidFill>
                  <a:srgbClr val="5B9BD5"/>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78145" y="5388186"/>
            <a:ext cx="2101850" cy="1174750"/>
          </a:xfrm>
          <a:prstGeom prst="rect">
            <a:avLst/>
          </a:prstGeom>
          <a:noFill/>
          <a:ln w="3175" algn="ctr">
            <a:solidFill>
              <a:srgbClr val="808080"/>
            </a:solidFill>
            <a:miter lim="800000"/>
            <a:headEnd/>
            <a:tailEnd/>
          </a:ln>
          <a:effectLst/>
          <a:extLst>
            <a:ext uri="{909E8E84-426E-40DD-AFC4-6F175D3DCCD1}">
              <a14:hiddenFill xmlns:a14="http://schemas.microsoft.com/office/drawing/2010/main">
                <a:solidFill>
                  <a:srgbClr val="5B9BD5"/>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pic>
      <p:cxnSp>
        <p:nvCxnSpPr>
          <p:cNvPr id="4" name="Straight Arrow Connector 3"/>
          <p:cNvCxnSpPr/>
          <p:nvPr/>
        </p:nvCxnSpPr>
        <p:spPr>
          <a:xfrm flipV="1">
            <a:off x="9408368" y="2154265"/>
            <a:ext cx="504056" cy="905228"/>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1496600" y="3645024"/>
            <a:ext cx="144016" cy="576064"/>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028" idx="1"/>
          </p:cNvCxnSpPr>
          <p:nvPr/>
        </p:nvCxnSpPr>
        <p:spPr>
          <a:xfrm flipV="1">
            <a:off x="6240016" y="5975561"/>
            <a:ext cx="3538129" cy="421736"/>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1" descr="Book Generic Mixed icon">
            <a:extLst>
              <a:ext uri="{FF2B5EF4-FFF2-40B4-BE49-F238E27FC236}">
                <a16:creationId xmlns:a16="http://schemas.microsoft.com/office/drawing/2014/main" id="{74A5B94D-FEC5-A042-D192-26E02598721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915849" y="239524"/>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1797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1364" y="332656"/>
            <a:ext cx="11449272" cy="6192688"/>
          </a:xfrm>
          <a:noFill/>
          <a:ln>
            <a:noFill/>
          </a:ln>
        </p:spPr>
        <p:txBody>
          <a:bodyPr>
            <a:normAutofit/>
          </a:bodyPr>
          <a:lstStyle/>
          <a:p>
            <a:pPr marL="0" indent="0" algn="just">
              <a:buNone/>
            </a:pPr>
            <a:endParaRPr lang="en-US" sz="1600" dirty="0"/>
          </a:p>
          <a:p>
            <a:pPr marL="0" indent="0" algn="just">
              <a:buNone/>
            </a:pPr>
            <a:endParaRPr lang="en-US" sz="3200" dirty="0"/>
          </a:p>
        </p:txBody>
      </p:sp>
      <p:graphicFrame>
        <p:nvGraphicFramePr>
          <p:cNvPr id="2" name="Table 1">
            <a:extLst>
              <a:ext uri="{FF2B5EF4-FFF2-40B4-BE49-F238E27FC236}">
                <a16:creationId xmlns:a16="http://schemas.microsoft.com/office/drawing/2014/main" id="{EAC11FFA-5340-42F3-93A2-42024FED885F}"/>
              </a:ext>
            </a:extLst>
          </p:cNvPr>
          <p:cNvGraphicFramePr>
            <a:graphicFrameLocks noGrp="1"/>
          </p:cNvGraphicFramePr>
          <p:nvPr>
            <p:extLst>
              <p:ext uri="{D42A27DB-BD31-4B8C-83A1-F6EECF244321}">
                <p14:modId xmlns:p14="http://schemas.microsoft.com/office/powerpoint/2010/main" val="228260116"/>
              </p:ext>
            </p:extLst>
          </p:nvPr>
        </p:nvGraphicFramePr>
        <p:xfrm>
          <a:off x="731402" y="3313568"/>
          <a:ext cx="10729196" cy="1942466"/>
        </p:xfrm>
        <a:graphic>
          <a:graphicData uri="http://schemas.openxmlformats.org/drawingml/2006/table">
            <a:tbl>
              <a:tblPr firstRow="1" firstCol="1" bandRow="1"/>
              <a:tblGrid>
                <a:gridCol w="1191100">
                  <a:extLst>
                    <a:ext uri="{9D8B030D-6E8A-4147-A177-3AD203B41FA5}">
                      <a16:colId xmlns:a16="http://schemas.microsoft.com/office/drawing/2014/main" val="1046838383"/>
                    </a:ext>
                  </a:extLst>
                </a:gridCol>
                <a:gridCol w="1192262">
                  <a:extLst>
                    <a:ext uri="{9D8B030D-6E8A-4147-A177-3AD203B41FA5}">
                      <a16:colId xmlns:a16="http://schemas.microsoft.com/office/drawing/2014/main" val="1160781421"/>
                    </a:ext>
                  </a:extLst>
                </a:gridCol>
                <a:gridCol w="1192262">
                  <a:extLst>
                    <a:ext uri="{9D8B030D-6E8A-4147-A177-3AD203B41FA5}">
                      <a16:colId xmlns:a16="http://schemas.microsoft.com/office/drawing/2014/main" val="891425523"/>
                    </a:ext>
                  </a:extLst>
                </a:gridCol>
                <a:gridCol w="1192262">
                  <a:extLst>
                    <a:ext uri="{9D8B030D-6E8A-4147-A177-3AD203B41FA5}">
                      <a16:colId xmlns:a16="http://schemas.microsoft.com/office/drawing/2014/main" val="650252275"/>
                    </a:ext>
                  </a:extLst>
                </a:gridCol>
                <a:gridCol w="1192262">
                  <a:extLst>
                    <a:ext uri="{9D8B030D-6E8A-4147-A177-3AD203B41FA5}">
                      <a16:colId xmlns:a16="http://schemas.microsoft.com/office/drawing/2014/main" val="654561185"/>
                    </a:ext>
                  </a:extLst>
                </a:gridCol>
                <a:gridCol w="1192262">
                  <a:extLst>
                    <a:ext uri="{9D8B030D-6E8A-4147-A177-3AD203B41FA5}">
                      <a16:colId xmlns:a16="http://schemas.microsoft.com/office/drawing/2014/main" val="2652870327"/>
                    </a:ext>
                  </a:extLst>
                </a:gridCol>
                <a:gridCol w="1192262">
                  <a:extLst>
                    <a:ext uri="{9D8B030D-6E8A-4147-A177-3AD203B41FA5}">
                      <a16:colId xmlns:a16="http://schemas.microsoft.com/office/drawing/2014/main" val="1380998830"/>
                    </a:ext>
                  </a:extLst>
                </a:gridCol>
                <a:gridCol w="1192262">
                  <a:extLst>
                    <a:ext uri="{9D8B030D-6E8A-4147-A177-3AD203B41FA5}">
                      <a16:colId xmlns:a16="http://schemas.microsoft.com/office/drawing/2014/main" val="1000006741"/>
                    </a:ext>
                  </a:extLst>
                </a:gridCol>
                <a:gridCol w="1192262">
                  <a:extLst>
                    <a:ext uri="{9D8B030D-6E8A-4147-A177-3AD203B41FA5}">
                      <a16:colId xmlns:a16="http://schemas.microsoft.com/office/drawing/2014/main" val="3110548500"/>
                    </a:ext>
                  </a:extLst>
                </a:gridCol>
              </a:tblGrid>
              <a:tr h="0">
                <a:tc gridSpan="3">
                  <a:txBody>
                    <a:bodyPr/>
                    <a:lstStyle/>
                    <a:p>
                      <a:pPr algn="ctr">
                        <a:lnSpc>
                          <a:spcPct val="150000"/>
                        </a:lnSpc>
                        <a:spcAft>
                          <a:spcPts val="0"/>
                        </a:spcAft>
                      </a:pPr>
                      <a:r>
                        <a:rPr lang="en-GB" sz="2400" b="1" i="0" dirty="0">
                          <a:solidFill>
                            <a:srgbClr val="002060"/>
                          </a:solidFill>
                          <a:effectLst/>
                          <a:latin typeface="Calibri" panose="020F0502020204030204" pitchFamily="34" charset="0"/>
                          <a:ea typeface="SimSun" panose="02010600030101010101" pitchFamily="2" charset="-122"/>
                          <a:cs typeface="Calibri" panose="020F0502020204030204" pitchFamily="34" charset="0"/>
                        </a:rPr>
                        <a:t>Like a tree</a:t>
                      </a:r>
                      <a:endParaRPr lang="en-GB" sz="2400" i="0" dirty="0">
                        <a:solidFill>
                          <a:srgbClr val="002060"/>
                        </a:solidFill>
                        <a:effectLst/>
                        <a:latin typeface="Calibri" panose="020F0502020204030204" pitchFamily="34" charset="0"/>
                        <a:ea typeface="SimSun" panose="02010600030101010101" pitchFamily="2" charset="-122"/>
                        <a:cs typeface="Times New Roman" panose="02020603050405020304" pitchFamily="18" charset="0"/>
                      </a:endParaRPr>
                    </a:p>
                    <a:p>
                      <a:pPr algn="ctr">
                        <a:lnSpc>
                          <a:spcPct val="150000"/>
                        </a:lnSpc>
                        <a:spcAft>
                          <a:spcPts val="0"/>
                        </a:spcAft>
                      </a:pPr>
                      <a:r>
                        <a:rPr lang="en-GB" sz="2000" i="0" dirty="0">
                          <a:solidFill>
                            <a:srgbClr val="002060"/>
                          </a:solidFill>
                          <a:effectLst/>
                          <a:latin typeface="Calibri" panose="020F0502020204030204" pitchFamily="34" charset="0"/>
                          <a:ea typeface="SimSun" panose="02010600030101010101" pitchFamily="2" charset="-122"/>
                          <a:cs typeface="Calibri" panose="020F0502020204030204" pitchFamily="34" charset="0"/>
                        </a:rPr>
                        <a:t>(too little body language)</a:t>
                      </a:r>
                      <a:endParaRPr lang="en-GB" sz="2000" i="0" dirty="0">
                        <a:solidFill>
                          <a:srgbClr val="00206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hMerge="1">
                  <a:txBody>
                    <a:bodyPr/>
                    <a:lstStyle/>
                    <a:p>
                      <a:endParaRPr lang="en-GB"/>
                    </a:p>
                  </a:txBody>
                  <a:tcPr/>
                </a:tc>
                <a:tc hMerge="1">
                  <a:txBody>
                    <a:bodyPr/>
                    <a:lstStyle/>
                    <a:p>
                      <a:endParaRPr lang="en-GB"/>
                    </a:p>
                  </a:txBody>
                  <a:tcPr/>
                </a:tc>
                <a:tc gridSpan="3">
                  <a:txBody>
                    <a:bodyPr/>
                    <a:lstStyle/>
                    <a:p>
                      <a:pPr algn="ctr">
                        <a:lnSpc>
                          <a:spcPct val="100000"/>
                        </a:lnSpc>
                        <a:spcAft>
                          <a:spcPts val="0"/>
                        </a:spcAft>
                      </a:pPr>
                      <a:r>
                        <a:rPr lang="en-GB" sz="2400" b="1" i="0" dirty="0">
                          <a:solidFill>
                            <a:srgbClr val="002060"/>
                          </a:solidFill>
                          <a:effectLst/>
                          <a:latin typeface="Calibri" panose="020F0502020204030204" pitchFamily="34" charset="0"/>
                          <a:ea typeface="SimSun" panose="02010600030101010101" pitchFamily="2" charset="-122"/>
                          <a:cs typeface="Calibri" panose="020F0502020204030204" pitchFamily="34" charset="0"/>
                        </a:rPr>
                        <a:t>Confident </a:t>
                      </a:r>
                    </a:p>
                    <a:p>
                      <a:pPr algn="ctr">
                        <a:lnSpc>
                          <a:spcPct val="100000"/>
                        </a:lnSpc>
                        <a:spcAft>
                          <a:spcPts val="0"/>
                        </a:spcAft>
                      </a:pPr>
                      <a:r>
                        <a:rPr lang="en-GB" sz="2400" b="1" i="0" dirty="0">
                          <a:solidFill>
                            <a:srgbClr val="002060"/>
                          </a:solidFill>
                          <a:effectLst/>
                          <a:latin typeface="Calibri" panose="020F0502020204030204" pitchFamily="34" charset="0"/>
                          <a:ea typeface="SimSun" panose="02010600030101010101" pitchFamily="2" charset="-122"/>
                          <a:cs typeface="Calibri" panose="020F0502020204030204" pitchFamily="34" charset="0"/>
                        </a:rPr>
                        <a:t>and expressive</a:t>
                      </a:r>
                      <a:endParaRPr lang="en-GB" sz="2400" i="0" dirty="0">
                        <a:solidFill>
                          <a:srgbClr val="00206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hMerge="1">
                  <a:txBody>
                    <a:bodyPr/>
                    <a:lstStyle/>
                    <a:p>
                      <a:endParaRPr lang="en-GB"/>
                    </a:p>
                  </a:txBody>
                  <a:tcPr/>
                </a:tc>
                <a:tc hMerge="1">
                  <a:txBody>
                    <a:bodyPr/>
                    <a:lstStyle/>
                    <a:p>
                      <a:endParaRPr lang="en-GB"/>
                    </a:p>
                  </a:txBody>
                  <a:tcPr/>
                </a:tc>
                <a:tc gridSpan="3">
                  <a:txBody>
                    <a:bodyPr/>
                    <a:lstStyle/>
                    <a:p>
                      <a:pPr algn="ctr">
                        <a:lnSpc>
                          <a:spcPct val="150000"/>
                        </a:lnSpc>
                        <a:spcAft>
                          <a:spcPts val="0"/>
                        </a:spcAft>
                      </a:pPr>
                      <a:r>
                        <a:rPr lang="en-GB" sz="2400" b="1" i="0" dirty="0">
                          <a:solidFill>
                            <a:srgbClr val="002060"/>
                          </a:solidFill>
                          <a:effectLst/>
                          <a:latin typeface="Calibri" panose="020F0502020204030204" pitchFamily="34" charset="0"/>
                          <a:ea typeface="SimSun" panose="02010600030101010101" pitchFamily="2" charset="-122"/>
                          <a:cs typeface="Calibri" panose="020F0502020204030204" pitchFamily="34" charset="0"/>
                        </a:rPr>
                        <a:t>Like a bad movie star</a:t>
                      </a:r>
                      <a:endParaRPr lang="en-GB" sz="2400" i="0" dirty="0">
                        <a:solidFill>
                          <a:srgbClr val="002060"/>
                        </a:solidFill>
                        <a:effectLst/>
                        <a:latin typeface="Calibri" panose="020F0502020204030204" pitchFamily="34" charset="0"/>
                        <a:ea typeface="SimSun" panose="02010600030101010101" pitchFamily="2" charset="-122"/>
                        <a:cs typeface="Times New Roman" panose="02020603050405020304" pitchFamily="18" charset="0"/>
                      </a:endParaRPr>
                    </a:p>
                    <a:p>
                      <a:pPr algn="ctr">
                        <a:lnSpc>
                          <a:spcPct val="150000"/>
                        </a:lnSpc>
                        <a:spcAft>
                          <a:spcPts val="0"/>
                        </a:spcAft>
                      </a:pPr>
                      <a:r>
                        <a:rPr lang="en-GB" sz="2000" i="0" dirty="0">
                          <a:solidFill>
                            <a:srgbClr val="002060"/>
                          </a:solidFill>
                          <a:effectLst/>
                          <a:latin typeface="Calibri" panose="020F0502020204030204" pitchFamily="34" charset="0"/>
                          <a:ea typeface="SimSun" panose="02010600030101010101" pitchFamily="2" charset="-122"/>
                          <a:cs typeface="Calibri" panose="020F0502020204030204" pitchFamily="34" charset="0"/>
                        </a:rPr>
                        <a:t>(too much body language)</a:t>
                      </a:r>
                      <a:endParaRPr lang="en-GB" sz="2000" i="0" dirty="0">
                        <a:solidFill>
                          <a:srgbClr val="00206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280805620"/>
                  </a:ext>
                </a:extLst>
              </a:tr>
              <a:tr h="392430">
                <a:tc gridSpan="9">
                  <a:txBody>
                    <a:bodyPr/>
                    <a:lstStyle/>
                    <a:p>
                      <a:pPr algn="ctr">
                        <a:lnSpc>
                          <a:spcPct val="150000"/>
                        </a:lnSpc>
                        <a:spcAft>
                          <a:spcPts val="0"/>
                        </a:spcAft>
                      </a:pPr>
                      <a:endParaRPr lang="en-GB" sz="2400" i="0" dirty="0">
                        <a:solidFill>
                          <a:srgbClr val="00206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no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455573105"/>
                  </a:ext>
                </a:extLst>
              </a:tr>
              <a:tr h="0">
                <a:tc>
                  <a:txBody>
                    <a:bodyPr/>
                    <a:lstStyle/>
                    <a:p>
                      <a:pPr algn="ctr">
                        <a:lnSpc>
                          <a:spcPct val="150000"/>
                        </a:lnSpc>
                        <a:spcAft>
                          <a:spcPts val="0"/>
                        </a:spcAft>
                      </a:pPr>
                      <a:r>
                        <a:rPr lang="en-GB" sz="2400" i="0" dirty="0">
                          <a:solidFill>
                            <a:srgbClr val="002060"/>
                          </a:solidFill>
                          <a:effectLst/>
                          <a:latin typeface="Calibri" panose="020F0502020204030204" pitchFamily="34" charset="0"/>
                          <a:ea typeface="SimSun" panose="02010600030101010101" pitchFamily="2" charset="-122"/>
                          <a:cs typeface="Calibri" panose="020F0502020204030204" pitchFamily="34" charset="0"/>
                        </a:rPr>
                        <a:t>1</a:t>
                      </a:r>
                      <a:endParaRPr lang="en-GB" sz="2400" i="0" dirty="0">
                        <a:solidFill>
                          <a:srgbClr val="00206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n-GB" sz="2400" i="0" dirty="0">
                          <a:solidFill>
                            <a:srgbClr val="002060"/>
                          </a:solidFill>
                          <a:effectLst/>
                          <a:latin typeface="Calibri" panose="020F0502020204030204" pitchFamily="34" charset="0"/>
                          <a:ea typeface="SimSun" panose="02010600030101010101" pitchFamily="2" charset="-122"/>
                          <a:cs typeface="Calibri" panose="020F0502020204030204" pitchFamily="34" charset="0"/>
                        </a:rPr>
                        <a:t>2</a:t>
                      </a:r>
                      <a:endParaRPr lang="en-GB" sz="2400" i="0" dirty="0">
                        <a:solidFill>
                          <a:srgbClr val="00206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n-GB" sz="2400" i="0" dirty="0">
                          <a:solidFill>
                            <a:srgbClr val="002060"/>
                          </a:solidFill>
                          <a:effectLst/>
                          <a:latin typeface="Calibri" panose="020F0502020204030204" pitchFamily="34" charset="0"/>
                          <a:ea typeface="SimSun" panose="02010600030101010101" pitchFamily="2" charset="-122"/>
                          <a:cs typeface="Calibri" panose="020F0502020204030204" pitchFamily="34" charset="0"/>
                        </a:rPr>
                        <a:t>3</a:t>
                      </a:r>
                      <a:endParaRPr lang="en-GB" sz="2400" i="0" dirty="0">
                        <a:solidFill>
                          <a:srgbClr val="00206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n-GB" sz="2400" i="0" dirty="0">
                          <a:solidFill>
                            <a:srgbClr val="002060"/>
                          </a:solidFill>
                          <a:effectLst/>
                          <a:latin typeface="Calibri" panose="020F0502020204030204" pitchFamily="34" charset="0"/>
                          <a:ea typeface="SimSun" panose="02010600030101010101" pitchFamily="2" charset="-122"/>
                          <a:cs typeface="Calibri" panose="020F0502020204030204" pitchFamily="34" charset="0"/>
                        </a:rPr>
                        <a:t>4</a:t>
                      </a:r>
                      <a:endParaRPr lang="en-GB" sz="2400" i="0" dirty="0">
                        <a:solidFill>
                          <a:srgbClr val="00206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n-GB" sz="2400" i="0" dirty="0">
                          <a:solidFill>
                            <a:srgbClr val="002060"/>
                          </a:solidFill>
                          <a:effectLst/>
                          <a:latin typeface="Calibri" panose="020F0502020204030204" pitchFamily="34" charset="0"/>
                          <a:ea typeface="SimSun" panose="02010600030101010101" pitchFamily="2" charset="-122"/>
                          <a:cs typeface="Calibri" panose="020F0502020204030204" pitchFamily="34" charset="0"/>
                        </a:rPr>
                        <a:t>5</a:t>
                      </a:r>
                      <a:endParaRPr lang="en-GB" sz="2400" i="0" dirty="0">
                        <a:solidFill>
                          <a:srgbClr val="00206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n-GB" sz="2400" i="0" dirty="0">
                          <a:solidFill>
                            <a:srgbClr val="002060"/>
                          </a:solidFill>
                          <a:effectLst/>
                          <a:latin typeface="Calibri" panose="020F0502020204030204" pitchFamily="34" charset="0"/>
                          <a:ea typeface="SimSun" panose="02010600030101010101" pitchFamily="2" charset="-122"/>
                          <a:cs typeface="Calibri" panose="020F0502020204030204" pitchFamily="34" charset="0"/>
                        </a:rPr>
                        <a:t>4</a:t>
                      </a:r>
                      <a:endParaRPr lang="en-GB" sz="2400" i="0" dirty="0">
                        <a:solidFill>
                          <a:srgbClr val="00206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n-GB" sz="2400" i="0" dirty="0">
                          <a:solidFill>
                            <a:srgbClr val="002060"/>
                          </a:solidFill>
                          <a:effectLst/>
                          <a:latin typeface="Calibri" panose="020F0502020204030204" pitchFamily="34" charset="0"/>
                          <a:ea typeface="SimSun" panose="02010600030101010101" pitchFamily="2" charset="-122"/>
                          <a:cs typeface="Calibri" panose="020F0502020204030204" pitchFamily="34" charset="0"/>
                        </a:rPr>
                        <a:t>3</a:t>
                      </a:r>
                      <a:endParaRPr lang="en-GB" sz="2400" i="0" dirty="0">
                        <a:solidFill>
                          <a:srgbClr val="00206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n-GB" sz="2400" i="0" dirty="0">
                          <a:solidFill>
                            <a:srgbClr val="002060"/>
                          </a:solidFill>
                          <a:effectLst/>
                          <a:latin typeface="Calibri" panose="020F0502020204030204" pitchFamily="34" charset="0"/>
                          <a:ea typeface="SimSun" panose="02010600030101010101" pitchFamily="2" charset="-122"/>
                          <a:cs typeface="Calibri" panose="020F0502020204030204" pitchFamily="34" charset="0"/>
                        </a:rPr>
                        <a:t>2</a:t>
                      </a:r>
                      <a:endParaRPr lang="en-GB" sz="2400" i="0" dirty="0">
                        <a:solidFill>
                          <a:srgbClr val="00206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n-GB" sz="2400" i="0" dirty="0">
                          <a:solidFill>
                            <a:srgbClr val="002060"/>
                          </a:solidFill>
                          <a:effectLst/>
                          <a:latin typeface="Calibri" panose="020F0502020204030204" pitchFamily="34" charset="0"/>
                          <a:ea typeface="SimSun" panose="02010600030101010101" pitchFamily="2" charset="-122"/>
                          <a:cs typeface="Calibri" panose="020F0502020204030204" pitchFamily="34" charset="0"/>
                        </a:rPr>
                        <a:t>1</a:t>
                      </a:r>
                      <a:endParaRPr lang="en-GB" sz="2400" i="0" dirty="0">
                        <a:solidFill>
                          <a:srgbClr val="00206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8965844"/>
                  </a:ext>
                </a:extLst>
              </a:tr>
            </a:tbl>
          </a:graphicData>
        </a:graphic>
      </p:graphicFrame>
      <p:cxnSp>
        <p:nvCxnSpPr>
          <p:cNvPr id="4" name="Straight Arrow Connector 3">
            <a:extLst>
              <a:ext uri="{FF2B5EF4-FFF2-40B4-BE49-F238E27FC236}">
                <a16:creationId xmlns:a16="http://schemas.microsoft.com/office/drawing/2014/main" id="{2EC7CE8F-559C-499B-9C8D-5B20D71F1DD9}"/>
              </a:ext>
            </a:extLst>
          </p:cNvPr>
          <p:cNvCxnSpPr>
            <a:cxnSpLocks/>
          </p:cNvCxnSpPr>
          <p:nvPr/>
        </p:nvCxnSpPr>
        <p:spPr>
          <a:xfrm>
            <a:off x="1208796" y="4529792"/>
            <a:ext cx="9865096" cy="0"/>
          </a:xfrm>
          <a:prstGeom prst="straightConnector1">
            <a:avLst/>
          </a:prstGeom>
          <a:ln w="635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Using body language: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Practice</a:t>
              </a:r>
              <a:endParaRPr kumimoji="0" lang="en-US" altLang="en-US" sz="240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5" name="Rectangle 4"/>
          <p:cNvSpPr/>
          <p:nvPr/>
        </p:nvSpPr>
        <p:spPr>
          <a:xfrm>
            <a:off x="371364" y="1223362"/>
            <a:ext cx="10875269" cy="1323439"/>
          </a:xfrm>
          <a:prstGeom prst="rect">
            <a:avLst/>
          </a:prstGeom>
        </p:spPr>
        <p:txBody>
          <a:bodyPr wrap="square">
            <a:spAutoFit/>
          </a:bodyPr>
          <a:lstStyle/>
          <a:p>
            <a:r>
              <a:rPr lang="en-US" sz="2000" dirty="0">
                <a:latin typeface="Calibri" panose="020F0502020204030204" pitchFamily="34" charset="0"/>
                <a:ea typeface="SimSun" panose="02010600030101010101" pitchFamily="2" charset="-122"/>
              </a:rPr>
              <a:t>Your tutor will ask each of you to come to the front of the class and perform one of the sentences. </a:t>
            </a:r>
          </a:p>
          <a:p>
            <a:endParaRPr lang="en-GB" sz="2000" dirty="0">
              <a:latin typeface="Calibri" panose="020F0502020204030204" pitchFamily="34" charset="0"/>
              <a:ea typeface="SimSun" panose="02010600030101010101" pitchFamily="2" charset="-122"/>
            </a:endParaRPr>
          </a:p>
          <a:p>
            <a:r>
              <a:rPr lang="en-GB" sz="2000" dirty="0">
                <a:latin typeface="Calibri" panose="020F0502020204030204" pitchFamily="34" charset="0"/>
                <a:ea typeface="SimSun" panose="02010600030101010101" pitchFamily="2" charset="-122"/>
              </a:rPr>
              <a:t>Give each presenter a score for their body language! Write the student’s name next to their sentence and give them a score (1-5).</a:t>
            </a:r>
            <a:endParaRPr lang="en-GB" sz="2000" dirty="0"/>
          </a:p>
        </p:txBody>
      </p:sp>
      <p:sp>
        <p:nvSpPr>
          <p:cNvPr id="11" name="Rectangle 10">
            <a:extLst>
              <a:ext uri="{FF2B5EF4-FFF2-40B4-BE49-F238E27FC236}">
                <a16:creationId xmlns:a16="http://schemas.microsoft.com/office/drawing/2014/main" id="{B8C03582-3FC0-4978-B36D-AC824AB540F9}"/>
              </a:ext>
            </a:extLst>
          </p:cNvPr>
          <p:cNvSpPr/>
          <p:nvPr/>
        </p:nvSpPr>
        <p:spPr>
          <a:xfrm>
            <a:off x="479376" y="6253652"/>
            <a:ext cx="11449272" cy="338554"/>
          </a:xfrm>
          <a:prstGeom prst="rect">
            <a:avLst/>
          </a:prstGeom>
        </p:spPr>
        <p:txBody>
          <a:bodyPr wrap="square">
            <a:spAutoFit/>
          </a:bodyPr>
          <a:lstStyle/>
          <a:p>
            <a:pPr algn="r"/>
            <a:r>
              <a:rPr lang="en-GB" sz="1600" i="1" dirty="0">
                <a:latin typeface="Calibri" panose="020F0502020204030204" pitchFamily="34" charset="0"/>
                <a:ea typeface="SimSun" panose="02010600030101010101" pitchFamily="2" charset="-122"/>
              </a:rPr>
              <a:t>*The images for Sentences H, I and P are on the next three slides. </a:t>
            </a:r>
          </a:p>
        </p:txBody>
      </p:sp>
      <p:pic>
        <p:nvPicPr>
          <p:cNvPr id="8" name="Picture 7" descr="Book Generic Mixed icon">
            <a:extLst>
              <a:ext uri="{FF2B5EF4-FFF2-40B4-BE49-F238E27FC236}">
                <a16:creationId xmlns:a16="http://schemas.microsoft.com/office/drawing/2014/main" id="{9D229034-6481-ACB2-07F7-1628C19DB1D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48528" y="266690"/>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945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1364" y="332656"/>
            <a:ext cx="11449272" cy="6192688"/>
          </a:xfrm>
          <a:noFill/>
          <a:ln>
            <a:noFill/>
          </a:ln>
        </p:spPr>
        <p:txBody>
          <a:bodyPr>
            <a:normAutofit/>
          </a:bodyPr>
          <a:lstStyle/>
          <a:p>
            <a:pPr marL="0" indent="0" algn="just">
              <a:buNone/>
            </a:pPr>
            <a:endParaRPr lang="en-US" sz="1600" dirty="0"/>
          </a:p>
          <a:p>
            <a:pPr marL="0" indent="0" algn="just">
              <a:buNone/>
            </a:pPr>
            <a:endParaRPr lang="en-US" sz="3200"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Using body language: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Sentence H</a:t>
              </a:r>
              <a:endParaRPr kumimoji="0" lang="en-US" altLang="en-US" sz="240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1" name="Picture 10"/>
          <p:cNvPicPr>
            <a:picLocks noChangeAspect="1"/>
          </p:cNvPicPr>
          <p:nvPr/>
        </p:nvPicPr>
        <p:blipFill>
          <a:blip r:embed="rId3"/>
          <a:stretch>
            <a:fillRect/>
          </a:stretch>
        </p:blipFill>
        <p:spPr>
          <a:xfrm>
            <a:off x="1415480" y="962709"/>
            <a:ext cx="9937104" cy="5508741"/>
          </a:xfrm>
          <a:prstGeom prst="rect">
            <a:avLst/>
          </a:prstGeom>
          <a:ln>
            <a:solidFill>
              <a:schemeClr val="tx1"/>
            </a:solidFill>
          </a:ln>
        </p:spPr>
      </p:pic>
      <p:pic>
        <p:nvPicPr>
          <p:cNvPr id="2" name="Picture 1" descr="Book Generic Mixed icon">
            <a:extLst>
              <a:ext uri="{FF2B5EF4-FFF2-40B4-BE49-F238E27FC236}">
                <a16:creationId xmlns:a16="http://schemas.microsoft.com/office/drawing/2014/main" id="{706B1269-6A5C-436C-8067-B10A6A8FF62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48528" y="266690"/>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920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1364" y="332656"/>
            <a:ext cx="11449272" cy="6192688"/>
          </a:xfrm>
          <a:noFill/>
          <a:ln>
            <a:noFill/>
          </a:ln>
        </p:spPr>
        <p:txBody>
          <a:bodyPr>
            <a:normAutofit/>
          </a:bodyPr>
          <a:lstStyle/>
          <a:p>
            <a:pPr marL="0" indent="0" algn="just">
              <a:buNone/>
            </a:pPr>
            <a:endParaRPr lang="en-US" sz="1600" dirty="0"/>
          </a:p>
          <a:p>
            <a:pPr marL="0" indent="0" algn="just">
              <a:buNone/>
            </a:pPr>
            <a:endParaRPr lang="en-US" sz="3200"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Using body language: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Sentence I</a:t>
              </a:r>
              <a:endParaRPr kumimoji="0" lang="en-US" altLang="en-US" sz="240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2" name="Picture 1"/>
          <p:cNvPicPr>
            <a:picLocks noChangeAspect="1"/>
          </p:cNvPicPr>
          <p:nvPr/>
        </p:nvPicPr>
        <p:blipFill>
          <a:blip r:embed="rId3"/>
          <a:stretch>
            <a:fillRect/>
          </a:stretch>
        </p:blipFill>
        <p:spPr>
          <a:xfrm>
            <a:off x="983432" y="1092943"/>
            <a:ext cx="9999692" cy="5264815"/>
          </a:xfrm>
          <a:prstGeom prst="rect">
            <a:avLst/>
          </a:prstGeom>
          <a:ln>
            <a:solidFill>
              <a:schemeClr val="tx1"/>
            </a:solidFill>
          </a:ln>
        </p:spPr>
      </p:pic>
      <p:pic>
        <p:nvPicPr>
          <p:cNvPr id="4" name="Picture 3" descr="Book Generic Mixed icon">
            <a:extLst>
              <a:ext uri="{FF2B5EF4-FFF2-40B4-BE49-F238E27FC236}">
                <a16:creationId xmlns:a16="http://schemas.microsoft.com/office/drawing/2014/main" id="{63ABC0C6-5D78-891D-0759-A452BCE93B3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48528" y="266690"/>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646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1364" y="332656"/>
            <a:ext cx="11449272" cy="6192688"/>
          </a:xfrm>
          <a:noFill/>
          <a:ln>
            <a:noFill/>
          </a:ln>
        </p:spPr>
        <p:txBody>
          <a:bodyPr>
            <a:normAutofit/>
          </a:bodyPr>
          <a:lstStyle/>
          <a:p>
            <a:pPr marL="0" indent="0" algn="just">
              <a:buNone/>
            </a:pPr>
            <a:endParaRPr lang="en-US" sz="1600" dirty="0"/>
          </a:p>
          <a:p>
            <a:pPr marL="0" indent="0" algn="just">
              <a:buNone/>
            </a:pPr>
            <a:endParaRPr lang="en-US" sz="3200"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Using body language: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Sentence P</a:t>
              </a:r>
              <a:endParaRPr kumimoji="0" lang="en-US" altLang="en-US" sz="240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4" name="Picture 3"/>
          <p:cNvPicPr>
            <a:picLocks noChangeAspect="1"/>
          </p:cNvPicPr>
          <p:nvPr/>
        </p:nvPicPr>
        <p:blipFill>
          <a:blip r:embed="rId3"/>
          <a:stretch>
            <a:fillRect/>
          </a:stretch>
        </p:blipFill>
        <p:spPr>
          <a:xfrm>
            <a:off x="839416" y="1052736"/>
            <a:ext cx="10402777" cy="5472608"/>
          </a:xfrm>
          <a:prstGeom prst="rect">
            <a:avLst/>
          </a:prstGeom>
          <a:ln>
            <a:solidFill>
              <a:schemeClr val="tx1"/>
            </a:solidFill>
          </a:ln>
        </p:spPr>
      </p:pic>
      <p:pic>
        <p:nvPicPr>
          <p:cNvPr id="2" name="Picture 1" descr="Book Generic Mixed icon">
            <a:extLst>
              <a:ext uri="{FF2B5EF4-FFF2-40B4-BE49-F238E27FC236}">
                <a16:creationId xmlns:a16="http://schemas.microsoft.com/office/drawing/2014/main" id="{C0F4E92F-6701-A223-DE64-EDAE0B09A62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48528" y="266690"/>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043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1364" y="332656"/>
            <a:ext cx="11449272" cy="6192688"/>
          </a:xfrm>
          <a:noFill/>
          <a:ln>
            <a:noFill/>
          </a:ln>
        </p:spPr>
        <p:txBody>
          <a:bodyPr>
            <a:normAutofit/>
          </a:bodyPr>
          <a:lstStyle/>
          <a:p>
            <a:pPr marL="0" indent="0" algn="just">
              <a:buNone/>
            </a:pPr>
            <a:endParaRPr lang="en-US" sz="1600" dirty="0"/>
          </a:p>
          <a:p>
            <a:pPr marL="0" indent="0" algn="just">
              <a:buNone/>
            </a:pPr>
            <a:endParaRPr lang="en-US" sz="3200" dirty="0"/>
          </a:p>
        </p:txBody>
      </p:sp>
      <p:graphicFrame>
        <p:nvGraphicFramePr>
          <p:cNvPr id="2" name="Table 1">
            <a:extLst>
              <a:ext uri="{FF2B5EF4-FFF2-40B4-BE49-F238E27FC236}">
                <a16:creationId xmlns:a16="http://schemas.microsoft.com/office/drawing/2014/main" id="{EAC11FFA-5340-42F3-93A2-42024FED885F}"/>
              </a:ext>
            </a:extLst>
          </p:cNvPr>
          <p:cNvGraphicFramePr>
            <a:graphicFrameLocks noGrp="1"/>
          </p:cNvGraphicFramePr>
          <p:nvPr/>
        </p:nvGraphicFramePr>
        <p:xfrm>
          <a:off x="729343" y="2680524"/>
          <a:ext cx="10729196" cy="1942466"/>
        </p:xfrm>
        <a:graphic>
          <a:graphicData uri="http://schemas.openxmlformats.org/drawingml/2006/table">
            <a:tbl>
              <a:tblPr firstRow="1" firstCol="1" bandRow="1"/>
              <a:tblGrid>
                <a:gridCol w="1191100">
                  <a:extLst>
                    <a:ext uri="{9D8B030D-6E8A-4147-A177-3AD203B41FA5}">
                      <a16:colId xmlns:a16="http://schemas.microsoft.com/office/drawing/2014/main" val="1046838383"/>
                    </a:ext>
                  </a:extLst>
                </a:gridCol>
                <a:gridCol w="1192262">
                  <a:extLst>
                    <a:ext uri="{9D8B030D-6E8A-4147-A177-3AD203B41FA5}">
                      <a16:colId xmlns:a16="http://schemas.microsoft.com/office/drawing/2014/main" val="1160781421"/>
                    </a:ext>
                  </a:extLst>
                </a:gridCol>
                <a:gridCol w="1192262">
                  <a:extLst>
                    <a:ext uri="{9D8B030D-6E8A-4147-A177-3AD203B41FA5}">
                      <a16:colId xmlns:a16="http://schemas.microsoft.com/office/drawing/2014/main" val="891425523"/>
                    </a:ext>
                  </a:extLst>
                </a:gridCol>
                <a:gridCol w="1192262">
                  <a:extLst>
                    <a:ext uri="{9D8B030D-6E8A-4147-A177-3AD203B41FA5}">
                      <a16:colId xmlns:a16="http://schemas.microsoft.com/office/drawing/2014/main" val="650252275"/>
                    </a:ext>
                  </a:extLst>
                </a:gridCol>
                <a:gridCol w="1192262">
                  <a:extLst>
                    <a:ext uri="{9D8B030D-6E8A-4147-A177-3AD203B41FA5}">
                      <a16:colId xmlns:a16="http://schemas.microsoft.com/office/drawing/2014/main" val="654561185"/>
                    </a:ext>
                  </a:extLst>
                </a:gridCol>
                <a:gridCol w="1192262">
                  <a:extLst>
                    <a:ext uri="{9D8B030D-6E8A-4147-A177-3AD203B41FA5}">
                      <a16:colId xmlns:a16="http://schemas.microsoft.com/office/drawing/2014/main" val="2652870327"/>
                    </a:ext>
                  </a:extLst>
                </a:gridCol>
                <a:gridCol w="1192262">
                  <a:extLst>
                    <a:ext uri="{9D8B030D-6E8A-4147-A177-3AD203B41FA5}">
                      <a16:colId xmlns:a16="http://schemas.microsoft.com/office/drawing/2014/main" val="1380998830"/>
                    </a:ext>
                  </a:extLst>
                </a:gridCol>
                <a:gridCol w="1192262">
                  <a:extLst>
                    <a:ext uri="{9D8B030D-6E8A-4147-A177-3AD203B41FA5}">
                      <a16:colId xmlns:a16="http://schemas.microsoft.com/office/drawing/2014/main" val="1000006741"/>
                    </a:ext>
                  </a:extLst>
                </a:gridCol>
                <a:gridCol w="1192262">
                  <a:extLst>
                    <a:ext uri="{9D8B030D-6E8A-4147-A177-3AD203B41FA5}">
                      <a16:colId xmlns:a16="http://schemas.microsoft.com/office/drawing/2014/main" val="3110548500"/>
                    </a:ext>
                  </a:extLst>
                </a:gridCol>
              </a:tblGrid>
              <a:tr h="0">
                <a:tc gridSpan="3">
                  <a:txBody>
                    <a:bodyPr/>
                    <a:lstStyle/>
                    <a:p>
                      <a:pPr algn="ctr">
                        <a:lnSpc>
                          <a:spcPct val="150000"/>
                        </a:lnSpc>
                        <a:spcAft>
                          <a:spcPts val="0"/>
                        </a:spcAft>
                      </a:pPr>
                      <a:r>
                        <a:rPr lang="en-GB" sz="2400" b="1" i="0" dirty="0">
                          <a:solidFill>
                            <a:srgbClr val="002060"/>
                          </a:solidFill>
                          <a:effectLst/>
                          <a:latin typeface="Calibri" panose="020F0502020204030204" pitchFamily="34" charset="0"/>
                          <a:ea typeface="SimSun" panose="02010600030101010101" pitchFamily="2" charset="-122"/>
                          <a:cs typeface="Calibri" panose="020F0502020204030204" pitchFamily="34" charset="0"/>
                        </a:rPr>
                        <a:t>Like a tree</a:t>
                      </a:r>
                      <a:endParaRPr lang="en-GB" sz="2400" i="0" dirty="0">
                        <a:solidFill>
                          <a:srgbClr val="002060"/>
                        </a:solidFill>
                        <a:effectLst/>
                        <a:latin typeface="Calibri" panose="020F0502020204030204" pitchFamily="34" charset="0"/>
                        <a:ea typeface="SimSun" panose="02010600030101010101" pitchFamily="2" charset="-122"/>
                        <a:cs typeface="Times New Roman" panose="02020603050405020304" pitchFamily="18" charset="0"/>
                      </a:endParaRPr>
                    </a:p>
                    <a:p>
                      <a:pPr algn="ctr">
                        <a:lnSpc>
                          <a:spcPct val="150000"/>
                        </a:lnSpc>
                        <a:spcAft>
                          <a:spcPts val="0"/>
                        </a:spcAft>
                      </a:pPr>
                      <a:r>
                        <a:rPr lang="en-GB" sz="2000" i="0" dirty="0">
                          <a:solidFill>
                            <a:srgbClr val="002060"/>
                          </a:solidFill>
                          <a:effectLst/>
                          <a:latin typeface="Calibri" panose="020F0502020204030204" pitchFamily="34" charset="0"/>
                          <a:ea typeface="SimSun" panose="02010600030101010101" pitchFamily="2" charset="-122"/>
                          <a:cs typeface="Calibri" panose="020F0502020204030204" pitchFamily="34" charset="0"/>
                        </a:rPr>
                        <a:t>(too little body language)</a:t>
                      </a:r>
                      <a:endParaRPr lang="en-GB" sz="2000" i="0" dirty="0">
                        <a:solidFill>
                          <a:srgbClr val="00206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hMerge="1">
                  <a:txBody>
                    <a:bodyPr/>
                    <a:lstStyle/>
                    <a:p>
                      <a:endParaRPr lang="en-GB"/>
                    </a:p>
                  </a:txBody>
                  <a:tcPr/>
                </a:tc>
                <a:tc hMerge="1">
                  <a:txBody>
                    <a:bodyPr/>
                    <a:lstStyle/>
                    <a:p>
                      <a:endParaRPr lang="en-GB"/>
                    </a:p>
                  </a:txBody>
                  <a:tcPr/>
                </a:tc>
                <a:tc gridSpan="3">
                  <a:txBody>
                    <a:bodyPr/>
                    <a:lstStyle/>
                    <a:p>
                      <a:pPr algn="ctr">
                        <a:lnSpc>
                          <a:spcPct val="100000"/>
                        </a:lnSpc>
                        <a:spcAft>
                          <a:spcPts val="0"/>
                        </a:spcAft>
                      </a:pPr>
                      <a:r>
                        <a:rPr lang="en-GB" sz="2400" b="1" i="0" dirty="0">
                          <a:solidFill>
                            <a:srgbClr val="002060"/>
                          </a:solidFill>
                          <a:effectLst/>
                          <a:latin typeface="Calibri" panose="020F0502020204030204" pitchFamily="34" charset="0"/>
                          <a:ea typeface="SimSun" panose="02010600030101010101" pitchFamily="2" charset="-122"/>
                          <a:cs typeface="Calibri" panose="020F0502020204030204" pitchFamily="34" charset="0"/>
                        </a:rPr>
                        <a:t>Confident </a:t>
                      </a:r>
                    </a:p>
                    <a:p>
                      <a:pPr algn="ctr">
                        <a:lnSpc>
                          <a:spcPct val="100000"/>
                        </a:lnSpc>
                        <a:spcAft>
                          <a:spcPts val="0"/>
                        </a:spcAft>
                      </a:pPr>
                      <a:r>
                        <a:rPr lang="en-GB" sz="2400" b="1" i="0" dirty="0">
                          <a:solidFill>
                            <a:srgbClr val="002060"/>
                          </a:solidFill>
                          <a:effectLst/>
                          <a:latin typeface="Calibri" panose="020F0502020204030204" pitchFamily="34" charset="0"/>
                          <a:ea typeface="SimSun" panose="02010600030101010101" pitchFamily="2" charset="-122"/>
                          <a:cs typeface="Calibri" panose="020F0502020204030204" pitchFamily="34" charset="0"/>
                        </a:rPr>
                        <a:t>and expressive</a:t>
                      </a:r>
                      <a:endParaRPr lang="en-GB" sz="2400" i="0" dirty="0">
                        <a:solidFill>
                          <a:srgbClr val="00206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hMerge="1">
                  <a:txBody>
                    <a:bodyPr/>
                    <a:lstStyle/>
                    <a:p>
                      <a:endParaRPr lang="en-GB"/>
                    </a:p>
                  </a:txBody>
                  <a:tcPr/>
                </a:tc>
                <a:tc hMerge="1">
                  <a:txBody>
                    <a:bodyPr/>
                    <a:lstStyle/>
                    <a:p>
                      <a:endParaRPr lang="en-GB"/>
                    </a:p>
                  </a:txBody>
                  <a:tcPr/>
                </a:tc>
                <a:tc gridSpan="3">
                  <a:txBody>
                    <a:bodyPr/>
                    <a:lstStyle/>
                    <a:p>
                      <a:pPr algn="ctr">
                        <a:lnSpc>
                          <a:spcPct val="150000"/>
                        </a:lnSpc>
                        <a:spcAft>
                          <a:spcPts val="0"/>
                        </a:spcAft>
                      </a:pPr>
                      <a:r>
                        <a:rPr lang="en-GB" sz="2400" b="1" i="0" dirty="0">
                          <a:solidFill>
                            <a:srgbClr val="002060"/>
                          </a:solidFill>
                          <a:effectLst/>
                          <a:latin typeface="Calibri" panose="020F0502020204030204" pitchFamily="34" charset="0"/>
                          <a:ea typeface="SimSun" panose="02010600030101010101" pitchFamily="2" charset="-122"/>
                          <a:cs typeface="Calibri" panose="020F0502020204030204" pitchFamily="34" charset="0"/>
                        </a:rPr>
                        <a:t>Like a bad movie star</a:t>
                      </a:r>
                      <a:endParaRPr lang="en-GB" sz="2400" i="0" dirty="0">
                        <a:solidFill>
                          <a:srgbClr val="002060"/>
                        </a:solidFill>
                        <a:effectLst/>
                        <a:latin typeface="Calibri" panose="020F0502020204030204" pitchFamily="34" charset="0"/>
                        <a:ea typeface="SimSun" panose="02010600030101010101" pitchFamily="2" charset="-122"/>
                        <a:cs typeface="Times New Roman" panose="02020603050405020304" pitchFamily="18" charset="0"/>
                      </a:endParaRPr>
                    </a:p>
                    <a:p>
                      <a:pPr algn="ctr">
                        <a:lnSpc>
                          <a:spcPct val="150000"/>
                        </a:lnSpc>
                        <a:spcAft>
                          <a:spcPts val="0"/>
                        </a:spcAft>
                      </a:pPr>
                      <a:r>
                        <a:rPr lang="en-GB" sz="2000" i="0" dirty="0">
                          <a:solidFill>
                            <a:srgbClr val="002060"/>
                          </a:solidFill>
                          <a:effectLst/>
                          <a:latin typeface="Calibri" panose="020F0502020204030204" pitchFamily="34" charset="0"/>
                          <a:ea typeface="SimSun" panose="02010600030101010101" pitchFamily="2" charset="-122"/>
                          <a:cs typeface="Calibri" panose="020F0502020204030204" pitchFamily="34" charset="0"/>
                        </a:rPr>
                        <a:t>(too much body language)</a:t>
                      </a:r>
                      <a:endParaRPr lang="en-GB" sz="2000" i="0" dirty="0">
                        <a:solidFill>
                          <a:srgbClr val="00206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280805620"/>
                  </a:ext>
                </a:extLst>
              </a:tr>
              <a:tr h="392430">
                <a:tc gridSpan="9">
                  <a:txBody>
                    <a:bodyPr/>
                    <a:lstStyle/>
                    <a:p>
                      <a:pPr algn="ctr">
                        <a:lnSpc>
                          <a:spcPct val="150000"/>
                        </a:lnSpc>
                        <a:spcAft>
                          <a:spcPts val="0"/>
                        </a:spcAft>
                      </a:pPr>
                      <a:endParaRPr lang="en-GB" sz="2400" i="0" dirty="0">
                        <a:solidFill>
                          <a:srgbClr val="00206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no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455573105"/>
                  </a:ext>
                </a:extLst>
              </a:tr>
              <a:tr h="0">
                <a:tc>
                  <a:txBody>
                    <a:bodyPr/>
                    <a:lstStyle/>
                    <a:p>
                      <a:pPr algn="ctr">
                        <a:lnSpc>
                          <a:spcPct val="150000"/>
                        </a:lnSpc>
                        <a:spcAft>
                          <a:spcPts val="0"/>
                        </a:spcAft>
                      </a:pPr>
                      <a:r>
                        <a:rPr lang="en-GB" sz="2400" i="0" dirty="0">
                          <a:solidFill>
                            <a:srgbClr val="002060"/>
                          </a:solidFill>
                          <a:effectLst/>
                          <a:latin typeface="Calibri" panose="020F0502020204030204" pitchFamily="34" charset="0"/>
                          <a:ea typeface="SimSun" panose="02010600030101010101" pitchFamily="2" charset="-122"/>
                          <a:cs typeface="Calibri" panose="020F0502020204030204" pitchFamily="34" charset="0"/>
                        </a:rPr>
                        <a:t>1</a:t>
                      </a:r>
                      <a:endParaRPr lang="en-GB" sz="2400" i="0" dirty="0">
                        <a:solidFill>
                          <a:srgbClr val="00206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n-GB" sz="2400" i="0" dirty="0">
                          <a:solidFill>
                            <a:srgbClr val="002060"/>
                          </a:solidFill>
                          <a:effectLst/>
                          <a:latin typeface="Calibri" panose="020F0502020204030204" pitchFamily="34" charset="0"/>
                          <a:ea typeface="SimSun" panose="02010600030101010101" pitchFamily="2" charset="-122"/>
                          <a:cs typeface="Calibri" panose="020F0502020204030204" pitchFamily="34" charset="0"/>
                        </a:rPr>
                        <a:t>2</a:t>
                      </a:r>
                      <a:endParaRPr lang="en-GB" sz="2400" i="0" dirty="0">
                        <a:solidFill>
                          <a:srgbClr val="00206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n-GB" sz="2400" i="0" dirty="0">
                          <a:solidFill>
                            <a:srgbClr val="002060"/>
                          </a:solidFill>
                          <a:effectLst/>
                          <a:latin typeface="Calibri" panose="020F0502020204030204" pitchFamily="34" charset="0"/>
                          <a:ea typeface="SimSun" panose="02010600030101010101" pitchFamily="2" charset="-122"/>
                          <a:cs typeface="Calibri" panose="020F0502020204030204" pitchFamily="34" charset="0"/>
                        </a:rPr>
                        <a:t>3</a:t>
                      </a:r>
                      <a:endParaRPr lang="en-GB" sz="2400" i="0" dirty="0">
                        <a:solidFill>
                          <a:srgbClr val="00206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n-GB" sz="2400" i="0" dirty="0">
                          <a:solidFill>
                            <a:srgbClr val="002060"/>
                          </a:solidFill>
                          <a:effectLst/>
                          <a:latin typeface="Calibri" panose="020F0502020204030204" pitchFamily="34" charset="0"/>
                          <a:ea typeface="SimSun" panose="02010600030101010101" pitchFamily="2" charset="-122"/>
                          <a:cs typeface="Calibri" panose="020F0502020204030204" pitchFamily="34" charset="0"/>
                        </a:rPr>
                        <a:t>4</a:t>
                      </a:r>
                      <a:endParaRPr lang="en-GB" sz="2400" i="0" dirty="0">
                        <a:solidFill>
                          <a:srgbClr val="00206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n-GB" sz="2400" i="0" dirty="0">
                          <a:solidFill>
                            <a:srgbClr val="002060"/>
                          </a:solidFill>
                          <a:effectLst/>
                          <a:latin typeface="Calibri" panose="020F0502020204030204" pitchFamily="34" charset="0"/>
                          <a:ea typeface="SimSun" panose="02010600030101010101" pitchFamily="2" charset="-122"/>
                          <a:cs typeface="Calibri" panose="020F0502020204030204" pitchFamily="34" charset="0"/>
                        </a:rPr>
                        <a:t>5</a:t>
                      </a:r>
                      <a:endParaRPr lang="en-GB" sz="2400" i="0" dirty="0">
                        <a:solidFill>
                          <a:srgbClr val="00206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n-GB" sz="2400" i="0" dirty="0">
                          <a:solidFill>
                            <a:srgbClr val="002060"/>
                          </a:solidFill>
                          <a:effectLst/>
                          <a:latin typeface="Calibri" panose="020F0502020204030204" pitchFamily="34" charset="0"/>
                          <a:ea typeface="SimSun" panose="02010600030101010101" pitchFamily="2" charset="-122"/>
                          <a:cs typeface="Calibri" panose="020F0502020204030204" pitchFamily="34" charset="0"/>
                        </a:rPr>
                        <a:t>4</a:t>
                      </a:r>
                      <a:endParaRPr lang="en-GB" sz="2400" i="0" dirty="0">
                        <a:solidFill>
                          <a:srgbClr val="00206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n-GB" sz="2400" i="0" dirty="0">
                          <a:solidFill>
                            <a:srgbClr val="002060"/>
                          </a:solidFill>
                          <a:effectLst/>
                          <a:latin typeface="Calibri" panose="020F0502020204030204" pitchFamily="34" charset="0"/>
                          <a:ea typeface="SimSun" panose="02010600030101010101" pitchFamily="2" charset="-122"/>
                          <a:cs typeface="Calibri" panose="020F0502020204030204" pitchFamily="34" charset="0"/>
                        </a:rPr>
                        <a:t>3</a:t>
                      </a:r>
                      <a:endParaRPr lang="en-GB" sz="2400" i="0" dirty="0">
                        <a:solidFill>
                          <a:srgbClr val="00206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n-GB" sz="2400" i="0" dirty="0">
                          <a:solidFill>
                            <a:srgbClr val="002060"/>
                          </a:solidFill>
                          <a:effectLst/>
                          <a:latin typeface="Calibri" panose="020F0502020204030204" pitchFamily="34" charset="0"/>
                          <a:ea typeface="SimSun" panose="02010600030101010101" pitchFamily="2" charset="-122"/>
                          <a:cs typeface="Calibri" panose="020F0502020204030204" pitchFamily="34" charset="0"/>
                        </a:rPr>
                        <a:t>2</a:t>
                      </a:r>
                      <a:endParaRPr lang="en-GB" sz="2400" i="0" dirty="0">
                        <a:solidFill>
                          <a:srgbClr val="00206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n-GB" sz="2400" i="0" dirty="0">
                          <a:solidFill>
                            <a:srgbClr val="002060"/>
                          </a:solidFill>
                          <a:effectLst/>
                          <a:latin typeface="Calibri" panose="020F0502020204030204" pitchFamily="34" charset="0"/>
                          <a:ea typeface="SimSun" panose="02010600030101010101" pitchFamily="2" charset="-122"/>
                          <a:cs typeface="Calibri" panose="020F0502020204030204" pitchFamily="34" charset="0"/>
                        </a:rPr>
                        <a:t>1</a:t>
                      </a:r>
                      <a:endParaRPr lang="en-GB" sz="2400" i="0" dirty="0">
                        <a:solidFill>
                          <a:srgbClr val="00206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8965844"/>
                  </a:ext>
                </a:extLst>
              </a:tr>
            </a:tbl>
          </a:graphicData>
        </a:graphic>
      </p:graphicFrame>
      <p:cxnSp>
        <p:nvCxnSpPr>
          <p:cNvPr id="4" name="Straight Arrow Connector 3">
            <a:extLst>
              <a:ext uri="{FF2B5EF4-FFF2-40B4-BE49-F238E27FC236}">
                <a16:creationId xmlns:a16="http://schemas.microsoft.com/office/drawing/2014/main" id="{2EC7CE8F-559C-499B-9C8D-5B20D71F1DD9}"/>
              </a:ext>
            </a:extLst>
          </p:cNvPr>
          <p:cNvCxnSpPr>
            <a:cxnSpLocks/>
          </p:cNvCxnSpPr>
          <p:nvPr/>
        </p:nvCxnSpPr>
        <p:spPr>
          <a:xfrm>
            <a:off x="1206737" y="3896748"/>
            <a:ext cx="9865096" cy="0"/>
          </a:xfrm>
          <a:prstGeom prst="straightConnector1">
            <a:avLst/>
          </a:prstGeom>
          <a:ln w="635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5531CCD-2E6E-46D8-BD03-E9A63A17461A}"/>
              </a:ext>
            </a:extLst>
          </p:cNvPr>
          <p:cNvSpPr/>
          <p:nvPr/>
        </p:nvSpPr>
        <p:spPr>
          <a:xfrm>
            <a:off x="371364" y="1387779"/>
            <a:ext cx="11449272" cy="400110"/>
          </a:xfrm>
          <a:prstGeom prst="rect">
            <a:avLst/>
          </a:prstGeom>
        </p:spPr>
        <p:txBody>
          <a:bodyPr wrap="square">
            <a:spAutoFit/>
          </a:bodyPr>
          <a:lstStyle/>
          <a:p>
            <a:r>
              <a:rPr lang="en-GB" sz="2000" dirty="0">
                <a:latin typeface="Calibri" panose="020F0502020204030204" pitchFamily="34" charset="0"/>
                <a:ea typeface="SimSun" panose="02010600030101010101" pitchFamily="2" charset="-122"/>
              </a:rPr>
              <a:t>Compare your scores with your group and decide which student is the most effective body language user.</a:t>
            </a:r>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Using body language: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Practice</a:t>
              </a:r>
              <a:endParaRPr kumimoji="0" lang="en-US" altLang="en-US" sz="240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5" name="Picture 4" descr="Book Generic Mixed icon">
            <a:extLst>
              <a:ext uri="{FF2B5EF4-FFF2-40B4-BE49-F238E27FC236}">
                <a16:creationId xmlns:a16="http://schemas.microsoft.com/office/drawing/2014/main" id="{F52CFCA1-C3A5-FEC1-05DC-F4302FE9837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48528" y="266690"/>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378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3472493892"/>
              </p:ext>
            </p:extLst>
          </p:nvPr>
        </p:nvGraphicFramePr>
        <p:xfrm>
          <a:off x="839416" y="1196752"/>
          <a:ext cx="10801200" cy="4541128"/>
        </p:xfrm>
        <a:graphic>
          <a:graphicData uri="http://schemas.openxmlformats.org/drawingml/2006/table">
            <a:tbl>
              <a:tblPr firstRow="1" bandRow="1">
                <a:tableStyleId>{2D5ABB26-0587-4C30-8999-92F81FD0307C}</a:tableStyleId>
              </a:tblPr>
              <a:tblGrid>
                <a:gridCol w="10801200">
                  <a:extLst>
                    <a:ext uri="{9D8B030D-6E8A-4147-A177-3AD203B41FA5}">
                      <a16:colId xmlns:a16="http://schemas.microsoft.com/office/drawing/2014/main" val="2356654726"/>
                    </a:ext>
                  </a:extLst>
                </a:gridCol>
              </a:tblGrid>
              <a:tr h="792088">
                <a:tc>
                  <a:txBody>
                    <a:bodyPr/>
                    <a:lstStyle/>
                    <a:p>
                      <a:r>
                        <a:rPr lang="en-US" sz="2400" b="1" dirty="0">
                          <a:solidFill>
                            <a:schemeClr val="bg1"/>
                          </a:solidFill>
                          <a:latin typeface="Verdana" panose="020B0604030504040204" pitchFamily="34" charset="0"/>
                          <a:ea typeface="Verdana" panose="020B0604030504040204" pitchFamily="34" charset="0"/>
                        </a:rPr>
                        <a:t> Lesson aims and objectives</a:t>
                      </a:r>
                      <a:endParaRPr lang="en-GB" sz="2400" b="1" dirty="0">
                        <a:solidFill>
                          <a:schemeClr val="bg1"/>
                        </a:solidFill>
                        <a:latin typeface="Verdana" panose="020B0604030504040204" pitchFamily="34" charset="0"/>
                        <a:ea typeface="Verdana" panose="020B0604030504040204" pitchFamily="34"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635631984"/>
                  </a:ext>
                </a:extLst>
              </a:tr>
              <a:tr h="3176328">
                <a:tc>
                  <a:txBody>
                    <a:bodyPr/>
                    <a:lstStyle/>
                    <a:p>
                      <a:pPr marL="342900" indent="-342900">
                        <a:buFont typeface="Arial" panose="020B0604020202020204" pitchFamily="34" charset="0"/>
                        <a:buChar char="•"/>
                      </a:pPr>
                      <a:endParaRPr lang="en-US" sz="2400" b="1" kern="1200" dirty="0">
                        <a:solidFill>
                          <a:schemeClr val="tx1"/>
                        </a:solidFill>
                        <a:effectLst/>
                        <a:latin typeface="+mn-lt"/>
                        <a:ea typeface="+mn-ea"/>
                        <a:cs typeface="+mn-cs"/>
                      </a:endParaRPr>
                    </a:p>
                    <a:p>
                      <a:pPr marL="342900" indent="-342900">
                        <a:buFont typeface="Arial" panose="020B0604020202020204" pitchFamily="34" charset="0"/>
                        <a:buChar char="•"/>
                      </a:pPr>
                      <a:r>
                        <a:rPr lang="en-US" sz="2400" b="1" kern="1200" dirty="0">
                          <a:solidFill>
                            <a:schemeClr val="tx1"/>
                          </a:solidFill>
                          <a:effectLst/>
                          <a:latin typeface="+mn-lt"/>
                          <a:ea typeface="+mn-ea"/>
                          <a:cs typeface="+mn-cs"/>
                        </a:rPr>
                        <a:t>Increase awareness of three key principles of using body language.</a:t>
                      </a:r>
                    </a:p>
                    <a:p>
                      <a:pPr marL="342900" indent="-342900">
                        <a:buFont typeface="Arial" panose="020B0604020202020204" pitchFamily="34" charset="0"/>
                        <a:buChar char="•"/>
                      </a:pPr>
                      <a:endParaRPr lang="en-US" sz="2400" b="1" kern="1200" dirty="0">
                        <a:solidFill>
                          <a:schemeClr val="tx1"/>
                        </a:solidFill>
                        <a:effectLst/>
                        <a:latin typeface="+mn-lt"/>
                        <a:ea typeface="+mn-ea"/>
                        <a:cs typeface="+mn-cs"/>
                      </a:endParaRPr>
                    </a:p>
                    <a:p>
                      <a:pPr marL="342900" indent="-342900">
                        <a:buFont typeface="Arial" panose="020B0604020202020204" pitchFamily="34" charset="0"/>
                        <a:buChar char="•"/>
                      </a:pPr>
                      <a:r>
                        <a:rPr lang="en-US" sz="2400" b="1" kern="1200" dirty="0">
                          <a:solidFill>
                            <a:schemeClr val="tx1"/>
                          </a:solidFill>
                          <a:effectLst/>
                          <a:latin typeface="+mn-lt"/>
                          <a:ea typeface="+mn-ea"/>
                          <a:cs typeface="+mn-cs"/>
                        </a:rPr>
                        <a:t>Practise using body language to enhance ability to express a message to an audience.</a:t>
                      </a:r>
                    </a:p>
                    <a:p>
                      <a:pPr marL="342900" indent="-342900">
                        <a:buFont typeface="Arial" panose="020B0604020202020204" pitchFamily="34" charset="0"/>
                        <a:buChar char="•"/>
                      </a:pPr>
                      <a:endParaRPr lang="en-US" sz="2400" b="1" kern="1200" dirty="0">
                        <a:solidFill>
                          <a:schemeClr val="tx1"/>
                        </a:solidFill>
                        <a:effectLst/>
                        <a:latin typeface="+mn-lt"/>
                        <a:ea typeface="+mn-ea"/>
                        <a:cs typeface="+mn-cs"/>
                      </a:endParaRPr>
                    </a:p>
                    <a:p>
                      <a:pPr marL="342900" indent="-342900">
                        <a:buFont typeface="Arial" panose="020B0604020202020204" pitchFamily="34" charset="0"/>
                        <a:buChar char="•"/>
                      </a:pPr>
                      <a:r>
                        <a:rPr lang="en-US" sz="2400" b="1" kern="1200" dirty="0">
                          <a:solidFill>
                            <a:schemeClr val="tx1"/>
                          </a:solidFill>
                          <a:effectLst/>
                          <a:latin typeface="+mn-lt"/>
                          <a:ea typeface="+mn-ea"/>
                          <a:cs typeface="+mn-cs"/>
                        </a:rPr>
                        <a:t>Increase awareness of methods of preparing for presentations.</a:t>
                      </a:r>
                    </a:p>
                    <a:p>
                      <a:pPr marL="342900" indent="-342900">
                        <a:buFont typeface="Arial" panose="020B0604020202020204" pitchFamily="34" charset="0"/>
                        <a:buChar char="•"/>
                      </a:pPr>
                      <a:endParaRPr lang="en-US" sz="2400" b="1" kern="1200" dirty="0">
                        <a:solidFill>
                          <a:schemeClr val="tx1"/>
                        </a:solidFill>
                        <a:effectLst/>
                        <a:latin typeface="+mn-lt"/>
                        <a:ea typeface="+mn-ea"/>
                        <a:cs typeface="+mn-cs"/>
                      </a:endParaRPr>
                    </a:p>
                    <a:p>
                      <a:pPr marL="342900" indent="-342900">
                        <a:buFont typeface="Arial" panose="020B0604020202020204" pitchFamily="34" charset="0"/>
                        <a:buChar char="•"/>
                      </a:pPr>
                      <a:r>
                        <a:rPr lang="en-US" sz="2400" b="1" kern="1200" dirty="0">
                          <a:solidFill>
                            <a:schemeClr val="tx1"/>
                          </a:solidFill>
                          <a:effectLst/>
                          <a:latin typeface="+mn-lt"/>
                          <a:ea typeface="+mn-ea"/>
                          <a:cs typeface="+mn-cs"/>
                        </a:rPr>
                        <a:t>Practise writing effective presentation notecards.</a:t>
                      </a:r>
                    </a:p>
                    <a:p>
                      <a:pPr marL="342900" indent="-342900">
                        <a:buFont typeface="Arial" panose="020B0604020202020204" pitchFamily="34" charset="0"/>
                        <a:buChar char="•"/>
                      </a:pPr>
                      <a:endParaRPr lang="en-US" sz="2400" b="1" kern="1200" dirty="0">
                        <a:solidFill>
                          <a:schemeClr val="tx1"/>
                        </a:solidFill>
                        <a:effectLst/>
                        <a:latin typeface="+mn-lt"/>
                        <a:ea typeface="+mn-ea"/>
                        <a:cs typeface="+mn-cs"/>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507368710"/>
                  </a:ext>
                </a:extLst>
              </a:tr>
            </a:tbl>
          </a:graphicData>
        </a:graphic>
      </p:graphicFrame>
    </p:spTree>
    <p:extLst>
      <p:ext uri="{BB962C8B-B14F-4D97-AF65-F5344CB8AC3E}">
        <p14:creationId xmlns:p14="http://schemas.microsoft.com/office/powerpoint/2010/main" val="2434739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376"/>
            <a:ext cx="12192000" cy="6854624"/>
            <a:chOff x="0" y="3376"/>
            <a:chExt cx="12192000" cy="6854624"/>
          </a:xfrm>
        </p:grpSpPr>
        <p:pic>
          <p:nvPicPr>
            <p:cNvPr id="6" name="Picture 5"/>
            <p:cNvPicPr>
              <a:picLocks noChangeAspect="1"/>
            </p:cNvPicPr>
            <p:nvPr/>
          </p:nvPicPr>
          <p:blipFill>
            <a:blip r:embed="rId3"/>
            <a:stretch>
              <a:fillRect/>
            </a:stretch>
          </p:blipFill>
          <p:spPr>
            <a:xfrm>
              <a:off x="0" y="3376"/>
              <a:ext cx="12192000" cy="6854624"/>
            </a:xfrm>
            <a:prstGeom prst="rect">
              <a:avLst/>
            </a:prstGeom>
          </p:spPr>
        </p:pic>
        <p:sp>
          <p:nvSpPr>
            <p:cNvPr id="4" name="Title 2"/>
            <p:cNvSpPr txBox="1">
              <a:spLocks/>
            </p:cNvSpPr>
            <p:nvPr/>
          </p:nvSpPr>
          <p:spPr>
            <a:xfrm>
              <a:off x="407368" y="548680"/>
              <a:ext cx="11377264" cy="5832648"/>
            </a:xfrm>
            <a:prstGeom prst="rect">
              <a:avLst/>
            </a:prstGeom>
            <a:solidFill>
              <a:srgbClr val="E5FBFF"/>
            </a:solidFill>
            <a:ln>
              <a:solidFill>
                <a:srgbClr val="E5FBFF"/>
              </a:solidFill>
            </a:ln>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ctr" defTabSz="6858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dirty="0">
                  <a:ln>
                    <a:noFill/>
                  </a:ln>
                  <a:solidFill>
                    <a:srgbClr val="002060"/>
                  </a:solidFill>
                  <a:effectLst/>
                  <a:uLnTx/>
                  <a:uFillTx/>
                  <a:latin typeface="Calibri "/>
                  <a:ea typeface="+mj-ea"/>
                  <a:cs typeface="+mj-cs"/>
                </a:rPr>
                <a:t>Presentation </a:t>
              </a:r>
            </a:p>
            <a:p>
              <a:pPr marL="0" marR="0" lvl="0" indent="0" algn="ctr" defTabSz="6858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dirty="0">
                  <a:ln>
                    <a:noFill/>
                  </a:ln>
                  <a:solidFill>
                    <a:srgbClr val="002060"/>
                  </a:solidFill>
                  <a:effectLst/>
                  <a:uLnTx/>
                  <a:uFillTx/>
                  <a:latin typeface="Calibri "/>
                  <a:ea typeface="+mj-ea"/>
                  <a:cs typeface="+mj-cs"/>
                </a:rPr>
                <a:t>delivery methods</a:t>
              </a:r>
            </a:p>
          </p:txBody>
        </p:sp>
      </p:grpSp>
      <p:pic>
        <p:nvPicPr>
          <p:cNvPr id="5" name="Picture 5" descr="UoN_Primary_Logo_RG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392" y="764704"/>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1566713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99EA1F23-8DB1-49E4-B738-3B6569E15A73}"/>
              </a:ext>
            </a:extLst>
          </p:cNvPr>
          <p:cNvPicPr>
            <a:picLocks noChangeAspect="1"/>
          </p:cNvPicPr>
          <p:nvPr/>
        </p:nvPicPr>
        <p:blipFill>
          <a:blip r:embed="rId2"/>
          <a:stretch>
            <a:fillRect/>
          </a:stretch>
        </p:blipFill>
        <p:spPr>
          <a:xfrm>
            <a:off x="4901377" y="3347526"/>
            <a:ext cx="2654545" cy="2385730"/>
          </a:xfrm>
          <a:prstGeom prst="rect">
            <a:avLst/>
          </a:prstGeom>
        </p:spPr>
      </p:pic>
      <p:pic>
        <p:nvPicPr>
          <p:cNvPr id="1028" name="Picture 4" descr="notecards 2 Free Stock Photo | FreeImag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48679" y="3489787"/>
            <a:ext cx="3365204" cy="2243469"/>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2"/>
          <p:cNvGrpSpPr>
            <a:grpSpLocks/>
          </p:cNvGrpSpPr>
          <p:nvPr/>
        </p:nvGrpSpPr>
        <p:grpSpPr bwMode="auto">
          <a:xfrm>
            <a:off x="2567608" y="279885"/>
            <a:ext cx="7956376" cy="556827"/>
            <a:chOff x="103092947" y="106166598"/>
            <a:chExt cx="6633628" cy="556506"/>
          </a:xfrm>
        </p:grpSpPr>
        <p:sp>
          <p:nvSpPr>
            <p:cNvPr id="18"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Presentation delivery methods</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9"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20" name="Picture 5" descr="UoN_Primary_Logo_RG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21" name="Content Placeholder 2">
            <a:extLst>
              <a:ext uri="{FF2B5EF4-FFF2-40B4-BE49-F238E27FC236}">
                <a16:creationId xmlns:a16="http://schemas.microsoft.com/office/drawing/2014/main" id="{92AE51E5-EB8C-44B9-AC82-A222F3641585}"/>
              </a:ext>
            </a:extLst>
          </p:cNvPr>
          <p:cNvSpPr txBox="1">
            <a:spLocks/>
          </p:cNvSpPr>
          <p:nvPr/>
        </p:nvSpPr>
        <p:spPr>
          <a:xfrm>
            <a:off x="677203" y="1196752"/>
            <a:ext cx="11089232" cy="308098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t>Experienced speakers may use a range of approaches to deliver a presentation. In your group, decide </a:t>
            </a:r>
            <a:r>
              <a:rPr lang="en-GB" sz="2000" dirty="0"/>
              <a:t>what are the advantages and disadvantages of each delivery method below.</a:t>
            </a:r>
          </a:p>
          <a:p>
            <a:pPr marL="0" indent="0" algn="just">
              <a:buNone/>
            </a:pPr>
            <a:endParaRPr lang="en-US" sz="2400" b="1" dirty="0"/>
          </a:p>
          <a:p>
            <a:pPr algn="just"/>
            <a:endParaRPr lang="en-US" sz="2400" b="1" dirty="0"/>
          </a:p>
          <a:p>
            <a:pPr algn="just"/>
            <a:endParaRPr lang="en-US" sz="2400" b="1" dirty="0"/>
          </a:p>
          <a:p>
            <a:pPr algn="just"/>
            <a:endParaRPr lang="en-GB" sz="2400" b="1" dirty="0"/>
          </a:p>
          <a:p>
            <a:pPr marL="0" indent="0" algn="just">
              <a:buNone/>
            </a:pPr>
            <a:endParaRPr lang="en-GB" sz="2000" dirty="0"/>
          </a:p>
          <a:p>
            <a:pPr marL="0" indent="0" algn="just">
              <a:buFont typeface="Arial" panose="020B0604020202020204" pitchFamily="34" charset="0"/>
              <a:buNone/>
            </a:pPr>
            <a:endParaRPr lang="en-US" sz="2000" dirty="0"/>
          </a:p>
        </p:txBody>
      </p:sp>
      <p:sp>
        <p:nvSpPr>
          <p:cNvPr id="5" name="Rectangle 4"/>
          <p:cNvSpPr/>
          <p:nvPr/>
        </p:nvSpPr>
        <p:spPr>
          <a:xfrm>
            <a:off x="8754302" y="2767770"/>
            <a:ext cx="2967348" cy="822960"/>
          </a:xfrm>
          <a:prstGeom prst="rect">
            <a:avLst/>
          </a:prstGeom>
          <a:solidFill>
            <a:srgbClr val="FFFFD1"/>
          </a:solidFill>
          <a:ln>
            <a:solidFill>
              <a:schemeClr val="tx1"/>
            </a:solidFill>
            <a:prstDash val="dash"/>
          </a:ln>
        </p:spPr>
        <p:txBody>
          <a:bodyPr wrap="square" anchor="ctr">
            <a:spAutoFit/>
          </a:bodyPr>
          <a:lstStyle/>
          <a:p>
            <a:pPr algn="ctr"/>
            <a:r>
              <a:rPr lang="en-US" sz="2400" b="1" dirty="0"/>
              <a:t>using notecards</a:t>
            </a:r>
          </a:p>
        </p:txBody>
      </p:sp>
      <p:sp>
        <p:nvSpPr>
          <p:cNvPr id="22" name="Rectangle 21"/>
          <p:cNvSpPr/>
          <p:nvPr/>
        </p:nvSpPr>
        <p:spPr>
          <a:xfrm>
            <a:off x="4744976" y="2495096"/>
            <a:ext cx="2967348" cy="822960"/>
          </a:xfrm>
          <a:prstGeom prst="rect">
            <a:avLst/>
          </a:prstGeom>
          <a:solidFill>
            <a:srgbClr val="FFFFD1"/>
          </a:solidFill>
          <a:ln>
            <a:solidFill>
              <a:schemeClr val="tx1"/>
            </a:solidFill>
            <a:prstDash val="dash"/>
          </a:ln>
        </p:spPr>
        <p:txBody>
          <a:bodyPr wrap="square" anchor="ctr">
            <a:spAutoFit/>
          </a:bodyPr>
          <a:lstStyle/>
          <a:p>
            <a:pPr algn="ctr"/>
            <a:r>
              <a:rPr lang="en-US" sz="2400" b="1" dirty="0" err="1"/>
              <a:t>memorising</a:t>
            </a:r>
            <a:r>
              <a:rPr lang="en-US" sz="2400" b="1" dirty="0"/>
              <a:t> a script</a:t>
            </a:r>
          </a:p>
        </p:txBody>
      </p:sp>
      <p:pic>
        <p:nvPicPr>
          <p:cNvPr id="1030" name="Picture 6" descr="Step by Step PowerPoint Presentation Writ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0638" y="3617972"/>
            <a:ext cx="3162918" cy="211528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911424" y="2906576"/>
            <a:ext cx="2985545" cy="822960"/>
          </a:xfrm>
          <a:prstGeom prst="rect">
            <a:avLst/>
          </a:prstGeom>
          <a:solidFill>
            <a:srgbClr val="FFFFD1"/>
          </a:solidFill>
          <a:ln>
            <a:solidFill>
              <a:schemeClr val="tx1"/>
            </a:solidFill>
            <a:prstDash val="dash"/>
          </a:ln>
        </p:spPr>
        <p:txBody>
          <a:bodyPr wrap="square" anchor="ctr">
            <a:spAutoFit/>
          </a:bodyPr>
          <a:lstStyle/>
          <a:p>
            <a:pPr algn="ctr"/>
            <a:r>
              <a:rPr lang="en-US" sz="2400" b="1" dirty="0"/>
              <a:t>using your PPT slides to guide you</a:t>
            </a:r>
          </a:p>
        </p:txBody>
      </p:sp>
    </p:spTree>
    <p:extLst>
      <p:ext uri="{BB962C8B-B14F-4D97-AF65-F5344CB8AC3E}">
        <p14:creationId xmlns:p14="http://schemas.microsoft.com/office/powerpoint/2010/main" val="334327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2"/>
          <p:cNvGrpSpPr>
            <a:grpSpLocks/>
          </p:cNvGrpSpPr>
          <p:nvPr/>
        </p:nvGrpSpPr>
        <p:grpSpPr bwMode="auto">
          <a:xfrm>
            <a:off x="2567608" y="279885"/>
            <a:ext cx="9079754" cy="556827"/>
            <a:chOff x="103092947" y="106166598"/>
            <a:chExt cx="6633628" cy="556506"/>
          </a:xfrm>
        </p:grpSpPr>
        <p:sp>
          <p:nvSpPr>
            <p:cNvPr id="18"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Presentation delivery methods: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Using your PPT slides</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9"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2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23" name="Rectangle 22"/>
          <p:cNvSpPr/>
          <p:nvPr/>
        </p:nvSpPr>
        <p:spPr>
          <a:xfrm>
            <a:off x="983432" y="1196752"/>
            <a:ext cx="10512220" cy="461665"/>
          </a:xfrm>
          <a:prstGeom prst="rect">
            <a:avLst/>
          </a:prstGeom>
          <a:solidFill>
            <a:srgbClr val="FFFFD1"/>
          </a:solidFill>
          <a:ln>
            <a:solidFill>
              <a:schemeClr val="tx1"/>
            </a:solidFill>
            <a:prstDash val="dash"/>
          </a:ln>
        </p:spPr>
        <p:txBody>
          <a:bodyPr wrap="square" anchor="ctr">
            <a:spAutoFit/>
          </a:bodyPr>
          <a:lstStyle/>
          <a:p>
            <a:pPr algn="ctr"/>
            <a:r>
              <a:rPr lang="en-US" sz="2400" b="1" dirty="0"/>
              <a:t>using your PPT slides to guide you</a:t>
            </a:r>
          </a:p>
        </p:txBody>
      </p:sp>
      <p:sp>
        <p:nvSpPr>
          <p:cNvPr id="30" name="Rectangle 29"/>
          <p:cNvSpPr>
            <a:spLocks noChangeAspect="1"/>
          </p:cNvSpPr>
          <p:nvPr/>
        </p:nvSpPr>
        <p:spPr>
          <a:xfrm>
            <a:off x="983432" y="1782495"/>
            <a:ext cx="4680520" cy="2513509"/>
          </a:xfrm>
          <a:prstGeom prst="rect">
            <a:avLst/>
          </a:prstGeom>
          <a:solidFill>
            <a:schemeClr val="accent6">
              <a:lumMod val="60000"/>
              <a:lumOff val="40000"/>
            </a:schemeClr>
          </a:solidFill>
          <a:ln>
            <a:solidFill>
              <a:schemeClr val="tx1"/>
            </a:solidFill>
            <a:prstDash val="dash"/>
          </a:ln>
        </p:spPr>
        <p:txBody>
          <a:bodyPr wrap="square" anchor="ctr">
            <a:spAutoFit/>
          </a:bodyPr>
          <a:lstStyle/>
          <a:p>
            <a:pPr>
              <a:spcAft>
                <a:spcPts val="800"/>
              </a:spcAft>
            </a:pPr>
            <a:r>
              <a:rPr lang="en-US" sz="2400" b="1" u="sng" dirty="0">
                <a:latin typeface="Calibri" panose="020F0502020204030204" pitchFamily="34" charset="0"/>
                <a:ea typeface="Malgun Gothic" panose="020B0503020000020004" pitchFamily="34" charset="-127"/>
                <a:cs typeface="Times New Roman" panose="02020603050405020304" pitchFamily="18" charset="0"/>
              </a:rPr>
              <a:t>Advantages</a:t>
            </a:r>
          </a:p>
          <a:p>
            <a:pPr marL="342900" indent="-342900">
              <a:spcAft>
                <a:spcPts val="800"/>
              </a:spcAft>
              <a:buFont typeface="Symbol" panose="05050102010706020507" pitchFamily="18" charset="2"/>
              <a:buChar char=""/>
            </a:pPr>
            <a:r>
              <a:rPr lang="en-US" sz="2400" dirty="0">
                <a:latin typeface="Calibri" panose="020F0502020204030204" pitchFamily="34" charset="0"/>
                <a:ea typeface="Malgun Gothic" panose="020B0503020000020004" pitchFamily="34" charset="-127"/>
                <a:cs typeface="Times New Roman" panose="02020603050405020304" pitchFamily="18" charset="0"/>
              </a:rPr>
              <a:t>This method can make your performance look </a:t>
            </a:r>
            <a:r>
              <a:rPr lang="en-US" sz="2400" b="1" dirty="0">
                <a:latin typeface="Calibri" panose="020F0502020204030204" pitchFamily="34" charset="0"/>
                <a:ea typeface="Malgun Gothic" panose="020B0503020000020004" pitchFamily="34" charset="-127"/>
                <a:cs typeface="Times New Roman" panose="02020603050405020304" pitchFamily="18" charset="0"/>
              </a:rPr>
              <a:t>natural</a:t>
            </a:r>
            <a:r>
              <a:rPr lang="en-US" sz="2400" dirty="0">
                <a:latin typeface="Calibri" panose="020F0502020204030204" pitchFamily="34" charset="0"/>
                <a:ea typeface="Malgun Gothic" panose="020B0503020000020004" pitchFamily="34" charset="-127"/>
                <a:cs typeface="Times New Roman" panose="02020603050405020304" pitchFamily="18" charset="0"/>
              </a:rPr>
              <a:t>.</a:t>
            </a:r>
          </a:p>
          <a:p>
            <a:pPr marL="342900" indent="-342900">
              <a:spcAft>
                <a:spcPts val="800"/>
              </a:spcAft>
              <a:buFont typeface="Symbol" panose="05050102010706020507" pitchFamily="18" charset="2"/>
              <a:buChar char=""/>
            </a:pPr>
            <a:r>
              <a:rPr lang="en-US" sz="2400" dirty="0">
                <a:latin typeface="Calibri" panose="020F0502020204030204" pitchFamily="34" charset="0"/>
                <a:ea typeface="Malgun Gothic" panose="020B0503020000020004" pitchFamily="34" charset="-127"/>
                <a:cs typeface="Times New Roman" panose="02020603050405020304" pitchFamily="18" charset="0"/>
              </a:rPr>
              <a:t>You can use your body to </a:t>
            </a:r>
            <a:r>
              <a:rPr lang="en-US" sz="2400" b="1" dirty="0">
                <a:latin typeface="Calibri" panose="020F0502020204030204" pitchFamily="34" charset="0"/>
                <a:ea typeface="Malgun Gothic" panose="020B0503020000020004" pitchFamily="34" charset="-127"/>
                <a:cs typeface="Times New Roman" panose="02020603050405020304" pitchFamily="18" charset="0"/>
              </a:rPr>
              <a:t>highlight</a:t>
            </a:r>
            <a:r>
              <a:rPr lang="en-US" sz="2400" dirty="0">
                <a:latin typeface="Calibri" panose="020F0502020204030204" pitchFamily="34" charset="0"/>
                <a:ea typeface="Malgun Gothic" panose="020B0503020000020004" pitchFamily="34" charset="-127"/>
                <a:cs typeface="Times New Roman" panose="02020603050405020304" pitchFamily="18" charset="0"/>
              </a:rPr>
              <a:t> information on the slides.</a:t>
            </a:r>
            <a:endParaRPr lang="en-US" sz="2400" dirty="0"/>
          </a:p>
        </p:txBody>
      </p:sp>
      <p:sp>
        <p:nvSpPr>
          <p:cNvPr id="36" name="Rectangle 35"/>
          <p:cNvSpPr/>
          <p:nvPr/>
        </p:nvSpPr>
        <p:spPr>
          <a:xfrm>
            <a:off x="5944293" y="1782495"/>
            <a:ext cx="5551359" cy="2068195"/>
          </a:xfrm>
          <a:prstGeom prst="rect">
            <a:avLst/>
          </a:prstGeom>
          <a:solidFill>
            <a:schemeClr val="accent2">
              <a:lumMod val="60000"/>
              <a:lumOff val="40000"/>
            </a:schemeClr>
          </a:solidFill>
          <a:ln>
            <a:solidFill>
              <a:schemeClr val="tx1"/>
            </a:solidFill>
            <a:prstDash val="dash"/>
          </a:ln>
        </p:spPr>
        <p:txBody>
          <a:bodyPr wrap="square" anchor="ctr">
            <a:spAutoFit/>
          </a:bodyPr>
          <a:lstStyle/>
          <a:p>
            <a:pPr>
              <a:lnSpc>
                <a:spcPct val="107000"/>
              </a:lnSpc>
            </a:pPr>
            <a:r>
              <a:rPr lang="en-US" sz="2400" b="1" u="sng" dirty="0">
                <a:latin typeface="Calibri" panose="020F0502020204030204" pitchFamily="34" charset="0"/>
                <a:ea typeface="Malgun Gothic" panose="020B0503020000020004" pitchFamily="34" charset="-127"/>
                <a:cs typeface="Times New Roman" panose="02020603050405020304" pitchFamily="18" charset="0"/>
              </a:rPr>
              <a:t>Disadvantages</a:t>
            </a:r>
          </a:p>
          <a:p>
            <a:pPr marL="342900" indent="-342900">
              <a:lnSpc>
                <a:spcPct val="107000"/>
              </a:lnSpc>
              <a:buFont typeface="Symbol" panose="05050102010706020507" pitchFamily="18" charset="2"/>
              <a:buChar char=""/>
            </a:pPr>
            <a:r>
              <a:rPr lang="en-US" sz="2400" dirty="0">
                <a:latin typeface="Calibri" panose="020F0502020204030204" pitchFamily="34" charset="0"/>
                <a:ea typeface="Malgun Gothic" panose="020B0503020000020004" pitchFamily="34" charset="-127"/>
                <a:cs typeface="Times New Roman" panose="02020603050405020304" pitchFamily="18" charset="0"/>
              </a:rPr>
              <a:t>You have to remember to </a:t>
            </a:r>
            <a:r>
              <a:rPr lang="en-US" sz="2400" b="1" dirty="0">
                <a:latin typeface="Calibri" panose="020F0502020204030204" pitchFamily="34" charset="0"/>
                <a:ea typeface="Malgun Gothic" panose="020B0503020000020004" pitchFamily="34" charset="-127"/>
                <a:cs typeface="Times New Roman" panose="02020603050405020304" pitchFamily="18" charset="0"/>
              </a:rPr>
              <a:t>face</a:t>
            </a:r>
            <a:r>
              <a:rPr lang="en-US" sz="2400" dirty="0">
                <a:latin typeface="Calibri" panose="020F0502020204030204" pitchFamily="34" charset="0"/>
                <a:ea typeface="Malgun Gothic" panose="020B0503020000020004" pitchFamily="34" charset="-127"/>
                <a:cs typeface="Times New Roman" panose="02020603050405020304" pitchFamily="18" charset="0"/>
              </a:rPr>
              <a:t> the audience.</a:t>
            </a:r>
          </a:p>
          <a:p>
            <a:pPr marL="342900" indent="-342900">
              <a:lnSpc>
                <a:spcPct val="107000"/>
              </a:lnSpc>
              <a:buFont typeface="Symbol" panose="05050102010706020507" pitchFamily="18" charset="2"/>
              <a:buChar char=""/>
            </a:pPr>
            <a:r>
              <a:rPr lang="en-US" sz="2400" dirty="0">
                <a:latin typeface="Calibri" panose="020F0502020204030204" pitchFamily="34" charset="0"/>
                <a:ea typeface="Malgun Gothic" panose="020B0503020000020004" pitchFamily="34" charset="-127"/>
                <a:cs typeface="Times New Roman" panose="02020603050405020304" pitchFamily="18" charset="0"/>
              </a:rPr>
              <a:t>You may </a:t>
            </a:r>
            <a:r>
              <a:rPr lang="en-US" sz="2400" b="1" dirty="0">
                <a:latin typeface="Calibri" panose="020F0502020204030204" pitchFamily="34" charset="0"/>
                <a:ea typeface="Malgun Gothic" panose="020B0503020000020004" pitchFamily="34" charset="-127"/>
                <a:cs typeface="Times New Roman" panose="02020603050405020304" pitchFamily="18" charset="0"/>
              </a:rPr>
              <a:t>forget</a:t>
            </a:r>
            <a:r>
              <a:rPr lang="en-US" sz="2400" dirty="0">
                <a:latin typeface="Calibri" panose="020F0502020204030204" pitchFamily="34" charset="0"/>
                <a:ea typeface="Malgun Gothic" panose="020B0503020000020004" pitchFamily="34" charset="-127"/>
                <a:cs typeface="Times New Roman" panose="02020603050405020304" pitchFamily="18" charset="0"/>
              </a:rPr>
              <a:t> details that are not included on the slide.</a:t>
            </a:r>
            <a:endParaRPr lang="en-US" sz="2400" dirty="0"/>
          </a:p>
        </p:txBody>
      </p:sp>
      <p:sp>
        <p:nvSpPr>
          <p:cNvPr id="37" name="Rectangle 36">
            <a:extLst>
              <a:ext uri="{FF2B5EF4-FFF2-40B4-BE49-F238E27FC236}">
                <a16:creationId xmlns:a16="http://schemas.microsoft.com/office/drawing/2014/main" id="{A9E578D6-A658-4804-A040-BF940154F596}"/>
              </a:ext>
            </a:extLst>
          </p:cNvPr>
          <p:cNvSpPr/>
          <p:nvPr/>
        </p:nvSpPr>
        <p:spPr>
          <a:xfrm>
            <a:off x="4910632" y="3974768"/>
            <a:ext cx="6720995" cy="400110"/>
          </a:xfrm>
          <a:prstGeom prst="rect">
            <a:avLst/>
          </a:prstGeom>
          <a:noFill/>
          <a:ln>
            <a:noFill/>
          </a:ln>
        </p:spPr>
        <p:txBody>
          <a:bodyPr wrap="square">
            <a:spAutoFit/>
          </a:bodyPr>
          <a:lstStyle/>
          <a:p>
            <a:pPr algn="r"/>
            <a:r>
              <a:rPr lang="en-US" sz="2000" dirty="0"/>
              <a:t>Identify at least one solution to these disadvantages.</a:t>
            </a:r>
            <a:endParaRPr lang="en-GB" sz="2000" dirty="0"/>
          </a:p>
        </p:txBody>
      </p:sp>
      <p:sp>
        <p:nvSpPr>
          <p:cNvPr id="38" name="Rectangle 37"/>
          <p:cNvSpPr/>
          <p:nvPr/>
        </p:nvSpPr>
        <p:spPr>
          <a:xfrm>
            <a:off x="983432" y="4498956"/>
            <a:ext cx="10512220" cy="2068195"/>
          </a:xfrm>
          <a:prstGeom prst="rect">
            <a:avLst/>
          </a:prstGeom>
          <a:noFill/>
          <a:ln>
            <a:solidFill>
              <a:schemeClr val="tx1"/>
            </a:solidFill>
            <a:prstDash val="dash"/>
          </a:ln>
        </p:spPr>
        <p:txBody>
          <a:bodyPr wrap="square" anchor="ctr">
            <a:spAutoFit/>
          </a:bodyPr>
          <a:lstStyle/>
          <a:p>
            <a:pPr>
              <a:lnSpc>
                <a:spcPct val="107000"/>
              </a:lnSpc>
            </a:pPr>
            <a:r>
              <a:rPr lang="en-US" sz="2400" b="1" u="sng" dirty="0">
                <a:latin typeface="Calibri" panose="020F0502020204030204" pitchFamily="34" charset="0"/>
                <a:ea typeface="Malgun Gothic" panose="020B0503020000020004" pitchFamily="34" charset="-127"/>
                <a:cs typeface="Times New Roman" panose="02020603050405020304" pitchFamily="18" charset="0"/>
              </a:rPr>
              <a:t>Solutions</a:t>
            </a:r>
          </a:p>
          <a:p>
            <a:pPr marL="342900" indent="-342900">
              <a:lnSpc>
                <a:spcPct val="107000"/>
              </a:lnSpc>
              <a:buFont typeface="Symbol" panose="05050102010706020507" pitchFamily="18" charset="2"/>
              <a:buChar char=""/>
            </a:pPr>
            <a:r>
              <a:rPr lang="en-US" sz="2400" b="1" dirty="0">
                <a:latin typeface="Calibri" panose="020F0502020204030204" pitchFamily="34" charset="0"/>
                <a:ea typeface="Malgun Gothic" panose="020B0503020000020004" pitchFamily="34" charset="-127"/>
                <a:cs typeface="Times New Roman" panose="02020603050405020304" pitchFamily="18" charset="0"/>
              </a:rPr>
              <a:t>Practise</a:t>
            </a:r>
            <a:r>
              <a:rPr lang="en-US" sz="2400" dirty="0">
                <a:latin typeface="Calibri" panose="020F0502020204030204" pitchFamily="34" charset="0"/>
                <a:ea typeface="Malgun Gothic" panose="020B0503020000020004" pitchFamily="34" charset="-127"/>
                <a:cs typeface="Times New Roman" panose="02020603050405020304" pitchFamily="18" charset="0"/>
              </a:rPr>
              <a:t> delivering your presentation several times and ask a friend to act as your ‘audience’. Remember to look at them. </a:t>
            </a:r>
          </a:p>
          <a:p>
            <a:pPr marL="342900" indent="-342900">
              <a:lnSpc>
                <a:spcPct val="107000"/>
              </a:lnSpc>
              <a:buFont typeface="Symbol" panose="05050102010706020507" pitchFamily="18" charset="2"/>
              <a:buChar char=""/>
            </a:pPr>
            <a:r>
              <a:rPr lang="en-US" sz="2400" b="1" dirty="0">
                <a:latin typeface="Calibri" panose="020F0502020204030204" pitchFamily="34" charset="0"/>
                <a:ea typeface="Malgun Gothic" panose="020B0503020000020004" pitchFamily="34" charset="-127"/>
                <a:cs typeface="Times New Roman" panose="02020603050405020304" pitchFamily="18" charset="0"/>
              </a:rPr>
              <a:t>Practise </a:t>
            </a:r>
            <a:r>
              <a:rPr lang="en-US" sz="2400" dirty="0">
                <a:latin typeface="Calibri" panose="020F0502020204030204" pitchFamily="34" charset="0"/>
                <a:ea typeface="Malgun Gothic" panose="020B0503020000020004" pitchFamily="34" charset="-127"/>
                <a:cs typeface="Times New Roman" panose="02020603050405020304" pitchFamily="18" charset="0"/>
              </a:rPr>
              <a:t>your presentation as many times as you need to remember what you want to say. Draft a script to help you. </a:t>
            </a:r>
            <a:endParaRPr lang="en-US" sz="2400" b="1" dirty="0"/>
          </a:p>
        </p:txBody>
      </p:sp>
    </p:spTree>
    <p:extLst>
      <p:ext uri="{BB962C8B-B14F-4D97-AF65-F5344CB8AC3E}">
        <p14:creationId xmlns:p14="http://schemas.microsoft.com/office/powerpoint/2010/main" val="179914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2"/>
          <p:cNvGrpSpPr>
            <a:grpSpLocks/>
          </p:cNvGrpSpPr>
          <p:nvPr/>
        </p:nvGrpSpPr>
        <p:grpSpPr bwMode="auto">
          <a:xfrm>
            <a:off x="2567608" y="279885"/>
            <a:ext cx="9079754" cy="556827"/>
            <a:chOff x="103092947" y="106166598"/>
            <a:chExt cx="6633628" cy="556506"/>
          </a:xfrm>
        </p:grpSpPr>
        <p:sp>
          <p:nvSpPr>
            <p:cNvPr id="18"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Presentation delivery methods: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Memorising</a:t>
              </a:r>
              <a:r>
                <a:rPr kumimoji="0" lang="en-GB" altLang="en-US" sz="2400" i="0" u="none" strike="noStrike" kern="1200" cap="none" spc="0" normalizeH="0" noProof="0" dirty="0">
                  <a:ln>
                    <a:noFill/>
                  </a:ln>
                  <a:solidFill>
                    <a:srgbClr val="000000"/>
                  </a:solidFill>
                  <a:effectLst/>
                  <a:uLnTx/>
                  <a:uFillTx/>
                  <a:latin typeface="Verdana" panose="020B0604030504040204" pitchFamily="34" charset="0"/>
                  <a:ea typeface="+mn-ea"/>
                  <a:cs typeface="+mn-cs"/>
                </a:rPr>
                <a:t> a script</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9"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2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23" name="Rectangle 22"/>
          <p:cNvSpPr/>
          <p:nvPr/>
        </p:nvSpPr>
        <p:spPr>
          <a:xfrm>
            <a:off x="443529" y="1196752"/>
            <a:ext cx="11413111" cy="461665"/>
          </a:xfrm>
          <a:prstGeom prst="rect">
            <a:avLst/>
          </a:prstGeom>
          <a:solidFill>
            <a:srgbClr val="FFFFD1"/>
          </a:solidFill>
          <a:ln>
            <a:solidFill>
              <a:schemeClr val="tx1"/>
            </a:solidFill>
            <a:prstDash val="dash"/>
          </a:ln>
        </p:spPr>
        <p:txBody>
          <a:bodyPr wrap="square" anchor="ctr">
            <a:spAutoFit/>
          </a:bodyPr>
          <a:lstStyle/>
          <a:p>
            <a:pPr algn="ctr"/>
            <a:r>
              <a:rPr lang="en-US" sz="2400" b="1" dirty="0" err="1"/>
              <a:t>memorising</a:t>
            </a:r>
            <a:r>
              <a:rPr lang="en-US" sz="2400" b="1" dirty="0"/>
              <a:t> a script</a:t>
            </a:r>
          </a:p>
        </p:txBody>
      </p:sp>
      <p:sp>
        <p:nvSpPr>
          <p:cNvPr id="30" name="Rectangle 29"/>
          <p:cNvSpPr>
            <a:spLocks noChangeAspect="1"/>
          </p:cNvSpPr>
          <p:nvPr/>
        </p:nvSpPr>
        <p:spPr>
          <a:xfrm>
            <a:off x="475760" y="1785620"/>
            <a:ext cx="4816705" cy="4176197"/>
          </a:xfrm>
          <a:prstGeom prst="rect">
            <a:avLst/>
          </a:prstGeom>
          <a:solidFill>
            <a:schemeClr val="accent6">
              <a:lumMod val="60000"/>
              <a:lumOff val="40000"/>
            </a:schemeClr>
          </a:solidFill>
          <a:ln>
            <a:solidFill>
              <a:schemeClr val="tx1"/>
            </a:solidFill>
            <a:prstDash val="dash"/>
          </a:ln>
        </p:spPr>
        <p:txBody>
          <a:bodyPr wrap="square" anchor="ctr">
            <a:noAutofit/>
          </a:bodyPr>
          <a:lstStyle/>
          <a:p>
            <a:pPr>
              <a:spcAft>
                <a:spcPts val="800"/>
              </a:spcAft>
            </a:pPr>
            <a:r>
              <a:rPr lang="en-US" sz="2400" b="1" u="sng" dirty="0">
                <a:latin typeface="Calibri" panose="020F0502020204030204" pitchFamily="34" charset="0"/>
                <a:ea typeface="Malgun Gothic" panose="020B0503020000020004" pitchFamily="34" charset="-127"/>
                <a:cs typeface="Times New Roman" panose="02020603050405020304" pitchFamily="18" charset="0"/>
              </a:rPr>
              <a:t>Advantages</a:t>
            </a:r>
          </a:p>
          <a:p>
            <a:pPr marL="342900" indent="-342900">
              <a:spcAft>
                <a:spcPts val="800"/>
              </a:spcAft>
              <a:buFont typeface="Symbol" panose="05050102010706020507" pitchFamily="18" charset="2"/>
              <a:buChar char=""/>
            </a:pPr>
            <a:r>
              <a:rPr lang="en-US" sz="2400" dirty="0">
                <a:latin typeface="Calibri" panose="020F0502020204030204" pitchFamily="34" charset="0"/>
                <a:ea typeface="Malgun Gothic" panose="020B0503020000020004" pitchFamily="34" charset="-127"/>
                <a:cs typeface="Times New Roman" panose="02020603050405020304" pitchFamily="18" charset="0"/>
              </a:rPr>
              <a:t>This method may improve your language </a:t>
            </a:r>
            <a:r>
              <a:rPr lang="en-US" sz="2400" b="1" dirty="0">
                <a:latin typeface="Calibri" panose="020F0502020204030204" pitchFamily="34" charset="0"/>
                <a:ea typeface="Malgun Gothic" panose="020B0503020000020004" pitchFamily="34" charset="-127"/>
                <a:cs typeface="Times New Roman" panose="02020603050405020304" pitchFamily="18" charset="0"/>
              </a:rPr>
              <a:t>accuracy</a:t>
            </a:r>
            <a:r>
              <a:rPr lang="en-US" sz="2400" dirty="0">
                <a:latin typeface="Calibri" panose="020F0502020204030204" pitchFamily="34" charset="0"/>
                <a:ea typeface="Malgun Gothic" panose="020B0503020000020004" pitchFamily="34" charset="-127"/>
                <a:cs typeface="Times New Roman" panose="02020603050405020304" pitchFamily="18" charset="0"/>
              </a:rPr>
              <a:t>.</a:t>
            </a:r>
          </a:p>
          <a:p>
            <a:pPr marL="342900" indent="-342900">
              <a:spcAft>
                <a:spcPts val="800"/>
              </a:spcAft>
              <a:buFont typeface="Symbol" panose="05050102010706020507" pitchFamily="18" charset="2"/>
              <a:buChar char=""/>
            </a:pPr>
            <a:r>
              <a:rPr lang="en-US" sz="2400" dirty="0">
                <a:latin typeface="Calibri" panose="020F0502020204030204" pitchFamily="34" charset="0"/>
                <a:ea typeface="Malgun Gothic" panose="020B0503020000020004" pitchFamily="34" charset="-127"/>
                <a:cs typeface="Times New Roman" panose="02020603050405020304" pitchFamily="18" charset="0"/>
              </a:rPr>
              <a:t>This method can </a:t>
            </a:r>
            <a:r>
              <a:rPr lang="en-US" sz="2400" u="sng" dirty="0">
                <a:latin typeface="Calibri" panose="020F0502020204030204" pitchFamily="34" charset="0"/>
                <a:ea typeface="Malgun Gothic" panose="020B0503020000020004" pitchFamily="34" charset="-127"/>
                <a:cs typeface="Times New Roman" panose="02020603050405020304" pitchFamily="18" charset="0"/>
              </a:rPr>
              <a:t>aid</a:t>
            </a:r>
            <a:r>
              <a:rPr lang="en-US" sz="2400" dirty="0">
                <a:latin typeface="Calibri" panose="020F0502020204030204" pitchFamily="34" charset="0"/>
                <a:ea typeface="Malgun Gothic" panose="020B0503020000020004" pitchFamily="34" charset="-127"/>
                <a:cs typeface="Times New Roman" panose="02020603050405020304" pitchFamily="18" charset="0"/>
              </a:rPr>
              <a:t> your </a:t>
            </a:r>
            <a:r>
              <a:rPr lang="en-US" sz="2400" b="1" dirty="0">
                <a:latin typeface="Calibri" panose="020F0502020204030204" pitchFamily="34" charset="0"/>
                <a:ea typeface="Malgun Gothic" panose="020B0503020000020004" pitchFamily="34" charset="-127"/>
                <a:cs typeface="Times New Roman" panose="02020603050405020304" pitchFamily="18" charset="0"/>
              </a:rPr>
              <a:t>natural</a:t>
            </a:r>
            <a:r>
              <a:rPr lang="en-US" sz="2400" dirty="0">
                <a:latin typeface="Calibri" panose="020F0502020204030204" pitchFamily="34" charset="0"/>
                <a:ea typeface="Malgun Gothic" panose="020B0503020000020004" pitchFamily="34" charset="-127"/>
                <a:cs typeface="Times New Roman" panose="02020603050405020304" pitchFamily="18" charset="0"/>
              </a:rPr>
              <a:t> </a:t>
            </a:r>
            <a:r>
              <a:rPr lang="en-US" sz="2400" b="1" dirty="0">
                <a:latin typeface="Calibri" panose="020F0502020204030204" pitchFamily="34" charset="0"/>
                <a:ea typeface="Malgun Gothic" panose="020B0503020000020004" pitchFamily="34" charset="-127"/>
                <a:cs typeface="Times New Roman" panose="02020603050405020304" pitchFamily="18" charset="0"/>
              </a:rPr>
              <a:t>delivery</a:t>
            </a:r>
            <a:r>
              <a:rPr lang="en-US" sz="2400" dirty="0">
                <a:latin typeface="Calibri" panose="020F0502020204030204" pitchFamily="34" charset="0"/>
                <a:ea typeface="Malgun Gothic" panose="020B0503020000020004" pitchFamily="34" charset="-127"/>
                <a:cs typeface="Times New Roman" panose="02020603050405020304" pitchFamily="18" charset="0"/>
              </a:rPr>
              <a:t>. You can:</a:t>
            </a:r>
          </a:p>
          <a:p>
            <a:pPr marL="800100" lvl="1" indent="-342900">
              <a:spcAft>
                <a:spcPts val="800"/>
              </a:spcAft>
              <a:buFont typeface="Arial" panose="020B0604020202020204" pitchFamily="34" charset="0"/>
              <a:buChar char="•"/>
            </a:pPr>
            <a:r>
              <a:rPr lang="en-US" sz="2400" dirty="0">
                <a:latin typeface="Calibri" panose="020F0502020204030204" pitchFamily="34" charset="0"/>
                <a:ea typeface="Malgun Gothic" panose="020B0503020000020004" pitchFamily="34" charset="-127"/>
                <a:cs typeface="Times New Roman" panose="02020603050405020304" pitchFamily="18" charset="0"/>
              </a:rPr>
              <a:t>break your script into natural </a:t>
            </a:r>
            <a:r>
              <a:rPr lang="en-US" sz="2400" b="1" dirty="0">
                <a:latin typeface="Calibri" panose="020F0502020204030204" pitchFamily="34" charset="0"/>
                <a:ea typeface="Malgun Gothic" panose="020B0503020000020004" pitchFamily="34" charset="-127"/>
                <a:cs typeface="Times New Roman" panose="02020603050405020304" pitchFamily="18" charset="0"/>
              </a:rPr>
              <a:t>chunks</a:t>
            </a:r>
            <a:r>
              <a:rPr lang="en-US" sz="2400" dirty="0">
                <a:latin typeface="Calibri" panose="020F0502020204030204" pitchFamily="34" charset="0"/>
                <a:ea typeface="Malgun Gothic" panose="020B0503020000020004" pitchFamily="34" charset="-127"/>
                <a:cs typeface="Times New Roman" panose="02020603050405020304" pitchFamily="18" charset="0"/>
              </a:rPr>
              <a:t>.</a:t>
            </a:r>
          </a:p>
          <a:p>
            <a:pPr marL="800100" lvl="1" indent="-342900">
              <a:spcAft>
                <a:spcPts val="800"/>
              </a:spcAft>
              <a:buFont typeface="Arial" panose="020B0604020202020204" pitchFamily="34" charset="0"/>
              <a:buChar char="•"/>
            </a:pPr>
            <a:r>
              <a:rPr lang="en-US" sz="2400" dirty="0">
                <a:latin typeface="Calibri" panose="020F0502020204030204" pitchFamily="34" charset="0"/>
                <a:ea typeface="Malgun Gothic" panose="020B0503020000020004" pitchFamily="34" charset="-127"/>
                <a:cs typeface="Times New Roman" panose="02020603050405020304" pitchFamily="18" charset="0"/>
              </a:rPr>
              <a:t>highlight words to </a:t>
            </a:r>
            <a:r>
              <a:rPr lang="en-US" sz="2400" b="1" dirty="0">
                <a:latin typeface="Calibri" panose="020F0502020204030204" pitchFamily="34" charset="0"/>
                <a:ea typeface="Malgun Gothic" panose="020B0503020000020004" pitchFamily="34" charset="-127"/>
                <a:cs typeface="Times New Roman" panose="02020603050405020304" pitchFamily="18" charset="0"/>
              </a:rPr>
              <a:t>stress</a:t>
            </a:r>
            <a:r>
              <a:rPr lang="en-US" sz="2400" dirty="0">
                <a:latin typeface="Calibri" panose="020F0502020204030204" pitchFamily="34" charset="0"/>
                <a:ea typeface="Malgun Gothic" panose="020B0503020000020004" pitchFamily="34" charset="-127"/>
                <a:cs typeface="Times New Roman" panose="02020603050405020304" pitchFamily="18" charset="0"/>
              </a:rPr>
              <a:t>.</a:t>
            </a:r>
          </a:p>
          <a:p>
            <a:pPr marL="800100" lvl="1" indent="-342900">
              <a:spcAft>
                <a:spcPts val="800"/>
              </a:spcAft>
              <a:buFont typeface="Arial" panose="020B0604020202020204" pitchFamily="34" charset="0"/>
              <a:buChar char="•"/>
            </a:pPr>
            <a:r>
              <a:rPr lang="en-US" sz="2400" dirty="0">
                <a:latin typeface="Calibri" panose="020F0502020204030204" pitchFamily="34" charset="0"/>
                <a:ea typeface="Malgun Gothic" panose="020B0503020000020004" pitchFamily="34" charset="-127"/>
                <a:cs typeface="Times New Roman" panose="02020603050405020304" pitchFamily="18" charset="0"/>
              </a:rPr>
              <a:t>mark </a:t>
            </a:r>
            <a:r>
              <a:rPr lang="en-US" sz="2400" b="1" dirty="0">
                <a:latin typeface="Calibri" panose="020F0502020204030204" pitchFamily="34" charset="0"/>
                <a:ea typeface="Malgun Gothic" panose="020B0503020000020004" pitchFamily="34" charset="-127"/>
                <a:cs typeface="Times New Roman" panose="02020603050405020304" pitchFamily="18" charset="0"/>
              </a:rPr>
              <a:t>intonation</a:t>
            </a:r>
            <a:r>
              <a:rPr lang="en-US" sz="2400" dirty="0">
                <a:latin typeface="Calibri" panose="020F0502020204030204" pitchFamily="34" charset="0"/>
                <a:ea typeface="Malgun Gothic" panose="020B0503020000020004" pitchFamily="34" charset="-127"/>
                <a:cs typeface="Times New Roman" panose="02020603050405020304" pitchFamily="18" charset="0"/>
              </a:rPr>
              <a:t> patterns.</a:t>
            </a:r>
          </a:p>
        </p:txBody>
      </p:sp>
      <p:sp>
        <p:nvSpPr>
          <p:cNvPr id="36" name="Rectangle 35"/>
          <p:cNvSpPr/>
          <p:nvPr/>
        </p:nvSpPr>
        <p:spPr>
          <a:xfrm>
            <a:off x="5447928" y="1785620"/>
            <a:ext cx="6408712" cy="3648884"/>
          </a:xfrm>
          <a:prstGeom prst="rect">
            <a:avLst/>
          </a:prstGeom>
          <a:solidFill>
            <a:schemeClr val="accent2">
              <a:lumMod val="60000"/>
              <a:lumOff val="40000"/>
            </a:schemeClr>
          </a:solidFill>
          <a:ln>
            <a:solidFill>
              <a:schemeClr val="tx1"/>
            </a:solidFill>
            <a:prstDash val="dash"/>
          </a:ln>
        </p:spPr>
        <p:txBody>
          <a:bodyPr wrap="square" anchor="ctr">
            <a:spAutoFit/>
          </a:bodyPr>
          <a:lstStyle/>
          <a:p>
            <a:pPr>
              <a:lnSpc>
                <a:spcPct val="107000"/>
              </a:lnSpc>
            </a:pPr>
            <a:r>
              <a:rPr lang="en-US" sz="2400" b="1" u="sng" dirty="0">
                <a:latin typeface="Calibri" panose="020F0502020204030204" pitchFamily="34" charset="0"/>
                <a:ea typeface="Malgun Gothic" panose="020B0503020000020004" pitchFamily="34" charset="-127"/>
                <a:cs typeface="Times New Roman" panose="02020603050405020304" pitchFamily="18" charset="0"/>
              </a:rPr>
              <a:t>Disadvantages</a:t>
            </a:r>
          </a:p>
          <a:p>
            <a:pPr marL="342900" indent="-342900">
              <a:lnSpc>
                <a:spcPct val="107000"/>
              </a:lnSpc>
              <a:buFont typeface="Symbol" panose="05050102010706020507" pitchFamily="18" charset="2"/>
              <a:buChar char=""/>
            </a:pPr>
            <a:r>
              <a:rPr lang="en-US" sz="2400" dirty="0">
                <a:latin typeface="Calibri" panose="020F0502020204030204" pitchFamily="34" charset="0"/>
                <a:ea typeface="Malgun Gothic" panose="020B0503020000020004" pitchFamily="34" charset="-127"/>
                <a:cs typeface="Times New Roman" panose="02020603050405020304" pitchFamily="18" charset="0"/>
              </a:rPr>
              <a:t>This method may interfere with </a:t>
            </a:r>
            <a:r>
              <a:rPr lang="en-US" sz="2400" b="1" dirty="0">
                <a:latin typeface="Calibri" panose="020F0502020204030204" pitchFamily="34" charset="0"/>
                <a:ea typeface="Malgun Gothic" panose="020B0503020000020004" pitchFamily="34" charset="-127"/>
                <a:cs typeface="Times New Roman" panose="02020603050405020304" pitchFamily="18" charset="0"/>
              </a:rPr>
              <a:t>eye contact</a:t>
            </a:r>
            <a:r>
              <a:rPr lang="en-US" sz="2400" dirty="0">
                <a:latin typeface="Calibri" panose="020F0502020204030204" pitchFamily="34" charset="0"/>
                <a:ea typeface="Malgun Gothic" panose="020B0503020000020004" pitchFamily="34" charset="-127"/>
                <a:cs typeface="Times New Roman" panose="02020603050405020304" pitchFamily="18" charset="0"/>
              </a:rPr>
              <a:t>. People often look upwards when speaking from memory.</a:t>
            </a:r>
          </a:p>
          <a:p>
            <a:pPr marL="342900" indent="-342900">
              <a:lnSpc>
                <a:spcPct val="107000"/>
              </a:lnSpc>
              <a:buFont typeface="Symbol" panose="05050102010706020507" pitchFamily="18" charset="2"/>
              <a:buChar char=""/>
            </a:pPr>
            <a:r>
              <a:rPr lang="en-US" sz="2400" dirty="0">
                <a:latin typeface="Calibri" panose="020F0502020204030204" pitchFamily="34" charset="0"/>
                <a:ea typeface="Malgun Gothic" panose="020B0503020000020004" pitchFamily="34" charset="-127"/>
                <a:cs typeface="Times New Roman" panose="02020603050405020304" pitchFamily="18" charset="0"/>
              </a:rPr>
              <a:t>This method may </a:t>
            </a:r>
            <a:r>
              <a:rPr lang="en-US" sz="2400" u="sng" dirty="0">
                <a:latin typeface="Calibri" panose="020F0502020204030204" pitchFamily="34" charset="0"/>
                <a:ea typeface="Malgun Gothic" panose="020B0503020000020004" pitchFamily="34" charset="-127"/>
                <a:cs typeface="Times New Roman" panose="02020603050405020304" pitchFamily="18" charset="0"/>
              </a:rPr>
              <a:t>interfere</a:t>
            </a:r>
            <a:r>
              <a:rPr lang="en-US" sz="2400" dirty="0">
                <a:latin typeface="Calibri" panose="020F0502020204030204" pitchFamily="34" charset="0"/>
                <a:ea typeface="Malgun Gothic" panose="020B0503020000020004" pitchFamily="34" charset="-127"/>
                <a:cs typeface="Times New Roman" panose="02020603050405020304" pitchFamily="18" charset="0"/>
              </a:rPr>
              <a:t> with your </a:t>
            </a:r>
            <a:r>
              <a:rPr lang="en-US" sz="2400" b="1" dirty="0">
                <a:latin typeface="Calibri" panose="020F0502020204030204" pitchFamily="34" charset="0"/>
                <a:ea typeface="Malgun Gothic" panose="020B0503020000020004" pitchFamily="34" charset="-127"/>
                <a:cs typeface="Times New Roman" panose="02020603050405020304" pitchFamily="18" charset="0"/>
              </a:rPr>
              <a:t>natural</a:t>
            </a:r>
            <a:r>
              <a:rPr lang="en-US" sz="2400" dirty="0">
                <a:latin typeface="Calibri" panose="020F0502020204030204" pitchFamily="34" charset="0"/>
                <a:ea typeface="Malgun Gothic" panose="020B0503020000020004" pitchFamily="34" charset="-127"/>
                <a:cs typeface="Times New Roman" panose="02020603050405020304" pitchFamily="18" charset="0"/>
              </a:rPr>
              <a:t> </a:t>
            </a:r>
            <a:r>
              <a:rPr lang="en-US" sz="2400" b="1" dirty="0">
                <a:latin typeface="Calibri" panose="020F0502020204030204" pitchFamily="34" charset="0"/>
                <a:ea typeface="Malgun Gothic" panose="020B0503020000020004" pitchFamily="34" charset="-127"/>
                <a:cs typeface="Times New Roman" panose="02020603050405020304" pitchFamily="18" charset="0"/>
              </a:rPr>
              <a:t>delivery</a:t>
            </a:r>
            <a:r>
              <a:rPr lang="en-US" sz="2400" dirty="0">
                <a:latin typeface="Calibri" panose="020F0502020204030204" pitchFamily="34" charset="0"/>
                <a:ea typeface="Malgun Gothic" panose="020B0503020000020004" pitchFamily="34" charset="-127"/>
                <a:cs typeface="Times New Roman" panose="02020603050405020304" pitchFamily="18" charset="0"/>
              </a:rPr>
              <a:t>. You may forget to use pauses, stress and intonation. You may sound like a robot.</a:t>
            </a:r>
          </a:p>
          <a:p>
            <a:pPr marL="342900" indent="-342900">
              <a:lnSpc>
                <a:spcPct val="107000"/>
              </a:lnSpc>
              <a:buFont typeface="Symbol" panose="05050102010706020507" pitchFamily="18" charset="2"/>
              <a:buChar char=""/>
            </a:pPr>
            <a:r>
              <a:rPr lang="en-US" sz="2400" dirty="0">
                <a:latin typeface="Calibri" panose="020F0502020204030204" pitchFamily="34" charset="0"/>
                <a:ea typeface="Malgun Gothic" panose="020B0503020000020004" pitchFamily="34" charset="-127"/>
                <a:cs typeface="Times New Roman" panose="02020603050405020304" pitchFamily="18" charset="0"/>
              </a:rPr>
              <a:t>During presentations, people get stressed. Their memory may go </a:t>
            </a:r>
            <a:r>
              <a:rPr lang="en-US" sz="2400" b="1" dirty="0">
                <a:latin typeface="Calibri" panose="020F0502020204030204" pitchFamily="34" charset="0"/>
                <a:ea typeface="Malgun Gothic" panose="020B0503020000020004" pitchFamily="34" charset="-127"/>
                <a:cs typeface="Times New Roman" panose="02020603050405020304" pitchFamily="18" charset="0"/>
              </a:rPr>
              <a:t>blank</a:t>
            </a:r>
            <a:r>
              <a:rPr lang="en-US" sz="2400" dirty="0">
                <a:latin typeface="Calibri" panose="020F0502020204030204" pitchFamily="34" charset="0"/>
                <a:ea typeface="Malgun Gothic" panose="020B0503020000020004" pitchFamily="34" charset="-127"/>
                <a:cs typeface="Times New Roman" panose="02020603050405020304" pitchFamily="18" charset="0"/>
              </a:rPr>
              <a:t>. </a:t>
            </a:r>
          </a:p>
        </p:txBody>
      </p:sp>
      <p:sp>
        <p:nvSpPr>
          <p:cNvPr id="37" name="Rectangle 36">
            <a:extLst>
              <a:ext uri="{FF2B5EF4-FFF2-40B4-BE49-F238E27FC236}">
                <a16:creationId xmlns:a16="http://schemas.microsoft.com/office/drawing/2014/main" id="{A9E578D6-A658-4804-A040-BF940154F596}"/>
              </a:ext>
            </a:extLst>
          </p:cNvPr>
          <p:cNvSpPr/>
          <p:nvPr/>
        </p:nvSpPr>
        <p:spPr>
          <a:xfrm>
            <a:off x="5292465" y="5561707"/>
            <a:ext cx="6720995" cy="400110"/>
          </a:xfrm>
          <a:prstGeom prst="rect">
            <a:avLst/>
          </a:prstGeom>
          <a:noFill/>
          <a:ln>
            <a:noFill/>
          </a:ln>
        </p:spPr>
        <p:txBody>
          <a:bodyPr wrap="square">
            <a:spAutoFit/>
          </a:bodyPr>
          <a:lstStyle/>
          <a:p>
            <a:pPr algn="r"/>
            <a:r>
              <a:rPr lang="en-US" sz="2000" dirty="0"/>
              <a:t>Identify at least one solution to these disadvantages.</a:t>
            </a:r>
            <a:endParaRPr lang="en-GB" sz="2000" dirty="0"/>
          </a:p>
        </p:txBody>
      </p:sp>
    </p:spTree>
    <p:extLst>
      <p:ext uri="{BB962C8B-B14F-4D97-AF65-F5344CB8AC3E}">
        <p14:creationId xmlns:p14="http://schemas.microsoft.com/office/powerpoint/2010/main" val="396757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6">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6">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2"/>
          <p:cNvGrpSpPr>
            <a:grpSpLocks/>
          </p:cNvGrpSpPr>
          <p:nvPr/>
        </p:nvGrpSpPr>
        <p:grpSpPr bwMode="auto">
          <a:xfrm>
            <a:off x="2567608" y="279885"/>
            <a:ext cx="9079754" cy="556827"/>
            <a:chOff x="103092947" y="106166598"/>
            <a:chExt cx="6633628" cy="556506"/>
          </a:xfrm>
        </p:grpSpPr>
        <p:sp>
          <p:nvSpPr>
            <p:cNvPr id="18"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Presentation delivery methods: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Memorising</a:t>
              </a:r>
              <a:r>
                <a:rPr kumimoji="0" lang="en-GB" altLang="en-US" sz="2400" i="0" u="none" strike="noStrike" kern="1200" cap="none" spc="0" normalizeH="0" noProof="0" dirty="0">
                  <a:ln>
                    <a:noFill/>
                  </a:ln>
                  <a:solidFill>
                    <a:srgbClr val="000000"/>
                  </a:solidFill>
                  <a:effectLst/>
                  <a:uLnTx/>
                  <a:uFillTx/>
                  <a:latin typeface="Verdana" panose="020B0604030504040204" pitchFamily="34" charset="0"/>
                  <a:ea typeface="+mn-ea"/>
                  <a:cs typeface="+mn-cs"/>
                </a:rPr>
                <a:t> a script</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9"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2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23" name="Rectangle 22"/>
          <p:cNvSpPr/>
          <p:nvPr/>
        </p:nvSpPr>
        <p:spPr>
          <a:xfrm>
            <a:off x="443529" y="992527"/>
            <a:ext cx="11413111" cy="461665"/>
          </a:xfrm>
          <a:prstGeom prst="rect">
            <a:avLst/>
          </a:prstGeom>
          <a:solidFill>
            <a:srgbClr val="FFFFD1"/>
          </a:solidFill>
          <a:ln>
            <a:solidFill>
              <a:schemeClr val="tx1"/>
            </a:solidFill>
            <a:prstDash val="dash"/>
          </a:ln>
        </p:spPr>
        <p:txBody>
          <a:bodyPr wrap="square" anchor="ctr">
            <a:spAutoFit/>
          </a:bodyPr>
          <a:lstStyle/>
          <a:p>
            <a:pPr algn="ctr"/>
            <a:r>
              <a:rPr lang="en-US" sz="2400" b="1" dirty="0" err="1"/>
              <a:t>memorising</a:t>
            </a:r>
            <a:r>
              <a:rPr lang="en-US" sz="2400" b="1" dirty="0"/>
              <a:t> a script</a:t>
            </a:r>
          </a:p>
        </p:txBody>
      </p:sp>
      <p:sp>
        <p:nvSpPr>
          <p:cNvPr id="36" name="Rectangle 35"/>
          <p:cNvSpPr/>
          <p:nvPr/>
        </p:nvSpPr>
        <p:spPr>
          <a:xfrm>
            <a:off x="443529" y="1970402"/>
            <a:ext cx="5220423" cy="4439229"/>
          </a:xfrm>
          <a:prstGeom prst="rect">
            <a:avLst/>
          </a:prstGeom>
          <a:solidFill>
            <a:schemeClr val="accent2">
              <a:lumMod val="60000"/>
              <a:lumOff val="40000"/>
            </a:schemeClr>
          </a:solidFill>
          <a:ln>
            <a:solidFill>
              <a:schemeClr val="tx1"/>
            </a:solidFill>
            <a:prstDash val="dash"/>
          </a:ln>
        </p:spPr>
        <p:txBody>
          <a:bodyPr wrap="square" anchor="ctr">
            <a:spAutoFit/>
          </a:bodyPr>
          <a:lstStyle/>
          <a:p>
            <a:pPr>
              <a:lnSpc>
                <a:spcPct val="107000"/>
              </a:lnSpc>
            </a:pPr>
            <a:r>
              <a:rPr lang="en-US" sz="2400" b="1" u="sng" dirty="0">
                <a:latin typeface="Calibri" panose="020F0502020204030204" pitchFamily="34" charset="0"/>
                <a:ea typeface="Malgun Gothic" panose="020B0503020000020004" pitchFamily="34" charset="-127"/>
                <a:cs typeface="Times New Roman" panose="02020603050405020304" pitchFamily="18" charset="0"/>
              </a:rPr>
              <a:t>Disadvantages</a:t>
            </a:r>
          </a:p>
          <a:p>
            <a:pPr marL="342900" indent="-342900">
              <a:lnSpc>
                <a:spcPct val="107000"/>
              </a:lnSpc>
              <a:buFont typeface="Symbol" panose="05050102010706020507" pitchFamily="18" charset="2"/>
              <a:buChar char=""/>
            </a:pPr>
            <a:r>
              <a:rPr lang="en-US" sz="2400" dirty="0">
                <a:latin typeface="Calibri" panose="020F0502020204030204" pitchFamily="34" charset="0"/>
                <a:ea typeface="Malgun Gothic" panose="020B0503020000020004" pitchFamily="34" charset="-127"/>
                <a:cs typeface="Times New Roman" panose="02020603050405020304" pitchFamily="18" charset="0"/>
              </a:rPr>
              <a:t>This method may interfere with </a:t>
            </a:r>
            <a:r>
              <a:rPr lang="en-US" sz="2400" b="1" dirty="0">
                <a:latin typeface="Calibri" panose="020F0502020204030204" pitchFamily="34" charset="0"/>
                <a:ea typeface="Malgun Gothic" panose="020B0503020000020004" pitchFamily="34" charset="-127"/>
                <a:cs typeface="Times New Roman" panose="02020603050405020304" pitchFamily="18" charset="0"/>
              </a:rPr>
              <a:t>eye</a:t>
            </a:r>
            <a:r>
              <a:rPr lang="en-US" sz="2400" dirty="0">
                <a:latin typeface="Calibri" panose="020F0502020204030204" pitchFamily="34" charset="0"/>
                <a:ea typeface="Malgun Gothic" panose="020B0503020000020004" pitchFamily="34" charset="-127"/>
                <a:cs typeface="Times New Roman" panose="02020603050405020304" pitchFamily="18" charset="0"/>
              </a:rPr>
              <a:t> </a:t>
            </a:r>
            <a:r>
              <a:rPr lang="en-US" sz="2400" b="1" dirty="0">
                <a:latin typeface="Calibri" panose="020F0502020204030204" pitchFamily="34" charset="0"/>
                <a:ea typeface="Malgun Gothic" panose="020B0503020000020004" pitchFamily="34" charset="-127"/>
                <a:cs typeface="Times New Roman" panose="02020603050405020304" pitchFamily="18" charset="0"/>
              </a:rPr>
              <a:t>contact</a:t>
            </a:r>
            <a:r>
              <a:rPr lang="en-US" sz="2400" dirty="0">
                <a:latin typeface="Calibri" panose="020F0502020204030204" pitchFamily="34" charset="0"/>
                <a:ea typeface="Malgun Gothic" panose="020B0503020000020004" pitchFamily="34" charset="-127"/>
                <a:cs typeface="Times New Roman" panose="02020603050405020304" pitchFamily="18" charset="0"/>
              </a:rPr>
              <a:t>. People often look upwards when speaking from memory.</a:t>
            </a:r>
          </a:p>
          <a:p>
            <a:pPr marL="342900" indent="-342900">
              <a:lnSpc>
                <a:spcPct val="107000"/>
              </a:lnSpc>
              <a:buFont typeface="Symbol" panose="05050102010706020507" pitchFamily="18" charset="2"/>
              <a:buChar char=""/>
            </a:pPr>
            <a:r>
              <a:rPr lang="en-US" sz="2400" dirty="0">
                <a:latin typeface="Calibri" panose="020F0502020204030204" pitchFamily="34" charset="0"/>
                <a:ea typeface="Malgun Gothic" panose="020B0503020000020004" pitchFamily="34" charset="-127"/>
                <a:cs typeface="Times New Roman" panose="02020603050405020304" pitchFamily="18" charset="0"/>
              </a:rPr>
              <a:t>This method may </a:t>
            </a:r>
            <a:r>
              <a:rPr lang="en-US" sz="2400" u="sng" dirty="0">
                <a:latin typeface="Calibri" panose="020F0502020204030204" pitchFamily="34" charset="0"/>
                <a:ea typeface="Malgun Gothic" panose="020B0503020000020004" pitchFamily="34" charset="-127"/>
                <a:cs typeface="Times New Roman" panose="02020603050405020304" pitchFamily="18" charset="0"/>
              </a:rPr>
              <a:t>interfere</a:t>
            </a:r>
            <a:r>
              <a:rPr lang="en-US" sz="2400" dirty="0">
                <a:latin typeface="Calibri" panose="020F0502020204030204" pitchFamily="34" charset="0"/>
                <a:ea typeface="Malgun Gothic" panose="020B0503020000020004" pitchFamily="34" charset="-127"/>
                <a:cs typeface="Times New Roman" panose="02020603050405020304" pitchFamily="18" charset="0"/>
              </a:rPr>
              <a:t> with your </a:t>
            </a:r>
            <a:r>
              <a:rPr lang="en-US" sz="2400" b="1" dirty="0">
                <a:latin typeface="Calibri" panose="020F0502020204030204" pitchFamily="34" charset="0"/>
                <a:ea typeface="Malgun Gothic" panose="020B0503020000020004" pitchFamily="34" charset="-127"/>
                <a:cs typeface="Times New Roman" panose="02020603050405020304" pitchFamily="18" charset="0"/>
              </a:rPr>
              <a:t>natural delivery</a:t>
            </a:r>
            <a:r>
              <a:rPr lang="en-US" sz="2400" dirty="0">
                <a:latin typeface="Calibri" panose="020F0502020204030204" pitchFamily="34" charset="0"/>
                <a:ea typeface="Malgun Gothic" panose="020B0503020000020004" pitchFamily="34" charset="-127"/>
                <a:cs typeface="Times New Roman" panose="02020603050405020304" pitchFamily="18" charset="0"/>
              </a:rPr>
              <a:t>. You may forget to use pauses, stress and intonation. You may sound like a robot.</a:t>
            </a:r>
          </a:p>
          <a:p>
            <a:pPr marL="342900" indent="-342900">
              <a:lnSpc>
                <a:spcPct val="107000"/>
              </a:lnSpc>
              <a:buFont typeface="Symbol" panose="05050102010706020507" pitchFamily="18" charset="2"/>
              <a:buChar char=""/>
            </a:pPr>
            <a:r>
              <a:rPr lang="en-US" sz="2400" dirty="0">
                <a:latin typeface="Calibri" panose="020F0502020204030204" pitchFamily="34" charset="0"/>
                <a:ea typeface="Malgun Gothic" panose="020B0503020000020004" pitchFamily="34" charset="-127"/>
                <a:cs typeface="Times New Roman" panose="02020603050405020304" pitchFamily="18" charset="0"/>
              </a:rPr>
              <a:t>During presentations, people get stressed. Their memory may go </a:t>
            </a:r>
            <a:r>
              <a:rPr lang="en-US" sz="2400" b="1" dirty="0">
                <a:latin typeface="Calibri" panose="020F0502020204030204" pitchFamily="34" charset="0"/>
                <a:ea typeface="Malgun Gothic" panose="020B0503020000020004" pitchFamily="34" charset="-127"/>
                <a:cs typeface="Times New Roman" panose="02020603050405020304" pitchFamily="18" charset="0"/>
              </a:rPr>
              <a:t>blank</a:t>
            </a:r>
            <a:r>
              <a:rPr lang="en-US" sz="2400" dirty="0">
                <a:latin typeface="Calibri" panose="020F0502020204030204" pitchFamily="34" charset="0"/>
                <a:ea typeface="Malgun Gothic" panose="020B0503020000020004" pitchFamily="34" charset="-127"/>
                <a:cs typeface="Times New Roman" panose="02020603050405020304" pitchFamily="18" charset="0"/>
              </a:rPr>
              <a:t>. </a:t>
            </a:r>
          </a:p>
        </p:txBody>
      </p:sp>
      <p:cxnSp>
        <p:nvCxnSpPr>
          <p:cNvPr id="13" name="Straight Arrow Connector 12">
            <a:extLst>
              <a:ext uri="{FF2B5EF4-FFF2-40B4-BE49-F238E27FC236}">
                <a16:creationId xmlns:a16="http://schemas.microsoft.com/office/drawing/2014/main" id="{3C80F6D4-5E52-4AB6-8F18-B8C5F18792BD}"/>
              </a:ext>
            </a:extLst>
          </p:cNvPr>
          <p:cNvCxnSpPr>
            <a:cxnSpLocks/>
          </p:cNvCxnSpPr>
          <p:nvPr/>
        </p:nvCxnSpPr>
        <p:spPr>
          <a:xfrm>
            <a:off x="5515387" y="2564904"/>
            <a:ext cx="576064" cy="0"/>
          </a:xfrm>
          <a:prstGeom prst="straightConnector1">
            <a:avLst/>
          </a:prstGeom>
          <a:ln w="1270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3262FC9-CDA9-4822-B06F-F65DF97EF294}"/>
              </a:ext>
            </a:extLst>
          </p:cNvPr>
          <p:cNvCxnSpPr>
            <a:cxnSpLocks/>
          </p:cNvCxnSpPr>
          <p:nvPr/>
        </p:nvCxnSpPr>
        <p:spPr>
          <a:xfrm>
            <a:off x="5515387" y="4222670"/>
            <a:ext cx="576064" cy="0"/>
          </a:xfrm>
          <a:prstGeom prst="straightConnector1">
            <a:avLst/>
          </a:prstGeom>
          <a:ln w="1270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6CA497A-E1C9-45AF-BB96-0FFD04CA0BA9}"/>
              </a:ext>
            </a:extLst>
          </p:cNvPr>
          <p:cNvCxnSpPr>
            <a:cxnSpLocks/>
          </p:cNvCxnSpPr>
          <p:nvPr/>
        </p:nvCxnSpPr>
        <p:spPr>
          <a:xfrm>
            <a:off x="5515387" y="6093296"/>
            <a:ext cx="576064" cy="0"/>
          </a:xfrm>
          <a:prstGeom prst="straightConnector1">
            <a:avLst/>
          </a:prstGeom>
          <a:ln w="1270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091451" y="1643572"/>
            <a:ext cx="5800528" cy="4919488"/>
          </a:xfrm>
          <a:prstGeom prst="rect">
            <a:avLst/>
          </a:prstGeom>
          <a:noFill/>
          <a:ln>
            <a:solidFill>
              <a:schemeClr val="tx1"/>
            </a:solidFill>
            <a:prstDash val="dash"/>
          </a:ln>
        </p:spPr>
        <p:txBody>
          <a:bodyPr wrap="square" anchor="ctr">
            <a:spAutoFit/>
          </a:bodyPr>
          <a:lstStyle/>
          <a:p>
            <a:pPr>
              <a:lnSpc>
                <a:spcPct val="107000"/>
              </a:lnSpc>
            </a:pPr>
            <a:r>
              <a:rPr lang="en-US" sz="2400" b="1" u="sng" dirty="0">
                <a:latin typeface="Calibri" panose="020F0502020204030204" pitchFamily="34" charset="0"/>
                <a:ea typeface="Malgun Gothic" panose="020B0503020000020004" pitchFamily="34" charset="-127"/>
                <a:cs typeface="Times New Roman" panose="02020603050405020304" pitchFamily="18" charset="0"/>
              </a:rPr>
              <a:t>Solutions</a:t>
            </a:r>
          </a:p>
          <a:p>
            <a:r>
              <a:rPr lang="en-US" sz="2400" b="1" dirty="0"/>
              <a:t>Practise</a:t>
            </a:r>
            <a:r>
              <a:rPr lang="en-US" sz="2400" dirty="0"/>
              <a:t> delivering your presentation with your PPT </a:t>
            </a:r>
            <a:r>
              <a:rPr lang="en-US" sz="2400" u="sng" dirty="0"/>
              <a:t>several times</a:t>
            </a:r>
            <a:r>
              <a:rPr lang="en-US" sz="2400" dirty="0"/>
              <a:t>. Video record yourself - focus on your use of eye contact when you watch the recording.</a:t>
            </a:r>
          </a:p>
          <a:p>
            <a:endParaRPr lang="en-US" sz="2400" dirty="0"/>
          </a:p>
          <a:p>
            <a:r>
              <a:rPr lang="en-US" sz="2400" dirty="0"/>
              <a:t>Mark pronunciation features on your script as we did in </a:t>
            </a:r>
            <a:r>
              <a:rPr lang="en-US" sz="2400" i="1" dirty="0"/>
              <a:t>Lessons 2.1</a:t>
            </a:r>
            <a:r>
              <a:rPr lang="en-US" sz="2400" dirty="0"/>
              <a:t>, </a:t>
            </a:r>
            <a:r>
              <a:rPr lang="en-US" sz="2400" i="1" dirty="0"/>
              <a:t>3.1</a:t>
            </a:r>
            <a:r>
              <a:rPr lang="en-US" sz="2400" dirty="0"/>
              <a:t> and </a:t>
            </a:r>
            <a:r>
              <a:rPr lang="en-US" sz="2400" i="1" dirty="0"/>
              <a:t>4.1</a:t>
            </a:r>
            <a:r>
              <a:rPr lang="en-US" sz="2400" dirty="0"/>
              <a:t>. </a:t>
            </a:r>
            <a:r>
              <a:rPr lang="en-US" sz="2400" b="1" dirty="0"/>
              <a:t>Practise</a:t>
            </a:r>
            <a:r>
              <a:rPr lang="en-US" sz="2400" dirty="0"/>
              <a:t> delivering your presentation with these features. Record yourself.</a:t>
            </a:r>
            <a:endParaRPr lang="en-GB" sz="2400" dirty="0"/>
          </a:p>
          <a:p>
            <a:endParaRPr lang="en-US" sz="2400" dirty="0"/>
          </a:p>
          <a:p>
            <a:r>
              <a:rPr lang="en-US" sz="2400" dirty="0"/>
              <a:t>Make notecards that contain the main points. </a:t>
            </a:r>
            <a:r>
              <a:rPr lang="en-US" sz="2400" b="1" dirty="0"/>
              <a:t>Practise</a:t>
            </a:r>
            <a:r>
              <a:rPr lang="en-US" sz="2400" dirty="0"/>
              <a:t> presenting using these cards.</a:t>
            </a:r>
            <a:endParaRPr lang="en-GB" sz="2400" dirty="0"/>
          </a:p>
        </p:txBody>
      </p:sp>
    </p:spTree>
    <p:extLst>
      <p:ext uri="{BB962C8B-B14F-4D97-AF65-F5344CB8AC3E}">
        <p14:creationId xmlns:p14="http://schemas.microsoft.com/office/powerpoint/2010/main" val="265226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2"/>
          <p:cNvGrpSpPr>
            <a:grpSpLocks/>
          </p:cNvGrpSpPr>
          <p:nvPr/>
        </p:nvGrpSpPr>
        <p:grpSpPr bwMode="auto">
          <a:xfrm>
            <a:off x="2567608" y="279885"/>
            <a:ext cx="9079754" cy="556827"/>
            <a:chOff x="103092947" y="106166598"/>
            <a:chExt cx="6633628" cy="556506"/>
          </a:xfrm>
        </p:grpSpPr>
        <p:sp>
          <p:nvSpPr>
            <p:cNvPr id="18"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Presentation delivery methods: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Using notecards</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9"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2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23" name="Rectangle 22"/>
          <p:cNvSpPr/>
          <p:nvPr/>
        </p:nvSpPr>
        <p:spPr>
          <a:xfrm>
            <a:off x="443529" y="1196752"/>
            <a:ext cx="11413111" cy="461665"/>
          </a:xfrm>
          <a:prstGeom prst="rect">
            <a:avLst/>
          </a:prstGeom>
          <a:solidFill>
            <a:srgbClr val="FFFFD1"/>
          </a:solidFill>
          <a:ln>
            <a:solidFill>
              <a:schemeClr val="tx1"/>
            </a:solidFill>
            <a:prstDash val="dash"/>
          </a:ln>
        </p:spPr>
        <p:txBody>
          <a:bodyPr wrap="square" anchor="ctr">
            <a:spAutoFit/>
          </a:bodyPr>
          <a:lstStyle/>
          <a:p>
            <a:pPr algn="ctr"/>
            <a:r>
              <a:rPr lang="en-US" sz="2400" b="1" dirty="0"/>
              <a:t>using notecards</a:t>
            </a:r>
          </a:p>
        </p:txBody>
      </p:sp>
      <p:sp>
        <p:nvSpPr>
          <p:cNvPr id="30" name="Rectangle 29"/>
          <p:cNvSpPr>
            <a:spLocks noChangeAspect="1"/>
          </p:cNvSpPr>
          <p:nvPr/>
        </p:nvSpPr>
        <p:spPr>
          <a:xfrm>
            <a:off x="443529" y="1844824"/>
            <a:ext cx="4816705" cy="3252172"/>
          </a:xfrm>
          <a:prstGeom prst="rect">
            <a:avLst/>
          </a:prstGeom>
          <a:solidFill>
            <a:schemeClr val="accent6">
              <a:lumMod val="60000"/>
              <a:lumOff val="40000"/>
            </a:schemeClr>
          </a:solidFill>
          <a:ln>
            <a:solidFill>
              <a:schemeClr val="tx1"/>
            </a:solidFill>
            <a:prstDash val="dash"/>
          </a:ln>
        </p:spPr>
        <p:txBody>
          <a:bodyPr wrap="square" anchor="ctr">
            <a:spAutoFit/>
          </a:bodyPr>
          <a:lstStyle/>
          <a:p>
            <a:pPr>
              <a:spcAft>
                <a:spcPts val="800"/>
              </a:spcAft>
            </a:pPr>
            <a:r>
              <a:rPr lang="en-US" sz="2400" b="1" u="sng" dirty="0">
                <a:latin typeface="Calibri" panose="020F0502020204030204" pitchFamily="34" charset="0"/>
                <a:ea typeface="Malgun Gothic" panose="020B0503020000020004" pitchFamily="34" charset="-127"/>
                <a:cs typeface="Times New Roman" panose="02020603050405020304" pitchFamily="18" charset="0"/>
              </a:rPr>
              <a:t>Advantages</a:t>
            </a:r>
          </a:p>
          <a:p>
            <a:pPr marL="342900" indent="-342900">
              <a:spcAft>
                <a:spcPts val="800"/>
              </a:spcAft>
              <a:buFont typeface="Symbol" panose="05050102010706020507" pitchFamily="18" charset="2"/>
              <a:buChar char=""/>
            </a:pPr>
            <a:r>
              <a:rPr lang="en-US" sz="2400" dirty="0">
                <a:latin typeface="Calibri" panose="020F0502020204030204" pitchFamily="34" charset="0"/>
                <a:ea typeface="Malgun Gothic" panose="020B0503020000020004" pitchFamily="34" charset="-127"/>
                <a:cs typeface="Times New Roman" panose="02020603050405020304" pitchFamily="18" charset="0"/>
              </a:rPr>
              <a:t>Notecards can be a useful </a:t>
            </a:r>
            <a:r>
              <a:rPr lang="en-US" sz="2400" b="1" dirty="0">
                <a:latin typeface="Calibri" panose="020F0502020204030204" pitchFamily="34" charset="0"/>
                <a:ea typeface="Malgun Gothic" panose="020B0503020000020004" pitchFamily="34" charset="-127"/>
                <a:cs typeface="Times New Roman" panose="02020603050405020304" pitchFamily="18" charset="0"/>
              </a:rPr>
              <a:t>guide</a:t>
            </a:r>
            <a:r>
              <a:rPr lang="en-US" sz="2400" dirty="0">
                <a:latin typeface="Calibri" panose="020F0502020204030204" pitchFamily="34" charset="0"/>
                <a:ea typeface="Malgun Gothic" panose="020B0503020000020004" pitchFamily="34" charset="-127"/>
                <a:cs typeface="Times New Roman" panose="02020603050405020304" pitchFamily="18" charset="0"/>
              </a:rPr>
              <a:t> to the things you want to say that are not included on the slides.</a:t>
            </a:r>
          </a:p>
          <a:p>
            <a:pPr marL="342900" indent="-342900">
              <a:spcAft>
                <a:spcPts val="800"/>
              </a:spcAft>
              <a:buFont typeface="Symbol" panose="05050102010706020507" pitchFamily="18" charset="2"/>
              <a:buChar char=""/>
            </a:pPr>
            <a:r>
              <a:rPr lang="en-US" sz="2400" dirty="0">
                <a:latin typeface="Calibri" panose="020F0502020204030204" pitchFamily="34" charset="0"/>
                <a:ea typeface="Malgun Gothic" panose="020B0503020000020004" pitchFamily="34" charset="-127"/>
                <a:cs typeface="Times New Roman" panose="02020603050405020304" pitchFamily="18" charset="0"/>
              </a:rPr>
              <a:t>This method can help your performance look </a:t>
            </a:r>
            <a:r>
              <a:rPr lang="en-US" sz="2400" b="1" dirty="0">
                <a:latin typeface="Calibri" panose="020F0502020204030204" pitchFamily="34" charset="0"/>
                <a:ea typeface="Malgun Gothic" panose="020B0503020000020004" pitchFamily="34" charset="-127"/>
                <a:cs typeface="Times New Roman" panose="02020603050405020304" pitchFamily="18" charset="0"/>
              </a:rPr>
              <a:t>natural </a:t>
            </a:r>
            <a:r>
              <a:rPr lang="en-US" sz="2400" dirty="0">
                <a:latin typeface="Calibri" panose="020F0502020204030204" pitchFamily="34" charset="0"/>
                <a:ea typeface="Malgun Gothic" panose="020B0503020000020004" pitchFamily="34" charset="-127"/>
                <a:cs typeface="Times New Roman" panose="02020603050405020304" pitchFamily="18" charset="0"/>
              </a:rPr>
              <a:t>and it is acceptable to use notecards when presenting.</a:t>
            </a:r>
          </a:p>
        </p:txBody>
      </p:sp>
      <p:sp>
        <p:nvSpPr>
          <p:cNvPr id="36" name="Rectangle 35"/>
          <p:cNvSpPr/>
          <p:nvPr/>
        </p:nvSpPr>
        <p:spPr>
          <a:xfrm>
            <a:off x="5448606" y="1844824"/>
            <a:ext cx="6408712" cy="2858539"/>
          </a:xfrm>
          <a:prstGeom prst="rect">
            <a:avLst/>
          </a:prstGeom>
          <a:solidFill>
            <a:schemeClr val="accent2">
              <a:lumMod val="60000"/>
              <a:lumOff val="40000"/>
            </a:schemeClr>
          </a:solidFill>
          <a:ln>
            <a:solidFill>
              <a:schemeClr val="tx1"/>
            </a:solidFill>
            <a:prstDash val="dash"/>
          </a:ln>
        </p:spPr>
        <p:txBody>
          <a:bodyPr wrap="square" anchor="ctr">
            <a:spAutoFit/>
          </a:bodyPr>
          <a:lstStyle/>
          <a:p>
            <a:pPr>
              <a:lnSpc>
                <a:spcPct val="107000"/>
              </a:lnSpc>
            </a:pPr>
            <a:r>
              <a:rPr lang="en-US" sz="2400" b="1" u="sng" dirty="0">
                <a:latin typeface="Calibri" panose="020F0502020204030204" pitchFamily="34" charset="0"/>
                <a:ea typeface="Malgun Gothic" panose="020B0503020000020004" pitchFamily="34" charset="-127"/>
                <a:cs typeface="Times New Roman" panose="02020603050405020304" pitchFamily="18" charset="0"/>
              </a:rPr>
              <a:t>Disadvantages</a:t>
            </a:r>
          </a:p>
          <a:p>
            <a:pPr marL="342900" indent="-342900">
              <a:lnSpc>
                <a:spcPct val="107000"/>
              </a:lnSpc>
              <a:buFont typeface="Symbol" panose="05050102010706020507" pitchFamily="18" charset="2"/>
              <a:buChar char=""/>
            </a:pPr>
            <a:r>
              <a:rPr lang="en-US" sz="2400" dirty="0">
                <a:latin typeface="Calibri" panose="020F0502020204030204" pitchFamily="34" charset="0"/>
                <a:ea typeface="Malgun Gothic" panose="020B0503020000020004" pitchFamily="34" charset="-127"/>
                <a:cs typeface="Times New Roman" panose="02020603050405020304" pitchFamily="18" charset="0"/>
              </a:rPr>
              <a:t>This method may lead to </a:t>
            </a:r>
            <a:r>
              <a:rPr lang="en-US" sz="2400" b="1" dirty="0">
                <a:latin typeface="Calibri" panose="020F0502020204030204" pitchFamily="34" charset="0"/>
                <a:ea typeface="Malgun Gothic" panose="020B0503020000020004" pitchFamily="34" charset="-127"/>
                <a:cs typeface="Times New Roman" panose="02020603050405020304" pitchFamily="18" charset="0"/>
              </a:rPr>
              <a:t>overreliance</a:t>
            </a:r>
            <a:r>
              <a:rPr lang="en-US" sz="2400" dirty="0">
                <a:latin typeface="Calibri" panose="020F0502020204030204" pitchFamily="34" charset="0"/>
                <a:ea typeface="Malgun Gothic" panose="020B0503020000020004" pitchFamily="34" charset="-127"/>
                <a:cs typeface="Times New Roman" panose="02020603050405020304" pitchFamily="18" charset="0"/>
              </a:rPr>
              <a:t> on your notecards.</a:t>
            </a:r>
          </a:p>
          <a:p>
            <a:pPr marL="342900" indent="-342900">
              <a:lnSpc>
                <a:spcPct val="107000"/>
              </a:lnSpc>
              <a:buFont typeface="Symbol" panose="05050102010706020507" pitchFamily="18" charset="2"/>
              <a:buChar char=""/>
            </a:pPr>
            <a:r>
              <a:rPr lang="en-US" sz="2400" dirty="0">
                <a:latin typeface="Calibri" panose="020F0502020204030204" pitchFamily="34" charset="0"/>
                <a:ea typeface="Malgun Gothic" panose="020B0503020000020004" pitchFamily="34" charset="-127"/>
                <a:cs typeface="Times New Roman" panose="02020603050405020304" pitchFamily="18" charset="0"/>
              </a:rPr>
              <a:t>If the notes on your cards are </a:t>
            </a:r>
            <a:r>
              <a:rPr lang="en-US" sz="2400" b="1" dirty="0">
                <a:latin typeface="Calibri" panose="020F0502020204030204" pitchFamily="34" charset="0"/>
                <a:ea typeface="Malgun Gothic" panose="020B0503020000020004" pitchFamily="34" charset="-127"/>
                <a:cs typeface="Times New Roman" panose="02020603050405020304" pitchFamily="18" charset="0"/>
              </a:rPr>
              <a:t>not well </a:t>
            </a:r>
            <a:r>
              <a:rPr lang="en-US" sz="2400" b="1" dirty="0" err="1">
                <a:latin typeface="Calibri" panose="020F0502020204030204" pitchFamily="34" charset="0"/>
                <a:ea typeface="Malgun Gothic" panose="020B0503020000020004" pitchFamily="34" charset="-127"/>
                <a:cs typeface="Times New Roman" panose="02020603050405020304" pitchFamily="18" charset="0"/>
              </a:rPr>
              <a:t>organised</a:t>
            </a:r>
            <a:r>
              <a:rPr lang="en-US" sz="2400" dirty="0">
                <a:latin typeface="Calibri" panose="020F0502020204030204" pitchFamily="34" charset="0"/>
                <a:ea typeface="Malgun Gothic" panose="020B0503020000020004" pitchFamily="34" charset="-127"/>
                <a:cs typeface="Times New Roman" panose="02020603050405020304" pitchFamily="18" charset="0"/>
              </a:rPr>
              <a:t>, they may be confusing. </a:t>
            </a:r>
          </a:p>
          <a:p>
            <a:pPr marL="342900" indent="-342900">
              <a:lnSpc>
                <a:spcPct val="107000"/>
              </a:lnSpc>
              <a:buFont typeface="Symbol" panose="05050102010706020507" pitchFamily="18" charset="2"/>
              <a:buChar char=""/>
            </a:pPr>
            <a:r>
              <a:rPr lang="en-US" sz="2400" dirty="0">
                <a:latin typeface="Calibri" panose="020F0502020204030204" pitchFamily="34" charset="0"/>
                <a:ea typeface="Malgun Gothic" panose="020B0503020000020004" pitchFamily="34" charset="-127"/>
                <a:cs typeface="Times New Roman" panose="02020603050405020304" pitchFamily="18" charset="0"/>
              </a:rPr>
              <a:t>If you drop them, you may not remember the </a:t>
            </a:r>
            <a:r>
              <a:rPr lang="en-US" sz="2400" b="1" dirty="0">
                <a:latin typeface="Calibri" panose="020F0502020204030204" pitchFamily="34" charset="0"/>
                <a:ea typeface="Malgun Gothic" panose="020B0503020000020004" pitchFamily="34" charset="-127"/>
                <a:cs typeface="Times New Roman" panose="02020603050405020304" pitchFamily="18" charset="0"/>
              </a:rPr>
              <a:t>order</a:t>
            </a:r>
            <a:r>
              <a:rPr lang="en-US" sz="2400" dirty="0">
                <a:latin typeface="Calibri" panose="020F0502020204030204" pitchFamily="34" charset="0"/>
                <a:ea typeface="Malgun Gothic" panose="020B0503020000020004" pitchFamily="34" charset="-127"/>
                <a:cs typeface="Times New Roman" panose="02020603050405020304" pitchFamily="18" charset="0"/>
              </a:rPr>
              <a:t>.</a:t>
            </a:r>
          </a:p>
        </p:txBody>
      </p:sp>
    </p:spTree>
    <p:extLst>
      <p:ext uri="{BB962C8B-B14F-4D97-AF65-F5344CB8AC3E}">
        <p14:creationId xmlns:p14="http://schemas.microsoft.com/office/powerpoint/2010/main" val="263310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defRPr/>
              </a:pPr>
              <a:r>
                <a:rPr lang="en-GB" altLang="en-US" sz="2400" b="1" dirty="0">
                  <a:solidFill>
                    <a:srgbClr val="000000"/>
                  </a:solidFill>
                  <a:latin typeface="Verdana" panose="020B0604030504040204" pitchFamily="34" charset="0"/>
                </a:rPr>
                <a:t>Preparing for a presentation </a:t>
              </a: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rPr>
                <a:t>: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rPr>
                <a:t>Using notecards</a:t>
              </a:r>
              <a:endParaRPr kumimoji="0" lang="en-US" altLang="en-US" sz="2400" i="0" u="none" strike="noStrike" kern="1200" cap="none" spc="0" normalizeH="0" baseline="0" noProof="0" dirty="0">
                <a:ln>
                  <a:noFill/>
                </a:ln>
                <a:solidFill>
                  <a:prstClr val="black"/>
                </a:solidFill>
                <a:effectLst/>
                <a:uLnTx/>
                <a:uFillTx/>
                <a:latin typeface="Arial" panose="020B060402020202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11" name="Content Placeholder 2">
            <a:extLst>
              <a:ext uri="{FF2B5EF4-FFF2-40B4-BE49-F238E27FC236}">
                <a16:creationId xmlns:a16="http://schemas.microsoft.com/office/drawing/2014/main" id="{C66B3047-B016-40C6-9E0D-78051EB3B4C5}"/>
              </a:ext>
            </a:extLst>
          </p:cNvPr>
          <p:cNvSpPr>
            <a:spLocks noGrp="1"/>
          </p:cNvSpPr>
          <p:nvPr>
            <p:ph idx="1"/>
          </p:nvPr>
        </p:nvSpPr>
        <p:spPr>
          <a:xfrm>
            <a:off x="695400" y="1138351"/>
            <a:ext cx="5145334" cy="5184542"/>
          </a:xfrm>
          <a:noFill/>
          <a:ln>
            <a:noFill/>
          </a:ln>
        </p:spPr>
        <p:txBody>
          <a:bodyPr>
            <a:normAutofit/>
          </a:bodyPr>
          <a:lstStyle/>
          <a:p>
            <a:pPr marL="0" lvl="0" indent="0" algn="just" defTabSz="685800">
              <a:spcBef>
                <a:spcPts val="750"/>
              </a:spcBef>
              <a:buNone/>
            </a:pPr>
            <a:r>
              <a:rPr lang="en-US" sz="2000" dirty="0">
                <a:solidFill>
                  <a:prstClr val="black"/>
                </a:solidFill>
              </a:rPr>
              <a:t>Using the piece of paper that your tutor gives you, write a notecard for the slide below, based on the information from the script.</a:t>
            </a:r>
          </a:p>
          <a:p>
            <a:pPr marL="0" lvl="0" indent="0" algn="just" defTabSz="685800">
              <a:spcBef>
                <a:spcPts val="750"/>
              </a:spcBef>
              <a:buNone/>
            </a:pPr>
            <a:endParaRPr lang="en-US" sz="1400" dirty="0">
              <a:solidFill>
                <a:prstClr val="black"/>
              </a:solidFill>
            </a:endParaRPr>
          </a:p>
          <a:p>
            <a:pPr marL="0" lvl="0" indent="0" algn="just" defTabSz="685800">
              <a:spcBef>
                <a:spcPts val="750"/>
              </a:spcBef>
              <a:buNone/>
            </a:pPr>
            <a:r>
              <a:rPr lang="en-US" sz="2000" dirty="0">
                <a:solidFill>
                  <a:prstClr val="black"/>
                </a:solidFill>
              </a:rPr>
              <a:t>Consider:</a:t>
            </a:r>
          </a:p>
          <a:p>
            <a:pPr lvl="1" algn="just" defTabSz="685800">
              <a:spcBef>
                <a:spcPts val="750"/>
              </a:spcBef>
            </a:pPr>
            <a:r>
              <a:rPr lang="en-US" sz="2000" dirty="0">
                <a:solidFill>
                  <a:prstClr val="black"/>
                </a:solidFill>
              </a:rPr>
              <a:t>the types of information to include.</a:t>
            </a:r>
          </a:p>
          <a:p>
            <a:pPr lvl="1" algn="just" defTabSz="685800">
              <a:spcBef>
                <a:spcPts val="750"/>
              </a:spcBef>
            </a:pPr>
            <a:r>
              <a:rPr lang="en-US" sz="2000" dirty="0">
                <a:solidFill>
                  <a:prstClr val="black"/>
                </a:solidFill>
              </a:rPr>
              <a:t>the level of detail to include.</a:t>
            </a:r>
          </a:p>
          <a:p>
            <a:pPr marL="0" lvl="0" indent="0" algn="just" defTabSz="685800">
              <a:spcBef>
                <a:spcPts val="750"/>
              </a:spcBef>
              <a:buNone/>
            </a:pPr>
            <a:endParaRPr lang="en-US" sz="2000" b="1" dirty="0">
              <a:solidFill>
                <a:prstClr val="black"/>
              </a:solidFill>
            </a:endParaRPr>
          </a:p>
          <a:p>
            <a:pPr marL="0" indent="0" algn="just">
              <a:buNone/>
            </a:pPr>
            <a:endParaRPr lang="en-US" sz="2000" dirty="0"/>
          </a:p>
          <a:p>
            <a:pPr marL="0" indent="0" algn="just">
              <a:buNone/>
            </a:pPr>
            <a:endParaRPr lang="en-US" sz="2000" dirty="0"/>
          </a:p>
        </p:txBody>
      </p:sp>
      <p:sp>
        <p:nvSpPr>
          <p:cNvPr id="12" name="Rectangle 11">
            <a:extLst>
              <a:ext uri="{FF2B5EF4-FFF2-40B4-BE49-F238E27FC236}">
                <a16:creationId xmlns:a16="http://schemas.microsoft.com/office/drawing/2014/main" id="{EA8AABF2-B497-4913-A094-BDE14F5A762B}"/>
              </a:ext>
            </a:extLst>
          </p:cNvPr>
          <p:cNvSpPr/>
          <p:nvPr/>
        </p:nvSpPr>
        <p:spPr>
          <a:xfrm>
            <a:off x="254452" y="6322893"/>
            <a:ext cx="12001848" cy="400110"/>
          </a:xfrm>
          <a:prstGeom prst="rect">
            <a:avLst/>
          </a:prstGeom>
          <a:noFill/>
          <a:ln>
            <a:noFill/>
          </a:ln>
        </p:spPr>
        <p:txBody>
          <a:bodyPr wrap="square">
            <a:spAutoFit/>
          </a:bodyPr>
          <a:lstStyle/>
          <a:p>
            <a:r>
              <a:rPr lang="en-US" sz="2000" dirty="0"/>
              <a:t>Compare your notecard with your group. Decide whose is the best and give at least one reason for your decision.</a:t>
            </a:r>
            <a:endParaRPr lang="en-GB" sz="2000" dirty="0"/>
          </a:p>
        </p:txBody>
      </p:sp>
      <p:pic>
        <p:nvPicPr>
          <p:cNvPr id="9" name="Picture 8"/>
          <p:cNvPicPr>
            <a:picLocks noChangeAspect="1"/>
          </p:cNvPicPr>
          <p:nvPr/>
        </p:nvPicPr>
        <p:blipFill>
          <a:blip r:embed="rId4"/>
          <a:stretch>
            <a:fillRect/>
          </a:stretch>
        </p:blipFill>
        <p:spPr>
          <a:xfrm>
            <a:off x="1109451" y="3627950"/>
            <a:ext cx="4317231" cy="2393304"/>
          </a:xfrm>
          <a:prstGeom prst="rect">
            <a:avLst/>
          </a:prstGeom>
          <a:ln>
            <a:solidFill>
              <a:schemeClr val="tx1"/>
            </a:solidFill>
          </a:ln>
        </p:spPr>
      </p:pic>
      <p:sp>
        <p:nvSpPr>
          <p:cNvPr id="13" name="Content Placeholder 2"/>
          <p:cNvSpPr txBox="1">
            <a:spLocks/>
          </p:cNvSpPr>
          <p:nvPr/>
        </p:nvSpPr>
        <p:spPr>
          <a:xfrm>
            <a:off x="6146261" y="1191863"/>
            <a:ext cx="5741403" cy="4971423"/>
          </a:xfrm>
          <a:prstGeom prst="rect">
            <a:avLst/>
          </a:prstGeom>
          <a:solidFill>
            <a:srgbClr val="FFFFD1"/>
          </a:solidFill>
          <a:ln w="3175">
            <a:solidFill>
              <a:schemeClr val="tx1"/>
            </a:solidFill>
            <a:prstDash val="dash"/>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n-US" sz="1800" dirty="0"/>
              <a:t>And, in the UK over the last 20 years, [obesity] has become increasingly prevalent. Let me show you some statistics demonstrating this. This line graph, from the WHO, shows trends in obesity among adults in Britain between 2000 and 2020. The vertical axis represents the percentage of the UK adult population diagnosed as being obese and the two lines represent gender. The red line represents women and the blue line represents men. You can see that, for both sexes, levels of obesity have increased by around 10% over the past twenty years. The result of this increase is that, now, approximately one quarter of the UK population is obese which, I think you’ll agree, is a significant problem. </a:t>
            </a:r>
          </a:p>
        </p:txBody>
      </p:sp>
    </p:spTree>
    <p:extLst>
      <p:ext uri="{BB962C8B-B14F-4D97-AF65-F5344CB8AC3E}">
        <p14:creationId xmlns:p14="http://schemas.microsoft.com/office/powerpoint/2010/main" val="4202265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a:grpSpLocks/>
          </p:cNvGrpSpPr>
          <p:nvPr/>
        </p:nvGrpSpPr>
        <p:grpSpPr bwMode="auto">
          <a:xfrm>
            <a:off x="2567608" y="279885"/>
            <a:ext cx="8712968"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defRPr/>
              </a:pPr>
              <a:r>
                <a:rPr lang="en-GB" altLang="en-US" sz="2400" b="1" dirty="0">
                  <a:solidFill>
                    <a:srgbClr val="000000"/>
                  </a:solidFill>
                  <a:latin typeface="Verdana" panose="020B0604030504040204" pitchFamily="34" charset="0"/>
                </a:rPr>
                <a:t>Preparing for a presentation </a:t>
              </a: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rPr>
                <a:t>: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rPr>
                <a:t>Notecard analysis</a:t>
              </a:r>
              <a:endParaRPr kumimoji="0" lang="en-US" altLang="en-US" sz="2400" i="0" u="none" strike="noStrike" kern="1200" cap="none" spc="0" normalizeH="0" baseline="0" noProof="0" dirty="0">
                <a:ln>
                  <a:noFill/>
                </a:ln>
                <a:solidFill>
                  <a:prstClr val="black"/>
                </a:solidFill>
                <a:effectLst/>
                <a:uLnTx/>
                <a:uFillTx/>
                <a:latin typeface="Arial" panose="020B060402020202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11" name="Content Placeholder 2">
            <a:extLst>
              <a:ext uri="{FF2B5EF4-FFF2-40B4-BE49-F238E27FC236}">
                <a16:creationId xmlns:a16="http://schemas.microsoft.com/office/drawing/2014/main" id="{C66B3047-B016-40C6-9E0D-78051EB3B4C5}"/>
              </a:ext>
            </a:extLst>
          </p:cNvPr>
          <p:cNvSpPr>
            <a:spLocks noGrp="1"/>
          </p:cNvSpPr>
          <p:nvPr>
            <p:ph idx="1"/>
          </p:nvPr>
        </p:nvSpPr>
        <p:spPr>
          <a:xfrm>
            <a:off x="623392" y="1196752"/>
            <a:ext cx="10945216" cy="725786"/>
          </a:xfrm>
          <a:noFill/>
          <a:ln>
            <a:noFill/>
          </a:ln>
        </p:spPr>
        <p:txBody>
          <a:bodyPr>
            <a:normAutofit/>
          </a:bodyPr>
          <a:lstStyle/>
          <a:p>
            <a:pPr marL="0" lvl="0" indent="0" algn="just" defTabSz="685800">
              <a:spcBef>
                <a:spcPts val="750"/>
              </a:spcBef>
              <a:buNone/>
            </a:pPr>
            <a:r>
              <a:rPr lang="en-US" sz="2000" dirty="0">
                <a:solidFill>
                  <a:prstClr val="black"/>
                </a:solidFill>
              </a:rPr>
              <a:t>Compare the notecard of an experienced presenter to the one you created and identify the similarities and differences in terms of content and organisation.</a:t>
            </a:r>
          </a:p>
          <a:p>
            <a:pPr marL="0" lvl="0" indent="0" algn="just" defTabSz="685800">
              <a:spcBef>
                <a:spcPts val="750"/>
              </a:spcBef>
              <a:buNone/>
            </a:pPr>
            <a:endParaRPr lang="en-US" sz="2000" dirty="0">
              <a:solidFill>
                <a:prstClr val="black"/>
              </a:solidFill>
            </a:endParaRPr>
          </a:p>
          <a:p>
            <a:pPr marL="0" lvl="0" indent="0" algn="just" defTabSz="685800">
              <a:spcBef>
                <a:spcPts val="750"/>
              </a:spcBef>
              <a:buNone/>
            </a:pPr>
            <a:endParaRPr lang="en-US" sz="2000" dirty="0">
              <a:solidFill>
                <a:prstClr val="black"/>
              </a:solidFill>
            </a:endParaRPr>
          </a:p>
          <a:p>
            <a:pPr marL="0" indent="0" algn="just">
              <a:buNone/>
            </a:pPr>
            <a:endParaRPr lang="en-US" sz="2000" dirty="0"/>
          </a:p>
          <a:p>
            <a:pPr marL="0" indent="0" algn="just">
              <a:buNone/>
            </a:pPr>
            <a:endParaRPr lang="en-US" sz="2000" dirty="0"/>
          </a:p>
        </p:txBody>
      </p:sp>
      <p:grpSp>
        <p:nvGrpSpPr>
          <p:cNvPr id="2" name="Group 1"/>
          <p:cNvGrpSpPr/>
          <p:nvPr/>
        </p:nvGrpSpPr>
        <p:grpSpPr>
          <a:xfrm>
            <a:off x="2927648" y="1922538"/>
            <a:ext cx="6896090" cy="4652614"/>
            <a:chOff x="4958699" y="1800686"/>
            <a:chExt cx="6896090" cy="4652614"/>
          </a:xfrm>
        </p:grpSpPr>
        <p:grpSp>
          <p:nvGrpSpPr>
            <p:cNvPr id="32" name="Group 31">
              <a:extLst>
                <a:ext uri="{FF2B5EF4-FFF2-40B4-BE49-F238E27FC236}">
                  <a16:creationId xmlns:a16="http://schemas.microsoft.com/office/drawing/2014/main" id="{9A8C8CAE-78E8-4CB8-9DCC-8B1CFE58256D}"/>
                </a:ext>
              </a:extLst>
            </p:cNvPr>
            <p:cNvGrpSpPr/>
            <p:nvPr/>
          </p:nvGrpSpPr>
          <p:grpSpPr>
            <a:xfrm>
              <a:off x="4958699" y="1800686"/>
              <a:ext cx="6609909" cy="4652614"/>
              <a:chOff x="1784469" y="1700809"/>
              <a:chExt cx="6469203" cy="4524315"/>
            </a:xfrm>
          </p:grpSpPr>
          <p:sp>
            <p:nvSpPr>
              <p:cNvPr id="33" name="TextBox 32"/>
              <p:cNvSpPr txBox="1"/>
              <p:nvPr/>
            </p:nvSpPr>
            <p:spPr>
              <a:xfrm>
                <a:off x="1784469" y="1700809"/>
                <a:ext cx="6113600" cy="4524315"/>
              </a:xfrm>
              <a:prstGeom prst="rect">
                <a:avLst/>
              </a:prstGeom>
              <a:solidFill>
                <a:schemeClr val="accent4">
                  <a:lumMod val="20000"/>
                  <a:lumOff val="80000"/>
                </a:schemeClr>
              </a:solidFill>
            </p:spPr>
            <p:txBody>
              <a:bodyPr wrap="square" rtlCol="0">
                <a:spAutoFit/>
              </a:bodyPr>
              <a:lstStyle/>
              <a:p>
                <a:pPr defTabSz="914400">
                  <a:lnSpc>
                    <a:spcPct val="150000"/>
                  </a:lnSpc>
                  <a:defRPr/>
                </a:pPr>
                <a:r>
                  <a:rPr lang="en-US" sz="2400" dirty="0">
                    <a:solidFill>
                      <a:prstClr val="white">
                        <a:lumMod val="75000"/>
                      </a:prstClr>
                    </a:solidFill>
                    <a:latin typeface="Calibri Light" panose="020F0302020204030204"/>
                  </a:rPr>
                  <a:t>__________________________________________________________________________________________________________________________________ ______________________ _______________________________________________________________________________________________________________________________________________________</a:t>
                </a:r>
              </a:p>
            </p:txBody>
          </p:sp>
          <p:sp>
            <p:nvSpPr>
              <p:cNvPr id="34" name="Rectangle 33"/>
              <p:cNvSpPr/>
              <p:nvPr/>
            </p:nvSpPr>
            <p:spPr>
              <a:xfrm>
                <a:off x="1921169" y="1811976"/>
                <a:ext cx="3591479" cy="448934"/>
              </a:xfrm>
              <a:prstGeom prst="rect">
                <a:avLst/>
              </a:prstGeom>
            </p:spPr>
            <p:txBody>
              <a:bodyPr wrap="none">
                <a:spAutoFit/>
              </a:bodyPr>
              <a:lstStyle/>
              <a:p>
                <a:pPr defTabSz="914400">
                  <a:defRPr/>
                </a:pPr>
                <a:r>
                  <a:rPr lang="en-US" sz="2400" b="1" dirty="0">
                    <a:solidFill>
                      <a:prstClr val="black"/>
                    </a:solidFill>
                    <a:latin typeface="Bradley Hand ITC" panose="03070402050302030203" pitchFamily="66" charset="0"/>
                  </a:rPr>
                  <a:t>OBESITY= PREVALENT</a:t>
                </a:r>
              </a:p>
            </p:txBody>
          </p:sp>
          <p:sp>
            <p:nvSpPr>
              <p:cNvPr id="35" name="Oval 34"/>
              <p:cNvSpPr/>
              <p:nvPr/>
            </p:nvSpPr>
            <p:spPr>
              <a:xfrm>
                <a:off x="7255764" y="1760367"/>
                <a:ext cx="603165" cy="631286"/>
              </a:xfrm>
              <a:prstGeom prst="ellipse">
                <a:avLst/>
              </a:prstGeom>
              <a:ln>
                <a:solidFill>
                  <a:schemeClr val="tx1"/>
                </a:solidFill>
              </a:ln>
            </p:spPr>
            <p:txBody>
              <a:bodyPr wrap="square" anchor="ctr">
                <a:spAutoFit/>
              </a:bodyPr>
              <a:lstStyle/>
              <a:p>
                <a:pPr algn="ctr" defTabSz="914400">
                  <a:defRPr/>
                </a:pPr>
                <a:r>
                  <a:rPr lang="en-US" sz="2400" b="1" dirty="0">
                    <a:solidFill>
                      <a:prstClr val="black"/>
                    </a:solidFill>
                    <a:latin typeface="Bradley Hand ITC" panose="03070402050302030203" pitchFamily="66" charset="0"/>
                  </a:rPr>
                  <a:t>1</a:t>
                </a:r>
              </a:p>
            </p:txBody>
          </p:sp>
          <p:sp>
            <p:nvSpPr>
              <p:cNvPr id="36" name="Rectangle 35"/>
              <p:cNvSpPr/>
              <p:nvPr/>
            </p:nvSpPr>
            <p:spPr>
              <a:xfrm>
                <a:off x="1921168" y="2865909"/>
                <a:ext cx="2165368" cy="448934"/>
              </a:xfrm>
              <a:prstGeom prst="rect">
                <a:avLst/>
              </a:prstGeom>
            </p:spPr>
            <p:txBody>
              <a:bodyPr wrap="none">
                <a:spAutoFit/>
              </a:bodyPr>
              <a:lstStyle/>
              <a:p>
                <a:pPr defTabSz="914400">
                  <a:defRPr/>
                </a:pPr>
                <a:r>
                  <a:rPr lang="en-US" sz="2400" b="1" dirty="0">
                    <a:solidFill>
                      <a:prstClr val="black"/>
                    </a:solidFill>
                    <a:latin typeface="Bradley Hand ITC" panose="03070402050302030203" pitchFamily="66" charset="0"/>
                  </a:rPr>
                  <a:t>- (2000 - 2020)</a:t>
                </a:r>
              </a:p>
            </p:txBody>
          </p:sp>
          <p:sp>
            <p:nvSpPr>
              <p:cNvPr id="37" name="Rectangle 36"/>
              <p:cNvSpPr/>
              <p:nvPr/>
            </p:nvSpPr>
            <p:spPr>
              <a:xfrm>
                <a:off x="1921168" y="2338942"/>
                <a:ext cx="1081272" cy="448934"/>
              </a:xfrm>
              <a:prstGeom prst="rect">
                <a:avLst/>
              </a:prstGeom>
            </p:spPr>
            <p:txBody>
              <a:bodyPr wrap="none">
                <a:spAutoFit/>
              </a:bodyPr>
              <a:lstStyle/>
              <a:p>
                <a:pPr defTabSz="914400">
                  <a:defRPr/>
                </a:pPr>
                <a:r>
                  <a:rPr lang="en-US" sz="2400" b="1" dirty="0">
                    <a:solidFill>
                      <a:prstClr val="black"/>
                    </a:solidFill>
                    <a:latin typeface="Bradley Hand ITC" panose="03070402050302030203" pitchFamily="66" charset="0"/>
                  </a:rPr>
                  <a:t>- WHO</a:t>
                </a:r>
                <a:endParaRPr lang="en-US" sz="2400" b="1" dirty="0">
                  <a:solidFill>
                    <a:srgbClr val="FF0000"/>
                  </a:solidFill>
                  <a:latin typeface="Bradley Hand ITC" panose="03070402050302030203" pitchFamily="66" charset="0"/>
                </a:endParaRPr>
              </a:p>
            </p:txBody>
          </p:sp>
          <p:sp>
            <p:nvSpPr>
              <p:cNvPr id="38" name="Rectangle 37"/>
              <p:cNvSpPr/>
              <p:nvPr/>
            </p:nvSpPr>
            <p:spPr>
              <a:xfrm>
                <a:off x="2070068" y="5510544"/>
                <a:ext cx="5751140" cy="461665"/>
              </a:xfrm>
              <a:prstGeom prst="rect">
                <a:avLst/>
              </a:prstGeom>
            </p:spPr>
            <p:txBody>
              <a:bodyPr wrap="square">
                <a:spAutoFit/>
              </a:bodyPr>
              <a:lstStyle/>
              <a:p>
                <a:pPr defTabSz="914400">
                  <a:defRPr/>
                </a:pPr>
                <a:r>
                  <a:rPr lang="en-US" sz="2400" b="1" dirty="0">
                    <a:solidFill>
                      <a:prstClr val="black"/>
                    </a:solidFill>
                    <a:latin typeface="Bradley Hand ITC" panose="03070402050302030203" pitchFamily="66" charset="0"/>
                  </a:rPr>
                  <a:t>= </a:t>
                </a:r>
                <a:r>
                  <a:rPr lang="en-US" sz="2400" b="1" dirty="0">
                    <a:solidFill>
                      <a:srgbClr val="FF0000"/>
                    </a:solidFill>
                    <a:latin typeface="Bradley Hand ITC" panose="03070402050302030203" pitchFamily="66" charset="0"/>
                  </a:rPr>
                  <a:t>¼</a:t>
                </a:r>
                <a:r>
                  <a:rPr lang="en-US" sz="2400" b="1" dirty="0">
                    <a:solidFill>
                      <a:prstClr val="black"/>
                    </a:solidFill>
                    <a:latin typeface="Bradley Hand ITC" panose="03070402050302030203" pitchFamily="66" charset="0"/>
                  </a:rPr>
                  <a:t> UK pop. - obese</a:t>
                </a:r>
                <a:endParaRPr lang="en-US" dirty="0">
                  <a:solidFill>
                    <a:prstClr val="black"/>
                  </a:solidFill>
                  <a:latin typeface="Calibri" panose="020F0502020204030204"/>
                </a:endParaRPr>
              </a:p>
            </p:txBody>
          </p:sp>
          <p:sp>
            <p:nvSpPr>
              <p:cNvPr id="39" name="Rectangle 38"/>
              <p:cNvSpPr/>
              <p:nvPr/>
            </p:nvSpPr>
            <p:spPr>
              <a:xfrm>
                <a:off x="5175394" y="2767193"/>
                <a:ext cx="2567905" cy="448934"/>
              </a:xfrm>
              <a:prstGeom prst="rect">
                <a:avLst/>
              </a:prstGeom>
            </p:spPr>
            <p:txBody>
              <a:bodyPr wrap="square">
                <a:spAutoFit/>
              </a:bodyPr>
              <a:lstStyle/>
              <a:p>
                <a:pPr algn="r" defTabSz="914400">
                  <a:defRPr/>
                </a:pPr>
                <a:r>
                  <a:rPr lang="en-US" sz="2400" b="1" dirty="0">
                    <a:solidFill>
                      <a:srgbClr val="0070C0"/>
                    </a:solidFill>
                    <a:latin typeface="Bradley Hand ITC" panose="03070402050302030203" pitchFamily="66" charset="0"/>
                  </a:rPr>
                  <a:t>Face the audience</a:t>
                </a:r>
              </a:p>
            </p:txBody>
          </p:sp>
          <p:sp>
            <p:nvSpPr>
              <p:cNvPr id="40" name="Rectangle 39"/>
              <p:cNvSpPr/>
              <p:nvPr/>
            </p:nvSpPr>
            <p:spPr>
              <a:xfrm>
                <a:off x="6044799" y="3314844"/>
                <a:ext cx="1657051" cy="448934"/>
              </a:xfrm>
              <a:prstGeom prst="rect">
                <a:avLst/>
              </a:prstGeom>
            </p:spPr>
            <p:txBody>
              <a:bodyPr wrap="none">
                <a:spAutoFit/>
              </a:bodyPr>
              <a:lstStyle/>
              <a:p>
                <a:pPr defTabSz="914400">
                  <a:defRPr/>
                </a:pPr>
                <a:r>
                  <a:rPr lang="en-US" sz="2400" b="1" dirty="0">
                    <a:solidFill>
                      <a:srgbClr val="0070C0"/>
                    </a:solidFill>
                    <a:latin typeface="Bradley Hand ITC" panose="03070402050302030203" pitchFamily="66" charset="0"/>
                  </a:rPr>
                  <a:t>Eye contact</a:t>
                </a:r>
              </a:p>
            </p:txBody>
          </p:sp>
          <p:sp>
            <p:nvSpPr>
              <p:cNvPr id="41" name="Rectangle 40"/>
              <p:cNvSpPr/>
              <p:nvPr/>
            </p:nvSpPr>
            <p:spPr>
              <a:xfrm>
                <a:off x="1921168" y="4927250"/>
                <a:ext cx="6332504" cy="461665"/>
              </a:xfrm>
              <a:prstGeom prst="rect">
                <a:avLst/>
              </a:prstGeom>
            </p:spPr>
            <p:txBody>
              <a:bodyPr wrap="square">
                <a:spAutoFit/>
              </a:bodyPr>
              <a:lstStyle/>
              <a:p>
                <a:pPr defTabSz="914400">
                  <a:defRPr/>
                </a:pPr>
                <a:r>
                  <a:rPr lang="en-US" sz="2400" b="1" dirty="0">
                    <a:solidFill>
                      <a:prstClr val="black"/>
                    </a:solidFill>
                    <a:latin typeface="Bradley Hand ITC" panose="03070402050302030203" pitchFamily="66" charset="0"/>
                  </a:rPr>
                  <a:t>- both sexes </a:t>
                </a:r>
                <a:r>
                  <a:rPr lang="en-US" sz="2400" b="1" dirty="0">
                    <a:solidFill>
                      <a:prstClr val="black"/>
                    </a:solidFill>
                    <a:latin typeface="Bradley Hand ITC" panose="03070402050302030203" pitchFamily="66" charset="0"/>
                    <a:sym typeface="Wingdings" panose="05000000000000000000" pitchFamily="2" charset="2"/>
                  </a:rPr>
                  <a:t> increase cca.</a:t>
                </a:r>
                <a:r>
                  <a:rPr lang="en-US" sz="2400" b="1" dirty="0">
                    <a:solidFill>
                      <a:srgbClr val="FF0000"/>
                    </a:solidFill>
                    <a:latin typeface="Bradley Hand ITC" panose="03070402050302030203" pitchFamily="66" charset="0"/>
                    <a:sym typeface="Wingdings" panose="05000000000000000000" pitchFamily="2" charset="2"/>
                  </a:rPr>
                  <a:t>10% </a:t>
                </a:r>
                <a:r>
                  <a:rPr lang="en-US" sz="2400" b="1" dirty="0">
                    <a:solidFill>
                      <a:prstClr val="black"/>
                    </a:solidFill>
                    <a:latin typeface="Bradley Hand ITC" panose="03070402050302030203" pitchFamily="66" charset="0"/>
                    <a:sym typeface="Wingdings" panose="05000000000000000000" pitchFamily="2" charset="2"/>
                  </a:rPr>
                  <a:t>(20 years)</a:t>
                </a:r>
                <a:endParaRPr lang="en-US" dirty="0">
                  <a:solidFill>
                    <a:prstClr val="black"/>
                  </a:solidFill>
                  <a:latin typeface="Calibri" panose="020F0502020204030204"/>
                </a:endParaRPr>
              </a:p>
            </p:txBody>
          </p:sp>
          <p:sp>
            <p:nvSpPr>
              <p:cNvPr id="42" name="Rectangle 41"/>
              <p:cNvSpPr/>
              <p:nvPr/>
            </p:nvSpPr>
            <p:spPr>
              <a:xfrm>
                <a:off x="1921168" y="3447536"/>
                <a:ext cx="5977003" cy="461665"/>
              </a:xfrm>
              <a:prstGeom prst="rect">
                <a:avLst/>
              </a:prstGeom>
            </p:spPr>
            <p:txBody>
              <a:bodyPr wrap="square">
                <a:spAutoFit/>
              </a:bodyPr>
              <a:lstStyle/>
              <a:p>
                <a:pPr defTabSz="914400">
                  <a:defRPr/>
                </a:pPr>
                <a:r>
                  <a:rPr lang="en-US" sz="2400" b="1" dirty="0">
                    <a:solidFill>
                      <a:prstClr val="black"/>
                    </a:solidFill>
                    <a:latin typeface="Bradley Hand ITC" panose="03070402050302030203" pitchFamily="66" charset="0"/>
                  </a:rPr>
                  <a:t>- gender</a:t>
                </a:r>
              </a:p>
            </p:txBody>
          </p:sp>
        </p:grpSp>
        <p:pic>
          <p:nvPicPr>
            <p:cNvPr id="49" name="Picture 2" descr="Backhand index pointing right Icon | Noto Emoji People Bodyparts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50510" y="4138039"/>
              <a:ext cx="369370" cy="369370"/>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p:cNvSpPr/>
            <p:nvPr/>
          </p:nvSpPr>
          <p:spPr>
            <a:xfrm>
              <a:off x="5747785" y="4048842"/>
              <a:ext cx="6107004" cy="461665"/>
            </a:xfrm>
            <a:prstGeom prst="rect">
              <a:avLst/>
            </a:prstGeom>
          </p:spPr>
          <p:txBody>
            <a:bodyPr wrap="square">
              <a:spAutoFit/>
            </a:bodyPr>
            <a:lstStyle/>
            <a:p>
              <a:pPr defTabSz="914400">
                <a:defRPr/>
              </a:pPr>
              <a:r>
                <a:rPr lang="en-US" sz="2400" b="1" dirty="0">
                  <a:solidFill>
                    <a:prstClr val="black"/>
                  </a:solidFill>
                  <a:latin typeface="Bradley Hand ITC" panose="03070402050302030203" pitchFamily="66" charset="0"/>
                </a:rPr>
                <a:t>Red = women</a:t>
              </a:r>
            </a:p>
          </p:txBody>
        </p:sp>
        <p:sp>
          <p:nvSpPr>
            <p:cNvPr id="51" name="Rectangle 50"/>
            <p:cNvSpPr/>
            <p:nvPr/>
          </p:nvSpPr>
          <p:spPr>
            <a:xfrm>
              <a:off x="5747785" y="4575407"/>
              <a:ext cx="6107004" cy="461665"/>
            </a:xfrm>
            <a:prstGeom prst="rect">
              <a:avLst/>
            </a:prstGeom>
          </p:spPr>
          <p:txBody>
            <a:bodyPr wrap="square">
              <a:spAutoFit/>
            </a:bodyPr>
            <a:lstStyle/>
            <a:p>
              <a:pPr defTabSz="914400">
                <a:defRPr/>
              </a:pPr>
              <a:r>
                <a:rPr lang="en-US" sz="2400" b="1" dirty="0">
                  <a:solidFill>
                    <a:prstClr val="black"/>
                  </a:solidFill>
                  <a:latin typeface="Bradley Hand ITC" panose="03070402050302030203" pitchFamily="66" charset="0"/>
                </a:rPr>
                <a:t>Blue = men</a:t>
              </a:r>
            </a:p>
          </p:txBody>
        </p:sp>
      </p:grpSp>
    </p:spTree>
    <p:extLst>
      <p:ext uri="{BB962C8B-B14F-4D97-AF65-F5344CB8AC3E}">
        <p14:creationId xmlns:p14="http://schemas.microsoft.com/office/powerpoint/2010/main" val="2452070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2"/>
          <p:cNvGrpSpPr>
            <a:grpSpLocks/>
          </p:cNvGrpSpPr>
          <p:nvPr/>
        </p:nvGrpSpPr>
        <p:grpSpPr bwMode="auto">
          <a:xfrm>
            <a:off x="2567608" y="279885"/>
            <a:ext cx="8712968" cy="556827"/>
            <a:chOff x="103092947" y="106166598"/>
            <a:chExt cx="6633628" cy="556506"/>
          </a:xfrm>
        </p:grpSpPr>
        <p:sp>
          <p:nvSpPr>
            <p:cNvPr id="39"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defRPr/>
              </a:pPr>
              <a:r>
                <a:rPr lang="en-GB" altLang="en-US" sz="2400" b="1" dirty="0">
                  <a:solidFill>
                    <a:srgbClr val="000000"/>
                  </a:solidFill>
                  <a:latin typeface="Verdana" panose="020B0604030504040204" pitchFamily="34" charset="0"/>
                </a:rPr>
                <a:t>Preparing for a presentation </a:t>
              </a: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rPr>
                <a:t>: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rPr>
                <a:t>Notecard analysis</a:t>
              </a:r>
              <a:endParaRPr kumimoji="0" lang="en-US" altLang="en-US" sz="2400" i="0" u="none" strike="noStrike" kern="1200" cap="none" spc="0" normalizeH="0" baseline="0" noProof="0" dirty="0">
                <a:ln>
                  <a:noFill/>
                </a:ln>
                <a:solidFill>
                  <a:prstClr val="black"/>
                </a:solidFill>
                <a:effectLst/>
                <a:uLnTx/>
                <a:uFillTx/>
                <a:latin typeface="Arial" panose="020B0604020202020204" pitchFamily="34" charset="0"/>
              </a:endParaRPr>
            </a:p>
          </p:txBody>
        </p:sp>
        <p:sp>
          <p:nvSpPr>
            <p:cNvPr id="40"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41"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nvGrpSpPr>
          <p:cNvPr id="7" name="Group 6">
            <a:extLst>
              <a:ext uri="{FF2B5EF4-FFF2-40B4-BE49-F238E27FC236}">
                <a16:creationId xmlns:a16="http://schemas.microsoft.com/office/drawing/2014/main" id="{9A8C8CAE-78E8-4CB8-9DCC-8B1CFE58256D}"/>
              </a:ext>
            </a:extLst>
          </p:cNvPr>
          <p:cNvGrpSpPr/>
          <p:nvPr/>
        </p:nvGrpSpPr>
        <p:grpSpPr>
          <a:xfrm>
            <a:off x="373335" y="1149412"/>
            <a:ext cx="6609909" cy="4652614"/>
            <a:chOff x="1784469" y="1700809"/>
            <a:chExt cx="6469203" cy="4524315"/>
          </a:xfrm>
        </p:grpSpPr>
        <p:sp>
          <p:nvSpPr>
            <p:cNvPr id="26" name="TextBox 25"/>
            <p:cNvSpPr txBox="1"/>
            <p:nvPr/>
          </p:nvSpPr>
          <p:spPr>
            <a:xfrm>
              <a:off x="1784469" y="1700809"/>
              <a:ext cx="6113600" cy="4524315"/>
            </a:xfrm>
            <a:prstGeom prst="rect">
              <a:avLst/>
            </a:prstGeom>
            <a:solidFill>
              <a:schemeClr val="accent4">
                <a:lumMod val="20000"/>
                <a:lumOff val="80000"/>
              </a:schemeClr>
            </a:solidFill>
          </p:spPr>
          <p:txBody>
            <a:bodyPr wrap="square" rtlCol="0">
              <a:spAutoFit/>
            </a:bodyPr>
            <a:lstStyle/>
            <a:p>
              <a:pPr defTabSz="914400">
                <a:lnSpc>
                  <a:spcPct val="150000"/>
                </a:lnSpc>
                <a:defRPr/>
              </a:pPr>
              <a:r>
                <a:rPr lang="en-US" sz="2400" dirty="0">
                  <a:solidFill>
                    <a:prstClr val="white">
                      <a:lumMod val="75000"/>
                    </a:prstClr>
                  </a:solidFill>
                  <a:latin typeface="Calibri Light" panose="020F0302020204030204"/>
                </a:rPr>
                <a:t>__________________________________________________________________________________________________________________________________ ______________________ _______________________________________________________________________________________________________________________________________________________</a:t>
              </a:r>
            </a:p>
          </p:txBody>
        </p:sp>
        <p:sp>
          <p:nvSpPr>
            <p:cNvPr id="27" name="Rectangle 26"/>
            <p:cNvSpPr/>
            <p:nvPr/>
          </p:nvSpPr>
          <p:spPr>
            <a:xfrm>
              <a:off x="1921169" y="1811976"/>
              <a:ext cx="3514605" cy="448934"/>
            </a:xfrm>
            <a:prstGeom prst="rect">
              <a:avLst/>
            </a:prstGeom>
          </p:spPr>
          <p:txBody>
            <a:bodyPr wrap="none">
              <a:spAutoFit/>
            </a:bodyPr>
            <a:lstStyle/>
            <a:p>
              <a:pPr defTabSz="914400">
                <a:defRPr/>
              </a:pPr>
              <a:r>
                <a:rPr lang="en-US" sz="2400" b="1" dirty="0">
                  <a:solidFill>
                    <a:prstClr val="black"/>
                  </a:solidFill>
                  <a:latin typeface="Bradley Hand ITC" panose="03070402050302030203" pitchFamily="66" charset="0"/>
                </a:rPr>
                <a:t>OBESITY= PREVALENT</a:t>
              </a:r>
            </a:p>
          </p:txBody>
        </p:sp>
        <p:sp>
          <p:nvSpPr>
            <p:cNvPr id="28" name="Oval 27"/>
            <p:cNvSpPr/>
            <p:nvPr/>
          </p:nvSpPr>
          <p:spPr>
            <a:xfrm>
              <a:off x="7255764" y="1760367"/>
              <a:ext cx="603165" cy="631286"/>
            </a:xfrm>
            <a:prstGeom prst="ellipse">
              <a:avLst/>
            </a:prstGeom>
            <a:ln>
              <a:solidFill>
                <a:schemeClr val="tx1"/>
              </a:solidFill>
            </a:ln>
          </p:spPr>
          <p:txBody>
            <a:bodyPr wrap="square" anchor="ctr">
              <a:spAutoFit/>
            </a:bodyPr>
            <a:lstStyle/>
            <a:p>
              <a:pPr algn="ctr" defTabSz="914400">
                <a:defRPr/>
              </a:pPr>
              <a:r>
                <a:rPr lang="en-US" sz="2400" b="1" dirty="0">
                  <a:solidFill>
                    <a:prstClr val="black"/>
                  </a:solidFill>
                  <a:latin typeface="Bradley Hand ITC" panose="03070402050302030203" pitchFamily="66" charset="0"/>
                </a:rPr>
                <a:t>1</a:t>
              </a:r>
            </a:p>
          </p:txBody>
        </p:sp>
        <p:sp>
          <p:nvSpPr>
            <p:cNvPr id="29" name="Rectangle 28"/>
            <p:cNvSpPr/>
            <p:nvPr/>
          </p:nvSpPr>
          <p:spPr>
            <a:xfrm>
              <a:off x="1921168" y="2865909"/>
              <a:ext cx="2165368" cy="448934"/>
            </a:xfrm>
            <a:prstGeom prst="rect">
              <a:avLst/>
            </a:prstGeom>
          </p:spPr>
          <p:txBody>
            <a:bodyPr wrap="none">
              <a:spAutoFit/>
            </a:bodyPr>
            <a:lstStyle/>
            <a:p>
              <a:pPr defTabSz="914400">
                <a:defRPr/>
              </a:pPr>
              <a:r>
                <a:rPr lang="en-US" sz="2400" b="1" dirty="0">
                  <a:solidFill>
                    <a:prstClr val="black"/>
                  </a:solidFill>
                  <a:latin typeface="Bradley Hand ITC" panose="03070402050302030203" pitchFamily="66" charset="0"/>
                </a:rPr>
                <a:t>- (2000 - 2020)</a:t>
              </a:r>
            </a:p>
          </p:txBody>
        </p:sp>
        <p:sp>
          <p:nvSpPr>
            <p:cNvPr id="52" name="Rectangle 51"/>
            <p:cNvSpPr/>
            <p:nvPr/>
          </p:nvSpPr>
          <p:spPr>
            <a:xfrm>
              <a:off x="1921168" y="2338942"/>
              <a:ext cx="1081272" cy="448934"/>
            </a:xfrm>
            <a:prstGeom prst="rect">
              <a:avLst/>
            </a:prstGeom>
          </p:spPr>
          <p:txBody>
            <a:bodyPr wrap="none">
              <a:spAutoFit/>
            </a:bodyPr>
            <a:lstStyle/>
            <a:p>
              <a:pPr defTabSz="914400">
                <a:defRPr/>
              </a:pPr>
              <a:r>
                <a:rPr lang="en-US" sz="2400" b="1" dirty="0">
                  <a:solidFill>
                    <a:prstClr val="black"/>
                  </a:solidFill>
                  <a:latin typeface="Bradley Hand ITC" panose="03070402050302030203" pitchFamily="66" charset="0"/>
                </a:rPr>
                <a:t>- WHO</a:t>
              </a:r>
              <a:endParaRPr lang="en-US" sz="2400" b="1" dirty="0">
                <a:solidFill>
                  <a:srgbClr val="FF0000"/>
                </a:solidFill>
                <a:latin typeface="Bradley Hand ITC" panose="03070402050302030203" pitchFamily="66" charset="0"/>
              </a:endParaRPr>
            </a:p>
          </p:txBody>
        </p:sp>
        <p:sp>
          <p:nvSpPr>
            <p:cNvPr id="54" name="Rectangle 53"/>
            <p:cNvSpPr/>
            <p:nvPr/>
          </p:nvSpPr>
          <p:spPr>
            <a:xfrm>
              <a:off x="2070068" y="5510544"/>
              <a:ext cx="5751140" cy="461665"/>
            </a:xfrm>
            <a:prstGeom prst="rect">
              <a:avLst/>
            </a:prstGeom>
          </p:spPr>
          <p:txBody>
            <a:bodyPr wrap="square">
              <a:spAutoFit/>
            </a:bodyPr>
            <a:lstStyle/>
            <a:p>
              <a:pPr defTabSz="914400">
                <a:defRPr/>
              </a:pPr>
              <a:r>
                <a:rPr lang="en-US" sz="2400" b="1" dirty="0">
                  <a:solidFill>
                    <a:prstClr val="black"/>
                  </a:solidFill>
                  <a:latin typeface="Bradley Hand ITC" panose="03070402050302030203" pitchFamily="66" charset="0"/>
                </a:rPr>
                <a:t>= </a:t>
              </a:r>
              <a:r>
                <a:rPr lang="en-US" sz="2400" b="1" u="sng" dirty="0">
                  <a:solidFill>
                    <a:srgbClr val="FF0000"/>
                  </a:solidFill>
                  <a:latin typeface="Bradley Hand ITC" panose="03070402050302030203" pitchFamily="66" charset="0"/>
                </a:rPr>
                <a:t>¼</a:t>
              </a:r>
              <a:r>
                <a:rPr lang="en-US" sz="2400" b="1" dirty="0">
                  <a:solidFill>
                    <a:prstClr val="black"/>
                  </a:solidFill>
                  <a:latin typeface="Bradley Hand ITC" panose="03070402050302030203" pitchFamily="66" charset="0"/>
                </a:rPr>
                <a:t> UK pop. - obese</a:t>
              </a:r>
              <a:endParaRPr lang="en-US" dirty="0">
                <a:solidFill>
                  <a:prstClr val="black"/>
                </a:solidFill>
                <a:latin typeface="Calibri" panose="020F0502020204030204"/>
              </a:endParaRPr>
            </a:p>
          </p:txBody>
        </p:sp>
        <p:sp>
          <p:nvSpPr>
            <p:cNvPr id="55" name="Rectangle 54"/>
            <p:cNvSpPr/>
            <p:nvPr/>
          </p:nvSpPr>
          <p:spPr>
            <a:xfrm>
              <a:off x="5175394" y="2767193"/>
              <a:ext cx="2567905" cy="448934"/>
            </a:xfrm>
            <a:prstGeom prst="rect">
              <a:avLst/>
            </a:prstGeom>
          </p:spPr>
          <p:txBody>
            <a:bodyPr wrap="square">
              <a:spAutoFit/>
            </a:bodyPr>
            <a:lstStyle/>
            <a:p>
              <a:pPr algn="r" defTabSz="914400">
                <a:defRPr/>
              </a:pPr>
              <a:r>
                <a:rPr lang="en-US" sz="2400" b="1" dirty="0">
                  <a:solidFill>
                    <a:srgbClr val="0070C0"/>
                  </a:solidFill>
                  <a:latin typeface="Bradley Hand ITC" panose="03070402050302030203" pitchFamily="66" charset="0"/>
                </a:rPr>
                <a:t>Face the audience</a:t>
              </a:r>
            </a:p>
          </p:txBody>
        </p:sp>
        <p:sp>
          <p:nvSpPr>
            <p:cNvPr id="56" name="Rectangle 55"/>
            <p:cNvSpPr/>
            <p:nvPr/>
          </p:nvSpPr>
          <p:spPr>
            <a:xfrm>
              <a:off x="6044799" y="3314844"/>
              <a:ext cx="1657051" cy="448934"/>
            </a:xfrm>
            <a:prstGeom prst="rect">
              <a:avLst/>
            </a:prstGeom>
          </p:spPr>
          <p:txBody>
            <a:bodyPr wrap="none">
              <a:spAutoFit/>
            </a:bodyPr>
            <a:lstStyle/>
            <a:p>
              <a:pPr defTabSz="914400">
                <a:defRPr/>
              </a:pPr>
              <a:r>
                <a:rPr lang="en-US" sz="2400" b="1" dirty="0">
                  <a:solidFill>
                    <a:srgbClr val="0070C0"/>
                  </a:solidFill>
                  <a:latin typeface="Bradley Hand ITC" panose="03070402050302030203" pitchFamily="66" charset="0"/>
                </a:rPr>
                <a:t>Eye contact</a:t>
              </a:r>
            </a:p>
          </p:txBody>
        </p:sp>
        <p:sp>
          <p:nvSpPr>
            <p:cNvPr id="57" name="Rectangle 56"/>
            <p:cNvSpPr/>
            <p:nvPr/>
          </p:nvSpPr>
          <p:spPr>
            <a:xfrm>
              <a:off x="1921168" y="4927250"/>
              <a:ext cx="6332504" cy="461665"/>
            </a:xfrm>
            <a:prstGeom prst="rect">
              <a:avLst/>
            </a:prstGeom>
          </p:spPr>
          <p:txBody>
            <a:bodyPr wrap="square">
              <a:spAutoFit/>
            </a:bodyPr>
            <a:lstStyle/>
            <a:p>
              <a:pPr defTabSz="914400">
                <a:defRPr/>
              </a:pPr>
              <a:r>
                <a:rPr lang="en-US" sz="2400" b="1" dirty="0">
                  <a:solidFill>
                    <a:prstClr val="black"/>
                  </a:solidFill>
                  <a:latin typeface="Bradley Hand ITC" panose="03070402050302030203" pitchFamily="66" charset="0"/>
                </a:rPr>
                <a:t>- both sexes </a:t>
              </a:r>
              <a:r>
                <a:rPr lang="en-US" sz="2400" b="1" dirty="0">
                  <a:solidFill>
                    <a:prstClr val="black"/>
                  </a:solidFill>
                  <a:latin typeface="Bradley Hand ITC" panose="03070402050302030203" pitchFamily="66" charset="0"/>
                  <a:sym typeface="Wingdings" panose="05000000000000000000" pitchFamily="2" charset="2"/>
                </a:rPr>
                <a:t> increase cca.</a:t>
              </a:r>
              <a:r>
                <a:rPr lang="en-US" sz="2400" b="1" u="sng" dirty="0">
                  <a:solidFill>
                    <a:srgbClr val="FF0000"/>
                  </a:solidFill>
                  <a:latin typeface="Bradley Hand ITC" panose="03070402050302030203" pitchFamily="66" charset="0"/>
                  <a:sym typeface="Wingdings" panose="05000000000000000000" pitchFamily="2" charset="2"/>
                </a:rPr>
                <a:t>10%</a:t>
              </a:r>
              <a:r>
                <a:rPr lang="en-US" sz="2400" b="1" dirty="0">
                  <a:solidFill>
                    <a:srgbClr val="FF0000"/>
                  </a:solidFill>
                  <a:latin typeface="Bradley Hand ITC" panose="03070402050302030203" pitchFamily="66" charset="0"/>
                  <a:sym typeface="Wingdings" panose="05000000000000000000" pitchFamily="2" charset="2"/>
                </a:rPr>
                <a:t> </a:t>
              </a:r>
              <a:r>
                <a:rPr lang="en-US" sz="2400" b="1" dirty="0">
                  <a:solidFill>
                    <a:prstClr val="black"/>
                  </a:solidFill>
                  <a:latin typeface="Bradley Hand ITC" panose="03070402050302030203" pitchFamily="66" charset="0"/>
                  <a:sym typeface="Wingdings" panose="05000000000000000000" pitchFamily="2" charset="2"/>
                </a:rPr>
                <a:t>(20 years)</a:t>
              </a:r>
              <a:endParaRPr lang="en-US" dirty="0">
                <a:solidFill>
                  <a:prstClr val="black"/>
                </a:solidFill>
                <a:latin typeface="Calibri" panose="020F0502020204030204"/>
              </a:endParaRPr>
            </a:p>
          </p:txBody>
        </p:sp>
        <p:sp>
          <p:nvSpPr>
            <p:cNvPr id="58" name="Rectangle 57"/>
            <p:cNvSpPr/>
            <p:nvPr/>
          </p:nvSpPr>
          <p:spPr>
            <a:xfrm>
              <a:off x="1921168" y="3447536"/>
              <a:ext cx="5977003" cy="461665"/>
            </a:xfrm>
            <a:prstGeom prst="rect">
              <a:avLst/>
            </a:prstGeom>
          </p:spPr>
          <p:txBody>
            <a:bodyPr wrap="square">
              <a:spAutoFit/>
            </a:bodyPr>
            <a:lstStyle/>
            <a:p>
              <a:pPr defTabSz="914400">
                <a:defRPr/>
              </a:pPr>
              <a:r>
                <a:rPr lang="en-US" sz="2400" b="1" dirty="0">
                  <a:solidFill>
                    <a:prstClr val="black"/>
                  </a:solidFill>
                  <a:latin typeface="Bradley Hand ITC" panose="03070402050302030203" pitchFamily="66" charset="0"/>
                </a:rPr>
                <a:t>- gender</a:t>
              </a:r>
            </a:p>
          </p:txBody>
        </p:sp>
      </p:grpSp>
      <p:sp>
        <p:nvSpPr>
          <p:cNvPr id="11" name="Rectangle 10"/>
          <p:cNvSpPr/>
          <p:nvPr/>
        </p:nvSpPr>
        <p:spPr>
          <a:xfrm>
            <a:off x="6756841" y="1503336"/>
            <a:ext cx="5241707" cy="830997"/>
          </a:xfrm>
          <a:prstGeom prst="rect">
            <a:avLst/>
          </a:prstGeom>
          <a:solidFill>
            <a:srgbClr val="002060"/>
          </a:solidFill>
          <a:ln w="12700">
            <a:solidFill>
              <a:schemeClr val="tx1"/>
            </a:solidFill>
          </a:ln>
        </p:spPr>
        <p:txBody>
          <a:bodyPr wrap="square">
            <a:spAutoFit/>
          </a:bodyPr>
          <a:lstStyle/>
          <a:p>
            <a:pPr algn="ctr" defTabSz="914400">
              <a:defRPr/>
            </a:pPr>
            <a:r>
              <a:rPr lang="en-US" sz="2400" b="1" kern="0" dirty="0">
                <a:solidFill>
                  <a:schemeClr val="bg1"/>
                </a:solidFill>
                <a:latin typeface="Calibri "/>
              </a:rPr>
              <a:t>Number showing order of cards</a:t>
            </a:r>
          </a:p>
          <a:p>
            <a:pPr algn="ctr" defTabSz="914400">
              <a:defRPr/>
            </a:pPr>
            <a:r>
              <a:rPr lang="en-US" sz="2400" b="1" kern="0" dirty="0">
                <a:solidFill>
                  <a:schemeClr val="bg1"/>
                </a:solidFill>
                <a:latin typeface="Calibri "/>
              </a:rPr>
              <a:t>(in case you drop them)</a:t>
            </a:r>
            <a:endParaRPr lang="en-US" sz="2400" kern="0" dirty="0">
              <a:solidFill>
                <a:schemeClr val="bg1"/>
              </a:solidFill>
              <a:latin typeface="Calibri "/>
            </a:endParaRPr>
          </a:p>
        </p:txBody>
      </p:sp>
      <p:cxnSp>
        <p:nvCxnSpPr>
          <p:cNvPr id="14" name="Straight Arrow Connector 13"/>
          <p:cNvCxnSpPr>
            <a:cxnSpLocks/>
            <a:stCxn id="11" idx="1"/>
            <a:endCxn id="28" idx="5"/>
          </p:cNvCxnSpPr>
          <p:nvPr/>
        </p:nvCxnSpPr>
        <p:spPr>
          <a:xfrm flipH="1" flipV="1">
            <a:off x="6489662" y="1764776"/>
            <a:ext cx="267179" cy="154059"/>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756841" y="955341"/>
            <a:ext cx="5237413" cy="461665"/>
          </a:xfrm>
          <a:prstGeom prst="rect">
            <a:avLst/>
          </a:prstGeom>
          <a:solidFill>
            <a:srgbClr val="002060"/>
          </a:solidFill>
          <a:ln w="12700">
            <a:solidFill>
              <a:schemeClr val="tx1"/>
            </a:solidFill>
          </a:ln>
        </p:spPr>
        <p:txBody>
          <a:bodyPr wrap="square">
            <a:spAutoFit/>
          </a:bodyPr>
          <a:lstStyle/>
          <a:p>
            <a:pPr algn="ctr" defTabSz="914400">
              <a:defRPr/>
            </a:pPr>
            <a:r>
              <a:rPr lang="en-US" sz="2400" b="1" kern="0" dirty="0">
                <a:solidFill>
                  <a:schemeClr val="bg1"/>
                </a:solidFill>
                <a:latin typeface="Calibri "/>
              </a:rPr>
              <a:t>Cues for what to say (in note form)</a:t>
            </a:r>
            <a:endParaRPr lang="en-US" sz="2400" kern="0" dirty="0">
              <a:solidFill>
                <a:schemeClr val="bg1"/>
              </a:solidFill>
              <a:latin typeface="Calibri "/>
            </a:endParaRPr>
          </a:p>
        </p:txBody>
      </p:sp>
      <p:cxnSp>
        <p:nvCxnSpPr>
          <p:cNvPr id="32" name="Straight Arrow Connector 31"/>
          <p:cNvCxnSpPr>
            <a:cxnSpLocks/>
            <a:stCxn id="31" idx="1"/>
          </p:cNvCxnSpPr>
          <p:nvPr/>
        </p:nvCxnSpPr>
        <p:spPr>
          <a:xfrm flipH="1">
            <a:off x="4104056" y="1186174"/>
            <a:ext cx="2652785" cy="230832"/>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768467" y="3535617"/>
            <a:ext cx="5232189" cy="461665"/>
          </a:xfrm>
          <a:prstGeom prst="rect">
            <a:avLst/>
          </a:prstGeom>
          <a:solidFill>
            <a:srgbClr val="002060"/>
          </a:solidFill>
          <a:ln w="12700">
            <a:solidFill>
              <a:schemeClr val="tx1"/>
            </a:solidFill>
          </a:ln>
        </p:spPr>
        <p:txBody>
          <a:bodyPr wrap="square">
            <a:spAutoFit/>
          </a:bodyPr>
          <a:lstStyle/>
          <a:p>
            <a:pPr algn="ctr" defTabSz="914400">
              <a:defRPr/>
            </a:pPr>
            <a:r>
              <a:rPr lang="en-US" sz="2400" b="1" kern="0" dirty="0">
                <a:solidFill>
                  <a:schemeClr val="bg1"/>
                </a:solidFill>
                <a:latin typeface="Calibri "/>
              </a:rPr>
              <a:t>Cues for stressed words</a:t>
            </a:r>
            <a:endParaRPr lang="en-US" sz="2400" kern="0" dirty="0">
              <a:solidFill>
                <a:schemeClr val="bg1"/>
              </a:solidFill>
              <a:latin typeface="Calibri "/>
            </a:endParaRPr>
          </a:p>
        </p:txBody>
      </p:sp>
      <p:cxnSp>
        <p:nvCxnSpPr>
          <p:cNvPr id="36" name="Straight Arrow Connector 35"/>
          <p:cNvCxnSpPr>
            <a:cxnSpLocks/>
            <a:stCxn id="35" idx="1"/>
          </p:cNvCxnSpPr>
          <p:nvPr/>
        </p:nvCxnSpPr>
        <p:spPr>
          <a:xfrm flipH="1">
            <a:off x="4511824" y="3766450"/>
            <a:ext cx="2256643" cy="703995"/>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768467" y="2987680"/>
            <a:ext cx="5243815" cy="461665"/>
          </a:xfrm>
          <a:prstGeom prst="rect">
            <a:avLst/>
          </a:prstGeom>
          <a:solidFill>
            <a:srgbClr val="002060"/>
          </a:solidFill>
          <a:ln w="12700">
            <a:solidFill>
              <a:schemeClr val="tx1"/>
            </a:solidFill>
          </a:ln>
        </p:spPr>
        <p:txBody>
          <a:bodyPr wrap="square">
            <a:spAutoFit/>
          </a:bodyPr>
          <a:lstStyle/>
          <a:p>
            <a:pPr algn="ctr" defTabSz="914400">
              <a:defRPr/>
            </a:pPr>
            <a:r>
              <a:rPr lang="en-US" sz="2400" b="1" kern="0" dirty="0">
                <a:solidFill>
                  <a:schemeClr val="bg1"/>
                </a:solidFill>
                <a:latin typeface="Calibri "/>
              </a:rPr>
              <a:t>Body language cues</a:t>
            </a:r>
            <a:endParaRPr lang="en-US" sz="2400" kern="0" dirty="0">
              <a:solidFill>
                <a:schemeClr val="bg1"/>
              </a:solidFill>
              <a:latin typeface="Calibri "/>
            </a:endParaRPr>
          </a:p>
        </p:txBody>
      </p:sp>
      <p:cxnSp>
        <p:nvCxnSpPr>
          <p:cNvPr id="44" name="Straight Arrow Connector 43"/>
          <p:cNvCxnSpPr>
            <a:cxnSpLocks/>
            <a:stCxn id="43" idx="1"/>
          </p:cNvCxnSpPr>
          <p:nvPr/>
        </p:nvCxnSpPr>
        <p:spPr>
          <a:xfrm flipH="1">
            <a:off x="1034516" y="3218513"/>
            <a:ext cx="5733951" cy="510936"/>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756841" y="2429719"/>
            <a:ext cx="5243815" cy="461665"/>
          </a:xfrm>
          <a:prstGeom prst="rect">
            <a:avLst/>
          </a:prstGeom>
          <a:solidFill>
            <a:srgbClr val="002060"/>
          </a:solidFill>
          <a:ln w="12700">
            <a:solidFill>
              <a:schemeClr val="tx1"/>
            </a:solidFill>
          </a:ln>
        </p:spPr>
        <p:txBody>
          <a:bodyPr wrap="square">
            <a:spAutoFit/>
          </a:bodyPr>
          <a:lstStyle/>
          <a:p>
            <a:pPr algn="ctr" defTabSz="914400">
              <a:defRPr/>
            </a:pPr>
            <a:r>
              <a:rPr lang="en-US" sz="2400" b="1" kern="0" dirty="0">
                <a:solidFill>
                  <a:schemeClr val="bg1"/>
                </a:solidFill>
                <a:latin typeface="Calibri "/>
              </a:rPr>
              <a:t>Reminders about delivery</a:t>
            </a:r>
            <a:endParaRPr lang="en-US" sz="2400" kern="0" dirty="0">
              <a:solidFill>
                <a:schemeClr val="bg1"/>
              </a:solidFill>
              <a:latin typeface="Calibri "/>
            </a:endParaRPr>
          </a:p>
        </p:txBody>
      </p:sp>
      <p:cxnSp>
        <p:nvCxnSpPr>
          <p:cNvPr id="47" name="Straight Arrow Connector 46"/>
          <p:cNvCxnSpPr>
            <a:cxnSpLocks/>
            <a:stCxn id="46" idx="1"/>
          </p:cNvCxnSpPr>
          <p:nvPr/>
        </p:nvCxnSpPr>
        <p:spPr>
          <a:xfrm flipH="1">
            <a:off x="6318431" y="2660552"/>
            <a:ext cx="438410" cy="21979"/>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62B52D1B-691D-4105-96D2-D20A478BFE9D}"/>
              </a:ext>
            </a:extLst>
          </p:cNvPr>
          <p:cNvSpPr/>
          <p:nvPr/>
        </p:nvSpPr>
        <p:spPr>
          <a:xfrm>
            <a:off x="6768467" y="4102692"/>
            <a:ext cx="5259204" cy="1938992"/>
          </a:xfrm>
          <a:prstGeom prst="rect">
            <a:avLst/>
          </a:prstGeom>
          <a:solidFill>
            <a:schemeClr val="bg1"/>
          </a:solidFill>
          <a:ln w="12700">
            <a:solidFill>
              <a:srgbClr val="C00000"/>
            </a:solidFill>
          </a:ln>
        </p:spPr>
        <p:txBody>
          <a:bodyPr wrap="square">
            <a:spAutoFit/>
          </a:bodyPr>
          <a:lstStyle/>
          <a:p>
            <a:pPr algn="ctr" defTabSz="914400">
              <a:defRPr/>
            </a:pPr>
            <a:r>
              <a:rPr lang="en-US" sz="2400" kern="0" dirty="0">
                <a:solidFill>
                  <a:srgbClr val="C00000"/>
                </a:solidFill>
                <a:latin typeface="Calibri "/>
              </a:rPr>
              <a:t>This level of detail is </a:t>
            </a:r>
            <a:r>
              <a:rPr lang="en-US" sz="2400" u="sng" kern="0" dirty="0">
                <a:solidFill>
                  <a:srgbClr val="C00000"/>
                </a:solidFill>
                <a:latin typeface="Calibri "/>
              </a:rPr>
              <a:t>acceptable</a:t>
            </a:r>
            <a:r>
              <a:rPr lang="en-US" sz="2400" kern="0" dirty="0">
                <a:solidFill>
                  <a:srgbClr val="C00000"/>
                </a:solidFill>
                <a:latin typeface="Calibri "/>
              </a:rPr>
              <a:t> for the Final Presentation. If you write </a:t>
            </a:r>
            <a:r>
              <a:rPr lang="en-US" sz="2400" u="sng" kern="0" dirty="0">
                <a:solidFill>
                  <a:srgbClr val="C00000"/>
                </a:solidFill>
                <a:latin typeface="Calibri "/>
              </a:rPr>
              <a:t>full sentences</a:t>
            </a:r>
            <a:r>
              <a:rPr lang="en-US" sz="2400" kern="0" dirty="0">
                <a:solidFill>
                  <a:srgbClr val="C00000"/>
                </a:solidFill>
                <a:latin typeface="Calibri "/>
              </a:rPr>
              <a:t> or </a:t>
            </a:r>
            <a:r>
              <a:rPr lang="en-US" sz="2400" u="sng" kern="0" dirty="0">
                <a:solidFill>
                  <a:srgbClr val="C00000"/>
                </a:solidFill>
                <a:latin typeface="Calibri "/>
              </a:rPr>
              <a:t>paragraphs</a:t>
            </a:r>
            <a:r>
              <a:rPr lang="en-US" sz="2400" kern="0" dirty="0">
                <a:solidFill>
                  <a:srgbClr val="C00000"/>
                </a:solidFill>
                <a:latin typeface="Calibri "/>
              </a:rPr>
              <a:t> on your notecards, you will </a:t>
            </a:r>
            <a:r>
              <a:rPr lang="en-US" sz="2400" u="sng" kern="0" dirty="0">
                <a:solidFill>
                  <a:srgbClr val="C00000"/>
                </a:solidFill>
                <a:latin typeface="Calibri "/>
              </a:rPr>
              <a:t>NOT</a:t>
            </a:r>
            <a:r>
              <a:rPr lang="en-US" sz="2400" kern="0" dirty="0">
                <a:solidFill>
                  <a:srgbClr val="C00000"/>
                </a:solidFill>
                <a:latin typeface="Calibri "/>
              </a:rPr>
              <a:t> be allowed to use them.</a:t>
            </a:r>
          </a:p>
        </p:txBody>
      </p:sp>
      <p:pic>
        <p:nvPicPr>
          <p:cNvPr id="2050" name="Picture 2" descr="Backhand index pointing right Icon | Noto Emoji People Bodyparts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5146" y="3486765"/>
            <a:ext cx="369370" cy="369370"/>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p:cNvSpPr/>
          <p:nvPr/>
        </p:nvSpPr>
        <p:spPr>
          <a:xfrm>
            <a:off x="1162421" y="3397568"/>
            <a:ext cx="6107004" cy="461665"/>
          </a:xfrm>
          <a:prstGeom prst="rect">
            <a:avLst/>
          </a:prstGeom>
        </p:spPr>
        <p:txBody>
          <a:bodyPr wrap="square">
            <a:spAutoFit/>
          </a:bodyPr>
          <a:lstStyle/>
          <a:p>
            <a:pPr defTabSz="914400">
              <a:defRPr/>
            </a:pPr>
            <a:r>
              <a:rPr lang="en-US" sz="2400" b="1" dirty="0">
                <a:solidFill>
                  <a:prstClr val="black"/>
                </a:solidFill>
                <a:latin typeface="Bradley Hand ITC" panose="03070402050302030203" pitchFamily="66" charset="0"/>
              </a:rPr>
              <a:t>Red = women</a:t>
            </a:r>
          </a:p>
        </p:txBody>
      </p:sp>
      <p:sp>
        <p:nvSpPr>
          <p:cNvPr id="37" name="Rectangle 36"/>
          <p:cNvSpPr/>
          <p:nvPr/>
        </p:nvSpPr>
        <p:spPr>
          <a:xfrm>
            <a:off x="1162421" y="3924133"/>
            <a:ext cx="6107004" cy="461665"/>
          </a:xfrm>
          <a:prstGeom prst="rect">
            <a:avLst/>
          </a:prstGeom>
        </p:spPr>
        <p:txBody>
          <a:bodyPr wrap="square">
            <a:spAutoFit/>
          </a:bodyPr>
          <a:lstStyle/>
          <a:p>
            <a:pPr defTabSz="914400">
              <a:defRPr/>
            </a:pPr>
            <a:r>
              <a:rPr lang="en-US" sz="2400" b="1" dirty="0">
                <a:solidFill>
                  <a:prstClr val="black"/>
                </a:solidFill>
                <a:latin typeface="Bradley Hand ITC" panose="03070402050302030203" pitchFamily="66" charset="0"/>
              </a:rPr>
              <a:t>Blue = men</a:t>
            </a:r>
          </a:p>
        </p:txBody>
      </p:sp>
      <p:sp>
        <p:nvSpPr>
          <p:cNvPr id="23" name="Rectangle 22"/>
          <p:cNvSpPr/>
          <p:nvPr/>
        </p:nvSpPr>
        <p:spPr>
          <a:xfrm>
            <a:off x="989775" y="6237312"/>
            <a:ext cx="11260263" cy="369332"/>
          </a:xfrm>
          <a:prstGeom prst="rect">
            <a:avLst/>
          </a:prstGeom>
        </p:spPr>
        <p:txBody>
          <a:bodyPr wrap="square">
            <a:spAutoFit/>
          </a:bodyPr>
          <a:lstStyle/>
          <a:p>
            <a:pPr algn="just" defTabSz="685800">
              <a:spcBef>
                <a:spcPts val="750"/>
              </a:spcBef>
            </a:pPr>
            <a:r>
              <a:rPr lang="en-US" b="1" dirty="0">
                <a:solidFill>
                  <a:srgbClr val="C00000"/>
                </a:solidFill>
              </a:rPr>
              <a:t>Please note that it is better to use note</a:t>
            </a:r>
            <a:r>
              <a:rPr lang="en-US" b="1" u="sng" dirty="0">
                <a:solidFill>
                  <a:srgbClr val="C00000"/>
                </a:solidFill>
              </a:rPr>
              <a:t>cards</a:t>
            </a:r>
            <a:r>
              <a:rPr lang="en-US" b="1" dirty="0">
                <a:solidFill>
                  <a:srgbClr val="C00000"/>
                </a:solidFill>
              </a:rPr>
              <a:t> for your presentation NOT paper. Card is less ‘flappy’.</a:t>
            </a:r>
          </a:p>
        </p:txBody>
      </p:sp>
    </p:spTree>
    <p:extLst>
      <p:ext uri="{BB962C8B-B14F-4D97-AF65-F5344CB8AC3E}">
        <p14:creationId xmlns:p14="http://schemas.microsoft.com/office/powerpoint/2010/main" val="77715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1" grpId="0" animBg="1"/>
      <p:bldP spid="35" grpId="0" animBg="1"/>
      <p:bldP spid="43" grpId="0" animBg="1"/>
      <p:bldP spid="46" grpId="0" animBg="1"/>
      <p:bldP spid="49" grpId="0" animBg="1"/>
      <p:bldP spid="2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99EA1F23-8DB1-49E4-B738-3B6569E15A73}"/>
              </a:ext>
            </a:extLst>
          </p:cNvPr>
          <p:cNvPicPr>
            <a:picLocks noChangeAspect="1"/>
          </p:cNvPicPr>
          <p:nvPr/>
        </p:nvPicPr>
        <p:blipFill>
          <a:blip r:embed="rId2"/>
          <a:stretch>
            <a:fillRect/>
          </a:stretch>
        </p:blipFill>
        <p:spPr>
          <a:xfrm>
            <a:off x="4868619" y="2852936"/>
            <a:ext cx="2654545" cy="2385730"/>
          </a:xfrm>
          <a:prstGeom prst="rect">
            <a:avLst/>
          </a:prstGeom>
        </p:spPr>
      </p:pic>
      <p:pic>
        <p:nvPicPr>
          <p:cNvPr id="1028" name="Picture 4" descr="notecards 2 Free Stock Photo | FreeImag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5921" y="2995197"/>
            <a:ext cx="3365204" cy="2243469"/>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2"/>
          <p:cNvGrpSpPr>
            <a:grpSpLocks/>
          </p:cNvGrpSpPr>
          <p:nvPr/>
        </p:nvGrpSpPr>
        <p:grpSpPr bwMode="auto">
          <a:xfrm>
            <a:off x="2567608" y="279885"/>
            <a:ext cx="7956376" cy="556827"/>
            <a:chOff x="103092947" y="106166598"/>
            <a:chExt cx="6633628" cy="556506"/>
          </a:xfrm>
        </p:grpSpPr>
        <p:sp>
          <p:nvSpPr>
            <p:cNvPr id="18"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Presentation delivery methods</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9"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20" name="Picture 5" descr="UoN_Primary_Logo_RG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5" name="Rectangle 4"/>
          <p:cNvSpPr/>
          <p:nvPr/>
        </p:nvSpPr>
        <p:spPr>
          <a:xfrm>
            <a:off x="8721544" y="2273180"/>
            <a:ext cx="2967348" cy="822960"/>
          </a:xfrm>
          <a:prstGeom prst="rect">
            <a:avLst/>
          </a:prstGeom>
          <a:solidFill>
            <a:srgbClr val="FFFFD1"/>
          </a:solidFill>
          <a:ln>
            <a:solidFill>
              <a:schemeClr val="tx1"/>
            </a:solidFill>
            <a:prstDash val="dash"/>
          </a:ln>
        </p:spPr>
        <p:txBody>
          <a:bodyPr wrap="square" anchor="ctr">
            <a:spAutoFit/>
          </a:bodyPr>
          <a:lstStyle/>
          <a:p>
            <a:pPr algn="ctr"/>
            <a:r>
              <a:rPr lang="en-US" sz="2400" b="1" dirty="0"/>
              <a:t>using notecards</a:t>
            </a:r>
          </a:p>
        </p:txBody>
      </p:sp>
      <p:sp>
        <p:nvSpPr>
          <p:cNvPr id="22" name="Rectangle 21"/>
          <p:cNvSpPr/>
          <p:nvPr/>
        </p:nvSpPr>
        <p:spPr>
          <a:xfrm>
            <a:off x="4712218" y="2000506"/>
            <a:ext cx="2967348" cy="822960"/>
          </a:xfrm>
          <a:prstGeom prst="rect">
            <a:avLst/>
          </a:prstGeom>
          <a:solidFill>
            <a:srgbClr val="FFFFD1"/>
          </a:solidFill>
          <a:ln>
            <a:solidFill>
              <a:schemeClr val="tx1"/>
            </a:solidFill>
            <a:prstDash val="dash"/>
          </a:ln>
        </p:spPr>
        <p:txBody>
          <a:bodyPr wrap="square" anchor="ctr">
            <a:spAutoFit/>
          </a:bodyPr>
          <a:lstStyle/>
          <a:p>
            <a:pPr algn="ctr"/>
            <a:r>
              <a:rPr lang="en-US" sz="2400" b="1" dirty="0" err="1"/>
              <a:t>memorising</a:t>
            </a:r>
            <a:r>
              <a:rPr lang="en-US" sz="2400" b="1" dirty="0"/>
              <a:t> a script</a:t>
            </a:r>
          </a:p>
        </p:txBody>
      </p:sp>
      <p:pic>
        <p:nvPicPr>
          <p:cNvPr id="1030" name="Picture 6" descr="Step by Step PowerPoint Presentation Writ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880" y="3123382"/>
            <a:ext cx="3162918" cy="211528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878666" y="2411986"/>
            <a:ext cx="2985545" cy="822960"/>
          </a:xfrm>
          <a:prstGeom prst="rect">
            <a:avLst/>
          </a:prstGeom>
          <a:solidFill>
            <a:srgbClr val="FFFFD1"/>
          </a:solidFill>
          <a:ln>
            <a:solidFill>
              <a:schemeClr val="tx1"/>
            </a:solidFill>
            <a:prstDash val="dash"/>
          </a:ln>
        </p:spPr>
        <p:txBody>
          <a:bodyPr wrap="square" anchor="ctr">
            <a:spAutoFit/>
          </a:bodyPr>
          <a:lstStyle/>
          <a:p>
            <a:pPr algn="ctr"/>
            <a:r>
              <a:rPr lang="en-US" sz="2400" b="1" dirty="0"/>
              <a:t>using your PPT slides to guide you</a:t>
            </a:r>
          </a:p>
        </p:txBody>
      </p:sp>
      <p:sp>
        <p:nvSpPr>
          <p:cNvPr id="13" name="Rectangle 12"/>
          <p:cNvSpPr/>
          <p:nvPr/>
        </p:nvSpPr>
        <p:spPr>
          <a:xfrm>
            <a:off x="551384" y="1100332"/>
            <a:ext cx="11023245" cy="830997"/>
          </a:xfrm>
          <a:prstGeom prst="rect">
            <a:avLst/>
          </a:prstGeom>
          <a:solidFill>
            <a:srgbClr val="C7EBE2"/>
          </a:solidFill>
          <a:ln>
            <a:solidFill>
              <a:schemeClr val="tx1"/>
            </a:solidFill>
            <a:prstDash val="dash"/>
          </a:ln>
        </p:spPr>
        <p:txBody>
          <a:bodyPr wrap="square" anchor="ctr">
            <a:spAutoFit/>
          </a:bodyPr>
          <a:lstStyle/>
          <a:p>
            <a:r>
              <a:rPr lang="en-US" sz="2400" dirty="0"/>
              <a:t>Experienced speakers tend to use a </a:t>
            </a:r>
            <a:r>
              <a:rPr lang="en-US" sz="2400" b="1" dirty="0"/>
              <a:t>mixture</a:t>
            </a:r>
            <a:r>
              <a:rPr lang="en-US" sz="2400" dirty="0"/>
              <a:t> of the methods below. The aim is to be as </a:t>
            </a:r>
            <a:r>
              <a:rPr lang="en-US" sz="2400" b="1" dirty="0"/>
              <a:t>natural</a:t>
            </a:r>
            <a:r>
              <a:rPr lang="en-US" sz="2400" dirty="0"/>
              <a:t> as possible. </a:t>
            </a:r>
          </a:p>
        </p:txBody>
      </p:sp>
      <p:sp>
        <p:nvSpPr>
          <p:cNvPr id="14" name="TextBox 13">
            <a:extLst>
              <a:ext uri="{FF2B5EF4-FFF2-40B4-BE49-F238E27FC236}">
                <a16:creationId xmlns:a16="http://schemas.microsoft.com/office/drawing/2014/main" id="{24933FA7-A176-47DF-8FC7-F2DB8795B4C1}"/>
              </a:ext>
            </a:extLst>
          </p:cNvPr>
          <p:cNvSpPr txBox="1"/>
          <p:nvPr/>
        </p:nvSpPr>
        <p:spPr>
          <a:xfrm>
            <a:off x="609258" y="5599360"/>
            <a:ext cx="11160691" cy="830997"/>
          </a:xfrm>
          <a:prstGeom prst="rect">
            <a:avLst/>
          </a:prstGeom>
          <a:solidFill>
            <a:srgbClr val="FFFFD1"/>
          </a:solidFill>
          <a:ln>
            <a:solidFill>
              <a:srgbClr val="C00000"/>
            </a:solidFill>
            <a:prstDash val="dash"/>
          </a:ln>
        </p:spPr>
        <p:txBody>
          <a:bodyPr wrap="square" rtlCol="0">
            <a:spAutoFit/>
          </a:bodyPr>
          <a:lstStyle/>
          <a:p>
            <a:r>
              <a:rPr lang="en-US" sz="2400" dirty="0">
                <a:solidFill>
                  <a:srgbClr val="C00000"/>
                </a:solidFill>
              </a:rPr>
              <a:t>The approach you choose for your Final Presentation is up to you, </a:t>
            </a:r>
            <a:r>
              <a:rPr lang="en-US" sz="2400" b="1" u="sng" dirty="0">
                <a:solidFill>
                  <a:srgbClr val="C00000"/>
                </a:solidFill>
              </a:rPr>
              <a:t>but you are not allowed to read a script.</a:t>
            </a:r>
          </a:p>
        </p:txBody>
      </p:sp>
    </p:spTree>
    <p:extLst>
      <p:ext uri="{BB962C8B-B14F-4D97-AF65-F5344CB8AC3E}">
        <p14:creationId xmlns:p14="http://schemas.microsoft.com/office/powerpoint/2010/main" val="822967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376"/>
            <a:ext cx="12192000" cy="6854624"/>
            <a:chOff x="0" y="3376"/>
            <a:chExt cx="12192000" cy="6854624"/>
          </a:xfrm>
        </p:grpSpPr>
        <p:pic>
          <p:nvPicPr>
            <p:cNvPr id="6" name="Picture 5"/>
            <p:cNvPicPr>
              <a:picLocks noChangeAspect="1"/>
            </p:cNvPicPr>
            <p:nvPr/>
          </p:nvPicPr>
          <p:blipFill>
            <a:blip r:embed="rId3"/>
            <a:stretch>
              <a:fillRect/>
            </a:stretch>
          </p:blipFill>
          <p:spPr>
            <a:xfrm>
              <a:off x="0" y="3376"/>
              <a:ext cx="12192000" cy="6854624"/>
            </a:xfrm>
            <a:prstGeom prst="rect">
              <a:avLst/>
            </a:prstGeom>
          </p:spPr>
        </p:pic>
        <p:sp>
          <p:nvSpPr>
            <p:cNvPr id="4" name="Title 2"/>
            <p:cNvSpPr txBox="1">
              <a:spLocks/>
            </p:cNvSpPr>
            <p:nvPr/>
          </p:nvSpPr>
          <p:spPr>
            <a:xfrm>
              <a:off x="407368" y="548680"/>
              <a:ext cx="11377264" cy="5832648"/>
            </a:xfrm>
            <a:prstGeom prst="rect">
              <a:avLst/>
            </a:prstGeom>
            <a:solidFill>
              <a:srgbClr val="E5FBFF"/>
            </a:solidFill>
            <a:ln>
              <a:solidFill>
                <a:srgbClr val="E5FBFF"/>
              </a:solidFill>
            </a:ln>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6000" b="1" dirty="0">
                  <a:solidFill>
                    <a:srgbClr val="002060"/>
                  </a:solidFill>
                  <a:latin typeface="Calibri "/>
                </a:rPr>
                <a:t>Getting started</a:t>
              </a:r>
            </a:p>
          </p:txBody>
        </p:sp>
      </p:grpSp>
      <p:pic>
        <p:nvPicPr>
          <p:cNvPr id="5" name="Picture 5" descr="UoN_Primary_Logo_RG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392" y="764704"/>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9222832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defRPr/>
              </a:pPr>
              <a:r>
                <a:rPr lang="en-GB" altLang="en-US" sz="2400" b="1" dirty="0">
                  <a:solidFill>
                    <a:srgbClr val="000000"/>
                  </a:solidFill>
                  <a:latin typeface="Verdana" panose="020B0604030504040204" pitchFamily="34" charset="0"/>
                </a:rPr>
                <a:t>Using notecards:</a:t>
              </a:r>
              <a:r>
                <a:rPr lang="en-GB" altLang="en-US" sz="2400" dirty="0">
                  <a:solidFill>
                    <a:srgbClr val="000000"/>
                  </a:solidFill>
                  <a:latin typeface="Verdana" panose="020B0604030504040204" pitchFamily="34" charset="0"/>
                </a:rPr>
                <a:t> Practice</a:t>
              </a:r>
              <a:endParaRPr kumimoji="0" lang="en-US" altLang="en-US" sz="2400" i="0" u="none" strike="noStrike" kern="1200" cap="none" spc="0" normalizeH="0" baseline="0" noProof="0" dirty="0">
                <a:ln>
                  <a:noFill/>
                </a:ln>
                <a:solidFill>
                  <a:prstClr val="black"/>
                </a:solidFill>
                <a:effectLst/>
                <a:uLnTx/>
                <a:uFillTx/>
                <a:latin typeface="Arial" panose="020B060402020202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11" name="Content Placeholder 2">
            <a:extLst>
              <a:ext uri="{FF2B5EF4-FFF2-40B4-BE49-F238E27FC236}">
                <a16:creationId xmlns:a16="http://schemas.microsoft.com/office/drawing/2014/main" id="{C66B3047-B016-40C6-9E0D-78051EB3B4C5}"/>
              </a:ext>
            </a:extLst>
          </p:cNvPr>
          <p:cNvSpPr>
            <a:spLocks noGrp="1"/>
          </p:cNvSpPr>
          <p:nvPr>
            <p:ph idx="1"/>
          </p:nvPr>
        </p:nvSpPr>
        <p:spPr>
          <a:xfrm>
            <a:off x="695400" y="1138351"/>
            <a:ext cx="5145334" cy="5184542"/>
          </a:xfrm>
          <a:noFill/>
          <a:ln>
            <a:noFill/>
          </a:ln>
        </p:spPr>
        <p:txBody>
          <a:bodyPr>
            <a:normAutofit/>
          </a:bodyPr>
          <a:lstStyle/>
          <a:p>
            <a:pPr marL="0" lvl="0" indent="0" algn="just" defTabSz="685800">
              <a:spcBef>
                <a:spcPts val="750"/>
              </a:spcBef>
              <a:buNone/>
            </a:pPr>
            <a:r>
              <a:rPr lang="en-US" sz="2000" dirty="0">
                <a:solidFill>
                  <a:prstClr val="black"/>
                </a:solidFill>
              </a:rPr>
              <a:t>Based on what you have learned in today’s lesson, write a notecard for the slide/script below.</a:t>
            </a:r>
            <a:endParaRPr lang="en-US" sz="2000" b="1" dirty="0">
              <a:solidFill>
                <a:prstClr val="black"/>
              </a:solidFill>
            </a:endParaRPr>
          </a:p>
          <a:p>
            <a:pPr marL="0" indent="0" algn="just">
              <a:buNone/>
            </a:pPr>
            <a:endParaRPr lang="en-US" sz="2000" dirty="0"/>
          </a:p>
          <a:p>
            <a:pPr marL="0" indent="0" algn="just">
              <a:buNone/>
            </a:pPr>
            <a:endParaRPr lang="en-US" sz="2000" dirty="0"/>
          </a:p>
        </p:txBody>
      </p:sp>
      <p:sp>
        <p:nvSpPr>
          <p:cNvPr id="13" name="Content Placeholder 2"/>
          <p:cNvSpPr txBox="1">
            <a:spLocks/>
          </p:cNvSpPr>
          <p:nvPr/>
        </p:nvSpPr>
        <p:spPr>
          <a:xfrm>
            <a:off x="6146261" y="1191863"/>
            <a:ext cx="5741403" cy="4971423"/>
          </a:xfrm>
          <a:prstGeom prst="rect">
            <a:avLst/>
          </a:prstGeom>
          <a:solidFill>
            <a:srgbClr val="FFFFD1"/>
          </a:solidFill>
          <a:ln w="3175">
            <a:solidFill>
              <a:schemeClr val="tx1"/>
            </a:solidFill>
            <a:prstDash val="dash"/>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sz="2000" dirty="0"/>
              <a:t>OK, so now, let’s take a look at the causes of this problem. The fundamental cause is an energy imbalance between calories consumed and calories expended. One of the major contributors to this is increased sugar content in the modern diet with a 2022 study by Vauterin estimating that sugar consumption in the UK has risen to twice the recommended daily intake. And this is largely due to ‘free’ sugar consumption. ‘Free’ sugars are sugars that are not naturally part of the food we eat. They’re simply added by food manufacturers to enhance taste. In addition to calories consumed, sedentary lifestyles exacerbate the situation. This is backed up by a 2021 study from the World Obesity Federation which shows that 25% of UK adults do not meet the recommended levels of physical activity, and this swells obesity rates.</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400" y="2564904"/>
            <a:ext cx="5206454" cy="2932875"/>
          </a:xfrm>
          <a:prstGeom prst="rect">
            <a:avLst/>
          </a:prstGeom>
          <a:noFill/>
          <a:ln w="3175" algn="ctr">
            <a:solidFill>
              <a:srgbClr val="808080"/>
            </a:solidFill>
            <a:miter lim="800000"/>
            <a:headEnd/>
            <a:tailEnd/>
          </a:ln>
          <a:effectLst/>
          <a:extLst>
            <a:ext uri="{909E8E84-426E-40DD-AFC4-6F175D3DCCD1}">
              <a14:hiddenFill xmlns:a14="http://schemas.microsoft.com/office/drawing/2010/main">
                <a:solidFill>
                  <a:srgbClr val="5B9BD5"/>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4035504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4"/>
          <p:cNvGraphicFramePr>
            <a:graphicFrameLocks/>
          </p:cNvGraphicFramePr>
          <p:nvPr>
            <p:extLst>
              <p:ext uri="{D42A27DB-BD31-4B8C-83A1-F6EECF244321}">
                <p14:modId xmlns:p14="http://schemas.microsoft.com/office/powerpoint/2010/main" val="1563483268"/>
              </p:ext>
            </p:extLst>
          </p:nvPr>
        </p:nvGraphicFramePr>
        <p:xfrm>
          <a:off x="731404" y="1340769"/>
          <a:ext cx="10837204" cy="5085788"/>
        </p:xfrm>
        <a:graphic>
          <a:graphicData uri="http://schemas.openxmlformats.org/drawingml/2006/table">
            <a:tbl>
              <a:tblPr firstRow="1" bandRow="1">
                <a:tableStyleId>{5940675A-B579-460E-94D1-54222C63F5DA}</a:tableStyleId>
              </a:tblPr>
              <a:tblGrid>
                <a:gridCol w="2204177">
                  <a:extLst>
                    <a:ext uri="{9D8B030D-6E8A-4147-A177-3AD203B41FA5}">
                      <a16:colId xmlns:a16="http://schemas.microsoft.com/office/drawing/2014/main" val="2008940339"/>
                    </a:ext>
                  </a:extLst>
                </a:gridCol>
                <a:gridCol w="8633027">
                  <a:extLst>
                    <a:ext uri="{9D8B030D-6E8A-4147-A177-3AD203B41FA5}">
                      <a16:colId xmlns:a16="http://schemas.microsoft.com/office/drawing/2014/main" val="2859638879"/>
                    </a:ext>
                  </a:extLst>
                </a:gridCol>
              </a:tblGrid>
              <a:tr h="42538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Due</a:t>
                      </a:r>
                    </a:p>
                  </a:txBody>
                  <a:tcPr anchor="ctr">
                    <a:solidFill>
                      <a:schemeClr val="bg1"/>
                    </a:solidFill>
                  </a:tcPr>
                </a:tc>
                <a:tc>
                  <a:txBody>
                    <a:bodyPr/>
                    <a:lstStyle/>
                    <a:p>
                      <a:pPr marL="0" marR="0" lvl="0" indent="0" algn="ctr" defTabSz="685800" rtl="0" eaLnBrk="1" fontAlgn="auto" latinLnBrk="0" hangingPunct="1">
                        <a:lnSpc>
                          <a:spcPct val="115000"/>
                        </a:lnSpc>
                        <a:spcBef>
                          <a:spcPts val="0"/>
                        </a:spcBef>
                        <a:spcAft>
                          <a:spcPts val="0"/>
                        </a:spcAft>
                        <a:buClrTx/>
                        <a:buSzTx/>
                        <a:buFont typeface="Arial" panose="020B0604020202020204" pitchFamily="34" charset="0"/>
                        <a:buNone/>
                        <a:tabLst/>
                        <a:defRPr/>
                      </a:pPr>
                      <a:r>
                        <a:rPr lang="en-US" sz="2400" b="1" dirty="0">
                          <a:solidFill>
                            <a:schemeClr val="tx1"/>
                          </a:solidFill>
                          <a:effectLst/>
                          <a:latin typeface="+mn-lt"/>
                          <a:ea typeface="SimSun" panose="02010600030101010101" pitchFamily="2" charset="-122"/>
                          <a:cs typeface="Arial" panose="020B0604020202020204" pitchFamily="34" charset="0"/>
                        </a:rPr>
                        <a:t>Task</a:t>
                      </a:r>
                    </a:p>
                  </a:txBody>
                  <a:tcPr anchor="ctr">
                    <a:solidFill>
                      <a:schemeClr val="bg1"/>
                    </a:solidFill>
                  </a:tcPr>
                </a:tc>
                <a:extLst>
                  <a:ext uri="{0D108BD9-81ED-4DB2-BD59-A6C34878D82A}">
                    <a16:rowId xmlns:a16="http://schemas.microsoft.com/office/drawing/2014/main" val="2323099356"/>
                  </a:ext>
                </a:extLst>
              </a:tr>
              <a:tr h="144501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200" b="1">
                          <a:solidFill>
                            <a:schemeClr val="bg1"/>
                          </a:solidFill>
                        </a:rPr>
                        <a:t>Lesson 9.2</a:t>
                      </a:r>
                      <a:endParaRPr lang="en-US" sz="2200" b="1" dirty="0">
                        <a:solidFill>
                          <a:schemeClr val="bg1"/>
                        </a:solidFill>
                      </a:endParaRPr>
                    </a:p>
                  </a:txBody>
                  <a:tcPr anchor="ctr">
                    <a:solidFill>
                      <a:srgbClr val="264177"/>
                    </a:solidFill>
                  </a:tcPr>
                </a:tc>
                <a:tc>
                  <a:txBody>
                    <a:bodyPr/>
                    <a:lstStyle/>
                    <a:p>
                      <a:pPr marL="0" marR="0" lvl="0" indent="0" algn="l" defTabSz="914400" rtl="0" eaLnBrk="1" fontAlgn="auto" latinLnBrk="0" hangingPunct="1">
                        <a:lnSpc>
                          <a:spcPct val="115000"/>
                        </a:lnSpc>
                        <a:spcBef>
                          <a:spcPts val="0"/>
                        </a:spcBef>
                        <a:spcAft>
                          <a:spcPts val="0"/>
                        </a:spcAft>
                        <a:buClrTx/>
                        <a:buSzTx/>
                        <a:buFont typeface="Arial" panose="020B0604020202020204" pitchFamily="34" charset="0"/>
                        <a:buNone/>
                        <a:tabLst/>
                        <a:defRPr/>
                      </a:pPr>
                      <a:r>
                        <a:rPr lang="en-US" sz="2200" b="0" u="none" dirty="0">
                          <a:solidFill>
                            <a:schemeClr val="tx1"/>
                          </a:solidFill>
                          <a:effectLst/>
                          <a:latin typeface="+mn-lt"/>
                          <a:ea typeface="SimSun" panose="02010600030101010101" pitchFamily="2" charset="-122"/>
                          <a:cs typeface="Arial" panose="020B0604020202020204" pitchFamily="34" charset="0"/>
                        </a:rPr>
                        <a:t>This lesson is a </a:t>
                      </a:r>
                      <a:r>
                        <a:rPr lang="en-US" sz="2200" b="1" u="none" dirty="0">
                          <a:solidFill>
                            <a:schemeClr val="tx1"/>
                          </a:solidFill>
                          <a:effectLst/>
                          <a:latin typeface="+mn-lt"/>
                          <a:ea typeface="SimSun" panose="02010600030101010101" pitchFamily="2" charset="-122"/>
                          <a:cs typeface="Arial" panose="020B0604020202020204" pitchFamily="34" charset="0"/>
                        </a:rPr>
                        <a:t>LIVE LECTURE.</a:t>
                      </a:r>
                      <a:r>
                        <a:rPr lang="en-US" sz="2200" b="1" u="none" baseline="0" dirty="0">
                          <a:solidFill>
                            <a:schemeClr val="tx1"/>
                          </a:solidFill>
                          <a:effectLst/>
                          <a:latin typeface="+mn-lt"/>
                          <a:ea typeface="SimSun" panose="02010600030101010101" pitchFamily="2" charset="-122"/>
                          <a:cs typeface="Arial" panose="020B0604020202020204" pitchFamily="34" charset="0"/>
                        </a:rPr>
                        <a:t> </a:t>
                      </a:r>
                    </a:p>
                    <a:p>
                      <a:pPr marL="342900" marR="0" lvl="0" indent="-34290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2200" b="0" u="none" baseline="0" dirty="0">
                          <a:solidFill>
                            <a:schemeClr val="tx1"/>
                          </a:solidFill>
                          <a:effectLst/>
                          <a:latin typeface="+mn-lt"/>
                          <a:ea typeface="SimSun" panose="02010600030101010101" pitchFamily="2" charset="-122"/>
                          <a:cs typeface="Arial" panose="020B0604020202020204" pitchFamily="34" charset="0"/>
                        </a:rPr>
                        <a:t>Go to </a:t>
                      </a:r>
                      <a:r>
                        <a:rPr lang="en-US" sz="2200" b="1" u="none" baseline="0" dirty="0">
                          <a:solidFill>
                            <a:srgbClr val="C00000"/>
                          </a:solidFill>
                          <a:effectLst/>
                          <a:latin typeface="+mn-lt"/>
                          <a:ea typeface="SimSun" panose="02010600030101010101" pitchFamily="2" charset="-122"/>
                          <a:cs typeface="Arial" panose="020B0604020202020204" pitchFamily="34" charset="0"/>
                        </a:rPr>
                        <a:t>D.H. Lawrence Auditorium.</a:t>
                      </a:r>
                    </a:p>
                    <a:p>
                      <a:pPr marL="342900" marR="0" lvl="0" indent="-34290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2200" b="1" u="none" baseline="0" dirty="0">
                          <a:solidFill>
                            <a:schemeClr val="tx1"/>
                          </a:solidFill>
                          <a:effectLst/>
                          <a:latin typeface="+mn-lt"/>
                          <a:ea typeface="SimSun" panose="02010600030101010101" pitchFamily="2" charset="-122"/>
                          <a:cs typeface="Arial" panose="020B0604020202020204" pitchFamily="34" charset="0"/>
                        </a:rPr>
                        <a:t>Make sure you bring your OCSb Workbook.</a:t>
                      </a:r>
                      <a:endParaRPr lang="en-US" sz="2200" b="1" u="none" dirty="0">
                        <a:solidFill>
                          <a:schemeClr val="tx1"/>
                        </a:solidFill>
                        <a:effectLst/>
                        <a:latin typeface="+mn-lt"/>
                        <a:ea typeface="SimSun" panose="02010600030101010101" pitchFamily="2" charset="-122"/>
                        <a:cs typeface="Arial" panose="020B0604020202020204" pitchFamily="34" charset="0"/>
                      </a:endParaRPr>
                    </a:p>
                  </a:txBody>
                  <a:tcPr anchor="ctr">
                    <a:solidFill>
                      <a:srgbClr val="FFFF00"/>
                    </a:solidFill>
                  </a:tcPr>
                </a:tc>
                <a:extLst>
                  <a:ext uri="{0D108BD9-81ED-4DB2-BD59-A6C34878D82A}">
                    <a16:rowId xmlns:a16="http://schemas.microsoft.com/office/drawing/2014/main" val="2936938075"/>
                  </a:ext>
                </a:extLst>
              </a:tr>
              <a:tr h="191815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200" b="1" dirty="0">
                          <a:solidFill>
                            <a:schemeClr val="bg1"/>
                          </a:solidFill>
                        </a:rPr>
                        <a:t>Lesson 10.1</a:t>
                      </a:r>
                    </a:p>
                  </a:txBody>
                  <a:tcPr anchor="ctr">
                    <a:solidFill>
                      <a:srgbClr val="264177"/>
                    </a:solidFill>
                  </a:tcPr>
                </a:tc>
                <a:tc>
                  <a:txBody>
                    <a:bodyPr/>
                    <a:lstStyle/>
                    <a:p>
                      <a:pPr marL="0" lvl="0" indent="0">
                        <a:lnSpc>
                          <a:spcPct val="115000"/>
                        </a:lnSpc>
                        <a:spcAft>
                          <a:spcPts val="0"/>
                        </a:spcAft>
                        <a:buFont typeface="Arial" panose="020B0604020202020204" pitchFamily="34" charset="0"/>
                        <a:buNone/>
                      </a:pPr>
                      <a:r>
                        <a:rPr lang="en-US" sz="2200" dirty="0">
                          <a:effectLst/>
                          <a:latin typeface="Calibri" panose="020F0502020204030204" pitchFamily="34" charset="0"/>
                          <a:ea typeface="SimSun" panose="02010600030101010101" pitchFamily="2" charset="-122"/>
                          <a:cs typeface="Times New Roman" panose="02020603050405020304" pitchFamily="18" charset="0"/>
                        </a:rPr>
                        <a:t>You will receive</a:t>
                      </a:r>
                      <a:r>
                        <a:rPr lang="en-US" sz="2200" baseline="0" dirty="0">
                          <a:effectLst/>
                          <a:latin typeface="Calibri" panose="020F0502020204030204" pitchFamily="34" charset="0"/>
                          <a:ea typeface="SimSun" panose="02010600030101010101" pitchFamily="2" charset="-122"/>
                          <a:cs typeface="Times New Roman" panose="02020603050405020304" pitchFamily="18" charset="0"/>
                        </a:rPr>
                        <a:t> the feedback on your PPT </a:t>
                      </a:r>
                      <a:r>
                        <a:rPr lang="en-US" sz="2200" kern="1200" dirty="0">
                          <a:solidFill>
                            <a:schemeClr val="tx1"/>
                          </a:solidFill>
                          <a:effectLst/>
                          <a:latin typeface="+mn-lt"/>
                          <a:ea typeface="+mn-ea"/>
                          <a:cs typeface="+mn-cs"/>
                        </a:rPr>
                        <a:t>by </a:t>
                      </a:r>
                      <a:r>
                        <a:rPr lang="en-US" sz="2200" b="1" kern="1200" dirty="0">
                          <a:solidFill>
                            <a:schemeClr val="tx1"/>
                          </a:solidFill>
                          <a:effectLst/>
                          <a:latin typeface="+mn-lt"/>
                          <a:ea typeface="+mn-ea"/>
                          <a:cs typeface="+mn-cs"/>
                        </a:rPr>
                        <a:t>Friday 18</a:t>
                      </a:r>
                      <a:r>
                        <a:rPr lang="en-US" sz="2200" b="1" kern="1200" baseline="30000" dirty="0">
                          <a:solidFill>
                            <a:schemeClr val="tx1"/>
                          </a:solidFill>
                          <a:effectLst/>
                          <a:latin typeface="+mn-lt"/>
                          <a:ea typeface="+mn-ea"/>
                          <a:cs typeface="+mn-cs"/>
                        </a:rPr>
                        <a:t>th</a:t>
                      </a:r>
                      <a:r>
                        <a:rPr lang="en-US" sz="2200" b="1" kern="1200" dirty="0">
                          <a:solidFill>
                            <a:schemeClr val="tx1"/>
                          </a:solidFill>
                          <a:effectLst/>
                          <a:latin typeface="+mn-lt"/>
                          <a:ea typeface="+mn-ea"/>
                          <a:cs typeface="+mn-cs"/>
                        </a:rPr>
                        <a:t> April, 3pm.</a:t>
                      </a:r>
                      <a:r>
                        <a:rPr lang="en-US" sz="2200" baseline="0" dirty="0">
                          <a:effectLst/>
                          <a:latin typeface="Calibri" panose="020F0502020204030204" pitchFamily="34" charset="0"/>
                          <a:ea typeface="SimSun" panose="02010600030101010101" pitchFamily="2" charset="-122"/>
                          <a:cs typeface="Times New Roman" panose="02020603050405020304" pitchFamily="18" charset="0"/>
                        </a:rPr>
                        <a:t> </a:t>
                      </a:r>
                    </a:p>
                    <a:p>
                      <a:pPr marL="342900" marR="0" lvl="0" indent="-34290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2200" b="0" dirty="0">
                          <a:effectLst/>
                          <a:latin typeface="Calibri" panose="020F0502020204030204" pitchFamily="34" charset="0"/>
                          <a:ea typeface="SimSun" panose="02010600030101010101" pitchFamily="2" charset="-122"/>
                          <a:cs typeface="Times New Roman" panose="02020603050405020304" pitchFamily="18" charset="0"/>
                        </a:rPr>
                        <a:t>Review the feedback and make a list of questions you want to ask your OCSb tutor</a:t>
                      </a:r>
                      <a:r>
                        <a:rPr lang="en-US" sz="2200" b="0" kern="1200" dirty="0">
                          <a:solidFill>
                            <a:srgbClr val="000000"/>
                          </a:solidFill>
                          <a:effectLst/>
                          <a:latin typeface="Calibri" panose="020F0502020204030204" pitchFamily="34" charset="0"/>
                          <a:ea typeface="SimSun" panose="02010600030101010101" pitchFamily="2" charset="-122"/>
                          <a:cs typeface="Arial" panose="020B0604020202020204" pitchFamily="34" charset="0"/>
                        </a:rPr>
                        <a:t>. </a:t>
                      </a:r>
                      <a:r>
                        <a:rPr lang="en-US" sz="2200" b="0" dirty="0">
                          <a:effectLst/>
                          <a:latin typeface="Calibri" panose="020F0502020204030204" pitchFamily="34" charset="0"/>
                          <a:ea typeface="SimSun" panose="02010600030101010101" pitchFamily="2" charset="-122"/>
                          <a:cs typeface="Times New Roman" panose="02020603050405020304" pitchFamily="18" charset="0"/>
                        </a:rPr>
                        <a:t>In Lesson 10.1, you will</a:t>
                      </a:r>
                      <a:r>
                        <a:rPr lang="en-US" sz="2200" b="0" baseline="0" dirty="0">
                          <a:effectLst/>
                          <a:latin typeface="Calibri" panose="020F0502020204030204" pitchFamily="34" charset="0"/>
                          <a:ea typeface="SimSun" panose="02010600030101010101" pitchFamily="2" charset="-122"/>
                          <a:cs typeface="Times New Roman" panose="02020603050405020304" pitchFamily="18" charset="0"/>
                        </a:rPr>
                        <a:t> have the opportunity to ask your questions</a:t>
                      </a:r>
                      <a:r>
                        <a:rPr lang="en-US" sz="2200" b="0" dirty="0">
                          <a:effectLst/>
                          <a:latin typeface="Calibri" panose="020F0502020204030204" pitchFamily="34" charset="0"/>
                          <a:ea typeface="SimSun" panose="02010600030101010101" pitchFamily="2" charset="-122"/>
                          <a:cs typeface="Times New Roman" panose="02020603050405020304" pitchFamily="18" charset="0"/>
                        </a:rPr>
                        <a:t>. </a:t>
                      </a:r>
                      <a:r>
                        <a:rPr lang="en-US" sz="2200" b="0" u="sng" dirty="0">
                          <a:solidFill>
                            <a:schemeClr val="tx1"/>
                          </a:solidFill>
                          <a:effectLst/>
                          <a:latin typeface="+mn-lt"/>
                          <a:ea typeface="SimSun" panose="02010600030101010101" pitchFamily="2" charset="-122"/>
                          <a:cs typeface="Arial" panose="020B0604020202020204" pitchFamily="34" charset="0"/>
                        </a:rPr>
                        <a:t>Bring your OCSb presentation PPT to class. </a:t>
                      </a:r>
                    </a:p>
                    <a:p>
                      <a:pPr marL="0" marR="0" lvl="0" indent="0" algn="l" defTabSz="914400" rtl="0" eaLnBrk="1" fontAlgn="auto" latinLnBrk="0" hangingPunct="1">
                        <a:lnSpc>
                          <a:spcPct val="115000"/>
                        </a:lnSpc>
                        <a:spcBef>
                          <a:spcPts val="0"/>
                        </a:spcBef>
                        <a:spcAft>
                          <a:spcPts val="0"/>
                        </a:spcAft>
                        <a:buClrTx/>
                        <a:buSzTx/>
                        <a:buFont typeface="Arial" panose="020B0604020202020204" pitchFamily="34" charset="0"/>
                        <a:buNone/>
                        <a:tabLst/>
                        <a:defRPr/>
                      </a:pPr>
                      <a:endParaRPr lang="en-US" sz="2200" b="0" u="sng" dirty="0">
                        <a:solidFill>
                          <a:schemeClr val="tx1"/>
                        </a:solidFill>
                        <a:effectLst/>
                        <a:latin typeface="+mn-lt"/>
                        <a:ea typeface="SimSun" panose="02010600030101010101" pitchFamily="2" charset="-122"/>
                        <a:cs typeface="Arial" panose="020B0604020202020204" pitchFamily="34" charset="0"/>
                      </a:endParaRPr>
                    </a:p>
                    <a:p>
                      <a:pPr marL="0" marR="0" lvl="0" indent="0" algn="l" defTabSz="914400" rtl="0" eaLnBrk="1" fontAlgn="auto" latinLnBrk="0" hangingPunct="1">
                        <a:lnSpc>
                          <a:spcPct val="115000"/>
                        </a:lnSpc>
                        <a:spcBef>
                          <a:spcPts val="0"/>
                        </a:spcBef>
                        <a:spcAft>
                          <a:spcPts val="0"/>
                        </a:spcAft>
                        <a:buClrTx/>
                        <a:buSzTx/>
                        <a:buFont typeface="Arial" panose="020B0604020202020204" pitchFamily="34" charset="0"/>
                        <a:buNone/>
                        <a:tabLst/>
                        <a:defRPr/>
                      </a:pPr>
                      <a:r>
                        <a:rPr lang="en-US" sz="2200" b="0" i="0" dirty="0">
                          <a:solidFill>
                            <a:srgbClr val="000000"/>
                          </a:solidFill>
                          <a:effectLst/>
                          <a:latin typeface="+mn-lt"/>
                        </a:rPr>
                        <a:t>Using the </a:t>
                      </a:r>
                      <a:r>
                        <a:rPr lang="en-US" sz="2200" b="0" i="1" u="sng" kern="1200" dirty="0">
                          <a:solidFill>
                            <a:schemeClr val="tx1"/>
                          </a:solidFill>
                          <a:effectLst/>
                          <a:latin typeface="+mn-lt"/>
                          <a:ea typeface="+mn-ea"/>
                          <a:cs typeface="+mn-cs"/>
                        </a:rPr>
                        <a:t>CELE Citation and Referencing Guide</a:t>
                      </a:r>
                      <a:r>
                        <a:rPr lang="en-US" sz="2200" b="0" i="1" kern="1200" dirty="0">
                          <a:solidFill>
                            <a:schemeClr val="tx1"/>
                          </a:solidFill>
                          <a:effectLst/>
                          <a:latin typeface="+mn-lt"/>
                          <a:ea typeface="+mn-ea"/>
                          <a:cs typeface="+mn-cs"/>
                        </a:rPr>
                        <a:t>,</a:t>
                      </a:r>
                      <a:r>
                        <a:rPr lang="en-US" sz="2200" b="0" i="0" dirty="0">
                          <a:solidFill>
                            <a:srgbClr val="000000"/>
                          </a:solidFill>
                          <a:effectLst/>
                          <a:latin typeface="+mn-lt"/>
                        </a:rPr>
                        <a:t> write the references for </a:t>
                      </a:r>
                      <a:r>
                        <a:rPr lang="en-US" sz="2200" b="1" i="0" dirty="0">
                          <a:solidFill>
                            <a:srgbClr val="000000"/>
                          </a:solidFill>
                          <a:effectLst/>
                          <a:latin typeface="+mn-lt"/>
                        </a:rPr>
                        <a:t>three </a:t>
                      </a:r>
                      <a:r>
                        <a:rPr lang="en-US" sz="2200" b="0" i="0" dirty="0">
                          <a:solidFill>
                            <a:srgbClr val="000000"/>
                          </a:solidFill>
                          <a:effectLst/>
                          <a:latin typeface="+mn-lt"/>
                        </a:rPr>
                        <a:t>of the sources you will use for your Final Presentation. </a:t>
                      </a:r>
                      <a:r>
                        <a:rPr lang="en-US" sz="2200" b="1" i="0" dirty="0">
                          <a:solidFill>
                            <a:srgbClr val="000000"/>
                          </a:solidFill>
                          <a:effectLst/>
                          <a:latin typeface="+mn-lt"/>
                        </a:rPr>
                        <a:t>Post</a:t>
                      </a:r>
                      <a:r>
                        <a:rPr lang="en-US" sz="2200" b="0" i="0" dirty="0">
                          <a:solidFill>
                            <a:srgbClr val="000000"/>
                          </a:solidFill>
                          <a:effectLst/>
                          <a:latin typeface="+mn-lt"/>
                        </a:rPr>
                        <a:t> them on your class Team.</a:t>
                      </a:r>
                      <a:endParaRPr lang="en-US" sz="2200" b="0" u="sng" dirty="0">
                        <a:solidFill>
                          <a:schemeClr val="tx1"/>
                        </a:solidFill>
                        <a:effectLst/>
                        <a:latin typeface="+mn-lt"/>
                        <a:ea typeface="SimSun" panose="02010600030101010101" pitchFamily="2" charset="-122"/>
                        <a:cs typeface="Arial" panose="020B0604020202020204" pitchFamily="34" charset="0"/>
                      </a:endParaRPr>
                    </a:p>
                  </a:txBody>
                  <a:tcPr anchor="ctr">
                    <a:solidFill>
                      <a:schemeClr val="bg1"/>
                    </a:solidFill>
                  </a:tcPr>
                </a:tc>
                <a:extLst>
                  <a:ext uri="{0D108BD9-81ED-4DB2-BD59-A6C34878D82A}">
                    <a16:rowId xmlns:a16="http://schemas.microsoft.com/office/drawing/2014/main" val="927558485"/>
                  </a:ext>
                </a:extLst>
              </a:tr>
            </a:tbl>
          </a:graphicData>
        </a:graphic>
      </p:graphicFrame>
      <p:grpSp>
        <p:nvGrpSpPr>
          <p:cNvPr id="5" name="Group 2"/>
          <p:cNvGrpSpPr>
            <a:grpSpLocks/>
          </p:cNvGrpSpPr>
          <p:nvPr/>
        </p:nvGrpSpPr>
        <p:grpSpPr bwMode="auto">
          <a:xfrm>
            <a:off x="2639616" y="279885"/>
            <a:ext cx="7956376" cy="556827"/>
            <a:chOff x="103092947" y="106166598"/>
            <a:chExt cx="6633628" cy="556506"/>
          </a:xfrm>
        </p:grpSpPr>
        <p:sp>
          <p:nvSpPr>
            <p:cNvPr id="6"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GB" altLang="en-US" sz="2400" b="1" dirty="0">
                  <a:solidFill>
                    <a:srgbClr val="000000"/>
                  </a:solidFill>
                  <a:latin typeface="Verdana" panose="020B0604030504040204" pitchFamily="34" charset="0"/>
                </a:rPr>
                <a:t>Homework</a:t>
              </a:r>
              <a:endParaRPr lang="en-US" altLang="en-US" sz="2400" dirty="0">
                <a:latin typeface="Arial" panose="020B0604020202020204" pitchFamily="34" charset="0"/>
              </a:endParaRPr>
            </a:p>
          </p:txBody>
        </p:sp>
        <p:sp>
          <p:nvSpPr>
            <p:cNvPr id="7"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endParaRPr lang="en-GB"/>
            </a:p>
          </p:txBody>
        </p:sp>
      </p:grpSp>
      <p:pic>
        <p:nvPicPr>
          <p:cNvPr id="8"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687977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Getting started</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aphicFrame>
        <p:nvGraphicFramePr>
          <p:cNvPr id="11" name="Table 10"/>
          <p:cNvGraphicFramePr>
            <a:graphicFrameLocks noGrp="1"/>
          </p:cNvGraphicFramePr>
          <p:nvPr>
            <p:extLst>
              <p:ext uri="{D42A27DB-BD31-4B8C-83A1-F6EECF244321}">
                <p14:modId xmlns:p14="http://schemas.microsoft.com/office/powerpoint/2010/main" val="4239380960"/>
              </p:ext>
            </p:extLst>
          </p:nvPr>
        </p:nvGraphicFramePr>
        <p:xfrm>
          <a:off x="479376" y="1973648"/>
          <a:ext cx="10801200" cy="4287969"/>
        </p:xfrm>
        <a:graphic>
          <a:graphicData uri="http://schemas.openxmlformats.org/drawingml/2006/table">
            <a:tbl>
              <a:tblPr/>
              <a:tblGrid>
                <a:gridCol w="619445">
                  <a:extLst>
                    <a:ext uri="{9D8B030D-6E8A-4147-A177-3AD203B41FA5}">
                      <a16:colId xmlns:a16="http://schemas.microsoft.com/office/drawing/2014/main" val="3134745638"/>
                    </a:ext>
                  </a:extLst>
                </a:gridCol>
                <a:gridCol w="8525545">
                  <a:extLst>
                    <a:ext uri="{9D8B030D-6E8A-4147-A177-3AD203B41FA5}">
                      <a16:colId xmlns:a16="http://schemas.microsoft.com/office/drawing/2014/main" val="241434531"/>
                    </a:ext>
                  </a:extLst>
                </a:gridCol>
                <a:gridCol w="1656210">
                  <a:extLst>
                    <a:ext uri="{9D8B030D-6E8A-4147-A177-3AD203B41FA5}">
                      <a16:colId xmlns:a16="http://schemas.microsoft.com/office/drawing/2014/main" val="1611155621"/>
                    </a:ext>
                  </a:extLst>
                </a:gridCol>
              </a:tblGrid>
              <a:tr h="392722">
                <a:tc gridSpan="2">
                  <a:txBody>
                    <a:bodyPr/>
                    <a:lstStyle/>
                    <a:p>
                      <a:pPr marR="0" indent="0" algn="l" rtl="0">
                        <a:lnSpc>
                          <a:spcPct val="119000"/>
                        </a:lnSpc>
                        <a:spcBef>
                          <a:spcPts val="0"/>
                        </a:spcBef>
                        <a:spcAft>
                          <a:spcPts val="0"/>
                        </a:spcAft>
                      </a:pPr>
                      <a:r>
                        <a:rPr lang="en-US" sz="2400" b="0" kern="1200" dirty="0">
                          <a:ln>
                            <a:noFill/>
                          </a:ln>
                          <a:solidFill>
                            <a:srgbClr val="000000"/>
                          </a:solidFill>
                          <a:effectLst/>
                          <a:latin typeface="Calibri" panose="020F0502020204030204" pitchFamily="34" charset="0"/>
                        </a:rPr>
                        <a:t> According to Alex Lyon, a communication coach, presenters should …</a:t>
                      </a:r>
                      <a:endParaRPr lang="en-US" sz="2400" b="0" kern="1400" dirty="0">
                        <a:ln>
                          <a:noFill/>
                        </a:ln>
                        <a:solidFill>
                          <a:srgbClr val="000000"/>
                        </a:solidFill>
                        <a:effectLst/>
                        <a:latin typeface="Verdana" panose="020B0604030504040204" pitchFamily="34" charset="0"/>
                      </a:endParaRPr>
                    </a:p>
                  </a:txBody>
                  <a:tcPr marL="36576" marR="36576" marT="36576" marB="365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D8EC"/>
                    </a:solidFill>
                  </a:tcPr>
                </a:tc>
                <a:tc hMerge="1">
                  <a:txBody>
                    <a:bodyPr/>
                    <a:lstStyle/>
                    <a:p>
                      <a:endParaRPr lang="en-GB"/>
                    </a:p>
                  </a:txBody>
                  <a:tcPr/>
                </a:tc>
                <a:tc>
                  <a:txBody>
                    <a:bodyPr/>
                    <a:lstStyle/>
                    <a:p>
                      <a:pPr marR="0" indent="0" algn="ctr" rtl="0">
                        <a:lnSpc>
                          <a:spcPct val="119000"/>
                        </a:lnSpc>
                        <a:spcBef>
                          <a:spcPts val="0"/>
                        </a:spcBef>
                        <a:spcAft>
                          <a:spcPts val="0"/>
                        </a:spcAft>
                      </a:pPr>
                      <a:r>
                        <a:rPr lang="en-US" sz="1800" b="1" kern="1400" dirty="0">
                          <a:ln>
                            <a:noFill/>
                          </a:ln>
                          <a:solidFill>
                            <a:srgbClr val="000000"/>
                          </a:solidFill>
                          <a:effectLst/>
                          <a:latin typeface="Calibri" panose="020F0502020204030204" pitchFamily="34" charset="0"/>
                        </a:rPr>
                        <a:t>T / F</a:t>
                      </a:r>
                      <a:endParaRPr lang="en-US" sz="1800" kern="1400" dirty="0">
                        <a:ln>
                          <a:noFill/>
                        </a:ln>
                        <a:solidFill>
                          <a:srgbClr val="000000"/>
                        </a:solidFill>
                        <a:effectLst/>
                        <a:latin typeface="Verdana" panose="020B0604030504040204" pitchFamily="34" charset="0"/>
                      </a:endParaRPr>
                    </a:p>
                  </a:txBody>
                  <a:tcPr marL="36576" marR="36576" marT="36576" marB="365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D8EC"/>
                    </a:solidFill>
                  </a:tcPr>
                </a:tc>
                <a:extLst>
                  <a:ext uri="{0D108BD9-81ED-4DB2-BD59-A6C34878D82A}">
                    <a16:rowId xmlns:a16="http://schemas.microsoft.com/office/drawing/2014/main" val="392819072"/>
                  </a:ext>
                </a:extLst>
              </a:tr>
              <a:tr h="314985">
                <a:tc>
                  <a:txBody>
                    <a:bodyPr/>
                    <a:lstStyle/>
                    <a:p>
                      <a:pPr marR="0" indent="0" algn="ctr" rtl="0">
                        <a:lnSpc>
                          <a:spcPct val="119000"/>
                        </a:lnSpc>
                        <a:spcBef>
                          <a:spcPts val="0"/>
                        </a:spcBef>
                        <a:spcAft>
                          <a:spcPts val="600"/>
                        </a:spcAft>
                      </a:pPr>
                      <a:r>
                        <a:rPr lang="en-US" sz="2400" kern="1400" dirty="0">
                          <a:ln>
                            <a:noFill/>
                          </a:ln>
                          <a:solidFill>
                            <a:srgbClr val="000000"/>
                          </a:solidFill>
                          <a:effectLst/>
                          <a:latin typeface="Calibri" panose="020F0502020204030204" pitchFamily="34" charset="0"/>
                        </a:rPr>
                        <a:t>1</a:t>
                      </a:r>
                      <a:endParaRPr lang="en-US" sz="2400" kern="1400" dirty="0">
                        <a:ln>
                          <a:noFill/>
                        </a:ln>
                        <a:solidFill>
                          <a:srgbClr val="000000"/>
                        </a:solidFill>
                        <a:effectLst/>
                        <a:latin typeface="Verdana" panose="020B0604030504040204" pitchFamily="34" charset="0"/>
                      </a:endParaRPr>
                    </a:p>
                  </a:txBody>
                  <a:tcPr marL="36576" marR="36576" marT="36576" marB="365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marR="0" indent="0" algn="l" rtl="0">
                        <a:lnSpc>
                          <a:spcPct val="119000"/>
                        </a:lnSpc>
                        <a:spcBef>
                          <a:spcPts val="0"/>
                        </a:spcBef>
                        <a:spcAft>
                          <a:spcPts val="600"/>
                        </a:spcAft>
                      </a:pPr>
                      <a:r>
                        <a:rPr lang="en-US" sz="2400" kern="1400" dirty="0">
                          <a:ln>
                            <a:noFill/>
                          </a:ln>
                          <a:solidFill>
                            <a:srgbClr val="000000"/>
                          </a:solidFill>
                          <a:effectLst/>
                          <a:latin typeface="Calibri" panose="020F0502020204030204" pitchFamily="34" charset="0"/>
                        </a:rPr>
                        <a:t> look at the audience when they’re speaking, not at their slides.</a:t>
                      </a:r>
                      <a:endParaRPr lang="en-US" sz="2400" kern="1400" dirty="0">
                        <a:ln>
                          <a:noFill/>
                        </a:ln>
                        <a:solidFill>
                          <a:srgbClr val="000000"/>
                        </a:solidFill>
                        <a:effectLst/>
                        <a:latin typeface="Verdana" panose="020B0604030504040204" pitchFamily="34" charset="0"/>
                      </a:endParaRPr>
                    </a:p>
                  </a:txBody>
                  <a:tcPr marL="36576" marR="36576" marT="36576" marB="365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marR="0" indent="0" algn="l" rtl="0">
                        <a:lnSpc>
                          <a:spcPct val="119000"/>
                        </a:lnSpc>
                        <a:spcBef>
                          <a:spcPts val="0"/>
                        </a:spcBef>
                        <a:spcAft>
                          <a:spcPts val="600"/>
                        </a:spcAft>
                      </a:pPr>
                      <a:r>
                        <a:rPr lang="en-US" sz="2400" kern="1400">
                          <a:ln>
                            <a:noFill/>
                          </a:ln>
                          <a:solidFill>
                            <a:srgbClr val="000000"/>
                          </a:solidFill>
                          <a:effectLst/>
                          <a:latin typeface="Calibri" panose="020F0502020204030204" pitchFamily="34" charset="0"/>
                        </a:rPr>
                        <a:t> </a:t>
                      </a:r>
                      <a:endParaRPr lang="en-US" sz="2400" kern="1400">
                        <a:ln>
                          <a:noFill/>
                        </a:ln>
                        <a:solidFill>
                          <a:srgbClr val="000000"/>
                        </a:solidFill>
                        <a:effectLst/>
                        <a:latin typeface="Verdana" panose="020B0604030504040204" pitchFamily="34" charset="0"/>
                      </a:endParaRPr>
                    </a:p>
                  </a:txBody>
                  <a:tcPr marL="36576" marR="36576" marT="36576" marB="365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2722308952"/>
                  </a:ext>
                </a:extLst>
              </a:tr>
              <a:tr h="314985">
                <a:tc>
                  <a:txBody>
                    <a:bodyPr/>
                    <a:lstStyle/>
                    <a:p>
                      <a:pPr marR="0" indent="0" algn="ctr" rtl="0">
                        <a:lnSpc>
                          <a:spcPct val="119000"/>
                        </a:lnSpc>
                        <a:spcBef>
                          <a:spcPts val="0"/>
                        </a:spcBef>
                        <a:spcAft>
                          <a:spcPts val="600"/>
                        </a:spcAft>
                      </a:pPr>
                      <a:r>
                        <a:rPr lang="en-US" sz="2400" kern="1400" dirty="0">
                          <a:ln>
                            <a:noFill/>
                          </a:ln>
                          <a:solidFill>
                            <a:srgbClr val="000000"/>
                          </a:solidFill>
                          <a:effectLst/>
                          <a:latin typeface="Calibri" panose="020F0502020204030204" pitchFamily="34" charset="0"/>
                        </a:rPr>
                        <a:t>2</a:t>
                      </a:r>
                      <a:endParaRPr lang="en-US" sz="2400" kern="1400" dirty="0">
                        <a:ln>
                          <a:noFill/>
                        </a:ln>
                        <a:solidFill>
                          <a:srgbClr val="000000"/>
                        </a:solidFill>
                        <a:effectLst/>
                        <a:latin typeface="Verdana" panose="020B0604030504040204" pitchFamily="34" charset="0"/>
                      </a:endParaRPr>
                    </a:p>
                  </a:txBody>
                  <a:tcPr marL="36576" marR="36576" marT="36576" marB="365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marR="0" indent="0" algn="l" rtl="0">
                        <a:lnSpc>
                          <a:spcPct val="119000"/>
                        </a:lnSpc>
                        <a:spcBef>
                          <a:spcPts val="0"/>
                        </a:spcBef>
                        <a:spcAft>
                          <a:spcPts val="600"/>
                        </a:spcAft>
                      </a:pPr>
                      <a:r>
                        <a:rPr lang="en-US" sz="2400" kern="1400" dirty="0">
                          <a:ln>
                            <a:noFill/>
                          </a:ln>
                          <a:solidFill>
                            <a:srgbClr val="000000"/>
                          </a:solidFill>
                          <a:effectLst/>
                          <a:latin typeface="Calibri" panose="020F0502020204030204" pitchFamily="34" charset="0"/>
                        </a:rPr>
                        <a:t> try to look at as many people as possible when they’re speaking.</a:t>
                      </a:r>
                      <a:endParaRPr lang="en-US" sz="2400" kern="1400" dirty="0">
                        <a:ln>
                          <a:noFill/>
                        </a:ln>
                        <a:solidFill>
                          <a:srgbClr val="000000"/>
                        </a:solidFill>
                        <a:effectLst/>
                        <a:latin typeface="Verdana" panose="020B0604030504040204" pitchFamily="34" charset="0"/>
                      </a:endParaRPr>
                    </a:p>
                  </a:txBody>
                  <a:tcPr marL="36576" marR="36576" marT="36576" marB="365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marR="0" indent="0" algn="l" rtl="0">
                        <a:lnSpc>
                          <a:spcPct val="119000"/>
                        </a:lnSpc>
                        <a:spcBef>
                          <a:spcPts val="0"/>
                        </a:spcBef>
                        <a:spcAft>
                          <a:spcPts val="600"/>
                        </a:spcAft>
                      </a:pPr>
                      <a:r>
                        <a:rPr lang="en-US" sz="2400" kern="1400" dirty="0">
                          <a:ln>
                            <a:noFill/>
                          </a:ln>
                          <a:solidFill>
                            <a:srgbClr val="000000"/>
                          </a:solidFill>
                          <a:effectLst/>
                          <a:latin typeface="Calibri" panose="020F0502020204030204" pitchFamily="34" charset="0"/>
                        </a:rPr>
                        <a:t> </a:t>
                      </a:r>
                      <a:endParaRPr lang="en-US" sz="2400" kern="1400" dirty="0">
                        <a:ln>
                          <a:noFill/>
                        </a:ln>
                        <a:solidFill>
                          <a:srgbClr val="000000"/>
                        </a:solidFill>
                        <a:effectLst/>
                        <a:latin typeface="Verdana" panose="020B0604030504040204" pitchFamily="34" charset="0"/>
                      </a:endParaRPr>
                    </a:p>
                  </a:txBody>
                  <a:tcPr marL="36576" marR="36576" marT="36576" marB="365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1522735117"/>
                  </a:ext>
                </a:extLst>
              </a:tr>
              <a:tr h="314985">
                <a:tc>
                  <a:txBody>
                    <a:bodyPr/>
                    <a:lstStyle/>
                    <a:p>
                      <a:pPr marR="0" indent="0" algn="ctr" rtl="0">
                        <a:lnSpc>
                          <a:spcPct val="119000"/>
                        </a:lnSpc>
                        <a:spcBef>
                          <a:spcPts val="0"/>
                        </a:spcBef>
                        <a:spcAft>
                          <a:spcPts val="600"/>
                        </a:spcAft>
                      </a:pPr>
                      <a:r>
                        <a:rPr lang="en-US" sz="2400" kern="1400" dirty="0">
                          <a:ln>
                            <a:noFill/>
                          </a:ln>
                          <a:solidFill>
                            <a:srgbClr val="000000"/>
                          </a:solidFill>
                          <a:effectLst/>
                          <a:latin typeface="Calibri" panose="020F0502020204030204" pitchFamily="34" charset="0"/>
                        </a:rPr>
                        <a:t>3</a:t>
                      </a:r>
                      <a:endParaRPr lang="en-US" sz="2400" kern="1400" dirty="0">
                        <a:ln>
                          <a:noFill/>
                        </a:ln>
                        <a:solidFill>
                          <a:srgbClr val="000000"/>
                        </a:solidFill>
                        <a:effectLst/>
                        <a:latin typeface="Verdana" panose="020B0604030504040204" pitchFamily="34" charset="0"/>
                      </a:endParaRPr>
                    </a:p>
                  </a:txBody>
                  <a:tcPr marL="36576" marR="36576" marT="36576" marB="365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marR="0" indent="0" algn="l" rtl="0">
                        <a:lnSpc>
                          <a:spcPct val="119000"/>
                        </a:lnSpc>
                        <a:spcBef>
                          <a:spcPts val="0"/>
                        </a:spcBef>
                        <a:spcAft>
                          <a:spcPts val="600"/>
                        </a:spcAft>
                      </a:pPr>
                      <a:r>
                        <a:rPr lang="en-US" sz="2400" kern="1400" dirty="0">
                          <a:ln>
                            <a:noFill/>
                          </a:ln>
                          <a:solidFill>
                            <a:srgbClr val="000000"/>
                          </a:solidFill>
                          <a:effectLst/>
                          <a:latin typeface="Calibri" panose="020F0502020204030204" pitchFamily="34" charset="0"/>
                        </a:rPr>
                        <a:t> try to show they’re professional by not smiling.</a:t>
                      </a:r>
                      <a:endParaRPr lang="en-US" sz="2400" kern="1400" dirty="0">
                        <a:ln>
                          <a:noFill/>
                        </a:ln>
                        <a:solidFill>
                          <a:srgbClr val="000000"/>
                        </a:solidFill>
                        <a:effectLst/>
                        <a:latin typeface="Verdana" panose="020B0604030504040204" pitchFamily="34" charset="0"/>
                      </a:endParaRPr>
                    </a:p>
                  </a:txBody>
                  <a:tcPr marL="36576" marR="36576" marT="36576" marB="365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marR="0" indent="0" algn="l" rtl="0">
                        <a:lnSpc>
                          <a:spcPct val="119000"/>
                        </a:lnSpc>
                        <a:spcBef>
                          <a:spcPts val="0"/>
                        </a:spcBef>
                        <a:spcAft>
                          <a:spcPts val="600"/>
                        </a:spcAft>
                      </a:pPr>
                      <a:r>
                        <a:rPr lang="en-US" sz="2400" kern="1400" dirty="0">
                          <a:ln>
                            <a:noFill/>
                          </a:ln>
                          <a:solidFill>
                            <a:srgbClr val="000000"/>
                          </a:solidFill>
                          <a:effectLst/>
                          <a:latin typeface="Calibri" panose="020F0502020204030204" pitchFamily="34" charset="0"/>
                        </a:rPr>
                        <a:t> </a:t>
                      </a:r>
                      <a:endParaRPr lang="en-US" sz="2400" kern="1400" dirty="0">
                        <a:ln>
                          <a:noFill/>
                        </a:ln>
                        <a:solidFill>
                          <a:srgbClr val="000000"/>
                        </a:solidFill>
                        <a:effectLst/>
                        <a:latin typeface="Verdana" panose="020B0604030504040204" pitchFamily="34" charset="0"/>
                      </a:endParaRPr>
                    </a:p>
                  </a:txBody>
                  <a:tcPr marL="36576" marR="36576" marT="36576" marB="365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3771228878"/>
                  </a:ext>
                </a:extLst>
              </a:tr>
              <a:tr h="314985">
                <a:tc>
                  <a:txBody>
                    <a:bodyPr/>
                    <a:lstStyle/>
                    <a:p>
                      <a:pPr marR="0" indent="0" algn="ctr" rtl="0">
                        <a:lnSpc>
                          <a:spcPct val="119000"/>
                        </a:lnSpc>
                        <a:spcBef>
                          <a:spcPts val="0"/>
                        </a:spcBef>
                        <a:spcAft>
                          <a:spcPts val="600"/>
                        </a:spcAft>
                      </a:pPr>
                      <a:r>
                        <a:rPr lang="en-US" sz="2400" kern="1400" dirty="0">
                          <a:ln>
                            <a:noFill/>
                          </a:ln>
                          <a:solidFill>
                            <a:srgbClr val="000000"/>
                          </a:solidFill>
                          <a:effectLst/>
                          <a:latin typeface="Calibri" panose="020F0502020204030204" pitchFamily="34" charset="0"/>
                        </a:rPr>
                        <a:t>4</a:t>
                      </a:r>
                      <a:endParaRPr lang="en-US" sz="2400" kern="1400" dirty="0">
                        <a:ln>
                          <a:noFill/>
                        </a:ln>
                        <a:solidFill>
                          <a:srgbClr val="000000"/>
                        </a:solidFill>
                        <a:effectLst/>
                        <a:latin typeface="Verdana" panose="020B0604030504040204" pitchFamily="34" charset="0"/>
                      </a:endParaRPr>
                    </a:p>
                  </a:txBody>
                  <a:tcPr marL="36576" marR="36576" marT="36576" marB="365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marR="0" indent="0" algn="l" rtl="0">
                        <a:lnSpc>
                          <a:spcPct val="119000"/>
                        </a:lnSpc>
                        <a:spcBef>
                          <a:spcPts val="0"/>
                        </a:spcBef>
                        <a:spcAft>
                          <a:spcPts val="600"/>
                        </a:spcAft>
                      </a:pPr>
                      <a:r>
                        <a:rPr lang="en-US" sz="2400" kern="1400" dirty="0">
                          <a:ln>
                            <a:noFill/>
                          </a:ln>
                          <a:solidFill>
                            <a:srgbClr val="000000"/>
                          </a:solidFill>
                          <a:effectLst/>
                          <a:latin typeface="Calibri" panose="020F0502020204030204" pitchFamily="34" charset="0"/>
                        </a:rPr>
                        <a:t> not walk around during a presentation.</a:t>
                      </a:r>
                      <a:endParaRPr lang="en-US" sz="2400" kern="1400" dirty="0">
                        <a:ln>
                          <a:noFill/>
                        </a:ln>
                        <a:solidFill>
                          <a:srgbClr val="000000"/>
                        </a:solidFill>
                        <a:effectLst/>
                        <a:latin typeface="Verdana" panose="020B0604030504040204" pitchFamily="34" charset="0"/>
                      </a:endParaRPr>
                    </a:p>
                  </a:txBody>
                  <a:tcPr marL="36576" marR="36576" marT="36576" marB="365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marR="0" indent="0" algn="l" rtl="0">
                        <a:lnSpc>
                          <a:spcPct val="119000"/>
                        </a:lnSpc>
                        <a:spcBef>
                          <a:spcPts val="0"/>
                        </a:spcBef>
                        <a:spcAft>
                          <a:spcPts val="600"/>
                        </a:spcAft>
                      </a:pPr>
                      <a:r>
                        <a:rPr lang="en-US" sz="2400" kern="1400" dirty="0">
                          <a:ln>
                            <a:noFill/>
                          </a:ln>
                          <a:solidFill>
                            <a:srgbClr val="000000"/>
                          </a:solidFill>
                          <a:effectLst/>
                          <a:latin typeface="Calibri" panose="020F0502020204030204" pitchFamily="34" charset="0"/>
                        </a:rPr>
                        <a:t> </a:t>
                      </a:r>
                      <a:endParaRPr lang="en-US" sz="2400" kern="1400" dirty="0">
                        <a:ln>
                          <a:noFill/>
                        </a:ln>
                        <a:solidFill>
                          <a:srgbClr val="000000"/>
                        </a:solidFill>
                        <a:effectLst/>
                        <a:latin typeface="Verdana" panose="020B0604030504040204" pitchFamily="34" charset="0"/>
                      </a:endParaRPr>
                    </a:p>
                  </a:txBody>
                  <a:tcPr marL="36576" marR="36576" marT="36576" marB="365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1113495195"/>
                  </a:ext>
                </a:extLst>
              </a:tr>
              <a:tr h="314985">
                <a:tc>
                  <a:txBody>
                    <a:bodyPr/>
                    <a:lstStyle/>
                    <a:p>
                      <a:pPr marR="0" indent="0" algn="ctr" rtl="0">
                        <a:lnSpc>
                          <a:spcPct val="119000"/>
                        </a:lnSpc>
                        <a:spcBef>
                          <a:spcPts val="0"/>
                        </a:spcBef>
                        <a:spcAft>
                          <a:spcPts val="600"/>
                        </a:spcAft>
                      </a:pPr>
                      <a:r>
                        <a:rPr lang="en-US" sz="2400" kern="1400" dirty="0">
                          <a:ln>
                            <a:noFill/>
                          </a:ln>
                          <a:solidFill>
                            <a:srgbClr val="000000"/>
                          </a:solidFill>
                          <a:effectLst/>
                          <a:latin typeface="Calibri" panose="020F0502020204030204" pitchFamily="34" charset="0"/>
                        </a:rPr>
                        <a:t>5</a:t>
                      </a:r>
                      <a:endParaRPr lang="en-US" sz="2400" kern="1400" dirty="0">
                        <a:ln>
                          <a:noFill/>
                        </a:ln>
                        <a:solidFill>
                          <a:srgbClr val="000000"/>
                        </a:solidFill>
                        <a:effectLst/>
                        <a:latin typeface="Verdana" panose="020B0604030504040204" pitchFamily="34" charset="0"/>
                      </a:endParaRPr>
                    </a:p>
                  </a:txBody>
                  <a:tcPr marL="36576" marR="36576" marT="36576" marB="365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marR="0" indent="0" algn="l" rtl="0">
                        <a:lnSpc>
                          <a:spcPct val="119000"/>
                        </a:lnSpc>
                        <a:spcBef>
                          <a:spcPts val="0"/>
                        </a:spcBef>
                        <a:spcAft>
                          <a:spcPts val="600"/>
                        </a:spcAft>
                      </a:pPr>
                      <a:r>
                        <a:rPr lang="en-US" sz="2400" kern="1400" dirty="0">
                          <a:ln>
                            <a:noFill/>
                          </a:ln>
                          <a:solidFill>
                            <a:srgbClr val="000000"/>
                          </a:solidFill>
                          <a:effectLst/>
                          <a:latin typeface="Calibri" panose="020F0502020204030204" pitchFamily="34" charset="0"/>
                        </a:rPr>
                        <a:t> stand with their feet shoulder-width apart.</a:t>
                      </a:r>
                      <a:endParaRPr lang="en-US" sz="2400" kern="1400" dirty="0">
                        <a:ln>
                          <a:noFill/>
                        </a:ln>
                        <a:solidFill>
                          <a:srgbClr val="000000"/>
                        </a:solidFill>
                        <a:effectLst/>
                        <a:latin typeface="Verdana" panose="020B0604030504040204" pitchFamily="34" charset="0"/>
                      </a:endParaRPr>
                    </a:p>
                  </a:txBody>
                  <a:tcPr marL="36576" marR="36576" marT="36576" marB="365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marR="0" indent="0" algn="l" rtl="0">
                        <a:lnSpc>
                          <a:spcPct val="119000"/>
                        </a:lnSpc>
                        <a:spcBef>
                          <a:spcPts val="0"/>
                        </a:spcBef>
                        <a:spcAft>
                          <a:spcPts val="600"/>
                        </a:spcAft>
                      </a:pPr>
                      <a:r>
                        <a:rPr lang="en-US" sz="2400" kern="1400" dirty="0">
                          <a:ln>
                            <a:noFill/>
                          </a:ln>
                          <a:solidFill>
                            <a:srgbClr val="000000"/>
                          </a:solidFill>
                          <a:effectLst/>
                          <a:latin typeface="Calibri" panose="020F0502020204030204" pitchFamily="34" charset="0"/>
                        </a:rPr>
                        <a:t> </a:t>
                      </a:r>
                      <a:endParaRPr lang="en-US" sz="2400" kern="1400" dirty="0">
                        <a:ln>
                          <a:noFill/>
                        </a:ln>
                        <a:solidFill>
                          <a:srgbClr val="000000"/>
                        </a:solidFill>
                        <a:effectLst/>
                        <a:latin typeface="Verdana" panose="020B0604030504040204" pitchFamily="34" charset="0"/>
                      </a:endParaRPr>
                    </a:p>
                  </a:txBody>
                  <a:tcPr marL="36576" marR="36576" marT="36576" marB="365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4165254284"/>
                  </a:ext>
                </a:extLst>
              </a:tr>
              <a:tr h="314985">
                <a:tc>
                  <a:txBody>
                    <a:bodyPr/>
                    <a:lstStyle/>
                    <a:p>
                      <a:pPr marR="0" indent="0" algn="ctr" rtl="0">
                        <a:lnSpc>
                          <a:spcPct val="119000"/>
                        </a:lnSpc>
                        <a:spcBef>
                          <a:spcPts val="0"/>
                        </a:spcBef>
                        <a:spcAft>
                          <a:spcPts val="600"/>
                        </a:spcAft>
                      </a:pPr>
                      <a:r>
                        <a:rPr lang="en-US" sz="2400" kern="1400" dirty="0">
                          <a:ln>
                            <a:noFill/>
                          </a:ln>
                          <a:solidFill>
                            <a:srgbClr val="000000"/>
                          </a:solidFill>
                          <a:effectLst/>
                          <a:latin typeface="Calibri" panose="020F0502020204030204" pitchFamily="34" charset="0"/>
                        </a:rPr>
                        <a:t>6</a:t>
                      </a:r>
                      <a:endParaRPr lang="en-US" sz="2400" kern="1400" dirty="0">
                        <a:ln>
                          <a:noFill/>
                        </a:ln>
                        <a:solidFill>
                          <a:srgbClr val="000000"/>
                        </a:solidFill>
                        <a:effectLst/>
                        <a:latin typeface="Verdana" panose="020B0604030504040204" pitchFamily="34" charset="0"/>
                      </a:endParaRPr>
                    </a:p>
                  </a:txBody>
                  <a:tcPr marL="36576" marR="36576" marT="36576" marB="365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marR="0" indent="0" algn="l" rtl="0">
                        <a:lnSpc>
                          <a:spcPct val="119000"/>
                        </a:lnSpc>
                        <a:spcBef>
                          <a:spcPts val="0"/>
                        </a:spcBef>
                        <a:spcAft>
                          <a:spcPts val="600"/>
                        </a:spcAft>
                      </a:pPr>
                      <a:r>
                        <a:rPr lang="en-US" sz="2400" kern="1400" dirty="0">
                          <a:ln>
                            <a:noFill/>
                          </a:ln>
                          <a:solidFill>
                            <a:srgbClr val="000000"/>
                          </a:solidFill>
                          <a:effectLst/>
                          <a:latin typeface="Calibri" panose="020F0502020204030204" pitchFamily="34" charset="0"/>
                        </a:rPr>
                        <a:t> stand with more weight on the front </a:t>
                      </a:r>
                      <a:r>
                        <a:rPr lang="en-US" sz="2400" kern="1400">
                          <a:ln>
                            <a:noFill/>
                          </a:ln>
                          <a:solidFill>
                            <a:srgbClr val="000000"/>
                          </a:solidFill>
                          <a:effectLst/>
                          <a:latin typeface="Calibri" panose="020F0502020204030204" pitchFamily="34" charset="0"/>
                        </a:rPr>
                        <a:t>of their </a:t>
                      </a:r>
                      <a:r>
                        <a:rPr lang="en-US" sz="2400" kern="1400" dirty="0">
                          <a:ln>
                            <a:noFill/>
                          </a:ln>
                          <a:solidFill>
                            <a:srgbClr val="000000"/>
                          </a:solidFill>
                          <a:effectLst/>
                          <a:latin typeface="Calibri" panose="020F0502020204030204" pitchFamily="34" charset="0"/>
                        </a:rPr>
                        <a:t>feet.</a:t>
                      </a:r>
                      <a:endParaRPr lang="en-US" sz="2400" kern="1400" dirty="0">
                        <a:ln>
                          <a:noFill/>
                        </a:ln>
                        <a:solidFill>
                          <a:srgbClr val="000000"/>
                        </a:solidFill>
                        <a:effectLst/>
                        <a:latin typeface="Verdana" panose="020B0604030504040204" pitchFamily="34" charset="0"/>
                      </a:endParaRPr>
                    </a:p>
                  </a:txBody>
                  <a:tcPr marL="36576" marR="36576" marT="36576" marB="365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marR="0" indent="0" algn="l" rtl="0">
                        <a:lnSpc>
                          <a:spcPct val="119000"/>
                        </a:lnSpc>
                        <a:spcBef>
                          <a:spcPts val="0"/>
                        </a:spcBef>
                        <a:spcAft>
                          <a:spcPts val="600"/>
                        </a:spcAft>
                      </a:pPr>
                      <a:r>
                        <a:rPr lang="en-US" sz="2400" kern="1400" dirty="0">
                          <a:ln>
                            <a:noFill/>
                          </a:ln>
                          <a:solidFill>
                            <a:srgbClr val="000000"/>
                          </a:solidFill>
                          <a:effectLst/>
                          <a:latin typeface="Calibri" panose="020F0502020204030204" pitchFamily="34" charset="0"/>
                        </a:rPr>
                        <a:t> </a:t>
                      </a:r>
                      <a:endParaRPr lang="en-US" sz="2400" kern="1400" dirty="0">
                        <a:ln>
                          <a:noFill/>
                        </a:ln>
                        <a:solidFill>
                          <a:srgbClr val="000000"/>
                        </a:solidFill>
                        <a:effectLst/>
                        <a:latin typeface="Verdana" panose="020B0604030504040204" pitchFamily="34" charset="0"/>
                      </a:endParaRPr>
                    </a:p>
                  </a:txBody>
                  <a:tcPr marL="36576" marR="36576" marT="36576" marB="365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2374956336"/>
                  </a:ext>
                </a:extLst>
              </a:tr>
              <a:tr h="314985">
                <a:tc>
                  <a:txBody>
                    <a:bodyPr/>
                    <a:lstStyle/>
                    <a:p>
                      <a:pPr marR="0" indent="0" algn="ctr" rtl="0">
                        <a:lnSpc>
                          <a:spcPct val="119000"/>
                        </a:lnSpc>
                        <a:spcBef>
                          <a:spcPts val="0"/>
                        </a:spcBef>
                        <a:spcAft>
                          <a:spcPts val="600"/>
                        </a:spcAft>
                      </a:pPr>
                      <a:r>
                        <a:rPr lang="en-US" sz="2400" kern="1400" dirty="0">
                          <a:ln>
                            <a:noFill/>
                          </a:ln>
                          <a:solidFill>
                            <a:srgbClr val="000000"/>
                          </a:solidFill>
                          <a:effectLst/>
                          <a:latin typeface="Calibri" panose="020F0502020204030204" pitchFamily="34" charset="0"/>
                        </a:rPr>
                        <a:t>7</a:t>
                      </a:r>
                      <a:endParaRPr lang="en-US" sz="2400" kern="1400" dirty="0">
                        <a:ln>
                          <a:noFill/>
                        </a:ln>
                        <a:solidFill>
                          <a:srgbClr val="000000"/>
                        </a:solidFill>
                        <a:effectLst/>
                        <a:latin typeface="Verdana" panose="020B0604030504040204" pitchFamily="34" charset="0"/>
                      </a:endParaRPr>
                    </a:p>
                  </a:txBody>
                  <a:tcPr marL="36576" marR="36576" marT="36576" marB="365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marR="0" indent="0" algn="l" rtl="0">
                        <a:lnSpc>
                          <a:spcPct val="119000"/>
                        </a:lnSpc>
                        <a:spcBef>
                          <a:spcPts val="0"/>
                        </a:spcBef>
                        <a:spcAft>
                          <a:spcPts val="600"/>
                        </a:spcAft>
                      </a:pPr>
                      <a:r>
                        <a:rPr lang="en-US" sz="2400" kern="1400" dirty="0">
                          <a:ln>
                            <a:noFill/>
                          </a:ln>
                          <a:solidFill>
                            <a:srgbClr val="000000"/>
                          </a:solidFill>
                          <a:effectLst/>
                          <a:latin typeface="Calibri" panose="020F0502020204030204" pitchFamily="34" charset="0"/>
                        </a:rPr>
                        <a:t> keep their hands at the side of their body.</a:t>
                      </a:r>
                      <a:endParaRPr lang="en-US" sz="2400" kern="1400" dirty="0">
                        <a:ln>
                          <a:noFill/>
                        </a:ln>
                        <a:solidFill>
                          <a:srgbClr val="000000"/>
                        </a:solidFill>
                        <a:effectLst/>
                        <a:latin typeface="Verdana" panose="020B0604030504040204" pitchFamily="34" charset="0"/>
                      </a:endParaRPr>
                    </a:p>
                  </a:txBody>
                  <a:tcPr marL="36576" marR="36576" marT="36576" marB="365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marR="0" indent="0" algn="l" rtl="0">
                        <a:lnSpc>
                          <a:spcPct val="119000"/>
                        </a:lnSpc>
                        <a:spcBef>
                          <a:spcPts val="0"/>
                        </a:spcBef>
                        <a:spcAft>
                          <a:spcPts val="600"/>
                        </a:spcAft>
                      </a:pPr>
                      <a:r>
                        <a:rPr lang="en-US" sz="2400" kern="1400" dirty="0">
                          <a:ln>
                            <a:noFill/>
                          </a:ln>
                          <a:solidFill>
                            <a:srgbClr val="000000"/>
                          </a:solidFill>
                          <a:effectLst/>
                          <a:latin typeface="Calibri" panose="020F0502020204030204" pitchFamily="34" charset="0"/>
                        </a:rPr>
                        <a:t> </a:t>
                      </a:r>
                      <a:endParaRPr lang="en-US" sz="2400" kern="1400" dirty="0">
                        <a:ln>
                          <a:noFill/>
                        </a:ln>
                        <a:solidFill>
                          <a:srgbClr val="000000"/>
                        </a:solidFill>
                        <a:effectLst/>
                        <a:latin typeface="Verdana" panose="020B0604030504040204" pitchFamily="34" charset="0"/>
                      </a:endParaRPr>
                    </a:p>
                  </a:txBody>
                  <a:tcPr marL="36576" marR="36576" marT="36576" marB="365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1919969348"/>
                  </a:ext>
                </a:extLst>
              </a:tr>
              <a:tr h="314985">
                <a:tc>
                  <a:txBody>
                    <a:bodyPr/>
                    <a:lstStyle/>
                    <a:p>
                      <a:pPr marR="0" indent="0" algn="ctr" rtl="0">
                        <a:lnSpc>
                          <a:spcPct val="119000"/>
                        </a:lnSpc>
                        <a:spcBef>
                          <a:spcPts val="0"/>
                        </a:spcBef>
                        <a:spcAft>
                          <a:spcPts val="600"/>
                        </a:spcAft>
                      </a:pPr>
                      <a:r>
                        <a:rPr lang="en-US" sz="2400" kern="1400" dirty="0">
                          <a:ln>
                            <a:noFill/>
                          </a:ln>
                          <a:solidFill>
                            <a:srgbClr val="000000"/>
                          </a:solidFill>
                          <a:effectLst/>
                          <a:latin typeface="Calibri" panose="020F0502020204030204" pitchFamily="34" charset="0"/>
                        </a:rPr>
                        <a:t>8</a:t>
                      </a:r>
                      <a:endParaRPr lang="en-US" sz="2400" kern="1400" dirty="0">
                        <a:ln>
                          <a:noFill/>
                        </a:ln>
                        <a:solidFill>
                          <a:srgbClr val="000000"/>
                        </a:solidFill>
                        <a:effectLst/>
                        <a:latin typeface="Verdana" panose="020B0604030504040204" pitchFamily="34" charset="0"/>
                      </a:endParaRPr>
                    </a:p>
                  </a:txBody>
                  <a:tcPr marL="36576" marR="36576" marT="36576" marB="365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marR="0" indent="0" algn="l" rtl="0">
                        <a:lnSpc>
                          <a:spcPct val="119000"/>
                        </a:lnSpc>
                        <a:spcBef>
                          <a:spcPts val="0"/>
                        </a:spcBef>
                        <a:spcAft>
                          <a:spcPts val="600"/>
                        </a:spcAft>
                      </a:pPr>
                      <a:r>
                        <a:rPr lang="en-US" sz="2400" kern="1400" dirty="0">
                          <a:ln>
                            <a:noFill/>
                          </a:ln>
                          <a:solidFill>
                            <a:srgbClr val="000000"/>
                          </a:solidFill>
                          <a:effectLst/>
                          <a:latin typeface="Calibri" panose="020F0502020204030204" pitchFamily="34" charset="0"/>
                        </a:rPr>
                        <a:t> nod their head slightly when they pause after a key idea. </a:t>
                      </a:r>
                      <a:endParaRPr lang="en-US" sz="2400" kern="1400" dirty="0">
                        <a:ln>
                          <a:noFill/>
                        </a:ln>
                        <a:solidFill>
                          <a:srgbClr val="000000"/>
                        </a:solidFill>
                        <a:effectLst/>
                        <a:latin typeface="Verdana" panose="020B0604030504040204" pitchFamily="34" charset="0"/>
                      </a:endParaRPr>
                    </a:p>
                  </a:txBody>
                  <a:tcPr marL="36576" marR="36576" marT="36576" marB="365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marR="0" indent="0" algn="l" rtl="0">
                        <a:lnSpc>
                          <a:spcPct val="119000"/>
                        </a:lnSpc>
                        <a:spcBef>
                          <a:spcPts val="0"/>
                        </a:spcBef>
                        <a:spcAft>
                          <a:spcPts val="600"/>
                        </a:spcAft>
                      </a:pPr>
                      <a:r>
                        <a:rPr lang="en-US" sz="2400" kern="1400" dirty="0">
                          <a:ln>
                            <a:noFill/>
                          </a:ln>
                          <a:solidFill>
                            <a:srgbClr val="000000"/>
                          </a:solidFill>
                          <a:effectLst/>
                          <a:latin typeface="Calibri" panose="020F0502020204030204" pitchFamily="34" charset="0"/>
                        </a:rPr>
                        <a:t> </a:t>
                      </a:r>
                      <a:endParaRPr lang="en-US" sz="2400" kern="1400" dirty="0">
                        <a:ln>
                          <a:noFill/>
                        </a:ln>
                        <a:solidFill>
                          <a:srgbClr val="000000"/>
                        </a:solidFill>
                        <a:effectLst/>
                        <a:latin typeface="Verdana" panose="020B0604030504040204" pitchFamily="34" charset="0"/>
                      </a:endParaRPr>
                    </a:p>
                  </a:txBody>
                  <a:tcPr marL="36576" marR="36576" marT="36576" marB="365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1425188319"/>
                  </a:ext>
                </a:extLst>
              </a:tr>
            </a:tbl>
          </a:graphicData>
        </a:graphic>
      </p:graphicFrame>
      <p:sp>
        <p:nvSpPr>
          <p:cNvPr id="13" name="Rectangle 12"/>
          <p:cNvSpPr/>
          <p:nvPr/>
        </p:nvSpPr>
        <p:spPr>
          <a:xfrm>
            <a:off x="407368" y="6370694"/>
            <a:ext cx="11377264" cy="430887"/>
          </a:xfrm>
          <a:prstGeom prst="rect">
            <a:avLst/>
          </a:prstGeom>
        </p:spPr>
        <p:txBody>
          <a:bodyPr wrap="square">
            <a:spAutoFit/>
          </a:bodyPr>
          <a:lstStyle/>
          <a:p>
            <a:pPr algn="just"/>
            <a:r>
              <a:rPr lang="en-US" sz="2200" dirty="0">
                <a:solidFill>
                  <a:srgbClr val="C00000"/>
                </a:solidFill>
              </a:rPr>
              <a:t>The team that gets the lowest score in the quiz will act as the body language performers later.</a:t>
            </a:r>
          </a:p>
        </p:txBody>
      </p:sp>
      <p:sp>
        <p:nvSpPr>
          <p:cNvPr id="14" name="Rectangle 13"/>
          <p:cNvSpPr/>
          <p:nvPr/>
        </p:nvSpPr>
        <p:spPr>
          <a:xfrm>
            <a:off x="335360" y="1035617"/>
            <a:ext cx="10945216" cy="707886"/>
          </a:xfrm>
          <a:prstGeom prst="rect">
            <a:avLst/>
          </a:prstGeom>
        </p:spPr>
        <p:txBody>
          <a:bodyPr wrap="square">
            <a:spAutoFit/>
          </a:bodyPr>
          <a:lstStyle/>
          <a:p>
            <a:r>
              <a:rPr lang="en-US" sz="2000" dirty="0"/>
              <a:t>For homework you were asked to watch a video about </a:t>
            </a:r>
            <a:r>
              <a:rPr lang="en-US" sz="2000" i="1" u="sng" dirty="0"/>
              <a:t>body language for presentations</a:t>
            </a:r>
            <a:r>
              <a:rPr lang="en-US" sz="2000" dirty="0"/>
              <a:t>. </a:t>
            </a:r>
          </a:p>
          <a:p>
            <a:r>
              <a:rPr lang="en-US" sz="2000" dirty="0"/>
              <a:t>Using the notes you took,  decide whether the statements below are </a:t>
            </a:r>
            <a:r>
              <a:rPr lang="en-US" sz="2000" b="1" dirty="0"/>
              <a:t>TRUE</a:t>
            </a:r>
            <a:r>
              <a:rPr lang="en-US" sz="2000" dirty="0"/>
              <a:t> or </a:t>
            </a:r>
            <a:r>
              <a:rPr lang="en-US" sz="2000" b="1" dirty="0"/>
              <a:t>FALSE</a:t>
            </a:r>
            <a:r>
              <a:rPr lang="en-US" sz="2000" dirty="0"/>
              <a:t>.</a:t>
            </a:r>
          </a:p>
        </p:txBody>
      </p:sp>
      <p:sp>
        <p:nvSpPr>
          <p:cNvPr id="15" name="Rectangle 14">
            <a:extLst>
              <a:ext uri="{FF2B5EF4-FFF2-40B4-BE49-F238E27FC236}">
                <a16:creationId xmlns:a16="http://schemas.microsoft.com/office/drawing/2014/main" id="{3CD0AFB6-D2E6-4601-87A1-A442A438E030}"/>
              </a:ext>
            </a:extLst>
          </p:cNvPr>
          <p:cNvSpPr/>
          <p:nvPr/>
        </p:nvSpPr>
        <p:spPr>
          <a:xfrm>
            <a:off x="10235950" y="2499276"/>
            <a:ext cx="336952" cy="461665"/>
          </a:xfrm>
          <a:prstGeom prst="rect">
            <a:avLst/>
          </a:prstGeom>
        </p:spPr>
        <p:txBody>
          <a:bodyPr wrap="none">
            <a:spAutoFit/>
          </a:bodyPr>
          <a:lstStyle/>
          <a:p>
            <a:r>
              <a:rPr lang="en-US" sz="2400" b="1" dirty="0">
                <a:solidFill>
                  <a:srgbClr val="002060"/>
                </a:solidFill>
              </a:rPr>
              <a:t>T</a:t>
            </a:r>
            <a:endParaRPr lang="en-GB" sz="2400" dirty="0">
              <a:solidFill>
                <a:srgbClr val="002060"/>
              </a:solidFill>
            </a:endParaRPr>
          </a:p>
        </p:txBody>
      </p:sp>
      <p:sp>
        <p:nvSpPr>
          <p:cNvPr id="16" name="Rectangle 15">
            <a:extLst>
              <a:ext uri="{FF2B5EF4-FFF2-40B4-BE49-F238E27FC236}">
                <a16:creationId xmlns:a16="http://schemas.microsoft.com/office/drawing/2014/main" id="{3CD0AFB6-D2E6-4601-87A1-A442A438E030}"/>
              </a:ext>
            </a:extLst>
          </p:cNvPr>
          <p:cNvSpPr/>
          <p:nvPr/>
        </p:nvSpPr>
        <p:spPr>
          <a:xfrm>
            <a:off x="10251939" y="2967335"/>
            <a:ext cx="325730" cy="461665"/>
          </a:xfrm>
          <a:prstGeom prst="rect">
            <a:avLst/>
          </a:prstGeom>
        </p:spPr>
        <p:txBody>
          <a:bodyPr wrap="none">
            <a:spAutoFit/>
          </a:bodyPr>
          <a:lstStyle/>
          <a:p>
            <a:r>
              <a:rPr lang="en-US" sz="2400" b="1" dirty="0">
                <a:solidFill>
                  <a:srgbClr val="002060"/>
                </a:solidFill>
              </a:rPr>
              <a:t>F</a:t>
            </a:r>
            <a:endParaRPr lang="en-GB" sz="2400" dirty="0">
              <a:solidFill>
                <a:srgbClr val="002060"/>
              </a:solidFill>
            </a:endParaRPr>
          </a:p>
        </p:txBody>
      </p:sp>
      <p:sp>
        <p:nvSpPr>
          <p:cNvPr id="17" name="Rectangle 16">
            <a:extLst>
              <a:ext uri="{FF2B5EF4-FFF2-40B4-BE49-F238E27FC236}">
                <a16:creationId xmlns:a16="http://schemas.microsoft.com/office/drawing/2014/main" id="{3CD0AFB6-D2E6-4601-87A1-A442A438E030}"/>
              </a:ext>
            </a:extLst>
          </p:cNvPr>
          <p:cNvSpPr/>
          <p:nvPr/>
        </p:nvSpPr>
        <p:spPr>
          <a:xfrm>
            <a:off x="10243091" y="3399383"/>
            <a:ext cx="325730" cy="461665"/>
          </a:xfrm>
          <a:prstGeom prst="rect">
            <a:avLst/>
          </a:prstGeom>
        </p:spPr>
        <p:txBody>
          <a:bodyPr wrap="none">
            <a:spAutoFit/>
          </a:bodyPr>
          <a:lstStyle/>
          <a:p>
            <a:r>
              <a:rPr lang="en-US" sz="2400" b="1" dirty="0">
                <a:solidFill>
                  <a:srgbClr val="002060"/>
                </a:solidFill>
              </a:rPr>
              <a:t>F</a:t>
            </a:r>
            <a:endParaRPr lang="en-GB" sz="2400" dirty="0">
              <a:solidFill>
                <a:srgbClr val="002060"/>
              </a:solidFill>
            </a:endParaRPr>
          </a:p>
        </p:txBody>
      </p:sp>
      <p:sp>
        <p:nvSpPr>
          <p:cNvPr id="18" name="Rectangle 17">
            <a:extLst>
              <a:ext uri="{FF2B5EF4-FFF2-40B4-BE49-F238E27FC236}">
                <a16:creationId xmlns:a16="http://schemas.microsoft.com/office/drawing/2014/main" id="{3CD0AFB6-D2E6-4601-87A1-A442A438E030}"/>
              </a:ext>
            </a:extLst>
          </p:cNvPr>
          <p:cNvSpPr/>
          <p:nvPr/>
        </p:nvSpPr>
        <p:spPr>
          <a:xfrm>
            <a:off x="10244111" y="3861048"/>
            <a:ext cx="325730" cy="461665"/>
          </a:xfrm>
          <a:prstGeom prst="rect">
            <a:avLst/>
          </a:prstGeom>
        </p:spPr>
        <p:txBody>
          <a:bodyPr wrap="none">
            <a:spAutoFit/>
          </a:bodyPr>
          <a:lstStyle/>
          <a:p>
            <a:r>
              <a:rPr lang="en-US" sz="2400" b="1" dirty="0">
                <a:solidFill>
                  <a:srgbClr val="002060"/>
                </a:solidFill>
              </a:rPr>
              <a:t>F</a:t>
            </a:r>
            <a:endParaRPr lang="en-GB" sz="2400" dirty="0">
              <a:solidFill>
                <a:srgbClr val="002060"/>
              </a:solidFill>
            </a:endParaRPr>
          </a:p>
        </p:txBody>
      </p:sp>
      <p:sp>
        <p:nvSpPr>
          <p:cNvPr id="19" name="Rectangle 18">
            <a:extLst>
              <a:ext uri="{FF2B5EF4-FFF2-40B4-BE49-F238E27FC236}">
                <a16:creationId xmlns:a16="http://schemas.microsoft.com/office/drawing/2014/main" id="{3CD0AFB6-D2E6-4601-87A1-A442A438E030}"/>
              </a:ext>
            </a:extLst>
          </p:cNvPr>
          <p:cNvSpPr/>
          <p:nvPr/>
        </p:nvSpPr>
        <p:spPr>
          <a:xfrm>
            <a:off x="10243091" y="4365104"/>
            <a:ext cx="336952" cy="461665"/>
          </a:xfrm>
          <a:prstGeom prst="rect">
            <a:avLst/>
          </a:prstGeom>
        </p:spPr>
        <p:txBody>
          <a:bodyPr wrap="none">
            <a:spAutoFit/>
          </a:bodyPr>
          <a:lstStyle/>
          <a:p>
            <a:r>
              <a:rPr lang="en-US" sz="2400" b="1" dirty="0">
                <a:solidFill>
                  <a:srgbClr val="002060"/>
                </a:solidFill>
              </a:rPr>
              <a:t>T</a:t>
            </a:r>
            <a:endParaRPr lang="en-GB" sz="2400" dirty="0">
              <a:solidFill>
                <a:srgbClr val="002060"/>
              </a:solidFill>
            </a:endParaRPr>
          </a:p>
        </p:txBody>
      </p:sp>
      <p:sp>
        <p:nvSpPr>
          <p:cNvPr id="20" name="Rectangle 19">
            <a:extLst>
              <a:ext uri="{FF2B5EF4-FFF2-40B4-BE49-F238E27FC236}">
                <a16:creationId xmlns:a16="http://schemas.microsoft.com/office/drawing/2014/main" id="{3CD0AFB6-D2E6-4601-87A1-A442A438E030}"/>
              </a:ext>
            </a:extLst>
          </p:cNvPr>
          <p:cNvSpPr/>
          <p:nvPr/>
        </p:nvSpPr>
        <p:spPr>
          <a:xfrm>
            <a:off x="10230849" y="4869160"/>
            <a:ext cx="336952" cy="461665"/>
          </a:xfrm>
          <a:prstGeom prst="rect">
            <a:avLst/>
          </a:prstGeom>
        </p:spPr>
        <p:txBody>
          <a:bodyPr wrap="none">
            <a:spAutoFit/>
          </a:bodyPr>
          <a:lstStyle/>
          <a:p>
            <a:r>
              <a:rPr lang="en-US" sz="2400" b="1" dirty="0">
                <a:solidFill>
                  <a:srgbClr val="002060"/>
                </a:solidFill>
              </a:rPr>
              <a:t>T</a:t>
            </a:r>
            <a:endParaRPr lang="en-GB" sz="2400" dirty="0">
              <a:solidFill>
                <a:srgbClr val="002060"/>
              </a:solidFill>
            </a:endParaRPr>
          </a:p>
        </p:txBody>
      </p:sp>
      <p:sp>
        <p:nvSpPr>
          <p:cNvPr id="21" name="Rectangle 20">
            <a:extLst>
              <a:ext uri="{FF2B5EF4-FFF2-40B4-BE49-F238E27FC236}">
                <a16:creationId xmlns:a16="http://schemas.microsoft.com/office/drawing/2014/main" id="{3CD0AFB6-D2E6-4601-87A1-A442A438E030}"/>
              </a:ext>
            </a:extLst>
          </p:cNvPr>
          <p:cNvSpPr/>
          <p:nvPr/>
        </p:nvSpPr>
        <p:spPr>
          <a:xfrm>
            <a:off x="10254313" y="5301208"/>
            <a:ext cx="325730" cy="461665"/>
          </a:xfrm>
          <a:prstGeom prst="rect">
            <a:avLst/>
          </a:prstGeom>
        </p:spPr>
        <p:txBody>
          <a:bodyPr wrap="none">
            <a:spAutoFit/>
          </a:bodyPr>
          <a:lstStyle/>
          <a:p>
            <a:r>
              <a:rPr lang="en-US" sz="2400" b="1" dirty="0">
                <a:solidFill>
                  <a:srgbClr val="002060"/>
                </a:solidFill>
              </a:rPr>
              <a:t>F</a:t>
            </a:r>
            <a:endParaRPr lang="en-GB" sz="2400" dirty="0">
              <a:solidFill>
                <a:srgbClr val="002060"/>
              </a:solidFill>
            </a:endParaRPr>
          </a:p>
        </p:txBody>
      </p:sp>
      <p:sp>
        <p:nvSpPr>
          <p:cNvPr id="23" name="Rectangle 22">
            <a:extLst>
              <a:ext uri="{FF2B5EF4-FFF2-40B4-BE49-F238E27FC236}">
                <a16:creationId xmlns:a16="http://schemas.microsoft.com/office/drawing/2014/main" id="{3CD0AFB6-D2E6-4601-87A1-A442A438E030}"/>
              </a:ext>
            </a:extLst>
          </p:cNvPr>
          <p:cNvSpPr/>
          <p:nvPr/>
        </p:nvSpPr>
        <p:spPr>
          <a:xfrm>
            <a:off x="10248702" y="5805264"/>
            <a:ext cx="336952" cy="461665"/>
          </a:xfrm>
          <a:prstGeom prst="rect">
            <a:avLst/>
          </a:prstGeom>
        </p:spPr>
        <p:txBody>
          <a:bodyPr wrap="none">
            <a:spAutoFit/>
          </a:bodyPr>
          <a:lstStyle/>
          <a:p>
            <a:r>
              <a:rPr lang="en-US" sz="2400" b="1" dirty="0">
                <a:solidFill>
                  <a:srgbClr val="002060"/>
                </a:solidFill>
              </a:rPr>
              <a:t>T</a:t>
            </a:r>
            <a:endParaRPr lang="en-GB" sz="2400" dirty="0">
              <a:solidFill>
                <a:srgbClr val="002060"/>
              </a:solidFill>
            </a:endParaRPr>
          </a:p>
        </p:txBody>
      </p:sp>
      <p:sp>
        <p:nvSpPr>
          <p:cNvPr id="24" name="Rectangle 23">
            <a:extLst>
              <a:ext uri="{FF2B5EF4-FFF2-40B4-BE49-F238E27FC236}">
                <a16:creationId xmlns:a16="http://schemas.microsoft.com/office/drawing/2014/main" id="{E83DD107-7436-4E74-895A-D397D494B982}"/>
              </a:ext>
            </a:extLst>
          </p:cNvPr>
          <p:cNvSpPr/>
          <p:nvPr/>
        </p:nvSpPr>
        <p:spPr>
          <a:xfrm>
            <a:off x="7176120" y="3599642"/>
            <a:ext cx="2229302" cy="1323439"/>
          </a:xfrm>
          <a:prstGeom prst="rect">
            <a:avLst/>
          </a:prstGeom>
          <a:solidFill>
            <a:srgbClr val="FFFFD1"/>
          </a:solidFill>
          <a:ln>
            <a:solidFill>
              <a:srgbClr val="002060"/>
            </a:solidFill>
          </a:ln>
        </p:spPr>
        <p:txBody>
          <a:bodyPr wrap="square">
            <a:spAutoFit/>
          </a:bodyPr>
          <a:lstStyle/>
          <a:p>
            <a:pPr algn="ctr"/>
            <a:r>
              <a:rPr lang="en-US" sz="2000" dirty="0">
                <a:solidFill>
                  <a:srgbClr val="002060"/>
                </a:solidFill>
              </a:rPr>
              <a:t>For our exam, you CANNOT walk too much as you will be video recorded!</a:t>
            </a:r>
            <a:endParaRPr lang="en-GB" sz="2000" dirty="0">
              <a:solidFill>
                <a:srgbClr val="002060"/>
              </a:solidFill>
            </a:endParaRPr>
          </a:p>
        </p:txBody>
      </p:sp>
      <p:pic>
        <p:nvPicPr>
          <p:cNvPr id="2" name="Picture 1" descr="Book Generic Mixed icon">
            <a:extLst>
              <a:ext uri="{FF2B5EF4-FFF2-40B4-BE49-F238E27FC236}">
                <a16:creationId xmlns:a16="http://schemas.microsoft.com/office/drawing/2014/main" id="{D03633FD-7A18-F98D-EB23-14ED918E068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48528" y="266690"/>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558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0" grpId="0"/>
      <p:bldP spid="21" grpId="0"/>
      <p:bldP spid="23" grpId="0"/>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376"/>
            <a:ext cx="12192000" cy="6854624"/>
            <a:chOff x="0" y="3376"/>
            <a:chExt cx="12192000" cy="6854624"/>
          </a:xfrm>
        </p:grpSpPr>
        <p:pic>
          <p:nvPicPr>
            <p:cNvPr id="6" name="Picture 5"/>
            <p:cNvPicPr>
              <a:picLocks noChangeAspect="1"/>
            </p:cNvPicPr>
            <p:nvPr/>
          </p:nvPicPr>
          <p:blipFill>
            <a:blip r:embed="rId3"/>
            <a:stretch>
              <a:fillRect/>
            </a:stretch>
          </p:blipFill>
          <p:spPr>
            <a:xfrm>
              <a:off x="0" y="3376"/>
              <a:ext cx="12192000" cy="6854624"/>
            </a:xfrm>
            <a:prstGeom prst="rect">
              <a:avLst/>
            </a:prstGeom>
          </p:spPr>
        </p:pic>
        <p:sp>
          <p:nvSpPr>
            <p:cNvPr id="4" name="Title 2"/>
            <p:cNvSpPr txBox="1">
              <a:spLocks/>
            </p:cNvSpPr>
            <p:nvPr/>
          </p:nvSpPr>
          <p:spPr>
            <a:xfrm>
              <a:off x="407368" y="548680"/>
              <a:ext cx="11377264" cy="5832648"/>
            </a:xfrm>
            <a:prstGeom prst="rect">
              <a:avLst/>
            </a:prstGeom>
            <a:solidFill>
              <a:srgbClr val="E5FBFF"/>
            </a:solidFill>
            <a:ln>
              <a:solidFill>
                <a:srgbClr val="E5FBFF"/>
              </a:solidFill>
            </a:ln>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6000" b="1" dirty="0">
                  <a:solidFill>
                    <a:srgbClr val="002060"/>
                  </a:solidFill>
                  <a:latin typeface="Calibri "/>
                </a:rPr>
                <a:t>Using body language</a:t>
              </a:r>
            </a:p>
          </p:txBody>
        </p:sp>
      </p:grpSp>
      <p:pic>
        <p:nvPicPr>
          <p:cNvPr id="5" name="Picture 5" descr="UoN_Primary_Logo_RG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392" y="764704"/>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2568076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38773" y="1196752"/>
            <a:ext cx="1591315" cy="1524446"/>
          </a:xfrm>
          <a:prstGeom prst="rect">
            <a:avLst/>
          </a:prstGeom>
          <a:ln>
            <a:solidFill>
              <a:srgbClr val="C00000"/>
            </a:solidFill>
          </a:ln>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27387" y="2991620"/>
            <a:ext cx="1326059" cy="1520299"/>
          </a:xfrm>
          <a:prstGeom prst="rect">
            <a:avLst/>
          </a:prstGeom>
          <a:ln>
            <a:solidFill>
              <a:srgbClr val="C00000"/>
            </a:solidFill>
          </a:ln>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96424" y="3004466"/>
            <a:ext cx="1653988" cy="1520299"/>
          </a:xfrm>
          <a:prstGeom prst="rect">
            <a:avLst/>
          </a:prstGeom>
          <a:ln>
            <a:solidFill>
              <a:srgbClr val="C00000"/>
            </a:solidFill>
          </a:ln>
        </p:spPr>
      </p:pic>
      <p:pic>
        <p:nvPicPr>
          <p:cNvPr id="22" name="Picture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49358" y="4784416"/>
            <a:ext cx="2492263" cy="1537549"/>
          </a:xfrm>
          <a:prstGeom prst="rect">
            <a:avLst/>
          </a:prstGeom>
          <a:ln>
            <a:solidFill>
              <a:srgbClr val="C00000"/>
            </a:solidFill>
          </a:ln>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109613" y="4784417"/>
            <a:ext cx="1743833" cy="1537549"/>
          </a:xfrm>
          <a:prstGeom prst="rect">
            <a:avLst/>
          </a:prstGeom>
          <a:ln>
            <a:solidFill>
              <a:srgbClr val="C00000"/>
            </a:solidFill>
          </a:ln>
        </p:spPr>
      </p:pic>
      <p:sp>
        <p:nvSpPr>
          <p:cNvPr id="3" name="Content Placeholder 2"/>
          <p:cNvSpPr>
            <a:spLocks noGrp="1"/>
          </p:cNvSpPr>
          <p:nvPr>
            <p:ph idx="1"/>
          </p:nvPr>
        </p:nvSpPr>
        <p:spPr>
          <a:xfrm>
            <a:off x="417716" y="1196752"/>
            <a:ext cx="9345347" cy="1152128"/>
          </a:xfrm>
          <a:solidFill>
            <a:srgbClr val="C7EBE2"/>
          </a:solidFill>
          <a:ln>
            <a:solidFill>
              <a:schemeClr val="tx1"/>
            </a:solidFill>
            <a:prstDash val="dash"/>
          </a:ln>
        </p:spPr>
        <p:txBody>
          <a:bodyPr anchor="ctr">
            <a:normAutofit/>
          </a:bodyPr>
          <a:lstStyle/>
          <a:p>
            <a:pPr marL="0" indent="0">
              <a:buNone/>
            </a:pPr>
            <a:r>
              <a:rPr lang="en-US" sz="2400" dirty="0"/>
              <a:t>One principle of body language is that you need to choose an action that </a:t>
            </a:r>
            <a:r>
              <a:rPr lang="en-US" sz="2400" b="1" dirty="0"/>
              <a:t>logically matches </a:t>
            </a:r>
            <a:r>
              <a:rPr lang="en-US" sz="2400" dirty="0"/>
              <a:t>what you’re saying. </a:t>
            </a:r>
          </a:p>
        </p:txBody>
      </p:sp>
      <p:grpSp>
        <p:nvGrpSpPr>
          <p:cNvPr id="6" name="Group 2"/>
          <p:cNvGrpSpPr>
            <a:grpSpLocks/>
          </p:cNvGrpSpPr>
          <p:nvPr/>
        </p:nvGrpSpPr>
        <p:grpSpPr bwMode="auto">
          <a:xfrm>
            <a:off x="2567602" y="279877"/>
            <a:ext cx="7956378" cy="556834"/>
            <a:chOff x="103092947" y="106166591"/>
            <a:chExt cx="6633630" cy="556513"/>
          </a:xfrm>
        </p:grpSpPr>
        <p:sp>
          <p:nvSpPr>
            <p:cNvPr id="7" name="Text Box 3"/>
            <p:cNvSpPr txBox="1">
              <a:spLocks noChangeArrowheads="1"/>
            </p:cNvSpPr>
            <p:nvPr/>
          </p:nvSpPr>
          <p:spPr bwMode="auto">
            <a:xfrm>
              <a:off x="103121221" y="106166591"/>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Using body language: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Logical actions</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2" name="Rectangle 1"/>
          <p:cNvSpPr/>
          <p:nvPr/>
        </p:nvSpPr>
        <p:spPr>
          <a:xfrm>
            <a:off x="329093" y="2763421"/>
            <a:ext cx="6259919" cy="400110"/>
          </a:xfrm>
          <a:prstGeom prst="rect">
            <a:avLst/>
          </a:prstGeom>
        </p:spPr>
        <p:txBody>
          <a:bodyPr wrap="none">
            <a:spAutoFit/>
          </a:bodyPr>
          <a:lstStyle/>
          <a:p>
            <a:pPr algn="just"/>
            <a:r>
              <a:rPr lang="en-US" sz="2000" dirty="0"/>
              <a:t>Match the sentences below to the corresponding photos.</a:t>
            </a:r>
          </a:p>
        </p:txBody>
      </p:sp>
      <p:sp>
        <p:nvSpPr>
          <p:cNvPr id="4" name="Oval 3"/>
          <p:cNvSpPr/>
          <p:nvPr/>
        </p:nvSpPr>
        <p:spPr>
          <a:xfrm>
            <a:off x="10014667" y="2477231"/>
            <a:ext cx="448212" cy="432048"/>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A</a:t>
            </a:r>
            <a:endParaRPr lang="en-GB" b="1" dirty="0">
              <a:solidFill>
                <a:srgbClr val="C00000"/>
              </a:solidFill>
            </a:endParaRPr>
          </a:p>
        </p:txBody>
      </p:sp>
      <p:sp>
        <p:nvSpPr>
          <p:cNvPr id="17" name="Oval 16"/>
          <p:cNvSpPr/>
          <p:nvPr/>
        </p:nvSpPr>
        <p:spPr>
          <a:xfrm>
            <a:off x="8370332" y="4222543"/>
            <a:ext cx="448212" cy="432048"/>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B</a:t>
            </a:r>
            <a:endParaRPr lang="en-GB" b="1" dirty="0">
              <a:solidFill>
                <a:srgbClr val="C00000"/>
              </a:solidFill>
            </a:endParaRPr>
          </a:p>
        </p:txBody>
      </p:sp>
      <p:sp>
        <p:nvSpPr>
          <p:cNvPr id="18" name="Oval 17"/>
          <p:cNvSpPr/>
          <p:nvPr/>
        </p:nvSpPr>
        <p:spPr>
          <a:xfrm>
            <a:off x="10299876" y="4216120"/>
            <a:ext cx="448212" cy="432048"/>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C</a:t>
            </a:r>
            <a:endParaRPr lang="en-GB" b="1" dirty="0">
              <a:solidFill>
                <a:srgbClr val="C00000"/>
              </a:solidFill>
            </a:endParaRPr>
          </a:p>
        </p:txBody>
      </p:sp>
      <p:sp>
        <p:nvSpPr>
          <p:cNvPr id="19" name="Oval 18"/>
          <p:cNvSpPr/>
          <p:nvPr/>
        </p:nvSpPr>
        <p:spPr>
          <a:xfrm>
            <a:off x="7172891" y="6034668"/>
            <a:ext cx="448212" cy="432048"/>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D</a:t>
            </a:r>
            <a:endParaRPr lang="en-GB" b="1" dirty="0">
              <a:solidFill>
                <a:srgbClr val="C00000"/>
              </a:solidFill>
            </a:endParaRPr>
          </a:p>
        </p:txBody>
      </p:sp>
      <p:sp>
        <p:nvSpPr>
          <p:cNvPr id="20" name="Oval 19"/>
          <p:cNvSpPr/>
          <p:nvPr/>
        </p:nvSpPr>
        <p:spPr>
          <a:xfrm>
            <a:off x="9954629" y="6034668"/>
            <a:ext cx="448212" cy="432048"/>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E</a:t>
            </a:r>
            <a:endParaRPr lang="en-GB" b="1" dirty="0">
              <a:solidFill>
                <a:srgbClr val="C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446298509"/>
              </p:ext>
            </p:extLst>
          </p:nvPr>
        </p:nvGraphicFramePr>
        <p:xfrm>
          <a:off x="417716" y="3227397"/>
          <a:ext cx="6589539" cy="2656840"/>
        </p:xfrm>
        <a:graphic>
          <a:graphicData uri="http://schemas.openxmlformats.org/drawingml/2006/table">
            <a:tbl>
              <a:tblPr firstRow="1" bandRow="1">
                <a:tableStyleId>{2D5ABB26-0587-4C30-8999-92F81FD0307C}</a:tableStyleId>
              </a:tblPr>
              <a:tblGrid>
                <a:gridCol w="423938">
                  <a:extLst>
                    <a:ext uri="{9D8B030D-6E8A-4147-A177-3AD203B41FA5}">
                      <a16:colId xmlns:a16="http://schemas.microsoft.com/office/drawing/2014/main" val="2529780827"/>
                    </a:ext>
                  </a:extLst>
                </a:gridCol>
                <a:gridCol w="5401353">
                  <a:extLst>
                    <a:ext uri="{9D8B030D-6E8A-4147-A177-3AD203B41FA5}">
                      <a16:colId xmlns:a16="http://schemas.microsoft.com/office/drawing/2014/main" val="69111724"/>
                    </a:ext>
                  </a:extLst>
                </a:gridCol>
                <a:gridCol w="764248">
                  <a:extLst>
                    <a:ext uri="{9D8B030D-6E8A-4147-A177-3AD203B41FA5}">
                      <a16:colId xmlns:a16="http://schemas.microsoft.com/office/drawing/2014/main" val="2862162938"/>
                    </a:ext>
                  </a:extLst>
                </a:gridCol>
              </a:tblGrid>
              <a:tr h="3708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D8EC"/>
                    </a:solidFill>
                  </a:tcPr>
                </a:tc>
                <a:tc>
                  <a:txBody>
                    <a:bodyPr/>
                    <a:lstStyle/>
                    <a:p>
                      <a:r>
                        <a:rPr lang="en-US" i="1" dirty="0"/>
                        <a:t>Sentence</a:t>
                      </a:r>
                      <a:endParaRPr lang="en-GB"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D8EC"/>
                    </a:solidFill>
                  </a:tcPr>
                </a:tc>
                <a:tc>
                  <a:txBody>
                    <a:bodyPr/>
                    <a:lstStyle/>
                    <a:p>
                      <a:r>
                        <a:rPr lang="en-US" i="1" dirty="0"/>
                        <a:t>Photo</a:t>
                      </a:r>
                      <a:endParaRPr lang="en-GB"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D8EC"/>
                    </a:solidFill>
                  </a:tcPr>
                </a:tc>
                <a:extLst>
                  <a:ext uri="{0D108BD9-81ED-4DB2-BD59-A6C34878D82A}">
                    <a16:rowId xmlns:a16="http://schemas.microsoft.com/office/drawing/2014/main" val="1288781231"/>
                  </a:ext>
                </a:extLst>
              </a:tr>
              <a:tr h="370840">
                <a:tc>
                  <a:txBody>
                    <a:bodyPr/>
                    <a:lstStyle/>
                    <a:p>
                      <a:pPr algn="ctr"/>
                      <a:r>
                        <a:rPr lang="en-US" sz="2400" dirty="0"/>
                        <a:t>1</a:t>
                      </a:r>
                      <a:endParaRPr lang="en-GB"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I think there are three main issues here.</a:t>
                      </a:r>
                      <a:endParaRPr kumimoji="0" lang="en-GB" sz="2400" b="0" i="0" u="none" strike="noStrike" kern="1200" cap="none" spc="0" normalizeH="0" baseline="0" noProof="0" dirty="0">
                        <a:ln>
                          <a:noFill/>
                        </a:ln>
                        <a:solidFill>
                          <a:schemeClr val="tx1"/>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endParaRPr lang="en-GB" sz="2400"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2936800752"/>
                  </a:ext>
                </a:extLst>
              </a:tr>
              <a:tr h="370840">
                <a:tc>
                  <a:txBody>
                    <a:bodyPr/>
                    <a:lstStyle/>
                    <a:p>
                      <a:pPr algn="ctr"/>
                      <a:r>
                        <a:rPr lang="en-US" sz="2400" dirty="0"/>
                        <a:t>2</a:t>
                      </a:r>
                      <a:endParaRPr lang="en-GB"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On the one hand … on the other hand …</a:t>
                      </a:r>
                      <a:endParaRPr kumimoji="0" lang="en-GB" sz="2400" b="0" i="0" u="none" strike="noStrike" kern="1200" cap="none" spc="0" normalizeH="0" baseline="0" noProof="0" dirty="0">
                        <a:ln>
                          <a:noFill/>
                        </a:ln>
                        <a:solidFill>
                          <a:schemeClr val="tx1"/>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endParaRPr lang="en-GB" sz="2400"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1055495907"/>
                  </a:ext>
                </a:extLst>
              </a:tr>
              <a:tr h="370840">
                <a:tc>
                  <a:txBody>
                    <a:bodyPr/>
                    <a:lstStyle/>
                    <a:p>
                      <a:pPr algn="ctr"/>
                      <a:r>
                        <a:rPr lang="en-US" sz="2400" dirty="0"/>
                        <a:t>3</a:t>
                      </a:r>
                      <a:endParaRPr lang="en-GB"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I would like to focus on this in particular.</a:t>
                      </a:r>
                      <a:endParaRPr kumimoji="0" lang="en-GB" sz="2400" b="0" i="0" u="none" strike="noStrike" kern="1200" cap="none" spc="0" normalizeH="0" baseline="0" noProof="0" dirty="0">
                        <a:ln>
                          <a:noFill/>
                        </a:ln>
                        <a:solidFill>
                          <a:schemeClr val="tx1"/>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endParaRPr lang="en-GB" sz="2400"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151694737"/>
                  </a:ext>
                </a:extLst>
              </a:tr>
              <a:tr h="370840">
                <a:tc>
                  <a:txBody>
                    <a:bodyPr/>
                    <a:lstStyle/>
                    <a:p>
                      <a:pPr algn="ctr"/>
                      <a:r>
                        <a:rPr lang="en-US" sz="2400" dirty="0"/>
                        <a:t>4</a:t>
                      </a:r>
                      <a:endParaRPr lang="en-GB"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Let’s just remember one thing.</a:t>
                      </a:r>
                      <a:endParaRPr kumimoji="0" lang="en-GB" sz="2400" b="0" i="0" u="none" strike="noStrike" kern="1200" cap="none" spc="0" normalizeH="0" baseline="0" noProof="0" dirty="0">
                        <a:ln>
                          <a:noFill/>
                        </a:ln>
                        <a:solidFill>
                          <a:schemeClr val="tx1"/>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endParaRPr lang="en-GB" sz="2400"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313965189"/>
                  </a:ext>
                </a:extLst>
              </a:tr>
              <a:tr h="370840">
                <a:tc>
                  <a:txBody>
                    <a:bodyPr/>
                    <a:lstStyle/>
                    <a:p>
                      <a:pPr algn="ctr"/>
                      <a:r>
                        <a:rPr lang="en-US" sz="2400" dirty="0"/>
                        <a:t>5</a:t>
                      </a:r>
                      <a:endParaRPr lang="en-GB"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So, what can we do about it?</a:t>
                      </a:r>
                      <a:endParaRPr kumimoji="0" lang="en-GB" sz="2400" b="0" i="0" u="none" strike="noStrike" kern="1200" cap="none" spc="0" normalizeH="0" baseline="0" noProof="0" dirty="0">
                        <a:ln>
                          <a:noFill/>
                        </a:ln>
                        <a:solidFill>
                          <a:schemeClr val="tx1"/>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endParaRPr lang="en-GB" sz="2400"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413020106"/>
                  </a:ext>
                </a:extLst>
              </a:tr>
            </a:tbl>
          </a:graphicData>
        </a:graphic>
      </p:graphicFrame>
      <p:pic>
        <p:nvPicPr>
          <p:cNvPr id="9" name="Picture 8" descr="Book Generic Mixed icon">
            <a:extLst>
              <a:ext uri="{FF2B5EF4-FFF2-40B4-BE49-F238E27FC236}">
                <a16:creationId xmlns:a16="http://schemas.microsoft.com/office/drawing/2014/main" id="{4626D462-13B6-17A3-BE8E-2B4CC6B6B6D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74839" y="5692065"/>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187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260" y="1247742"/>
            <a:ext cx="2481725" cy="2377440"/>
          </a:xfrm>
          <a:prstGeom prst="rect">
            <a:avLst/>
          </a:prstGeom>
          <a:ln>
            <a:solidFill>
              <a:srgbClr val="C00000"/>
            </a:solidFill>
          </a:ln>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0777" y="1251890"/>
            <a:ext cx="2073688" cy="2377440"/>
          </a:xfrm>
          <a:prstGeom prst="rect">
            <a:avLst/>
          </a:prstGeom>
          <a:ln>
            <a:solidFill>
              <a:srgbClr val="C00000"/>
            </a:solidFill>
          </a:ln>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39816" y="1251890"/>
            <a:ext cx="2586502" cy="2377440"/>
          </a:xfrm>
          <a:prstGeom prst="rect">
            <a:avLst/>
          </a:prstGeom>
          <a:ln>
            <a:solidFill>
              <a:srgbClr val="C00000"/>
            </a:solidFill>
          </a:ln>
        </p:spPr>
      </p:pic>
      <p:sp>
        <p:nvSpPr>
          <p:cNvPr id="5" name="Speech Bubble: Rectangle with Corners Rounded 4">
            <a:extLst>
              <a:ext uri="{FF2B5EF4-FFF2-40B4-BE49-F238E27FC236}">
                <a16:creationId xmlns:a16="http://schemas.microsoft.com/office/drawing/2014/main" id="{52637BCB-2684-450B-9738-5C05ACB3CA83}"/>
              </a:ext>
            </a:extLst>
          </p:cNvPr>
          <p:cNvSpPr/>
          <p:nvPr/>
        </p:nvSpPr>
        <p:spPr>
          <a:xfrm>
            <a:off x="314154" y="3927069"/>
            <a:ext cx="3063016" cy="1842238"/>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white"/>
                </a:solidFill>
                <a:effectLst/>
                <a:uLnTx/>
                <a:uFillTx/>
                <a:latin typeface="Calibri" panose="020F0502020204030204"/>
                <a:ea typeface="+mn-ea"/>
                <a:cs typeface="+mn-cs"/>
              </a:rPr>
              <a:t>(2)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On the one hand</a:t>
            </a:r>
            <a:r>
              <a:rPr kumimoji="0" lang="en-US" sz="2400" b="1" i="0" u="none" strike="noStrike" kern="1200" cap="none" spc="0" normalizeH="0" noProof="0" dirty="0">
                <a:ln>
                  <a:noFill/>
                </a:ln>
                <a:solidFill>
                  <a:prstClr val="white"/>
                </a:solidFill>
                <a:effectLst/>
                <a:uLnTx/>
                <a:uFillTx/>
                <a:latin typeface="Calibri" panose="020F0502020204030204"/>
                <a:ea typeface="+mn-ea"/>
                <a:cs typeface="+mn-cs"/>
              </a:rPr>
              <a:t> … on the other hand …</a:t>
            </a:r>
            <a:endParaRPr kumimoji="0" lang="en-GB"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Speech Bubble: Rectangle with Corners Rounded 15">
            <a:extLst>
              <a:ext uri="{FF2B5EF4-FFF2-40B4-BE49-F238E27FC236}">
                <a16:creationId xmlns:a16="http://schemas.microsoft.com/office/drawing/2014/main" id="{B87BF6AB-5803-4A15-AB7A-0259E4024307}"/>
              </a:ext>
            </a:extLst>
          </p:cNvPr>
          <p:cNvSpPr/>
          <p:nvPr/>
        </p:nvSpPr>
        <p:spPr>
          <a:xfrm>
            <a:off x="4215710" y="3927069"/>
            <a:ext cx="3176434" cy="186782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white"/>
                </a:solidFill>
                <a:effectLst/>
                <a:uLnTx/>
                <a:uFillTx/>
                <a:latin typeface="Calibri" panose="020F0502020204030204"/>
                <a:ea typeface="+mn-ea"/>
                <a:cs typeface="+mn-cs"/>
              </a:rPr>
              <a:t>(4)</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Let’s just remember one thing.</a:t>
            </a:r>
            <a:endParaRPr kumimoji="0" lang="en-GB"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Speech Bubble: Rectangle with Corners Rounded 16">
            <a:extLst>
              <a:ext uri="{FF2B5EF4-FFF2-40B4-BE49-F238E27FC236}">
                <a16:creationId xmlns:a16="http://schemas.microsoft.com/office/drawing/2014/main" id="{BDE23788-86DD-448B-8195-56484BF84C43}"/>
              </a:ext>
            </a:extLst>
          </p:cNvPr>
          <p:cNvSpPr/>
          <p:nvPr/>
        </p:nvSpPr>
        <p:spPr>
          <a:xfrm>
            <a:off x="8215839" y="3927069"/>
            <a:ext cx="2992729" cy="186782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white"/>
                </a:solidFill>
                <a:effectLst/>
                <a:uLnTx/>
                <a:uFillTx/>
                <a:latin typeface="Calibri" panose="020F0502020204030204"/>
                <a:ea typeface="+mn-ea"/>
                <a:cs typeface="+mn-cs"/>
              </a:rPr>
              <a:t>(3)</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I would like to focus on this in particular. </a:t>
            </a:r>
            <a:endParaRPr kumimoji="0" lang="en-GB"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Oval 9"/>
          <p:cNvSpPr/>
          <p:nvPr/>
        </p:nvSpPr>
        <p:spPr>
          <a:xfrm>
            <a:off x="314154" y="3284984"/>
            <a:ext cx="448212" cy="432048"/>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A</a:t>
            </a:r>
            <a:endParaRPr lang="en-GB" b="1" dirty="0">
              <a:solidFill>
                <a:srgbClr val="C00000"/>
              </a:solidFill>
            </a:endParaRPr>
          </a:p>
        </p:txBody>
      </p:sp>
      <p:sp>
        <p:nvSpPr>
          <p:cNvPr id="13" name="Oval 12"/>
          <p:cNvSpPr/>
          <p:nvPr/>
        </p:nvSpPr>
        <p:spPr>
          <a:xfrm>
            <a:off x="4215710" y="3293257"/>
            <a:ext cx="448212" cy="432048"/>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B</a:t>
            </a:r>
            <a:endParaRPr lang="en-GB" b="1" dirty="0">
              <a:solidFill>
                <a:srgbClr val="C00000"/>
              </a:solidFill>
            </a:endParaRPr>
          </a:p>
        </p:txBody>
      </p:sp>
      <p:sp>
        <p:nvSpPr>
          <p:cNvPr id="14" name="Oval 13"/>
          <p:cNvSpPr/>
          <p:nvPr/>
        </p:nvSpPr>
        <p:spPr>
          <a:xfrm>
            <a:off x="8216672" y="3327031"/>
            <a:ext cx="448212" cy="432048"/>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C</a:t>
            </a:r>
            <a:endParaRPr lang="en-GB" b="1" dirty="0">
              <a:solidFill>
                <a:srgbClr val="C00000"/>
              </a:solidFill>
            </a:endParaRPr>
          </a:p>
        </p:txBody>
      </p:sp>
      <p:grpSp>
        <p:nvGrpSpPr>
          <p:cNvPr id="15" name="Group 2"/>
          <p:cNvGrpSpPr>
            <a:grpSpLocks/>
          </p:cNvGrpSpPr>
          <p:nvPr/>
        </p:nvGrpSpPr>
        <p:grpSpPr bwMode="auto">
          <a:xfrm>
            <a:off x="2567608" y="279885"/>
            <a:ext cx="7956376" cy="556827"/>
            <a:chOff x="103092947" y="106166598"/>
            <a:chExt cx="6633628" cy="556506"/>
          </a:xfrm>
        </p:grpSpPr>
        <p:sp>
          <p:nvSpPr>
            <p:cNvPr id="18"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Using body </a:t>
              </a:r>
              <a:r>
                <a:rPr lang="en-GB" altLang="en-US" sz="2400" b="1" dirty="0">
                  <a:solidFill>
                    <a:srgbClr val="000000"/>
                  </a:solidFill>
                  <a:latin typeface="Verdana" panose="020B0604030504040204" pitchFamily="34" charset="0"/>
                </a:rPr>
                <a:t>language: </a:t>
              </a:r>
              <a:r>
                <a:rPr lang="en-GB" altLang="en-US" sz="2400" dirty="0">
                  <a:solidFill>
                    <a:srgbClr val="000000"/>
                  </a:solidFill>
                  <a:latin typeface="Verdana" panose="020B0604030504040204" pitchFamily="34" charset="0"/>
                </a:rPr>
                <a:t>Logical actions</a:t>
              </a:r>
              <a:endParaRPr lang="en-US" altLang="en-US" sz="2400" dirty="0">
                <a:solidFill>
                  <a:prstClr val="black"/>
                </a:solidFill>
                <a:latin typeface="Arial" panose="020B0604020202020204" pitchFamily="34" charset="0"/>
              </a:endParaRPr>
            </a:p>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9"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20" name="Picture 5" descr="UoN_Primary_Logo_RGB"/>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396458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3030" y="1396475"/>
            <a:ext cx="3853670" cy="2377440"/>
          </a:xfrm>
          <a:prstGeom prst="rect">
            <a:avLst/>
          </a:prstGeom>
          <a:ln>
            <a:solidFill>
              <a:srgbClr val="C00000"/>
            </a:solidFill>
          </a:ln>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22903" y="1396475"/>
            <a:ext cx="2696407" cy="2377440"/>
          </a:xfrm>
          <a:prstGeom prst="rect">
            <a:avLst/>
          </a:prstGeom>
          <a:ln>
            <a:solidFill>
              <a:srgbClr val="C00000"/>
            </a:solidFill>
          </a:ln>
        </p:spPr>
      </p:pic>
      <p:sp>
        <p:nvSpPr>
          <p:cNvPr id="5" name="Speech Bubble: Rectangle with Corners Rounded 4">
            <a:extLst>
              <a:ext uri="{FF2B5EF4-FFF2-40B4-BE49-F238E27FC236}">
                <a16:creationId xmlns:a16="http://schemas.microsoft.com/office/drawing/2014/main" id="{52637BCB-2684-450B-9738-5C05ACB3CA83}"/>
              </a:ext>
            </a:extLst>
          </p:cNvPr>
          <p:cNvSpPr/>
          <p:nvPr/>
        </p:nvSpPr>
        <p:spPr>
          <a:xfrm>
            <a:off x="998924" y="4195351"/>
            <a:ext cx="4449004" cy="1842238"/>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white"/>
                </a:solidFill>
                <a:effectLst/>
                <a:uLnTx/>
                <a:uFillTx/>
                <a:latin typeface="Calibri" panose="020F0502020204030204"/>
                <a:ea typeface="+mn-ea"/>
                <a:cs typeface="+mn-cs"/>
              </a:rPr>
              <a:t>(5) </a:t>
            </a:r>
          </a:p>
          <a:p>
            <a:pPr lvl="0" algn="ctr">
              <a:defRPr/>
            </a:pPr>
            <a:r>
              <a:rPr lang="en-US" sz="2400" b="1" dirty="0">
                <a:solidFill>
                  <a:prstClr val="white"/>
                </a:solidFill>
              </a:rPr>
              <a:t>So, what can we do about it?</a:t>
            </a:r>
            <a:endParaRPr lang="en-GB" sz="2400" b="1" dirty="0">
              <a:solidFill>
                <a:prstClr val="white"/>
              </a:solidFill>
            </a:endParaRPr>
          </a:p>
        </p:txBody>
      </p:sp>
      <p:sp>
        <p:nvSpPr>
          <p:cNvPr id="16" name="Speech Bubble: Rectangle with Corners Rounded 15">
            <a:extLst>
              <a:ext uri="{FF2B5EF4-FFF2-40B4-BE49-F238E27FC236}">
                <a16:creationId xmlns:a16="http://schemas.microsoft.com/office/drawing/2014/main" id="{B87BF6AB-5803-4A15-AB7A-0259E4024307}"/>
              </a:ext>
            </a:extLst>
          </p:cNvPr>
          <p:cNvSpPr/>
          <p:nvPr/>
        </p:nvSpPr>
        <p:spPr>
          <a:xfrm>
            <a:off x="7231964" y="4195351"/>
            <a:ext cx="3675977" cy="186782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white"/>
                </a:solidFill>
                <a:effectLst/>
                <a:uLnTx/>
                <a:uFillTx/>
                <a:latin typeface="Calibri" panose="020F0502020204030204"/>
                <a:ea typeface="+mn-ea"/>
                <a:cs typeface="+mn-cs"/>
              </a:rPr>
              <a:t>(1)</a:t>
            </a:r>
          </a:p>
          <a:p>
            <a:pPr lvl="0" algn="ctr">
              <a:defRPr/>
            </a:pPr>
            <a:r>
              <a:rPr lang="en-US" sz="2400" b="1" dirty="0">
                <a:solidFill>
                  <a:prstClr val="white"/>
                </a:solidFill>
              </a:rPr>
              <a:t>I think there are three main issues here.</a:t>
            </a:r>
            <a:endParaRPr lang="en-GB" sz="2400" b="1" dirty="0">
              <a:solidFill>
                <a:prstClr val="white"/>
              </a:solidFill>
            </a:endParaRPr>
          </a:p>
        </p:txBody>
      </p:sp>
      <p:sp>
        <p:nvSpPr>
          <p:cNvPr id="10" name="Oval 9"/>
          <p:cNvSpPr/>
          <p:nvPr/>
        </p:nvSpPr>
        <p:spPr>
          <a:xfrm>
            <a:off x="998924" y="3501008"/>
            <a:ext cx="448212" cy="432048"/>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D</a:t>
            </a:r>
            <a:endParaRPr lang="en-GB" b="1" dirty="0">
              <a:solidFill>
                <a:srgbClr val="C00000"/>
              </a:solidFill>
            </a:endParaRPr>
          </a:p>
        </p:txBody>
      </p:sp>
      <p:sp>
        <p:nvSpPr>
          <p:cNvPr id="13" name="Oval 12"/>
          <p:cNvSpPr/>
          <p:nvPr/>
        </p:nvSpPr>
        <p:spPr>
          <a:xfrm>
            <a:off x="7231964" y="3501008"/>
            <a:ext cx="448212" cy="432048"/>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E</a:t>
            </a:r>
            <a:endParaRPr lang="en-GB" b="1" dirty="0">
              <a:solidFill>
                <a:srgbClr val="C00000"/>
              </a:solidFill>
            </a:endParaRPr>
          </a:p>
        </p:txBody>
      </p:sp>
      <p:grpSp>
        <p:nvGrpSpPr>
          <p:cNvPr id="15" name="Group 2"/>
          <p:cNvGrpSpPr>
            <a:grpSpLocks/>
          </p:cNvGrpSpPr>
          <p:nvPr/>
        </p:nvGrpSpPr>
        <p:grpSpPr bwMode="auto">
          <a:xfrm>
            <a:off x="2567608" y="279885"/>
            <a:ext cx="7956376" cy="556827"/>
            <a:chOff x="103092947" y="106166598"/>
            <a:chExt cx="6633628" cy="556506"/>
          </a:xfrm>
        </p:grpSpPr>
        <p:sp>
          <p:nvSpPr>
            <p:cNvPr id="18"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Using body </a:t>
              </a:r>
              <a:r>
                <a:rPr lang="en-GB" altLang="en-US" sz="2400" b="1" dirty="0">
                  <a:solidFill>
                    <a:srgbClr val="000000"/>
                  </a:solidFill>
                  <a:latin typeface="Verdana" panose="020B0604030504040204" pitchFamily="34" charset="0"/>
                </a:rPr>
                <a:t>language: </a:t>
              </a:r>
              <a:r>
                <a:rPr lang="en-GB" altLang="en-US" sz="2400" dirty="0">
                  <a:solidFill>
                    <a:srgbClr val="000000"/>
                  </a:solidFill>
                  <a:latin typeface="Verdana" panose="020B0604030504040204" pitchFamily="34" charset="0"/>
                </a:rPr>
                <a:t>Logical actions</a:t>
              </a:r>
              <a:endParaRPr lang="en-US" altLang="en-US" sz="2400" dirty="0">
                <a:solidFill>
                  <a:prstClr val="black"/>
                </a:solidFill>
                <a:latin typeface="Arial" panose="020B0604020202020204" pitchFamily="34" charset="0"/>
              </a:endParaRPr>
            </a:p>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9"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20" name="Picture 5" descr="UoN_Primary_Logo_RG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44725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00" y="2708920"/>
            <a:ext cx="10801200" cy="3672408"/>
          </a:xfrm>
          <a:noFill/>
          <a:ln>
            <a:noFill/>
          </a:ln>
        </p:spPr>
        <p:txBody>
          <a:bodyPr>
            <a:normAutofit/>
          </a:bodyPr>
          <a:lstStyle/>
          <a:p>
            <a:pPr marL="0" indent="0" algn="just">
              <a:buNone/>
            </a:pPr>
            <a:r>
              <a:rPr lang="en-US" sz="2000" dirty="0"/>
              <a:t>In your group, complete the tasks below:</a:t>
            </a:r>
          </a:p>
          <a:p>
            <a:pPr marL="0" indent="0" algn="just">
              <a:buNone/>
            </a:pPr>
            <a:endParaRPr lang="en-US" sz="2000" b="1" dirty="0"/>
          </a:p>
          <a:p>
            <a:pPr marL="971550" lvl="1" indent="-514350" algn="just">
              <a:buFont typeface="+mj-lt"/>
              <a:buAutoNum type="arabicPeriod"/>
            </a:pPr>
            <a:r>
              <a:rPr lang="en-US" sz="2000" dirty="0"/>
              <a:t>Underline the trigger words in the sentences from the previous activity.</a:t>
            </a:r>
          </a:p>
          <a:p>
            <a:pPr marL="971550" lvl="1" indent="-514350" algn="just">
              <a:buFont typeface="+mj-lt"/>
              <a:buAutoNum type="arabicPeriod"/>
            </a:pPr>
            <a:endParaRPr lang="en-US" sz="2000" dirty="0"/>
          </a:p>
          <a:p>
            <a:pPr marL="971550" lvl="1" indent="-514350" algn="just">
              <a:buFont typeface="+mj-lt"/>
              <a:buAutoNum type="arabicPeriod"/>
            </a:pPr>
            <a:r>
              <a:rPr lang="en-US" sz="2000" dirty="0"/>
              <a:t>Stand up.</a:t>
            </a:r>
          </a:p>
          <a:p>
            <a:pPr marL="971550" lvl="1" indent="-514350" algn="just">
              <a:buFont typeface="+mj-lt"/>
              <a:buAutoNum type="arabicPeriod"/>
            </a:pPr>
            <a:endParaRPr lang="en-US" sz="2000" dirty="0"/>
          </a:p>
          <a:p>
            <a:pPr marL="971550" lvl="1" indent="-514350" algn="just">
              <a:buFont typeface="+mj-lt"/>
              <a:buAutoNum type="arabicPeriod"/>
            </a:pPr>
            <a:r>
              <a:rPr lang="en-US" sz="2000" dirty="0"/>
              <a:t>Practise saying the sentences and performing the body language. </a:t>
            </a:r>
          </a:p>
          <a:p>
            <a:pPr marL="457200" lvl="1" indent="0" algn="just">
              <a:buNone/>
            </a:pPr>
            <a:r>
              <a:rPr lang="en-US" sz="2000" dirty="0">
                <a:solidFill>
                  <a:srgbClr val="C00000"/>
                </a:solidFill>
              </a:rPr>
              <a:t>	</a:t>
            </a:r>
            <a:r>
              <a:rPr lang="en-US" sz="2000" dirty="0"/>
              <a:t>(Hint: </a:t>
            </a:r>
            <a:r>
              <a:rPr lang="en-US" sz="2000" i="1" dirty="0"/>
              <a:t>the trigger word is often stressed</a:t>
            </a:r>
            <a:r>
              <a:rPr lang="en-US" sz="2000" dirty="0"/>
              <a:t>)</a:t>
            </a:r>
          </a:p>
          <a:p>
            <a:pPr marL="0" indent="0" algn="just">
              <a:buNone/>
            </a:pPr>
            <a:endParaRPr lang="en-US" sz="2000"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rPr>
                <a:t>Using body language: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rPr>
                <a:t>Timing</a:t>
              </a:r>
              <a:endParaRPr kumimoji="0" lang="en-US" altLang="en-US" sz="2400" i="0" u="none" strike="noStrike" kern="1200" cap="none" spc="0" normalizeH="0" baseline="0" noProof="0" dirty="0">
                <a:ln>
                  <a:noFill/>
                </a:ln>
                <a:solidFill>
                  <a:prstClr val="black"/>
                </a:solidFill>
                <a:effectLst/>
                <a:uLnTx/>
                <a:uFillTx/>
                <a:latin typeface="Arial" panose="020B060402020202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4" name="Picture 3">
            <a:extLst>
              <a:ext uri="{FF2B5EF4-FFF2-40B4-BE49-F238E27FC236}">
                <a16:creationId xmlns:a16="http://schemas.microsoft.com/office/drawing/2014/main" id="{145B9462-5430-4C96-8ED9-BE061758DB4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407858" y="4113943"/>
            <a:ext cx="2232248" cy="2232248"/>
          </a:xfrm>
          <a:prstGeom prst="rect">
            <a:avLst/>
          </a:prstGeom>
        </p:spPr>
      </p:pic>
      <p:sp>
        <p:nvSpPr>
          <p:cNvPr id="9" name="Content Placeholder 2"/>
          <p:cNvSpPr txBox="1">
            <a:spLocks/>
          </p:cNvSpPr>
          <p:nvPr/>
        </p:nvSpPr>
        <p:spPr>
          <a:xfrm>
            <a:off x="695400" y="1196752"/>
            <a:ext cx="10801200" cy="1152128"/>
          </a:xfrm>
          <a:prstGeom prst="rect">
            <a:avLst/>
          </a:prstGeom>
          <a:solidFill>
            <a:srgbClr val="C7EBE2"/>
          </a:solidFill>
          <a:ln>
            <a:solidFill>
              <a:schemeClr val="tx1"/>
            </a:solidFill>
            <a:prstDash val="dash"/>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A second principle of body language is that you use it at an </a:t>
            </a:r>
            <a:r>
              <a:rPr lang="en-US" sz="2400" b="1" dirty="0"/>
              <a:t>appropriate time</a:t>
            </a:r>
            <a:r>
              <a:rPr lang="en-US" sz="2400" dirty="0"/>
              <a:t>. Body language is often timed to a </a:t>
            </a:r>
            <a:r>
              <a:rPr lang="en-US" sz="2400" b="1" dirty="0"/>
              <a:t>trigger word</a:t>
            </a:r>
            <a:r>
              <a:rPr lang="en-US" sz="2400" dirty="0"/>
              <a:t>. </a:t>
            </a:r>
          </a:p>
        </p:txBody>
      </p:sp>
    </p:spTree>
    <p:extLst>
      <p:ext uri="{BB962C8B-B14F-4D97-AF65-F5344CB8AC3E}">
        <p14:creationId xmlns:p14="http://schemas.microsoft.com/office/powerpoint/2010/main" val="28208300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LengthInSeconds xmlns="c98cd21c-babb-4b51-9f32-e929c9312283" xsi:nil="true"/>
    <TaxCatchAll xmlns="b4633975-2ae0-4980-b3dc-2c3583686570" xsi:nil="true"/>
    <lcf76f155ced4ddcb4097134ff3c332f xmlns="c98cd21c-babb-4b51-9f32-e929c9312283">
      <Terms xmlns="http://schemas.microsoft.com/office/infopath/2007/PartnerControls"/>
    </lcf76f155ced4ddcb4097134ff3c332f>
    <SharedWithUsers xmlns="b4633975-2ae0-4980-b3dc-2c3583686570">
      <UserInfo>
        <DisplayName/>
        <AccountId xsi:nil="true"/>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文档" ma:contentTypeID="0x010100A63916196A86DA4586225168EFF577EA" ma:contentTypeVersion="18" ma:contentTypeDescription="新建文档。" ma:contentTypeScope="" ma:versionID="f7de1e5d9fed38d15ca74d0ef05bf593">
  <xsd:schema xmlns:xsd="http://www.w3.org/2001/XMLSchema" xmlns:xs="http://www.w3.org/2001/XMLSchema" xmlns:p="http://schemas.microsoft.com/office/2006/metadata/properties" xmlns:ns2="c98cd21c-babb-4b51-9f32-e929c9312283" xmlns:ns3="b4633975-2ae0-4980-b3dc-2c3583686570" targetNamespace="http://schemas.microsoft.com/office/2006/metadata/properties" ma:root="true" ma:fieldsID="9bd061b13844efab0b11b3823b3ae409" ns2:_="" ns3:_="">
    <xsd:import namespace="c98cd21c-babb-4b51-9f32-e929c9312283"/>
    <xsd:import namespace="b4633975-2ae0-4980-b3dc-2c358368657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8cd21c-babb-4b51-9f32-e929c93122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图像标记" ma:readOnly="false" ma:fieldId="{5cf76f15-5ced-4ddc-b409-7134ff3c332f}" ma:taxonomyMulti="true" ma:sspId="5b41eaff-6be1-43e3-aa28-e44eb035eb3c"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4633975-2ae0-4980-b3dc-2c3583686570" elementFormDefault="qualified">
    <xsd:import namespace="http://schemas.microsoft.com/office/2006/documentManagement/types"/>
    <xsd:import namespace="http://schemas.microsoft.com/office/infopath/2007/PartnerControls"/>
    <xsd:element name="SharedWithUsers" ma:index="17" nillable="true" ma:displayName="共享对象:"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共享对象详细信息" ma:internalName="SharedWithDetails" ma:readOnly="true">
      <xsd:simpleType>
        <xsd:restriction base="dms:Note">
          <xsd:maxLength value="255"/>
        </xsd:restriction>
      </xsd:simpleType>
    </xsd:element>
    <xsd:element name="TaxCatchAll" ma:index="22" nillable="true" ma:displayName="Taxonomy Catch All Column" ma:hidden="true" ma:list="{a36cf00f-8032-4619-8a45-edab41dd22b0}" ma:internalName="TaxCatchAll" ma:showField="CatchAllData" ma:web="b4633975-2ae0-4980-b3dc-2c358368657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1187D4-867B-4BCC-9BAC-3FB608B710DB}">
  <ds:schemaRefs>
    <ds:schemaRef ds:uri="http://purl.org/dc/elements/1.1/"/>
    <ds:schemaRef ds:uri="http://www.w3.org/XML/1998/namespace"/>
    <ds:schemaRef ds:uri="http://schemas.microsoft.com/office/2006/documentManagement/types"/>
    <ds:schemaRef ds:uri="http://schemas.microsoft.com/office/2006/metadata/properties"/>
    <ds:schemaRef ds:uri="http://purl.org/dc/dcmitype/"/>
    <ds:schemaRef ds:uri="545d15f7-6577-4bc9-aa88-89ac4a3e5607"/>
    <ds:schemaRef ds:uri="http://schemas.microsoft.com/office/infopath/2007/PartnerControls"/>
    <ds:schemaRef ds:uri="http://schemas.openxmlformats.org/package/2006/metadata/core-properties"/>
    <ds:schemaRef ds:uri="71566fe0-4e9e-429a-8fc8-bbed13cddc77"/>
    <ds:schemaRef ds:uri="http://purl.org/dc/terms/"/>
    <ds:schemaRef ds:uri="c98cd21c-babb-4b51-9f32-e929c9312283"/>
    <ds:schemaRef ds:uri="b4633975-2ae0-4980-b3dc-2c3583686570"/>
  </ds:schemaRefs>
</ds:datastoreItem>
</file>

<file path=customXml/itemProps2.xml><?xml version="1.0" encoding="utf-8"?>
<ds:datastoreItem xmlns:ds="http://schemas.openxmlformats.org/officeDocument/2006/customXml" ds:itemID="{5321DF17-ABD7-47F0-99B9-F7E6E11F1F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8cd21c-babb-4b51-9f32-e929c9312283"/>
    <ds:schemaRef ds:uri="b4633975-2ae0-4980-b3dc-2c35836865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AFD932A-F324-46EC-A471-CB011E9024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10629</TotalTime>
  <Words>2438</Words>
  <Application>Microsoft Office PowerPoint</Application>
  <PresentationFormat>Widescreen</PresentationFormat>
  <Paragraphs>317</Paragraphs>
  <Slides>31</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Calibri </vt:lpstr>
      <vt:lpstr>Arial</vt:lpstr>
      <vt:lpstr>Bradley Hand ITC</vt:lpstr>
      <vt:lpstr>Calibri</vt:lpstr>
      <vt:lpstr>Calibri Light</vt:lpstr>
      <vt:lpstr>Symbol</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University of Nottingham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Shayna Kozuch</dc:creator>
  <cp:lastModifiedBy>Michaela Seserman</cp:lastModifiedBy>
  <cp:revision>1471</cp:revision>
  <cp:lastPrinted>2015-02-25T05:39:47Z</cp:lastPrinted>
  <dcterms:created xsi:type="dcterms:W3CDTF">2011-01-19T07:34:59Z</dcterms:created>
  <dcterms:modified xsi:type="dcterms:W3CDTF">2025-01-16T03:52:45Z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0x010100A63916196A86DA4586225168EFF577EA</vt:lpwstr>
  </property>
  <property fmtid="{D5CDD505-2E9C-101B-9397-08002B2CF9AE}" pid="3" name="Order">
    <vt:r8>11700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ComplianceAssetId">
    <vt:lpwstr/>
  </property>
  <property fmtid="{D5CDD505-2E9C-101B-9397-08002B2CF9AE}" pid="8" name="TemplateUrl">
    <vt:lpwstr/>
  </property>
  <property fmtid="{D5CDD505-2E9C-101B-9397-08002B2CF9AE}" pid="9" name="_SourceUrl">
    <vt:lpwstr/>
  </property>
  <property fmtid="{D5CDD505-2E9C-101B-9397-08002B2CF9AE}" pid="10" name="_SharedFileIndex">
    <vt:lpwstr/>
  </property>
  <property fmtid="{D5CDD505-2E9C-101B-9397-08002B2CF9AE}" pid="11" name="TriggerFlowInfo">
    <vt:lpwstr/>
  </property>
  <property fmtid="{D5CDD505-2E9C-101B-9397-08002B2CF9AE}" pid="12" name="MediaServiceImageTags">
    <vt:lpwstr/>
  </property>
</Properties>
</file>