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1"/>
  </p:notesMasterIdLst>
  <p:handoutMasterIdLst>
    <p:handoutMasterId r:id="rId12"/>
  </p:handoutMasterIdLst>
  <p:sldIdLst>
    <p:sldId id="763" r:id="rId5"/>
    <p:sldId id="760" r:id="rId6"/>
    <p:sldId id="910" r:id="rId7"/>
    <p:sldId id="887" r:id="rId8"/>
    <p:sldId id="911" r:id="rId9"/>
    <p:sldId id="912" r:id="rId1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1"/>
    <a:srgbClr val="EFD8EC"/>
    <a:srgbClr val="C7EBE2"/>
    <a:srgbClr val="FFF8E5"/>
    <a:srgbClr val="E5FBFF"/>
    <a:srgbClr val="FF6D6A"/>
    <a:srgbClr val="C9F7FF"/>
    <a:srgbClr val="3A3AF6"/>
    <a:srgbClr val="7F6000"/>
    <a:srgbClr val="F7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C960A-5D0D-6B4A-9F8A-16C7BE909579}" v="6" dt="2022-10-16T07:23:56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6197" autoAdjust="0"/>
  </p:normalViewPr>
  <p:slideViewPr>
    <p:cSldViewPr>
      <p:cViewPr varScale="1">
        <p:scale>
          <a:sx n="71" d="100"/>
          <a:sy n="71" d="100"/>
        </p:scale>
        <p:origin x="42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Nicholas" userId="ee7f9edb-fbca-4f48-9b77-f61c077cef28" providerId="ADAL" clId="{DFC87415-32C7-43FE-8612-E9E46C815CE4}"/>
    <pc:docChg chg="undo custSel delSld modSld">
      <pc:chgData name="Richard Nicholas" userId="ee7f9edb-fbca-4f48-9b77-f61c077cef28" providerId="ADAL" clId="{DFC87415-32C7-43FE-8612-E9E46C815CE4}" dt="2022-07-25T04:48:37.528" v="1268" actId="20577"/>
      <pc:docMkLst>
        <pc:docMk/>
      </pc:docMkLst>
      <pc:sldChg chg="addSp modSp">
        <pc:chgData name="Richard Nicholas" userId="ee7f9edb-fbca-4f48-9b77-f61c077cef28" providerId="ADAL" clId="{DFC87415-32C7-43FE-8612-E9E46C815CE4}" dt="2022-07-22T02:19:47.198" v="969" actId="113"/>
        <pc:sldMkLst>
          <pc:docMk/>
          <pc:sldMk cId="4120463342" sldId="659"/>
        </pc:sldMkLst>
        <pc:graphicFrameChg chg="mod modGraphic">
          <ac:chgData name="Richard Nicholas" userId="ee7f9edb-fbca-4f48-9b77-f61c077cef28" providerId="ADAL" clId="{DFC87415-32C7-43FE-8612-E9E46C815CE4}" dt="2022-07-22T02:19:47.198" v="969" actId="113"/>
          <ac:graphicFrameMkLst>
            <pc:docMk/>
            <pc:sldMk cId="4120463342" sldId="659"/>
            <ac:graphicFrameMk id="2" creationId="{00000000-0000-0000-0000-000000000000}"/>
          </ac:graphicFrameMkLst>
        </pc:graphicFrameChg>
        <pc:picChg chg="add mod">
          <ac:chgData name="Richard Nicholas" userId="ee7f9edb-fbca-4f48-9b77-f61c077cef28" providerId="ADAL" clId="{DFC87415-32C7-43FE-8612-E9E46C815CE4}" dt="2022-07-21T05:05:55.395" v="243" actId="692"/>
          <ac:picMkLst>
            <pc:docMk/>
            <pc:sldMk cId="4120463342" sldId="659"/>
            <ac:picMk id="4" creationId="{28EA4674-0B39-4ED1-989F-7E97D5C9FFAF}"/>
          </ac:picMkLst>
        </pc:picChg>
        <pc:cxnChg chg="add mod">
          <ac:chgData name="Richard Nicholas" userId="ee7f9edb-fbca-4f48-9b77-f61c077cef28" providerId="ADAL" clId="{DFC87415-32C7-43FE-8612-E9E46C815CE4}" dt="2022-07-21T05:06:38.954" v="271" actId="14100"/>
          <ac:cxnSpMkLst>
            <pc:docMk/>
            <pc:sldMk cId="4120463342" sldId="659"/>
            <ac:cxnSpMk id="10" creationId="{8ECC0C3C-C4AD-4A9B-B685-83FF68E3D69F}"/>
          </ac:cxnSpMkLst>
        </pc:cxnChg>
      </pc:sldChg>
      <pc:sldChg chg="modSp modAnim">
        <pc:chgData name="Richard Nicholas" userId="ee7f9edb-fbca-4f48-9b77-f61c077cef28" providerId="ADAL" clId="{DFC87415-32C7-43FE-8612-E9E46C815CE4}" dt="2022-07-22T01:48:47.732" v="454" actId="1076"/>
        <pc:sldMkLst>
          <pc:docMk/>
          <pc:sldMk cId="2185385596" sldId="731"/>
        </pc:sldMkLst>
        <pc:spChg chg="mod">
          <ac:chgData name="Richard Nicholas" userId="ee7f9edb-fbca-4f48-9b77-f61c077cef28" providerId="ADAL" clId="{DFC87415-32C7-43FE-8612-E9E46C815CE4}" dt="2022-07-22T01:48:35.319" v="452" actId="1076"/>
          <ac:spMkLst>
            <pc:docMk/>
            <pc:sldMk cId="2185385596" sldId="731"/>
            <ac:spMk id="3" creationId="{39360F3B-011E-401A-B26E-48E64D24E764}"/>
          </ac:spMkLst>
        </pc:spChg>
        <pc:spChg chg="mod">
          <ac:chgData name="Richard Nicholas" userId="ee7f9edb-fbca-4f48-9b77-f61c077cef28" providerId="ADAL" clId="{DFC87415-32C7-43FE-8612-E9E46C815CE4}" dt="2022-07-22T01:48:42.192" v="453" actId="1076"/>
          <ac:spMkLst>
            <pc:docMk/>
            <pc:sldMk cId="2185385596" sldId="731"/>
            <ac:spMk id="5" creationId="{44AAA4D0-9D84-41D0-8F8E-1488B0C01DA2}"/>
          </ac:spMkLst>
        </pc:spChg>
        <pc:spChg chg="mod">
          <ac:chgData name="Richard Nicholas" userId="ee7f9edb-fbca-4f48-9b77-f61c077cef28" providerId="ADAL" clId="{DFC87415-32C7-43FE-8612-E9E46C815CE4}" dt="2022-07-22T01:48:47.732" v="454" actId="1076"/>
          <ac:spMkLst>
            <pc:docMk/>
            <pc:sldMk cId="2185385596" sldId="731"/>
            <ac:spMk id="6" creationId="{09B1D3AE-EC5F-4078-88B2-DF2F351977CD}"/>
          </ac:spMkLst>
        </pc:spChg>
        <pc:graphicFrameChg chg="mod modGraphic">
          <ac:chgData name="Richard Nicholas" userId="ee7f9edb-fbca-4f48-9b77-f61c077cef28" providerId="ADAL" clId="{DFC87415-32C7-43FE-8612-E9E46C815CE4}" dt="2022-07-22T01:48:24.153" v="451" actId="1035"/>
          <ac:graphicFrameMkLst>
            <pc:docMk/>
            <pc:sldMk cId="2185385596" sldId="731"/>
            <ac:graphicFrameMk id="2" creationId="{179A38B1-DF67-4081-B79F-197AB901AC16}"/>
          </ac:graphicFrameMkLst>
        </pc:graphicFrameChg>
      </pc:sldChg>
      <pc:sldChg chg="delSp modSp delAnim">
        <pc:chgData name="Richard Nicholas" userId="ee7f9edb-fbca-4f48-9b77-f61c077cef28" providerId="ADAL" clId="{DFC87415-32C7-43FE-8612-E9E46C815CE4}" dt="2022-07-22T01:55:04.012" v="601" actId="1035"/>
        <pc:sldMkLst>
          <pc:docMk/>
          <pc:sldMk cId="3572757958" sldId="732"/>
        </pc:sldMkLst>
        <pc:spChg chg="mod">
          <ac:chgData name="Richard Nicholas" userId="ee7f9edb-fbca-4f48-9b77-f61c077cef28" providerId="ADAL" clId="{DFC87415-32C7-43FE-8612-E9E46C815CE4}" dt="2022-07-22T01:55:04.012" v="601" actId="1035"/>
          <ac:spMkLst>
            <pc:docMk/>
            <pc:sldMk cId="3572757958" sldId="732"/>
            <ac:spMk id="3" creationId="{87B123DE-CAD8-4C28-9A7B-48C8B02C2383}"/>
          </ac:spMkLst>
        </pc:spChg>
        <pc:spChg chg="mod">
          <ac:chgData name="Richard Nicholas" userId="ee7f9edb-fbca-4f48-9b77-f61c077cef28" providerId="ADAL" clId="{DFC87415-32C7-43FE-8612-E9E46C815CE4}" dt="2022-07-22T01:55:04.012" v="601" actId="1035"/>
          <ac:spMkLst>
            <pc:docMk/>
            <pc:sldMk cId="3572757958" sldId="732"/>
            <ac:spMk id="4" creationId="{21EFF68E-510E-4A90-8F63-43BECA91776B}"/>
          </ac:spMkLst>
        </pc:spChg>
        <pc:spChg chg="mod">
          <ac:chgData name="Richard Nicholas" userId="ee7f9edb-fbca-4f48-9b77-f61c077cef28" providerId="ADAL" clId="{DFC87415-32C7-43FE-8612-E9E46C815CE4}" dt="2022-07-22T01:55:04.012" v="601" actId="1035"/>
          <ac:spMkLst>
            <pc:docMk/>
            <pc:sldMk cId="3572757958" sldId="732"/>
            <ac:spMk id="5" creationId="{A9237853-6D38-4392-BAEF-E618A70BDCF4}"/>
          </ac:spMkLst>
        </pc:spChg>
        <pc:spChg chg="del mod">
          <ac:chgData name="Richard Nicholas" userId="ee7f9edb-fbca-4f48-9b77-f61c077cef28" providerId="ADAL" clId="{DFC87415-32C7-43FE-8612-E9E46C815CE4}" dt="2022-07-22T01:53:32.065" v="530" actId="478"/>
          <ac:spMkLst>
            <pc:docMk/>
            <pc:sldMk cId="3572757958" sldId="732"/>
            <ac:spMk id="6" creationId="{F0128D7F-D0E7-4375-AC11-7551972B213A}"/>
          </ac:spMkLst>
        </pc:spChg>
        <pc:spChg chg="del mod">
          <ac:chgData name="Richard Nicholas" userId="ee7f9edb-fbca-4f48-9b77-f61c077cef28" providerId="ADAL" clId="{DFC87415-32C7-43FE-8612-E9E46C815CE4}" dt="2022-07-22T01:53:36.671" v="532" actId="478"/>
          <ac:spMkLst>
            <pc:docMk/>
            <pc:sldMk cId="3572757958" sldId="732"/>
            <ac:spMk id="7" creationId="{98E3E94F-75F8-48E2-8BD6-5BFDEFBCA1AB}"/>
          </ac:spMkLst>
        </pc:spChg>
        <pc:spChg chg="del mod">
          <ac:chgData name="Richard Nicholas" userId="ee7f9edb-fbca-4f48-9b77-f61c077cef28" providerId="ADAL" clId="{DFC87415-32C7-43FE-8612-E9E46C815CE4}" dt="2022-07-22T01:53:33.734" v="531" actId="478"/>
          <ac:spMkLst>
            <pc:docMk/>
            <pc:sldMk cId="3572757958" sldId="732"/>
            <ac:spMk id="8" creationId="{EF382CD5-2747-4CF8-B7FD-2814A1A9847C}"/>
          </ac:spMkLst>
        </pc:spChg>
      </pc:sldChg>
      <pc:sldChg chg="modSp">
        <pc:chgData name="Richard Nicholas" userId="ee7f9edb-fbca-4f48-9b77-f61c077cef28" providerId="ADAL" clId="{DFC87415-32C7-43FE-8612-E9E46C815CE4}" dt="2022-07-25T04:46:50.680" v="1262" actId="20577"/>
        <pc:sldMkLst>
          <pc:docMk/>
          <pc:sldMk cId="771757486" sldId="733"/>
        </pc:sldMkLst>
        <pc:spChg chg="mod">
          <ac:chgData name="Richard Nicholas" userId="ee7f9edb-fbca-4f48-9b77-f61c077cef28" providerId="ADAL" clId="{DFC87415-32C7-43FE-8612-E9E46C815CE4}" dt="2022-07-25T04:46:50.680" v="1262" actId="20577"/>
          <ac:spMkLst>
            <pc:docMk/>
            <pc:sldMk cId="771757486" sldId="733"/>
            <ac:spMk id="7" creationId="{00000000-0000-0000-0000-000000000000}"/>
          </ac:spMkLst>
        </pc:spChg>
      </pc:sldChg>
      <pc:sldChg chg="modSp">
        <pc:chgData name="Richard Nicholas" userId="ee7f9edb-fbca-4f48-9b77-f61c077cef28" providerId="ADAL" clId="{DFC87415-32C7-43FE-8612-E9E46C815CE4}" dt="2022-07-22T02:17:07.818" v="936" actId="113"/>
        <pc:sldMkLst>
          <pc:docMk/>
          <pc:sldMk cId="3395529105" sldId="741"/>
        </pc:sldMkLst>
        <pc:spChg chg="mod">
          <ac:chgData name="Richard Nicholas" userId="ee7f9edb-fbca-4f48-9b77-f61c077cef28" providerId="ADAL" clId="{DFC87415-32C7-43FE-8612-E9E46C815CE4}" dt="2022-07-22T02:17:07.818" v="936" actId="113"/>
          <ac:spMkLst>
            <pc:docMk/>
            <pc:sldMk cId="3395529105" sldId="741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DFC87415-32C7-43FE-8612-E9E46C815CE4}" dt="2022-07-25T04:47:01.097" v="1266" actId="20577"/>
        <pc:sldMkLst>
          <pc:docMk/>
          <pc:sldMk cId="691241043" sldId="743"/>
        </pc:sldMkLst>
        <pc:spChg chg="mod">
          <ac:chgData name="Richard Nicholas" userId="ee7f9edb-fbca-4f48-9b77-f61c077cef28" providerId="ADAL" clId="{DFC87415-32C7-43FE-8612-E9E46C815CE4}" dt="2022-07-22T02:12:21.835" v="845" actId="20577"/>
          <ac:spMkLst>
            <pc:docMk/>
            <pc:sldMk cId="691241043" sldId="743"/>
            <ac:spMk id="3" creationId="{00000000-0000-0000-0000-000000000000}"/>
          </ac:spMkLst>
        </pc:spChg>
        <pc:spChg chg="mod">
          <ac:chgData name="Richard Nicholas" userId="ee7f9edb-fbca-4f48-9b77-f61c077cef28" providerId="ADAL" clId="{DFC87415-32C7-43FE-8612-E9E46C815CE4}" dt="2022-07-25T04:47:01.097" v="1266" actId="20577"/>
          <ac:spMkLst>
            <pc:docMk/>
            <pc:sldMk cId="691241043" sldId="743"/>
            <ac:spMk id="7" creationId="{00000000-0000-0000-0000-000000000000}"/>
          </ac:spMkLst>
        </pc:spChg>
      </pc:sldChg>
      <pc:sldChg chg="modSp">
        <pc:chgData name="Richard Nicholas" userId="ee7f9edb-fbca-4f48-9b77-f61c077cef28" providerId="ADAL" clId="{DFC87415-32C7-43FE-8612-E9E46C815CE4}" dt="2022-07-22T02:13:56.617" v="862" actId="14100"/>
        <pc:sldMkLst>
          <pc:docMk/>
          <pc:sldMk cId="1170636281" sldId="744"/>
        </pc:sldMkLst>
        <pc:spChg chg="mod">
          <ac:chgData name="Richard Nicholas" userId="ee7f9edb-fbca-4f48-9b77-f61c077cef28" providerId="ADAL" clId="{DFC87415-32C7-43FE-8612-E9E46C815CE4}" dt="2022-07-22T02:13:43.027" v="860" actId="113"/>
          <ac:spMkLst>
            <pc:docMk/>
            <pc:sldMk cId="1170636281" sldId="744"/>
            <ac:spMk id="3" creationId="{00000000-0000-0000-0000-000000000000}"/>
          </ac:spMkLst>
        </pc:spChg>
        <pc:spChg chg="mod">
          <ac:chgData name="Richard Nicholas" userId="ee7f9edb-fbca-4f48-9b77-f61c077cef28" providerId="ADAL" clId="{DFC87415-32C7-43FE-8612-E9E46C815CE4}" dt="2022-07-22T02:13:56.617" v="862" actId="14100"/>
          <ac:spMkLst>
            <pc:docMk/>
            <pc:sldMk cId="1170636281" sldId="744"/>
            <ac:spMk id="9" creationId="{988E2ED7-57F3-4F49-A492-018884D21837}"/>
          </ac:spMkLst>
        </pc:spChg>
        <pc:spChg chg="mod">
          <ac:chgData name="Richard Nicholas" userId="ee7f9edb-fbca-4f48-9b77-f61c077cef28" providerId="ADAL" clId="{DFC87415-32C7-43FE-8612-E9E46C815CE4}" dt="2022-07-22T02:13:48.391" v="861" actId="14100"/>
          <ac:spMkLst>
            <pc:docMk/>
            <pc:sldMk cId="1170636281" sldId="744"/>
            <ac:spMk id="11" creationId="{F4FD84CF-4CA6-4E62-899B-A17FC4305B15}"/>
          </ac:spMkLst>
        </pc:spChg>
      </pc:sldChg>
      <pc:sldChg chg="modSp">
        <pc:chgData name="Richard Nicholas" userId="ee7f9edb-fbca-4f48-9b77-f61c077cef28" providerId="ADAL" clId="{DFC87415-32C7-43FE-8612-E9E46C815CE4}" dt="2022-07-22T02:16:15.006" v="899" actId="20577"/>
        <pc:sldMkLst>
          <pc:docMk/>
          <pc:sldMk cId="2704167967" sldId="747"/>
        </pc:sldMkLst>
        <pc:spChg chg="mod">
          <ac:chgData name="Richard Nicholas" userId="ee7f9edb-fbca-4f48-9b77-f61c077cef28" providerId="ADAL" clId="{DFC87415-32C7-43FE-8612-E9E46C815CE4}" dt="2022-07-22T02:16:15.006" v="899" actId="20577"/>
          <ac:spMkLst>
            <pc:docMk/>
            <pc:sldMk cId="2704167967" sldId="747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DFC87415-32C7-43FE-8612-E9E46C815CE4}" dt="2022-07-25T04:48:37.528" v="1268" actId="20577"/>
        <pc:sldMkLst>
          <pc:docMk/>
          <pc:sldMk cId="995643647" sldId="749"/>
        </pc:sldMkLst>
        <pc:spChg chg="mod">
          <ac:chgData name="Richard Nicholas" userId="ee7f9edb-fbca-4f48-9b77-f61c077cef28" providerId="ADAL" clId="{DFC87415-32C7-43FE-8612-E9E46C815CE4}" dt="2022-07-25T04:48:37.528" v="1268" actId="20577"/>
          <ac:spMkLst>
            <pc:docMk/>
            <pc:sldMk cId="995643647" sldId="749"/>
            <ac:spMk id="7" creationId="{00000000-0000-0000-0000-000000000000}"/>
          </ac:spMkLst>
        </pc:spChg>
      </pc:sldChg>
      <pc:sldChg chg="modSp">
        <pc:chgData name="Richard Nicholas" userId="ee7f9edb-fbca-4f48-9b77-f61c077cef28" providerId="ADAL" clId="{DFC87415-32C7-43FE-8612-E9E46C815CE4}" dt="2022-07-22T02:18:39.747" v="967" actId="20577"/>
        <pc:sldMkLst>
          <pc:docMk/>
          <pc:sldMk cId="4082576037" sldId="751"/>
        </pc:sldMkLst>
        <pc:spChg chg="mod">
          <ac:chgData name="Richard Nicholas" userId="ee7f9edb-fbca-4f48-9b77-f61c077cef28" providerId="ADAL" clId="{DFC87415-32C7-43FE-8612-E9E46C815CE4}" dt="2022-07-22T02:18:39.747" v="967" actId="20577"/>
          <ac:spMkLst>
            <pc:docMk/>
            <pc:sldMk cId="4082576037" sldId="751"/>
            <ac:spMk id="5" creationId="{593A340A-62D6-4D2B-9FE8-AE73F0FE67CE}"/>
          </ac:spMkLst>
        </pc:spChg>
      </pc:sldChg>
      <pc:sldChg chg="modSp">
        <pc:chgData name="Richard Nicholas" userId="ee7f9edb-fbca-4f48-9b77-f61c077cef28" providerId="ADAL" clId="{DFC87415-32C7-43FE-8612-E9E46C815CE4}" dt="2022-07-22T02:17:55.323" v="943" actId="207"/>
        <pc:sldMkLst>
          <pc:docMk/>
          <pc:sldMk cId="1353561231" sldId="752"/>
        </pc:sldMkLst>
        <pc:spChg chg="mod">
          <ac:chgData name="Richard Nicholas" userId="ee7f9edb-fbca-4f48-9b77-f61c077cef28" providerId="ADAL" clId="{DFC87415-32C7-43FE-8612-E9E46C815CE4}" dt="2022-07-22T02:17:55.323" v="943" actId="207"/>
          <ac:spMkLst>
            <pc:docMk/>
            <pc:sldMk cId="1353561231" sldId="752"/>
            <ac:spMk id="3" creationId="{00000000-0000-0000-0000-000000000000}"/>
          </ac:spMkLst>
        </pc:spChg>
      </pc:sldChg>
      <pc:sldChg chg="addSp modSp modAnim">
        <pc:chgData name="Richard Nicholas" userId="ee7f9edb-fbca-4f48-9b77-f61c077cef28" providerId="ADAL" clId="{DFC87415-32C7-43FE-8612-E9E46C815CE4}" dt="2022-07-25T04:46:56.792" v="1264" actId="20577"/>
        <pc:sldMkLst>
          <pc:docMk/>
          <pc:sldMk cId="762553724" sldId="757"/>
        </pc:sldMkLst>
        <pc:spChg chg="add mod">
          <ac:chgData name="Richard Nicholas" userId="ee7f9edb-fbca-4f48-9b77-f61c077cef28" providerId="ADAL" clId="{DFC87415-32C7-43FE-8612-E9E46C815CE4}" dt="2022-07-25T04:37:53.414" v="1206" actId="1076"/>
          <ac:spMkLst>
            <pc:docMk/>
            <pc:sldMk cId="762553724" sldId="757"/>
            <ac:spMk id="2" creationId="{2BA8105F-E5F0-41B8-BCC1-D58B8376C3BF}"/>
          </ac:spMkLst>
        </pc:spChg>
        <pc:spChg chg="mod">
          <ac:chgData name="Richard Nicholas" userId="ee7f9edb-fbca-4f48-9b77-f61c077cef28" providerId="ADAL" clId="{DFC87415-32C7-43FE-8612-E9E46C815CE4}" dt="2022-07-25T04:37:49.999" v="1205" actId="14100"/>
          <ac:spMkLst>
            <pc:docMk/>
            <pc:sldMk cId="762553724" sldId="757"/>
            <ac:spMk id="3" creationId="{00000000-0000-0000-0000-000000000000}"/>
          </ac:spMkLst>
        </pc:spChg>
        <pc:spChg chg="add mod">
          <ac:chgData name="Richard Nicholas" userId="ee7f9edb-fbca-4f48-9b77-f61c077cef28" providerId="ADAL" clId="{DFC87415-32C7-43FE-8612-E9E46C815CE4}" dt="2022-07-25T04:40:23.674" v="1251" actId="1076"/>
          <ac:spMkLst>
            <pc:docMk/>
            <pc:sldMk cId="762553724" sldId="757"/>
            <ac:spMk id="5" creationId="{8BD66F63-D5BA-4FC4-93FF-3482EEC413BE}"/>
          </ac:spMkLst>
        </pc:spChg>
        <pc:spChg chg="mod">
          <ac:chgData name="Richard Nicholas" userId="ee7f9edb-fbca-4f48-9b77-f61c077cef28" providerId="ADAL" clId="{DFC87415-32C7-43FE-8612-E9E46C815CE4}" dt="2022-07-25T04:46:56.792" v="1264" actId="20577"/>
          <ac:spMkLst>
            <pc:docMk/>
            <pc:sldMk cId="762553724" sldId="757"/>
            <ac:spMk id="7" creationId="{00000000-0000-0000-0000-000000000000}"/>
          </ac:spMkLst>
        </pc:spChg>
        <pc:spChg chg="add mod">
          <ac:chgData name="Richard Nicholas" userId="ee7f9edb-fbca-4f48-9b77-f61c077cef28" providerId="ADAL" clId="{DFC87415-32C7-43FE-8612-E9E46C815CE4}" dt="2022-07-25T04:40:50.479" v="1257" actId="1076"/>
          <ac:spMkLst>
            <pc:docMk/>
            <pc:sldMk cId="762553724" sldId="757"/>
            <ac:spMk id="11" creationId="{2115ED4C-E719-4EBE-B353-73265B8FA924}"/>
          </ac:spMkLst>
        </pc:spChg>
        <pc:spChg chg="add mod">
          <ac:chgData name="Richard Nicholas" userId="ee7f9edb-fbca-4f48-9b77-f61c077cef28" providerId="ADAL" clId="{DFC87415-32C7-43FE-8612-E9E46C815CE4}" dt="2022-07-25T04:40:30.740" v="1253" actId="1076"/>
          <ac:spMkLst>
            <pc:docMk/>
            <pc:sldMk cId="762553724" sldId="757"/>
            <ac:spMk id="12" creationId="{735AAEA5-33EA-4263-AA7F-A013BD4538CD}"/>
          </ac:spMkLst>
        </pc:spChg>
        <pc:spChg chg="add mod">
          <ac:chgData name="Richard Nicholas" userId="ee7f9edb-fbca-4f48-9b77-f61c077cef28" providerId="ADAL" clId="{DFC87415-32C7-43FE-8612-E9E46C815CE4}" dt="2022-07-25T04:40:42.481" v="1256" actId="1076"/>
          <ac:spMkLst>
            <pc:docMk/>
            <pc:sldMk cId="762553724" sldId="757"/>
            <ac:spMk id="13" creationId="{4AD41B88-4A8F-441A-AD02-12DCB0DD47A9}"/>
          </ac:spMkLst>
        </pc:spChg>
        <pc:spChg chg="add mod">
          <ac:chgData name="Richard Nicholas" userId="ee7f9edb-fbca-4f48-9b77-f61c077cef28" providerId="ADAL" clId="{DFC87415-32C7-43FE-8612-E9E46C815CE4}" dt="2022-07-25T04:40:57.926" v="1258" actId="1076"/>
          <ac:spMkLst>
            <pc:docMk/>
            <pc:sldMk cId="762553724" sldId="757"/>
            <ac:spMk id="14" creationId="{CB67C040-1202-44D8-85C5-1BC9958BEFC1}"/>
          </ac:spMkLst>
        </pc:spChg>
        <pc:graphicFrameChg chg="add mod modGraphic">
          <ac:chgData name="Richard Nicholas" userId="ee7f9edb-fbca-4f48-9b77-f61c077cef28" providerId="ADAL" clId="{DFC87415-32C7-43FE-8612-E9E46C815CE4}" dt="2022-07-25T04:40:35.526" v="1255" actId="1076"/>
          <ac:graphicFrameMkLst>
            <pc:docMk/>
            <pc:sldMk cId="762553724" sldId="757"/>
            <ac:graphicFrameMk id="4" creationId="{B2EC6F7F-9417-4BBD-B2F2-9259226D7D1B}"/>
          </ac:graphicFrameMkLst>
        </pc:graphicFrameChg>
      </pc:sldChg>
    </pc:docChg>
  </pc:docChgLst>
  <pc:docChgLst>
    <pc:chgData name="Richard Nicholas" userId="S::zalzrn@nottingham.edu.cn::ee7f9edb-fbca-4f48-9b77-f61c077cef28" providerId="AD" clId="Web-{AAE3B794-4C0F-4523-BB0C-E3519F85CE03}"/>
    <pc:docChg chg="modSld">
      <pc:chgData name="Richard Nicholas" userId="S::zalzrn@nottingham.edu.cn::ee7f9edb-fbca-4f48-9b77-f61c077cef28" providerId="AD" clId="Web-{AAE3B794-4C0F-4523-BB0C-E3519F85CE03}" dt="2022-09-07T02:25:23.270" v="7" actId="20577"/>
      <pc:docMkLst>
        <pc:docMk/>
      </pc:docMkLst>
      <pc:sldChg chg="modSp">
        <pc:chgData name="Richard Nicholas" userId="S::zalzrn@nottingham.edu.cn::ee7f9edb-fbca-4f48-9b77-f61c077cef28" providerId="AD" clId="Web-{AAE3B794-4C0F-4523-BB0C-E3519F85CE03}" dt="2022-09-07T02:24:57.504" v="2" actId="20577"/>
        <pc:sldMkLst>
          <pc:docMk/>
          <pc:sldMk cId="3395529105" sldId="741"/>
        </pc:sldMkLst>
        <pc:spChg chg="mod">
          <ac:chgData name="Richard Nicholas" userId="S::zalzrn@nottingham.edu.cn::ee7f9edb-fbca-4f48-9b77-f61c077cef28" providerId="AD" clId="Web-{AAE3B794-4C0F-4523-BB0C-E3519F85CE03}" dt="2022-09-07T02:24:57.504" v="2" actId="20577"/>
          <ac:spMkLst>
            <pc:docMk/>
            <pc:sldMk cId="3395529105" sldId="741"/>
            <ac:spMk id="3" creationId="{00000000-0000-0000-0000-000000000000}"/>
          </ac:spMkLst>
        </pc:spChg>
      </pc:sldChg>
      <pc:sldChg chg="modSp">
        <pc:chgData name="Richard Nicholas" userId="S::zalzrn@nottingham.edu.cn::ee7f9edb-fbca-4f48-9b77-f61c077cef28" providerId="AD" clId="Web-{AAE3B794-4C0F-4523-BB0C-E3519F85CE03}" dt="2022-09-07T02:25:23.270" v="7" actId="20577"/>
        <pc:sldMkLst>
          <pc:docMk/>
          <pc:sldMk cId="4082576037" sldId="751"/>
        </pc:sldMkLst>
        <pc:spChg chg="mod">
          <ac:chgData name="Richard Nicholas" userId="S::zalzrn@nottingham.edu.cn::ee7f9edb-fbca-4f48-9b77-f61c077cef28" providerId="AD" clId="Web-{AAE3B794-4C0F-4523-BB0C-E3519F85CE03}" dt="2022-09-07T02:25:23.270" v="7" actId="20577"/>
          <ac:spMkLst>
            <pc:docMk/>
            <pc:sldMk cId="4082576037" sldId="751"/>
            <ac:spMk id="3" creationId="{00000000-0000-0000-0000-000000000000}"/>
          </ac:spMkLst>
        </pc:spChg>
      </pc:sldChg>
    </pc:docChg>
  </pc:docChgLst>
  <pc:docChgLst>
    <pc:chgData name="Richard Nicholas" userId="S::zalzrn@nottingham.edu.cn::ee7f9edb-fbca-4f48-9b77-f61c077cef28" providerId="AD" clId="Web-{C49573D2-3865-4004-808A-BC0E5C210915}"/>
    <pc:docChg chg="modSld">
      <pc:chgData name="Richard Nicholas" userId="S::zalzrn@nottingham.edu.cn::ee7f9edb-fbca-4f48-9b77-f61c077cef28" providerId="AD" clId="Web-{C49573D2-3865-4004-808A-BC0E5C210915}" dt="2022-09-07T03:03:46.507" v="6" actId="20577"/>
      <pc:docMkLst>
        <pc:docMk/>
      </pc:docMkLst>
      <pc:sldChg chg="modSp">
        <pc:chgData name="Richard Nicholas" userId="S::zalzrn@nottingham.edu.cn::ee7f9edb-fbca-4f48-9b77-f61c077cef28" providerId="AD" clId="Web-{C49573D2-3865-4004-808A-BC0E5C210915}" dt="2022-09-07T03:03:46.507" v="6" actId="20577"/>
        <pc:sldMkLst>
          <pc:docMk/>
          <pc:sldMk cId="1170636281" sldId="744"/>
        </pc:sldMkLst>
        <pc:spChg chg="mod">
          <ac:chgData name="Richard Nicholas" userId="S::zalzrn@nottingham.edu.cn::ee7f9edb-fbca-4f48-9b77-f61c077cef28" providerId="AD" clId="Web-{C49573D2-3865-4004-808A-BC0E5C210915}" dt="2022-09-07T03:03:46.507" v="6" actId="20577"/>
          <ac:spMkLst>
            <pc:docMk/>
            <pc:sldMk cId="1170636281" sldId="744"/>
            <ac:spMk id="11" creationId="{F4FD84CF-4CA6-4E62-899B-A17FC4305B15}"/>
          </ac:spMkLst>
        </pc:spChg>
      </pc:sldChg>
    </pc:docChg>
  </pc:docChgLst>
  <pc:docChgLst>
    <pc:chgData name="Richard Nicholas" userId="S::zalzrn@nottingham.edu.cn::ee7f9edb-fbca-4f48-9b77-f61c077cef28" providerId="AD" clId="Web-{5CE9C1BE-2E2A-497F-8F32-FBA74979A255}"/>
    <pc:docChg chg="modSld">
      <pc:chgData name="Richard Nicholas" userId="S::zalzrn@nottingham.edu.cn::ee7f9edb-fbca-4f48-9b77-f61c077cef28" providerId="AD" clId="Web-{5CE9C1BE-2E2A-497F-8F32-FBA74979A255}" dt="2022-07-22T08:00:12.709" v="16" actId="14100"/>
      <pc:docMkLst>
        <pc:docMk/>
      </pc:docMkLst>
      <pc:sldChg chg="modSp">
        <pc:chgData name="Richard Nicholas" userId="S::zalzrn@nottingham.edu.cn::ee7f9edb-fbca-4f48-9b77-f61c077cef28" providerId="AD" clId="Web-{5CE9C1BE-2E2A-497F-8F32-FBA74979A255}" dt="2022-07-22T08:00:12.709" v="16" actId="14100"/>
        <pc:sldMkLst>
          <pc:docMk/>
          <pc:sldMk cId="4120463342" sldId="659"/>
        </pc:sldMkLst>
        <pc:graphicFrameChg chg="mod modGraphic">
          <ac:chgData name="Richard Nicholas" userId="S::zalzrn@nottingham.edu.cn::ee7f9edb-fbca-4f48-9b77-f61c077cef28" providerId="AD" clId="Web-{5CE9C1BE-2E2A-497F-8F32-FBA74979A255}" dt="2022-07-22T07:59:52.287" v="13"/>
          <ac:graphicFrameMkLst>
            <pc:docMk/>
            <pc:sldMk cId="4120463342" sldId="659"/>
            <ac:graphicFrameMk id="2" creationId="{00000000-0000-0000-0000-000000000000}"/>
          </ac:graphicFrameMkLst>
        </pc:graphicFrameChg>
        <pc:picChg chg="mod">
          <ac:chgData name="Richard Nicholas" userId="S::zalzrn@nottingham.edu.cn::ee7f9edb-fbca-4f48-9b77-f61c077cef28" providerId="AD" clId="Web-{5CE9C1BE-2E2A-497F-8F32-FBA74979A255}" dt="2022-07-22T08:00:00.084" v="14" actId="1076"/>
          <ac:picMkLst>
            <pc:docMk/>
            <pc:sldMk cId="4120463342" sldId="659"/>
            <ac:picMk id="4" creationId="{28EA4674-0B39-4ED1-989F-7E97D5C9FFAF}"/>
          </ac:picMkLst>
        </pc:picChg>
        <pc:cxnChg chg="mod">
          <ac:chgData name="Richard Nicholas" userId="S::zalzrn@nottingham.edu.cn::ee7f9edb-fbca-4f48-9b77-f61c077cef28" providerId="AD" clId="Web-{5CE9C1BE-2E2A-497F-8F32-FBA74979A255}" dt="2022-07-22T08:00:12.709" v="16" actId="14100"/>
          <ac:cxnSpMkLst>
            <pc:docMk/>
            <pc:sldMk cId="4120463342" sldId="659"/>
            <ac:cxnSpMk id="10" creationId="{8ECC0C3C-C4AD-4A9B-B685-83FF68E3D69F}"/>
          </ac:cxnSpMkLst>
        </pc:cxnChg>
      </pc:sldChg>
    </pc:docChg>
  </pc:docChgLst>
  <pc:docChgLst>
    <pc:chgData name="Richard Nicholas" userId="S::zalzrn@nottingham.edu.cn::ee7f9edb-fbca-4f48-9b77-f61c077cef28" providerId="AD" clId="Web-{EABFC4F9-812A-4F66-8B4E-AA893D5837A1}"/>
    <pc:docChg chg="modSld">
      <pc:chgData name="Richard Nicholas" userId="S::zalzrn@nottingham.edu.cn::ee7f9edb-fbca-4f48-9b77-f61c077cef28" providerId="AD" clId="Web-{EABFC4F9-812A-4F66-8B4E-AA893D5837A1}" dt="2022-07-28T07:52:51.907" v="0" actId="1076"/>
      <pc:docMkLst>
        <pc:docMk/>
      </pc:docMkLst>
      <pc:sldChg chg="modSp">
        <pc:chgData name="Richard Nicholas" userId="S::zalzrn@nottingham.edu.cn::ee7f9edb-fbca-4f48-9b77-f61c077cef28" providerId="AD" clId="Web-{EABFC4F9-812A-4F66-8B4E-AA893D5837A1}" dt="2022-07-28T07:52:51.907" v="0" actId="1076"/>
        <pc:sldMkLst>
          <pc:docMk/>
          <pc:sldMk cId="3572757958" sldId="732"/>
        </pc:sldMkLst>
        <pc:spChg chg="mod">
          <ac:chgData name="Richard Nicholas" userId="S::zalzrn@nottingham.edu.cn::ee7f9edb-fbca-4f48-9b77-f61c077cef28" providerId="AD" clId="Web-{EABFC4F9-812A-4F66-8B4E-AA893D5837A1}" dt="2022-07-28T07:52:51.907" v="0" actId="1076"/>
          <ac:spMkLst>
            <pc:docMk/>
            <pc:sldMk cId="3572757958" sldId="732"/>
            <ac:spMk id="5" creationId="{A9237853-6D38-4392-BAEF-E618A70BDCF4}"/>
          </ac:spMkLst>
        </pc:spChg>
      </pc:sldChg>
    </pc:docChg>
  </pc:docChgLst>
  <pc:docChgLst>
    <pc:chgData name="Richard Nicholas" userId="ee7f9edb-fbca-4f48-9b77-f61c077cef28" providerId="ADAL" clId="{07BA0FF2-DF37-446D-8A35-7018F2D9D9F9}"/>
    <pc:docChg chg="undo redo custSel delSld modSld">
      <pc:chgData name="Richard Nicholas" userId="ee7f9edb-fbca-4f48-9b77-f61c077cef28" providerId="ADAL" clId="{07BA0FF2-DF37-446D-8A35-7018F2D9D9F9}" dt="2022-09-02T05:59:02.733" v="1760" actId="20577"/>
      <pc:docMkLst>
        <pc:docMk/>
      </pc:docMkLst>
      <pc:sldChg chg="modSp">
        <pc:chgData name="Richard Nicholas" userId="ee7f9edb-fbca-4f48-9b77-f61c077cef28" providerId="ADAL" clId="{07BA0FF2-DF37-446D-8A35-7018F2D9D9F9}" dt="2022-08-16T03:17:50.911" v="21" actId="255"/>
        <pc:sldMkLst>
          <pc:docMk/>
          <pc:sldMk cId="1623578205" sldId="661"/>
        </pc:sldMkLst>
        <pc:spChg chg="mod">
          <ac:chgData name="Richard Nicholas" userId="ee7f9edb-fbca-4f48-9b77-f61c077cef28" providerId="ADAL" clId="{07BA0FF2-DF37-446D-8A35-7018F2D9D9F9}" dt="2022-08-16T03:17:50.911" v="21" actId="255"/>
          <ac:spMkLst>
            <pc:docMk/>
            <pc:sldMk cId="1623578205" sldId="661"/>
            <ac:spMk id="3" creationId="{00000000-0000-0000-0000-000000000000}"/>
          </ac:spMkLst>
        </pc:spChg>
      </pc:sldChg>
      <pc:sldChg chg="addSp modSp modAnim">
        <pc:chgData name="Richard Nicholas" userId="ee7f9edb-fbca-4f48-9b77-f61c077cef28" providerId="ADAL" clId="{07BA0FF2-DF37-446D-8A35-7018F2D9D9F9}" dt="2022-08-16T03:22:44.419" v="255" actId="113"/>
        <pc:sldMkLst>
          <pc:docMk/>
          <pc:sldMk cId="892475997" sldId="684"/>
        </pc:sldMkLst>
        <pc:spChg chg="mod">
          <ac:chgData name="Richard Nicholas" userId="ee7f9edb-fbca-4f48-9b77-f61c077cef28" providerId="ADAL" clId="{07BA0FF2-DF37-446D-8A35-7018F2D9D9F9}" dt="2022-08-16T03:22:44.419" v="255" actId="113"/>
          <ac:spMkLst>
            <pc:docMk/>
            <pc:sldMk cId="892475997" sldId="684"/>
            <ac:spMk id="3" creationId="{00000000-0000-0000-0000-000000000000}"/>
          </ac:spMkLst>
        </pc:spChg>
        <pc:spChg chg="mod">
          <ac:chgData name="Richard Nicholas" userId="ee7f9edb-fbca-4f48-9b77-f61c077cef28" providerId="ADAL" clId="{07BA0FF2-DF37-446D-8A35-7018F2D9D9F9}" dt="2022-08-16T03:19:47.082" v="54" actId="1037"/>
          <ac:spMkLst>
            <pc:docMk/>
            <pc:sldMk cId="892475997" sldId="684"/>
            <ac:spMk id="4" creationId="{3306C6AA-1841-4574-B7DF-5799BA563CD6}"/>
          </ac:spMkLst>
        </pc:spChg>
        <pc:spChg chg="add mod">
          <ac:chgData name="Richard Nicholas" userId="ee7f9edb-fbca-4f48-9b77-f61c077cef28" providerId="ADAL" clId="{07BA0FF2-DF37-446D-8A35-7018F2D9D9F9}" dt="2022-08-16T03:22:06.382" v="248" actId="20577"/>
          <ac:spMkLst>
            <pc:docMk/>
            <pc:sldMk cId="892475997" sldId="684"/>
            <ac:spMk id="12" creationId="{C63415E0-FEBD-4B9F-BC55-EF66A39A5568}"/>
          </ac:spMkLst>
        </pc:spChg>
        <pc:spChg chg="mod">
          <ac:chgData name="Richard Nicholas" userId="ee7f9edb-fbca-4f48-9b77-f61c077cef28" providerId="ADAL" clId="{07BA0FF2-DF37-446D-8A35-7018F2D9D9F9}" dt="2022-08-16T03:19:47.082" v="54" actId="1037"/>
          <ac:spMkLst>
            <pc:docMk/>
            <pc:sldMk cId="892475997" sldId="684"/>
            <ac:spMk id="17" creationId="{5B12B696-B204-4473-8C59-AB1DBD64AA31}"/>
          </ac:spMkLst>
        </pc:spChg>
        <pc:spChg chg="mod">
          <ac:chgData name="Richard Nicholas" userId="ee7f9edb-fbca-4f48-9b77-f61c077cef28" providerId="ADAL" clId="{07BA0FF2-DF37-446D-8A35-7018F2D9D9F9}" dt="2022-08-16T03:19:47.082" v="54" actId="1037"/>
          <ac:spMkLst>
            <pc:docMk/>
            <pc:sldMk cId="892475997" sldId="684"/>
            <ac:spMk id="18" creationId="{2BA82F89-0293-4573-A806-9833ECFD5B32}"/>
          </ac:spMkLst>
        </pc:spChg>
        <pc:spChg chg="mod">
          <ac:chgData name="Richard Nicholas" userId="ee7f9edb-fbca-4f48-9b77-f61c077cef28" providerId="ADAL" clId="{07BA0FF2-DF37-446D-8A35-7018F2D9D9F9}" dt="2022-08-16T03:19:47.082" v="54" actId="1037"/>
          <ac:spMkLst>
            <pc:docMk/>
            <pc:sldMk cId="892475997" sldId="684"/>
            <ac:spMk id="19" creationId="{58CCEEF0-0A5A-4B4D-A580-9912C737676E}"/>
          </ac:spMkLst>
        </pc:spChg>
        <pc:spChg chg="mod">
          <ac:chgData name="Richard Nicholas" userId="ee7f9edb-fbca-4f48-9b77-f61c077cef28" providerId="ADAL" clId="{07BA0FF2-DF37-446D-8A35-7018F2D9D9F9}" dt="2022-08-16T03:19:47.082" v="54" actId="1037"/>
          <ac:spMkLst>
            <pc:docMk/>
            <pc:sldMk cId="892475997" sldId="684"/>
            <ac:spMk id="20" creationId="{D2BA407B-B36B-4671-BF21-1A51D35D2104}"/>
          </ac:spMkLst>
        </pc:spChg>
      </pc:sldChg>
      <pc:sldChg chg="modSp">
        <pc:chgData name="Richard Nicholas" userId="ee7f9edb-fbca-4f48-9b77-f61c077cef28" providerId="ADAL" clId="{07BA0FF2-DF37-446D-8A35-7018F2D9D9F9}" dt="2022-08-16T03:24:35.566" v="280" actId="1035"/>
        <pc:sldMkLst>
          <pc:docMk/>
          <pc:sldMk cId="3823759142" sldId="725"/>
        </pc:sldMkLst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2" creationId="{6CDD3CEA-80E7-461C-A3E1-ECC5BB62A95A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3" creationId="{82B8C552-D270-40E2-B4A2-468088BB1B38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4" creationId="{EDF156CD-D72E-4193-B58A-AA72BD560A54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5" creationId="{EE1ADB9B-5459-4CD5-A63B-BFB501E5BBE2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6" creationId="{D33B4D38-9821-4D3F-9F8C-66220E55AF45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7" creationId="{A4D780A6-0C72-48F9-A524-B32D1AB36A36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8" creationId="{1D5D2601-1D4E-45F9-9F73-3DB380012021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9" creationId="{CCEC709F-68E7-40C4-AFE9-134106FF3C05}"/>
          </ac:spMkLst>
        </pc:spChg>
        <pc:spChg chg="mod">
          <ac:chgData name="Richard Nicholas" userId="ee7f9edb-fbca-4f48-9b77-f61c077cef28" providerId="ADAL" clId="{07BA0FF2-DF37-446D-8A35-7018F2D9D9F9}" dt="2022-08-16T03:24:24.334" v="274" actId="1035"/>
          <ac:spMkLst>
            <pc:docMk/>
            <pc:sldMk cId="3823759142" sldId="725"/>
            <ac:spMk id="10" creationId="{A9785CFF-E533-4D89-ADA9-9B4AFFBD33F4}"/>
          </ac:spMkLst>
        </pc:spChg>
        <pc:spChg chg="mod">
          <ac:chgData name="Richard Nicholas" userId="ee7f9edb-fbca-4f48-9b77-f61c077cef28" providerId="ADAL" clId="{07BA0FF2-DF37-446D-8A35-7018F2D9D9F9}" dt="2022-08-16T03:24:35.566" v="280" actId="1035"/>
          <ac:spMkLst>
            <pc:docMk/>
            <pc:sldMk cId="3823759142" sldId="725"/>
            <ac:spMk id="13" creationId="{D804389F-0E2F-4D95-9F7E-68132B4D88C3}"/>
          </ac:spMkLst>
        </pc:spChg>
        <pc:spChg chg="mod">
          <ac:chgData name="Richard Nicholas" userId="ee7f9edb-fbca-4f48-9b77-f61c077cef28" providerId="ADAL" clId="{07BA0FF2-DF37-446D-8A35-7018F2D9D9F9}" dt="2022-08-16T03:24:35.566" v="280" actId="1035"/>
          <ac:spMkLst>
            <pc:docMk/>
            <pc:sldMk cId="3823759142" sldId="725"/>
            <ac:spMk id="14" creationId="{FF92687A-9AC0-404D-A650-E757782280B3}"/>
          </ac:spMkLst>
        </pc:spChg>
        <pc:spChg chg="mod">
          <ac:chgData name="Richard Nicholas" userId="ee7f9edb-fbca-4f48-9b77-f61c077cef28" providerId="ADAL" clId="{07BA0FF2-DF37-446D-8A35-7018F2D9D9F9}" dt="2022-08-16T03:24:35.566" v="280" actId="1035"/>
          <ac:spMkLst>
            <pc:docMk/>
            <pc:sldMk cId="3823759142" sldId="725"/>
            <ac:spMk id="15" creationId="{5F737128-171C-4070-BC7E-E5E17185B7F8}"/>
          </ac:spMkLst>
        </pc:spChg>
        <pc:graphicFrameChg chg="mod modGraphic">
          <ac:chgData name="Richard Nicholas" userId="ee7f9edb-fbca-4f48-9b77-f61c077cef28" providerId="ADAL" clId="{07BA0FF2-DF37-446D-8A35-7018F2D9D9F9}" dt="2022-08-16T03:24:29.172" v="276" actId="1035"/>
          <ac:graphicFrameMkLst>
            <pc:docMk/>
            <pc:sldMk cId="3823759142" sldId="725"/>
            <ac:graphicFrameMk id="12" creationId="{1152F237-0186-44E0-A8D8-E89650969745}"/>
          </ac:graphicFrameMkLst>
        </pc:graphicFrameChg>
      </pc:sldChg>
      <pc:sldChg chg="addSp delSp modSp modAnim">
        <pc:chgData name="Richard Nicholas" userId="ee7f9edb-fbca-4f48-9b77-f61c077cef28" providerId="ADAL" clId="{07BA0FF2-DF37-446D-8A35-7018F2D9D9F9}" dt="2022-08-16T03:19:34.142" v="35"/>
        <pc:sldMkLst>
          <pc:docMk/>
          <pc:sldMk cId="3774666990" sldId="727"/>
        </pc:sldMkLst>
        <pc:spChg chg="add del mod">
          <ac:chgData name="Richard Nicholas" userId="ee7f9edb-fbca-4f48-9b77-f61c077cef28" providerId="ADAL" clId="{07BA0FF2-DF37-446D-8A35-7018F2D9D9F9}" dt="2022-08-16T03:19:34.142" v="35"/>
          <ac:spMkLst>
            <pc:docMk/>
            <pc:sldMk cId="3774666990" sldId="727"/>
            <ac:spMk id="23" creationId="{ACB4B77F-A6A8-4F96-B6EC-FF853C518EDA}"/>
          </ac:spMkLst>
        </pc:spChg>
      </pc:sldChg>
      <pc:sldChg chg="modSp">
        <pc:chgData name="Richard Nicholas" userId="ee7f9edb-fbca-4f48-9b77-f61c077cef28" providerId="ADAL" clId="{07BA0FF2-DF37-446D-8A35-7018F2D9D9F9}" dt="2022-08-16T03:25:25.601" v="297" actId="113"/>
        <pc:sldMkLst>
          <pc:docMk/>
          <pc:sldMk cId="657795550" sldId="729"/>
        </pc:sldMkLst>
        <pc:spChg chg="mod">
          <ac:chgData name="Richard Nicholas" userId="ee7f9edb-fbca-4f48-9b77-f61c077cef28" providerId="ADAL" clId="{07BA0FF2-DF37-446D-8A35-7018F2D9D9F9}" dt="2022-08-16T03:25:25.601" v="297" actId="113"/>
          <ac:spMkLst>
            <pc:docMk/>
            <pc:sldMk cId="657795550" sldId="729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6T05:48:46.337" v="410" actId="20577"/>
        <pc:sldMkLst>
          <pc:docMk/>
          <pc:sldMk cId="3009378417" sldId="730"/>
        </pc:sldMkLst>
        <pc:spChg chg="mod">
          <ac:chgData name="Richard Nicholas" userId="ee7f9edb-fbca-4f48-9b77-f61c077cef28" providerId="ADAL" clId="{07BA0FF2-DF37-446D-8A35-7018F2D9D9F9}" dt="2022-08-16T05:12:27.152" v="303" actId="1076"/>
          <ac:spMkLst>
            <pc:docMk/>
            <pc:sldMk cId="3009378417" sldId="730"/>
            <ac:spMk id="3" creationId="{00000000-0000-0000-0000-000000000000}"/>
          </ac:spMkLst>
        </pc:spChg>
        <pc:graphicFrameChg chg="mod modGraphic">
          <ac:chgData name="Richard Nicholas" userId="ee7f9edb-fbca-4f48-9b77-f61c077cef28" providerId="ADAL" clId="{07BA0FF2-DF37-446D-8A35-7018F2D9D9F9}" dt="2022-08-16T05:48:46.337" v="410" actId="20577"/>
          <ac:graphicFrameMkLst>
            <pc:docMk/>
            <pc:sldMk cId="3009378417" sldId="730"/>
            <ac:graphicFrameMk id="2" creationId="{32B04C8A-D1E1-4BFB-91CF-F02C9108B7DB}"/>
          </ac:graphicFrameMkLst>
        </pc:graphicFrameChg>
      </pc:sldChg>
      <pc:sldChg chg="modSp">
        <pc:chgData name="Richard Nicholas" userId="ee7f9edb-fbca-4f48-9b77-f61c077cef28" providerId="ADAL" clId="{07BA0FF2-DF37-446D-8A35-7018F2D9D9F9}" dt="2022-08-16T05:50:23.155" v="434" actId="14100"/>
        <pc:sldMkLst>
          <pc:docMk/>
          <pc:sldMk cId="2185385596" sldId="731"/>
        </pc:sldMkLst>
        <pc:spChg chg="mod">
          <ac:chgData name="Richard Nicholas" userId="ee7f9edb-fbca-4f48-9b77-f61c077cef28" providerId="ADAL" clId="{07BA0FF2-DF37-446D-8A35-7018F2D9D9F9}" dt="2022-08-16T05:50:15.913" v="432" actId="14100"/>
          <ac:spMkLst>
            <pc:docMk/>
            <pc:sldMk cId="2185385596" sldId="731"/>
            <ac:spMk id="3" creationId="{39360F3B-011E-401A-B26E-48E64D24E764}"/>
          </ac:spMkLst>
        </pc:spChg>
        <pc:spChg chg="mod">
          <ac:chgData name="Richard Nicholas" userId="ee7f9edb-fbca-4f48-9b77-f61c077cef28" providerId="ADAL" clId="{07BA0FF2-DF37-446D-8A35-7018F2D9D9F9}" dt="2022-08-16T05:50:19.952" v="433" actId="14100"/>
          <ac:spMkLst>
            <pc:docMk/>
            <pc:sldMk cId="2185385596" sldId="731"/>
            <ac:spMk id="5" creationId="{44AAA4D0-9D84-41D0-8F8E-1488B0C01DA2}"/>
          </ac:spMkLst>
        </pc:spChg>
        <pc:spChg chg="mod">
          <ac:chgData name="Richard Nicholas" userId="ee7f9edb-fbca-4f48-9b77-f61c077cef28" providerId="ADAL" clId="{07BA0FF2-DF37-446D-8A35-7018F2D9D9F9}" dt="2022-08-16T05:50:23.155" v="434" actId="14100"/>
          <ac:spMkLst>
            <pc:docMk/>
            <pc:sldMk cId="2185385596" sldId="731"/>
            <ac:spMk id="6" creationId="{09B1D3AE-EC5F-4078-88B2-DF2F351977CD}"/>
          </ac:spMkLst>
        </pc:spChg>
        <pc:graphicFrameChg chg="mod modGraphic">
          <ac:chgData name="Richard Nicholas" userId="ee7f9edb-fbca-4f48-9b77-f61c077cef28" providerId="ADAL" clId="{07BA0FF2-DF37-446D-8A35-7018F2D9D9F9}" dt="2022-08-16T05:50:09.650" v="431" actId="14100"/>
          <ac:graphicFrameMkLst>
            <pc:docMk/>
            <pc:sldMk cId="2185385596" sldId="731"/>
            <ac:graphicFrameMk id="2" creationId="{179A38B1-DF67-4081-B79F-197AB901AC16}"/>
          </ac:graphicFrameMkLst>
        </pc:graphicFrameChg>
      </pc:sldChg>
      <pc:sldChg chg="delSp modSp delAnim">
        <pc:chgData name="Richard Nicholas" userId="ee7f9edb-fbca-4f48-9b77-f61c077cef28" providerId="ADAL" clId="{07BA0FF2-DF37-446D-8A35-7018F2D9D9F9}" dt="2022-08-16T06:12:53.330" v="472" actId="207"/>
        <pc:sldMkLst>
          <pc:docMk/>
          <pc:sldMk cId="3572757958" sldId="732"/>
        </pc:sldMkLst>
        <pc:spChg chg="mod">
          <ac:chgData name="Richard Nicholas" userId="ee7f9edb-fbca-4f48-9b77-f61c077cef28" providerId="ADAL" clId="{07BA0FF2-DF37-446D-8A35-7018F2D9D9F9}" dt="2022-08-16T06:12:53.330" v="472" actId="207"/>
          <ac:spMkLst>
            <pc:docMk/>
            <pc:sldMk cId="3572757958" sldId="732"/>
            <ac:spMk id="3" creationId="{87B123DE-CAD8-4C28-9A7B-48C8B02C2383}"/>
          </ac:spMkLst>
        </pc:spChg>
        <pc:spChg chg="del mod">
          <ac:chgData name="Richard Nicholas" userId="ee7f9edb-fbca-4f48-9b77-f61c077cef28" providerId="ADAL" clId="{07BA0FF2-DF37-446D-8A35-7018F2D9D9F9}" dt="2022-08-16T05:31:47.340" v="353" actId="478"/>
          <ac:spMkLst>
            <pc:docMk/>
            <pc:sldMk cId="3572757958" sldId="732"/>
            <ac:spMk id="4" creationId="{21EFF68E-510E-4A90-8F63-43BECA91776B}"/>
          </ac:spMkLst>
        </pc:spChg>
        <pc:spChg chg="del">
          <ac:chgData name="Richard Nicholas" userId="ee7f9edb-fbca-4f48-9b77-f61c077cef28" providerId="ADAL" clId="{07BA0FF2-DF37-446D-8A35-7018F2D9D9F9}" dt="2022-08-16T05:31:52.150" v="354" actId="478"/>
          <ac:spMkLst>
            <pc:docMk/>
            <pc:sldMk cId="3572757958" sldId="732"/>
            <ac:spMk id="5" creationId="{A9237853-6D38-4392-BAEF-E618A70BDCF4}"/>
          </ac:spMkLst>
        </pc:spChg>
      </pc:sldChg>
      <pc:sldChg chg="modSp">
        <pc:chgData name="Richard Nicholas" userId="ee7f9edb-fbca-4f48-9b77-f61c077cef28" providerId="ADAL" clId="{07BA0FF2-DF37-446D-8A35-7018F2D9D9F9}" dt="2022-08-16T05:15:15.580" v="340" actId="113"/>
        <pc:sldMkLst>
          <pc:docMk/>
          <pc:sldMk cId="771757486" sldId="733"/>
        </pc:sldMkLst>
        <pc:spChg chg="mod">
          <ac:chgData name="Richard Nicholas" userId="ee7f9edb-fbca-4f48-9b77-f61c077cef28" providerId="ADAL" clId="{07BA0FF2-DF37-446D-8A35-7018F2D9D9F9}" dt="2022-08-16T05:15:15.580" v="340" actId="113"/>
          <ac:spMkLst>
            <pc:docMk/>
            <pc:sldMk cId="771757486" sldId="733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9-02T05:30:45.616" v="1752"/>
        <pc:sldMkLst>
          <pc:docMk/>
          <pc:sldMk cId="3395529105" sldId="741"/>
        </pc:sldMkLst>
        <pc:spChg chg="mod">
          <ac:chgData name="Richard Nicholas" userId="ee7f9edb-fbca-4f48-9b77-f61c077cef28" providerId="ADAL" clId="{07BA0FF2-DF37-446D-8A35-7018F2D9D9F9}" dt="2022-09-02T05:30:45.616" v="1752"/>
          <ac:spMkLst>
            <pc:docMk/>
            <pc:sldMk cId="3395529105" sldId="741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6T06:33:54.445" v="625" actId="27636"/>
        <pc:sldMkLst>
          <pc:docMk/>
          <pc:sldMk cId="691241043" sldId="743"/>
        </pc:sldMkLst>
        <pc:spChg chg="mod">
          <ac:chgData name="Richard Nicholas" userId="ee7f9edb-fbca-4f48-9b77-f61c077cef28" providerId="ADAL" clId="{07BA0FF2-DF37-446D-8A35-7018F2D9D9F9}" dt="2022-08-16T06:33:54.445" v="625" actId="27636"/>
          <ac:spMkLst>
            <pc:docMk/>
            <pc:sldMk cId="691241043" sldId="743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6T06:32:27.705" v="600" actId="207"/>
        <pc:sldMkLst>
          <pc:docMk/>
          <pc:sldMk cId="1170636281" sldId="744"/>
        </pc:sldMkLst>
        <pc:spChg chg="mod">
          <ac:chgData name="Richard Nicholas" userId="ee7f9edb-fbca-4f48-9b77-f61c077cef28" providerId="ADAL" clId="{07BA0FF2-DF37-446D-8A35-7018F2D9D9F9}" dt="2022-08-16T06:32:27.705" v="600" actId="207"/>
          <ac:spMkLst>
            <pc:docMk/>
            <pc:sldMk cId="1170636281" sldId="744"/>
            <ac:spMk id="3" creationId="{00000000-0000-0000-0000-000000000000}"/>
          </ac:spMkLst>
        </pc:spChg>
        <pc:spChg chg="mod">
          <ac:chgData name="Richard Nicholas" userId="ee7f9edb-fbca-4f48-9b77-f61c077cef28" providerId="ADAL" clId="{07BA0FF2-DF37-446D-8A35-7018F2D9D9F9}" dt="2022-08-16T06:31:57.037" v="594" actId="20577"/>
          <ac:spMkLst>
            <pc:docMk/>
            <pc:sldMk cId="1170636281" sldId="744"/>
            <ac:spMk id="9" creationId="{988E2ED7-57F3-4F49-A492-018884D21837}"/>
          </ac:spMkLst>
        </pc:spChg>
        <pc:spChg chg="mod">
          <ac:chgData name="Richard Nicholas" userId="ee7f9edb-fbca-4f48-9b77-f61c077cef28" providerId="ADAL" clId="{07BA0FF2-DF37-446D-8A35-7018F2D9D9F9}" dt="2022-08-16T06:31:24.275" v="580" actId="14100"/>
          <ac:spMkLst>
            <pc:docMk/>
            <pc:sldMk cId="1170636281" sldId="744"/>
            <ac:spMk id="11" creationId="{F4FD84CF-4CA6-4E62-899B-A17FC4305B15}"/>
          </ac:spMkLst>
        </pc:spChg>
      </pc:sldChg>
      <pc:sldChg chg="modSp">
        <pc:chgData name="Richard Nicholas" userId="ee7f9edb-fbca-4f48-9b77-f61c077cef28" providerId="ADAL" clId="{07BA0FF2-DF37-446D-8A35-7018F2D9D9F9}" dt="2022-09-02T05:19:50.134" v="1706" actId="13926"/>
        <pc:sldMkLst>
          <pc:docMk/>
          <pc:sldMk cId="2704167967" sldId="747"/>
        </pc:sldMkLst>
        <pc:spChg chg="mod">
          <ac:chgData name="Richard Nicholas" userId="ee7f9edb-fbca-4f48-9b77-f61c077cef28" providerId="ADAL" clId="{07BA0FF2-DF37-446D-8A35-7018F2D9D9F9}" dt="2022-09-02T05:19:50.134" v="1706" actId="13926"/>
          <ac:spMkLst>
            <pc:docMk/>
            <pc:sldMk cId="2704167967" sldId="747"/>
            <ac:spMk id="2" creationId="{98B1024A-11B2-43A9-B693-E54E5D4DF93D}"/>
          </ac:spMkLst>
        </pc:spChg>
        <pc:spChg chg="mod">
          <ac:chgData name="Richard Nicholas" userId="ee7f9edb-fbca-4f48-9b77-f61c077cef28" providerId="ADAL" clId="{07BA0FF2-DF37-446D-8A35-7018F2D9D9F9}" dt="2022-09-02T05:05:16.589" v="1267" actId="20577"/>
          <ac:spMkLst>
            <pc:docMk/>
            <pc:sldMk cId="2704167967" sldId="747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9-02T05:59:02.733" v="1760" actId="20577"/>
        <pc:sldMkLst>
          <pc:docMk/>
          <pc:sldMk cId="995643647" sldId="749"/>
        </pc:sldMkLst>
        <pc:spChg chg="mod">
          <ac:chgData name="Richard Nicholas" userId="ee7f9edb-fbca-4f48-9b77-f61c077cef28" providerId="ADAL" clId="{07BA0FF2-DF37-446D-8A35-7018F2D9D9F9}" dt="2022-09-02T05:59:02.733" v="1760" actId="20577"/>
          <ac:spMkLst>
            <pc:docMk/>
            <pc:sldMk cId="995643647" sldId="749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9-02T05:24:45.953" v="1747"/>
        <pc:sldMkLst>
          <pc:docMk/>
          <pc:sldMk cId="4082576037" sldId="751"/>
        </pc:sldMkLst>
        <pc:spChg chg="mod">
          <ac:chgData name="Richard Nicholas" userId="ee7f9edb-fbca-4f48-9b77-f61c077cef28" providerId="ADAL" clId="{07BA0FF2-DF37-446D-8A35-7018F2D9D9F9}" dt="2022-09-02T05:24:45.953" v="1747"/>
          <ac:spMkLst>
            <pc:docMk/>
            <pc:sldMk cId="4082576037" sldId="751"/>
            <ac:spMk id="3" creationId="{00000000-0000-0000-0000-000000000000}"/>
          </ac:spMkLst>
        </pc:spChg>
        <pc:spChg chg="mod">
          <ac:chgData name="Richard Nicholas" userId="ee7f9edb-fbca-4f48-9b77-f61c077cef28" providerId="ADAL" clId="{07BA0FF2-DF37-446D-8A35-7018F2D9D9F9}" dt="2022-09-02T05:13:54.810" v="1602" actId="14100"/>
          <ac:spMkLst>
            <pc:docMk/>
            <pc:sldMk cId="4082576037" sldId="751"/>
            <ac:spMk id="4" creationId="{D5534C32-4D51-4176-8154-1E64F3914A10}"/>
          </ac:spMkLst>
        </pc:spChg>
        <pc:spChg chg="mod">
          <ac:chgData name="Richard Nicholas" userId="ee7f9edb-fbca-4f48-9b77-f61c077cef28" providerId="ADAL" clId="{07BA0FF2-DF37-446D-8A35-7018F2D9D9F9}" dt="2022-09-02T05:20:51.648" v="1735" actId="20577"/>
          <ac:spMkLst>
            <pc:docMk/>
            <pc:sldMk cId="4082576037" sldId="751"/>
            <ac:spMk id="5" creationId="{593A340A-62D6-4D2B-9FE8-AE73F0FE67CE}"/>
          </ac:spMkLst>
        </pc:spChg>
        <pc:spChg chg="mod">
          <ac:chgData name="Richard Nicholas" userId="ee7f9edb-fbca-4f48-9b77-f61c077cef28" providerId="ADAL" clId="{07BA0FF2-DF37-446D-8A35-7018F2D9D9F9}" dt="2022-09-02T05:15:17.812" v="1652" actId="14100"/>
          <ac:spMkLst>
            <pc:docMk/>
            <pc:sldMk cId="4082576037" sldId="751"/>
            <ac:spMk id="6" creationId="{981CD59F-3500-4D7E-93EE-C2911A87EEA8}"/>
          </ac:spMkLst>
        </pc:spChg>
      </pc:sldChg>
      <pc:sldChg chg="addSp modSp modAnim">
        <pc:chgData name="Richard Nicholas" userId="ee7f9edb-fbca-4f48-9b77-f61c077cef28" providerId="ADAL" clId="{07BA0FF2-DF37-446D-8A35-7018F2D9D9F9}" dt="2022-09-02T05:54:12.247" v="1757"/>
        <pc:sldMkLst>
          <pc:docMk/>
          <pc:sldMk cId="1353561231" sldId="752"/>
        </pc:sldMkLst>
        <pc:spChg chg="mod">
          <ac:chgData name="Richard Nicholas" userId="ee7f9edb-fbca-4f48-9b77-f61c077cef28" providerId="ADAL" clId="{07BA0FF2-DF37-446D-8A35-7018F2D9D9F9}" dt="2022-09-02T05:32:33.476" v="1756"/>
          <ac:spMkLst>
            <pc:docMk/>
            <pc:sldMk cId="1353561231" sldId="752"/>
            <ac:spMk id="3" creationId="{00000000-0000-0000-0000-000000000000}"/>
          </ac:spMkLst>
        </pc:spChg>
        <pc:spChg chg="mod">
          <ac:chgData name="Richard Nicholas" userId="ee7f9edb-fbca-4f48-9b77-f61c077cef28" providerId="ADAL" clId="{07BA0FF2-DF37-446D-8A35-7018F2D9D9F9}" dt="2022-08-16T06:59:52.416" v="842" actId="14100"/>
          <ac:spMkLst>
            <pc:docMk/>
            <pc:sldMk cId="1353561231" sldId="752"/>
            <ac:spMk id="4" creationId="{D5534C32-4D51-4176-8154-1E64F3914A10}"/>
          </ac:spMkLst>
        </pc:spChg>
        <pc:spChg chg="add mod">
          <ac:chgData name="Richard Nicholas" userId="ee7f9edb-fbca-4f48-9b77-f61c077cef28" providerId="ADAL" clId="{07BA0FF2-DF37-446D-8A35-7018F2D9D9F9}" dt="2022-08-16T07:00:46.161" v="890" actId="1076"/>
          <ac:spMkLst>
            <pc:docMk/>
            <pc:sldMk cId="1353561231" sldId="752"/>
            <ac:spMk id="5" creationId="{140A3986-E7FB-4A1B-87F6-D6992AAB4CFF}"/>
          </ac:spMkLst>
        </pc:spChg>
        <pc:spChg chg="mod">
          <ac:chgData name="Richard Nicholas" userId="ee7f9edb-fbca-4f48-9b77-f61c077cef28" providerId="ADAL" clId="{07BA0FF2-DF37-446D-8A35-7018F2D9D9F9}" dt="2022-08-16T06:58:42.980" v="829" actId="20577"/>
          <ac:spMkLst>
            <pc:docMk/>
            <pc:sldMk cId="1353561231" sldId="752"/>
            <ac:spMk id="6" creationId="{12A28D28-014D-4160-88D7-AD248949BA72}"/>
          </ac:spMkLst>
        </pc:spChg>
      </pc:sldChg>
      <pc:sldChg chg="modSp">
        <pc:chgData name="Richard Nicholas" userId="ee7f9edb-fbca-4f48-9b77-f61c077cef28" providerId="ADAL" clId="{07BA0FF2-DF37-446D-8A35-7018F2D9D9F9}" dt="2022-08-16T07:24:24.885" v="976" actId="20577"/>
        <pc:sldMkLst>
          <pc:docMk/>
          <pc:sldMk cId="1662781707" sldId="753"/>
        </pc:sldMkLst>
        <pc:spChg chg="mod">
          <ac:chgData name="Richard Nicholas" userId="ee7f9edb-fbca-4f48-9b77-f61c077cef28" providerId="ADAL" clId="{07BA0FF2-DF37-446D-8A35-7018F2D9D9F9}" dt="2022-08-16T07:24:24.885" v="976" actId="20577"/>
          <ac:spMkLst>
            <pc:docMk/>
            <pc:sldMk cId="1662781707" sldId="753"/>
            <ac:spMk id="4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7T00:23:59.752" v="1135" actId="20577"/>
        <pc:sldMkLst>
          <pc:docMk/>
          <pc:sldMk cId="98553351" sldId="754"/>
        </pc:sldMkLst>
        <pc:spChg chg="mod">
          <ac:chgData name="Richard Nicholas" userId="ee7f9edb-fbca-4f48-9b77-f61c077cef28" providerId="ADAL" clId="{07BA0FF2-DF37-446D-8A35-7018F2D9D9F9}" dt="2022-08-17T00:23:59.752" v="1135" actId="20577"/>
          <ac:spMkLst>
            <pc:docMk/>
            <pc:sldMk cId="98553351" sldId="754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6T08:08:58.452" v="997" actId="20577"/>
        <pc:sldMkLst>
          <pc:docMk/>
          <pc:sldMk cId="2542964667" sldId="755"/>
        </pc:sldMkLst>
        <pc:spChg chg="mod">
          <ac:chgData name="Richard Nicholas" userId="ee7f9edb-fbca-4f48-9b77-f61c077cef28" providerId="ADAL" clId="{07BA0FF2-DF37-446D-8A35-7018F2D9D9F9}" dt="2022-08-16T08:08:58.452" v="997" actId="20577"/>
          <ac:spMkLst>
            <pc:docMk/>
            <pc:sldMk cId="2542964667" sldId="755"/>
            <ac:spMk id="3" creationId="{00000000-0000-0000-0000-000000000000}"/>
          </ac:spMkLst>
        </pc:spChg>
      </pc:sldChg>
      <pc:sldChg chg="modSp">
        <pc:chgData name="Richard Nicholas" userId="ee7f9edb-fbca-4f48-9b77-f61c077cef28" providerId="ADAL" clId="{07BA0FF2-DF37-446D-8A35-7018F2D9D9F9}" dt="2022-08-17T00:22:30.054" v="1124"/>
        <pc:sldMkLst>
          <pc:docMk/>
          <pc:sldMk cId="762553724" sldId="757"/>
        </pc:sldMkLst>
        <pc:spChg chg="mod">
          <ac:chgData name="Richard Nicholas" userId="ee7f9edb-fbca-4f48-9b77-f61c077cef28" providerId="ADAL" clId="{07BA0FF2-DF37-446D-8A35-7018F2D9D9F9}" dt="2022-08-16T06:25:09.946" v="535" actId="1035"/>
          <ac:spMkLst>
            <pc:docMk/>
            <pc:sldMk cId="762553724" sldId="757"/>
            <ac:spMk id="2" creationId="{2BA8105F-E5F0-41B8-BCC1-D58B8376C3BF}"/>
          </ac:spMkLst>
        </pc:spChg>
        <pc:spChg chg="mod">
          <ac:chgData name="Richard Nicholas" userId="ee7f9edb-fbca-4f48-9b77-f61c077cef28" providerId="ADAL" clId="{07BA0FF2-DF37-446D-8A35-7018F2D9D9F9}" dt="2022-08-16T06:25:21.222" v="538" actId="113"/>
          <ac:spMkLst>
            <pc:docMk/>
            <pc:sldMk cId="762553724" sldId="757"/>
            <ac:spMk id="3" creationId="{00000000-0000-0000-0000-000000000000}"/>
          </ac:spMkLst>
        </pc:spChg>
        <pc:spChg chg="mod">
          <ac:chgData name="Richard Nicholas" userId="ee7f9edb-fbca-4f48-9b77-f61c077cef28" providerId="ADAL" clId="{07BA0FF2-DF37-446D-8A35-7018F2D9D9F9}" dt="2022-08-16T06:25:09.946" v="535" actId="1035"/>
          <ac:spMkLst>
            <pc:docMk/>
            <pc:sldMk cId="762553724" sldId="757"/>
            <ac:spMk id="5" creationId="{8BD66F63-D5BA-4FC4-93FF-3482EEC413BE}"/>
          </ac:spMkLst>
        </pc:spChg>
        <pc:spChg chg="mod">
          <ac:chgData name="Richard Nicholas" userId="ee7f9edb-fbca-4f48-9b77-f61c077cef28" providerId="ADAL" clId="{07BA0FF2-DF37-446D-8A35-7018F2D9D9F9}" dt="2022-08-16T06:25:09.946" v="535" actId="1035"/>
          <ac:spMkLst>
            <pc:docMk/>
            <pc:sldMk cId="762553724" sldId="757"/>
            <ac:spMk id="11" creationId="{2115ED4C-E719-4EBE-B353-73265B8FA924}"/>
          </ac:spMkLst>
        </pc:spChg>
        <pc:spChg chg="mod">
          <ac:chgData name="Richard Nicholas" userId="ee7f9edb-fbca-4f48-9b77-f61c077cef28" providerId="ADAL" clId="{07BA0FF2-DF37-446D-8A35-7018F2D9D9F9}" dt="2022-08-16T06:25:09.946" v="535" actId="1035"/>
          <ac:spMkLst>
            <pc:docMk/>
            <pc:sldMk cId="762553724" sldId="757"/>
            <ac:spMk id="12" creationId="{735AAEA5-33EA-4263-AA7F-A013BD4538CD}"/>
          </ac:spMkLst>
        </pc:spChg>
        <pc:spChg chg="mod">
          <ac:chgData name="Richard Nicholas" userId="ee7f9edb-fbca-4f48-9b77-f61c077cef28" providerId="ADAL" clId="{07BA0FF2-DF37-446D-8A35-7018F2D9D9F9}" dt="2022-08-16T06:25:09.946" v="535" actId="1035"/>
          <ac:spMkLst>
            <pc:docMk/>
            <pc:sldMk cId="762553724" sldId="757"/>
            <ac:spMk id="13" creationId="{4AD41B88-4A8F-441A-AD02-12DCB0DD47A9}"/>
          </ac:spMkLst>
        </pc:spChg>
        <pc:spChg chg="mod">
          <ac:chgData name="Richard Nicholas" userId="ee7f9edb-fbca-4f48-9b77-f61c077cef28" providerId="ADAL" clId="{07BA0FF2-DF37-446D-8A35-7018F2D9D9F9}" dt="2022-08-17T00:22:22.846" v="1123" actId="1076"/>
          <ac:spMkLst>
            <pc:docMk/>
            <pc:sldMk cId="762553724" sldId="757"/>
            <ac:spMk id="14" creationId="{CB67C040-1202-44D8-85C5-1BC9958BEFC1}"/>
          </ac:spMkLst>
        </pc:spChg>
        <pc:graphicFrameChg chg="mod modGraphic">
          <ac:chgData name="Richard Nicholas" userId="ee7f9edb-fbca-4f48-9b77-f61c077cef28" providerId="ADAL" clId="{07BA0FF2-DF37-446D-8A35-7018F2D9D9F9}" dt="2022-08-17T00:22:30.054" v="1124"/>
          <ac:graphicFrameMkLst>
            <pc:docMk/>
            <pc:sldMk cId="762553724" sldId="757"/>
            <ac:graphicFrameMk id="4" creationId="{B2EC6F7F-9417-4BBD-B2F2-9259226D7D1B}"/>
          </ac:graphicFrameMkLst>
        </pc:graphicFrameChg>
      </pc:sldChg>
      <pc:sldChg chg="modSp">
        <pc:chgData name="Richard Nicholas" userId="ee7f9edb-fbca-4f48-9b77-f61c077cef28" providerId="ADAL" clId="{07BA0FF2-DF37-446D-8A35-7018F2D9D9F9}" dt="2022-08-16T07:20:24.929" v="944" actId="313"/>
        <pc:sldMkLst>
          <pc:docMk/>
          <pc:sldMk cId="4045748695" sldId="758"/>
        </pc:sldMkLst>
        <pc:spChg chg="mod">
          <ac:chgData name="Richard Nicholas" userId="ee7f9edb-fbca-4f48-9b77-f61c077cef28" providerId="ADAL" clId="{07BA0FF2-DF37-446D-8A35-7018F2D9D9F9}" dt="2022-08-16T07:20:24.929" v="944" actId="313"/>
          <ac:spMkLst>
            <pc:docMk/>
            <pc:sldMk cId="4045748695" sldId="758"/>
            <ac:spMk id="3" creationId="{87B123DE-CAD8-4C28-9A7B-48C8B02C2383}"/>
          </ac:spMkLst>
        </pc:spChg>
      </pc:sldChg>
      <pc:sldChg chg="addSp modSp modAnim">
        <pc:chgData name="Richard Nicholas" userId="ee7f9edb-fbca-4f48-9b77-f61c077cef28" providerId="ADAL" clId="{07BA0FF2-DF37-446D-8A35-7018F2D9D9F9}" dt="2022-08-17T00:21:47.803" v="1096" actId="207"/>
        <pc:sldMkLst>
          <pc:docMk/>
          <pc:sldMk cId="3176378352" sldId="759"/>
        </pc:sldMkLst>
        <pc:spChg chg="mod">
          <ac:chgData name="Richard Nicholas" userId="ee7f9edb-fbca-4f48-9b77-f61c077cef28" providerId="ADAL" clId="{07BA0FF2-DF37-446D-8A35-7018F2D9D9F9}" dt="2022-08-16T06:14:08.021" v="478" actId="207"/>
          <ac:spMkLst>
            <pc:docMk/>
            <pc:sldMk cId="3176378352" sldId="759"/>
            <ac:spMk id="3" creationId="{87B123DE-CAD8-4C28-9A7B-48C8B02C2383}"/>
          </ac:spMkLst>
        </pc:spChg>
        <pc:spChg chg="add mod">
          <ac:chgData name="Richard Nicholas" userId="ee7f9edb-fbca-4f48-9b77-f61c077cef28" providerId="ADAL" clId="{07BA0FF2-DF37-446D-8A35-7018F2D9D9F9}" dt="2022-08-17T00:21:47.803" v="1096" actId="207"/>
          <ac:spMkLst>
            <pc:docMk/>
            <pc:sldMk cId="3176378352" sldId="759"/>
            <ac:spMk id="4" creationId="{E87C586D-98B8-4A5A-BACA-F16537AFB1D5}"/>
          </ac:spMkLst>
        </pc:spChg>
      </pc:sldChg>
    </pc:docChg>
  </pc:docChgLst>
  <pc:docChgLst>
    <pc:chgData name="Richard Nicholas" userId="ee7f9edb-fbca-4f48-9b77-f61c077cef28" providerId="ADAL" clId="{ECBBC6CC-0309-4598-824D-8CA78AB76800}"/>
    <pc:docChg chg="undo custSel addSld delSld modSld sldOrd">
      <pc:chgData name="Richard Nicholas" userId="ee7f9edb-fbca-4f48-9b77-f61c077cef28" providerId="ADAL" clId="{ECBBC6CC-0309-4598-824D-8CA78AB76800}" dt="2022-07-19T06:19:33.986" v="9569" actId="20577"/>
      <pc:docMkLst>
        <pc:docMk/>
      </pc:docMkLst>
      <pc:sldChg chg="modSp">
        <pc:chgData name="Richard Nicholas" userId="ee7f9edb-fbca-4f48-9b77-f61c077cef28" providerId="ADAL" clId="{ECBBC6CC-0309-4598-824D-8CA78AB76800}" dt="2022-07-18T01:02:21.959" v="1" actId="20577"/>
        <pc:sldMkLst>
          <pc:docMk/>
          <pc:sldMk cId="3591253896" sldId="313"/>
        </pc:sldMkLst>
        <pc:spChg chg="mod">
          <ac:chgData name="Richard Nicholas" userId="ee7f9edb-fbca-4f48-9b77-f61c077cef28" providerId="ADAL" clId="{ECBBC6CC-0309-4598-824D-8CA78AB76800}" dt="2022-07-18T01:02:21.959" v="1" actId="20577"/>
          <ac:spMkLst>
            <pc:docMk/>
            <pc:sldMk cId="3591253896" sldId="313"/>
            <ac:spMk id="8" creationId="{00000000-0000-0000-0000-000000000000}"/>
          </ac:spMkLst>
        </pc:spChg>
      </pc:sldChg>
      <pc:sldChg chg="modSp">
        <pc:chgData name="Richard Nicholas" userId="ee7f9edb-fbca-4f48-9b77-f61c077cef28" providerId="ADAL" clId="{ECBBC6CC-0309-4598-824D-8CA78AB76800}" dt="2022-07-18T07:35:48.933" v="4612" actId="20577"/>
        <pc:sldMkLst>
          <pc:docMk/>
          <pc:sldMk cId="1623578205" sldId="661"/>
        </pc:sldMkLst>
        <pc:spChg chg="mod">
          <ac:chgData name="Richard Nicholas" userId="ee7f9edb-fbca-4f48-9b77-f61c077cef28" providerId="ADAL" clId="{ECBBC6CC-0309-4598-824D-8CA78AB76800}" dt="2022-07-18T07:35:48.933" v="4612" actId="20577"/>
          <ac:spMkLst>
            <pc:docMk/>
            <pc:sldMk cId="1623578205" sldId="661"/>
            <ac:spMk id="3" creationId="{00000000-0000-0000-0000-000000000000}"/>
          </ac:spMkLst>
        </pc:spChg>
      </pc:sldChg>
      <pc:sldChg chg="addSp delSp modSp modAnim">
        <pc:chgData name="Richard Nicholas" userId="ee7f9edb-fbca-4f48-9b77-f61c077cef28" providerId="ADAL" clId="{ECBBC6CC-0309-4598-824D-8CA78AB76800}" dt="2022-07-19T05:53:30.283" v="8712" actId="14100"/>
        <pc:sldMkLst>
          <pc:docMk/>
          <pc:sldMk cId="892475997" sldId="684"/>
        </pc:sldMkLst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2" creationId="{309FEB32-E2E9-496F-B17D-5A4985013A4C}"/>
          </ac:spMkLst>
        </pc:spChg>
        <pc:spChg chg="mod">
          <ac:chgData name="Richard Nicholas" userId="ee7f9edb-fbca-4f48-9b77-f61c077cef28" providerId="ADAL" clId="{ECBBC6CC-0309-4598-824D-8CA78AB76800}" dt="2022-07-19T05:53:30.283" v="8712" actId="14100"/>
          <ac:spMkLst>
            <pc:docMk/>
            <pc:sldMk cId="892475997" sldId="684"/>
            <ac:spMk id="3" creationId="{00000000-0000-0000-0000-000000000000}"/>
          </ac:spMkLst>
        </pc:spChg>
        <pc:spChg chg="add mod">
          <ac:chgData name="Richard Nicholas" userId="ee7f9edb-fbca-4f48-9b77-f61c077cef28" providerId="ADAL" clId="{ECBBC6CC-0309-4598-824D-8CA78AB76800}" dt="2022-07-18T01:40:56.390" v="939" actId="207"/>
          <ac:spMkLst>
            <pc:docMk/>
            <pc:sldMk cId="892475997" sldId="684"/>
            <ac:spMk id="4" creationId="{3306C6AA-1841-4574-B7DF-5799BA563CD6}"/>
          </ac:spMkLst>
        </pc:spChg>
        <pc:spChg chg="add del">
          <ac:chgData name="Richard Nicholas" userId="ee7f9edb-fbca-4f48-9b77-f61c077cef28" providerId="ADAL" clId="{ECBBC6CC-0309-4598-824D-8CA78AB76800}" dt="2022-07-18T01:39:21.677" v="879"/>
          <ac:spMkLst>
            <pc:docMk/>
            <pc:sldMk cId="892475997" sldId="684"/>
            <ac:spMk id="5" creationId="{170F580C-A1BA-40A5-B0CE-75E53D36645A}"/>
          </ac:spMkLst>
        </pc:spChg>
        <pc:spChg chg="mod">
          <ac:chgData name="Richard Nicholas" userId="ee7f9edb-fbca-4f48-9b77-f61c077cef28" providerId="ADAL" clId="{ECBBC6CC-0309-4598-824D-8CA78AB76800}" dt="2022-07-18T02:43:16.035" v="1710" actId="20577"/>
          <ac:spMkLst>
            <pc:docMk/>
            <pc:sldMk cId="892475997" sldId="684"/>
            <ac:spMk id="7" creationId="{00000000-0000-0000-0000-000000000000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1" creationId="{91C96F96-F1C1-4935-A768-EB79AC04B26E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2" creationId="{D6725717-8487-4090-BB67-803A8416DE16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3" creationId="{6DBFB35F-87A0-4ED5-A611-FFDFABB76714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4" creationId="{7C81166C-D640-4F0D-87C8-D4AF3262A5AA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5" creationId="{8407B958-1CEF-4F43-9C3C-84EE917A82A6}"/>
          </ac:spMkLst>
        </pc:spChg>
        <pc:spChg chg="del">
          <ac:chgData name="Richard Nicholas" userId="ee7f9edb-fbca-4f48-9b77-f61c077cef28" providerId="ADAL" clId="{ECBBC6CC-0309-4598-824D-8CA78AB76800}" dt="2022-07-18T01:29:19.190" v="731" actId="478"/>
          <ac:spMkLst>
            <pc:docMk/>
            <pc:sldMk cId="892475997" sldId="684"/>
            <ac:spMk id="16" creationId="{58235AE6-5F62-41A4-AD09-A5E6E23BF5BE}"/>
          </ac:spMkLst>
        </pc:spChg>
        <pc:spChg chg="add mod">
          <ac:chgData name="Richard Nicholas" userId="ee7f9edb-fbca-4f48-9b77-f61c077cef28" providerId="ADAL" clId="{ECBBC6CC-0309-4598-824D-8CA78AB76800}" dt="2022-07-18T07:47:14.264" v="4614" actId="20577"/>
          <ac:spMkLst>
            <pc:docMk/>
            <pc:sldMk cId="892475997" sldId="684"/>
            <ac:spMk id="17" creationId="{5B12B696-B204-4473-8C59-AB1DBD64AA31}"/>
          </ac:spMkLst>
        </pc:spChg>
        <pc:spChg chg="add mod">
          <ac:chgData name="Richard Nicholas" userId="ee7f9edb-fbca-4f48-9b77-f61c077cef28" providerId="ADAL" clId="{ECBBC6CC-0309-4598-824D-8CA78AB76800}" dt="2022-07-18T01:41:29.865" v="942" actId="207"/>
          <ac:spMkLst>
            <pc:docMk/>
            <pc:sldMk cId="892475997" sldId="684"/>
            <ac:spMk id="18" creationId="{2BA82F89-0293-4573-A806-9833ECFD5B32}"/>
          </ac:spMkLst>
        </pc:spChg>
        <pc:spChg chg="add mod">
          <ac:chgData name="Richard Nicholas" userId="ee7f9edb-fbca-4f48-9b77-f61c077cef28" providerId="ADAL" clId="{ECBBC6CC-0309-4598-824D-8CA78AB76800}" dt="2022-07-18T01:41:18.354" v="941" actId="207"/>
          <ac:spMkLst>
            <pc:docMk/>
            <pc:sldMk cId="892475997" sldId="684"/>
            <ac:spMk id="19" creationId="{58CCEEF0-0A5A-4B4D-A580-9912C737676E}"/>
          </ac:spMkLst>
        </pc:spChg>
        <pc:spChg chg="add mod">
          <ac:chgData name="Richard Nicholas" userId="ee7f9edb-fbca-4f48-9b77-f61c077cef28" providerId="ADAL" clId="{ECBBC6CC-0309-4598-824D-8CA78AB76800}" dt="2022-07-18T01:41:13.594" v="940" actId="207"/>
          <ac:spMkLst>
            <pc:docMk/>
            <pc:sldMk cId="892475997" sldId="684"/>
            <ac:spMk id="20" creationId="{D2BA407B-B36B-4671-BF21-1A51D35D2104}"/>
          </ac:spMkLst>
        </pc:spChg>
        <pc:spChg chg="add del mod">
          <ac:chgData name="Richard Nicholas" userId="ee7f9edb-fbca-4f48-9b77-f61c077cef28" providerId="ADAL" clId="{ECBBC6CC-0309-4598-824D-8CA78AB76800}" dt="2022-07-18T01:39:26.846" v="880" actId="478"/>
          <ac:spMkLst>
            <pc:docMk/>
            <pc:sldMk cId="892475997" sldId="684"/>
            <ac:spMk id="21" creationId="{EBF02DE8-D7A4-4DAB-905C-6B324D11B2D8}"/>
          </ac:spMkLst>
        </pc:spChg>
        <pc:spChg chg="add del mod">
          <ac:chgData name="Richard Nicholas" userId="ee7f9edb-fbca-4f48-9b77-f61c077cef28" providerId="ADAL" clId="{ECBBC6CC-0309-4598-824D-8CA78AB76800}" dt="2022-07-18T01:39:20.110" v="877"/>
          <ac:spMkLst>
            <pc:docMk/>
            <pc:sldMk cId="892475997" sldId="684"/>
            <ac:spMk id="22" creationId="{4A5EA61C-1797-453B-9C2F-F5C8D7D54C41}"/>
          </ac:spMkLst>
        </pc:spChg>
      </pc:sldChg>
      <pc:sldChg chg="modSp">
        <pc:chgData name="Richard Nicholas" userId="ee7f9edb-fbca-4f48-9b77-f61c077cef28" providerId="ADAL" clId="{ECBBC6CC-0309-4598-824D-8CA78AB76800}" dt="2022-07-18T01:13:18.126" v="532" actId="20577"/>
        <pc:sldMkLst>
          <pc:docMk/>
          <pc:sldMk cId="659983818" sldId="724"/>
        </pc:sldMkLst>
        <pc:spChg chg="mod">
          <ac:chgData name="Richard Nicholas" userId="ee7f9edb-fbca-4f48-9b77-f61c077cef28" providerId="ADAL" clId="{ECBBC6CC-0309-4598-824D-8CA78AB76800}" dt="2022-07-18T01:13:18.126" v="532" actId="20577"/>
          <ac:spMkLst>
            <pc:docMk/>
            <pc:sldMk cId="659983818" sldId="724"/>
            <ac:spMk id="4" creationId="{00000000-0000-0000-0000-000000000000}"/>
          </ac:spMkLst>
        </pc:spChg>
      </pc:sldChg>
      <pc:sldChg chg="addSp delSp modSp add setBg modAnim">
        <pc:chgData name="Richard Nicholas" userId="ee7f9edb-fbca-4f48-9b77-f61c077cef28" providerId="ADAL" clId="{ECBBC6CC-0309-4598-824D-8CA78AB76800}" dt="2022-07-18T02:52:16.698" v="2114" actId="20577"/>
        <pc:sldMkLst>
          <pc:docMk/>
          <pc:sldMk cId="3823759142" sldId="725"/>
        </pc:sldMkLst>
        <pc:spChg chg="add mod">
          <ac:chgData name="Richard Nicholas" userId="ee7f9edb-fbca-4f48-9b77-f61c077cef28" providerId="ADAL" clId="{ECBBC6CC-0309-4598-824D-8CA78AB76800}" dt="2022-07-18T01:49:46.014" v="991" actId="1035"/>
          <ac:spMkLst>
            <pc:docMk/>
            <pc:sldMk cId="3823759142" sldId="725"/>
            <ac:spMk id="2" creationId="{6CDD3CEA-80E7-461C-A3E1-ECC5BB62A95A}"/>
          </ac:spMkLst>
        </pc:spChg>
        <pc:spChg chg="add mod">
          <ac:chgData name="Richard Nicholas" userId="ee7f9edb-fbca-4f48-9b77-f61c077cef28" providerId="ADAL" clId="{ECBBC6CC-0309-4598-824D-8CA78AB76800}" dt="2022-07-18T01:49:46.014" v="991" actId="1035"/>
          <ac:spMkLst>
            <pc:docMk/>
            <pc:sldMk cId="3823759142" sldId="725"/>
            <ac:spMk id="3" creationId="{82B8C552-D270-40E2-B4A2-468088BB1B38}"/>
          </ac:spMkLst>
        </pc:spChg>
        <pc:spChg chg="add mod">
          <ac:chgData name="Richard Nicholas" userId="ee7f9edb-fbca-4f48-9b77-f61c077cef28" providerId="ADAL" clId="{ECBBC6CC-0309-4598-824D-8CA78AB76800}" dt="2022-07-18T01:49:46.014" v="991" actId="1035"/>
          <ac:spMkLst>
            <pc:docMk/>
            <pc:sldMk cId="3823759142" sldId="725"/>
            <ac:spMk id="4" creationId="{EDF156CD-D72E-4193-B58A-AA72BD560A54}"/>
          </ac:spMkLst>
        </pc:spChg>
        <pc:spChg chg="add mod">
          <ac:chgData name="Richard Nicholas" userId="ee7f9edb-fbca-4f48-9b77-f61c077cef28" providerId="ADAL" clId="{ECBBC6CC-0309-4598-824D-8CA78AB76800}" dt="2022-07-18T01:49:46.014" v="991" actId="1035"/>
          <ac:spMkLst>
            <pc:docMk/>
            <pc:sldMk cId="3823759142" sldId="725"/>
            <ac:spMk id="5" creationId="{EE1ADB9B-5459-4CD5-A63B-BFB501E5BBE2}"/>
          </ac:spMkLst>
        </pc:spChg>
        <pc:spChg chg="add mod">
          <ac:chgData name="Richard Nicholas" userId="ee7f9edb-fbca-4f48-9b77-f61c077cef28" providerId="ADAL" clId="{ECBBC6CC-0309-4598-824D-8CA78AB76800}" dt="2022-07-18T01:49:46.014" v="991" actId="1035"/>
          <ac:spMkLst>
            <pc:docMk/>
            <pc:sldMk cId="3823759142" sldId="725"/>
            <ac:spMk id="6" creationId="{D33B4D38-9821-4D3F-9F8C-66220E55AF45}"/>
          </ac:spMkLst>
        </pc:spChg>
        <pc:spChg chg="add mod">
          <ac:chgData name="Richard Nicholas" userId="ee7f9edb-fbca-4f48-9b77-f61c077cef28" providerId="ADAL" clId="{ECBBC6CC-0309-4598-824D-8CA78AB76800}" dt="2022-07-18T01:50:41.821" v="998" actId="207"/>
          <ac:spMkLst>
            <pc:docMk/>
            <pc:sldMk cId="3823759142" sldId="725"/>
            <ac:spMk id="7" creationId="{A4D780A6-0C72-48F9-A524-B32D1AB36A36}"/>
          </ac:spMkLst>
        </pc:spChg>
        <pc:spChg chg="add mod">
          <ac:chgData name="Richard Nicholas" userId="ee7f9edb-fbca-4f48-9b77-f61c077cef28" providerId="ADAL" clId="{ECBBC6CC-0309-4598-824D-8CA78AB76800}" dt="2022-07-18T01:50:54.763" v="1000" actId="1076"/>
          <ac:spMkLst>
            <pc:docMk/>
            <pc:sldMk cId="3823759142" sldId="725"/>
            <ac:spMk id="8" creationId="{1D5D2601-1D4E-45F9-9F73-3DB380012021}"/>
          </ac:spMkLst>
        </pc:spChg>
        <pc:spChg chg="add mod">
          <ac:chgData name="Richard Nicholas" userId="ee7f9edb-fbca-4f48-9b77-f61c077cef28" providerId="ADAL" clId="{ECBBC6CC-0309-4598-824D-8CA78AB76800}" dt="2022-07-18T01:51:08.463" v="1002" actId="1076"/>
          <ac:spMkLst>
            <pc:docMk/>
            <pc:sldMk cId="3823759142" sldId="725"/>
            <ac:spMk id="9" creationId="{CCEC709F-68E7-40C4-AFE9-134106FF3C05}"/>
          </ac:spMkLst>
        </pc:spChg>
        <pc:spChg chg="add mod">
          <ac:chgData name="Richard Nicholas" userId="ee7f9edb-fbca-4f48-9b77-f61c077cef28" providerId="ADAL" clId="{ECBBC6CC-0309-4598-824D-8CA78AB76800}" dt="2022-07-18T01:51:22.733" v="1004" actId="1076"/>
          <ac:spMkLst>
            <pc:docMk/>
            <pc:sldMk cId="3823759142" sldId="725"/>
            <ac:spMk id="10" creationId="{A9785CFF-E533-4D89-ADA9-9B4AFFBD33F4}"/>
          </ac:spMkLst>
        </pc:spChg>
        <pc:spChg chg="add del mod">
          <ac:chgData name="Richard Nicholas" userId="ee7f9edb-fbca-4f48-9b77-f61c077cef28" providerId="ADAL" clId="{ECBBC6CC-0309-4598-824D-8CA78AB76800}" dt="2022-07-18T01:56:56.077" v="1276" actId="478"/>
          <ac:spMkLst>
            <pc:docMk/>
            <pc:sldMk cId="3823759142" sldId="725"/>
            <ac:spMk id="11" creationId="{031F2B1B-6F69-4E56-898D-4DA45E288A2B}"/>
          </ac:spMkLst>
        </pc:spChg>
        <pc:spChg chg="add mod">
          <ac:chgData name="Richard Nicholas" userId="ee7f9edb-fbca-4f48-9b77-f61c077cef28" providerId="ADAL" clId="{ECBBC6CC-0309-4598-824D-8CA78AB76800}" dt="2022-07-18T02:02:09.935" v="1486" actId="1076"/>
          <ac:spMkLst>
            <pc:docMk/>
            <pc:sldMk cId="3823759142" sldId="725"/>
            <ac:spMk id="13" creationId="{D804389F-0E2F-4D95-9F7E-68132B4D88C3}"/>
          </ac:spMkLst>
        </pc:spChg>
        <pc:spChg chg="add mod">
          <ac:chgData name="Richard Nicholas" userId="ee7f9edb-fbca-4f48-9b77-f61c077cef28" providerId="ADAL" clId="{ECBBC6CC-0309-4598-824D-8CA78AB76800}" dt="2022-07-18T02:02:35.246" v="1493" actId="1076"/>
          <ac:spMkLst>
            <pc:docMk/>
            <pc:sldMk cId="3823759142" sldId="725"/>
            <ac:spMk id="14" creationId="{FF92687A-9AC0-404D-A650-E757782280B3}"/>
          </ac:spMkLst>
        </pc:spChg>
        <pc:spChg chg="add mod">
          <ac:chgData name="Richard Nicholas" userId="ee7f9edb-fbca-4f48-9b77-f61c077cef28" providerId="ADAL" clId="{ECBBC6CC-0309-4598-824D-8CA78AB76800}" dt="2022-07-18T02:52:16.698" v="2114" actId="20577"/>
          <ac:spMkLst>
            <pc:docMk/>
            <pc:sldMk cId="3823759142" sldId="725"/>
            <ac:spMk id="15" creationId="{5F737128-171C-4070-BC7E-E5E17185B7F8}"/>
          </ac:spMkLst>
        </pc:spChg>
        <pc:graphicFrameChg chg="add mod modGraphic">
          <ac:chgData name="Richard Nicholas" userId="ee7f9edb-fbca-4f48-9b77-f61c077cef28" providerId="ADAL" clId="{ECBBC6CC-0309-4598-824D-8CA78AB76800}" dt="2022-07-18T02:51:36.832" v="2113" actId="14100"/>
          <ac:graphicFrameMkLst>
            <pc:docMk/>
            <pc:sldMk cId="3823759142" sldId="725"/>
            <ac:graphicFrameMk id="12" creationId="{1152F237-0186-44E0-A8D8-E89650969745}"/>
          </ac:graphicFrameMkLst>
        </pc:graphicFrameChg>
      </pc:sldChg>
      <pc:sldChg chg="addSp delSp modSp delAnim modAnim">
        <pc:chgData name="Richard Nicholas" userId="ee7f9edb-fbca-4f48-9b77-f61c077cef28" providerId="ADAL" clId="{ECBBC6CC-0309-4598-824D-8CA78AB76800}" dt="2022-07-18T07:02:59.682" v="4212" actId="1076"/>
        <pc:sldMkLst>
          <pc:docMk/>
          <pc:sldMk cId="3774666990" sldId="727"/>
        </pc:sldMkLst>
        <pc:spChg chg="add mod">
          <ac:chgData name="Richard Nicholas" userId="ee7f9edb-fbca-4f48-9b77-f61c077cef28" providerId="ADAL" clId="{ECBBC6CC-0309-4598-824D-8CA78AB76800}" dt="2022-07-18T07:02:59.682" v="4212" actId="1076"/>
          <ac:spMkLst>
            <pc:docMk/>
            <pc:sldMk cId="3774666990" sldId="727"/>
            <ac:spMk id="11" creationId="{54ED92A3-D82C-4C1E-8A58-B3735E49D0B6}"/>
          </ac:spMkLst>
        </pc:spChg>
        <pc:spChg chg="mod">
          <ac:chgData name="Richard Nicholas" userId="ee7f9edb-fbca-4f48-9b77-f61c077cef28" providerId="ADAL" clId="{ECBBC6CC-0309-4598-824D-8CA78AB76800}" dt="2022-07-18T02:25:48.657" v="1523" actId="1076"/>
          <ac:spMkLst>
            <pc:docMk/>
            <pc:sldMk cId="3774666990" sldId="727"/>
            <ac:spMk id="13" creationId="{D804389F-0E2F-4D95-9F7E-68132B4D88C3}"/>
          </ac:spMkLst>
        </pc:spChg>
        <pc:spChg chg="mod">
          <ac:chgData name="Richard Nicholas" userId="ee7f9edb-fbca-4f48-9b77-f61c077cef28" providerId="ADAL" clId="{ECBBC6CC-0309-4598-824D-8CA78AB76800}" dt="2022-07-18T02:25:48.657" v="1523" actId="1076"/>
          <ac:spMkLst>
            <pc:docMk/>
            <pc:sldMk cId="3774666990" sldId="727"/>
            <ac:spMk id="14" creationId="{FF92687A-9AC0-404D-A650-E757782280B3}"/>
          </ac:spMkLst>
        </pc:spChg>
        <pc:spChg chg="mod">
          <ac:chgData name="Richard Nicholas" userId="ee7f9edb-fbca-4f48-9b77-f61c077cef28" providerId="ADAL" clId="{ECBBC6CC-0309-4598-824D-8CA78AB76800}" dt="2022-07-18T02:34:01.678" v="1613" actId="20577"/>
          <ac:spMkLst>
            <pc:docMk/>
            <pc:sldMk cId="3774666990" sldId="727"/>
            <ac:spMk id="15" creationId="{5F737128-171C-4070-BC7E-E5E17185B7F8}"/>
          </ac:spMkLst>
        </pc:spChg>
        <pc:spChg chg="add mod">
          <ac:chgData name="Richard Nicholas" userId="ee7f9edb-fbca-4f48-9b77-f61c077cef28" providerId="ADAL" clId="{ECBBC6CC-0309-4598-824D-8CA78AB76800}" dt="2022-07-18T02:52:55.155" v="2122" actId="692"/>
          <ac:spMkLst>
            <pc:docMk/>
            <pc:sldMk cId="3774666990" sldId="727"/>
            <ac:spMk id="16" creationId="{8AF6AAF4-A641-436C-9327-E0471D094BFA}"/>
          </ac:spMkLst>
        </pc:spChg>
        <pc:spChg chg="add mod">
          <ac:chgData name="Richard Nicholas" userId="ee7f9edb-fbca-4f48-9b77-f61c077cef28" providerId="ADAL" clId="{ECBBC6CC-0309-4598-824D-8CA78AB76800}" dt="2022-07-18T02:52:55.155" v="2122" actId="692"/>
          <ac:spMkLst>
            <pc:docMk/>
            <pc:sldMk cId="3774666990" sldId="727"/>
            <ac:spMk id="17" creationId="{444CF906-AB72-459C-9AF1-1879E9CA721F}"/>
          </ac:spMkLst>
        </pc:spChg>
        <pc:spChg chg="add mod">
          <ac:chgData name="Richard Nicholas" userId="ee7f9edb-fbca-4f48-9b77-f61c077cef28" providerId="ADAL" clId="{ECBBC6CC-0309-4598-824D-8CA78AB76800}" dt="2022-07-18T02:52:55.155" v="2122" actId="692"/>
          <ac:spMkLst>
            <pc:docMk/>
            <pc:sldMk cId="3774666990" sldId="727"/>
            <ac:spMk id="18" creationId="{523B656E-765F-43AB-90DE-510AA5D12C39}"/>
          </ac:spMkLst>
        </pc:spChg>
        <pc:spChg chg="add mod">
          <ac:chgData name="Richard Nicholas" userId="ee7f9edb-fbca-4f48-9b77-f61c077cef28" providerId="ADAL" clId="{ECBBC6CC-0309-4598-824D-8CA78AB76800}" dt="2022-07-18T02:52:55.155" v="2122" actId="692"/>
          <ac:spMkLst>
            <pc:docMk/>
            <pc:sldMk cId="3774666990" sldId="727"/>
            <ac:spMk id="19" creationId="{F0D35B8E-EC27-4F12-869C-B3075814C11E}"/>
          </ac:spMkLst>
        </pc:spChg>
        <pc:spChg chg="add mod">
          <ac:chgData name="Richard Nicholas" userId="ee7f9edb-fbca-4f48-9b77-f61c077cef28" providerId="ADAL" clId="{ECBBC6CC-0309-4598-824D-8CA78AB76800}" dt="2022-07-18T02:33:42.450" v="1604" actId="1076"/>
          <ac:spMkLst>
            <pc:docMk/>
            <pc:sldMk cId="3774666990" sldId="727"/>
            <ac:spMk id="20" creationId="{D1390E39-C882-42A6-ABE1-FE6009572606}"/>
          </ac:spMkLst>
        </pc:spChg>
        <pc:spChg chg="add mod">
          <ac:chgData name="Richard Nicholas" userId="ee7f9edb-fbca-4f48-9b77-f61c077cef28" providerId="ADAL" clId="{ECBBC6CC-0309-4598-824D-8CA78AB76800}" dt="2022-07-18T02:33:27.962" v="1602" actId="1076"/>
          <ac:spMkLst>
            <pc:docMk/>
            <pc:sldMk cId="3774666990" sldId="727"/>
            <ac:spMk id="21" creationId="{3E2646E6-88D6-4F14-8EE1-1971486A256A}"/>
          </ac:spMkLst>
        </pc:spChg>
        <pc:spChg chg="add mod">
          <ac:chgData name="Richard Nicholas" userId="ee7f9edb-fbca-4f48-9b77-f61c077cef28" providerId="ADAL" clId="{ECBBC6CC-0309-4598-824D-8CA78AB76800}" dt="2022-07-18T02:33:10.953" v="1601" actId="688"/>
          <ac:spMkLst>
            <pc:docMk/>
            <pc:sldMk cId="3774666990" sldId="727"/>
            <ac:spMk id="22" creationId="{F0E885B0-7879-4AD9-B910-984B3CA0C597}"/>
          </ac:spMkLst>
        </pc:spChg>
        <pc:graphicFrameChg chg="del mod">
          <ac:chgData name="Richard Nicholas" userId="ee7f9edb-fbca-4f48-9b77-f61c077cef28" providerId="ADAL" clId="{ECBBC6CC-0309-4598-824D-8CA78AB76800}" dt="2022-07-18T02:34:23.439" v="1620" actId="478"/>
          <ac:graphicFrameMkLst>
            <pc:docMk/>
            <pc:sldMk cId="3774666990" sldId="727"/>
            <ac:graphicFrameMk id="12" creationId="{1152F237-0186-44E0-A8D8-E89650969745}"/>
          </ac:graphicFrameMkLst>
        </pc:graphicFrameChg>
      </pc:sldChg>
      <pc:sldChg chg="modSp">
        <pc:chgData name="Richard Nicholas" userId="ee7f9edb-fbca-4f48-9b77-f61c077cef28" providerId="ADAL" clId="{ECBBC6CC-0309-4598-824D-8CA78AB76800}" dt="2022-07-18T08:00:14.359" v="4623" actId="20577"/>
        <pc:sldMkLst>
          <pc:docMk/>
          <pc:sldMk cId="1559281096" sldId="728"/>
        </pc:sldMkLst>
        <pc:spChg chg="mod">
          <ac:chgData name="Richard Nicholas" userId="ee7f9edb-fbca-4f48-9b77-f61c077cef28" providerId="ADAL" clId="{ECBBC6CC-0309-4598-824D-8CA78AB76800}" dt="2022-07-18T08:00:14.359" v="4623" actId="20577"/>
          <ac:spMkLst>
            <pc:docMk/>
            <pc:sldMk cId="1559281096" sldId="728"/>
            <ac:spMk id="4" creationId="{00000000-0000-0000-0000-000000000000}"/>
          </ac:spMkLst>
        </pc:spChg>
      </pc:sldChg>
      <pc:sldChg chg="delSp modSp delAnim modAnim">
        <pc:chgData name="Richard Nicholas" userId="ee7f9edb-fbca-4f48-9b77-f61c077cef28" providerId="ADAL" clId="{ECBBC6CC-0309-4598-824D-8CA78AB76800}" dt="2022-07-19T02:00:39.173" v="4675" actId="14100"/>
        <pc:sldMkLst>
          <pc:docMk/>
          <pc:sldMk cId="657795550" sldId="729"/>
        </pc:sldMkLst>
        <pc:spChg chg="mod">
          <ac:chgData name="Richard Nicholas" userId="ee7f9edb-fbca-4f48-9b77-f61c077cef28" providerId="ADAL" clId="{ECBBC6CC-0309-4598-824D-8CA78AB76800}" dt="2022-07-19T02:00:39.173" v="4675" actId="14100"/>
          <ac:spMkLst>
            <pc:docMk/>
            <pc:sldMk cId="657795550" sldId="729"/>
            <ac:spMk id="3" creationId="{00000000-0000-0000-0000-000000000000}"/>
          </ac:spMkLst>
        </pc:spChg>
        <pc:spChg chg="del">
          <ac:chgData name="Richard Nicholas" userId="ee7f9edb-fbca-4f48-9b77-f61c077cef28" providerId="ADAL" clId="{ECBBC6CC-0309-4598-824D-8CA78AB76800}" dt="2022-07-18T02:43:41.544" v="1711" actId="478"/>
          <ac:spMkLst>
            <pc:docMk/>
            <pc:sldMk cId="657795550" sldId="729"/>
            <ac:spMk id="4" creationId="{3306C6AA-1841-4574-B7DF-5799BA563CD6}"/>
          </ac:spMkLst>
        </pc:spChg>
        <pc:spChg chg="mod">
          <ac:chgData name="Richard Nicholas" userId="ee7f9edb-fbca-4f48-9b77-f61c077cef28" providerId="ADAL" clId="{ECBBC6CC-0309-4598-824D-8CA78AB76800}" dt="2022-07-18T02:44:01.792" v="1738" actId="20577"/>
          <ac:spMkLst>
            <pc:docMk/>
            <pc:sldMk cId="657795550" sldId="729"/>
            <ac:spMk id="7" creationId="{00000000-0000-0000-0000-000000000000}"/>
          </ac:spMkLst>
        </pc:spChg>
        <pc:spChg chg="del">
          <ac:chgData name="Richard Nicholas" userId="ee7f9edb-fbca-4f48-9b77-f61c077cef28" providerId="ADAL" clId="{ECBBC6CC-0309-4598-824D-8CA78AB76800}" dt="2022-07-18T02:43:41.544" v="1711" actId="478"/>
          <ac:spMkLst>
            <pc:docMk/>
            <pc:sldMk cId="657795550" sldId="729"/>
            <ac:spMk id="17" creationId="{5B12B696-B204-4473-8C59-AB1DBD64AA31}"/>
          </ac:spMkLst>
        </pc:spChg>
        <pc:spChg chg="del">
          <ac:chgData name="Richard Nicholas" userId="ee7f9edb-fbca-4f48-9b77-f61c077cef28" providerId="ADAL" clId="{ECBBC6CC-0309-4598-824D-8CA78AB76800}" dt="2022-07-18T02:43:41.544" v="1711" actId="478"/>
          <ac:spMkLst>
            <pc:docMk/>
            <pc:sldMk cId="657795550" sldId="729"/>
            <ac:spMk id="18" creationId="{2BA82F89-0293-4573-A806-9833ECFD5B32}"/>
          </ac:spMkLst>
        </pc:spChg>
        <pc:spChg chg="del">
          <ac:chgData name="Richard Nicholas" userId="ee7f9edb-fbca-4f48-9b77-f61c077cef28" providerId="ADAL" clId="{ECBBC6CC-0309-4598-824D-8CA78AB76800}" dt="2022-07-18T02:43:41.544" v="1711" actId="478"/>
          <ac:spMkLst>
            <pc:docMk/>
            <pc:sldMk cId="657795550" sldId="729"/>
            <ac:spMk id="19" creationId="{58CCEEF0-0A5A-4B4D-A580-9912C737676E}"/>
          </ac:spMkLst>
        </pc:spChg>
        <pc:spChg chg="del">
          <ac:chgData name="Richard Nicholas" userId="ee7f9edb-fbca-4f48-9b77-f61c077cef28" providerId="ADAL" clId="{ECBBC6CC-0309-4598-824D-8CA78AB76800}" dt="2022-07-18T02:43:41.544" v="1711" actId="478"/>
          <ac:spMkLst>
            <pc:docMk/>
            <pc:sldMk cId="657795550" sldId="729"/>
            <ac:spMk id="20" creationId="{D2BA407B-B36B-4671-BF21-1A51D35D2104}"/>
          </ac:spMkLst>
        </pc:spChg>
      </pc:sldChg>
      <pc:sldChg chg="addSp modSp modAnim">
        <pc:chgData name="Richard Nicholas" userId="ee7f9edb-fbca-4f48-9b77-f61c077cef28" providerId="ADAL" clId="{ECBBC6CC-0309-4598-824D-8CA78AB76800}" dt="2022-07-18T05:02:45.154" v="2640" actId="1035"/>
        <pc:sldMkLst>
          <pc:docMk/>
          <pc:sldMk cId="3009378417" sldId="730"/>
        </pc:sldMkLst>
        <pc:spChg chg="mod">
          <ac:chgData name="Richard Nicholas" userId="ee7f9edb-fbca-4f48-9b77-f61c077cef28" providerId="ADAL" clId="{ECBBC6CC-0309-4598-824D-8CA78AB76800}" dt="2022-07-18T04:36:36.169" v="2294" actId="20577"/>
          <ac:spMkLst>
            <pc:docMk/>
            <pc:sldMk cId="3009378417" sldId="730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8T04:35:04.087" v="2151" actId="20577"/>
          <ac:spMkLst>
            <pc:docMk/>
            <pc:sldMk cId="3009378417" sldId="730"/>
            <ac:spMk id="7" creationId="{00000000-0000-0000-0000-000000000000}"/>
          </ac:spMkLst>
        </pc:spChg>
        <pc:graphicFrameChg chg="add mod modGraphic">
          <ac:chgData name="Richard Nicholas" userId="ee7f9edb-fbca-4f48-9b77-f61c077cef28" providerId="ADAL" clId="{ECBBC6CC-0309-4598-824D-8CA78AB76800}" dt="2022-07-18T05:02:45.154" v="2640" actId="1035"/>
          <ac:graphicFrameMkLst>
            <pc:docMk/>
            <pc:sldMk cId="3009378417" sldId="730"/>
            <ac:graphicFrameMk id="2" creationId="{32B04C8A-D1E1-4BFB-91CF-F02C9108B7DB}"/>
          </ac:graphicFrameMkLst>
        </pc:graphicFrameChg>
      </pc:sldChg>
      <pc:sldChg chg="addSp delSp modSp add setBg delAnim modAnim">
        <pc:chgData name="Richard Nicholas" userId="ee7f9edb-fbca-4f48-9b77-f61c077cef28" providerId="ADAL" clId="{ECBBC6CC-0309-4598-824D-8CA78AB76800}" dt="2022-07-18T05:02:27.218" v="2638"/>
        <pc:sldMkLst>
          <pc:docMk/>
          <pc:sldMk cId="2185385596" sldId="731"/>
        </pc:sldMkLst>
        <pc:spChg chg="add mod">
          <ac:chgData name="Richard Nicholas" userId="ee7f9edb-fbca-4f48-9b77-f61c077cef28" providerId="ADAL" clId="{ECBBC6CC-0309-4598-824D-8CA78AB76800}" dt="2022-07-18T05:01:26.256" v="2627" actId="1076"/>
          <ac:spMkLst>
            <pc:docMk/>
            <pc:sldMk cId="2185385596" sldId="731"/>
            <ac:spMk id="3" creationId="{39360F3B-011E-401A-B26E-48E64D24E764}"/>
          </ac:spMkLst>
        </pc:spChg>
        <pc:spChg chg="add del mod">
          <ac:chgData name="Richard Nicholas" userId="ee7f9edb-fbca-4f48-9b77-f61c077cef28" providerId="ADAL" clId="{ECBBC6CC-0309-4598-824D-8CA78AB76800}" dt="2022-07-18T04:53:08.664" v="2398" actId="478"/>
          <ac:spMkLst>
            <pc:docMk/>
            <pc:sldMk cId="2185385596" sldId="731"/>
            <ac:spMk id="4" creationId="{9E1B9E6D-0DE5-4845-9889-5CE146D7FBE3}"/>
          </ac:spMkLst>
        </pc:spChg>
        <pc:spChg chg="add mod">
          <ac:chgData name="Richard Nicholas" userId="ee7f9edb-fbca-4f48-9b77-f61c077cef28" providerId="ADAL" clId="{ECBBC6CC-0309-4598-824D-8CA78AB76800}" dt="2022-07-18T05:01:34.303" v="2628" actId="1076"/>
          <ac:spMkLst>
            <pc:docMk/>
            <pc:sldMk cId="2185385596" sldId="731"/>
            <ac:spMk id="5" creationId="{44AAA4D0-9D84-41D0-8F8E-1488B0C01DA2}"/>
          </ac:spMkLst>
        </pc:spChg>
        <pc:spChg chg="add mod">
          <ac:chgData name="Richard Nicholas" userId="ee7f9edb-fbca-4f48-9b77-f61c077cef28" providerId="ADAL" clId="{ECBBC6CC-0309-4598-824D-8CA78AB76800}" dt="2022-07-18T05:01:14.876" v="2626" actId="2711"/>
          <ac:spMkLst>
            <pc:docMk/>
            <pc:sldMk cId="2185385596" sldId="731"/>
            <ac:spMk id="6" creationId="{09B1D3AE-EC5F-4078-88B2-DF2F351977CD}"/>
          </ac:spMkLst>
        </pc:spChg>
        <pc:spChg chg="add del mod">
          <ac:chgData name="Richard Nicholas" userId="ee7f9edb-fbca-4f48-9b77-f61c077cef28" providerId="ADAL" clId="{ECBBC6CC-0309-4598-824D-8CA78AB76800}" dt="2022-07-18T04:58:15.872" v="2574" actId="478"/>
          <ac:spMkLst>
            <pc:docMk/>
            <pc:sldMk cId="2185385596" sldId="731"/>
            <ac:spMk id="7" creationId="{3580375C-FBA8-4781-9B24-7E7B8D0AA0C9}"/>
          </ac:spMkLst>
        </pc:spChg>
        <pc:graphicFrameChg chg="add mod modGraphic">
          <ac:chgData name="Richard Nicholas" userId="ee7f9edb-fbca-4f48-9b77-f61c077cef28" providerId="ADAL" clId="{ECBBC6CC-0309-4598-824D-8CA78AB76800}" dt="2022-07-18T04:53:50.814" v="2412" actId="20577"/>
          <ac:graphicFrameMkLst>
            <pc:docMk/>
            <pc:sldMk cId="2185385596" sldId="731"/>
            <ac:graphicFrameMk id="2" creationId="{179A38B1-DF67-4081-B79F-197AB901AC16}"/>
          </ac:graphicFrameMkLst>
        </pc:graphicFrameChg>
      </pc:sldChg>
      <pc:sldChg chg="addSp delSp modSp add setBg modAnim">
        <pc:chgData name="Richard Nicholas" userId="ee7f9edb-fbca-4f48-9b77-f61c077cef28" providerId="ADAL" clId="{ECBBC6CC-0309-4598-824D-8CA78AB76800}" dt="2022-07-19T02:36:16.890" v="5860" actId="1038"/>
        <pc:sldMkLst>
          <pc:docMk/>
          <pc:sldMk cId="3572757958" sldId="732"/>
        </pc:sldMkLst>
        <pc:spChg chg="add del mod">
          <ac:chgData name="Richard Nicholas" userId="ee7f9edb-fbca-4f48-9b77-f61c077cef28" providerId="ADAL" clId="{ECBBC6CC-0309-4598-824D-8CA78AB76800}" dt="2022-07-18T05:32:28.003" v="3067" actId="478"/>
          <ac:spMkLst>
            <pc:docMk/>
            <pc:sldMk cId="3572757958" sldId="732"/>
            <ac:spMk id="2" creationId="{7BB51A52-FA39-4EBA-B917-B576F595B1DF}"/>
          </ac:spMkLst>
        </pc:spChg>
        <pc:spChg chg="add mod">
          <ac:chgData name="Richard Nicholas" userId="ee7f9edb-fbca-4f48-9b77-f61c077cef28" providerId="ADAL" clId="{ECBBC6CC-0309-4598-824D-8CA78AB76800}" dt="2022-07-19T02:36:12.326" v="5857" actId="20577"/>
          <ac:spMkLst>
            <pc:docMk/>
            <pc:sldMk cId="3572757958" sldId="732"/>
            <ac:spMk id="3" creationId="{87B123DE-CAD8-4C28-9A7B-48C8B02C2383}"/>
          </ac:spMkLst>
        </pc:spChg>
        <pc:spChg chg="add mod">
          <ac:chgData name="Richard Nicholas" userId="ee7f9edb-fbca-4f48-9b77-f61c077cef28" providerId="ADAL" clId="{ECBBC6CC-0309-4598-824D-8CA78AB76800}" dt="2022-07-19T02:03:51.041" v="4677" actId="20577"/>
          <ac:spMkLst>
            <pc:docMk/>
            <pc:sldMk cId="3572757958" sldId="732"/>
            <ac:spMk id="4" creationId="{21EFF68E-510E-4A90-8F63-43BECA91776B}"/>
          </ac:spMkLst>
        </pc:spChg>
        <pc:spChg chg="add mod">
          <ac:chgData name="Richard Nicholas" userId="ee7f9edb-fbca-4f48-9b77-f61c077cef28" providerId="ADAL" clId="{ECBBC6CC-0309-4598-824D-8CA78AB76800}" dt="2022-07-18T05:39:57.886" v="3220" actId="1076"/>
          <ac:spMkLst>
            <pc:docMk/>
            <pc:sldMk cId="3572757958" sldId="732"/>
            <ac:spMk id="5" creationId="{A9237853-6D38-4392-BAEF-E618A70BDCF4}"/>
          </ac:spMkLst>
        </pc:spChg>
        <pc:spChg chg="add mod">
          <ac:chgData name="Richard Nicholas" userId="ee7f9edb-fbca-4f48-9b77-f61c077cef28" providerId="ADAL" clId="{ECBBC6CC-0309-4598-824D-8CA78AB76800}" dt="2022-07-18T05:39:40.644" v="3211" actId="1035"/>
          <ac:spMkLst>
            <pc:docMk/>
            <pc:sldMk cId="3572757958" sldId="732"/>
            <ac:spMk id="6" creationId="{F0128D7F-D0E7-4375-AC11-7551972B213A}"/>
          </ac:spMkLst>
        </pc:spChg>
        <pc:spChg chg="add mod">
          <ac:chgData name="Richard Nicholas" userId="ee7f9edb-fbca-4f48-9b77-f61c077cef28" providerId="ADAL" clId="{ECBBC6CC-0309-4598-824D-8CA78AB76800}" dt="2022-07-18T05:40:19.242" v="3228" actId="1037"/>
          <ac:spMkLst>
            <pc:docMk/>
            <pc:sldMk cId="3572757958" sldId="732"/>
            <ac:spMk id="7" creationId="{98E3E94F-75F8-48E2-8BD6-5BFDEFBCA1AB}"/>
          </ac:spMkLst>
        </pc:spChg>
        <pc:spChg chg="add mod">
          <ac:chgData name="Richard Nicholas" userId="ee7f9edb-fbca-4f48-9b77-f61c077cef28" providerId="ADAL" clId="{ECBBC6CC-0309-4598-824D-8CA78AB76800}" dt="2022-07-19T02:36:16.890" v="5860" actId="1038"/>
          <ac:spMkLst>
            <pc:docMk/>
            <pc:sldMk cId="3572757958" sldId="732"/>
            <ac:spMk id="8" creationId="{EF382CD5-2747-4CF8-B7FD-2814A1A9847C}"/>
          </ac:spMkLst>
        </pc:spChg>
      </pc:sldChg>
      <pc:sldChg chg="addSp delSp modSp">
        <pc:chgData name="Richard Nicholas" userId="ee7f9edb-fbca-4f48-9b77-f61c077cef28" providerId="ADAL" clId="{ECBBC6CC-0309-4598-824D-8CA78AB76800}" dt="2022-07-19T03:23:10.155" v="6958" actId="20577"/>
        <pc:sldMkLst>
          <pc:docMk/>
          <pc:sldMk cId="771757486" sldId="733"/>
        </pc:sldMkLst>
        <pc:spChg chg="add del mod">
          <ac:chgData name="Richard Nicholas" userId="ee7f9edb-fbca-4f48-9b77-f61c077cef28" providerId="ADAL" clId="{ECBBC6CC-0309-4598-824D-8CA78AB76800}" dt="2022-07-19T03:23:10.155" v="6958" actId="20577"/>
          <ac:spMkLst>
            <pc:docMk/>
            <pc:sldMk cId="771757486" sldId="733"/>
            <ac:spMk id="3" creationId="{00000000-0000-0000-0000-000000000000}"/>
          </ac:spMkLst>
        </pc:spChg>
        <pc:spChg chg="add del mod">
          <ac:chgData name="Richard Nicholas" userId="ee7f9edb-fbca-4f48-9b77-f61c077cef28" providerId="ADAL" clId="{ECBBC6CC-0309-4598-824D-8CA78AB76800}" dt="2022-07-18T05:34:00.184" v="3086"/>
          <ac:spMkLst>
            <pc:docMk/>
            <pc:sldMk cId="771757486" sldId="733"/>
            <ac:spMk id="4" creationId="{73FAFF6A-03E8-4A82-B109-51F28ADBB3DC}"/>
          </ac:spMkLst>
        </pc:spChg>
        <pc:spChg chg="add del mod">
          <ac:chgData name="Richard Nicholas" userId="ee7f9edb-fbca-4f48-9b77-f61c077cef28" providerId="ADAL" clId="{ECBBC6CC-0309-4598-824D-8CA78AB76800}" dt="2022-07-18T05:34:00.184" v="3086"/>
          <ac:spMkLst>
            <pc:docMk/>
            <pc:sldMk cId="771757486" sldId="733"/>
            <ac:spMk id="5" creationId="{862D062A-0AAD-4DE1-8575-E4B3549855BB}"/>
          </ac:spMkLst>
        </pc:spChg>
        <pc:spChg chg="mod">
          <ac:chgData name="Richard Nicholas" userId="ee7f9edb-fbca-4f48-9b77-f61c077cef28" providerId="ADAL" clId="{ECBBC6CC-0309-4598-824D-8CA78AB76800}" dt="2022-07-18T05:53:25.399" v="3442" actId="20577"/>
          <ac:spMkLst>
            <pc:docMk/>
            <pc:sldMk cId="771757486" sldId="733"/>
            <ac:spMk id="7" creationId="{00000000-0000-0000-0000-000000000000}"/>
          </ac:spMkLst>
        </pc:spChg>
        <pc:spChg chg="add del mod">
          <ac:chgData name="Richard Nicholas" userId="ee7f9edb-fbca-4f48-9b77-f61c077cef28" providerId="ADAL" clId="{ECBBC6CC-0309-4598-824D-8CA78AB76800}" dt="2022-07-18T05:45:33.190" v="3283" actId="478"/>
          <ac:spMkLst>
            <pc:docMk/>
            <pc:sldMk cId="771757486" sldId="733"/>
            <ac:spMk id="9" creationId="{D8DE5863-1697-4AB9-AE0A-FF736BB7773A}"/>
          </ac:spMkLst>
        </pc:spChg>
        <pc:spChg chg="add del mod">
          <ac:chgData name="Richard Nicholas" userId="ee7f9edb-fbca-4f48-9b77-f61c077cef28" providerId="ADAL" clId="{ECBBC6CC-0309-4598-824D-8CA78AB76800}" dt="2022-07-18T05:34:00.184" v="3086"/>
          <ac:spMkLst>
            <pc:docMk/>
            <pc:sldMk cId="771757486" sldId="733"/>
            <ac:spMk id="11" creationId="{C27E33AD-A3EA-4F9C-8B94-4F7CAFD4EEA2}"/>
          </ac:spMkLst>
        </pc:spChg>
        <pc:spChg chg="add del mod">
          <ac:chgData name="Richard Nicholas" userId="ee7f9edb-fbca-4f48-9b77-f61c077cef28" providerId="ADAL" clId="{ECBBC6CC-0309-4598-824D-8CA78AB76800}" dt="2022-07-18T05:44:57.125" v="3277" actId="478"/>
          <ac:spMkLst>
            <pc:docMk/>
            <pc:sldMk cId="771757486" sldId="733"/>
            <ac:spMk id="12" creationId="{571459B8-416A-4765-AC6F-AED47A6216A7}"/>
          </ac:spMkLst>
        </pc:spChg>
        <pc:spChg chg="add del mod">
          <ac:chgData name="Richard Nicholas" userId="ee7f9edb-fbca-4f48-9b77-f61c077cef28" providerId="ADAL" clId="{ECBBC6CC-0309-4598-824D-8CA78AB76800}" dt="2022-07-18T05:45:01.078" v="3278" actId="478"/>
          <ac:spMkLst>
            <pc:docMk/>
            <pc:sldMk cId="771757486" sldId="733"/>
            <ac:spMk id="13" creationId="{3FF9A90B-A801-4852-9A69-51C15FC60B1D}"/>
          </ac:spMkLst>
        </pc:spChg>
        <pc:spChg chg="add del mod">
          <ac:chgData name="Richard Nicholas" userId="ee7f9edb-fbca-4f48-9b77-f61c077cef28" providerId="ADAL" clId="{ECBBC6CC-0309-4598-824D-8CA78AB76800}" dt="2022-07-18T05:30:46.779" v="3014"/>
          <ac:spMkLst>
            <pc:docMk/>
            <pc:sldMk cId="771757486" sldId="733"/>
            <ac:spMk id="14" creationId="{AF6FBF83-D0B8-46F0-A041-1FAE7AC45A3A}"/>
          </ac:spMkLst>
        </pc:spChg>
        <pc:spChg chg="add del mod">
          <ac:chgData name="Richard Nicholas" userId="ee7f9edb-fbca-4f48-9b77-f61c077cef28" providerId="ADAL" clId="{ECBBC6CC-0309-4598-824D-8CA78AB76800}" dt="2022-07-18T05:45:38.275" v="3284" actId="478"/>
          <ac:spMkLst>
            <pc:docMk/>
            <pc:sldMk cId="771757486" sldId="733"/>
            <ac:spMk id="15" creationId="{239E36F4-A04B-4193-8057-4607210271FC}"/>
          </ac:spMkLst>
        </pc:spChg>
        <pc:spChg chg="add del mod">
          <ac:chgData name="Richard Nicholas" userId="ee7f9edb-fbca-4f48-9b77-f61c077cef28" providerId="ADAL" clId="{ECBBC6CC-0309-4598-824D-8CA78AB76800}" dt="2022-07-18T05:45:30.760" v="3282" actId="478"/>
          <ac:spMkLst>
            <pc:docMk/>
            <pc:sldMk cId="771757486" sldId="733"/>
            <ac:spMk id="17" creationId="{D80E5012-FE2E-4A6B-9D62-A6D152E8218E}"/>
          </ac:spMkLst>
        </pc:spChg>
        <pc:graphicFrameChg chg="del">
          <ac:chgData name="Richard Nicholas" userId="ee7f9edb-fbca-4f48-9b77-f61c077cef28" providerId="ADAL" clId="{ECBBC6CC-0309-4598-824D-8CA78AB76800}" dt="2022-07-18T05:24:45.434" v="2885" actId="478"/>
          <ac:graphicFrameMkLst>
            <pc:docMk/>
            <pc:sldMk cId="771757486" sldId="733"/>
            <ac:graphicFrameMk id="2" creationId="{32B04C8A-D1E1-4BFB-91CF-F02C9108B7DB}"/>
          </ac:graphicFrameMkLst>
        </pc:graphicFrameChg>
      </pc:sldChg>
      <pc:sldChg chg="modSp">
        <pc:chgData name="Richard Nicholas" userId="ee7f9edb-fbca-4f48-9b77-f61c077cef28" providerId="ADAL" clId="{ECBBC6CC-0309-4598-824D-8CA78AB76800}" dt="2022-07-18T06:24:53.091" v="4203" actId="20577"/>
        <pc:sldMkLst>
          <pc:docMk/>
          <pc:sldMk cId="3364213925" sldId="739"/>
        </pc:sldMkLst>
        <pc:spChg chg="mod">
          <ac:chgData name="Richard Nicholas" userId="ee7f9edb-fbca-4f48-9b77-f61c077cef28" providerId="ADAL" clId="{ECBBC6CC-0309-4598-824D-8CA78AB76800}" dt="2022-07-18T06:24:53.091" v="4203" actId="20577"/>
          <ac:spMkLst>
            <pc:docMk/>
            <pc:sldMk cId="3364213925" sldId="739"/>
            <ac:spMk id="4" creationId="{00000000-0000-0000-0000-000000000000}"/>
          </ac:spMkLst>
        </pc:spChg>
      </pc:sldChg>
      <pc:sldChg chg="delSp modSp modAnim">
        <pc:chgData name="Richard Nicholas" userId="ee7f9edb-fbca-4f48-9b77-f61c077cef28" providerId="ADAL" clId="{ECBBC6CC-0309-4598-824D-8CA78AB76800}" dt="2022-07-19T06:19:33.986" v="9569" actId="20577"/>
        <pc:sldMkLst>
          <pc:docMk/>
          <pc:sldMk cId="3395529105" sldId="741"/>
        </pc:sldMkLst>
        <pc:spChg chg="mod">
          <ac:chgData name="Richard Nicholas" userId="ee7f9edb-fbca-4f48-9b77-f61c077cef28" providerId="ADAL" clId="{ECBBC6CC-0309-4598-824D-8CA78AB76800}" dt="2022-07-19T06:19:33.986" v="9569" actId="20577"/>
          <ac:spMkLst>
            <pc:docMk/>
            <pc:sldMk cId="3395529105" sldId="741"/>
            <ac:spMk id="3" creationId="{00000000-0000-0000-0000-000000000000}"/>
          </ac:spMkLst>
        </pc:spChg>
        <pc:grpChg chg="del">
          <ac:chgData name="Richard Nicholas" userId="ee7f9edb-fbca-4f48-9b77-f61c077cef28" providerId="ADAL" clId="{ECBBC6CC-0309-4598-824D-8CA78AB76800}" dt="2022-07-19T02:51:59.655" v="5941" actId="478"/>
          <ac:grpSpMkLst>
            <pc:docMk/>
            <pc:sldMk cId="3395529105" sldId="741"/>
            <ac:grpSpMk id="6" creationId="{00000000-0000-0000-0000-000000000000}"/>
          </ac:grpSpMkLst>
        </pc:grpChg>
        <pc:picChg chg="del">
          <ac:chgData name="Richard Nicholas" userId="ee7f9edb-fbca-4f48-9b77-f61c077cef28" providerId="ADAL" clId="{ECBBC6CC-0309-4598-824D-8CA78AB76800}" dt="2022-07-19T02:52:01.613" v="5942" actId="478"/>
          <ac:picMkLst>
            <pc:docMk/>
            <pc:sldMk cId="3395529105" sldId="741"/>
            <ac:picMk id="10" creationId="{00000000-0000-0000-0000-000000000000}"/>
          </ac:picMkLst>
        </pc:picChg>
      </pc:sldChg>
      <pc:sldChg chg="modSp">
        <pc:chgData name="Richard Nicholas" userId="ee7f9edb-fbca-4f48-9b77-f61c077cef28" providerId="ADAL" clId="{ECBBC6CC-0309-4598-824D-8CA78AB76800}" dt="2022-07-18T08:01:45.446" v="4642" actId="20577"/>
        <pc:sldMkLst>
          <pc:docMk/>
          <pc:sldMk cId="790016900" sldId="742"/>
        </pc:sldMkLst>
        <pc:spChg chg="mod">
          <ac:chgData name="Richard Nicholas" userId="ee7f9edb-fbca-4f48-9b77-f61c077cef28" providerId="ADAL" clId="{ECBBC6CC-0309-4598-824D-8CA78AB76800}" dt="2022-07-18T08:01:45.446" v="4642" actId="20577"/>
          <ac:spMkLst>
            <pc:docMk/>
            <pc:sldMk cId="790016900" sldId="742"/>
            <ac:spMk id="4" creationId="{00000000-0000-0000-0000-000000000000}"/>
          </ac:spMkLst>
        </pc:spChg>
      </pc:sldChg>
      <pc:sldChg chg="modSp">
        <pc:chgData name="Richard Nicholas" userId="ee7f9edb-fbca-4f48-9b77-f61c077cef28" providerId="ADAL" clId="{ECBBC6CC-0309-4598-824D-8CA78AB76800}" dt="2022-07-19T06:17:46.307" v="9528" actId="113"/>
        <pc:sldMkLst>
          <pc:docMk/>
          <pc:sldMk cId="691241043" sldId="743"/>
        </pc:sldMkLst>
        <pc:spChg chg="mod">
          <ac:chgData name="Richard Nicholas" userId="ee7f9edb-fbca-4f48-9b77-f61c077cef28" providerId="ADAL" clId="{ECBBC6CC-0309-4598-824D-8CA78AB76800}" dt="2022-07-19T06:17:46.307" v="9528" actId="113"/>
          <ac:spMkLst>
            <pc:docMk/>
            <pc:sldMk cId="691241043" sldId="743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2:11:02.204" v="4760" actId="20577"/>
          <ac:spMkLst>
            <pc:docMk/>
            <pc:sldMk cId="691241043" sldId="743"/>
            <ac:spMk id="7" creationId="{00000000-0000-0000-0000-000000000000}"/>
          </ac:spMkLst>
        </pc:spChg>
      </pc:sldChg>
      <pc:sldChg chg="addSp delSp modSp modAnim">
        <pc:chgData name="Richard Nicholas" userId="ee7f9edb-fbca-4f48-9b77-f61c077cef28" providerId="ADAL" clId="{ECBBC6CC-0309-4598-824D-8CA78AB76800}" dt="2022-07-19T06:18:50.113" v="9558" actId="20577"/>
        <pc:sldMkLst>
          <pc:docMk/>
          <pc:sldMk cId="1170636281" sldId="744"/>
        </pc:sldMkLst>
        <pc:spChg chg="mod">
          <ac:chgData name="Richard Nicholas" userId="ee7f9edb-fbca-4f48-9b77-f61c077cef28" providerId="ADAL" clId="{ECBBC6CC-0309-4598-824D-8CA78AB76800}" dt="2022-07-19T06:10:11.658" v="9510" actId="20577"/>
          <ac:spMkLst>
            <pc:docMk/>
            <pc:sldMk cId="1170636281" sldId="744"/>
            <ac:spMk id="3" creationId="{00000000-0000-0000-0000-000000000000}"/>
          </ac:spMkLst>
        </pc:spChg>
        <pc:spChg chg="add mod">
          <ac:chgData name="Richard Nicholas" userId="ee7f9edb-fbca-4f48-9b77-f61c077cef28" providerId="ADAL" clId="{ECBBC6CC-0309-4598-824D-8CA78AB76800}" dt="2022-07-19T06:09:33.059" v="9456" actId="14100"/>
          <ac:spMkLst>
            <pc:docMk/>
            <pc:sldMk cId="1170636281" sldId="744"/>
            <ac:spMk id="9" creationId="{988E2ED7-57F3-4F49-A492-018884D21837}"/>
          </ac:spMkLst>
        </pc:spChg>
        <pc:spChg chg="add mod">
          <ac:chgData name="Richard Nicholas" userId="ee7f9edb-fbca-4f48-9b77-f61c077cef28" providerId="ADAL" clId="{ECBBC6CC-0309-4598-824D-8CA78AB76800}" dt="2022-07-19T06:18:50.113" v="9558" actId="20577"/>
          <ac:spMkLst>
            <pc:docMk/>
            <pc:sldMk cId="1170636281" sldId="744"/>
            <ac:spMk id="11" creationId="{F4FD84CF-4CA6-4E62-899B-A17FC4305B15}"/>
          </ac:spMkLst>
        </pc:spChg>
        <pc:grpChg chg="del">
          <ac:chgData name="Richard Nicholas" userId="ee7f9edb-fbca-4f48-9b77-f61c077cef28" providerId="ADAL" clId="{ECBBC6CC-0309-4598-824D-8CA78AB76800}" dt="2022-07-19T02:15:00.858" v="5027" actId="478"/>
          <ac:grpSpMkLst>
            <pc:docMk/>
            <pc:sldMk cId="1170636281" sldId="744"/>
            <ac:grpSpMk id="6" creationId="{00000000-0000-0000-0000-000000000000}"/>
          </ac:grpSpMkLst>
        </pc:grpChg>
        <pc:picChg chg="del">
          <ac:chgData name="Richard Nicholas" userId="ee7f9edb-fbca-4f48-9b77-f61c077cef28" providerId="ADAL" clId="{ECBBC6CC-0309-4598-824D-8CA78AB76800}" dt="2022-07-19T02:15:02.980" v="5028" actId="478"/>
          <ac:picMkLst>
            <pc:docMk/>
            <pc:sldMk cId="1170636281" sldId="744"/>
            <ac:picMk id="10" creationId="{00000000-0000-0000-0000-000000000000}"/>
          </ac:picMkLst>
        </pc:picChg>
      </pc:sldChg>
      <pc:sldChg chg="addSp modSp modAnim">
        <pc:chgData name="Richard Nicholas" userId="ee7f9edb-fbca-4f48-9b77-f61c077cef28" providerId="ADAL" clId="{ECBBC6CC-0309-4598-824D-8CA78AB76800}" dt="2022-07-19T05:33:06.094" v="8125"/>
        <pc:sldMkLst>
          <pc:docMk/>
          <pc:sldMk cId="2704167967" sldId="747"/>
        </pc:sldMkLst>
        <pc:spChg chg="add mod">
          <ac:chgData name="Richard Nicholas" userId="ee7f9edb-fbca-4f48-9b77-f61c077cef28" providerId="ADAL" clId="{ECBBC6CC-0309-4598-824D-8CA78AB76800}" dt="2022-07-19T05:32:52.326" v="8123" actId="1076"/>
          <ac:spMkLst>
            <pc:docMk/>
            <pc:sldMk cId="2704167967" sldId="747"/>
            <ac:spMk id="2" creationId="{98B1024A-11B2-43A9-B693-E54E5D4DF93D}"/>
          </ac:spMkLst>
        </pc:spChg>
        <pc:spChg chg="mod">
          <ac:chgData name="Richard Nicholas" userId="ee7f9edb-fbca-4f48-9b77-f61c077cef28" providerId="ADAL" clId="{ECBBC6CC-0309-4598-824D-8CA78AB76800}" dt="2022-07-19T05:31:19.019" v="8032" actId="255"/>
          <ac:spMkLst>
            <pc:docMk/>
            <pc:sldMk cId="2704167967" sldId="747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2:51:48.463" v="5940" actId="20577"/>
          <ac:spMkLst>
            <pc:docMk/>
            <pc:sldMk cId="2704167967" sldId="747"/>
            <ac:spMk id="7" creationId="{00000000-0000-0000-0000-000000000000}"/>
          </ac:spMkLst>
        </pc:spChg>
      </pc:sldChg>
      <pc:sldChg chg="modSp">
        <pc:chgData name="Richard Nicholas" userId="ee7f9edb-fbca-4f48-9b77-f61c077cef28" providerId="ADAL" clId="{ECBBC6CC-0309-4598-824D-8CA78AB76800}" dt="2022-07-19T04:59:54.231" v="7309" actId="113"/>
        <pc:sldMkLst>
          <pc:docMk/>
          <pc:sldMk cId="995643647" sldId="749"/>
        </pc:sldMkLst>
        <pc:spChg chg="mod">
          <ac:chgData name="Richard Nicholas" userId="ee7f9edb-fbca-4f48-9b77-f61c077cef28" providerId="ADAL" clId="{ECBBC6CC-0309-4598-824D-8CA78AB76800}" dt="2022-07-19T04:59:54.231" v="7309" actId="113"/>
          <ac:spMkLst>
            <pc:docMk/>
            <pc:sldMk cId="995643647" sldId="749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2:52:25.246" v="5946" actId="20577"/>
          <ac:spMkLst>
            <pc:docMk/>
            <pc:sldMk cId="995643647" sldId="749"/>
            <ac:spMk id="7" creationId="{00000000-0000-0000-0000-000000000000}"/>
          </ac:spMkLst>
        </pc:spChg>
      </pc:sldChg>
      <pc:sldChg chg="addSp modSp modAnim">
        <pc:chgData name="Richard Nicholas" userId="ee7f9edb-fbca-4f48-9b77-f61c077cef28" providerId="ADAL" clId="{ECBBC6CC-0309-4598-824D-8CA78AB76800}" dt="2022-07-19T05:23:59.070" v="7837" actId="207"/>
        <pc:sldMkLst>
          <pc:docMk/>
          <pc:sldMk cId="4082576037" sldId="751"/>
        </pc:sldMkLst>
        <pc:spChg chg="mod">
          <ac:chgData name="Richard Nicholas" userId="ee7f9edb-fbca-4f48-9b77-f61c077cef28" providerId="ADAL" clId="{ECBBC6CC-0309-4598-824D-8CA78AB76800}" dt="2022-07-19T05:23:59.070" v="7837" actId="207"/>
          <ac:spMkLst>
            <pc:docMk/>
            <pc:sldMk cId="4082576037" sldId="751"/>
            <ac:spMk id="3" creationId="{00000000-0000-0000-0000-000000000000}"/>
          </ac:spMkLst>
        </pc:spChg>
        <pc:spChg chg="add mod">
          <ac:chgData name="Richard Nicholas" userId="ee7f9edb-fbca-4f48-9b77-f61c077cef28" providerId="ADAL" clId="{ECBBC6CC-0309-4598-824D-8CA78AB76800}" dt="2022-07-19T05:23:10.007" v="7831" actId="1076"/>
          <ac:spMkLst>
            <pc:docMk/>
            <pc:sldMk cId="4082576037" sldId="751"/>
            <ac:spMk id="4" creationId="{D5534C32-4D51-4176-8154-1E64F3914A10}"/>
          </ac:spMkLst>
        </pc:spChg>
        <pc:spChg chg="add mod">
          <ac:chgData name="Richard Nicholas" userId="ee7f9edb-fbca-4f48-9b77-f61c077cef28" providerId="ADAL" clId="{ECBBC6CC-0309-4598-824D-8CA78AB76800}" dt="2022-07-19T05:23:10.007" v="7831" actId="1076"/>
          <ac:spMkLst>
            <pc:docMk/>
            <pc:sldMk cId="4082576037" sldId="751"/>
            <ac:spMk id="5" creationId="{593A340A-62D6-4D2B-9FE8-AE73F0FE67CE}"/>
          </ac:spMkLst>
        </pc:spChg>
        <pc:spChg chg="add mod">
          <ac:chgData name="Richard Nicholas" userId="ee7f9edb-fbca-4f48-9b77-f61c077cef28" providerId="ADAL" clId="{ECBBC6CC-0309-4598-824D-8CA78AB76800}" dt="2022-07-19T05:23:03.639" v="7829" actId="207"/>
          <ac:spMkLst>
            <pc:docMk/>
            <pc:sldMk cId="4082576037" sldId="751"/>
            <ac:spMk id="6" creationId="{981CD59F-3500-4D7E-93EE-C2911A87EEA8}"/>
          </ac:spMkLst>
        </pc:spChg>
      </pc:sldChg>
      <pc:sldChg chg="addSp delSp modSp delAnim modAnim">
        <pc:chgData name="Richard Nicholas" userId="ee7f9edb-fbca-4f48-9b77-f61c077cef28" providerId="ADAL" clId="{ECBBC6CC-0309-4598-824D-8CA78AB76800}" dt="2022-07-19T05:34:38.058" v="8206" actId="20577"/>
        <pc:sldMkLst>
          <pc:docMk/>
          <pc:sldMk cId="1353561231" sldId="752"/>
        </pc:sldMkLst>
        <pc:spChg chg="mod">
          <ac:chgData name="Richard Nicholas" userId="ee7f9edb-fbca-4f48-9b77-f61c077cef28" providerId="ADAL" clId="{ECBBC6CC-0309-4598-824D-8CA78AB76800}" dt="2022-07-19T05:26:29.248" v="7915" actId="20577"/>
          <ac:spMkLst>
            <pc:docMk/>
            <pc:sldMk cId="1353561231" sldId="752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5:27:51.818" v="7988" actId="14100"/>
          <ac:spMkLst>
            <pc:docMk/>
            <pc:sldMk cId="1353561231" sldId="752"/>
            <ac:spMk id="4" creationId="{D5534C32-4D51-4176-8154-1E64F3914A10}"/>
          </ac:spMkLst>
        </pc:spChg>
        <pc:spChg chg="del">
          <ac:chgData name="Richard Nicholas" userId="ee7f9edb-fbca-4f48-9b77-f61c077cef28" providerId="ADAL" clId="{ECBBC6CC-0309-4598-824D-8CA78AB76800}" dt="2022-07-19T05:24:58.210" v="7844" actId="478"/>
          <ac:spMkLst>
            <pc:docMk/>
            <pc:sldMk cId="1353561231" sldId="752"/>
            <ac:spMk id="5" creationId="{593A340A-62D6-4D2B-9FE8-AE73F0FE67CE}"/>
          </ac:spMkLst>
        </pc:spChg>
        <pc:spChg chg="add mod">
          <ac:chgData name="Richard Nicholas" userId="ee7f9edb-fbca-4f48-9b77-f61c077cef28" providerId="ADAL" clId="{ECBBC6CC-0309-4598-824D-8CA78AB76800}" dt="2022-07-19T05:34:38.058" v="8206" actId="20577"/>
          <ac:spMkLst>
            <pc:docMk/>
            <pc:sldMk cId="1353561231" sldId="752"/>
            <ac:spMk id="6" creationId="{12A28D28-014D-4160-88D7-AD248949BA72}"/>
          </ac:spMkLst>
        </pc:spChg>
      </pc:sldChg>
      <pc:sldChg chg="modSp">
        <pc:chgData name="Richard Nicholas" userId="ee7f9edb-fbca-4f48-9b77-f61c077cef28" providerId="ADAL" clId="{ECBBC6CC-0309-4598-824D-8CA78AB76800}" dt="2022-07-19T05:34:56.615" v="8214" actId="20577"/>
        <pc:sldMkLst>
          <pc:docMk/>
          <pc:sldMk cId="1662781707" sldId="753"/>
        </pc:sldMkLst>
        <pc:spChg chg="mod">
          <ac:chgData name="Richard Nicholas" userId="ee7f9edb-fbca-4f48-9b77-f61c077cef28" providerId="ADAL" clId="{ECBBC6CC-0309-4598-824D-8CA78AB76800}" dt="2022-07-19T05:34:56.615" v="8214" actId="20577"/>
          <ac:spMkLst>
            <pc:docMk/>
            <pc:sldMk cId="1662781707" sldId="753"/>
            <ac:spMk id="4" creationId="{00000000-0000-0000-0000-000000000000}"/>
          </ac:spMkLst>
        </pc:spChg>
      </pc:sldChg>
      <pc:sldChg chg="modSp">
        <pc:chgData name="Richard Nicholas" userId="ee7f9edb-fbca-4f48-9b77-f61c077cef28" providerId="ADAL" clId="{ECBBC6CC-0309-4598-824D-8CA78AB76800}" dt="2022-07-19T05:59:32.957" v="8846" actId="20577"/>
        <pc:sldMkLst>
          <pc:docMk/>
          <pc:sldMk cId="98553351" sldId="754"/>
        </pc:sldMkLst>
        <pc:spChg chg="mod">
          <ac:chgData name="Richard Nicholas" userId="ee7f9edb-fbca-4f48-9b77-f61c077cef28" providerId="ADAL" clId="{ECBBC6CC-0309-4598-824D-8CA78AB76800}" dt="2022-07-19T05:58:31.552" v="8841" actId="14100"/>
          <ac:spMkLst>
            <pc:docMk/>
            <pc:sldMk cId="98553351" sldId="754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5:59:32.957" v="8846" actId="20577"/>
          <ac:spMkLst>
            <pc:docMk/>
            <pc:sldMk cId="98553351" sldId="754"/>
            <ac:spMk id="7" creationId="{00000000-0000-0000-0000-000000000000}"/>
          </ac:spMkLst>
        </pc:spChg>
      </pc:sldChg>
      <pc:sldChg chg="modSp">
        <pc:chgData name="Richard Nicholas" userId="ee7f9edb-fbca-4f48-9b77-f61c077cef28" providerId="ADAL" clId="{ECBBC6CC-0309-4598-824D-8CA78AB76800}" dt="2022-07-19T06:05:11.898" v="9405" actId="20577"/>
        <pc:sldMkLst>
          <pc:docMk/>
          <pc:sldMk cId="2542964667" sldId="755"/>
        </pc:sldMkLst>
        <pc:spChg chg="mod">
          <ac:chgData name="Richard Nicholas" userId="ee7f9edb-fbca-4f48-9b77-f61c077cef28" providerId="ADAL" clId="{ECBBC6CC-0309-4598-824D-8CA78AB76800}" dt="2022-07-19T06:05:11.898" v="9405" actId="20577"/>
          <ac:spMkLst>
            <pc:docMk/>
            <pc:sldMk cId="2542964667" sldId="755"/>
            <ac:spMk id="3" creationId="{00000000-0000-0000-0000-000000000000}"/>
          </ac:spMkLst>
        </pc:spChg>
        <pc:spChg chg="mod">
          <ac:chgData name="Richard Nicholas" userId="ee7f9edb-fbca-4f48-9b77-f61c077cef28" providerId="ADAL" clId="{ECBBC6CC-0309-4598-824D-8CA78AB76800}" dt="2022-07-19T05:59:55.185" v="8878" actId="20577"/>
          <ac:spMkLst>
            <pc:docMk/>
            <pc:sldMk cId="2542964667" sldId="755"/>
            <ac:spMk id="7" creationId="{00000000-0000-0000-0000-000000000000}"/>
          </ac:spMkLst>
        </pc:spChg>
      </pc:sldChg>
    </pc:docChg>
  </pc:docChgLst>
  <pc:docChgLst>
    <pc:chgData name="Richard Nicholas" userId="ee7f9edb-fbca-4f48-9b77-f61c077cef28" providerId="ADAL" clId="{3DAC960A-5D0D-6B4A-9F8A-16C7BE909579}"/>
    <pc:docChg chg="custSel modSld">
      <pc:chgData name="Richard Nicholas" userId="ee7f9edb-fbca-4f48-9b77-f61c077cef28" providerId="ADAL" clId="{3DAC960A-5D0D-6B4A-9F8A-16C7BE909579}" dt="2022-10-16T07:23:56.537" v="218"/>
      <pc:docMkLst>
        <pc:docMk/>
      </pc:docMkLst>
      <pc:sldChg chg="addSp modSp mod modAnim">
        <pc:chgData name="Richard Nicholas" userId="ee7f9edb-fbca-4f48-9b77-f61c077cef28" providerId="ADAL" clId="{3DAC960A-5D0D-6B4A-9F8A-16C7BE909579}" dt="2022-10-16T07:23:56.537" v="218"/>
        <pc:sldMkLst>
          <pc:docMk/>
          <pc:sldMk cId="2185385596" sldId="731"/>
        </pc:sldMkLst>
        <pc:spChg chg="add mod">
          <ac:chgData name="Richard Nicholas" userId="ee7f9edb-fbca-4f48-9b77-f61c077cef28" providerId="ADAL" clId="{3DAC960A-5D0D-6B4A-9F8A-16C7BE909579}" dt="2022-10-16T07:23:18.807" v="213" actId="14100"/>
          <ac:spMkLst>
            <pc:docMk/>
            <pc:sldMk cId="2185385596" sldId="731"/>
            <ac:spMk id="4" creationId="{739C4600-D5A2-5663-2B93-72C16C1A73C9}"/>
          </ac:spMkLst>
        </pc:spChg>
      </pc:sldChg>
      <pc:sldChg chg="addSp modSp mod">
        <pc:chgData name="Richard Nicholas" userId="ee7f9edb-fbca-4f48-9b77-f61c077cef28" providerId="ADAL" clId="{3DAC960A-5D0D-6B4A-9F8A-16C7BE909579}" dt="2022-10-09T03:24:41.698" v="122" actId="255"/>
        <pc:sldMkLst>
          <pc:docMk/>
          <pc:sldMk cId="98553351" sldId="754"/>
        </pc:sldMkLst>
        <pc:spChg chg="add mod">
          <ac:chgData name="Richard Nicholas" userId="ee7f9edb-fbca-4f48-9b77-f61c077cef28" providerId="ADAL" clId="{3DAC960A-5D0D-6B4A-9F8A-16C7BE909579}" dt="2022-10-09T03:24:41.698" v="122" actId="255"/>
          <ac:spMkLst>
            <pc:docMk/>
            <pc:sldMk cId="98553351" sldId="754"/>
            <ac:spMk id="2" creationId="{A35C807E-9E85-B1E7-22E3-0B93FD084D03}"/>
          </ac:spMkLst>
        </pc:spChg>
        <pc:spChg chg="mod">
          <ac:chgData name="Richard Nicholas" userId="ee7f9edb-fbca-4f48-9b77-f61c077cef28" providerId="ADAL" clId="{3DAC960A-5D0D-6B4A-9F8A-16C7BE909579}" dt="2022-10-09T03:20:38.151" v="4" actId="14100"/>
          <ac:spMkLst>
            <pc:docMk/>
            <pc:sldMk cId="98553351" sldId="75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04/01/2024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2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056" cy="6858000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412776"/>
            <a:ext cx="4752528" cy="466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B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(CELEN082)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Practice presentations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2448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49988"/>
              </p:ext>
            </p:extLst>
          </p:nvPr>
        </p:nvGraphicFramePr>
        <p:xfrm>
          <a:off x="839416" y="1196752"/>
          <a:ext cx="10801200" cy="482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0">
                  <a:extLst>
                    <a:ext uri="{9D8B030D-6E8A-4147-A177-3AD203B41FA5}">
                      <a16:colId xmlns:a16="http://schemas.microsoft.com/office/drawing/2014/main" val="2356654726"/>
                    </a:ext>
                  </a:extLst>
                </a:gridCol>
              </a:tblGrid>
              <a:tr h="96296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Lesson aims and objectives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1984"/>
                  </a:ext>
                </a:extLst>
              </a:tr>
              <a:tr h="386156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Practise delivering a problem-solution presentation in front of an audience.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peer and tutor feedback to improve the presentation.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Become familiar with the exam procedure</a:t>
                      </a:r>
                      <a:r>
                        <a:rPr lang="en-US" sz="2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during the assessed presentation.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6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Practice presentation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0549172" cy="5184576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/>
              <a:t>You will deliver your presentation (with your PPT) in front of your peers and teacher. 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/>
              <a:t>After you present, you will receive feedback from your teacher (and your peers).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0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000" dirty="0"/>
              <a:t>You should use the feedback to improve your presentation before the assessed presentation.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8836160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Practice presentation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Clipart - student classroom pres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4407768"/>
            <a:ext cx="1549130" cy="21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0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Assessed presentation</a:t>
              </a:r>
            </a:p>
            <a:p>
              <a:pPr algn="ctr"/>
              <a:endParaRPr lang="en-US" sz="6000" b="1" dirty="0">
                <a:solidFill>
                  <a:srgbClr val="002060"/>
                </a:solidFill>
                <a:latin typeface="Calibri "/>
              </a:endParaRPr>
            </a:p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(exam procedure)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33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1089232" cy="5472608"/>
          </a:xfr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b="1" u="sng" dirty="0"/>
              <a:t>On presentation day: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Arrive at the room </a:t>
            </a:r>
            <a:r>
              <a:rPr lang="en-US" sz="2400" b="1" u="sng" dirty="0"/>
              <a:t>at least 15 minutes</a:t>
            </a:r>
            <a:r>
              <a:rPr lang="en-US" sz="2400" b="1" dirty="0"/>
              <a:t> </a:t>
            </a:r>
            <a:r>
              <a:rPr lang="en-US" sz="2400" dirty="0"/>
              <a:t>before the start time.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Bring </a:t>
            </a:r>
            <a:r>
              <a:rPr lang="en-US" sz="2400" b="1" dirty="0"/>
              <a:t>printed copies </a:t>
            </a:r>
            <a:r>
              <a:rPr lang="en-US" sz="2400" dirty="0"/>
              <a:t>of your slides (4 slides per A4 page).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Bring </a:t>
            </a:r>
            <a:r>
              <a:rPr lang="en-US" sz="2400" b="1" dirty="0"/>
              <a:t>your presentation PPT on a USB</a:t>
            </a:r>
            <a:r>
              <a:rPr lang="en-US" sz="2400" dirty="0"/>
              <a:t>. Have a back-up option too (e.g. send a copy to your email).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Bring your </a:t>
            </a:r>
            <a:r>
              <a:rPr lang="en-US" sz="2400" b="1" dirty="0"/>
              <a:t>student ID card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If you don’t follow the above rules you may not be allowed to present.</a:t>
            </a:r>
          </a:p>
          <a:p>
            <a:pPr marL="0" indent="0">
              <a:buNone/>
            </a:pPr>
            <a:endParaRPr lang="en-US" sz="2400" dirty="0"/>
          </a:p>
          <a:p>
            <a:pPr algn="just">
              <a:lnSpc>
                <a:spcPct val="110000"/>
              </a:lnSpc>
            </a:pPr>
            <a:r>
              <a:rPr lang="en-US" sz="2400" dirty="0"/>
              <a:t>You must also </a:t>
            </a:r>
            <a:r>
              <a:rPr lang="en-US" sz="2400" b="1" dirty="0"/>
              <a:t>submit</a:t>
            </a:r>
            <a:r>
              <a:rPr lang="en-US" sz="2400" dirty="0"/>
              <a:t> your presentation slides via Moodle </a:t>
            </a:r>
            <a:r>
              <a:rPr lang="en-US" sz="2400" b="1" u="sng" dirty="0"/>
              <a:t>on the day of your presentation</a:t>
            </a:r>
            <a:r>
              <a:rPr lang="en-US" sz="2400" dirty="0"/>
              <a:t>. This is to check for academic misconduct.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8836160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Assessed presentation: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 Exam procedure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2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6" ma:contentTypeDescription="Create a new document." ma:contentTypeScope="" ma:versionID="6f10707223d56a569af0dbc84792e62e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b4b4c805ac27d2773d919904c350903d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E2CD76-F10D-4AC0-A41A-6F7061DBF66A}"/>
</file>

<file path=customXml/itemProps3.xml><?xml version="1.0" encoding="utf-8"?>
<ds:datastoreItem xmlns:ds="http://schemas.openxmlformats.org/officeDocument/2006/customXml" ds:itemID="{F41187D4-867B-4BCC-9BAC-3FB608B710DB}">
  <ds:schemaRefs>
    <ds:schemaRef ds:uri="http://schemas.microsoft.com/office/2006/documentManagement/types"/>
    <ds:schemaRef ds:uri="http://schemas.openxmlformats.org/package/2006/metadata/core-properties"/>
    <ds:schemaRef ds:uri="545d15f7-6577-4bc9-aa88-89ac4a3e5607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71566fe0-4e9e-429a-8fc8-bbed13cddc7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10625</TotalTime>
  <Words>211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 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1434</cp:revision>
  <cp:lastPrinted>2015-02-25T05:39:47Z</cp:lastPrinted>
  <dcterms:created xsi:type="dcterms:W3CDTF">2011-01-19T07:34:59Z</dcterms:created>
  <dcterms:modified xsi:type="dcterms:W3CDTF">2024-01-04T04:31:43Z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