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35"/>
  </p:notesMasterIdLst>
  <p:handoutMasterIdLst>
    <p:handoutMasterId r:id="rId36"/>
  </p:handoutMasterIdLst>
  <p:sldIdLst>
    <p:sldId id="763" r:id="rId5"/>
    <p:sldId id="760" r:id="rId6"/>
    <p:sldId id="724" r:id="rId7"/>
    <p:sldId id="684" r:id="rId8"/>
    <p:sldId id="725" r:id="rId9"/>
    <p:sldId id="762" r:id="rId10"/>
    <p:sldId id="728" r:id="rId11"/>
    <p:sldId id="729" r:id="rId12"/>
    <p:sldId id="730" r:id="rId13"/>
    <p:sldId id="731" r:id="rId14"/>
    <p:sldId id="787" r:id="rId15"/>
    <p:sldId id="790" r:id="rId16"/>
    <p:sldId id="742" r:id="rId17"/>
    <p:sldId id="733" r:id="rId18"/>
    <p:sldId id="732" r:id="rId19"/>
    <p:sldId id="758" r:id="rId20"/>
    <p:sldId id="759" r:id="rId21"/>
    <p:sldId id="757" r:id="rId22"/>
    <p:sldId id="743" r:id="rId23"/>
    <p:sldId id="764" r:id="rId24"/>
    <p:sldId id="739" r:id="rId25"/>
    <p:sldId id="747" r:id="rId26"/>
    <p:sldId id="765" r:id="rId27"/>
    <p:sldId id="749" r:id="rId28"/>
    <p:sldId id="766" r:id="rId29"/>
    <p:sldId id="767" r:id="rId30"/>
    <p:sldId id="753" r:id="rId31"/>
    <p:sldId id="754" r:id="rId32"/>
    <p:sldId id="755" r:id="rId33"/>
    <p:sldId id="659" r:id="rId34"/>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t" initials="PJT" lastIdx="2" clrIdx="0"/>
  <p:cmAuthor id="1" name="Shayna Kozuch" initials="SK" lastIdx="2" clrIdx="1">
    <p:extLst>
      <p:ext uri="{19B8F6BF-5375-455C-9EA6-DF929625EA0E}">
        <p15:presenceInfo xmlns:p15="http://schemas.microsoft.com/office/powerpoint/2012/main" userId="S-1-5-21-371399076-3047136788-812747186-33748" providerId="AD"/>
      </p:ext>
    </p:extLst>
  </p:cmAuthor>
  <p:cmAuthor id="2" name="Jamie Emerson" initials="JE" lastIdx="3" clrIdx="2">
    <p:extLst>
      <p:ext uri="{19B8F6BF-5375-455C-9EA6-DF929625EA0E}">
        <p15:presenceInfo xmlns:p15="http://schemas.microsoft.com/office/powerpoint/2012/main" userId="Jamie Emerson" providerId="None"/>
      </p:ext>
    </p:extLst>
  </p:cmAuthor>
  <p:cmAuthor id="3" name="Robert Hartigan" initials="RH" lastIdx="2" clrIdx="3">
    <p:extLst>
      <p:ext uri="{19B8F6BF-5375-455C-9EA6-DF929625EA0E}">
        <p15:presenceInfo xmlns:p15="http://schemas.microsoft.com/office/powerpoint/2012/main" userId="S-1-5-21-371399076-3047136788-812747186-64067" providerId="AD"/>
      </p:ext>
    </p:extLst>
  </p:cmAuthor>
  <p:cmAuthor id="4" name="Jin" initials="J" lastIdx="1" clrIdx="4">
    <p:extLst>
      <p:ext uri="{19B8F6BF-5375-455C-9EA6-DF929625EA0E}">
        <p15:presenceInfo xmlns:p15="http://schemas.microsoft.com/office/powerpoint/2012/main" userId="5e610716b1007c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8EC"/>
    <a:srgbClr val="FFF8E5"/>
    <a:srgbClr val="FFFFD1"/>
    <a:srgbClr val="C7EBE2"/>
    <a:srgbClr val="E5FBFF"/>
    <a:srgbClr val="C9F7FF"/>
    <a:srgbClr val="FF6D6A"/>
    <a:srgbClr val="3A3AF6"/>
    <a:srgbClr val="7F6000"/>
    <a:srgbClr val="F7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6" autoAdjust="0"/>
    <p:restoredTop sz="56115" autoAdjust="0"/>
  </p:normalViewPr>
  <p:slideViewPr>
    <p:cSldViewPr>
      <p:cViewPr varScale="1">
        <p:scale>
          <a:sx n="39" d="100"/>
          <a:sy n="39" d="100"/>
        </p:scale>
        <p:origin x="1676" y="2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Nicholas" userId="ee7f9edb-fbca-4f48-9b77-f61c077cef28" providerId="ADAL" clId="{46C03752-3D91-4405-8F98-803F779D2258}"/>
    <pc:docChg chg="modSld">
      <pc:chgData name="Richard Nicholas" userId="ee7f9edb-fbca-4f48-9b77-f61c077cef28" providerId="ADAL" clId="{46C03752-3D91-4405-8F98-803F779D2258}" dt="2024-01-17T05:16:17.980" v="186" actId="1076"/>
      <pc:docMkLst>
        <pc:docMk/>
      </pc:docMkLst>
      <pc:sldChg chg="modSp">
        <pc:chgData name="Richard Nicholas" userId="ee7f9edb-fbca-4f48-9b77-f61c077cef28" providerId="ADAL" clId="{46C03752-3D91-4405-8F98-803F779D2258}" dt="2024-01-17T05:10:43.781" v="62" actId="465"/>
        <pc:sldMkLst>
          <pc:docMk/>
          <pc:sldMk cId="3623697945" sldId="775"/>
        </pc:sldMkLst>
        <pc:spChg chg="mod">
          <ac:chgData name="Richard Nicholas" userId="ee7f9edb-fbca-4f48-9b77-f61c077cef28" providerId="ADAL" clId="{46C03752-3D91-4405-8F98-803F779D2258}" dt="2024-01-17T05:10:43.781" v="62" actId="465"/>
          <ac:spMkLst>
            <pc:docMk/>
            <pc:sldMk cId="3623697945" sldId="775"/>
            <ac:spMk id="4" creationId="{F06BE1DC-E56A-4856-AC0F-561CD12CA904}"/>
          </ac:spMkLst>
        </pc:spChg>
        <pc:spChg chg="mod">
          <ac:chgData name="Richard Nicholas" userId="ee7f9edb-fbca-4f48-9b77-f61c077cef28" providerId="ADAL" clId="{46C03752-3D91-4405-8F98-803F779D2258}" dt="2024-01-17T05:10:43.781" v="62" actId="465"/>
          <ac:spMkLst>
            <pc:docMk/>
            <pc:sldMk cId="3623697945" sldId="775"/>
            <ac:spMk id="8" creationId="{A31D27D8-177A-4FB3-B16E-031977F9CA20}"/>
          </ac:spMkLst>
        </pc:spChg>
        <pc:spChg chg="mod">
          <ac:chgData name="Richard Nicholas" userId="ee7f9edb-fbca-4f48-9b77-f61c077cef28" providerId="ADAL" clId="{46C03752-3D91-4405-8F98-803F779D2258}" dt="2024-01-17T05:10:43.781" v="62" actId="465"/>
          <ac:spMkLst>
            <pc:docMk/>
            <pc:sldMk cId="3623697945" sldId="775"/>
            <ac:spMk id="11" creationId="{3457BC02-EC44-40AE-8A89-2EBF74DDCA1F}"/>
          </ac:spMkLst>
        </pc:spChg>
        <pc:spChg chg="mod">
          <ac:chgData name="Richard Nicholas" userId="ee7f9edb-fbca-4f48-9b77-f61c077cef28" providerId="ADAL" clId="{46C03752-3D91-4405-8F98-803F779D2258}" dt="2024-01-17T05:10:43.781" v="62" actId="465"/>
          <ac:spMkLst>
            <pc:docMk/>
            <pc:sldMk cId="3623697945" sldId="775"/>
            <ac:spMk id="14" creationId="{8D88150A-726D-4900-A77B-44A3EC98F4F7}"/>
          </ac:spMkLst>
        </pc:spChg>
        <pc:spChg chg="mod">
          <ac:chgData name="Richard Nicholas" userId="ee7f9edb-fbca-4f48-9b77-f61c077cef28" providerId="ADAL" clId="{46C03752-3D91-4405-8F98-803F779D2258}" dt="2024-01-17T05:10:43.781" v="62" actId="465"/>
          <ac:spMkLst>
            <pc:docMk/>
            <pc:sldMk cId="3623697945" sldId="775"/>
            <ac:spMk id="18" creationId="{F473E641-AF05-43AD-A362-0FB9A6C4409B}"/>
          </ac:spMkLst>
        </pc:spChg>
      </pc:sldChg>
      <pc:sldChg chg="modSp">
        <pc:chgData name="Richard Nicholas" userId="ee7f9edb-fbca-4f48-9b77-f61c077cef28" providerId="ADAL" clId="{46C03752-3D91-4405-8F98-803F779D2258}" dt="2024-01-17T05:11:01.128" v="71" actId="20577"/>
        <pc:sldMkLst>
          <pc:docMk/>
          <pc:sldMk cId="1823418523" sldId="776"/>
        </pc:sldMkLst>
        <pc:spChg chg="mod">
          <ac:chgData name="Richard Nicholas" userId="ee7f9edb-fbca-4f48-9b77-f61c077cef28" providerId="ADAL" clId="{46C03752-3D91-4405-8F98-803F779D2258}" dt="2024-01-17T05:11:01.128" v="71" actId="20577"/>
          <ac:spMkLst>
            <pc:docMk/>
            <pc:sldMk cId="1823418523" sldId="776"/>
            <ac:spMk id="8" creationId="{A31D27D8-177A-4FB3-B16E-031977F9CA20}"/>
          </ac:spMkLst>
        </pc:spChg>
      </pc:sldChg>
      <pc:sldChg chg="modSp">
        <pc:chgData name="Richard Nicholas" userId="ee7f9edb-fbca-4f48-9b77-f61c077cef28" providerId="ADAL" clId="{46C03752-3D91-4405-8F98-803F779D2258}" dt="2024-01-17T05:12:18.848" v="96" actId="465"/>
        <pc:sldMkLst>
          <pc:docMk/>
          <pc:sldMk cId="2897933368" sldId="777"/>
        </pc:sldMkLst>
        <pc:spChg chg="mod">
          <ac:chgData name="Richard Nicholas" userId="ee7f9edb-fbca-4f48-9b77-f61c077cef28" providerId="ADAL" clId="{46C03752-3D91-4405-8F98-803F779D2258}" dt="2024-01-17T05:12:18.848" v="96" actId="465"/>
          <ac:spMkLst>
            <pc:docMk/>
            <pc:sldMk cId="2897933368" sldId="777"/>
            <ac:spMk id="4" creationId="{F06BE1DC-E56A-4856-AC0F-561CD12CA904}"/>
          </ac:spMkLst>
        </pc:spChg>
        <pc:spChg chg="mod">
          <ac:chgData name="Richard Nicholas" userId="ee7f9edb-fbca-4f48-9b77-f61c077cef28" providerId="ADAL" clId="{46C03752-3D91-4405-8F98-803F779D2258}" dt="2024-01-17T05:12:18.848" v="96" actId="465"/>
          <ac:spMkLst>
            <pc:docMk/>
            <pc:sldMk cId="2897933368" sldId="777"/>
            <ac:spMk id="8" creationId="{A31D27D8-177A-4FB3-B16E-031977F9CA20}"/>
          </ac:spMkLst>
        </pc:spChg>
        <pc:spChg chg="mod">
          <ac:chgData name="Richard Nicholas" userId="ee7f9edb-fbca-4f48-9b77-f61c077cef28" providerId="ADAL" clId="{46C03752-3D91-4405-8F98-803F779D2258}" dt="2024-01-17T05:12:18.848" v="96" actId="465"/>
          <ac:spMkLst>
            <pc:docMk/>
            <pc:sldMk cId="2897933368" sldId="777"/>
            <ac:spMk id="11" creationId="{3457BC02-EC44-40AE-8A89-2EBF74DDCA1F}"/>
          </ac:spMkLst>
        </pc:spChg>
      </pc:sldChg>
      <pc:sldChg chg="modSp">
        <pc:chgData name="Richard Nicholas" userId="ee7f9edb-fbca-4f48-9b77-f61c077cef28" providerId="ADAL" clId="{46C03752-3D91-4405-8F98-803F779D2258}" dt="2024-01-17T05:12:31.570" v="105" actId="20577"/>
        <pc:sldMkLst>
          <pc:docMk/>
          <pc:sldMk cId="1694743015" sldId="778"/>
        </pc:sldMkLst>
        <pc:spChg chg="mod">
          <ac:chgData name="Richard Nicholas" userId="ee7f9edb-fbca-4f48-9b77-f61c077cef28" providerId="ADAL" clId="{46C03752-3D91-4405-8F98-803F779D2258}" dt="2024-01-17T05:12:31.570" v="105" actId="20577"/>
          <ac:spMkLst>
            <pc:docMk/>
            <pc:sldMk cId="1694743015" sldId="778"/>
            <ac:spMk id="11" creationId="{3457BC02-EC44-40AE-8A89-2EBF74DDCA1F}"/>
          </ac:spMkLst>
        </pc:spChg>
      </pc:sldChg>
      <pc:sldChg chg="modSp">
        <pc:chgData name="Richard Nicholas" userId="ee7f9edb-fbca-4f48-9b77-f61c077cef28" providerId="ADAL" clId="{46C03752-3D91-4405-8F98-803F779D2258}" dt="2024-01-17T05:13:50.740" v="136" actId="1035"/>
        <pc:sldMkLst>
          <pc:docMk/>
          <pc:sldMk cId="4249504233" sldId="779"/>
        </pc:sldMkLst>
        <pc:spChg chg="mod">
          <ac:chgData name="Richard Nicholas" userId="ee7f9edb-fbca-4f48-9b77-f61c077cef28" providerId="ADAL" clId="{46C03752-3D91-4405-8F98-803F779D2258}" dt="2024-01-17T05:13:38.835" v="128" actId="1035"/>
          <ac:spMkLst>
            <pc:docMk/>
            <pc:sldMk cId="4249504233" sldId="779"/>
            <ac:spMk id="4" creationId="{F06BE1DC-E56A-4856-AC0F-561CD12CA904}"/>
          </ac:spMkLst>
        </pc:spChg>
        <pc:spChg chg="mod">
          <ac:chgData name="Richard Nicholas" userId="ee7f9edb-fbca-4f48-9b77-f61c077cef28" providerId="ADAL" clId="{46C03752-3D91-4405-8F98-803F779D2258}" dt="2024-01-17T05:13:48.867" v="135" actId="1035"/>
          <ac:spMkLst>
            <pc:docMk/>
            <pc:sldMk cId="4249504233" sldId="779"/>
            <ac:spMk id="11" creationId="{3457BC02-EC44-40AE-8A89-2EBF74DDCA1F}"/>
          </ac:spMkLst>
        </pc:spChg>
        <pc:spChg chg="mod">
          <ac:chgData name="Richard Nicholas" userId="ee7f9edb-fbca-4f48-9b77-f61c077cef28" providerId="ADAL" clId="{46C03752-3D91-4405-8F98-803F779D2258}" dt="2024-01-17T05:13:50.740" v="136" actId="1035"/>
          <ac:spMkLst>
            <pc:docMk/>
            <pc:sldMk cId="4249504233" sldId="779"/>
            <ac:spMk id="14" creationId="{C759085B-62BE-4D9B-A955-FA58859AA0EB}"/>
          </ac:spMkLst>
        </pc:spChg>
      </pc:sldChg>
      <pc:sldChg chg="modSp">
        <pc:chgData name="Richard Nicholas" userId="ee7f9edb-fbca-4f48-9b77-f61c077cef28" providerId="ADAL" clId="{46C03752-3D91-4405-8F98-803F779D2258}" dt="2024-01-17T05:14:46.774" v="158" actId="1076"/>
        <pc:sldMkLst>
          <pc:docMk/>
          <pc:sldMk cId="523596892" sldId="780"/>
        </pc:sldMkLst>
        <pc:spChg chg="mod">
          <ac:chgData name="Richard Nicholas" userId="ee7f9edb-fbca-4f48-9b77-f61c077cef28" providerId="ADAL" clId="{46C03752-3D91-4405-8F98-803F779D2258}" dt="2024-01-17T05:14:46.774" v="158" actId="1076"/>
          <ac:spMkLst>
            <pc:docMk/>
            <pc:sldMk cId="523596892" sldId="780"/>
            <ac:spMk id="9" creationId="{DAB5493D-828E-4A17-A88A-60DF89EF5D2F}"/>
          </ac:spMkLst>
        </pc:spChg>
        <pc:spChg chg="mod">
          <ac:chgData name="Richard Nicholas" userId="ee7f9edb-fbca-4f48-9b77-f61c077cef28" providerId="ADAL" clId="{46C03752-3D91-4405-8F98-803F779D2258}" dt="2024-01-17T05:14:40.586" v="157" actId="1076"/>
          <ac:spMkLst>
            <pc:docMk/>
            <pc:sldMk cId="523596892" sldId="780"/>
            <ac:spMk id="10" creationId="{48082380-0E62-433C-BA06-ADCFC030CF52}"/>
          </ac:spMkLst>
        </pc:spChg>
        <pc:spChg chg="mod">
          <ac:chgData name="Richard Nicholas" userId="ee7f9edb-fbca-4f48-9b77-f61c077cef28" providerId="ADAL" clId="{46C03752-3D91-4405-8F98-803F779D2258}" dt="2024-01-17T05:14:09.593" v="146" actId="20577"/>
          <ac:spMkLst>
            <pc:docMk/>
            <pc:sldMk cId="523596892" sldId="780"/>
            <ac:spMk id="11" creationId="{3457BC02-EC44-40AE-8A89-2EBF74DDCA1F}"/>
          </ac:spMkLst>
        </pc:spChg>
      </pc:sldChg>
      <pc:sldChg chg="modSp">
        <pc:chgData name="Richard Nicholas" userId="ee7f9edb-fbca-4f48-9b77-f61c077cef28" providerId="ADAL" clId="{46C03752-3D91-4405-8F98-803F779D2258}" dt="2024-01-17T05:16:17.980" v="186" actId="1076"/>
        <pc:sldMkLst>
          <pc:docMk/>
          <pc:sldMk cId="3309190927" sldId="781"/>
        </pc:sldMkLst>
        <pc:spChg chg="mod">
          <ac:chgData name="Richard Nicholas" userId="ee7f9edb-fbca-4f48-9b77-f61c077cef28" providerId="ADAL" clId="{46C03752-3D91-4405-8F98-803F779D2258}" dt="2024-01-17T05:15:57.914" v="172" actId="14100"/>
          <ac:spMkLst>
            <pc:docMk/>
            <pc:sldMk cId="3309190927" sldId="781"/>
            <ac:spMk id="4" creationId="{F06BE1DC-E56A-4856-AC0F-561CD12CA904}"/>
          </ac:spMkLst>
        </pc:spChg>
        <pc:spChg chg="mod">
          <ac:chgData name="Richard Nicholas" userId="ee7f9edb-fbca-4f48-9b77-f61c077cef28" providerId="ADAL" clId="{46C03752-3D91-4405-8F98-803F779D2258}" dt="2024-01-17T05:15:59.961" v="173" actId="14100"/>
          <ac:spMkLst>
            <pc:docMk/>
            <pc:sldMk cId="3309190927" sldId="781"/>
            <ac:spMk id="13" creationId="{2284062A-8CCC-4C7A-825E-08DB8E407E06}"/>
          </ac:spMkLst>
        </pc:spChg>
        <pc:spChg chg="mod">
          <ac:chgData name="Richard Nicholas" userId="ee7f9edb-fbca-4f48-9b77-f61c077cef28" providerId="ADAL" clId="{46C03752-3D91-4405-8F98-803F779D2258}" dt="2024-01-17T05:16:17.980" v="186" actId="1076"/>
          <ac:spMkLst>
            <pc:docMk/>
            <pc:sldMk cId="3309190927" sldId="781"/>
            <ac:spMk id="16" creationId="{8D5723FF-7CEC-4D1A-B067-1EE3D9CDB9D7}"/>
          </ac:spMkLst>
        </pc:spChg>
      </pc:sldChg>
    </pc:docChg>
  </pc:docChgLst>
  <pc:docChgLst>
    <pc:chgData name="John Burrows" userId="S::z2016127@nottingham.edu.cn::ec41dd07-36bc-4748-bf0a-00ebc4780d17" providerId="AD" clId="Web-{BBFFC848-A47B-455C-A6D4-769E62A2E3B4}"/>
    <pc:docChg chg="modSld">
      <pc:chgData name="John Burrows" userId="S::z2016127@nottingham.edu.cn::ec41dd07-36bc-4748-bf0a-00ebc4780d17" providerId="AD" clId="Web-{BBFFC848-A47B-455C-A6D4-769E62A2E3B4}" dt="2023-02-13T13:57:59.872" v="1"/>
      <pc:docMkLst>
        <pc:docMk/>
      </pc:docMkLst>
      <pc:sldChg chg="addSp delSp modSp">
        <pc:chgData name="John Burrows" userId="S::z2016127@nottingham.edu.cn::ec41dd07-36bc-4748-bf0a-00ebc4780d17" providerId="AD" clId="Web-{BBFFC848-A47B-455C-A6D4-769E62A2E3B4}" dt="2023-02-13T13:57:59.872" v="1"/>
        <pc:sldMkLst>
          <pc:docMk/>
          <pc:sldMk cId="2542964667" sldId="755"/>
        </pc:sldMkLst>
        <pc:picChg chg="add del mod">
          <ac:chgData name="John Burrows" userId="S::z2016127@nottingham.edu.cn::ec41dd07-36bc-4748-bf0a-00ebc4780d17" providerId="AD" clId="Web-{BBFFC848-A47B-455C-A6D4-769E62A2E3B4}" dt="2023-02-13T13:57:59.872" v="1"/>
          <ac:picMkLst>
            <pc:docMk/>
            <pc:sldMk cId="2542964667" sldId="755"/>
            <ac:picMk id="2" creationId="{91C14172-2097-1C56-440F-066C12E1355F}"/>
          </ac:picMkLst>
        </pc:picChg>
      </pc:sldChg>
    </pc:docChg>
  </pc:docChgLst>
  <pc:docChgLst>
    <pc:chgData name="Richard Nicholas" userId="ee7f9edb-fbca-4f48-9b77-f61c077cef28" providerId="ADAL" clId="{DFC87415-32C7-43FE-8612-E9E46C815CE4}"/>
    <pc:docChg chg="undo custSel delSld modSld">
      <pc:chgData name="Richard Nicholas" userId="ee7f9edb-fbca-4f48-9b77-f61c077cef28" providerId="ADAL" clId="{DFC87415-32C7-43FE-8612-E9E46C815CE4}" dt="2022-07-25T04:48:37.528" v="1268" actId="20577"/>
      <pc:docMkLst>
        <pc:docMk/>
      </pc:docMkLst>
      <pc:sldChg chg="addSp modSp">
        <pc:chgData name="Richard Nicholas" userId="ee7f9edb-fbca-4f48-9b77-f61c077cef28" providerId="ADAL" clId="{DFC87415-32C7-43FE-8612-E9E46C815CE4}" dt="2022-07-22T02:19:47.198" v="969" actId="113"/>
        <pc:sldMkLst>
          <pc:docMk/>
          <pc:sldMk cId="4120463342" sldId="659"/>
        </pc:sldMkLst>
        <pc:graphicFrameChg chg="mod modGraphic">
          <ac:chgData name="Richard Nicholas" userId="ee7f9edb-fbca-4f48-9b77-f61c077cef28" providerId="ADAL" clId="{DFC87415-32C7-43FE-8612-E9E46C815CE4}" dt="2022-07-22T02:19:47.198" v="969" actId="113"/>
          <ac:graphicFrameMkLst>
            <pc:docMk/>
            <pc:sldMk cId="4120463342" sldId="659"/>
            <ac:graphicFrameMk id="2" creationId="{00000000-0000-0000-0000-000000000000}"/>
          </ac:graphicFrameMkLst>
        </pc:graphicFrameChg>
        <pc:picChg chg="add mod">
          <ac:chgData name="Richard Nicholas" userId="ee7f9edb-fbca-4f48-9b77-f61c077cef28" providerId="ADAL" clId="{DFC87415-32C7-43FE-8612-E9E46C815CE4}" dt="2022-07-21T05:05:55.395" v="243" actId="692"/>
          <ac:picMkLst>
            <pc:docMk/>
            <pc:sldMk cId="4120463342" sldId="659"/>
            <ac:picMk id="4" creationId="{28EA4674-0B39-4ED1-989F-7E97D5C9FFAF}"/>
          </ac:picMkLst>
        </pc:picChg>
        <pc:cxnChg chg="add mod">
          <ac:chgData name="Richard Nicholas" userId="ee7f9edb-fbca-4f48-9b77-f61c077cef28" providerId="ADAL" clId="{DFC87415-32C7-43FE-8612-E9E46C815CE4}" dt="2022-07-21T05:06:38.954" v="271" actId="14100"/>
          <ac:cxnSpMkLst>
            <pc:docMk/>
            <pc:sldMk cId="4120463342" sldId="659"/>
            <ac:cxnSpMk id="10" creationId="{8ECC0C3C-C4AD-4A9B-B685-83FF68E3D69F}"/>
          </ac:cxnSpMkLst>
        </pc:cxnChg>
      </pc:sldChg>
      <pc:sldChg chg="modSp modAnim">
        <pc:chgData name="Richard Nicholas" userId="ee7f9edb-fbca-4f48-9b77-f61c077cef28" providerId="ADAL" clId="{DFC87415-32C7-43FE-8612-E9E46C815CE4}" dt="2022-07-22T01:48:47.732" v="454" actId="1076"/>
        <pc:sldMkLst>
          <pc:docMk/>
          <pc:sldMk cId="2185385596" sldId="731"/>
        </pc:sldMkLst>
        <pc:spChg chg="mod">
          <ac:chgData name="Richard Nicholas" userId="ee7f9edb-fbca-4f48-9b77-f61c077cef28" providerId="ADAL" clId="{DFC87415-32C7-43FE-8612-E9E46C815CE4}" dt="2022-07-22T01:48:35.319" v="452" actId="1076"/>
          <ac:spMkLst>
            <pc:docMk/>
            <pc:sldMk cId="2185385596" sldId="731"/>
            <ac:spMk id="3" creationId="{39360F3B-011E-401A-B26E-48E64D24E764}"/>
          </ac:spMkLst>
        </pc:spChg>
        <pc:spChg chg="mod">
          <ac:chgData name="Richard Nicholas" userId="ee7f9edb-fbca-4f48-9b77-f61c077cef28" providerId="ADAL" clId="{DFC87415-32C7-43FE-8612-E9E46C815CE4}" dt="2022-07-22T01:48:42.192" v="453" actId="1076"/>
          <ac:spMkLst>
            <pc:docMk/>
            <pc:sldMk cId="2185385596" sldId="731"/>
            <ac:spMk id="5" creationId="{44AAA4D0-9D84-41D0-8F8E-1488B0C01DA2}"/>
          </ac:spMkLst>
        </pc:spChg>
        <pc:spChg chg="mod">
          <ac:chgData name="Richard Nicholas" userId="ee7f9edb-fbca-4f48-9b77-f61c077cef28" providerId="ADAL" clId="{DFC87415-32C7-43FE-8612-E9E46C815CE4}" dt="2022-07-22T01:48:47.732" v="454" actId="1076"/>
          <ac:spMkLst>
            <pc:docMk/>
            <pc:sldMk cId="2185385596" sldId="731"/>
            <ac:spMk id="6" creationId="{09B1D3AE-EC5F-4078-88B2-DF2F351977CD}"/>
          </ac:spMkLst>
        </pc:spChg>
        <pc:graphicFrameChg chg="mod modGraphic">
          <ac:chgData name="Richard Nicholas" userId="ee7f9edb-fbca-4f48-9b77-f61c077cef28" providerId="ADAL" clId="{DFC87415-32C7-43FE-8612-E9E46C815CE4}" dt="2022-07-22T01:48:24.153" v="451" actId="1035"/>
          <ac:graphicFrameMkLst>
            <pc:docMk/>
            <pc:sldMk cId="2185385596" sldId="731"/>
            <ac:graphicFrameMk id="2" creationId="{179A38B1-DF67-4081-B79F-197AB901AC16}"/>
          </ac:graphicFrameMkLst>
        </pc:graphicFrameChg>
      </pc:sldChg>
      <pc:sldChg chg="delSp modSp delAnim">
        <pc:chgData name="Richard Nicholas" userId="ee7f9edb-fbca-4f48-9b77-f61c077cef28" providerId="ADAL" clId="{DFC87415-32C7-43FE-8612-E9E46C815CE4}" dt="2022-07-22T01:55:04.012" v="601" actId="1035"/>
        <pc:sldMkLst>
          <pc:docMk/>
          <pc:sldMk cId="3572757958" sldId="732"/>
        </pc:sldMkLst>
        <pc:spChg chg="mod">
          <ac:chgData name="Richard Nicholas" userId="ee7f9edb-fbca-4f48-9b77-f61c077cef28" providerId="ADAL" clId="{DFC87415-32C7-43FE-8612-E9E46C815CE4}" dt="2022-07-22T01:55:04.012" v="601" actId="1035"/>
          <ac:spMkLst>
            <pc:docMk/>
            <pc:sldMk cId="3572757958" sldId="732"/>
            <ac:spMk id="3" creationId="{87B123DE-CAD8-4C28-9A7B-48C8B02C2383}"/>
          </ac:spMkLst>
        </pc:spChg>
        <pc:spChg chg="mod">
          <ac:chgData name="Richard Nicholas" userId="ee7f9edb-fbca-4f48-9b77-f61c077cef28" providerId="ADAL" clId="{DFC87415-32C7-43FE-8612-E9E46C815CE4}" dt="2022-07-22T01:55:04.012" v="601" actId="1035"/>
          <ac:spMkLst>
            <pc:docMk/>
            <pc:sldMk cId="3572757958" sldId="732"/>
            <ac:spMk id="4" creationId="{21EFF68E-510E-4A90-8F63-43BECA91776B}"/>
          </ac:spMkLst>
        </pc:spChg>
        <pc:spChg chg="mod">
          <ac:chgData name="Richard Nicholas" userId="ee7f9edb-fbca-4f48-9b77-f61c077cef28" providerId="ADAL" clId="{DFC87415-32C7-43FE-8612-E9E46C815CE4}" dt="2022-07-22T01:55:04.012" v="601" actId="1035"/>
          <ac:spMkLst>
            <pc:docMk/>
            <pc:sldMk cId="3572757958" sldId="732"/>
            <ac:spMk id="5" creationId="{A9237853-6D38-4392-BAEF-E618A70BDCF4}"/>
          </ac:spMkLst>
        </pc:spChg>
        <pc:spChg chg="del mod">
          <ac:chgData name="Richard Nicholas" userId="ee7f9edb-fbca-4f48-9b77-f61c077cef28" providerId="ADAL" clId="{DFC87415-32C7-43FE-8612-E9E46C815CE4}" dt="2022-07-22T01:53:32.065" v="530" actId="478"/>
          <ac:spMkLst>
            <pc:docMk/>
            <pc:sldMk cId="3572757958" sldId="732"/>
            <ac:spMk id="6" creationId="{F0128D7F-D0E7-4375-AC11-7551972B213A}"/>
          </ac:spMkLst>
        </pc:spChg>
        <pc:spChg chg="del mod">
          <ac:chgData name="Richard Nicholas" userId="ee7f9edb-fbca-4f48-9b77-f61c077cef28" providerId="ADAL" clId="{DFC87415-32C7-43FE-8612-E9E46C815CE4}" dt="2022-07-22T01:53:36.671" v="532" actId="478"/>
          <ac:spMkLst>
            <pc:docMk/>
            <pc:sldMk cId="3572757958" sldId="732"/>
            <ac:spMk id="7" creationId="{98E3E94F-75F8-48E2-8BD6-5BFDEFBCA1AB}"/>
          </ac:spMkLst>
        </pc:spChg>
        <pc:spChg chg="del mod">
          <ac:chgData name="Richard Nicholas" userId="ee7f9edb-fbca-4f48-9b77-f61c077cef28" providerId="ADAL" clId="{DFC87415-32C7-43FE-8612-E9E46C815CE4}" dt="2022-07-22T01:53:33.734" v="531" actId="478"/>
          <ac:spMkLst>
            <pc:docMk/>
            <pc:sldMk cId="3572757958" sldId="732"/>
            <ac:spMk id="8" creationId="{EF382CD5-2747-4CF8-B7FD-2814A1A9847C}"/>
          </ac:spMkLst>
        </pc:spChg>
      </pc:sldChg>
      <pc:sldChg chg="modSp">
        <pc:chgData name="Richard Nicholas" userId="ee7f9edb-fbca-4f48-9b77-f61c077cef28" providerId="ADAL" clId="{DFC87415-32C7-43FE-8612-E9E46C815CE4}" dt="2022-07-25T04:46:50.680" v="1262" actId="20577"/>
        <pc:sldMkLst>
          <pc:docMk/>
          <pc:sldMk cId="771757486" sldId="733"/>
        </pc:sldMkLst>
        <pc:spChg chg="mod">
          <ac:chgData name="Richard Nicholas" userId="ee7f9edb-fbca-4f48-9b77-f61c077cef28" providerId="ADAL" clId="{DFC87415-32C7-43FE-8612-E9E46C815CE4}" dt="2022-07-25T04:46:50.680" v="1262" actId="20577"/>
          <ac:spMkLst>
            <pc:docMk/>
            <pc:sldMk cId="771757486" sldId="733"/>
            <ac:spMk id="7" creationId="{00000000-0000-0000-0000-000000000000}"/>
          </ac:spMkLst>
        </pc:spChg>
      </pc:sldChg>
      <pc:sldChg chg="modSp">
        <pc:chgData name="Richard Nicholas" userId="ee7f9edb-fbca-4f48-9b77-f61c077cef28" providerId="ADAL" clId="{DFC87415-32C7-43FE-8612-E9E46C815CE4}" dt="2022-07-22T02:17:07.818" v="936" actId="113"/>
        <pc:sldMkLst>
          <pc:docMk/>
          <pc:sldMk cId="3395529105" sldId="741"/>
        </pc:sldMkLst>
        <pc:spChg chg="mod">
          <ac:chgData name="Richard Nicholas" userId="ee7f9edb-fbca-4f48-9b77-f61c077cef28" providerId="ADAL" clId="{DFC87415-32C7-43FE-8612-E9E46C815CE4}" dt="2022-07-22T02:17:07.818" v="936" actId="113"/>
          <ac:spMkLst>
            <pc:docMk/>
            <pc:sldMk cId="3395529105" sldId="741"/>
            <ac:spMk id="3" creationId="{00000000-0000-0000-0000-000000000000}"/>
          </ac:spMkLst>
        </pc:spChg>
      </pc:sldChg>
      <pc:sldChg chg="modSp">
        <pc:chgData name="Richard Nicholas" userId="ee7f9edb-fbca-4f48-9b77-f61c077cef28" providerId="ADAL" clId="{DFC87415-32C7-43FE-8612-E9E46C815CE4}" dt="2022-07-25T04:47:01.097" v="1266" actId="20577"/>
        <pc:sldMkLst>
          <pc:docMk/>
          <pc:sldMk cId="691241043" sldId="743"/>
        </pc:sldMkLst>
        <pc:spChg chg="mod">
          <ac:chgData name="Richard Nicholas" userId="ee7f9edb-fbca-4f48-9b77-f61c077cef28" providerId="ADAL" clId="{DFC87415-32C7-43FE-8612-E9E46C815CE4}" dt="2022-07-22T02:12:21.835" v="845" actId="20577"/>
          <ac:spMkLst>
            <pc:docMk/>
            <pc:sldMk cId="691241043" sldId="743"/>
            <ac:spMk id="3" creationId="{00000000-0000-0000-0000-000000000000}"/>
          </ac:spMkLst>
        </pc:spChg>
        <pc:spChg chg="mod">
          <ac:chgData name="Richard Nicholas" userId="ee7f9edb-fbca-4f48-9b77-f61c077cef28" providerId="ADAL" clId="{DFC87415-32C7-43FE-8612-E9E46C815CE4}" dt="2022-07-25T04:47:01.097" v="1266" actId="20577"/>
          <ac:spMkLst>
            <pc:docMk/>
            <pc:sldMk cId="691241043" sldId="743"/>
            <ac:spMk id="7" creationId="{00000000-0000-0000-0000-000000000000}"/>
          </ac:spMkLst>
        </pc:spChg>
      </pc:sldChg>
      <pc:sldChg chg="modSp">
        <pc:chgData name="Richard Nicholas" userId="ee7f9edb-fbca-4f48-9b77-f61c077cef28" providerId="ADAL" clId="{DFC87415-32C7-43FE-8612-E9E46C815CE4}" dt="2022-07-22T02:13:56.617" v="862" actId="14100"/>
        <pc:sldMkLst>
          <pc:docMk/>
          <pc:sldMk cId="1170636281" sldId="744"/>
        </pc:sldMkLst>
        <pc:spChg chg="mod">
          <ac:chgData name="Richard Nicholas" userId="ee7f9edb-fbca-4f48-9b77-f61c077cef28" providerId="ADAL" clId="{DFC87415-32C7-43FE-8612-E9E46C815CE4}" dt="2022-07-22T02:13:43.027" v="860" actId="113"/>
          <ac:spMkLst>
            <pc:docMk/>
            <pc:sldMk cId="1170636281" sldId="744"/>
            <ac:spMk id="3" creationId="{00000000-0000-0000-0000-000000000000}"/>
          </ac:spMkLst>
        </pc:spChg>
        <pc:spChg chg="mod">
          <ac:chgData name="Richard Nicholas" userId="ee7f9edb-fbca-4f48-9b77-f61c077cef28" providerId="ADAL" clId="{DFC87415-32C7-43FE-8612-E9E46C815CE4}" dt="2022-07-22T02:13:56.617" v="862" actId="14100"/>
          <ac:spMkLst>
            <pc:docMk/>
            <pc:sldMk cId="1170636281" sldId="744"/>
            <ac:spMk id="9" creationId="{988E2ED7-57F3-4F49-A492-018884D21837}"/>
          </ac:spMkLst>
        </pc:spChg>
        <pc:spChg chg="mod">
          <ac:chgData name="Richard Nicholas" userId="ee7f9edb-fbca-4f48-9b77-f61c077cef28" providerId="ADAL" clId="{DFC87415-32C7-43FE-8612-E9E46C815CE4}" dt="2022-07-22T02:13:48.391" v="861" actId="14100"/>
          <ac:spMkLst>
            <pc:docMk/>
            <pc:sldMk cId="1170636281" sldId="744"/>
            <ac:spMk id="11" creationId="{F4FD84CF-4CA6-4E62-899B-A17FC4305B15}"/>
          </ac:spMkLst>
        </pc:spChg>
      </pc:sldChg>
      <pc:sldChg chg="modSp">
        <pc:chgData name="Richard Nicholas" userId="ee7f9edb-fbca-4f48-9b77-f61c077cef28" providerId="ADAL" clId="{DFC87415-32C7-43FE-8612-E9E46C815CE4}" dt="2022-07-22T02:16:15.006" v="899" actId="20577"/>
        <pc:sldMkLst>
          <pc:docMk/>
          <pc:sldMk cId="2704167967" sldId="747"/>
        </pc:sldMkLst>
        <pc:spChg chg="mod">
          <ac:chgData name="Richard Nicholas" userId="ee7f9edb-fbca-4f48-9b77-f61c077cef28" providerId="ADAL" clId="{DFC87415-32C7-43FE-8612-E9E46C815CE4}" dt="2022-07-22T02:16:15.006" v="899" actId="20577"/>
          <ac:spMkLst>
            <pc:docMk/>
            <pc:sldMk cId="2704167967" sldId="747"/>
            <ac:spMk id="3" creationId="{00000000-0000-0000-0000-000000000000}"/>
          </ac:spMkLst>
        </pc:spChg>
      </pc:sldChg>
      <pc:sldChg chg="modSp">
        <pc:chgData name="Richard Nicholas" userId="ee7f9edb-fbca-4f48-9b77-f61c077cef28" providerId="ADAL" clId="{DFC87415-32C7-43FE-8612-E9E46C815CE4}" dt="2022-07-25T04:48:37.528" v="1268" actId="20577"/>
        <pc:sldMkLst>
          <pc:docMk/>
          <pc:sldMk cId="995643647" sldId="749"/>
        </pc:sldMkLst>
        <pc:spChg chg="mod">
          <ac:chgData name="Richard Nicholas" userId="ee7f9edb-fbca-4f48-9b77-f61c077cef28" providerId="ADAL" clId="{DFC87415-32C7-43FE-8612-E9E46C815CE4}" dt="2022-07-25T04:48:37.528" v="1268" actId="20577"/>
          <ac:spMkLst>
            <pc:docMk/>
            <pc:sldMk cId="995643647" sldId="749"/>
            <ac:spMk id="7" creationId="{00000000-0000-0000-0000-000000000000}"/>
          </ac:spMkLst>
        </pc:spChg>
      </pc:sldChg>
      <pc:sldChg chg="modSp">
        <pc:chgData name="Richard Nicholas" userId="ee7f9edb-fbca-4f48-9b77-f61c077cef28" providerId="ADAL" clId="{DFC87415-32C7-43FE-8612-E9E46C815CE4}" dt="2022-07-22T02:18:39.747" v="967" actId="20577"/>
        <pc:sldMkLst>
          <pc:docMk/>
          <pc:sldMk cId="4082576037" sldId="751"/>
        </pc:sldMkLst>
        <pc:spChg chg="mod">
          <ac:chgData name="Richard Nicholas" userId="ee7f9edb-fbca-4f48-9b77-f61c077cef28" providerId="ADAL" clId="{DFC87415-32C7-43FE-8612-E9E46C815CE4}" dt="2022-07-22T02:18:39.747" v="967" actId="20577"/>
          <ac:spMkLst>
            <pc:docMk/>
            <pc:sldMk cId="4082576037" sldId="751"/>
            <ac:spMk id="5" creationId="{593A340A-62D6-4D2B-9FE8-AE73F0FE67CE}"/>
          </ac:spMkLst>
        </pc:spChg>
      </pc:sldChg>
      <pc:sldChg chg="modSp">
        <pc:chgData name="Richard Nicholas" userId="ee7f9edb-fbca-4f48-9b77-f61c077cef28" providerId="ADAL" clId="{DFC87415-32C7-43FE-8612-E9E46C815CE4}" dt="2022-07-22T02:17:55.323" v="943" actId="207"/>
        <pc:sldMkLst>
          <pc:docMk/>
          <pc:sldMk cId="1353561231" sldId="752"/>
        </pc:sldMkLst>
        <pc:spChg chg="mod">
          <ac:chgData name="Richard Nicholas" userId="ee7f9edb-fbca-4f48-9b77-f61c077cef28" providerId="ADAL" clId="{DFC87415-32C7-43FE-8612-E9E46C815CE4}" dt="2022-07-22T02:17:55.323" v="943" actId="207"/>
          <ac:spMkLst>
            <pc:docMk/>
            <pc:sldMk cId="1353561231" sldId="752"/>
            <ac:spMk id="3" creationId="{00000000-0000-0000-0000-000000000000}"/>
          </ac:spMkLst>
        </pc:spChg>
      </pc:sldChg>
      <pc:sldChg chg="addSp modSp modAnim">
        <pc:chgData name="Richard Nicholas" userId="ee7f9edb-fbca-4f48-9b77-f61c077cef28" providerId="ADAL" clId="{DFC87415-32C7-43FE-8612-E9E46C815CE4}" dt="2022-07-25T04:46:56.792" v="1264" actId="20577"/>
        <pc:sldMkLst>
          <pc:docMk/>
          <pc:sldMk cId="762553724" sldId="757"/>
        </pc:sldMkLst>
        <pc:spChg chg="add mod">
          <ac:chgData name="Richard Nicholas" userId="ee7f9edb-fbca-4f48-9b77-f61c077cef28" providerId="ADAL" clId="{DFC87415-32C7-43FE-8612-E9E46C815CE4}" dt="2022-07-25T04:37:53.414" v="1206" actId="1076"/>
          <ac:spMkLst>
            <pc:docMk/>
            <pc:sldMk cId="762553724" sldId="757"/>
            <ac:spMk id="2" creationId="{2BA8105F-E5F0-41B8-BCC1-D58B8376C3BF}"/>
          </ac:spMkLst>
        </pc:spChg>
        <pc:spChg chg="mod">
          <ac:chgData name="Richard Nicholas" userId="ee7f9edb-fbca-4f48-9b77-f61c077cef28" providerId="ADAL" clId="{DFC87415-32C7-43FE-8612-E9E46C815CE4}" dt="2022-07-25T04:37:49.999" v="1205" actId="14100"/>
          <ac:spMkLst>
            <pc:docMk/>
            <pc:sldMk cId="762553724" sldId="757"/>
            <ac:spMk id="3" creationId="{00000000-0000-0000-0000-000000000000}"/>
          </ac:spMkLst>
        </pc:spChg>
        <pc:spChg chg="add mod">
          <ac:chgData name="Richard Nicholas" userId="ee7f9edb-fbca-4f48-9b77-f61c077cef28" providerId="ADAL" clId="{DFC87415-32C7-43FE-8612-E9E46C815CE4}" dt="2022-07-25T04:40:23.674" v="1251" actId="1076"/>
          <ac:spMkLst>
            <pc:docMk/>
            <pc:sldMk cId="762553724" sldId="757"/>
            <ac:spMk id="5" creationId="{8BD66F63-D5BA-4FC4-93FF-3482EEC413BE}"/>
          </ac:spMkLst>
        </pc:spChg>
        <pc:spChg chg="mod">
          <ac:chgData name="Richard Nicholas" userId="ee7f9edb-fbca-4f48-9b77-f61c077cef28" providerId="ADAL" clId="{DFC87415-32C7-43FE-8612-E9E46C815CE4}" dt="2022-07-25T04:46:56.792" v="1264" actId="20577"/>
          <ac:spMkLst>
            <pc:docMk/>
            <pc:sldMk cId="762553724" sldId="757"/>
            <ac:spMk id="7" creationId="{00000000-0000-0000-0000-000000000000}"/>
          </ac:spMkLst>
        </pc:spChg>
        <pc:spChg chg="add mod">
          <ac:chgData name="Richard Nicholas" userId="ee7f9edb-fbca-4f48-9b77-f61c077cef28" providerId="ADAL" clId="{DFC87415-32C7-43FE-8612-E9E46C815CE4}" dt="2022-07-25T04:40:50.479" v="1257" actId="1076"/>
          <ac:spMkLst>
            <pc:docMk/>
            <pc:sldMk cId="762553724" sldId="757"/>
            <ac:spMk id="11" creationId="{2115ED4C-E719-4EBE-B353-73265B8FA924}"/>
          </ac:spMkLst>
        </pc:spChg>
        <pc:spChg chg="add mod">
          <ac:chgData name="Richard Nicholas" userId="ee7f9edb-fbca-4f48-9b77-f61c077cef28" providerId="ADAL" clId="{DFC87415-32C7-43FE-8612-E9E46C815CE4}" dt="2022-07-25T04:40:30.740" v="1253" actId="1076"/>
          <ac:spMkLst>
            <pc:docMk/>
            <pc:sldMk cId="762553724" sldId="757"/>
            <ac:spMk id="12" creationId="{735AAEA5-33EA-4263-AA7F-A013BD4538CD}"/>
          </ac:spMkLst>
        </pc:spChg>
        <pc:spChg chg="add mod">
          <ac:chgData name="Richard Nicholas" userId="ee7f9edb-fbca-4f48-9b77-f61c077cef28" providerId="ADAL" clId="{DFC87415-32C7-43FE-8612-E9E46C815CE4}" dt="2022-07-25T04:40:42.481" v="1256" actId="1076"/>
          <ac:spMkLst>
            <pc:docMk/>
            <pc:sldMk cId="762553724" sldId="757"/>
            <ac:spMk id="13" creationId="{4AD41B88-4A8F-441A-AD02-12DCB0DD47A9}"/>
          </ac:spMkLst>
        </pc:spChg>
        <pc:spChg chg="add mod">
          <ac:chgData name="Richard Nicholas" userId="ee7f9edb-fbca-4f48-9b77-f61c077cef28" providerId="ADAL" clId="{DFC87415-32C7-43FE-8612-E9E46C815CE4}" dt="2022-07-25T04:40:57.926" v="1258" actId="1076"/>
          <ac:spMkLst>
            <pc:docMk/>
            <pc:sldMk cId="762553724" sldId="757"/>
            <ac:spMk id="14" creationId="{CB67C040-1202-44D8-85C5-1BC9958BEFC1}"/>
          </ac:spMkLst>
        </pc:spChg>
        <pc:graphicFrameChg chg="add mod modGraphic">
          <ac:chgData name="Richard Nicholas" userId="ee7f9edb-fbca-4f48-9b77-f61c077cef28" providerId="ADAL" clId="{DFC87415-32C7-43FE-8612-E9E46C815CE4}" dt="2022-07-25T04:40:35.526" v="1255" actId="1076"/>
          <ac:graphicFrameMkLst>
            <pc:docMk/>
            <pc:sldMk cId="762553724" sldId="757"/>
            <ac:graphicFrameMk id="4" creationId="{B2EC6F7F-9417-4BBD-B2F2-9259226D7D1B}"/>
          </ac:graphicFrameMkLst>
        </pc:graphicFrameChg>
      </pc:sldChg>
    </pc:docChg>
  </pc:docChgLst>
  <pc:docChgLst>
    <pc:chgData name="Richard Nicholas" userId="S::zalzrn@nottingham.edu.cn::ee7f9edb-fbca-4f48-9b77-f61c077cef28" providerId="AD" clId="Web-{5CE9C1BE-2E2A-497F-8F32-FBA74979A255}"/>
    <pc:docChg chg="modSld">
      <pc:chgData name="Richard Nicholas" userId="S::zalzrn@nottingham.edu.cn::ee7f9edb-fbca-4f48-9b77-f61c077cef28" providerId="AD" clId="Web-{5CE9C1BE-2E2A-497F-8F32-FBA74979A255}" dt="2022-07-22T08:00:12.709" v="16" actId="14100"/>
      <pc:docMkLst>
        <pc:docMk/>
      </pc:docMkLst>
      <pc:sldChg chg="modSp">
        <pc:chgData name="Richard Nicholas" userId="S::zalzrn@nottingham.edu.cn::ee7f9edb-fbca-4f48-9b77-f61c077cef28" providerId="AD" clId="Web-{5CE9C1BE-2E2A-497F-8F32-FBA74979A255}" dt="2022-07-22T08:00:12.709" v="16" actId="14100"/>
        <pc:sldMkLst>
          <pc:docMk/>
          <pc:sldMk cId="4120463342" sldId="659"/>
        </pc:sldMkLst>
        <pc:graphicFrameChg chg="mod modGraphic">
          <ac:chgData name="Richard Nicholas" userId="S::zalzrn@nottingham.edu.cn::ee7f9edb-fbca-4f48-9b77-f61c077cef28" providerId="AD" clId="Web-{5CE9C1BE-2E2A-497F-8F32-FBA74979A255}" dt="2022-07-22T07:59:52.287" v="13"/>
          <ac:graphicFrameMkLst>
            <pc:docMk/>
            <pc:sldMk cId="4120463342" sldId="659"/>
            <ac:graphicFrameMk id="2" creationId="{00000000-0000-0000-0000-000000000000}"/>
          </ac:graphicFrameMkLst>
        </pc:graphicFrameChg>
        <pc:picChg chg="mod">
          <ac:chgData name="Richard Nicholas" userId="S::zalzrn@nottingham.edu.cn::ee7f9edb-fbca-4f48-9b77-f61c077cef28" providerId="AD" clId="Web-{5CE9C1BE-2E2A-497F-8F32-FBA74979A255}" dt="2022-07-22T08:00:00.084" v="14" actId="1076"/>
          <ac:picMkLst>
            <pc:docMk/>
            <pc:sldMk cId="4120463342" sldId="659"/>
            <ac:picMk id="4" creationId="{28EA4674-0B39-4ED1-989F-7E97D5C9FFAF}"/>
          </ac:picMkLst>
        </pc:picChg>
        <pc:cxnChg chg="mod">
          <ac:chgData name="Richard Nicholas" userId="S::zalzrn@nottingham.edu.cn::ee7f9edb-fbca-4f48-9b77-f61c077cef28" providerId="AD" clId="Web-{5CE9C1BE-2E2A-497F-8F32-FBA74979A255}" dt="2022-07-22T08:00:12.709" v="16" actId="14100"/>
          <ac:cxnSpMkLst>
            <pc:docMk/>
            <pc:sldMk cId="4120463342" sldId="659"/>
            <ac:cxnSpMk id="10" creationId="{8ECC0C3C-C4AD-4A9B-B685-83FF68E3D69F}"/>
          </ac:cxnSpMkLst>
        </pc:cxnChg>
      </pc:sldChg>
    </pc:docChg>
  </pc:docChgLst>
  <pc:docChgLst>
    <pc:chgData name="Richard Nicholas" userId="S::zalzrn@nottingham.edu.cn::ee7f9edb-fbca-4f48-9b77-f61c077cef28" providerId="AD" clId="Web-{EABFC4F9-812A-4F66-8B4E-AA893D5837A1}"/>
    <pc:docChg chg="modSld">
      <pc:chgData name="Richard Nicholas" userId="S::zalzrn@nottingham.edu.cn::ee7f9edb-fbca-4f48-9b77-f61c077cef28" providerId="AD" clId="Web-{EABFC4F9-812A-4F66-8B4E-AA893D5837A1}" dt="2022-07-28T07:52:51.907" v="0" actId="1076"/>
      <pc:docMkLst>
        <pc:docMk/>
      </pc:docMkLst>
      <pc:sldChg chg="modSp">
        <pc:chgData name="Richard Nicholas" userId="S::zalzrn@nottingham.edu.cn::ee7f9edb-fbca-4f48-9b77-f61c077cef28" providerId="AD" clId="Web-{EABFC4F9-812A-4F66-8B4E-AA893D5837A1}" dt="2022-07-28T07:52:51.907" v="0" actId="1076"/>
        <pc:sldMkLst>
          <pc:docMk/>
          <pc:sldMk cId="3572757958" sldId="732"/>
        </pc:sldMkLst>
        <pc:spChg chg="mod">
          <ac:chgData name="Richard Nicholas" userId="S::zalzrn@nottingham.edu.cn::ee7f9edb-fbca-4f48-9b77-f61c077cef28" providerId="AD" clId="Web-{EABFC4F9-812A-4F66-8B4E-AA893D5837A1}" dt="2022-07-28T07:52:51.907" v="0" actId="1076"/>
          <ac:spMkLst>
            <pc:docMk/>
            <pc:sldMk cId="3572757958" sldId="732"/>
            <ac:spMk id="5" creationId="{A9237853-6D38-4392-BAEF-E618A70BDCF4}"/>
          </ac:spMkLst>
        </pc:spChg>
      </pc:sldChg>
    </pc:docChg>
  </pc:docChgLst>
  <pc:docChgLst>
    <pc:chgData name="Richard Nicholas" userId="S::zalzrn@nottingham.edu.cn::ee7f9edb-fbca-4f48-9b77-f61c077cef28" providerId="AD" clId="Web-{31BCA62A-EB3F-44FF-AB46-E28AEAF8DF04}"/>
    <pc:docChg chg="modSld sldOrd">
      <pc:chgData name="Richard Nicholas" userId="S::zalzrn@nottingham.edu.cn::ee7f9edb-fbca-4f48-9b77-f61c077cef28" providerId="AD" clId="Web-{31BCA62A-EB3F-44FF-AB46-E28AEAF8DF04}" dt="2024-01-15T07:14:12.535" v="270" actId="1076"/>
      <pc:docMkLst>
        <pc:docMk/>
      </pc:docMkLst>
      <pc:sldChg chg="addSp modSp ord">
        <pc:chgData name="Richard Nicholas" userId="S::zalzrn@nottingham.edu.cn::ee7f9edb-fbca-4f48-9b77-f61c077cef28" providerId="AD" clId="Web-{31BCA62A-EB3F-44FF-AB46-E28AEAF8DF04}" dt="2024-01-15T07:14:12.535" v="270" actId="1076"/>
        <pc:sldMkLst>
          <pc:docMk/>
          <pc:sldMk cId="3501682528" sldId="846"/>
        </pc:sldMkLst>
        <pc:graphicFrameChg chg="mod modGraphic">
          <ac:chgData name="Richard Nicholas" userId="S::zalzrn@nottingham.edu.cn::ee7f9edb-fbca-4f48-9b77-f61c077cef28" providerId="AD" clId="Web-{31BCA62A-EB3F-44FF-AB46-E28AEAF8DF04}" dt="2024-01-15T07:14:01.738" v="266" actId="1076"/>
          <ac:graphicFrameMkLst>
            <pc:docMk/>
            <pc:sldMk cId="3501682528" sldId="846"/>
            <ac:graphicFrameMk id="2" creationId="{00000000-0000-0000-0000-000000000000}"/>
          </ac:graphicFrameMkLst>
        </pc:graphicFrameChg>
        <pc:picChg chg="add mod">
          <ac:chgData name="Richard Nicholas" userId="S::zalzrn@nottingham.edu.cn::ee7f9edb-fbca-4f48-9b77-f61c077cef28" providerId="AD" clId="Web-{31BCA62A-EB3F-44FF-AB46-E28AEAF8DF04}" dt="2024-01-15T07:14:12.535" v="270" actId="1076"/>
          <ac:picMkLst>
            <pc:docMk/>
            <pc:sldMk cId="3501682528" sldId="846"/>
            <ac:picMk id="3" creationId="{247F03E1-BA86-E38D-BBC0-16C28067A951}"/>
          </ac:picMkLst>
        </pc:picChg>
      </pc:sldChg>
    </pc:docChg>
  </pc:docChgLst>
  <pc:docChgLst>
    <pc:chgData name="Richard Nicholas" userId="ee7f9edb-fbca-4f48-9b77-f61c077cef28" providerId="ADAL" clId="{07BA0FF2-DF37-446D-8A35-7018F2D9D9F9}"/>
    <pc:docChg chg="undo redo custSel delSld modSld">
      <pc:chgData name="Richard Nicholas" userId="ee7f9edb-fbca-4f48-9b77-f61c077cef28" providerId="ADAL" clId="{07BA0FF2-DF37-446D-8A35-7018F2D9D9F9}" dt="2022-09-02T05:59:02.733" v="1760" actId="20577"/>
      <pc:docMkLst>
        <pc:docMk/>
      </pc:docMkLst>
      <pc:sldChg chg="modSp">
        <pc:chgData name="Richard Nicholas" userId="ee7f9edb-fbca-4f48-9b77-f61c077cef28" providerId="ADAL" clId="{07BA0FF2-DF37-446D-8A35-7018F2D9D9F9}" dt="2022-08-16T03:17:50.911" v="21" actId="255"/>
        <pc:sldMkLst>
          <pc:docMk/>
          <pc:sldMk cId="1623578205" sldId="661"/>
        </pc:sldMkLst>
        <pc:spChg chg="mod">
          <ac:chgData name="Richard Nicholas" userId="ee7f9edb-fbca-4f48-9b77-f61c077cef28" providerId="ADAL" clId="{07BA0FF2-DF37-446D-8A35-7018F2D9D9F9}" dt="2022-08-16T03:17:50.911" v="21" actId="255"/>
          <ac:spMkLst>
            <pc:docMk/>
            <pc:sldMk cId="1623578205" sldId="661"/>
            <ac:spMk id="3" creationId="{00000000-0000-0000-0000-000000000000}"/>
          </ac:spMkLst>
        </pc:spChg>
      </pc:sldChg>
      <pc:sldChg chg="addSp modSp modAnim">
        <pc:chgData name="Richard Nicholas" userId="ee7f9edb-fbca-4f48-9b77-f61c077cef28" providerId="ADAL" clId="{07BA0FF2-DF37-446D-8A35-7018F2D9D9F9}" dt="2022-08-16T03:22:44.419" v="255" actId="113"/>
        <pc:sldMkLst>
          <pc:docMk/>
          <pc:sldMk cId="892475997" sldId="684"/>
        </pc:sldMkLst>
        <pc:spChg chg="mod">
          <ac:chgData name="Richard Nicholas" userId="ee7f9edb-fbca-4f48-9b77-f61c077cef28" providerId="ADAL" clId="{07BA0FF2-DF37-446D-8A35-7018F2D9D9F9}" dt="2022-08-16T03:22:44.419" v="255" actId="113"/>
          <ac:spMkLst>
            <pc:docMk/>
            <pc:sldMk cId="892475997" sldId="684"/>
            <ac:spMk id="3" creationId="{00000000-0000-0000-0000-000000000000}"/>
          </ac:spMkLst>
        </pc:spChg>
        <pc:spChg chg="mod">
          <ac:chgData name="Richard Nicholas" userId="ee7f9edb-fbca-4f48-9b77-f61c077cef28" providerId="ADAL" clId="{07BA0FF2-DF37-446D-8A35-7018F2D9D9F9}" dt="2022-08-16T03:19:47.082" v="54" actId="1037"/>
          <ac:spMkLst>
            <pc:docMk/>
            <pc:sldMk cId="892475997" sldId="684"/>
            <ac:spMk id="4" creationId="{3306C6AA-1841-4574-B7DF-5799BA563CD6}"/>
          </ac:spMkLst>
        </pc:spChg>
        <pc:spChg chg="add mod">
          <ac:chgData name="Richard Nicholas" userId="ee7f9edb-fbca-4f48-9b77-f61c077cef28" providerId="ADAL" clId="{07BA0FF2-DF37-446D-8A35-7018F2D9D9F9}" dt="2022-08-16T03:22:06.382" v="248" actId="20577"/>
          <ac:spMkLst>
            <pc:docMk/>
            <pc:sldMk cId="892475997" sldId="684"/>
            <ac:spMk id="12" creationId="{C63415E0-FEBD-4B9F-BC55-EF66A39A5568}"/>
          </ac:spMkLst>
        </pc:spChg>
        <pc:spChg chg="mod">
          <ac:chgData name="Richard Nicholas" userId="ee7f9edb-fbca-4f48-9b77-f61c077cef28" providerId="ADAL" clId="{07BA0FF2-DF37-446D-8A35-7018F2D9D9F9}" dt="2022-08-16T03:19:47.082" v="54" actId="1037"/>
          <ac:spMkLst>
            <pc:docMk/>
            <pc:sldMk cId="892475997" sldId="684"/>
            <ac:spMk id="17" creationId="{5B12B696-B204-4473-8C59-AB1DBD64AA31}"/>
          </ac:spMkLst>
        </pc:spChg>
        <pc:spChg chg="mod">
          <ac:chgData name="Richard Nicholas" userId="ee7f9edb-fbca-4f48-9b77-f61c077cef28" providerId="ADAL" clId="{07BA0FF2-DF37-446D-8A35-7018F2D9D9F9}" dt="2022-08-16T03:19:47.082" v="54" actId="1037"/>
          <ac:spMkLst>
            <pc:docMk/>
            <pc:sldMk cId="892475997" sldId="684"/>
            <ac:spMk id="18" creationId="{2BA82F89-0293-4573-A806-9833ECFD5B32}"/>
          </ac:spMkLst>
        </pc:spChg>
        <pc:spChg chg="mod">
          <ac:chgData name="Richard Nicholas" userId="ee7f9edb-fbca-4f48-9b77-f61c077cef28" providerId="ADAL" clId="{07BA0FF2-DF37-446D-8A35-7018F2D9D9F9}" dt="2022-08-16T03:19:47.082" v="54" actId="1037"/>
          <ac:spMkLst>
            <pc:docMk/>
            <pc:sldMk cId="892475997" sldId="684"/>
            <ac:spMk id="19" creationId="{58CCEEF0-0A5A-4B4D-A580-9912C737676E}"/>
          </ac:spMkLst>
        </pc:spChg>
        <pc:spChg chg="mod">
          <ac:chgData name="Richard Nicholas" userId="ee7f9edb-fbca-4f48-9b77-f61c077cef28" providerId="ADAL" clId="{07BA0FF2-DF37-446D-8A35-7018F2D9D9F9}" dt="2022-08-16T03:19:47.082" v="54" actId="1037"/>
          <ac:spMkLst>
            <pc:docMk/>
            <pc:sldMk cId="892475997" sldId="684"/>
            <ac:spMk id="20" creationId="{D2BA407B-B36B-4671-BF21-1A51D35D2104}"/>
          </ac:spMkLst>
        </pc:spChg>
      </pc:sldChg>
      <pc:sldChg chg="modSp">
        <pc:chgData name="Richard Nicholas" userId="ee7f9edb-fbca-4f48-9b77-f61c077cef28" providerId="ADAL" clId="{07BA0FF2-DF37-446D-8A35-7018F2D9D9F9}" dt="2022-08-16T03:24:35.566" v="280" actId="1035"/>
        <pc:sldMkLst>
          <pc:docMk/>
          <pc:sldMk cId="3823759142" sldId="725"/>
        </pc:sldMkLst>
        <pc:spChg chg="mod">
          <ac:chgData name="Richard Nicholas" userId="ee7f9edb-fbca-4f48-9b77-f61c077cef28" providerId="ADAL" clId="{07BA0FF2-DF37-446D-8A35-7018F2D9D9F9}" dt="2022-08-16T03:24:24.334" v="274" actId="1035"/>
          <ac:spMkLst>
            <pc:docMk/>
            <pc:sldMk cId="3823759142" sldId="725"/>
            <ac:spMk id="2" creationId="{6CDD3CEA-80E7-461C-A3E1-ECC5BB62A95A}"/>
          </ac:spMkLst>
        </pc:spChg>
        <pc:spChg chg="mod">
          <ac:chgData name="Richard Nicholas" userId="ee7f9edb-fbca-4f48-9b77-f61c077cef28" providerId="ADAL" clId="{07BA0FF2-DF37-446D-8A35-7018F2D9D9F9}" dt="2022-08-16T03:24:24.334" v="274" actId="1035"/>
          <ac:spMkLst>
            <pc:docMk/>
            <pc:sldMk cId="3823759142" sldId="725"/>
            <ac:spMk id="3" creationId="{82B8C552-D270-40E2-B4A2-468088BB1B38}"/>
          </ac:spMkLst>
        </pc:spChg>
        <pc:spChg chg="mod">
          <ac:chgData name="Richard Nicholas" userId="ee7f9edb-fbca-4f48-9b77-f61c077cef28" providerId="ADAL" clId="{07BA0FF2-DF37-446D-8A35-7018F2D9D9F9}" dt="2022-08-16T03:24:24.334" v="274" actId="1035"/>
          <ac:spMkLst>
            <pc:docMk/>
            <pc:sldMk cId="3823759142" sldId="725"/>
            <ac:spMk id="4" creationId="{EDF156CD-D72E-4193-B58A-AA72BD560A54}"/>
          </ac:spMkLst>
        </pc:spChg>
        <pc:spChg chg="mod">
          <ac:chgData name="Richard Nicholas" userId="ee7f9edb-fbca-4f48-9b77-f61c077cef28" providerId="ADAL" clId="{07BA0FF2-DF37-446D-8A35-7018F2D9D9F9}" dt="2022-08-16T03:24:24.334" v="274" actId="1035"/>
          <ac:spMkLst>
            <pc:docMk/>
            <pc:sldMk cId="3823759142" sldId="725"/>
            <ac:spMk id="5" creationId="{EE1ADB9B-5459-4CD5-A63B-BFB501E5BBE2}"/>
          </ac:spMkLst>
        </pc:spChg>
        <pc:spChg chg="mod">
          <ac:chgData name="Richard Nicholas" userId="ee7f9edb-fbca-4f48-9b77-f61c077cef28" providerId="ADAL" clId="{07BA0FF2-DF37-446D-8A35-7018F2D9D9F9}" dt="2022-08-16T03:24:24.334" v="274" actId="1035"/>
          <ac:spMkLst>
            <pc:docMk/>
            <pc:sldMk cId="3823759142" sldId="725"/>
            <ac:spMk id="6" creationId="{D33B4D38-9821-4D3F-9F8C-66220E55AF45}"/>
          </ac:spMkLst>
        </pc:spChg>
        <pc:spChg chg="mod">
          <ac:chgData name="Richard Nicholas" userId="ee7f9edb-fbca-4f48-9b77-f61c077cef28" providerId="ADAL" clId="{07BA0FF2-DF37-446D-8A35-7018F2D9D9F9}" dt="2022-08-16T03:24:24.334" v="274" actId="1035"/>
          <ac:spMkLst>
            <pc:docMk/>
            <pc:sldMk cId="3823759142" sldId="725"/>
            <ac:spMk id="7" creationId="{A4D780A6-0C72-48F9-A524-B32D1AB36A36}"/>
          </ac:spMkLst>
        </pc:spChg>
        <pc:spChg chg="mod">
          <ac:chgData name="Richard Nicholas" userId="ee7f9edb-fbca-4f48-9b77-f61c077cef28" providerId="ADAL" clId="{07BA0FF2-DF37-446D-8A35-7018F2D9D9F9}" dt="2022-08-16T03:24:24.334" v="274" actId="1035"/>
          <ac:spMkLst>
            <pc:docMk/>
            <pc:sldMk cId="3823759142" sldId="725"/>
            <ac:spMk id="8" creationId="{1D5D2601-1D4E-45F9-9F73-3DB380012021}"/>
          </ac:spMkLst>
        </pc:spChg>
        <pc:spChg chg="mod">
          <ac:chgData name="Richard Nicholas" userId="ee7f9edb-fbca-4f48-9b77-f61c077cef28" providerId="ADAL" clId="{07BA0FF2-DF37-446D-8A35-7018F2D9D9F9}" dt="2022-08-16T03:24:24.334" v="274" actId="1035"/>
          <ac:spMkLst>
            <pc:docMk/>
            <pc:sldMk cId="3823759142" sldId="725"/>
            <ac:spMk id="9" creationId="{CCEC709F-68E7-40C4-AFE9-134106FF3C05}"/>
          </ac:spMkLst>
        </pc:spChg>
        <pc:spChg chg="mod">
          <ac:chgData name="Richard Nicholas" userId="ee7f9edb-fbca-4f48-9b77-f61c077cef28" providerId="ADAL" clId="{07BA0FF2-DF37-446D-8A35-7018F2D9D9F9}" dt="2022-08-16T03:24:24.334" v="274" actId="1035"/>
          <ac:spMkLst>
            <pc:docMk/>
            <pc:sldMk cId="3823759142" sldId="725"/>
            <ac:spMk id="10" creationId="{A9785CFF-E533-4D89-ADA9-9B4AFFBD33F4}"/>
          </ac:spMkLst>
        </pc:spChg>
        <pc:spChg chg="mod">
          <ac:chgData name="Richard Nicholas" userId="ee7f9edb-fbca-4f48-9b77-f61c077cef28" providerId="ADAL" clId="{07BA0FF2-DF37-446D-8A35-7018F2D9D9F9}" dt="2022-08-16T03:24:35.566" v="280" actId="1035"/>
          <ac:spMkLst>
            <pc:docMk/>
            <pc:sldMk cId="3823759142" sldId="725"/>
            <ac:spMk id="13" creationId="{D804389F-0E2F-4D95-9F7E-68132B4D88C3}"/>
          </ac:spMkLst>
        </pc:spChg>
        <pc:spChg chg="mod">
          <ac:chgData name="Richard Nicholas" userId="ee7f9edb-fbca-4f48-9b77-f61c077cef28" providerId="ADAL" clId="{07BA0FF2-DF37-446D-8A35-7018F2D9D9F9}" dt="2022-08-16T03:24:35.566" v="280" actId="1035"/>
          <ac:spMkLst>
            <pc:docMk/>
            <pc:sldMk cId="3823759142" sldId="725"/>
            <ac:spMk id="14" creationId="{FF92687A-9AC0-404D-A650-E757782280B3}"/>
          </ac:spMkLst>
        </pc:spChg>
        <pc:spChg chg="mod">
          <ac:chgData name="Richard Nicholas" userId="ee7f9edb-fbca-4f48-9b77-f61c077cef28" providerId="ADAL" clId="{07BA0FF2-DF37-446D-8A35-7018F2D9D9F9}" dt="2022-08-16T03:24:35.566" v="280" actId="1035"/>
          <ac:spMkLst>
            <pc:docMk/>
            <pc:sldMk cId="3823759142" sldId="725"/>
            <ac:spMk id="15" creationId="{5F737128-171C-4070-BC7E-E5E17185B7F8}"/>
          </ac:spMkLst>
        </pc:spChg>
        <pc:graphicFrameChg chg="mod modGraphic">
          <ac:chgData name="Richard Nicholas" userId="ee7f9edb-fbca-4f48-9b77-f61c077cef28" providerId="ADAL" clId="{07BA0FF2-DF37-446D-8A35-7018F2D9D9F9}" dt="2022-08-16T03:24:29.172" v="276" actId="1035"/>
          <ac:graphicFrameMkLst>
            <pc:docMk/>
            <pc:sldMk cId="3823759142" sldId="725"/>
            <ac:graphicFrameMk id="12" creationId="{1152F237-0186-44E0-A8D8-E89650969745}"/>
          </ac:graphicFrameMkLst>
        </pc:graphicFrameChg>
      </pc:sldChg>
      <pc:sldChg chg="addSp delSp modSp modAnim">
        <pc:chgData name="Richard Nicholas" userId="ee7f9edb-fbca-4f48-9b77-f61c077cef28" providerId="ADAL" clId="{07BA0FF2-DF37-446D-8A35-7018F2D9D9F9}" dt="2022-08-16T03:19:34.142" v="35"/>
        <pc:sldMkLst>
          <pc:docMk/>
          <pc:sldMk cId="3774666990" sldId="727"/>
        </pc:sldMkLst>
        <pc:spChg chg="add del mod">
          <ac:chgData name="Richard Nicholas" userId="ee7f9edb-fbca-4f48-9b77-f61c077cef28" providerId="ADAL" clId="{07BA0FF2-DF37-446D-8A35-7018F2D9D9F9}" dt="2022-08-16T03:19:34.142" v="35"/>
          <ac:spMkLst>
            <pc:docMk/>
            <pc:sldMk cId="3774666990" sldId="727"/>
            <ac:spMk id="23" creationId="{ACB4B77F-A6A8-4F96-B6EC-FF853C518EDA}"/>
          </ac:spMkLst>
        </pc:spChg>
      </pc:sldChg>
      <pc:sldChg chg="modSp">
        <pc:chgData name="Richard Nicholas" userId="ee7f9edb-fbca-4f48-9b77-f61c077cef28" providerId="ADAL" clId="{07BA0FF2-DF37-446D-8A35-7018F2D9D9F9}" dt="2022-08-16T03:25:25.601" v="297" actId="113"/>
        <pc:sldMkLst>
          <pc:docMk/>
          <pc:sldMk cId="657795550" sldId="729"/>
        </pc:sldMkLst>
        <pc:spChg chg="mod">
          <ac:chgData name="Richard Nicholas" userId="ee7f9edb-fbca-4f48-9b77-f61c077cef28" providerId="ADAL" clId="{07BA0FF2-DF37-446D-8A35-7018F2D9D9F9}" dt="2022-08-16T03:25:25.601" v="297" actId="113"/>
          <ac:spMkLst>
            <pc:docMk/>
            <pc:sldMk cId="657795550" sldId="729"/>
            <ac:spMk id="3" creationId="{00000000-0000-0000-0000-000000000000}"/>
          </ac:spMkLst>
        </pc:spChg>
      </pc:sldChg>
      <pc:sldChg chg="modSp">
        <pc:chgData name="Richard Nicholas" userId="ee7f9edb-fbca-4f48-9b77-f61c077cef28" providerId="ADAL" clId="{07BA0FF2-DF37-446D-8A35-7018F2D9D9F9}" dt="2022-08-16T05:48:46.337" v="410" actId="20577"/>
        <pc:sldMkLst>
          <pc:docMk/>
          <pc:sldMk cId="3009378417" sldId="730"/>
        </pc:sldMkLst>
        <pc:spChg chg="mod">
          <ac:chgData name="Richard Nicholas" userId="ee7f9edb-fbca-4f48-9b77-f61c077cef28" providerId="ADAL" clId="{07BA0FF2-DF37-446D-8A35-7018F2D9D9F9}" dt="2022-08-16T05:12:27.152" v="303" actId="1076"/>
          <ac:spMkLst>
            <pc:docMk/>
            <pc:sldMk cId="3009378417" sldId="730"/>
            <ac:spMk id="3" creationId="{00000000-0000-0000-0000-000000000000}"/>
          </ac:spMkLst>
        </pc:spChg>
        <pc:graphicFrameChg chg="mod modGraphic">
          <ac:chgData name="Richard Nicholas" userId="ee7f9edb-fbca-4f48-9b77-f61c077cef28" providerId="ADAL" clId="{07BA0FF2-DF37-446D-8A35-7018F2D9D9F9}" dt="2022-08-16T05:48:46.337" v="410" actId="20577"/>
          <ac:graphicFrameMkLst>
            <pc:docMk/>
            <pc:sldMk cId="3009378417" sldId="730"/>
            <ac:graphicFrameMk id="2" creationId="{32B04C8A-D1E1-4BFB-91CF-F02C9108B7DB}"/>
          </ac:graphicFrameMkLst>
        </pc:graphicFrameChg>
      </pc:sldChg>
      <pc:sldChg chg="modSp">
        <pc:chgData name="Richard Nicholas" userId="ee7f9edb-fbca-4f48-9b77-f61c077cef28" providerId="ADAL" clId="{07BA0FF2-DF37-446D-8A35-7018F2D9D9F9}" dt="2022-08-16T05:50:23.155" v="434" actId="14100"/>
        <pc:sldMkLst>
          <pc:docMk/>
          <pc:sldMk cId="2185385596" sldId="731"/>
        </pc:sldMkLst>
        <pc:spChg chg="mod">
          <ac:chgData name="Richard Nicholas" userId="ee7f9edb-fbca-4f48-9b77-f61c077cef28" providerId="ADAL" clId="{07BA0FF2-DF37-446D-8A35-7018F2D9D9F9}" dt="2022-08-16T05:50:15.913" v="432" actId="14100"/>
          <ac:spMkLst>
            <pc:docMk/>
            <pc:sldMk cId="2185385596" sldId="731"/>
            <ac:spMk id="3" creationId="{39360F3B-011E-401A-B26E-48E64D24E764}"/>
          </ac:spMkLst>
        </pc:spChg>
        <pc:spChg chg="mod">
          <ac:chgData name="Richard Nicholas" userId="ee7f9edb-fbca-4f48-9b77-f61c077cef28" providerId="ADAL" clId="{07BA0FF2-DF37-446D-8A35-7018F2D9D9F9}" dt="2022-08-16T05:50:19.952" v="433" actId="14100"/>
          <ac:spMkLst>
            <pc:docMk/>
            <pc:sldMk cId="2185385596" sldId="731"/>
            <ac:spMk id="5" creationId="{44AAA4D0-9D84-41D0-8F8E-1488B0C01DA2}"/>
          </ac:spMkLst>
        </pc:spChg>
        <pc:spChg chg="mod">
          <ac:chgData name="Richard Nicholas" userId="ee7f9edb-fbca-4f48-9b77-f61c077cef28" providerId="ADAL" clId="{07BA0FF2-DF37-446D-8A35-7018F2D9D9F9}" dt="2022-08-16T05:50:23.155" v="434" actId="14100"/>
          <ac:spMkLst>
            <pc:docMk/>
            <pc:sldMk cId="2185385596" sldId="731"/>
            <ac:spMk id="6" creationId="{09B1D3AE-EC5F-4078-88B2-DF2F351977CD}"/>
          </ac:spMkLst>
        </pc:spChg>
        <pc:graphicFrameChg chg="mod modGraphic">
          <ac:chgData name="Richard Nicholas" userId="ee7f9edb-fbca-4f48-9b77-f61c077cef28" providerId="ADAL" clId="{07BA0FF2-DF37-446D-8A35-7018F2D9D9F9}" dt="2022-08-16T05:50:09.650" v="431" actId="14100"/>
          <ac:graphicFrameMkLst>
            <pc:docMk/>
            <pc:sldMk cId="2185385596" sldId="731"/>
            <ac:graphicFrameMk id="2" creationId="{179A38B1-DF67-4081-B79F-197AB901AC16}"/>
          </ac:graphicFrameMkLst>
        </pc:graphicFrameChg>
      </pc:sldChg>
      <pc:sldChg chg="delSp modSp delAnim">
        <pc:chgData name="Richard Nicholas" userId="ee7f9edb-fbca-4f48-9b77-f61c077cef28" providerId="ADAL" clId="{07BA0FF2-DF37-446D-8A35-7018F2D9D9F9}" dt="2022-08-16T06:12:53.330" v="472" actId="207"/>
        <pc:sldMkLst>
          <pc:docMk/>
          <pc:sldMk cId="3572757958" sldId="732"/>
        </pc:sldMkLst>
        <pc:spChg chg="mod">
          <ac:chgData name="Richard Nicholas" userId="ee7f9edb-fbca-4f48-9b77-f61c077cef28" providerId="ADAL" clId="{07BA0FF2-DF37-446D-8A35-7018F2D9D9F9}" dt="2022-08-16T06:12:53.330" v="472" actId="207"/>
          <ac:spMkLst>
            <pc:docMk/>
            <pc:sldMk cId="3572757958" sldId="732"/>
            <ac:spMk id="3" creationId="{87B123DE-CAD8-4C28-9A7B-48C8B02C2383}"/>
          </ac:spMkLst>
        </pc:spChg>
        <pc:spChg chg="del mod">
          <ac:chgData name="Richard Nicholas" userId="ee7f9edb-fbca-4f48-9b77-f61c077cef28" providerId="ADAL" clId="{07BA0FF2-DF37-446D-8A35-7018F2D9D9F9}" dt="2022-08-16T05:31:47.340" v="353" actId="478"/>
          <ac:spMkLst>
            <pc:docMk/>
            <pc:sldMk cId="3572757958" sldId="732"/>
            <ac:spMk id="4" creationId="{21EFF68E-510E-4A90-8F63-43BECA91776B}"/>
          </ac:spMkLst>
        </pc:spChg>
        <pc:spChg chg="del">
          <ac:chgData name="Richard Nicholas" userId="ee7f9edb-fbca-4f48-9b77-f61c077cef28" providerId="ADAL" clId="{07BA0FF2-DF37-446D-8A35-7018F2D9D9F9}" dt="2022-08-16T05:31:52.150" v="354" actId="478"/>
          <ac:spMkLst>
            <pc:docMk/>
            <pc:sldMk cId="3572757958" sldId="732"/>
            <ac:spMk id="5" creationId="{A9237853-6D38-4392-BAEF-E618A70BDCF4}"/>
          </ac:spMkLst>
        </pc:spChg>
      </pc:sldChg>
      <pc:sldChg chg="modSp">
        <pc:chgData name="Richard Nicholas" userId="ee7f9edb-fbca-4f48-9b77-f61c077cef28" providerId="ADAL" clId="{07BA0FF2-DF37-446D-8A35-7018F2D9D9F9}" dt="2022-08-16T05:15:15.580" v="340" actId="113"/>
        <pc:sldMkLst>
          <pc:docMk/>
          <pc:sldMk cId="771757486" sldId="733"/>
        </pc:sldMkLst>
        <pc:spChg chg="mod">
          <ac:chgData name="Richard Nicholas" userId="ee7f9edb-fbca-4f48-9b77-f61c077cef28" providerId="ADAL" clId="{07BA0FF2-DF37-446D-8A35-7018F2D9D9F9}" dt="2022-08-16T05:15:15.580" v="340" actId="113"/>
          <ac:spMkLst>
            <pc:docMk/>
            <pc:sldMk cId="771757486" sldId="733"/>
            <ac:spMk id="3" creationId="{00000000-0000-0000-0000-000000000000}"/>
          </ac:spMkLst>
        </pc:spChg>
      </pc:sldChg>
      <pc:sldChg chg="modSp">
        <pc:chgData name="Richard Nicholas" userId="ee7f9edb-fbca-4f48-9b77-f61c077cef28" providerId="ADAL" clId="{07BA0FF2-DF37-446D-8A35-7018F2D9D9F9}" dt="2022-09-02T05:30:45.616" v="1752"/>
        <pc:sldMkLst>
          <pc:docMk/>
          <pc:sldMk cId="3395529105" sldId="741"/>
        </pc:sldMkLst>
        <pc:spChg chg="mod">
          <ac:chgData name="Richard Nicholas" userId="ee7f9edb-fbca-4f48-9b77-f61c077cef28" providerId="ADAL" clId="{07BA0FF2-DF37-446D-8A35-7018F2D9D9F9}" dt="2022-09-02T05:30:45.616" v="1752"/>
          <ac:spMkLst>
            <pc:docMk/>
            <pc:sldMk cId="3395529105" sldId="741"/>
            <ac:spMk id="3" creationId="{00000000-0000-0000-0000-000000000000}"/>
          </ac:spMkLst>
        </pc:spChg>
      </pc:sldChg>
      <pc:sldChg chg="modSp">
        <pc:chgData name="Richard Nicholas" userId="ee7f9edb-fbca-4f48-9b77-f61c077cef28" providerId="ADAL" clId="{07BA0FF2-DF37-446D-8A35-7018F2D9D9F9}" dt="2022-08-16T06:33:54.445" v="625" actId="27636"/>
        <pc:sldMkLst>
          <pc:docMk/>
          <pc:sldMk cId="691241043" sldId="743"/>
        </pc:sldMkLst>
        <pc:spChg chg="mod">
          <ac:chgData name="Richard Nicholas" userId="ee7f9edb-fbca-4f48-9b77-f61c077cef28" providerId="ADAL" clId="{07BA0FF2-DF37-446D-8A35-7018F2D9D9F9}" dt="2022-08-16T06:33:54.445" v="625" actId="27636"/>
          <ac:spMkLst>
            <pc:docMk/>
            <pc:sldMk cId="691241043" sldId="743"/>
            <ac:spMk id="3" creationId="{00000000-0000-0000-0000-000000000000}"/>
          </ac:spMkLst>
        </pc:spChg>
      </pc:sldChg>
      <pc:sldChg chg="modSp">
        <pc:chgData name="Richard Nicholas" userId="ee7f9edb-fbca-4f48-9b77-f61c077cef28" providerId="ADAL" clId="{07BA0FF2-DF37-446D-8A35-7018F2D9D9F9}" dt="2022-08-16T06:32:27.705" v="600" actId="207"/>
        <pc:sldMkLst>
          <pc:docMk/>
          <pc:sldMk cId="1170636281" sldId="744"/>
        </pc:sldMkLst>
        <pc:spChg chg="mod">
          <ac:chgData name="Richard Nicholas" userId="ee7f9edb-fbca-4f48-9b77-f61c077cef28" providerId="ADAL" clId="{07BA0FF2-DF37-446D-8A35-7018F2D9D9F9}" dt="2022-08-16T06:32:27.705" v="600" actId="207"/>
          <ac:spMkLst>
            <pc:docMk/>
            <pc:sldMk cId="1170636281" sldId="744"/>
            <ac:spMk id="3" creationId="{00000000-0000-0000-0000-000000000000}"/>
          </ac:spMkLst>
        </pc:spChg>
        <pc:spChg chg="mod">
          <ac:chgData name="Richard Nicholas" userId="ee7f9edb-fbca-4f48-9b77-f61c077cef28" providerId="ADAL" clId="{07BA0FF2-DF37-446D-8A35-7018F2D9D9F9}" dt="2022-08-16T06:31:57.037" v="594" actId="20577"/>
          <ac:spMkLst>
            <pc:docMk/>
            <pc:sldMk cId="1170636281" sldId="744"/>
            <ac:spMk id="9" creationId="{988E2ED7-57F3-4F49-A492-018884D21837}"/>
          </ac:spMkLst>
        </pc:spChg>
        <pc:spChg chg="mod">
          <ac:chgData name="Richard Nicholas" userId="ee7f9edb-fbca-4f48-9b77-f61c077cef28" providerId="ADAL" clId="{07BA0FF2-DF37-446D-8A35-7018F2D9D9F9}" dt="2022-08-16T06:31:24.275" v="580" actId="14100"/>
          <ac:spMkLst>
            <pc:docMk/>
            <pc:sldMk cId="1170636281" sldId="744"/>
            <ac:spMk id="11" creationId="{F4FD84CF-4CA6-4E62-899B-A17FC4305B15}"/>
          </ac:spMkLst>
        </pc:spChg>
      </pc:sldChg>
      <pc:sldChg chg="modSp">
        <pc:chgData name="Richard Nicholas" userId="ee7f9edb-fbca-4f48-9b77-f61c077cef28" providerId="ADAL" clId="{07BA0FF2-DF37-446D-8A35-7018F2D9D9F9}" dt="2022-09-02T05:19:50.134" v="1706" actId="13926"/>
        <pc:sldMkLst>
          <pc:docMk/>
          <pc:sldMk cId="2704167967" sldId="747"/>
        </pc:sldMkLst>
        <pc:spChg chg="mod">
          <ac:chgData name="Richard Nicholas" userId="ee7f9edb-fbca-4f48-9b77-f61c077cef28" providerId="ADAL" clId="{07BA0FF2-DF37-446D-8A35-7018F2D9D9F9}" dt="2022-09-02T05:19:50.134" v="1706" actId="13926"/>
          <ac:spMkLst>
            <pc:docMk/>
            <pc:sldMk cId="2704167967" sldId="747"/>
            <ac:spMk id="2" creationId="{98B1024A-11B2-43A9-B693-E54E5D4DF93D}"/>
          </ac:spMkLst>
        </pc:spChg>
        <pc:spChg chg="mod">
          <ac:chgData name="Richard Nicholas" userId="ee7f9edb-fbca-4f48-9b77-f61c077cef28" providerId="ADAL" clId="{07BA0FF2-DF37-446D-8A35-7018F2D9D9F9}" dt="2022-09-02T05:05:16.589" v="1267" actId="20577"/>
          <ac:spMkLst>
            <pc:docMk/>
            <pc:sldMk cId="2704167967" sldId="747"/>
            <ac:spMk id="3" creationId="{00000000-0000-0000-0000-000000000000}"/>
          </ac:spMkLst>
        </pc:spChg>
      </pc:sldChg>
      <pc:sldChg chg="modSp">
        <pc:chgData name="Richard Nicholas" userId="ee7f9edb-fbca-4f48-9b77-f61c077cef28" providerId="ADAL" clId="{07BA0FF2-DF37-446D-8A35-7018F2D9D9F9}" dt="2022-09-02T05:59:02.733" v="1760" actId="20577"/>
        <pc:sldMkLst>
          <pc:docMk/>
          <pc:sldMk cId="995643647" sldId="749"/>
        </pc:sldMkLst>
        <pc:spChg chg="mod">
          <ac:chgData name="Richard Nicholas" userId="ee7f9edb-fbca-4f48-9b77-f61c077cef28" providerId="ADAL" clId="{07BA0FF2-DF37-446D-8A35-7018F2D9D9F9}" dt="2022-09-02T05:59:02.733" v="1760" actId="20577"/>
          <ac:spMkLst>
            <pc:docMk/>
            <pc:sldMk cId="995643647" sldId="749"/>
            <ac:spMk id="3" creationId="{00000000-0000-0000-0000-000000000000}"/>
          </ac:spMkLst>
        </pc:spChg>
      </pc:sldChg>
      <pc:sldChg chg="modSp">
        <pc:chgData name="Richard Nicholas" userId="ee7f9edb-fbca-4f48-9b77-f61c077cef28" providerId="ADAL" clId="{07BA0FF2-DF37-446D-8A35-7018F2D9D9F9}" dt="2022-09-02T05:24:45.953" v="1747"/>
        <pc:sldMkLst>
          <pc:docMk/>
          <pc:sldMk cId="4082576037" sldId="751"/>
        </pc:sldMkLst>
        <pc:spChg chg="mod">
          <ac:chgData name="Richard Nicholas" userId="ee7f9edb-fbca-4f48-9b77-f61c077cef28" providerId="ADAL" clId="{07BA0FF2-DF37-446D-8A35-7018F2D9D9F9}" dt="2022-09-02T05:24:45.953" v="1747"/>
          <ac:spMkLst>
            <pc:docMk/>
            <pc:sldMk cId="4082576037" sldId="751"/>
            <ac:spMk id="3" creationId="{00000000-0000-0000-0000-000000000000}"/>
          </ac:spMkLst>
        </pc:spChg>
        <pc:spChg chg="mod">
          <ac:chgData name="Richard Nicholas" userId="ee7f9edb-fbca-4f48-9b77-f61c077cef28" providerId="ADAL" clId="{07BA0FF2-DF37-446D-8A35-7018F2D9D9F9}" dt="2022-09-02T05:13:54.810" v="1602" actId="14100"/>
          <ac:spMkLst>
            <pc:docMk/>
            <pc:sldMk cId="4082576037" sldId="751"/>
            <ac:spMk id="4" creationId="{D5534C32-4D51-4176-8154-1E64F3914A10}"/>
          </ac:spMkLst>
        </pc:spChg>
        <pc:spChg chg="mod">
          <ac:chgData name="Richard Nicholas" userId="ee7f9edb-fbca-4f48-9b77-f61c077cef28" providerId="ADAL" clId="{07BA0FF2-DF37-446D-8A35-7018F2D9D9F9}" dt="2022-09-02T05:20:51.648" v="1735" actId="20577"/>
          <ac:spMkLst>
            <pc:docMk/>
            <pc:sldMk cId="4082576037" sldId="751"/>
            <ac:spMk id="5" creationId="{593A340A-62D6-4D2B-9FE8-AE73F0FE67CE}"/>
          </ac:spMkLst>
        </pc:spChg>
        <pc:spChg chg="mod">
          <ac:chgData name="Richard Nicholas" userId="ee7f9edb-fbca-4f48-9b77-f61c077cef28" providerId="ADAL" clId="{07BA0FF2-DF37-446D-8A35-7018F2D9D9F9}" dt="2022-09-02T05:15:17.812" v="1652" actId="14100"/>
          <ac:spMkLst>
            <pc:docMk/>
            <pc:sldMk cId="4082576037" sldId="751"/>
            <ac:spMk id="6" creationId="{981CD59F-3500-4D7E-93EE-C2911A87EEA8}"/>
          </ac:spMkLst>
        </pc:spChg>
      </pc:sldChg>
      <pc:sldChg chg="addSp modSp modAnim">
        <pc:chgData name="Richard Nicholas" userId="ee7f9edb-fbca-4f48-9b77-f61c077cef28" providerId="ADAL" clId="{07BA0FF2-DF37-446D-8A35-7018F2D9D9F9}" dt="2022-09-02T05:54:12.247" v="1757"/>
        <pc:sldMkLst>
          <pc:docMk/>
          <pc:sldMk cId="1353561231" sldId="752"/>
        </pc:sldMkLst>
        <pc:spChg chg="mod">
          <ac:chgData name="Richard Nicholas" userId="ee7f9edb-fbca-4f48-9b77-f61c077cef28" providerId="ADAL" clId="{07BA0FF2-DF37-446D-8A35-7018F2D9D9F9}" dt="2022-09-02T05:32:33.476" v="1756"/>
          <ac:spMkLst>
            <pc:docMk/>
            <pc:sldMk cId="1353561231" sldId="752"/>
            <ac:spMk id="3" creationId="{00000000-0000-0000-0000-000000000000}"/>
          </ac:spMkLst>
        </pc:spChg>
        <pc:spChg chg="mod">
          <ac:chgData name="Richard Nicholas" userId="ee7f9edb-fbca-4f48-9b77-f61c077cef28" providerId="ADAL" clId="{07BA0FF2-DF37-446D-8A35-7018F2D9D9F9}" dt="2022-08-16T06:59:52.416" v="842" actId="14100"/>
          <ac:spMkLst>
            <pc:docMk/>
            <pc:sldMk cId="1353561231" sldId="752"/>
            <ac:spMk id="4" creationId="{D5534C32-4D51-4176-8154-1E64F3914A10}"/>
          </ac:spMkLst>
        </pc:spChg>
        <pc:spChg chg="add mod">
          <ac:chgData name="Richard Nicholas" userId="ee7f9edb-fbca-4f48-9b77-f61c077cef28" providerId="ADAL" clId="{07BA0FF2-DF37-446D-8A35-7018F2D9D9F9}" dt="2022-08-16T07:00:46.161" v="890" actId="1076"/>
          <ac:spMkLst>
            <pc:docMk/>
            <pc:sldMk cId="1353561231" sldId="752"/>
            <ac:spMk id="5" creationId="{140A3986-E7FB-4A1B-87F6-D6992AAB4CFF}"/>
          </ac:spMkLst>
        </pc:spChg>
        <pc:spChg chg="mod">
          <ac:chgData name="Richard Nicholas" userId="ee7f9edb-fbca-4f48-9b77-f61c077cef28" providerId="ADAL" clId="{07BA0FF2-DF37-446D-8A35-7018F2D9D9F9}" dt="2022-08-16T06:58:42.980" v="829" actId="20577"/>
          <ac:spMkLst>
            <pc:docMk/>
            <pc:sldMk cId="1353561231" sldId="752"/>
            <ac:spMk id="6" creationId="{12A28D28-014D-4160-88D7-AD248949BA72}"/>
          </ac:spMkLst>
        </pc:spChg>
      </pc:sldChg>
      <pc:sldChg chg="modSp">
        <pc:chgData name="Richard Nicholas" userId="ee7f9edb-fbca-4f48-9b77-f61c077cef28" providerId="ADAL" clId="{07BA0FF2-DF37-446D-8A35-7018F2D9D9F9}" dt="2022-08-16T07:24:24.885" v="976" actId="20577"/>
        <pc:sldMkLst>
          <pc:docMk/>
          <pc:sldMk cId="1662781707" sldId="753"/>
        </pc:sldMkLst>
        <pc:spChg chg="mod">
          <ac:chgData name="Richard Nicholas" userId="ee7f9edb-fbca-4f48-9b77-f61c077cef28" providerId="ADAL" clId="{07BA0FF2-DF37-446D-8A35-7018F2D9D9F9}" dt="2022-08-16T07:24:24.885" v="976" actId="20577"/>
          <ac:spMkLst>
            <pc:docMk/>
            <pc:sldMk cId="1662781707" sldId="753"/>
            <ac:spMk id="4" creationId="{00000000-0000-0000-0000-000000000000}"/>
          </ac:spMkLst>
        </pc:spChg>
      </pc:sldChg>
      <pc:sldChg chg="modSp">
        <pc:chgData name="Richard Nicholas" userId="ee7f9edb-fbca-4f48-9b77-f61c077cef28" providerId="ADAL" clId="{07BA0FF2-DF37-446D-8A35-7018F2D9D9F9}" dt="2022-08-17T00:23:59.752" v="1135" actId="20577"/>
        <pc:sldMkLst>
          <pc:docMk/>
          <pc:sldMk cId="98553351" sldId="754"/>
        </pc:sldMkLst>
        <pc:spChg chg="mod">
          <ac:chgData name="Richard Nicholas" userId="ee7f9edb-fbca-4f48-9b77-f61c077cef28" providerId="ADAL" clId="{07BA0FF2-DF37-446D-8A35-7018F2D9D9F9}" dt="2022-08-17T00:23:59.752" v="1135" actId="20577"/>
          <ac:spMkLst>
            <pc:docMk/>
            <pc:sldMk cId="98553351" sldId="754"/>
            <ac:spMk id="3" creationId="{00000000-0000-0000-0000-000000000000}"/>
          </ac:spMkLst>
        </pc:spChg>
      </pc:sldChg>
      <pc:sldChg chg="modSp">
        <pc:chgData name="Richard Nicholas" userId="ee7f9edb-fbca-4f48-9b77-f61c077cef28" providerId="ADAL" clId="{07BA0FF2-DF37-446D-8A35-7018F2D9D9F9}" dt="2022-08-16T08:08:58.452" v="997" actId="20577"/>
        <pc:sldMkLst>
          <pc:docMk/>
          <pc:sldMk cId="2542964667" sldId="755"/>
        </pc:sldMkLst>
        <pc:spChg chg="mod">
          <ac:chgData name="Richard Nicholas" userId="ee7f9edb-fbca-4f48-9b77-f61c077cef28" providerId="ADAL" clId="{07BA0FF2-DF37-446D-8A35-7018F2D9D9F9}" dt="2022-08-16T08:08:58.452" v="997" actId="20577"/>
          <ac:spMkLst>
            <pc:docMk/>
            <pc:sldMk cId="2542964667" sldId="755"/>
            <ac:spMk id="3" creationId="{00000000-0000-0000-0000-000000000000}"/>
          </ac:spMkLst>
        </pc:spChg>
      </pc:sldChg>
      <pc:sldChg chg="modSp">
        <pc:chgData name="Richard Nicholas" userId="ee7f9edb-fbca-4f48-9b77-f61c077cef28" providerId="ADAL" clId="{07BA0FF2-DF37-446D-8A35-7018F2D9D9F9}" dt="2022-08-17T00:22:30.054" v="1124"/>
        <pc:sldMkLst>
          <pc:docMk/>
          <pc:sldMk cId="762553724" sldId="757"/>
        </pc:sldMkLst>
        <pc:spChg chg="mod">
          <ac:chgData name="Richard Nicholas" userId="ee7f9edb-fbca-4f48-9b77-f61c077cef28" providerId="ADAL" clId="{07BA0FF2-DF37-446D-8A35-7018F2D9D9F9}" dt="2022-08-16T06:25:09.946" v="535" actId="1035"/>
          <ac:spMkLst>
            <pc:docMk/>
            <pc:sldMk cId="762553724" sldId="757"/>
            <ac:spMk id="2" creationId="{2BA8105F-E5F0-41B8-BCC1-D58B8376C3BF}"/>
          </ac:spMkLst>
        </pc:spChg>
        <pc:spChg chg="mod">
          <ac:chgData name="Richard Nicholas" userId="ee7f9edb-fbca-4f48-9b77-f61c077cef28" providerId="ADAL" clId="{07BA0FF2-DF37-446D-8A35-7018F2D9D9F9}" dt="2022-08-16T06:25:21.222" v="538" actId="113"/>
          <ac:spMkLst>
            <pc:docMk/>
            <pc:sldMk cId="762553724" sldId="757"/>
            <ac:spMk id="3" creationId="{00000000-0000-0000-0000-000000000000}"/>
          </ac:spMkLst>
        </pc:spChg>
        <pc:spChg chg="mod">
          <ac:chgData name="Richard Nicholas" userId="ee7f9edb-fbca-4f48-9b77-f61c077cef28" providerId="ADAL" clId="{07BA0FF2-DF37-446D-8A35-7018F2D9D9F9}" dt="2022-08-16T06:25:09.946" v="535" actId="1035"/>
          <ac:spMkLst>
            <pc:docMk/>
            <pc:sldMk cId="762553724" sldId="757"/>
            <ac:spMk id="5" creationId="{8BD66F63-D5BA-4FC4-93FF-3482EEC413BE}"/>
          </ac:spMkLst>
        </pc:spChg>
        <pc:spChg chg="mod">
          <ac:chgData name="Richard Nicholas" userId="ee7f9edb-fbca-4f48-9b77-f61c077cef28" providerId="ADAL" clId="{07BA0FF2-DF37-446D-8A35-7018F2D9D9F9}" dt="2022-08-16T06:25:09.946" v="535" actId="1035"/>
          <ac:spMkLst>
            <pc:docMk/>
            <pc:sldMk cId="762553724" sldId="757"/>
            <ac:spMk id="11" creationId="{2115ED4C-E719-4EBE-B353-73265B8FA924}"/>
          </ac:spMkLst>
        </pc:spChg>
        <pc:spChg chg="mod">
          <ac:chgData name="Richard Nicholas" userId="ee7f9edb-fbca-4f48-9b77-f61c077cef28" providerId="ADAL" clId="{07BA0FF2-DF37-446D-8A35-7018F2D9D9F9}" dt="2022-08-16T06:25:09.946" v="535" actId="1035"/>
          <ac:spMkLst>
            <pc:docMk/>
            <pc:sldMk cId="762553724" sldId="757"/>
            <ac:spMk id="12" creationId="{735AAEA5-33EA-4263-AA7F-A013BD4538CD}"/>
          </ac:spMkLst>
        </pc:spChg>
        <pc:spChg chg="mod">
          <ac:chgData name="Richard Nicholas" userId="ee7f9edb-fbca-4f48-9b77-f61c077cef28" providerId="ADAL" clId="{07BA0FF2-DF37-446D-8A35-7018F2D9D9F9}" dt="2022-08-16T06:25:09.946" v="535" actId="1035"/>
          <ac:spMkLst>
            <pc:docMk/>
            <pc:sldMk cId="762553724" sldId="757"/>
            <ac:spMk id="13" creationId="{4AD41B88-4A8F-441A-AD02-12DCB0DD47A9}"/>
          </ac:spMkLst>
        </pc:spChg>
        <pc:spChg chg="mod">
          <ac:chgData name="Richard Nicholas" userId="ee7f9edb-fbca-4f48-9b77-f61c077cef28" providerId="ADAL" clId="{07BA0FF2-DF37-446D-8A35-7018F2D9D9F9}" dt="2022-08-17T00:22:22.846" v="1123" actId="1076"/>
          <ac:spMkLst>
            <pc:docMk/>
            <pc:sldMk cId="762553724" sldId="757"/>
            <ac:spMk id="14" creationId="{CB67C040-1202-44D8-85C5-1BC9958BEFC1}"/>
          </ac:spMkLst>
        </pc:spChg>
        <pc:graphicFrameChg chg="mod modGraphic">
          <ac:chgData name="Richard Nicholas" userId="ee7f9edb-fbca-4f48-9b77-f61c077cef28" providerId="ADAL" clId="{07BA0FF2-DF37-446D-8A35-7018F2D9D9F9}" dt="2022-08-17T00:22:30.054" v="1124"/>
          <ac:graphicFrameMkLst>
            <pc:docMk/>
            <pc:sldMk cId="762553724" sldId="757"/>
            <ac:graphicFrameMk id="4" creationId="{B2EC6F7F-9417-4BBD-B2F2-9259226D7D1B}"/>
          </ac:graphicFrameMkLst>
        </pc:graphicFrameChg>
      </pc:sldChg>
      <pc:sldChg chg="modSp">
        <pc:chgData name="Richard Nicholas" userId="ee7f9edb-fbca-4f48-9b77-f61c077cef28" providerId="ADAL" clId="{07BA0FF2-DF37-446D-8A35-7018F2D9D9F9}" dt="2022-08-16T07:20:24.929" v="944" actId="313"/>
        <pc:sldMkLst>
          <pc:docMk/>
          <pc:sldMk cId="4045748695" sldId="758"/>
        </pc:sldMkLst>
        <pc:spChg chg="mod">
          <ac:chgData name="Richard Nicholas" userId="ee7f9edb-fbca-4f48-9b77-f61c077cef28" providerId="ADAL" clId="{07BA0FF2-DF37-446D-8A35-7018F2D9D9F9}" dt="2022-08-16T07:20:24.929" v="944" actId="313"/>
          <ac:spMkLst>
            <pc:docMk/>
            <pc:sldMk cId="4045748695" sldId="758"/>
            <ac:spMk id="3" creationId="{87B123DE-CAD8-4C28-9A7B-48C8B02C2383}"/>
          </ac:spMkLst>
        </pc:spChg>
      </pc:sldChg>
      <pc:sldChg chg="addSp modSp modAnim">
        <pc:chgData name="Richard Nicholas" userId="ee7f9edb-fbca-4f48-9b77-f61c077cef28" providerId="ADAL" clId="{07BA0FF2-DF37-446D-8A35-7018F2D9D9F9}" dt="2022-08-17T00:21:47.803" v="1096" actId="207"/>
        <pc:sldMkLst>
          <pc:docMk/>
          <pc:sldMk cId="3176378352" sldId="759"/>
        </pc:sldMkLst>
        <pc:spChg chg="mod">
          <ac:chgData name="Richard Nicholas" userId="ee7f9edb-fbca-4f48-9b77-f61c077cef28" providerId="ADAL" clId="{07BA0FF2-DF37-446D-8A35-7018F2D9D9F9}" dt="2022-08-16T06:14:08.021" v="478" actId="207"/>
          <ac:spMkLst>
            <pc:docMk/>
            <pc:sldMk cId="3176378352" sldId="759"/>
            <ac:spMk id="3" creationId="{87B123DE-CAD8-4C28-9A7B-48C8B02C2383}"/>
          </ac:spMkLst>
        </pc:spChg>
        <pc:spChg chg="add mod">
          <ac:chgData name="Richard Nicholas" userId="ee7f9edb-fbca-4f48-9b77-f61c077cef28" providerId="ADAL" clId="{07BA0FF2-DF37-446D-8A35-7018F2D9D9F9}" dt="2022-08-17T00:21:47.803" v="1096" actId="207"/>
          <ac:spMkLst>
            <pc:docMk/>
            <pc:sldMk cId="3176378352" sldId="759"/>
            <ac:spMk id="4" creationId="{E87C586D-98B8-4A5A-BACA-F16537AFB1D5}"/>
          </ac:spMkLst>
        </pc:spChg>
      </pc:sldChg>
    </pc:docChg>
  </pc:docChgLst>
  <pc:docChgLst>
    <pc:chgData name="Richard Nicholas" userId="S::zalzrn@nottingham.edu.cn::ee7f9edb-fbca-4f48-9b77-f61c077cef28" providerId="AD" clId="Web-{C49573D2-3865-4004-808A-BC0E5C210915}"/>
    <pc:docChg chg="modSld">
      <pc:chgData name="Richard Nicholas" userId="S::zalzrn@nottingham.edu.cn::ee7f9edb-fbca-4f48-9b77-f61c077cef28" providerId="AD" clId="Web-{C49573D2-3865-4004-808A-BC0E5C210915}" dt="2022-09-07T03:03:46.507" v="6" actId="20577"/>
      <pc:docMkLst>
        <pc:docMk/>
      </pc:docMkLst>
      <pc:sldChg chg="modSp">
        <pc:chgData name="Richard Nicholas" userId="S::zalzrn@nottingham.edu.cn::ee7f9edb-fbca-4f48-9b77-f61c077cef28" providerId="AD" clId="Web-{C49573D2-3865-4004-808A-BC0E5C210915}" dt="2022-09-07T03:03:46.507" v="6" actId="20577"/>
        <pc:sldMkLst>
          <pc:docMk/>
          <pc:sldMk cId="1170636281" sldId="744"/>
        </pc:sldMkLst>
        <pc:spChg chg="mod">
          <ac:chgData name="Richard Nicholas" userId="S::zalzrn@nottingham.edu.cn::ee7f9edb-fbca-4f48-9b77-f61c077cef28" providerId="AD" clId="Web-{C49573D2-3865-4004-808A-BC0E5C210915}" dt="2022-09-07T03:03:46.507" v="6" actId="20577"/>
          <ac:spMkLst>
            <pc:docMk/>
            <pc:sldMk cId="1170636281" sldId="744"/>
            <ac:spMk id="11" creationId="{F4FD84CF-4CA6-4E62-899B-A17FC4305B15}"/>
          </ac:spMkLst>
        </pc:spChg>
      </pc:sldChg>
    </pc:docChg>
  </pc:docChgLst>
  <pc:docChgLst>
    <pc:chgData name="Richard Nicholas" userId="ee7f9edb-fbca-4f48-9b77-f61c077cef28" providerId="ADAL" clId="{3DAC960A-5D0D-6B4A-9F8A-16C7BE909579}"/>
    <pc:docChg chg="custSel modSld">
      <pc:chgData name="Richard Nicholas" userId="ee7f9edb-fbca-4f48-9b77-f61c077cef28" providerId="ADAL" clId="{3DAC960A-5D0D-6B4A-9F8A-16C7BE909579}" dt="2022-10-16T07:23:56.537" v="218"/>
      <pc:docMkLst>
        <pc:docMk/>
      </pc:docMkLst>
      <pc:sldChg chg="addSp modSp mod modAnim">
        <pc:chgData name="Richard Nicholas" userId="ee7f9edb-fbca-4f48-9b77-f61c077cef28" providerId="ADAL" clId="{3DAC960A-5D0D-6B4A-9F8A-16C7BE909579}" dt="2022-10-16T07:23:56.537" v="218"/>
        <pc:sldMkLst>
          <pc:docMk/>
          <pc:sldMk cId="2185385596" sldId="731"/>
        </pc:sldMkLst>
        <pc:spChg chg="add mod">
          <ac:chgData name="Richard Nicholas" userId="ee7f9edb-fbca-4f48-9b77-f61c077cef28" providerId="ADAL" clId="{3DAC960A-5D0D-6B4A-9F8A-16C7BE909579}" dt="2022-10-16T07:23:18.807" v="213" actId="14100"/>
          <ac:spMkLst>
            <pc:docMk/>
            <pc:sldMk cId="2185385596" sldId="731"/>
            <ac:spMk id="4" creationId="{739C4600-D5A2-5663-2B93-72C16C1A73C9}"/>
          </ac:spMkLst>
        </pc:spChg>
      </pc:sldChg>
      <pc:sldChg chg="addSp modSp mod">
        <pc:chgData name="Richard Nicholas" userId="ee7f9edb-fbca-4f48-9b77-f61c077cef28" providerId="ADAL" clId="{3DAC960A-5D0D-6B4A-9F8A-16C7BE909579}" dt="2022-10-09T03:24:41.698" v="122" actId="255"/>
        <pc:sldMkLst>
          <pc:docMk/>
          <pc:sldMk cId="98553351" sldId="754"/>
        </pc:sldMkLst>
        <pc:spChg chg="add mod">
          <ac:chgData name="Richard Nicholas" userId="ee7f9edb-fbca-4f48-9b77-f61c077cef28" providerId="ADAL" clId="{3DAC960A-5D0D-6B4A-9F8A-16C7BE909579}" dt="2022-10-09T03:24:41.698" v="122" actId="255"/>
          <ac:spMkLst>
            <pc:docMk/>
            <pc:sldMk cId="98553351" sldId="754"/>
            <ac:spMk id="2" creationId="{A35C807E-9E85-B1E7-22E3-0B93FD084D03}"/>
          </ac:spMkLst>
        </pc:spChg>
        <pc:spChg chg="mod">
          <ac:chgData name="Richard Nicholas" userId="ee7f9edb-fbca-4f48-9b77-f61c077cef28" providerId="ADAL" clId="{3DAC960A-5D0D-6B4A-9F8A-16C7BE909579}" dt="2022-10-09T03:20:38.151" v="4" actId="14100"/>
          <ac:spMkLst>
            <pc:docMk/>
            <pc:sldMk cId="98553351" sldId="754"/>
            <ac:spMk id="3" creationId="{00000000-0000-0000-0000-000000000000}"/>
          </ac:spMkLst>
        </pc:spChg>
      </pc:sldChg>
    </pc:docChg>
  </pc:docChgLst>
  <pc:docChgLst>
    <pc:chgData name="Richard Nicholas" userId="S::zalzrn@nottingham.edu.cn::ee7f9edb-fbca-4f48-9b77-f61c077cef28" providerId="AD" clId="Web-{DC1D3364-0DFB-4D9D-880A-16DCEC261C0F}"/>
    <pc:docChg chg="modSld">
      <pc:chgData name="Richard Nicholas" userId="S::zalzrn@nottingham.edu.cn::ee7f9edb-fbca-4f48-9b77-f61c077cef28" providerId="AD" clId="Web-{DC1D3364-0DFB-4D9D-880A-16DCEC261C0F}" dt="2024-01-15T08:32:57.959" v="28" actId="20577"/>
      <pc:docMkLst>
        <pc:docMk/>
      </pc:docMkLst>
      <pc:sldChg chg="modSp">
        <pc:chgData name="Richard Nicholas" userId="S::zalzrn@nottingham.edu.cn::ee7f9edb-fbca-4f48-9b77-f61c077cef28" providerId="AD" clId="Web-{DC1D3364-0DFB-4D9D-880A-16DCEC261C0F}" dt="2024-01-15T08:32:57.959" v="28" actId="20577"/>
        <pc:sldMkLst>
          <pc:docMk/>
          <pc:sldMk cId="98553351" sldId="754"/>
        </pc:sldMkLst>
        <pc:spChg chg="mod">
          <ac:chgData name="Richard Nicholas" userId="S::zalzrn@nottingham.edu.cn::ee7f9edb-fbca-4f48-9b77-f61c077cef28" providerId="AD" clId="Web-{DC1D3364-0DFB-4D9D-880A-16DCEC261C0F}" dt="2024-01-15T08:32:57.959" v="28" actId="20577"/>
          <ac:spMkLst>
            <pc:docMk/>
            <pc:sldMk cId="98553351" sldId="754"/>
            <ac:spMk id="3" creationId="{00000000-0000-0000-0000-000000000000}"/>
          </ac:spMkLst>
        </pc:spChg>
      </pc:sldChg>
    </pc:docChg>
  </pc:docChgLst>
  <pc:docChgLst>
    <pc:chgData name="Richard Nicholas" userId="ee7f9edb-fbca-4f48-9b77-f61c077cef28" providerId="ADAL" clId="{ECBBC6CC-0309-4598-824D-8CA78AB76800}"/>
    <pc:docChg chg="undo custSel addSld delSld modSld sldOrd">
      <pc:chgData name="Richard Nicholas" userId="ee7f9edb-fbca-4f48-9b77-f61c077cef28" providerId="ADAL" clId="{ECBBC6CC-0309-4598-824D-8CA78AB76800}" dt="2022-07-19T06:19:33.986" v="9569" actId="20577"/>
      <pc:docMkLst>
        <pc:docMk/>
      </pc:docMkLst>
      <pc:sldChg chg="modSp">
        <pc:chgData name="Richard Nicholas" userId="ee7f9edb-fbca-4f48-9b77-f61c077cef28" providerId="ADAL" clId="{ECBBC6CC-0309-4598-824D-8CA78AB76800}" dt="2022-07-18T01:02:21.959" v="1" actId="20577"/>
        <pc:sldMkLst>
          <pc:docMk/>
          <pc:sldMk cId="3591253896" sldId="313"/>
        </pc:sldMkLst>
        <pc:spChg chg="mod">
          <ac:chgData name="Richard Nicholas" userId="ee7f9edb-fbca-4f48-9b77-f61c077cef28" providerId="ADAL" clId="{ECBBC6CC-0309-4598-824D-8CA78AB76800}" dt="2022-07-18T01:02:21.959" v="1" actId="20577"/>
          <ac:spMkLst>
            <pc:docMk/>
            <pc:sldMk cId="3591253896" sldId="313"/>
            <ac:spMk id="8" creationId="{00000000-0000-0000-0000-000000000000}"/>
          </ac:spMkLst>
        </pc:spChg>
      </pc:sldChg>
      <pc:sldChg chg="modSp">
        <pc:chgData name="Richard Nicholas" userId="ee7f9edb-fbca-4f48-9b77-f61c077cef28" providerId="ADAL" clId="{ECBBC6CC-0309-4598-824D-8CA78AB76800}" dt="2022-07-18T07:35:48.933" v="4612" actId="20577"/>
        <pc:sldMkLst>
          <pc:docMk/>
          <pc:sldMk cId="1623578205" sldId="661"/>
        </pc:sldMkLst>
        <pc:spChg chg="mod">
          <ac:chgData name="Richard Nicholas" userId="ee7f9edb-fbca-4f48-9b77-f61c077cef28" providerId="ADAL" clId="{ECBBC6CC-0309-4598-824D-8CA78AB76800}" dt="2022-07-18T07:35:48.933" v="4612" actId="20577"/>
          <ac:spMkLst>
            <pc:docMk/>
            <pc:sldMk cId="1623578205" sldId="661"/>
            <ac:spMk id="3" creationId="{00000000-0000-0000-0000-000000000000}"/>
          </ac:spMkLst>
        </pc:spChg>
      </pc:sldChg>
      <pc:sldChg chg="addSp delSp modSp modAnim">
        <pc:chgData name="Richard Nicholas" userId="ee7f9edb-fbca-4f48-9b77-f61c077cef28" providerId="ADAL" clId="{ECBBC6CC-0309-4598-824D-8CA78AB76800}" dt="2022-07-19T05:53:30.283" v="8712" actId="14100"/>
        <pc:sldMkLst>
          <pc:docMk/>
          <pc:sldMk cId="892475997" sldId="684"/>
        </pc:sldMkLst>
        <pc:spChg chg="del">
          <ac:chgData name="Richard Nicholas" userId="ee7f9edb-fbca-4f48-9b77-f61c077cef28" providerId="ADAL" clId="{ECBBC6CC-0309-4598-824D-8CA78AB76800}" dt="2022-07-18T01:29:19.190" v="731" actId="478"/>
          <ac:spMkLst>
            <pc:docMk/>
            <pc:sldMk cId="892475997" sldId="684"/>
            <ac:spMk id="2" creationId="{309FEB32-E2E9-496F-B17D-5A4985013A4C}"/>
          </ac:spMkLst>
        </pc:spChg>
        <pc:spChg chg="mod">
          <ac:chgData name="Richard Nicholas" userId="ee7f9edb-fbca-4f48-9b77-f61c077cef28" providerId="ADAL" clId="{ECBBC6CC-0309-4598-824D-8CA78AB76800}" dt="2022-07-19T05:53:30.283" v="8712" actId="14100"/>
          <ac:spMkLst>
            <pc:docMk/>
            <pc:sldMk cId="892475997" sldId="684"/>
            <ac:spMk id="3" creationId="{00000000-0000-0000-0000-000000000000}"/>
          </ac:spMkLst>
        </pc:spChg>
        <pc:spChg chg="add mod">
          <ac:chgData name="Richard Nicholas" userId="ee7f9edb-fbca-4f48-9b77-f61c077cef28" providerId="ADAL" clId="{ECBBC6CC-0309-4598-824D-8CA78AB76800}" dt="2022-07-18T01:40:56.390" v="939" actId="207"/>
          <ac:spMkLst>
            <pc:docMk/>
            <pc:sldMk cId="892475997" sldId="684"/>
            <ac:spMk id="4" creationId="{3306C6AA-1841-4574-B7DF-5799BA563CD6}"/>
          </ac:spMkLst>
        </pc:spChg>
        <pc:spChg chg="add del">
          <ac:chgData name="Richard Nicholas" userId="ee7f9edb-fbca-4f48-9b77-f61c077cef28" providerId="ADAL" clId="{ECBBC6CC-0309-4598-824D-8CA78AB76800}" dt="2022-07-18T01:39:21.677" v="879"/>
          <ac:spMkLst>
            <pc:docMk/>
            <pc:sldMk cId="892475997" sldId="684"/>
            <ac:spMk id="5" creationId="{170F580C-A1BA-40A5-B0CE-75E53D36645A}"/>
          </ac:spMkLst>
        </pc:spChg>
        <pc:spChg chg="mod">
          <ac:chgData name="Richard Nicholas" userId="ee7f9edb-fbca-4f48-9b77-f61c077cef28" providerId="ADAL" clId="{ECBBC6CC-0309-4598-824D-8CA78AB76800}" dt="2022-07-18T02:43:16.035" v="1710" actId="20577"/>
          <ac:spMkLst>
            <pc:docMk/>
            <pc:sldMk cId="892475997" sldId="684"/>
            <ac:spMk id="7" creationId="{00000000-0000-0000-0000-000000000000}"/>
          </ac:spMkLst>
        </pc:spChg>
        <pc:spChg chg="del">
          <ac:chgData name="Richard Nicholas" userId="ee7f9edb-fbca-4f48-9b77-f61c077cef28" providerId="ADAL" clId="{ECBBC6CC-0309-4598-824D-8CA78AB76800}" dt="2022-07-18T01:29:19.190" v="731" actId="478"/>
          <ac:spMkLst>
            <pc:docMk/>
            <pc:sldMk cId="892475997" sldId="684"/>
            <ac:spMk id="11" creationId="{91C96F96-F1C1-4935-A768-EB79AC04B26E}"/>
          </ac:spMkLst>
        </pc:spChg>
        <pc:spChg chg="del">
          <ac:chgData name="Richard Nicholas" userId="ee7f9edb-fbca-4f48-9b77-f61c077cef28" providerId="ADAL" clId="{ECBBC6CC-0309-4598-824D-8CA78AB76800}" dt="2022-07-18T01:29:19.190" v="731" actId="478"/>
          <ac:spMkLst>
            <pc:docMk/>
            <pc:sldMk cId="892475997" sldId="684"/>
            <ac:spMk id="12" creationId="{D6725717-8487-4090-BB67-803A8416DE16}"/>
          </ac:spMkLst>
        </pc:spChg>
        <pc:spChg chg="del">
          <ac:chgData name="Richard Nicholas" userId="ee7f9edb-fbca-4f48-9b77-f61c077cef28" providerId="ADAL" clId="{ECBBC6CC-0309-4598-824D-8CA78AB76800}" dt="2022-07-18T01:29:19.190" v="731" actId="478"/>
          <ac:spMkLst>
            <pc:docMk/>
            <pc:sldMk cId="892475997" sldId="684"/>
            <ac:spMk id="13" creationId="{6DBFB35F-87A0-4ED5-A611-FFDFABB76714}"/>
          </ac:spMkLst>
        </pc:spChg>
        <pc:spChg chg="del">
          <ac:chgData name="Richard Nicholas" userId="ee7f9edb-fbca-4f48-9b77-f61c077cef28" providerId="ADAL" clId="{ECBBC6CC-0309-4598-824D-8CA78AB76800}" dt="2022-07-18T01:29:19.190" v="731" actId="478"/>
          <ac:spMkLst>
            <pc:docMk/>
            <pc:sldMk cId="892475997" sldId="684"/>
            <ac:spMk id="14" creationId="{7C81166C-D640-4F0D-87C8-D4AF3262A5AA}"/>
          </ac:spMkLst>
        </pc:spChg>
        <pc:spChg chg="del">
          <ac:chgData name="Richard Nicholas" userId="ee7f9edb-fbca-4f48-9b77-f61c077cef28" providerId="ADAL" clId="{ECBBC6CC-0309-4598-824D-8CA78AB76800}" dt="2022-07-18T01:29:19.190" v="731" actId="478"/>
          <ac:spMkLst>
            <pc:docMk/>
            <pc:sldMk cId="892475997" sldId="684"/>
            <ac:spMk id="15" creationId="{8407B958-1CEF-4F43-9C3C-84EE917A82A6}"/>
          </ac:spMkLst>
        </pc:spChg>
        <pc:spChg chg="del">
          <ac:chgData name="Richard Nicholas" userId="ee7f9edb-fbca-4f48-9b77-f61c077cef28" providerId="ADAL" clId="{ECBBC6CC-0309-4598-824D-8CA78AB76800}" dt="2022-07-18T01:29:19.190" v="731" actId="478"/>
          <ac:spMkLst>
            <pc:docMk/>
            <pc:sldMk cId="892475997" sldId="684"/>
            <ac:spMk id="16" creationId="{58235AE6-5F62-41A4-AD09-A5E6E23BF5BE}"/>
          </ac:spMkLst>
        </pc:spChg>
        <pc:spChg chg="add mod">
          <ac:chgData name="Richard Nicholas" userId="ee7f9edb-fbca-4f48-9b77-f61c077cef28" providerId="ADAL" clId="{ECBBC6CC-0309-4598-824D-8CA78AB76800}" dt="2022-07-18T07:47:14.264" v="4614" actId="20577"/>
          <ac:spMkLst>
            <pc:docMk/>
            <pc:sldMk cId="892475997" sldId="684"/>
            <ac:spMk id="17" creationId="{5B12B696-B204-4473-8C59-AB1DBD64AA31}"/>
          </ac:spMkLst>
        </pc:spChg>
        <pc:spChg chg="add mod">
          <ac:chgData name="Richard Nicholas" userId="ee7f9edb-fbca-4f48-9b77-f61c077cef28" providerId="ADAL" clId="{ECBBC6CC-0309-4598-824D-8CA78AB76800}" dt="2022-07-18T01:41:29.865" v="942" actId="207"/>
          <ac:spMkLst>
            <pc:docMk/>
            <pc:sldMk cId="892475997" sldId="684"/>
            <ac:spMk id="18" creationId="{2BA82F89-0293-4573-A806-9833ECFD5B32}"/>
          </ac:spMkLst>
        </pc:spChg>
        <pc:spChg chg="add mod">
          <ac:chgData name="Richard Nicholas" userId="ee7f9edb-fbca-4f48-9b77-f61c077cef28" providerId="ADAL" clId="{ECBBC6CC-0309-4598-824D-8CA78AB76800}" dt="2022-07-18T01:41:18.354" v="941" actId="207"/>
          <ac:spMkLst>
            <pc:docMk/>
            <pc:sldMk cId="892475997" sldId="684"/>
            <ac:spMk id="19" creationId="{58CCEEF0-0A5A-4B4D-A580-9912C737676E}"/>
          </ac:spMkLst>
        </pc:spChg>
        <pc:spChg chg="add mod">
          <ac:chgData name="Richard Nicholas" userId="ee7f9edb-fbca-4f48-9b77-f61c077cef28" providerId="ADAL" clId="{ECBBC6CC-0309-4598-824D-8CA78AB76800}" dt="2022-07-18T01:41:13.594" v="940" actId="207"/>
          <ac:spMkLst>
            <pc:docMk/>
            <pc:sldMk cId="892475997" sldId="684"/>
            <ac:spMk id="20" creationId="{D2BA407B-B36B-4671-BF21-1A51D35D2104}"/>
          </ac:spMkLst>
        </pc:spChg>
        <pc:spChg chg="add del mod">
          <ac:chgData name="Richard Nicholas" userId="ee7f9edb-fbca-4f48-9b77-f61c077cef28" providerId="ADAL" clId="{ECBBC6CC-0309-4598-824D-8CA78AB76800}" dt="2022-07-18T01:39:26.846" v="880" actId="478"/>
          <ac:spMkLst>
            <pc:docMk/>
            <pc:sldMk cId="892475997" sldId="684"/>
            <ac:spMk id="21" creationId="{EBF02DE8-D7A4-4DAB-905C-6B324D11B2D8}"/>
          </ac:spMkLst>
        </pc:spChg>
        <pc:spChg chg="add del mod">
          <ac:chgData name="Richard Nicholas" userId="ee7f9edb-fbca-4f48-9b77-f61c077cef28" providerId="ADAL" clId="{ECBBC6CC-0309-4598-824D-8CA78AB76800}" dt="2022-07-18T01:39:20.110" v="877"/>
          <ac:spMkLst>
            <pc:docMk/>
            <pc:sldMk cId="892475997" sldId="684"/>
            <ac:spMk id="22" creationId="{4A5EA61C-1797-453B-9C2F-F5C8D7D54C41}"/>
          </ac:spMkLst>
        </pc:spChg>
      </pc:sldChg>
      <pc:sldChg chg="modSp">
        <pc:chgData name="Richard Nicholas" userId="ee7f9edb-fbca-4f48-9b77-f61c077cef28" providerId="ADAL" clId="{ECBBC6CC-0309-4598-824D-8CA78AB76800}" dt="2022-07-18T01:13:18.126" v="532" actId="20577"/>
        <pc:sldMkLst>
          <pc:docMk/>
          <pc:sldMk cId="659983818" sldId="724"/>
        </pc:sldMkLst>
        <pc:spChg chg="mod">
          <ac:chgData name="Richard Nicholas" userId="ee7f9edb-fbca-4f48-9b77-f61c077cef28" providerId="ADAL" clId="{ECBBC6CC-0309-4598-824D-8CA78AB76800}" dt="2022-07-18T01:13:18.126" v="532" actId="20577"/>
          <ac:spMkLst>
            <pc:docMk/>
            <pc:sldMk cId="659983818" sldId="724"/>
            <ac:spMk id="4" creationId="{00000000-0000-0000-0000-000000000000}"/>
          </ac:spMkLst>
        </pc:spChg>
      </pc:sldChg>
      <pc:sldChg chg="addSp delSp modSp add setBg modAnim">
        <pc:chgData name="Richard Nicholas" userId="ee7f9edb-fbca-4f48-9b77-f61c077cef28" providerId="ADAL" clId="{ECBBC6CC-0309-4598-824D-8CA78AB76800}" dt="2022-07-18T02:52:16.698" v="2114" actId="20577"/>
        <pc:sldMkLst>
          <pc:docMk/>
          <pc:sldMk cId="3823759142" sldId="725"/>
        </pc:sldMkLst>
        <pc:spChg chg="add mod">
          <ac:chgData name="Richard Nicholas" userId="ee7f9edb-fbca-4f48-9b77-f61c077cef28" providerId="ADAL" clId="{ECBBC6CC-0309-4598-824D-8CA78AB76800}" dt="2022-07-18T01:49:46.014" v="991" actId="1035"/>
          <ac:spMkLst>
            <pc:docMk/>
            <pc:sldMk cId="3823759142" sldId="725"/>
            <ac:spMk id="2" creationId="{6CDD3CEA-80E7-461C-A3E1-ECC5BB62A95A}"/>
          </ac:spMkLst>
        </pc:spChg>
        <pc:spChg chg="add mod">
          <ac:chgData name="Richard Nicholas" userId="ee7f9edb-fbca-4f48-9b77-f61c077cef28" providerId="ADAL" clId="{ECBBC6CC-0309-4598-824D-8CA78AB76800}" dt="2022-07-18T01:49:46.014" v="991" actId="1035"/>
          <ac:spMkLst>
            <pc:docMk/>
            <pc:sldMk cId="3823759142" sldId="725"/>
            <ac:spMk id="3" creationId="{82B8C552-D270-40E2-B4A2-468088BB1B38}"/>
          </ac:spMkLst>
        </pc:spChg>
        <pc:spChg chg="add mod">
          <ac:chgData name="Richard Nicholas" userId="ee7f9edb-fbca-4f48-9b77-f61c077cef28" providerId="ADAL" clId="{ECBBC6CC-0309-4598-824D-8CA78AB76800}" dt="2022-07-18T01:49:46.014" v="991" actId="1035"/>
          <ac:spMkLst>
            <pc:docMk/>
            <pc:sldMk cId="3823759142" sldId="725"/>
            <ac:spMk id="4" creationId="{EDF156CD-D72E-4193-B58A-AA72BD560A54}"/>
          </ac:spMkLst>
        </pc:spChg>
        <pc:spChg chg="add mod">
          <ac:chgData name="Richard Nicholas" userId="ee7f9edb-fbca-4f48-9b77-f61c077cef28" providerId="ADAL" clId="{ECBBC6CC-0309-4598-824D-8CA78AB76800}" dt="2022-07-18T01:49:46.014" v="991" actId="1035"/>
          <ac:spMkLst>
            <pc:docMk/>
            <pc:sldMk cId="3823759142" sldId="725"/>
            <ac:spMk id="5" creationId="{EE1ADB9B-5459-4CD5-A63B-BFB501E5BBE2}"/>
          </ac:spMkLst>
        </pc:spChg>
        <pc:spChg chg="add mod">
          <ac:chgData name="Richard Nicholas" userId="ee7f9edb-fbca-4f48-9b77-f61c077cef28" providerId="ADAL" clId="{ECBBC6CC-0309-4598-824D-8CA78AB76800}" dt="2022-07-18T01:49:46.014" v="991" actId="1035"/>
          <ac:spMkLst>
            <pc:docMk/>
            <pc:sldMk cId="3823759142" sldId="725"/>
            <ac:spMk id="6" creationId="{D33B4D38-9821-4D3F-9F8C-66220E55AF45}"/>
          </ac:spMkLst>
        </pc:spChg>
        <pc:spChg chg="add mod">
          <ac:chgData name="Richard Nicholas" userId="ee7f9edb-fbca-4f48-9b77-f61c077cef28" providerId="ADAL" clId="{ECBBC6CC-0309-4598-824D-8CA78AB76800}" dt="2022-07-18T01:50:41.821" v="998" actId="207"/>
          <ac:spMkLst>
            <pc:docMk/>
            <pc:sldMk cId="3823759142" sldId="725"/>
            <ac:spMk id="7" creationId="{A4D780A6-0C72-48F9-A524-B32D1AB36A36}"/>
          </ac:spMkLst>
        </pc:spChg>
        <pc:spChg chg="add mod">
          <ac:chgData name="Richard Nicholas" userId="ee7f9edb-fbca-4f48-9b77-f61c077cef28" providerId="ADAL" clId="{ECBBC6CC-0309-4598-824D-8CA78AB76800}" dt="2022-07-18T01:50:54.763" v="1000" actId="1076"/>
          <ac:spMkLst>
            <pc:docMk/>
            <pc:sldMk cId="3823759142" sldId="725"/>
            <ac:spMk id="8" creationId="{1D5D2601-1D4E-45F9-9F73-3DB380012021}"/>
          </ac:spMkLst>
        </pc:spChg>
        <pc:spChg chg="add mod">
          <ac:chgData name="Richard Nicholas" userId="ee7f9edb-fbca-4f48-9b77-f61c077cef28" providerId="ADAL" clId="{ECBBC6CC-0309-4598-824D-8CA78AB76800}" dt="2022-07-18T01:51:08.463" v="1002" actId="1076"/>
          <ac:spMkLst>
            <pc:docMk/>
            <pc:sldMk cId="3823759142" sldId="725"/>
            <ac:spMk id="9" creationId="{CCEC709F-68E7-40C4-AFE9-134106FF3C05}"/>
          </ac:spMkLst>
        </pc:spChg>
        <pc:spChg chg="add mod">
          <ac:chgData name="Richard Nicholas" userId="ee7f9edb-fbca-4f48-9b77-f61c077cef28" providerId="ADAL" clId="{ECBBC6CC-0309-4598-824D-8CA78AB76800}" dt="2022-07-18T01:51:22.733" v="1004" actId="1076"/>
          <ac:spMkLst>
            <pc:docMk/>
            <pc:sldMk cId="3823759142" sldId="725"/>
            <ac:spMk id="10" creationId="{A9785CFF-E533-4D89-ADA9-9B4AFFBD33F4}"/>
          </ac:spMkLst>
        </pc:spChg>
        <pc:spChg chg="add del mod">
          <ac:chgData name="Richard Nicholas" userId="ee7f9edb-fbca-4f48-9b77-f61c077cef28" providerId="ADAL" clId="{ECBBC6CC-0309-4598-824D-8CA78AB76800}" dt="2022-07-18T01:56:56.077" v="1276" actId="478"/>
          <ac:spMkLst>
            <pc:docMk/>
            <pc:sldMk cId="3823759142" sldId="725"/>
            <ac:spMk id="11" creationId="{031F2B1B-6F69-4E56-898D-4DA45E288A2B}"/>
          </ac:spMkLst>
        </pc:spChg>
        <pc:spChg chg="add mod">
          <ac:chgData name="Richard Nicholas" userId="ee7f9edb-fbca-4f48-9b77-f61c077cef28" providerId="ADAL" clId="{ECBBC6CC-0309-4598-824D-8CA78AB76800}" dt="2022-07-18T02:02:09.935" v="1486" actId="1076"/>
          <ac:spMkLst>
            <pc:docMk/>
            <pc:sldMk cId="3823759142" sldId="725"/>
            <ac:spMk id="13" creationId="{D804389F-0E2F-4D95-9F7E-68132B4D88C3}"/>
          </ac:spMkLst>
        </pc:spChg>
        <pc:spChg chg="add mod">
          <ac:chgData name="Richard Nicholas" userId="ee7f9edb-fbca-4f48-9b77-f61c077cef28" providerId="ADAL" clId="{ECBBC6CC-0309-4598-824D-8CA78AB76800}" dt="2022-07-18T02:02:35.246" v="1493" actId="1076"/>
          <ac:spMkLst>
            <pc:docMk/>
            <pc:sldMk cId="3823759142" sldId="725"/>
            <ac:spMk id="14" creationId="{FF92687A-9AC0-404D-A650-E757782280B3}"/>
          </ac:spMkLst>
        </pc:spChg>
        <pc:spChg chg="add mod">
          <ac:chgData name="Richard Nicholas" userId="ee7f9edb-fbca-4f48-9b77-f61c077cef28" providerId="ADAL" clId="{ECBBC6CC-0309-4598-824D-8CA78AB76800}" dt="2022-07-18T02:52:16.698" v="2114" actId="20577"/>
          <ac:spMkLst>
            <pc:docMk/>
            <pc:sldMk cId="3823759142" sldId="725"/>
            <ac:spMk id="15" creationId="{5F737128-171C-4070-BC7E-E5E17185B7F8}"/>
          </ac:spMkLst>
        </pc:spChg>
        <pc:graphicFrameChg chg="add mod modGraphic">
          <ac:chgData name="Richard Nicholas" userId="ee7f9edb-fbca-4f48-9b77-f61c077cef28" providerId="ADAL" clId="{ECBBC6CC-0309-4598-824D-8CA78AB76800}" dt="2022-07-18T02:51:36.832" v="2113" actId="14100"/>
          <ac:graphicFrameMkLst>
            <pc:docMk/>
            <pc:sldMk cId="3823759142" sldId="725"/>
            <ac:graphicFrameMk id="12" creationId="{1152F237-0186-44E0-A8D8-E89650969745}"/>
          </ac:graphicFrameMkLst>
        </pc:graphicFrameChg>
      </pc:sldChg>
      <pc:sldChg chg="addSp delSp modSp delAnim modAnim">
        <pc:chgData name="Richard Nicholas" userId="ee7f9edb-fbca-4f48-9b77-f61c077cef28" providerId="ADAL" clId="{ECBBC6CC-0309-4598-824D-8CA78AB76800}" dt="2022-07-18T07:02:59.682" v="4212" actId="1076"/>
        <pc:sldMkLst>
          <pc:docMk/>
          <pc:sldMk cId="3774666990" sldId="727"/>
        </pc:sldMkLst>
        <pc:spChg chg="add mod">
          <ac:chgData name="Richard Nicholas" userId="ee7f9edb-fbca-4f48-9b77-f61c077cef28" providerId="ADAL" clId="{ECBBC6CC-0309-4598-824D-8CA78AB76800}" dt="2022-07-18T07:02:59.682" v="4212" actId="1076"/>
          <ac:spMkLst>
            <pc:docMk/>
            <pc:sldMk cId="3774666990" sldId="727"/>
            <ac:spMk id="11" creationId="{54ED92A3-D82C-4C1E-8A58-B3735E49D0B6}"/>
          </ac:spMkLst>
        </pc:spChg>
        <pc:spChg chg="mod">
          <ac:chgData name="Richard Nicholas" userId="ee7f9edb-fbca-4f48-9b77-f61c077cef28" providerId="ADAL" clId="{ECBBC6CC-0309-4598-824D-8CA78AB76800}" dt="2022-07-18T02:25:48.657" v="1523" actId="1076"/>
          <ac:spMkLst>
            <pc:docMk/>
            <pc:sldMk cId="3774666990" sldId="727"/>
            <ac:spMk id="13" creationId="{D804389F-0E2F-4D95-9F7E-68132B4D88C3}"/>
          </ac:spMkLst>
        </pc:spChg>
        <pc:spChg chg="mod">
          <ac:chgData name="Richard Nicholas" userId="ee7f9edb-fbca-4f48-9b77-f61c077cef28" providerId="ADAL" clId="{ECBBC6CC-0309-4598-824D-8CA78AB76800}" dt="2022-07-18T02:25:48.657" v="1523" actId="1076"/>
          <ac:spMkLst>
            <pc:docMk/>
            <pc:sldMk cId="3774666990" sldId="727"/>
            <ac:spMk id="14" creationId="{FF92687A-9AC0-404D-A650-E757782280B3}"/>
          </ac:spMkLst>
        </pc:spChg>
        <pc:spChg chg="mod">
          <ac:chgData name="Richard Nicholas" userId="ee7f9edb-fbca-4f48-9b77-f61c077cef28" providerId="ADAL" clId="{ECBBC6CC-0309-4598-824D-8CA78AB76800}" dt="2022-07-18T02:34:01.678" v="1613" actId="20577"/>
          <ac:spMkLst>
            <pc:docMk/>
            <pc:sldMk cId="3774666990" sldId="727"/>
            <ac:spMk id="15" creationId="{5F737128-171C-4070-BC7E-E5E17185B7F8}"/>
          </ac:spMkLst>
        </pc:spChg>
        <pc:spChg chg="add mod">
          <ac:chgData name="Richard Nicholas" userId="ee7f9edb-fbca-4f48-9b77-f61c077cef28" providerId="ADAL" clId="{ECBBC6CC-0309-4598-824D-8CA78AB76800}" dt="2022-07-18T02:52:55.155" v="2122" actId="692"/>
          <ac:spMkLst>
            <pc:docMk/>
            <pc:sldMk cId="3774666990" sldId="727"/>
            <ac:spMk id="16" creationId="{8AF6AAF4-A641-436C-9327-E0471D094BFA}"/>
          </ac:spMkLst>
        </pc:spChg>
        <pc:spChg chg="add mod">
          <ac:chgData name="Richard Nicholas" userId="ee7f9edb-fbca-4f48-9b77-f61c077cef28" providerId="ADAL" clId="{ECBBC6CC-0309-4598-824D-8CA78AB76800}" dt="2022-07-18T02:52:55.155" v="2122" actId="692"/>
          <ac:spMkLst>
            <pc:docMk/>
            <pc:sldMk cId="3774666990" sldId="727"/>
            <ac:spMk id="17" creationId="{444CF906-AB72-459C-9AF1-1879E9CA721F}"/>
          </ac:spMkLst>
        </pc:spChg>
        <pc:spChg chg="add mod">
          <ac:chgData name="Richard Nicholas" userId="ee7f9edb-fbca-4f48-9b77-f61c077cef28" providerId="ADAL" clId="{ECBBC6CC-0309-4598-824D-8CA78AB76800}" dt="2022-07-18T02:52:55.155" v="2122" actId="692"/>
          <ac:spMkLst>
            <pc:docMk/>
            <pc:sldMk cId="3774666990" sldId="727"/>
            <ac:spMk id="18" creationId="{523B656E-765F-43AB-90DE-510AA5D12C39}"/>
          </ac:spMkLst>
        </pc:spChg>
        <pc:spChg chg="add mod">
          <ac:chgData name="Richard Nicholas" userId="ee7f9edb-fbca-4f48-9b77-f61c077cef28" providerId="ADAL" clId="{ECBBC6CC-0309-4598-824D-8CA78AB76800}" dt="2022-07-18T02:52:55.155" v="2122" actId="692"/>
          <ac:spMkLst>
            <pc:docMk/>
            <pc:sldMk cId="3774666990" sldId="727"/>
            <ac:spMk id="19" creationId="{F0D35B8E-EC27-4F12-869C-B3075814C11E}"/>
          </ac:spMkLst>
        </pc:spChg>
        <pc:spChg chg="add mod">
          <ac:chgData name="Richard Nicholas" userId="ee7f9edb-fbca-4f48-9b77-f61c077cef28" providerId="ADAL" clId="{ECBBC6CC-0309-4598-824D-8CA78AB76800}" dt="2022-07-18T02:33:42.450" v="1604" actId="1076"/>
          <ac:spMkLst>
            <pc:docMk/>
            <pc:sldMk cId="3774666990" sldId="727"/>
            <ac:spMk id="20" creationId="{D1390E39-C882-42A6-ABE1-FE6009572606}"/>
          </ac:spMkLst>
        </pc:spChg>
        <pc:spChg chg="add mod">
          <ac:chgData name="Richard Nicholas" userId="ee7f9edb-fbca-4f48-9b77-f61c077cef28" providerId="ADAL" clId="{ECBBC6CC-0309-4598-824D-8CA78AB76800}" dt="2022-07-18T02:33:27.962" v="1602" actId="1076"/>
          <ac:spMkLst>
            <pc:docMk/>
            <pc:sldMk cId="3774666990" sldId="727"/>
            <ac:spMk id="21" creationId="{3E2646E6-88D6-4F14-8EE1-1971486A256A}"/>
          </ac:spMkLst>
        </pc:spChg>
        <pc:spChg chg="add mod">
          <ac:chgData name="Richard Nicholas" userId="ee7f9edb-fbca-4f48-9b77-f61c077cef28" providerId="ADAL" clId="{ECBBC6CC-0309-4598-824D-8CA78AB76800}" dt="2022-07-18T02:33:10.953" v="1601" actId="688"/>
          <ac:spMkLst>
            <pc:docMk/>
            <pc:sldMk cId="3774666990" sldId="727"/>
            <ac:spMk id="22" creationId="{F0E885B0-7879-4AD9-B910-984B3CA0C597}"/>
          </ac:spMkLst>
        </pc:spChg>
        <pc:graphicFrameChg chg="del mod">
          <ac:chgData name="Richard Nicholas" userId="ee7f9edb-fbca-4f48-9b77-f61c077cef28" providerId="ADAL" clId="{ECBBC6CC-0309-4598-824D-8CA78AB76800}" dt="2022-07-18T02:34:23.439" v="1620" actId="478"/>
          <ac:graphicFrameMkLst>
            <pc:docMk/>
            <pc:sldMk cId="3774666990" sldId="727"/>
            <ac:graphicFrameMk id="12" creationId="{1152F237-0186-44E0-A8D8-E89650969745}"/>
          </ac:graphicFrameMkLst>
        </pc:graphicFrameChg>
      </pc:sldChg>
      <pc:sldChg chg="modSp">
        <pc:chgData name="Richard Nicholas" userId="ee7f9edb-fbca-4f48-9b77-f61c077cef28" providerId="ADAL" clId="{ECBBC6CC-0309-4598-824D-8CA78AB76800}" dt="2022-07-18T08:00:14.359" v="4623" actId="20577"/>
        <pc:sldMkLst>
          <pc:docMk/>
          <pc:sldMk cId="1559281096" sldId="728"/>
        </pc:sldMkLst>
        <pc:spChg chg="mod">
          <ac:chgData name="Richard Nicholas" userId="ee7f9edb-fbca-4f48-9b77-f61c077cef28" providerId="ADAL" clId="{ECBBC6CC-0309-4598-824D-8CA78AB76800}" dt="2022-07-18T08:00:14.359" v="4623" actId="20577"/>
          <ac:spMkLst>
            <pc:docMk/>
            <pc:sldMk cId="1559281096" sldId="728"/>
            <ac:spMk id="4" creationId="{00000000-0000-0000-0000-000000000000}"/>
          </ac:spMkLst>
        </pc:spChg>
      </pc:sldChg>
      <pc:sldChg chg="delSp modSp delAnim modAnim">
        <pc:chgData name="Richard Nicholas" userId="ee7f9edb-fbca-4f48-9b77-f61c077cef28" providerId="ADAL" clId="{ECBBC6CC-0309-4598-824D-8CA78AB76800}" dt="2022-07-19T02:00:39.173" v="4675" actId="14100"/>
        <pc:sldMkLst>
          <pc:docMk/>
          <pc:sldMk cId="657795550" sldId="729"/>
        </pc:sldMkLst>
        <pc:spChg chg="mod">
          <ac:chgData name="Richard Nicholas" userId="ee7f9edb-fbca-4f48-9b77-f61c077cef28" providerId="ADAL" clId="{ECBBC6CC-0309-4598-824D-8CA78AB76800}" dt="2022-07-19T02:00:39.173" v="4675" actId="14100"/>
          <ac:spMkLst>
            <pc:docMk/>
            <pc:sldMk cId="657795550" sldId="729"/>
            <ac:spMk id="3" creationId="{00000000-0000-0000-0000-000000000000}"/>
          </ac:spMkLst>
        </pc:spChg>
        <pc:spChg chg="del">
          <ac:chgData name="Richard Nicholas" userId="ee7f9edb-fbca-4f48-9b77-f61c077cef28" providerId="ADAL" clId="{ECBBC6CC-0309-4598-824D-8CA78AB76800}" dt="2022-07-18T02:43:41.544" v="1711" actId="478"/>
          <ac:spMkLst>
            <pc:docMk/>
            <pc:sldMk cId="657795550" sldId="729"/>
            <ac:spMk id="4" creationId="{3306C6AA-1841-4574-B7DF-5799BA563CD6}"/>
          </ac:spMkLst>
        </pc:spChg>
        <pc:spChg chg="mod">
          <ac:chgData name="Richard Nicholas" userId="ee7f9edb-fbca-4f48-9b77-f61c077cef28" providerId="ADAL" clId="{ECBBC6CC-0309-4598-824D-8CA78AB76800}" dt="2022-07-18T02:44:01.792" v="1738" actId="20577"/>
          <ac:spMkLst>
            <pc:docMk/>
            <pc:sldMk cId="657795550" sldId="729"/>
            <ac:spMk id="7" creationId="{00000000-0000-0000-0000-000000000000}"/>
          </ac:spMkLst>
        </pc:spChg>
        <pc:spChg chg="del">
          <ac:chgData name="Richard Nicholas" userId="ee7f9edb-fbca-4f48-9b77-f61c077cef28" providerId="ADAL" clId="{ECBBC6CC-0309-4598-824D-8CA78AB76800}" dt="2022-07-18T02:43:41.544" v="1711" actId="478"/>
          <ac:spMkLst>
            <pc:docMk/>
            <pc:sldMk cId="657795550" sldId="729"/>
            <ac:spMk id="17" creationId="{5B12B696-B204-4473-8C59-AB1DBD64AA31}"/>
          </ac:spMkLst>
        </pc:spChg>
        <pc:spChg chg="del">
          <ac:chgData name="Richard Nicholas" userId="ee7f9edb-fbca-4f48-9b77-f61c077cef28" providerId="ADAL" clId="{ECBBC6CC-0309-4598-824D-8CA78AB76800}" dt="2022-07-18T02:43:41.544" v="1711" actId="478"/>
          <ac:spMkLst>
            <pc:docMk/>
            <pc:sldMk cId="657795550" sldId="729"/>
            <ac:spMk id="18" creationId="{2BA82F89-0293-4573-A806-9833ECFD5B32}"/>
          </ac:spMkLst>
        </pc:spChg>
        <pc:spChg chg="del">
          <ac:chgData name="Richard Nicholas" userId="ee7f9edb-fbca-4f48-9b77-f61c077cef28" providerId="ADAL" clId="{ECBBC6CC-0309-4598-824D-8CA78AB76800}" dt="2022-07-18T02:43:41.544" v="1711" actId="478"/>
          <ac:spMkLst>
            <pc:docMk/>
            <pc:sldMk cId="657795550" sldId="729"/>
            <ac:spMk id="19" creationId="{58CCEEF0-0A5A-4B4D-A580-9912C737676E}"/>
          </ac:spMkLst>
        </pc:spChg>
        <pc:spChg chg="del">
          <ac:chgData name="Richard Nicholas" userId="ee7f9edb-fbca-4f48-9b77-f61c077cef28" providerId="ADAL" clId="{ECBBC6CC-0309-4598-824D-8CA78AB76800}" dt="2022-07-18T02:43:41.544" v="1711" actId="478"/>
          <ac:spMkLst>
            <pc:docMk/>
            <pc:sldMk cId="657795550" sldId="729"/>
            <ac:spMk id="20" creationId="{D2BA407B-B36B-4671-BF21-1A51D35D2104}"/>
          </ac:spMkLst>
        </pc:spChg>
      </pc:sldChg>
      <pc:sldChg chg="addSp modSp modAnim">
        <pc:chgData name="Richard Nicholas" userId="ee7f9edb-fbca-4f48-9b77-f61c077cef28" providerId="ADAL" clId="{ECBBC6CC-0309-4598-824D-8CA78AB76800}" dt="2022-07-18T05:02:45.154" v="2640" actId="1035"/>
        <pc:sldMkLst>
          <pc:docMk/>
          <pc:sldMk cId="3009378417" sldId="730"/>
        </pc:sldMkLst>
        <pc:spChg chg="mod">
          <ac:chgData name="Richard Nicholas" userId="ee7f9edb-fbca-4f48-9b77-f61c077cef28" providerId="ADAL" clId="{ECBBC6CC-0309-4598-824D-8CA78AB76800}" dt="2022-07-18T04:36:36.169" v="2294" actId="20577"/>
          <ac:spMkLst>
            <pc:docMk/>
            <pc:sldMk cId="3009378417" sldId="730"/>
            <ac:spMk id="3" creationId="{00000000-0000-0000-0000-000000000000}"/>
          </ac:spMkLst>
        </pc:spChg>
        <pc:spChg chg="mod">
          <ac:chgData name="Richard Nicholas" userId="ee7f9edb-fbca-4f48-9b77-f61c077cef28" providerId="ADAL" clId="{ECBBC6CC-0309-4598-824D-8CA78AB76800}" dt="2022-07-18T04:35:04.087" v="2151" actId="20577"/>
          <ac:spMkLst>
            <pc:docMk/>
            <pc:sldMk cId="3009378417" sldId="730"/>
            <ac:spMk id="7" creationId="{00000000-0000-0000-0000-000000000000}"/>
          </ac:spMkLst>
        </pc:spChg>
        <pc:graphicFrameChg chg="add mod modGraphic">
          <ac:chgData name="Richard Nicholas" userId="ee7f9edb-fbca-4f48-9b77-f61c077cef28" providerId="ADAL" clId="{ECBBC6CC-0309-4598-824D-8CA78AB76800}" dt="2022-07-18T05:02:45.154" v="2640" actId="1035"/>
          <ac:graphicFrameMkLst>
            <pc:docMk/>
            <pc:sldMk cId="3009378417" sldId="730"/>
            <ac:graphicFrameMk id="2" creationId="{32B04C8A-D1E1-4BFB-91CF-F02C9108B7DB}"/>
          </ac:graphicFrameMkLst>
        </pc:graphicFrameChg>
      </pc:sldChg>
      <pc:sldChg chg="addSp delSp modSp add setBg delAnim modAnim">
        <pc:chgData name="Richard Nicholas" userId="ee7f9edb-fbca-4f48-9b77-f61c077cef28" providerId="ADAL" clId="{ECBBC6CC-0309-4598-824D-8CA78AB76800}" dt="2022-07-18T05:02:27.218" v="2638"/>
        <pc:sldMkLst>
          <pc:docMk/>
          <pc:sldMk cId="2185385596" sldId="731"/>
        </pc:sldMkLst>
        <pc:spChg chg="add mod">
          <ac:chgData name="Richard Nicholas" userId="ee7f9edb-fbca-4f48-9b77-f61c077cef28" providerId="ADAL" clId="{ECBBC6CC-0309-4598-824D-8CA78AB76800}" dt="2022-07-18T05:01:26.256" v="2627" actId="1076"/>
          <ac:spMkLst>
            <pc:docMk/>
            <pc:sldMk cId="2185385596" sldId="731"/>
            <ac:spMk id="3" creationId="{39360F3B-011E-401A-B26E-48E64D24E764}"/>
          </ac:spMkLst>
        </pc:spChg>
        <pc:spChg chg="add del mod">
          <ac:chgData name="Richard Nicholas" userId="ee7f9edb-fbca-4f48-9b77-f61c077cef28" providerId="ADAL" clId="{ECBBC6CC-0309-4598-824D-8CA78AB76800}" dt="2022-07-18T04:53:08.664" v="2398" actId="478"/>
          <ac:spMkLst>
            <pc:docMk/>
            <pc:sldMk cId="2185385596" sldId="731"/>
            <ac:spMk id="4" creationId="{9E1B9E6D-0DE5-4845-9889-5CE146D7FBE3}"/>
          </ac:spMkLst>
        </pc:spChg>
        <pc:spChg chg="add mod">
          <ac:chgData name="Richard Nicholas" userId="ee7f9edb-fbca-4f48-9b77-f61c077cef28" providerId="ADAL" clId="{ECBBC6CC-0309-4598-824D-8CA78AB76800}" dt="2022-07-18T05:01:34.303" v="2628" actId="1076"/>
          <ac:spMkLst>
            <pc:docMk/>
            <pc:sldMk cId="2185385596" sldId="731"/>
            <ac:spMk id="5" creationId="{44AAA4D0-9D84-41D0-8F8E-1488B0C01DA2}"/>
          </ac:spMkLst>
        </pc:spChg>
        <pc:spChg chg="add mod">
          <ac:chgData name="Richard Nicholas" userId="ee7f9edb-fbca-4f48-9b77-f61c077cef28" providerId="ADAL" clId="{ECBBC6CC-0309-4598-824D-8CA78AB76800}" dt="2022-07-18T05:01:14.876" v="2626" actId="2711"/>
          <ac:spMkLst>
            <pc:docMk/>
            <pc:sldMk cId="2185385596" sldId="731"/>
            <ac:spMk id="6" creationId="{09B1D3AE-EC5F-4078-88B2-DF2F351977CD}"/>
          </ac:spMkLst>
        </pc:spChg>
        <pc:spChg chg="add del mod">
          <ac:chgData name="Richard Nicholas" userId="ee7f9edb-fbca-4f48-9b77-f61c077cef28" providerId="ADAL" clId="{ECBBC6CC-0309-4598-824D-8CA78AB76800}" dt="2022-07-18T04:58:15.872" v="2574" actId="478"/>
          <ac:spMkLst>
            <pc:docMk/>
            <pc:sldMk cId="2185385596" sldId="731"/>
            <ac:spMk id="7" creationId="{3580375C-FBA8-4781-9B24-7E7B8D0AA0C9}"/>
          </ac:spMkLst>
        </pc:spChg>
        <pc:graphicFrameChg chg="add mod modGraphic">
          <ac:chgData name="Richard Nicholas" userId="ee7f9edb-fbca-4f48-9b77-f61c077cef28" providerId="ADAL" clId="{ECBBC6CC-0309-4598-824D-8CA78AB76800}" dt="2022-07-18T04:53:50.814" v="2412" actId="20577"/>
          <ac:graphicFrameMkLst>
            <pc:docMk/>
            <pc:sldMk cId="2185385596" sldId="731"/>
            <ac:graphicFrameMk id="2" creationId="{179A38B1-DF67-4081-B79F-197AB901AC16}"/>
          </ac:graphicFrameMkLst>
        </pc:graphicFrameChg>
      </pc:sldChg>
      <pc:sldChg chg="addSp delSp modSp add setBg modAnim">
        <pc:chgData name="Richard Nicholas" userId="ee7f9edb-fbca-4f48-9b77-f61c077cef28" providerId="ADAL" clId="{ECBBC6CC-0309-4598-824D-8CA78AB76800}" dt="2022-07-19T02:36:16.890" v="5860" actId="1038"/>
        <pc:sldMkLst>
          <pc:docMk/>
          <pc:sldMk cId="3572757958" sldId="732"/>
        </pc:sldMkLst>
        <pc:spChg chg="add del mod">
          <ac:chgData name="Richard Nicholas" userId="ee7f9edb-fbca-4f48-9b77-f61c077cef28" providerId="ADAL" clId="{ECBBC6CC-0309-4598-824D-8CA78AB76800}" dt="2022-07-18T05:32:28.003" v="3067" actId="478"/>
          <ac:spMkLst>
            <pc:docMk/>
            <pc:sldMk cId="3572757958" sldId="732"/>
            <ac:spMk id="2" creationId="{7BB51A52-FA39-4EBA-B917-B576F595B1DF}"/>
          </ac:spMkLst>
        </pc:spChg>
        <pc:spChg chg="add mod">
          <ac:chgData name="Richard Nicholas" userId="ee7f9edb-fbca-4f48-9b77-f61c077cef28" providerId="ADAL" clId="{ECBBC6CC-0309-4598-824D-8CA78AB76800}" dt="2022-07-19T02:36:12.326" v="5857" actId="20577"/>
          <ac:spMkLst>
            <pc:docMk/>
            <pc:sldMk cId="3572757958" sldId="732"/>
            <ac:spMk id="3" creationId="{87B123DE-CAD8-4C28-9A7B-48C8B02C2383}"/>
          </ac:spMkLst>
        </pc:spChg>
        <pc:spChg chg="add mod">
          <ac:chgData name="Richard Nicholas" userId="ee7f9edb-fbca-4f48-9b77-f61c077cef28" providerId="ADAL" clId="{ECBBC6CC-0309-4598-824D-8CA78AB76800}" dt="2022-07-19T02:03:51.041" v="4677" actId="20577"/>
          <ac:spMkLst>
            <pc:docMk/>
            <pc:sldMk cId="3572757958" sldId="732"/>
            <ac:spMk id="4" creationId="{21EFF68E-510E-4A90-8F63-43BECA91776B}"/>
          </ac:spMkLst>
        </pc:spChg>
        <pc:spChg chg="add mod">
          <ac:chgData name="Richard Nicholas" userId="ee7f9edb-fbca-4f48-9b77-f61c077cef28" providerId="ADAL" clId="{ECBBC6CC-0309-4598-824D-8CA78AB76800}" dt="2022-07-18T05:39:57.886" v="3220" actId="1076"/>
          <ac:spMkLst>
            <pc:docMk/>
            <pc:sldMk cId="3572757958" sldId="732"/>
            <ac:spMk id="5" creationId="{A9237853-6D38-4392-BAEF-E618A70BDCF4}"/>
          </ac:spMkLst>
        </pc:spChg>
        <pc:spChg chg="add mod">
          <ac:chgData name="Richard Nicholas" userId="ee7f9edb-fbca-4f48-9b77-f61c077cef28" providerId="ADAL" clId="{ECBBC6CC-0309-4598-824D-8CA78AB76800}" dt="2022-07-18T05:39:40.644" v="3211" actId="1035"/>
          <ac:spMkLst>
            <pc:docMk/>
            <pc:sldMk cId="3572757958" sldId="732"/>
            <ac:spMk id="6" creationId="{F0128D7F-D0E7-4375-AC11-7551972B213A}"/>
          </ac:spMkLst>
        </pc:spChg>
        <pc:spChg chg="add mod">
          <ac:chgData name="Richard Nicholas" userId="ee7f9edb-fbca-4f48-9b77-f61c077cef28" providerId="ADAL" clId="{ECBBC6CC-0309-4598-824D-8CA78AB76800}" dt="2022-07-18T05:40:19.242" v="3228" actId="1037"/>
          <ac:spMkLst>
            <pc:docMk/>
            <pc:sldMk cId="3572757958" sldId="732"/>
            <ac:spMk id="7" creationId="{98E3E94F-75F8-48E2-8BD6-5BFDEFBCA1AB}"/>
          </ac:spMkLst>
        </pc:spChg>
        <pc:spChg chg="add mod">
          <ac:chgData name="Richard Nicholas" userId="ee7f9edb-fbca-4f48-9b77-f61c077cef28" providerId="ADAL" clId="{ECBBC6CC-0309-4598-824D-8CA78AB76800}" dt="2022-07-19T02:36:16.890" v="5860" actId="1038"/>
          <ac:spMkLst>
            <pc:docMk/>
            <pc:sldMk cId="3572757958" sldId="732"/>
            <ac:spMk id="8" creationId="{EF382CD5-2747-4CF8-B7FD-2814A1A9847C}"/>
          </ac:spMkLst>
        </pc:spChg>
      </pc:sldChg>
      <pc:sldChg chg="addSp delSp modSp">
        <pc:chgData name="Richard Nicholas" userId="ee7f9edb-fbca-4f48-9b77-f61c077cef28" providerId="ADAL" clId="{ECBBC6CC-0309-4598-824D-8CA78AB76800}" dt="2022-07-19T03:23:10.155" v="6958" actId="20577"/>
        <pc:sldMkLst>
          <pc:docMk/>
          <pc:sldMk cId="771757486" sldId="733"/>
        </pc:sldMkLst>
        <pc:spChg chg="add del mod">
          <ac:chgData name="Richard Nicholas" userId="ee7f9edb-fbca-4f48-9b77-f61c077cef28" providerId="ADAL" clId="{ECBBC6CC-0309-4598-824D-8CA78AB76800}" dt="2022-07-19T03:23:10.155" v="6958" actId="20577"/>
          <ac:spMkLst>
            <pc:docMk/>
            <pc:sldMk cId="771757486" sldId="733"/>
            <ac:spMk id="3" creationId="{00000000-0000-0000-0000-000000000000}"/>
          </ac:spMkLst>
        </pc:spChg>
        <pc:spChg chg="add del mod">
          <ac:chgData name="Richard Nicholas" userId="ee7f9edb-fbca-4f48-9b77-f61c077cef28" providerId="ADAL" clId="{ECBBC6CC-0309-4598-824D-8CA78AB76800}" dt="2022-07-18T05:34:00.184" v="3086"/>
          <ac:spMkLst>
            <pc:docMk/>
            <pc:sldMk cId="771757486" sldId="733"/>
            <ac:spMk id="4" creationId="{73FAFF6A-03E8-4A82-B109-51F28ADBB3DC}"/>
          </ac:spMkLst>
        </pc:spChg>
        <pc:spChg chg="add del mod">
          <ac:chgData name="Richard Nicholas" userId="ee7f9edb-fbca-4f48-9b77-f61c077cef28" providerId="ADAL" clId="{ECBBC6CC-0309-4598-824D-8CA78AB76800}" dt="2022-07-18T05:34:00.184" v="3086"/>
          <ac:spMkLst>
            <pc:docMk/>
            <pc:sldMk cId="771757486" sldId="733"/>
            <ac:spMk id="5" creationId="{862D062A-0AAD-4DE1-8575-E4B3549855BB}"/>
          </ac:spMkLst>
        </pc:spChg>
        <pc:spChg chg="mod">
          <ac:chgData name="Richard Nicholas" userId="ee7f9edb-fbca-4f48-9b77-f61c077cef28" providerId="ADAL" clId="{ECBBC6CC-0309-4598-824D-8CA78AB76800}" dt="2022-07-18T05:53:25.399" v="3442" actId="20577"/>
          <ac:spMkLst>
            <pc:docMk/>
            <pc:sldMk cId="771757486" sldId="733"/>
            <ac:spMk id="7" creationId="{00000000-0000-0000-0000-000000000000}"/>
          </ac:spMkLst>
        </pc:spChg>
        <pc:spChg chg="add del mod">
          <ac:chgData name="Richard Nicholas" userId="ee7f9edb-fbca-4f48-9b77-f61c077cef28" providerId="ADAL" clId="{ECBBC6CC-0309-4598-824D-8CA78AB76800}" dt="2022-07-18T05:45:33.190" v="3283" actId="478"/>
          <ac:spMkLst>
            <pc:docMk/>
            <pc:sldMk cId="771757486" sldId="733"/>
            <ac:spMk id="9" creationId="{D8DE5863-1697-4AB9-AE0A-FF736BB7773A}"/>
          </ac:spMkLst>
        </pc:spChg>
        <pc:spChg chg="add del mod">
          <ac:chgData name="Richard Nicholas" userId="ee7f9edb-fbca-4f48-9b77-f61c077cef28" providerId="ADAL" clId="{ECBBC6CC-0309-4598-824D-8CA78AB76800}" dt="2022-07-18T05:34:00.184" v="3086"/>
          <ac:spMkLst>
            <pc:docMk/>
            <pc:sldMk cId="771757486" sldId="733"/>
            <ac:spMk id="11" creationId="{C27E33AD-A3EA-4F9C-8B94-4F7CAFD4EEA2}"/>
          </ac:spMkLst>
        </pc:spChg>
        <pc:spChg chg="add del mod">
          <ac:chgData name="Richard Nicholas" userId="ee7f9edb-fbca-4f48-9b77-f61c077cef28" providerId="ADAL" clId="{ECBBC6CC-0309-4598-824D-8CA78AB76800}" dt="2022-07-18T05:44:57.125" v="3277" actId="478"/>
          <ac:spMkLst>
            <pc:docMk/>
            <pc:sldMk cId="771757486" sldId="733"/>
            <ac:spMk id="12" creationId="{571459B8-416A-4765-AC6F-AED47A6216A7}"/>
          </ac:spMkLst>
        </pc:spChg>
        <pc:spChg chg="add del mod">
          <ac:chgData name="Richard Nicholas" userId="ee7f9edb-fbca-4f48-9b77-f61c077cef28" providerId="ADAL" clId="{ECBBC6CC-0309-4598-824D-8CA78AB76800}" dt="2022-07-18T05:45:01.078" v="3278" actId="478"/>
          <ac:spMkLst>
            <pc:docMk/>
            <pc:sldMk cId="771757486" sldId="733"/>
            <ac:spMk id="13" creationId="{3FF9A90B-A801-4852-9A69-51C15FC60B1D}"/>
          </ac:spMkLst>
        </pc:spChg>
        <pc:spChg chg="add del mod">
          <ac:chgData name="Richard Nicholas" userId="ee7f9edb-fbca-4f48-9b77-f61c077cef28" providerId="ADAL" clId="{ECBBC6CC-0309-4598-824D-8CA78AB76800}" dt="2022-07-18T05:30:46.779" v="3014"/>
          <ac:spMkLst>
            <pc:docMk/>
            <pc:sldMk cId="771757486" sldId="733"/>
            <ac:spMk id="14" creationId="{AF6FBF83-D0B8-46F0-A041-1FAE7AC45A3A}"/>
          </ac:spMkLst>
        </pc:spChg>
        <pc:spChg chg="add del mod">
          <ac:chgData name="Richard Nicholas" userId="ee7f9edb-fbca-4f48-9b77-f61c077cef28" providerId="ADAL" clId="{ECBBC6CC-0309-4598-824D-8CA78AB76800}" dt="2022-07-18T05:45:38.275" v="3284" actId="478"/>
          <ac:spMkLst>
            <pc:docMk/>
            <pc:sldMk cId="771757486" sldId="733"/>
            <ac:spMk id="15" creationId="{239E36F4-A04B-4193-8057-4607210271FC}"/>
          </ac:spMkLst>
        </pc:spChg>
        <pc:spChg chg="add del mod">
          <ac:chgData name="Richard Nicholas" userId="ee7f9edb-fbca-4f48-9b77-f61c077cef28" providerId="ADAL" clId="{ECBBC6CC-0309-4598-824D-8CA78AB76800}" dt="2022-07-18T05:45:30.760" v="3282" actId="478"/>
          <ac:spMkLst>
            <pc:docMk/>
            <pc:sldMk cId="771757486" sldId="733"/>
            <ac:spMk id="17" creationId="{D80E5012-FE2E-4A6B-9D62-A6D152E8218E}"/>
          </ac:spMkLst>
        </pc:spChg>
        <pc:graphicFrameChg chg="del">
          <ac:chgData name="Richard Nicholas" userId="ee7f9edb-fbca-4f48-9b77-f61c077cef28" providerId="ADAL" clId="{ECBBC6CC-0309-4598-824D-8CA78AB76800}" dt="2022-07-18T05:24:45.434" v="2885" actId="478"/>
          <ac:graphicFrameMkLst>
            <pc:docMk/>
            <pc:sldMk cId="771757486" sldId="733"/>
            <ac:graphicFrameMk id="2" creationId="{32B04C8A-D1E1-4BFB-91CF-F02C9108B7DB}"/>
          </ac:graphicFrameMkLst>
        </pc:graphicFrameChg>
      </pc:sldChg>
      <pc:sldChg chg="modSp">
        <pc:chgData name="Richard Nicholas" userId="ee7f9edb-fbca-4f48-9b77-f61c077cef28" providerId="ADAL" clId="{ECBBC6CC-0309-4598-824D-8CA78AB76800}" dt="2022-07-18T06:24:53.091" v="4203" actId="20577"/>
        <pc:sldMkLst>
          <pc:docMk/>
          <pc:sldMk cId="3364213925" sldId="739"/>
        </pc:sldMkLst>
        <pc:spChg chg="mod">
          <ac:chgData name="Richard Nicholas" userId="ee7f9edb-fbca-4f48-9b77-f61c077cef28" providerId="ADAL" clId="{ECBBC6CC-0309-4598-824D-8CA78AB76800}" dt="2022-07-18T06:24:53.091" v="4203" actId="20577"/>
          <ac:spMkLst>
            <pc:docMk/>
            <pc:sldMk cId="3364213925" sldId="739"/>
            <ac:spMk id="4" creationId="{00000000-0000-0000-0000-000000000000}"/>
          </ac:spMkLst>
        </pc:spChg>
      </pc:sldChg>
      <pc:sldChg chg="delSp modSp modAnim">
        <pc:chgData name="Richard Nicholas" userId="ee7f9edb-fbca-4f48-9b77-f61c077cef28" providerId="ADAL" clId="{ECBBC6CC-0309-4598-824D-8CA78AB76800}" dt="2022-07-19T06:19:33.986" v="9569" actId="20577"/>
        <pc:sldMkLst>
          <pc:docMk/>
          <pc:sldMk cId="3395529105" sldId="741"/>
        </pc:sldMkLst>
        <pc:spChg chg="mod">
          <ac:chgData name="Richard Nicholas" userId="ee7f9edb-fbca-4f48-9b77-f61c077cef28" providerId="ADAL" clId="{ECBBC6CC-0309-4598-824D-8CA78AB76800}" dt="2022-07-19T06:19:33.986" v="9569" actId="20577"/>
          <ac:spMkLst>
            <pc:docMk/>
            <pc:sldMk cId="3395529105" sldId="741"/>
            <ac:spMk id="3" creationId="{00000000-0000-0000-0000-000000000000}"/>
          </ac:spMkLst>
        </pc:spChg>
        <pc:grpChg chg="del">
          <ac:chgData name="Richard Nicholas" userId="ee7f9edb-fbca-4f48-9b77-f61c077cef28" providerId="ADAL" clId="{ECBBC6CC-0309-4598-824D-8CA78AB76800}" dt="2022-07-19T02:51:59.655" v="5941" actId="478"/>
          <ac:grpSpMkLst>
            <pc:docMk/>
            <pc:sldMk cId="3395529105" sldId="741"/>
            <ac:grpSpMk id="6" creationId="{00000000-0000-0000-0000-000000000000}"/>
          </ac:grpSpMkLst>
        </pc:grpChg>
        <pc:picChg chg="del">
          <ac:chgData name="Richard Nicholas" userId="ee7f9edb-fbca-4f48-9b77-f61c077cef28" providerId="ADAL" clId="{ECBBC6CC-0309-4598-824D-8CA78AB76800}" dt="2022-07-19T02:52:01.613" v="5942" actId="478"/>
          <ac:picMkLst>
            <pc:docMk/>
            <pc:sldMk cId="3395529105" sldId="741"/>
            <ac:picMk id="10" creationId="{00000000-0000-0000-0000-000000000000}"/>
          </ac:picMkLst>
        </pc:picChg>
      </pc:sldChg>
      <pc:sldChg chg="modSp">
        <pc:chgData name="Richard Nicholas" userId="ee7f9edb-fbca-4f48-9b77-f61c077cef28" providerId="ADAL" clId="{ECBBC6CC-0309-4598-824D-8CA78AB76800}" dt="2022-07-18T08:01:45.446" v="4642" actId="20577"/>
        <pc:sldMkLst>
          <pc:docMk/>
          <pc:sldMk cId="790016900" sldId="742"/>
        </pc:sldMkLst>
        <pc:spChg chg="mod">
          <ac:chgData name="Richard Nicholas" userId="ee7f9edb-fbca-4f48-9b77-f61c077cef28" providerId="ADAL" clId="{ECBBC6CC-0309-4598-824D-8CA78AB76800}" dt="2022-07-18T08:01:45.446" v="4642" actId="20577"/>
          <ac:spMkLst>
            <pc:docMk/>
            <pc:sldMk cId="790016900" sldId="742"/>
            <ac:spMk id="4" creationId="{00000000-0000-0000-0000-000000000000}"/>
          </ac:spMkLst>
        </pc:spChg>
      </pc:sldChg>
      <pc:sldChg chg="modSp">
        <pc:chgData name="Richard Nicholas" userId="ee7f9edb-fbca-4f48-9b77-f61c077cef28" providerId="ADAL" clId="{ECBBC6CC-0309-4598-824D-8CA78AB76800}" dt="2022-07-19T06:17:46.307" v="9528" actId="113"/>
        <pc:sldMkLst>
          <pc:docMk/>
          <pc:sldMk cId="691241043" sldId="743"/>
        </pc:sldMkLst>
        <pc:spChg chg="mod">
          <ac:chgData name="Richard Nicholas" userId="ee7f9edb-fbca-4f48-9b77-f61c077cef28" providerId="ADAL" clId="{ECBBC6CC-0309-4598-824D-8CA78AB76800}" dt="2022-07-19T06:17:46.307" v="9528" actId="113"/>
          <ac:spMkLst>
            <pc:docMk/>
            <pc:sldMk cId="691241043" sldId="743"/>
            <ac:spMk id="3" creationId="{00000000-0000-0000-0000-000000000000}"/>
          </ac:spMkLst>
        </pc:spChg>
        <pc:spChg chg="mod">
          <ac:chgData name="Richard Nicholas" userId="ee7f9edb-fbca-4f48-9b77-f61c077cef28" providerId="ADAL" clId="{ECBBC6CC-0309-4598-824D-8CA78AB76800}" dt="2022-07-19T02:11:02.204" v="4760" actId="20577"/>
          <ac:spMkLst>
            <pc:docMk/>
            <pc:sldMk cId="691241043" sldId="743"/>
            <ac:spMk id="7" creationId="{00000000-0000-0000-0000-000000000000}"/>
          </ac:spMkLst>
        </pc:spChg>
      </pc:sldChg>
      <pc:sldChg chg="addSp delSp modSp modAnim">
        <pc:chgData name="Richard Nicholas" userId="ee7f9edb-fbca-4f48-9b77-f61c077cef28" providerId="ADAL" clId="{ECBBC6CC-0309-4598-824D-8CA78AB76800}" dt="2022-07-19T06:18:50.113" v="9558" actId="20577"/>
        <pc:sldMkLst>
          <pc:docMk/>
          <pc:sldMk cId="1170636281" sldId="744"/>
        </pc:sldMkLst>
        <pc:spChg chg="mod">
          <ac:chgData name="Richard Nicholas" userId="ee7f9edb-fbca-4f48-9b77-f61c077cef28" providerId="ADAL" clId="{ECBBC6CC-0309-4598-824D-8CA78AB76800}" dt="2022-07-19T06:10:11.658" v="9510" actId="20577"/>
          <ac:spMkLst>
            <pc:docMk/>
            <pc:sldMk cId="1170636281" sldId="744"/>
            <ac:spMk id="3" creationId="{00000000-0000-0000-0000-000000000000}"/>
          </ac:spMkLst>
        </pc:spChg>
        <pc:spChg chg="add mod">
          <ac:chgData name="Richard Nicholas" userId="ee7f9edb-fbca-4f48-9b77-f61c077cef28" providerId="ADAL" clId="{ECBBC6CC-0309-4598-824D-8CA78AB76800}" dt="2022-07-19T06:09:33.059" v="9456" actId="14100"/>
          <ac:spMkLst>
            <pc:docMk/>
            <pc:sldMk cId="1170636281" sldId="744"/>
            <ac:spMk id="9" creationId="{988E2ED7-57F3-4F49-A492-018884D21837}"/>
          </ac:spMkLst>
        </pc:spChg>
        <pc:spChg chg="add mod">
          <ac:chgData name="Richard Nicholas" userId="ee7f9edb-fbca-4f48-9b77-f61c077cef28" providerId="ADAL" clId="{ECBBC6CC-0309-4598-824D-8CA78AB76800}" dt="2022-07-19T06:18:50.113" v="9558" actId="20577"/>
          <ac:spMkLst>
            <pc:docMk/>
            <pc:sldMk cId="1170636281" sldId="744"/>
            <ac:spMk id="11" creationId="{F4FD84CF-4CA6-4E62-899B-A17FC4305B15}"/>
          </ac:spMkLst>
        </pc:spChg>
        <pc:grpChg chg="del">
          <ac:chgData name="Richard Nicholas" userId="ee7f9edb-fbca-4f48-9b77-f61c077cef28" providerId="ADAL" clId="{ECBBC6CC-0309-4598-824D-8CA78AB76800}" dt="2022-07-19T02:15:00.858" v="5027" actId="478"/>
          <ac:grpSpMkLst>
            <pc:docMk/>
            <pc:sldMk cId="1170636281" sldId="744"/>
            <ac:grpSpMk id="6" creationId="{00000000-0000-0000-0000-000000000000}"/>
          </ac:grpSpMkLst>
        </pc:grpChg>
        <pc:picChg chg="del">
          <ac:chgData name="Richard Nicholas" userId="ee7f9edb-fbca-4f48-9b77-f61c077cef28" providerId="ADAL" clId="{ECBBC6CC-0309-4598-824D-8CA78AB76800}" dt="2022-07-19T02:15:02.980" v="5028" actId="478"/>
          <ac:picMkLst>
            <pc:docMk/>
            <pc:sldMk cId="1170636281" sldId="744"/>
            <ac:picMk id="10" creationId="{00000000-0000-0000-0000-000000000000}"/>
          </ac:picMkLst>
        </pc:picChg>
      </pc:sldChg>
      <pc:sldChg chg="addSp modSp modAnim">
        <pc:chgData name="Richard Nicholas" userId="ee7f9edb-fbca-4f48-9b77-f61c077cef28" providerId="ADAL" clId="{ECBBC6CC-0309-4598-824D-8CA78AB76800}" dt="2022-07-19T05:33:06.094" v="8125"/>
        <pc:sldMkLst>
          <pc:docMk/>
          <pc:sldMk cId="2704167967" sldId="747"/>
        </pc:sldMkLst>
        <pc:spChg chg="add mod">
          <ac:chgData name="Richard Nicholas" userId="ee7f9edb-fbca-4f48-9b77-f61c077cef28" providerId="ADAL" clId="{ECBBC6CC-0309-4598-824D-8CA78AB76800}" dt="2022-07-19T05:32:52.326" v="8123" actId="1076"/>
          <ac:spMkLst>
            <pc:docMk/>
            <pc:sldMk cId="2704167967" sldId="747"/>
            <ac:spMk id="2" creationId="{98B1024A-11B2-43A9-B693-E54E5D4DF93D}"/>
          </ac:spMkLst>
        </pc:spChg>
        <pc:spChg chg="mod">
          <ac:chgData name="Richard Nicholas" userId="ee7f9edb-fbca-4f48-9b77-f61c077cef28" providerId="ADAL" clId="{ECBBC6CC-0309-4598-824D-8CA78AB76800}" dt="2022-07-19T05:31:19.019" v="8032" actId="255"/>
          <ac:spMkLst>
            <pc:docMk/>
            <pc:sldMk cId="2704167967" sldId="747"/>
            <ac:spMk id="3" creationId="{00000000-0000-0000-0000-000000000000}"/>
          </ac:spMkLst>
        </pc:spChg>
        <pc:spChg chg="mod">
          <ac:chgData name="Richard Nicholas" userId="ee7f9edb-fbca-4f48-9b77-f61c077cef28" providerId="ADAL" clId="{ECBBC6CC-0309-4598-824D-8CA78AB76800}" dt="2022-07-19T02:51:48.463" v="5940" actId="20577"/>
          <ac:spMkLst>
            <pc:docMk/>
            <pc:sldMk cId="2704167967" sldId="747"/>
            <ac:spMk id="7" creationId="{00000000-0000-0000-0000-000000000000}"/>
          </ac:spMkLst>
        </pc:spChg>
      </pc:sldChg>
      <pc:sldChg chg="modSp">
        <pc:chgData name="Richard Nicholas" userId="ee7f9edb-fbca-4f48-9b77-f61c077cef28" providerId="ADAL" clId="{ECBBC6CC-0309-4598-824D-8CA78AB76800}" dt="2022-07-19T04:59:54.231" v="7309" actId="113"/>
        <pc:sldMkLst>
          <pc:docMk/>
          <pc:sldMk cId="995643647" sldId="749"/>
        </pc:sldMkLst>
        <pc:spChg chg="mod">
          <ac:chgData name="Richard Nicholas" userId="ee7f9edb-fbca-4f48-9b77-f61c077cef28" providerId="ADAL" clId="{ECBBC6CC-0309-4598-824D-8CA78AB76800}" dt="2022-07-19T04:59:54.231" v="7309" actId="113"/>
          <ac:spMkLst>
            <pc:docMk/>
            <pc:sldMk cId="995643647" sldId="749"/>
            <ac:spMk id="3" creationId="{00000000-0000-0000-0000-000000000000}"/>
          </ac:spMkLst>
        </pc:spChg>
        <pc:spChg chg="mod">
          <ac:chgData name="Richard Nicholas" userId="ee7f9edb-fbca-4f48-9b77-f61c077cef28" providerId="ADAL" clId="{ECBBC6CC-0309-4598-824D-8CA78AB76800}" dt="2022-07-19T02:52:25.246" v="5946" actId="20577"/>
          <ac:spMkLst>
            <pc:docMk/>
            <pc:sldMk cId="995643647" sldId="749"/>
            <ac:spMk id="7" creationId="{00000000-0000-0000-0000-000000000000}"/>
          </ac:spMkLst>
        </pc:spChg>
      </pc:sldChg>
      <pc:sldChg chg="addSp modSp modAnim">
        <pc:chgData name="Richard Nicholas" userId="ee7f9edb-fbca-4f48-9b77-f61c077cef28" providerId="ADAL" clId="{ECBBC6CC-0309-4598-824D-8CA78AB76800}" dt="2022-07-19T05:23:59.070" v="7837" actId="207"/>
        <pc:sldMkLst>
          <pc:docMk/>
          <pc:sldMk cId="4082576037" sldId="751"/>
        </pc:sldMkLst>
        <pc:spChg chg="mod">
          <ac:chgData name="Richard Nicholas" userId="ee7f9edb-fbca-4f48-9b77-f61c077cef28" providerId="ADAL" clId="{ECBBC6CC-0309-4598-824D-8CA78AB76800}" dt="2022-07-19T05:23:59.070" v="7837" actId="207"/>
          <ac:spMkLst>
            <pc:docMk/>
            <pc:sldMk cId="4082576037" sldId="751"/>
            <ac:spMk id="3" creationId="{00000000-0000-0000-0000-000000000000}"/>
          </ac:spMkLst>
        </pc:spChg>
        <pc:spChg chg="add mod">
          <ac:chgData name="Richard Nicholas" userId="ee7f9edb-fbca-4f48-9b77-f61c077cef28" providerId="ADAL" clId="{ECBBC6CC-0309-4598-824D-8CA78AB76800}" dt="2022-07-19T05:23:10.007" v="7831" actId="1076"/>
          <ac:spMkLst>
            <pc:docMk/>
            <pc:sldMk cId="4082576037" sldId="751"/>
            <ac:spMk id="4" creationId="{D5534C32-4D51-4176-8154-1E64F3914A10}"/>
          </ac:spMkLst>
        </pc:spChg>
        <pc:spChg chg="add mod">
          <ac:chgData name="Richard Nicholas" userId="ee7f9edb-fbca-4f48-9b77-f61c077cef28" providerId="ADAL" clId="{ECBBC6CC-0309-4598-824D-8CA78AB76800}" dt="2022-07-19T05:23:10.007" v="7831" actId="1076"/>
          <ac:spMkLst>
            <pc:docMk/>
            <pc:sldMk cId="4082576037" sldId="751"/>
            <ac:spMk id="5" creationId="{593A340A-62D6-4D2B-9FE8-AE73F0FE67CE}"/>
          </ac:spMkLst>
        </pc:spChg>
        <pc:spChg chg="add mod">
          <ac:chgData name="Richard Nicholas" userId="ee7f9edb-fbca-4f48-9b77-f61c077cef28" providerId="ADAL" clId="{ECBBC6CC-0309-4598-824D-8CA78AB76800}" dt="2022-07-19T05:23:03.639" v="7829" actId="207"/>
          <ac:spMkLst>
            <pc:docMk/>
            <pc:sldMk cId="4082576037" sldId="751"/>
            <ac:spMk id="6" creationId="{981CD59F-3500-4D7E-93EE-C2911A87EEA8}"/>
          </ac:spMkLst>
        </pc:spChg>
      </pc:sldChg>
      <pc:sldChg chg="addSp delSp modSp delAnim modAnim">
        <pc:chgData name="Richard Nicholas" userId="ee7f9edb-fbca-4f48-9b77-f61c077cef28" providerId="ADAL" clId="{ECBBC6CC-0309-4598-824D-8CA78AB76800}" dt="2022-07-19T05:34:38.058" v="8206" actId="20577"/>
        <pc:sldMkLst>
          <pc:docMk/>
          <pc:sldMk cId="1353561231" sldId="752"/>
        </pc:sldMkLst>
        <pc:spChg chg="mod">
          <ac:chgData name="Richard Nicholas" userId="ee7f9edb-fbca-4f48-9b77-f61c077cef28" providerId="ADAL" clId="{ECBBC6CC-0309-4598-824D-8CA78AB76800}" dt="2022-07-19T05:26:29.248" v="7915" actId="20577"/>
          <ac:spMkLst>
            <pc:docMk/>
            <pc:sldMk cId="1353561231" sldId="752"/>
            <ac:spMk id="3" creationId="{00000000-0000-0000-0000-000000000000}"/>
          </ac:spMkLst>
        </pc:spChg>
        <pc:spChg chg="mod">
          <ac:chgData name="Richard Nicholas" userId="ee7f9edb-fbca-4f48-9b77-f61c077cef28" providerId="ADAL" clId="{ECBBC6CC-0309-4598-824D-8CA78AB76800}" dt="2022-07-19T05:27:51.818" v="7988" actId="14100"/>
          <ac:spMkLst>
            <pc:docMk/>
            <pc:sldMk cId="1353561231" sldId="752"/>
            <ac:spMk id="4" creationId="{D5534C32-4D51-4176-8154-1E64F3914A10}"/>
          </ac:spMkLst>
        </pc:spChg>
        <pc:spChg chg="del">
          <ac:chgData name="Richard Nicholas" userId="ee7f9edb-fbca-4f48-9b77-f61c077cef28" providerId="ADAL" clId="{ECBBC6CC-0309-4598-824D-8CA78AB76800}" dt="2022-07-19T05:24:58.210" v="7844" actId="478"/>
          <ac:spMkLst>
            <pc:docMk/>
            <pc:sldMk cId="1353561231" sldId="752"/>
            <ac:spMk id="5" creationId="{593A340A-62D6-4D2B-9FE8-AE73F0FE67CE}"/>
          </ac:spMkLst>
        </pc:spChg>
        <pc:spChg chg="add mod">
          <ac:chgData name="Richard Nicholas" userId="ee7f9edb-fbca-4f48-9b77-f61c077cef28" providerId="ADAL" clId="{ECBBC6CC-0309-4598-824D-8CA78AB76800}" dt="2022-07-19T05:34:38.058" v="8206" actId="20577"/>
          <ac:spMkLst>
            <pc:docMk/>
            <pc:sldMk cId="1353561231" sldId="752"/>
            <ac:spMk id="6" creationId="{12A28D28-014D-4160-88D7-AD248949BA72}"/>
          </ac:spMkLst>
        </pc:spChg>
      </pc:sldChg>
      <pc:sldChg chg="modSp">
        <pc:chgData name="Richard Nicholas" userId="ee7f9edb-fbca-4f48-9b77-f61c077cef28" providerId="ADAL" clId="{ECBBC6CC-0309-4598-824D-8CA78AB76800}" dt="2022-07-19T05:34:56.615" v="8214" actId="20577"/>
        <pc:sldMkLst>
          <pc:docMk/>
          <pc:sldMk cId="1662781707" sldId="753"/>
        </pc:sldMkLst>
        <pc:spChg chg="mod">
          <ac:chgData name="Richard Nicholas" userId="ee7f9edb-fbca-4f48-9b77-f61c077cef28" providerId="ADAL" clId="{ECBBC6CC-0309-4598-824D-8CA78AB76800}" dt="2022-07-19T05:34:56.615" v="8214" actId="20577"/>
          <ac:spMkLst>
            <pc:docMk/>
            <pc:sldMk cId="1662781707" sldId="753"/>
            <ac:spMk id="4" creationId="{00000000-0000-0000-0000-000000000000}"/>
          </ac:spMkLst>
        </pc:spChg>
      </pc:sldChg>
      <pc:sldChg chg="modSp">
        <pc:chgData name="Richard Nicholas" userId="ee7f9edb-fbca-4f48-9b77-f61c077cef28" providerId="ADAL" clId="{ECBBC6CC-0309-4598-824D-8CA78AB76800}" dt="2022-07-19T05:59:32.957" v="8846" actId="20577"/>
        <pc:sldMkLst>
          <pc:docMk/>
          <pc:sldMk cId="98553351" sldId="754"/>
        </pc:sldMkLst>
        <pc:spChg chg="mod">
          <ac:chgData name="Richard Nicholas" userId="ee7f9edb-fbca-4f48-9b77-f61c077cef28" providerId="ADAL" clId="{ECBBC6CC-0309-4598-824D-8CA78AB76800}" dt="2022-07-19T05:58:31.552" v="8841" actId="14100"/>
          <ac:spMkLst>
            <pc:docMk/>
            <pc:sldMk cId="98553351" sldId="754"/>
            <ac:spMk id="3" creationId="{00000000-0000-0000-0000-000000000000}"/>
          </ac:spMkLst>
        </pc:spChg>
        <pc:spChg chg="mod">
          <ac:chgData name="Richard Nicholas" userId="ee7f9edb-fbca-4f48-9b77-f61c077cef28" providerId="ADAL" clId="{ECBBC6CC-0309-4598-824D-8CA78AB76800}" dt="2022-07-19T05:59:32.957" v="8846" actId="20577"/>
          <ac:spMkLst>
            <pc:docMk/>
            <pc:sldMk cId="98553351" sldId="754"/>
            <ac:spMk id="7" creationId="{00000000-0000-0000-0000-000000000000}"/>
          </ac:spMkLst>
        </pc:spChg>
      </pc:sldChg>
      <pc:sldChg chg="modSp">
        <pc:chgData name="Richard Nicholas" userId="ee7f9edb-fbca-4f48-9b77-f61c077cef28" providerId="ADAL" clId="{ECBBC6CC-0309-4598-824D-8CA78AB76800}" dt="2022-07-19T06:05:11.898" v="9405" actId="20577"/>
        <pc:sldMkLst>
          <pc:docMk/>
          <pc:sldMk cId="2542964667" sldId="755"/>
        </pc:sldMkLst>
        <pc:spChg chg="mod">
          <ac:chgData name="Richard Nicholas" userId="ee7f9edb-fbca-4f48-9b77-f61c077cef28" providerId="ADAL" clId="{ECBBC6CC-0309-4598-824D-8CA78AB76800}" dt="2022-07-19T06:05:11.898" v="9405" actId="20577"/>
          <ac:spMkLst>
            <pc:docMk/>
            <pc:sldMk cId="2542964667" sldId="755"/>
            <ac:spMk id="3" creationId="{00000000-0000-0000-0000-000000000000}"/>
          </ac:spMkLst>
        </pc:spChg>
        <pc:spChg chg="mod">
          <ac:chgData name="Richard Nicholas" userId="ee7f9edb-fbca-4f48-9b77-f61c077cef28" providerId="ADAL" clId="{ECBBC6CC-0309-4598-824D-8CA78AB76800}" dt="2022-07-19T05:59:55.185" v="8878" actId="20577"/>
          <ac:spMkLst>
            <pc:docMk/>
            <pc:sldMk cId="2542964667" sldId="755"/>
            <ac:spMk id="7" creationId="{00000000-0000-0000-0000-000000000000}"/>
          </ac:spMkLst>
        </pc:spChg>
      </pc:sldChg>
    </pc:docChg>
  </pc:docChgLst>
  <pc:docChgLst>
    <pc:chgData name="Richard Nicholas" userId="S::zalzrn@nottingham.edu.cn::ee7f9edb-fbca-4f48-9b77-f61c077cef28" providerId="AD" clId="Web-{AAE3B794-4C0F-4523-BB0C-E3519F85CE03}"/>
    <pc:docChg chg="modSld">
      <pc:chgData name="Richard Nicholas" userId="S::zalzrn@nottingham.edu.cn::ee7f9edb-fbca-4f48-9b77-f61c077cef28" providerId="AD" clId="Web-{AAE3B794-4C0F-4523-BB0C-E3519F85CE03}" dt="2022-09-07T02:25:23.270" v="7" actId="20577"/>
      <pc:docMkLst>
        <pc:docMk/>
      </pc:docMkLst>
      <pc:sldChg chg="modSp">
        <pc:chgData name="Richard Nicholas" userId="S::zalzrn@nottingham.edu.cn::ee7f9edb-fbca-4f48-9b77-f61c077cef28" providerId="AD" clId="Web-{AAE3B794-4C0F-4523-BB0C-E3519F85CE03}" dt="2022-09-07T02:24:57.504" v="2" actId="20577"/>
        <pc:sldMkLst>
          <pc:docMk/>
          <pc:sldMk cId="3395529105" sldId="741"/>
        </pc:sldMkLst>
        <pc:spChg chg="mod">
          <ac:chgData name="Richard Nicholas" userId="S::zalzrn@nottingham.edu.cn::ee7f9edb-fbca-4f48-9b77-f61c077cef28" providerId="AD" clId="Web-{AAE3B794-4C0F-4523-BB0C-E3519F85CE03}" dt="2022-09-07T02:24:57.504" v="2" actId="20577"/>
          <ac:spMkLst>
            <pc:docMk/>
            <pc:sldMk cId="3395529105" sldId="741"/>
            <ac:spMk id="3" creationId="{00000000-0000-0000-0000-000000000000}"/>
          </ac:spMkLst>
        </pc:spChg>
      </pc:sldChg>
      <pc:sldChg chg="modSp">
        <pc:chgData name="Richard Nicholas" userId="S::zalzrn@nottingham.edu.cn::ee7f9edb-fbca-4f48-9b77-f61c077cef28" providerId="AD" clId="Web-{AAE3B794-4C0F-4523-BB0C-E3519F85CE03}" dt="2022-09-07T02:25:23.270" v="7" actId="20577"/>
        <pc:sldMkLst>
          <pc:docMk/>
          <pc:sldMk cId="4082576037" sldId="751"/>
        </pc:sldMkLst>
        <pc:spChg chg="mod">
          <ac:chgData name="Richard Nicholas" userId="S::zalzrn@nottingham.edu.cn::ee7f9edb-fbca-4f48-9b77-f61c077cef28" providerId="AD" clId="Web-{AAE3B794-4C0F-4523-BB0C-E3519F85CE03}" dt="2022-09-07T02:25:23.270" v="7" actId="20577"/>
          <ac:spMkLst>
            <pc:docMk/>
            <pc:sldMk cId="4082576037" sldId="75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458E1-5D45-45BA-824A-233F89B2DC5A}" type="datetimeFigureOut">
              <a:rPr lang="en-GB"/>
              <a:pPr>
                <a:defRPr/>
              </a:pPr>
              <a:t>13/01/2025</a:t>
            </a:fld>
            <a:endParaRPr lang="en-GB"/>
          </a:p>
        </p:txBody>
      </p:sp>
      <p:sp>
        <p:nvSpPr>
          <p:cNvPr id="4" name="Footer Placeholder 3"/>
          <p:cNvSpPr>
            <a:spLocks noGrp="1"/>
          </p:cNvSpPr>
          <p:nvPr>
            <p:ph type="ftr" sz="quarter" idx="2"/>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E329F-8B73-4538-AD0B-2F5D130DCD94}" type="slidenum">
              <a:rPr lang="en-GB"/>
              <a:pPr>
                <a:defRPr/>
              </a:pPr>
              <a:t>‹#›</a:t>
            </a:fld>
            <a:endParaRPr lang="en-GB"/>
          </a:p>
        </p:txBody>
      </p:sp>
    </p:spTree>
    <p:extLst>
      <p:ext uri="{BB962C8B-B14F-4D97-AF65-F5344CB8AC3E}">
        <p14:creationId xmlns:p14="http://schemas.microsoft.com/office/powerpoint/2010/main" val="223711156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90B6622-863A-4BE9-BC94-A31EBED98D3D}" type="datetimeFigureOut">
              <a:rPr lang="en-GB"/>
              <a:pPr>
                <a:defRPr/>
              </a:pPr>
              <a:t>13/01/2025</a:t>
            </a:fld>
            <a:endParaRPr lang="en-GB"/>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51C8F-D56F-4D7F-A4D3-C6F16E2DA686}" type="slidenum">
              <a:rPr lang="en-GB"/>
              <a:pPr>
                <a:defRPr/>
              </a:pPr>
              <a:t>‹#›</a:t>
            </a:fld>
            <a:endParaRPr lang="en-GB"/>
          </a:p>
        </p:txBody>
      </p:sp>
    </p:spTree>
    <p:extLst>
      <p:ext uri="{BB962C8B-B14F-4D97-AF65-F5344CB8AC3E}">
        <p14:creationId xmlns:p14="http://schemas.microsoft.com/office/powerpoint/2010/main" val="3851265521"/>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0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35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3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12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451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39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16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563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1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8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30FD-2433-4B0F-A51E-44510448479C}" type="datetimeFigureOut">
              <a:rPr lang="en-GB" smtClean="0">
                <a:solidFill>
                  <a:prstClr val="black">
                    <a:tint val="75000"/>
                  </a:prstClr>
                </a:solidFill>
              </a:rPr>
              <a:pPr/>
              <a:t>13/01/2025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8399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600056" cy="6858000"/>
          </a:xfrm>
          <a:prstGeom prst="rect">
            <a:avLst/>
          </a:prstGeom>
        </p:spPr>
      </p:pic>
      <p:pic>
        <p:nvPicPr>
          <p:cNvPr id="9221"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p:cNvSpPr/>
          <p:nvPr/>
        </p:nvSpPr>
        <p:spPr>
          <a:xfrm>
            <a:off x="7032104" y="1556793"/>
            <a:ext cx="4464496" cy="4714624"/>
          </a:xfrm>
          <a:prstGeom prst="rect">
            <a:avLst/>
          </a:prstGeom>
        </p:spPr>
        <p:txBody>
          <a:bodyPr wrap="square">
            <a:spAutoFit/>
          </a:bodyPr>
          <a:lstStyle/>
          <a:p>
            <a:pPr algn="ctr">
              <a:lnSpc>
                <a:spcPct val="119000"/>
              </a:lnSpc>
              <a:spcAft>
                <a:spcPts val="600"/>
              </a:spcAft>
            </a:pPr>
            <a:r>
              <a:rPr lang="en-US" sz="3600" b="1" kern="1400" dirty="0">
                <a:solidFill>
                  <a:srgbClr val="002060"/>
                </a:solidFill>
                <a:latin typeface="Verdana" panose="020B0604030504040204" pitchFamily="34" charset="0"/>
              </a:rPr>
              <a:t>Oral Communication Skills B </a:t>
            </a:r>
          </a:p>
          <a:p>
            <a:pPr algn="ctr">
              <a:lnSpc>
                <a:spcPct val="119000"/>
              </a:lnSpc>
              <a:spcAft>
                <a:spcPts val="600"/>
              </a:spcAft>
            </a:pPr>
            <a:r>
              <a:rPr lang="en-US" sz="2400" b="1" kern="1400" dirty="0">
                <a:solidFill>
                  <a:srgbClr val="1B2A6B"/>
                </a:solidFill>
                <a:latin typeface="Verdana" panose="020B0604030504040204" pitchFamily="34" charset="0"/>
              </a:rPr>
              <a:t>(CELEN082)</a:t>
            </a:r>
            <a:endParaRPr lang="en-US" sz="36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r>
              <a:rPr lang="en-US" sz="2800" b="1" kern="1400" dirty="0">
                <a:latin typeface="Verdana" panose="020B0604030504040204" pitchFamily="34" charset="0"/>
              </a:rPr>
              <a:t>Lesson 2.1</a:t>
            </a:r>
            <a:endParaRPr lang="en-US" sz="2800" kern="1400" dirty="0">
              <a:latin typeface="Verdana" panose="020B0604030504040204" pitchFamily="34" charset="0"/>
            </a:endParaRPr>
          </a:p>
          <a:p>
            <a:pPr>
              <a:lnSpc>
                <a:spcPct val="119000"/>
              </a:lnSpc>
              <a:spcAft>
                <a:spcPts val="600"/>
              </a:spcAft>
            </a:pPr>
            <a:r>
              <a:rPr lang="en-US" sz="2800" kern="1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52448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79A38B1-DF67-4081-B79F-197AB901AC16}"/>
              </a:ext>
            </a:extLst>
          </p:cNvPr>
          <p:cNvGraphicFramePr>
            <a:graphicFrameLocks noGrp="1"/>
          </p:cNvGraphicFramePr>
          <p:nvPr>
            <p:extLst>
              <p:ext uri="{D42A27DB-BD31-4B8C-83A1-F6EECF244321}">
                <p14:modId xmlns:p14="http://schemas.microsoft.com/office/powerpoint/2010/main" val="1063406746"/>
              </p:ext>
            </p:extLst>
          </p:nvPr>
        </p:nvGraphicFramePr>
        <p:xfrm>
          <a:off x="263352" y="1196752"/>
          <a:ext cx="11665296" cy="5442529"/>
        </p:xfrm>
        <a:graphic>
          <a:graphicData uri="http://schemas.openxmlformats.org/drawingml/2006/table">
            <a:tbl>
              <a:tblPr firstRow="1" firstCol="1" bandRow="1"/>
              <a:tblGrid>
                <a:gridCol w="3960440">
                  <a:extLst>
                    <a:ext uri="{9D8B030D-6E8A-4147-A177-3AD203B41FA5}">
                      <a16:colId xmlns:a16="http://schemas.microsoft.com/office/drawing/2014/main" val="605120261"/>
                    </a:ext>
                  </a:extLst>
                </a:gridCol>
                <a:gridCol w="7704856">
                  <a:extLst>
                    <a:ext uri="{9D8B030D-6E8A-4147-A177-3AD203B41FA5}">
                      <a16:colId xmlns:a16="http://schemas.microsoft.com/office/drawing/2014/main" val="488792416"/>
                    </a:ext>
                  </a:extLst>
                </a:gridCol>
              </a:tblGrid>
              <a:tr h="1808276">
                <a:tc>
                  <a:txBody>
                    <a:bodyPr/>
                    <a:lstStyle/>
                    <a:p>
                      <a:pPr marL="0" lvl="0" indent="0" algn="l">
                        <a:lnSpc>
                          <a:spcPct val="115000"/>
                        </a:lnSpc>
                        <a:spcAft>
                          <a:spcPts val="0"/>
                        </a:spcAft>
                        <a:buFont typeface="Symbol" panose="05050102010706020507" pitchFamily="18" charset="2"/>
                        <a:buNone/>
                      </a:pPr>
                      <a:r>
                        <a:rPr lang="en-GB" sz="2000" b="1" kern="100" dirty="0">
                          <a:solidFill>
                            <a:schemeClr val="tx1"/>
                          </a:solidFill>
                          <a:effectLst/>
                          <a:latin typeface="Calibri" panose="020F0502020204030204" pitchFamily="34" charset="0"/>
                          <a:ea typeface="SimSun" panose="02010600030101010101" pitchFamily="2" charset="-122"/>
                        </a:rPr>
                        <a:t>What is the problem?</a:t>
                      </a:r>
                      <a:endParaRPr lang="en-GB" sz="2000" b="1"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How is it defined?</a:t>
                      </a: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just">
                        <a:lnSpc>
                          <a:spcPct val="115000"/>
                        </a:lnSpc>
                        <a:spcAft>
                          <a:spcPts val="0"/>
                        </a:spcAft>
                      </a:pPr>
                      <a:r>
                        <a:rPr lang="en-GB" sz="2400" kern="100" dirty="0">
                          <a:solidFill>
                            <a:schemeClr val="tx1"/>
                          </a:solidFill>
                          <a:effectLst/>
                          <a:latin typeface="Calibri" panose="020F0502020204030204" pitchFamily="34" charset="0"/>
                          <a:ea typeface="SimSun" panose="02010600030101010101" pitchFamily="2" charset="-122"/>
                        </a:rPr>
                        <a:t> </a:t>
                      </a:r>
                    </a:p>
                    <a:p>
                      <a:pPr algn="just">
                        <a:lnSpc>
                          <a:spcPct val="115000"/>
                        </a:lnSpc>
                        <a:spcAft>
                          <a:spcPts val="0"/>
                        </a:spcAft>
                      </a:pPr>
                      <a:endParaRPr lang="en-GB" sz="24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r>
                        <a:rPr lang="en-GB" sz="2400" kern="100" dirty="0">
                          <a:solidFill>
                            <a:schemeClr val="tx1"/>
                          </a:solidFill>
                          <a:effectLst/>
                          <a:latin typeface="Calibri" panose="020F0502020204030204" pitchFamily="34" charset="0"/>
                          <a:ea typeface="SimSun" panose="02010600030101010101" pitchFamily="2" charset="-122"/>
                        </a:rPr>
                        <a:t> </a:t>
                      </a: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808543165"/>
                  </a:ext>
                </a:extLst>
              </a:tr>
              <a:tr h="1802366">
                <a:tc>
                  <a:txBody>
                    <a:bodyPr/>
                    <a:lstStyle/>
                    <a:p>
                      <a:pPr marL="0" lvl="0" indent="0" algn="l">
                        <a:lnSpc>
                          <a:spcPct val="115000"/>
                        </a:lnSpc>
                        <a:spcAft>
                          <a:spcPts val="0"/>
                        </a:spcAft>
                        <a:buFont typeface="Symbol" panose="05050102010706020507" pitchFamily="18" charset="2"/>
                        <a:buNone/>
                      </a:pPr>
                      <a:r>
                        <a:rPr lang="en-GB" sz="2000" b="1" kern="100" dirty="0">
                          <a:solidFill>
                            <a:schemeClr val="tx1"/>
                          </a:solidFill>
                          <a:effectLst/>
                          <a:latin typeface="Calibri" panose="020F0502020204030204" pitchFamily="34" charset="0"/>
                          <a:ea typeface="SimSun" panose="02010600030101010101" pitchFamily="2" charset="-122"/>
                        </a:rPr>
                        <a:t>What are the causes of the problem?</a:t>
                      </a:r>
                      <a:endParaRPr lang="en-GB" sz="2000" b="1"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What is the main cause?</a:t>
                      </a:r>
                      <a:endParaRPr lang="en-GB" sz="2000"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What are the additional causes? </a:t>
                      </a:r>
                      <a:endParaRPr lang="en-GB" sz="20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just">
                        <a:lnSpc>
                          <a:spcPct val="115000"/>
                        </a:lnSpc>
                        <a:spcAft>
                          <a:spcPts val="0"/>
                        </a:spcAft>
                      </a:pPr>
                      <a:endParaRPr lang="en-GB"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434763172"/>
                  </a:ext>
                </a:extLst>
              </a:tr>
              <a:tr h="1831887">
                <a:tc>
                  <a:txBody>
                    <a:bodyPr/>
                    <a:lstStyle/>
                    <a:p>
                      <a:pPr marL="0" lvl="0" indent="0" algn="l">
                        <a:lnSpc>
                          <a:spcPct val="115000"/>
                        </a:lnSpc>
                        <a:spcAft>
                          <a:spcPts val="0"/>
                        </a:spcAft>
                        <a:buFont typeface="Symbol" panose="05050102010706020507" pitchFamily="18" charset="2"/>
                        <a:buNone/>
                      </a:pPr>
                      <a:r>
                        <a:rPr lang="en-GB" sz="2000" b="1" kern="100" dirty="0">
                          <a:solidFill>
                            <a:schemeClr val="tx1"/>
                          </a:solidFill>
                          <a:effectLst/>
                          <a:latin typeface="Calibri" panose="020F0502020204030204" pitchFamily="34" charset="0"/>
                          <a:ea typeface="SimSun" panose="02010600030101010101" pitchFamily="2" charset="-122"/>
                        </a:rPr>
                        <a:t>Why does this problem need to be solved?</a:t>
                      </a:r>
                      <a:endParaRPr lang="en-GB" sz="2000" b="1"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Why is it a serious problem? </a:t>
                      </a:r>
                      <a:endParaRPr lang="en-GB" sz="2000"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What are the negative impacts?</a:t>
                      </a:r>
                      <a:endParaRPr lang="en-GB" sz="20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just">
                        <a:lnSpc>
                          <a:spcPct val="115000"/>
                        </a:lnSpc>
                        <a:spcAft>
                          <a:spcPts val="0"/>
                        </a:spcAft>
                      </a:pPr>
                      <a:endParaRPr lang="en-GB"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380398550"/>
                  </a:ext>
                </a:extLst>
              </a:tr>
            </a:tbl>
          </a:graphicData>
        </a:graphic>
      </p:graphicFrame>
      <p:sp>
        <p:nvSpPr>
          <p:cNvPr id="3" name="Rectangle 2">
            <a:extLst>
              <a:ext uri="{FF2B5EF4-FFF2-40B4-BE49-F238E27FC236}">
                <a16:creationId xmlns:a16="http://schemas.microsoft.com/office/drawing/2014/main" id="{39360F3B-011E-401A-B26E-48E64D24E764}"/>
              </a:ext>
            </a:extLst>
          </p:cNvPr>
          <p:cNvSpPr/>
          <p:nvPr/>
        </p:nvSpPr>
        <p:spPr>
          <a:xfrm>
            <a:off x="4436900" y="1338524"/>
            <a:ext cx="7347732" cy="1631216"/>
          </a:xfrm>
          <a:prstGeom prst="rect">
            <a:avLst/>
          </a:prstGeom>
        </p:spPr>
        <p:txBody>
          <a:bodyPr wrap="square">
            <a:spAutoFit/>
          </a:bodyPr>
          <a:lstStyle/>
          <a:p>
            <a:pPr defTabSz="914400">
              <a:defRPr/>
            </a:pPr>
            <a:r>
              <a:rPr lang="en-US" sz="2000" dirty="0">
                <a:solidFill>
                  <a:srgbClr val="002060"/>
                </a:solidFill>
              </a:rPr>
              <a:t>Obesity</a:t>
            </a:r>
          </a:p>
          <a:p>
            <a:pPr marL="342900" indent="-342900" defTabSz="914400">
              <a:buFont typeface="Arial" panose="020B0604020202020204" pitchFamily="34" charset="0"/>
              <a:buChar char="•"/>
              <a:defRPr/>
            </a:pPr>
            <a:r>
              <a:rPr lang="en-US" sz="2000" dirty="0">
                <a:solidFill>
                  <a:srgbClr val="002060"/>
                </a:solidFill>
              </a:rPr>
              <a:t>Abnormal or excessive body fat accumulation which has a negative effect on health.</a:t>
            </a:r>
          </a:p>
          <a:p>
            <a:pPr marL="342900" indent="-342900" defTabSz="914400">
              <a:buFont typeface="Arial" panose="020B0604020202020204" pitchFamily="34" charset="0"/>
              <a:buChar char="•"/>
              <a:defRPr/>
            </a:pPr>
            <a:r>
              <a:rPr lang="en-US" sz="2000" dirty="0">
                <a:solidFill>
                  <a:srgbClr val="002060"/>
                </a:solidFill>
              </a:rPr>
              <a:t>Obesity levels in the UK have increased.</a:t>
            </a:r>
          </a:p>
          <a:p>
            <a:pPr marL="800100" lvl="1" indent="-342900" defTabSz="914400">
              <a:buFont typeface="Arial" panose="020B0604020202020204" pitchFamily="34" charset="0"/>
              <a:buChar char="•"/>
              <a:defRPr/>
            </a:pPr>
            <a:r>
              <a:rPr lang="en-US" sz="2000" dirty="0">
                <a:solidFill>
                  <a:srgbClr val="002060"/>
                </a:solidFill>
              </a:rPr>
              <a:t>¼ of UK population is now obese.</a:t>
            </a:r>
          </a:p>
        </p:txBody>
      </p:sp>
      <p:sp>
        <p:nvSpPr>
          <p:cNvPr id="5" name="Rectangle 4">
            <a:extLst>
              <a:ext uri="{FF2B5EF4-FFF2-40B4-BE49-F238E27FC236}">
                <a16:creationId xmlns:a16="http://schemas.microsoft.com/office/drawing/2014/main" id="{44AAA4D0-9D84-41D0-8F8E-1488B0C01DA2}"/>
              </a:ext>
            </a:extLst>
          </p:cNvPr>
          <p:cNvSpPr/>
          <p:nvPr/>
        </p:nvSpPr>
        <p:spPr>
          <a:xfrm>
            <a:off x="4439816" y="3024538"/>
            <a:ext cx="7344816" cy="1631216"/>
          </a:xfrm>
          <a:prstGeom prst="rect">
            <a:avLst/>
          </a:prstGeom>
        </p:spPr>
        <p:txBody>
          <a:bodyPr wrap="square">
            <a:spAutoFit/>
          </a:bodyPr>
          <a:lstStyle/>
          <a:p>
            <a:pPr defTabSz="914400">
              <a:defRPr/>
            </a:pPr>
            <a:r>
              <a:rPr lang="en-US" sz="2000" dirty="0">
                <a:solidFill>
                  <a:srgbClr val="002060"/>
                </a:solidFill>
              </a:rPr>
              <a:t>Energy imbalance i.e. people are consuming more calories than they are expending.</a:t>
            </a:r>
          </a:p>
          <a:p>
            <a:pPr marL="457200" indent="-457200" defTabSz="914400">
              <a:buFont typeface="+mj-lt"/>
              <a:buAutoNum type="arabicPeriod"/>
              <a:defRPr/>
            </a:pPr>
            <a:r>
              <a:rPr lang="en-US" sz="2000" dirty="0">
                <a:solidFill>
                  <a:srgbClr val="002060"/>
                </a:solidFill>
              </a:rPr>
              <a:t>People are now consuming higher levels of sugar, particularly ‘free sugars’.</a:t>
            </a:r>
          </a:p>
          <a:p>
            <a:pPr marL="457200" indent="-457200" defTabSz="914400">
              <a:buFont typeface="+mj-lt"/>
              <a:buAutoNum type="arabicPeriod"/>
              <a:defRPr/>
            </a:pPr>
            <a:r>
              <a:rPr lang="en-US" sz="2000" dirty="0">
                <a:solidFill>
                  <a:srgbClr val="002060"/>
                </a:solidFill>
              </a:rPr>
              <a:t>People are now doing less physical activity.</a:t>
            </a:r>
          </a:p>
        </p:txBody>
      </p:sp>
      <p:sp>
        <p:nvSpPr>
          <p:cNvPr id="6" name="Rectangle 5">
            <a:extLst>
              <a:ext uri="{FF2B5EF4-FFF2-40B4-BE49-F238E27FC236}">
                <a16:creationId xmlns:a16="http://schemas.microsoft.com/office/drawing/2014/main" id="{09B1D3AE-EC5F-4078-88B2-DF2F351977CD}"/>
              </a:ext>
            </a:extLst>
          </p:cNvPr>
          <p:cNvSpPr/>
          <p:nvPr/>
        </p:nvSpPr>
        <p:spPr>
          <a:xfrm>
            <a:off x="4439816" y="4994111"/>
            <a:ext cx="7272808" cy="1323439"/>
          </a:xfrm>
          <a:prstGeom prst="rect">
            <a:avLst/>
          </a:prstGeom>
        </p:spPr>
        <p:txBody>
          <a:bodyPr wrap="square">
            <a:spAutoFit/>
          </a:bodyPr>
          <a:lstStyle/>
          <a:p>
            <a:pPr defTabSz="914400">
              <a:defRPr/>
            </a:pPr>
            <a:r>
              <a:rPr lang="en-US" sz="2000" dirty="0">
                <a:solidFill>
                  <a:srgbClr val="002060"/>
                </a:solidFill>
              </a:rPr>
              <a:t>Obesity can contribute to other health conditions that can reduce life expectancy e.g.: </a:t>
            </a:r>
          </a:p>
          <a:p>
            <a:pPr marL="800100" lvl="1" indent="-342900" defTabSz="914400">
              <a:buFont typeface="Arial" panose="020B0604020202020204" pitchFamily="34" charset="0"/>
              <a:buChar char="•"/>
              <a:defRPr/>
            </a:pPr>
            <a:r>
              <a:rPr lang="en-US" sz="2000" dirty="0">
                <a:solidFill>
                  <a:srgbClr val="002060"/>
                </a:solidFill>
              </a:rPr>
              <a:t>Type 2 diabetes</a:t>
            </a:r>
          </a:p>
          <a:p>
            <a:pPr marL="800100" lvl="1" indent="-342900" defTabSz="914400">
              <a:buFont typeface="Arial" panose="020B0604020202020204" pitchFamily="34" charset="0"/>
              <a:buChar char="•"/>
              <a:defRPr/>
            </a:pPr>
            <a:r>
              <a:rPr lang="en-US" sz="2000" dirty="0">
                <a:solidFill>
                  <a:srgbClr val="002060"/>
                </a:solidFill>
              </a:rPr>
              <a:t>Heart disease</a:t>
            </a:r>
          </a:p>
        </p:txBody>
      </p:sp>
      <p:grpSp>
        <p:nvGrpSpPr>
          <p:cNvPr id="7" name="Group 2"/>
          <p:cNvGrpSpPr>
            <a:grpSpLocks/>
          </p:cNvGrpSpPr>
          <p:nvPr/>
        </p:nvGrpSpPr>
        <p:grpSpPr bwMode="auto">
          <a:xfrm>
            <a:off x="2567608" y="279885"/>
            <a:ext cx="7956376" cy="556827"/>
            <a:chOff x="103092947" y="106166598"/>
            <a:chExt cx="6633628" cy="556506"/>
          </a:xfrm>
        </p:grpSpPr>
        <p:sp>
          <p:nvSpPr>
            <p:cNvPr id="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The problem section</a:t>
              </a:r>
              <a:endParaRPr lang="en-US" altLang="en-US" sz="2400" dirty="0">
                <a:solidFill>
                  <a:prstClr val="black"/>
                </a:solidFill>
                <a:latin typeface="Arial" panose="020B0604020202020204" pitchFamily="34" charset="0"/>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18538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79A38B1-DF67-4081-B79F-197AB901AC16}"/>
              </a:ext>
            </a:extLst>
          </p:cNvPr>
          <p:cNvGraphicFramePr>
            <a:graphicFrameLocks noGrp="1"/>
          </p:cNvGraphicFramePr>
          <p:nvPr>
            <p:extLst>
              <p:ext uri="{D42A27DB-BD31-4B8C-83A1-F6EECF244321}">
                <p14:modId xmlns:p14="http://schemas.microsoft.com/office/powerpoint/2010/main" val="3593830524"/>
              </p:ext>
            </p:extLst>
          </p:nvPr>
        </p:nvGraphicFramePr>
        <p:xfrm>
          <a:off x="263352" y="1196752"/>
          <a:ext cx="3960440" cy="5442529"/>
        </p:xfrm>
        <a:graphic>
          <a:graphicData uri="http://schemas.openxmlformats.org/drawingml/2006/table">
            <a:tbl>
              <a:tblPr firstRow="1" firstCol="1" bandRow="1"/>
              <a:tblGrid>
                <a:gridCol w="3960440">
                  <a:extLst>
                    <a:ext uri="{9D8B030D-6E8A-4147-A177-3AD203B41FA5}">
                      <a16:colId xmlns:a16="http://schemas.microsoft.com/office/drawing/2014/main" val="605120261"/>
                    </a:ext>
                  </a:extLst>
                </a:gridCol>
              </a:tblGrid>
              <a:tr h="1808276">
                <a:tc>
                  <a:txBody>
                    <a:bodyPr/>
                    <a:lstStyle/>
                    <a:p>
                      <a:pPr marL="0" lvl="0" indent="0" algn="l">
                        <a:lnSpc>
                          <a:spcPct val="115000"/>
                        </a:lnSpc>
                        <a:spcAft>
                          <a:spcPts val="0"/>
                        </a:spcAft>
                        <a:buFont typeface="Symbol" panose="05050102010706020507" pitchFamily="18" charset="2"/>
                        <a:buNone/>
                      </a:pPr>
                      <a:r>
                        <a:rPr lang="en-GB" sz="2000" b="1" kern="100" dirty="0">
                          <a:solidFill>
                            <a:schemeClr val="tx1"/>
                          </a:solidFill>
                          <a:effectLst/>
                          <a:latin typeface="Calibri" panose="020F0502020204030204" pitchFamily="34" charset="0"/>
                          <a:ea typeface="SimSun" panose="02010600030101010101" pitchFamily="2" charset="-122"/>
                        </a:rPr>
                        <a:t>What is the problem?</a:t>
                      </a:r>
                      <a:endParaRPr lang="en-GB" sz="2000" b="1"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How is it defined?</a:t>
                      </a: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808543165"/>
                  </a:ext>
                </a:extLst>
              </a:tr>
              <a:tr h="1802366">
                <a:tc>
                  <a:txBody>
                    <a:bodyPr/>
                    <a:lstStyle/>
                    <a:p>
                      <a:pPr marL="0" lvl="0" indent="0" algn="l">
                        <a:lnSpc>
                          <a:spcPct val="115000"/>
                        </a:lnSpc>
                        <a:spcAft>
                          <a:spcPts val="0"/>
                        </a:spcAft>
                        <a:buFont typeface="Symbol" panose="05050102010706020507" pitchFamily="18" charset="2"/>
                        <a:buNone/>
                      </a:pPr>
                      <a:r>
                        <a:rPr lang="en-GB" sz="2000" b="1" kern="100" dirty="0">
                          <a:solidFill>
                            <a:schemeClr val="tx1"/>
                          </a:solidFill>
                          <a:effectLst/>
                          <a:latin typeface="Calibri" panose="020F0502020204030204" pitchFamily="34" charset="0"/>
                          <a:ea typeface="SimSun" panose="02010600030101010101" pitchFamily="2" charset="-122"/>
                        </a:rPr>
                        <a:t>What are the causes of the problem?</a:t>
                      </a:r>
                      <a:endParaRPr lang="en-GB" sz="2000" b="1"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What is the main cause?</a:t>
                      </a:r>
                      <a:endParaRPr lang="en-GB" sz="2000"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What are the additional causes? </a:t>
                      </a:r>
                      <a:endParaRPr lang="en-GB" sz="20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434763172"/>
                  </a:ext>
                </a:extLst>
              </a:tr>
              <a:tr h="1831887">
                <a:tc>
                  <a:txBody>
                    <a:bodyPr/>
                    <a:lstStyle/>
                    <a:p>
                      <a:pPr marL="0" lvl="0" indent="0" algn="l">
                        <a:lnSpc>
                          <a:spcPct val="115000"/>
                        </a:lnSpc>
                        <a:spcAft>
                          <a:spcPts val="0"/>
                        </a:spcAft>
                        <a:buFont typeface="Symbol" panose="05050102010706020507" pitchFamily="18" charset="2"/>
                        <a:buNone/>
                      </a:pPr>
                      <a:r>
                        <a:rPr lang="en-GB" sz="2000" b="1" kern="100" dirty="0">
                          <a:solidFill>
                            <a:schemeClr val="tx1"/>
                          </a:solidFill>
                          <a:effectLst/>
                          <a:latin typeface="Calibri" panose="020F0502020204030204" pitchFamily="34" charset="0"/>
                          <a:ea typeface="SimSun" panose="02010600030101010101" pitchFamily="2" charset="-122"/>
                        </a:rPr>
                        <a:t>Why does this problem need to be solved?</a:t>
                      </a:r>
                      <a:endParaRPr lang="en-GB" sz="2000" b="1"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Why is it a serious problem? </a:t>
                      </a:r>
                      <a:endParaRPr lang="en-GB" sz="2000" kern="100" dirty="0">
                        <a:solidFill>
                          <a:schemeClr val="tx1"/>
                        </a:solidFill>
                        <a:effectLst/>
                        <a:latin typeface="Times New Roman" panose="02020603050405020304" pitchFamily="18" charset="0"/>
                        <a:ea typeface="SimSun" panose="02010600030101010101" pitchFamily="2" charset="-122"/>
                      </a:endParaRPr>
                    </a:p>
                    <a:p>
                      <a:pPr marL="742950" lvl="1" indent="-285750" algn="l">
                        <a:lnSpc>
                          <a:spcPct val="115000"/>
                        </a:lnSpc>
                        <a:spcAft>
                          <a:spcPts val="0"/>
                        </a:spcAft>
                        <a:buFont typeface="Courier New" panose="02070309020205020404" pitchFamily="49" charset="0"/>
                        <a:buChar char="o"/>
                      </a:pPr>
                      <a:r>
                        <a:rPr lang="en-GB" sz="2000" kern="100" dirty="0">
                          <a:solidFill>
                            <a:schemeClr val="tx1"/>
                          </a:solidFill>
                          <a:effectLst/>
                          <a:latin typeface="Calibri" panose="020F0502020204030204" pitchFamily="34" charset="0"/>
                          <a:ea typeface="SimSun" panose="02010600030101010101" pitchFamily="2" charset="-122"/>
                        </a:rPr>
                        <a:t>What are the negative impacts?</a:t>
                      </a:r>
                      <a:endParaRPr lang="en-GB" sz="20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380398550"/>
                  </a:ext>
                </a:extLst>
              </a:tr>
            </a:tbl>
          </a:graphicData>
        </a:graphic>
      </p:graphicFrame>
      <p:sp>
        <p:nvSpPr>
          <p:cNvPr id="4" name="Rounded Rectangle 3">
            <a:extLst>
              <a:ext uri="{FF2B5EF4-FFF2-40B4-BE49-F238E27FC236}">
                <a16:creationId xmlns:a16="http://schemas.microsoft.com/office/drawing/2014/main" id="{739C4600-D5A2-5663-2B93-72C16C1A73C9}"/>
              </a:ext>
            </a:extLst>
          </p:cNvPr>
          <p:cNvSpPr/>
          <p:nvPr/>
        </p:nvSpPr>
        <p:spPr>
          <a:xfrm>
            <a:off x="4789452" y="1252133"/>
            <a:ext cx="6923171" cy="172819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You should use similar types of </a:t>
            </a:r>
            <a:r>
              <a:rPr lang="en-US" sz="2400" b="1" u="sng" dirty="0">
                <a:solidFill>
                  <a:schemeClr val="bg1"/>
                </a:solidFill>
              </a:rPr>
              <a:t>research questions </a:t>
            </a:r>
            <a:r>
              <a:rPr lang="en-US" sz="2400" b="1" dirty="0">
                <a:solidFill>
                  <a:schemeClr val="bg1"/>
                </a:solidFill>
              </a:rPr>
              <a:t>to investigate the problem for your own Final Presentation.</a:t>
            </a:r>
          </a:p>
        </p:txBody>
      </p:sp>
      <p:grpSp>
        <p:nvGrpSpPr>
          <p:cNvPr id="7" name="Group 2"/>
          <p:cNvGrpSpPr>
            <a:grpSpLocks/>
          </p:cNvGrpSpPr>
          <p:nvPr/>
        </p:nvGrpSpPr>
        <p:grpSpPr bwMode="auto">
          <a:xfrm>
            <a:off x="2567608" y="279885"/>
            <a:ext cx="7956376" cy="556827"/>
            <a:chOff x="103092947" y="106166598"/>
            <a:chExt cx="6633628" cy="556506"/>
          </a:xfrm>
        </p:grpSpPr>
        <p:sp>
          <p:nvSpPr>
            <p:cNvPr id="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The problem section: </a:t>
              </a:r>
              <a:r>
                <a:rPr lang="en-GB" altLang="en-US" sz="2400" dirty="0">
                  <a:solidFill>
                    <a:srgbClr val="000000"/>
                  </a:solidFill>
                  <a:latin typeface="Verdana" panose="020B0604030504040204" pitchFamily="34" charset="0"/>
                </a:rPr>
                <a:t>Research questions</a:t>
              </a:r>
              <a:endParaRPr lang="en-US" altLang="en-US" sz="2400" dirty="0">
                <a:solidFill>
                  <a:prstClr val="black"/>
                </a:solidFill>
                <a:latin typeface="Arial" panose="020B0604020202020204" pitchFamily="34" charset="0"/>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Rectangle 10"/>
          <p:cNvSpPr/>
          <p:nvPr/>
        </p:nvSpPr>
        <p:spPr>
          <a:xfrm>
            <a:off x="4789452" y="3565678"/>
            <a:ext cx="6923171" cy="2677656"/>
          </a:xfrm>
          <a:prstGeom prst="rect">
            <a:avLst/>
          </a:prstGeom>
          <a:solidFill>
            <a:srgbClr val="C7EBE2"/>
          </a:solidFill>
          <a:ln w="3175">
            <a:solidFill>
              <a:schemeClr val="tx1"/>
            </a:solidFill>
            <a:prstDash val="dash"/>
          </a:ln>
        </p:spPr>
        <p:txBody>
          <a:bodyPr wrap="square" anchor="ctr">
            <a:spAutoFit/>
          </a:bodyPr>
          <a:lstStyle/>
          <a:p>
            <a:r>
              <a:rPr lang="en-US" sz="2400" dirty="0">
                <a:latin typeface="Calibri "/>
              </a:rPr>
              <a:t>A </a:t>
            </a:r>
            <a:r>
              <a:rPr lang="en-US" sz="2400" b="1" dirty="0">
                <a:latin typeface="Calibri "/>
              </a:rPr>
              <a:t>research question </a:t>
            </a:r>
            <a:r>
              <a:rPr lang="en-US" sz="2400" dirty="0">
                <a:latin typeface="Calibri "/>
              </a:rPr>
              <a:t>is a question that a research project is trying to answer. </a:t>
            </a:r>
          </a:p>
          <a:p>
            <a:endParaRPr lang="en-US" sz="2400" dirty="0">
              <a:latin typeface="Calibri "/>
            </a:endParaRPr>
          </a:p>
          <a:p>
            <a:r>
              <a:rPr lang="en-US" sz="2400" dirty="0">
                <a:latin typeface="Calibri "/>
              </a:rPr>
              <a:t>Choosing appropriate research questions is an essential element of the research process because they help you identify relevant information from sources. </a:t>
            </a:r>
          </a:p>
        </p:txBody>
      </p:sp>
      <p:cxnSp>
        <p:nvCxnSpPr>
          <p:cNvPr id="5" name="Straight Arrow Connector 4">
            <a:extLst>
              <a:ext uri="{FF2B5EF4-FFF2-40B4-BE49-F238E27FC236}">
                <a16:creationId xmlns:a16="http://schemas.microsoft.com/office/drawing/2014/main" id="{C982176F-63EC-4C02-95C7-3D41CD226D9B}"/>
              </a:ext>
            </a:extLst>
          </p:cNvPr>
          <p:cNvCxnSpPr>
            <a:cxnSpLocks/>
            <a:stCxn id="4" idx="1"/>
          </p:cNvCxnSpPr>
          <p:nvPr/>
        </p:nvCxnSpPr>
        <p:spPr>
          <a:xfrm flipH="1">
            <a:off x="2999658" y="2116229"/>
            <a:ext cx="1789794" cy="16064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423E46C-1082-48FB-B001-23544AC1DBA9}"/>
              </a:ext>
            </a:extLst>
          </p:cNvPr>
          <p:cNvCxnSpPr>
            <a:cxnSpLocks/>
            <a:stCxn id="4" idx="1"/>
          </p:cNvCxnSpPr>
          <p:nvPr/>
        </p:nvCxnSpPr>
        <p:spPr>
          <a:xfrm flipH="1">
            <a:off x="3791746" y="2116229"/>
            <a:ext cx="997706" cy="1888835"/>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5CFBBD-4AD9-4730-B2A1-D31AA29D4798}"/>
              </a:ext>
            </a:extLst>
          </p:cNvPr>
          <p:cNvCxnSpPr>
            <a:cxnSpLocks/>
            <a:stCxn id="4" idx="1"/>
          </p:cNvCxnSpPr>
          <p:nvPr/>
        </p:nvCxnSpPr>
        <p:spPr>
          <a:xfrm flipH="1">
            <a:off x="4079778" y="2116229"/>
            <a:ext cx="709674" cy="348963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6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
          <p:cNvGrpSpPr>
            <a:grpSpLocks/>
          </p:cNvGrpSpPr>
          <p:nvPr/>
        </p:nvGrpSpPr>
        <p:grpSpPr bwMode="auto">
          <a:xfrm>
            <a:off x="2567608" y="279885"/>
            <a:ext cx="7956376" cy="556827"/>
            <a:chOff x="103092947" y="106166598"/>
            <a:chExt cx="6633628" cy="556506"/>
          </a:xfrm>
        </p:grpSpPr>
        <p:sp>
          <p:nvSpPr>
            <p:cNvPr id="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The problem section: </a:t>
              </a:r>
              <a:r>
                <a:rPr lang="en-GB" altLang="en-US" sz="2400" dirty="0">
                  <a:solidFill>
                    <a:srgbClr val="000000"/>
                  </a:solidFill>
                  <a:latin typeface="Verdana" panose="020B0604030504040204" pitchFamily="34" charset="0"/>
                </a:rPr>
                <a:t>Research questions</a:t>
              </a:r>
              <a:endParaRPr lang="en-US" altLang="en-US" sz="2400" dirty="0">
                <a:solidFill>
                  <a:prstClr val="black"/>
                </a:solidFill>
                <a:latin typeface="Arial" panose="020B0604020202020204" pitchFamily="34" charset="0"/>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Rectangle 10"/>
          <p:cNvSpPr/>
          <p:nvPr/>
        </p:nvSpPr>
        <p:spPr>
          <a:xfrm>
            <a:off x="1055440" y="1052736"/>
            <a:ext cx="9721080" cy="4893647"/>
          </a:xfrm>
          <a:prstGeom prst="rect">
            <a:avLst/>
          </a:prstGeom>
          <a:solidFill>
            <a:srgbClr val="C7EBE2"/>
          </a:solidFill>
          <a:ln w="3175">
            <a:solidFill>
              <a:schemeClr val="tx1"/>
            </a:solidFill>
            <a:prstDash val="dash"/>
          </a:ln>
        </p:spPr>
        <p:txBody>
          <a:bodyPr wrap="square" anchor="ctr">
            <a:spAutoFit/>
          </a:bodyPr>
          <a:lstStyle/>
          <a:p>
            <a:endParaRPr lang="en-US" sz="2400" dirty="0">
              <a:latin typeface="Calibri "/>
            </a:endParaRPr>
          </a:p>
          <a:p>
            <a:r>
              <a:rPr lang="en-US" sz="2400" dirty="0">
                <a:latin typeface="Calibri "/>
              </a:rPr>
              <a:t>In your </a:t>
            </a:r>
            <a:r>
              <a:rPr lang="en-US" sz="2400" b="1" dirty="0">
                <a:latin typeface="Calibri "/>
              </a:rPr>
              <a:t>Final Presentation </a:t>
            </a:r>
            <a:r>
              <a:rPr lang="en-US" sz="2400" dirty="0">
                <a:latin typeface="Calibri "/>
              </a:rPr>
              <a:t>you will need to clearly explain the </a:t>
            </a:r>
            <a:r>
              <a:rPr lang="en-US" sz="2400" b="1" dirty="0">
                <a:latin typeface="Calibri "/>
              </a:rPr>
              <a:t>problem </a:t>
            </a:r>
            <a:r>
              <a:rPr lang="en-US" sz="2400" dirty="0">
                <a:latin typeface="Calibri "/>
              </a:rPr>
              <a:t>by:</a:t>
            </a:r>
          </a:p>
          <a:p>
            <a:endParaRPr lang="en-US" sz="2400" dirty="0">
              <a:latin typeface="Calibri "/>
            </a:endParaRPr>
          </a:p>
          <a:p>
            <a:pPr marL="342900" indent="-342900">
              <a:buFont typeface="Arial" panose="020B0604020202020204" pitchFamily="34" charset="0"/>
              <a:buChar char="•"/>
            </a:pPr>
            <a:r>
              <a:rPr lang="en-US" sz="2400" b="1" dirty="0">
                <a:latin typeface="Calibri "/>
              </a:rPr>
              <a:t>Defining</a:t>
            </a:r>
            <a:r>
              <a:rPr lang="en-US" sz="2400" dirty="0">
                <a:latin typeface="Calibri "/>
              </a:rPr>
              <a:t> the problem </a:t>
            </a:r>
          </a:p>
          <a:p>
            <a:pPr marL="342900" indent="-342900">
              <a:buFont typeface="Arial" panose="020B0604020202020204" pitchFamily="34" charset="0"/>
              <a:buChar char="•"/>
            </a:pPr>
            <a:endParaRPr lang="en-US" sz="2400" dirty="0">
              <a:latin typeface="Calibri "/>
            </a:endParaRPr>
          </a:p>
          <a:p>
            <a:pPr marL="342900" indent="-342900">
              <a:buFont typeface="Arial" panose="020B0604020202020204" pitchFamily="34" charset="0"/>
              <a:buChar char="•"/>
            </a:pPr>
            <a:r>
              <a:rPr lang="en-US" sz="2400" dirty="0">
                <a:latin typeface="Calibri "/>
              </a:rPr>
              <a:t>Explaining the </a:t>
            </a:r>
            <a:r>
              <a:rPr lang="en-US" sz="2400" b="1" dirty="0">
                <a:latin typeface="Calibri "/>
              </a:rPr>
              <a:t>causes </a:t>
            </a:r>
            <a:r>
              <a:rPr lang="en-US" sz="2400" dirty="0">
                <a:latin typeface="Calibri "/>
              </a:rPr>
              <a:t>of the problem</a:t>
            </a:r>
          </a:p>
          <a:p>
            <a:pPr marL="342900" indent="-342900">
              <a:buFont typeface="Arial" panose="020B0604020202020204" pitchFamily="34" charset="0"/>
              <a:buChar char="•"/>
            </a:pPr>
            <a:endParaRPr lang="en-US" sz="2400" dirty="0">
              <a:latin typeface="Calibri "/>
            </a:endParaRPr>
          </a:p>
          <a:p>
            <a:pPr marL="342900" indent="-342900">
              <a:buFont typeface="Arial" panose="020B0604020202020204" pitchFamily="34" charset="0"/>
              <a:buChar char="•"/>
            </a:pPr>
            <a:r>
              <a:rPr lang="en-US" sz="2400" dirty="0">
                <a:latin typeface="Calibri "/>
              </a:rPr>
              <a:t>Explaining the </a:t>
            </a:r>
            <a:r>
              <a:rPr lang="en-US" sz="2400" b="1" dirty="0">
                <a:latin typeface="Calibri "/>
              </a:rPr>
              <a:t>impact</a:t>
            </a:r>
            <a:r>
              <a:rPr lang="en-US" sz="2400" dirty="0">
                <a:latin typeface="Calibri "/>
              </a:rPr>
              <a:t> of the problem (i.e. why it needs to be solved)</a:t>
            </a:r>
          </a:p>
          <a:p>
            <a:pPr marL="342900" indent="-342900">
              <a:buFont typeface="Arial" panose="020B0604020202020204" pitchFamily="34" charset="0"/>
              <a:buChar char="•"/>
            </a:pPr>
            <a:endParaRPr lang="en-US" sz="2400" dirty="0">
              <a:latin typeface="Calibri "/>
            </a:endParaRPr>
          </a:p>
          <a:p>
            <a:endParaRPr lang="en-US" sz="2400" i="1" dirty="0">
              <a:latin typeface="Calibri "/>
            </a:endParaRPr>
          </a:p>
          <a:p>
            <a:r>
              <a:rPr lang="en-US" sz="2400" i="1" dirty="0">
                <a:latin typeface="Calibri "/>
              </a:rPr>
              <a:t>Note:</a:t>
            </a:r>
            <a:r>
              <a:rPr lang="en-US" sz="2400" dirty="0">
                <a:latin typeface="Calibri "/>
              </a:rPr>
              <a:t> Each stage of the problem section must be supported by evidence from sources. </a:t>
            </a:r>
            <a:endParaRPr lang="en-US" sz="2400" i="1" dirty="0">
              <a:latin typeface="Calibri "/>
            </a:endParaRPr>
          </a:p>
          <a:p>
            <a:pPr marL="342900" indent="-342900">
              <a:buFont typeface="Arial" panose="020B0604020202020204" pitchFamily="34" charset="0"/>
              <a:buChar char="•"/>
            </a:pPr>
            <a:endParaRPr lang="en-US" sz="2400" dirty="0">
              <a:latin typeface="Calibri "/>
            </a:endParaRPr>
          </a:p>
        </p:txBody>
      </p:sp>
    </p:spTree>
    <p:extLst>
      <p:ext uri="{BB962C8B-B14F-4D97-AF65-F5344CB8AC3E}">
        <p14:creationId xmlns:p14="http://schemas.microsoft.com/office/powerpoint/2010/main" val="340048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The </a:t>
              </a:r>
              <a:r>
                <a:rPr kumimoji="0" lang="en-US" sz="6000" b="1" i="0" u="sng" strike="noStrike" kern="1200" cap="none" spc="0" normalizeH="0" baseline="0" noProof="0" dirty="0">
                  <a:ln>
                    <a:noFill/>
                  </a:ln>
                  <a:solidFill>
                    <a:srgbClr val="002060"/>
                  </a:solidFill>
                  <a:effectLst/>
                  <a:uLnTx/>
                  <a:uFillTx/>
                  <a:latin typeface="Calibri "/>
                  <a:ea typeface="+mj-ea"/>
                  <a:cs typeface="+mj-cs"/>
                </a:rPr>
                <a:t>problem</a:t>
              </a:r>
              <a:r>
                <a:rPr kumimoji="0" lang="en-US" sz="6000" b="1" i="0" u="none" strike="noStrike" kern="1200" cap="none" spc="0" normalizeH="0" baseline="0" noProof="0" dirty="0">
                  <a:ln>
                    <a:noFill/>
                  </a:ln>
                  <a:solidFill>
                    <a:srgbClr val="002060"/>
                  </a:solidFill>
                  <a:effectLst/>
                  <a:uLnTx/>
                  <a:uFillTx/>
                  <a:latin typeface="Calibri "/>
                  <a:ea typeface="+mj-ea"/>
                  <a:cs typeface="+mj-cs"/>
                </a:rPr>
                <a:t> section</a:t>
              </a:r>
            </a:p>
            <a:p>
              <a:pPr marL="0" marR="0" lvl="0" indent="0" algn="ctr" defTabSz="685800" rtl="0" eaLnBrk="1" fontAlgn="auto" latinLnBrk="0" hangingPunct="1">
                <a:lnSpc>
                  <a:spcPct val="90000"/>
                </a:lnSpc>
                <a:spcBef>
                  <a:spcPct val="0"/>
                </a:spcBef>
                <a:spcAft>
                  <a:spcPts val="0"/>
                </a:spcAft>
                <a:buClrTx/>
                <a:buSzTx/>
                <a:buFontTx/>
                <a:buNone/>
                <a:tabLst/>
                <a:defRPr/>
              </a:pPr>
              <a:r>
                <a:rPr lang="en-US" sz="6000" dirty="0">
                  <a:solidFill>
                    <a:srgbClr val="002060"/>
                  </a:solidFill>
                  <a:latin typeface="Calibri "/>
                </a:rPr>
                <a:t>(</a:t>
              </a:r>
              <a:r>
                <a:rPr kumimoji="0" lang="en-US" sz="6000" i="0" u="none" strike="noStrike" kern="1200" cap="none" spc="0" normalizeH="0" baseline="0" noProof="0" dirty="0" err="1">
                  <a:ln>
                    <a:noFill/>
                  </a:ln>
                  <a:solidFill>
                    <a:srgbClr val="002060"/>
                  </a:solidFill>
                  <a:effectLst/>
                  <a:uLnTx/>
                  <a:uFillTx/>
                  <a:latin typeface="Calibri "/>
                </a:rPr>
                <a:t>Signp</a:t>
              </a:r>
              <a:r>
                <a:rPr lang="en-US" sz="6000" dirty="0" err="1">
                  <a:solidFill>
                    <a:srgbClr val="002060"/>
                  </a:solidFill>
                  <a:latin typeface="Calibri "/>
                </a:rPr>
                <a:t>osting</a:t>
              </a:r>
              <a:r>
                <a:rPr lang="en-US" sz="6000" dirty="0">
                  <a:solidFill>
                    <a:srgbClr val="002060"/>
                  </a:solidFill>
                  <a:latin typeface="Calibri "/>
                </a:rPr>
                <a:t>)</a:t>
              </a:r>
              <a:endParaRPr kumimoji="0" lang="en-US" sz="6000" i="0" u="none" strike="noStrike" kern="1200" cap="none" spc="0" normalizeH="0" baseline="0" noProof="0" dirty="0">
                <a:ln>
                  <a:noFill/>
                </a:ln>
                <a:solidFill>
                  <a:srgbClr val="002060"/>
                </a:solidFill>
                <a:effectLst/>
                <a:uLnTx/>
                <a:uFillTx/>
                <a:latin typeface="Calibri "/>
              </a:endParaRP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79001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428" y="1268760"/>
            <a:ext cx="10297144" cy="5040525"/>
          </a:xfrm>
          <a:noFill/>
          <a:ln>
            <a:noFill/>
          </a:ln>
        </p:spPr>
        <p:txBody>
          <a:bodyPr>
            <a:normAutofit/>
          </a:bodyPr>
          <a:lstStyle/>
          <a:p>
            <a:pPr marL="0" indent="0" algn="just">
              <a:buNone/>
            </a:pPr>
            <a:r>
              <a:rPr lang="en-US" sz="2000" b="1" dirty="0"/>
              <a:t>Student A</a:t>
            </a:r>
            <a:r>
              <a:rPr lang="en-US" sz="2000" dirty="0"/>
              <a:t> and </a:t>
            </a:r>
            <a:r>
              <a:rPr lang="en-US" sz="2000" b="1" dirty="0"/>
              <a:t>Student B</a:t>
            </a:r>
            <a:r>
              <a:rPr lang="en-US" sz="2000" dirty="0"/>
              <a:t> should work together to fill in the spaces in the sample problem section in their </a:t>
            </a:r>
            <a:r>
              <a:rPr lang="en-US" sz="2000" i="1" dirty="0"/>
              <a:t>OCSb Workbook</a:t>
            </a:r>
            <a:r>
              <a:rPr lang="en-US" sz="2000" dirty="0"/>
              <a:t>. You must follow two rules:​</a:t>
            </a:r>
          </a:p>
          <a:p>
            <a:pPr marL="0" indent="0" algn="just">
              <a:buNone/>
            </a:pPr>
            <a:endParaRPr lang="en-US" sz="2000" dirty="0"/>
          </a:p>
          <a:p>
            <a:pPr lvl="1" algn="just"/>
            <a:r>
              <a:rPr lang="en-US" sz="2000" dirty="0"/>
              <a:t>You cannot </a:t>
            </a:r>
            <a:r>
              <a:rPr lang="en-US" sz="2000" b="1" dirty="0"/>
              <a:t>SHOW</a:t>
            </a:r>
            <a:r>
              <a:rPr lang="en-US" sz="2000" dirty="0"/>
              <a:t> each other your script.​</a:t>
            </a:r>
          </a:p>
          <a:p>
            <a:pPr lvl="1" algn="just"/>
            <a:endParaRPr lang="en-US" sz="2000" dirty="0"/>
          </a:p>
          <a:p>
            <a:pPr lvl="1" algn="just"/>
            <a:r>
              <a:rPr lang="en-US" sz="2000" dirty="0"/>
              <a:t>You can only </a:t>
            </a:r>
            <a:r>
              <a:rPr lang="en-US" sz="2000" b="1" dirty="0"/>
              <a:t>SPEAK</a:t>
            </a:r>
            <a:r>
              <a:rPr lang="en-US" sz="2000" dirty="0"/>
              <a:t> to each other.</a:t>
            </a:r>
          </a:p>
          <a:p>
            <a:pPr lvl="1" algn="just"/>
            <a:endParaRPr lang="en-US" sz="2000" b="1" dirty="0">
              <a:solidFill>
                <a:srgbClr val="FF0000"/>
              </a:solidFill>
            </a:endParaRPr>
          </a:p>
          <a:p>
            <a:pPr marL="0" indent="0" algn="just">
              <a:buNone/>
            </a:pPr>
            <a:endParaRPr lang="en-US" sz="2000" dirty="0"/>
          </a:p>
          <a:p>
            <a:pPr marL="0" indent="0" algn="just">
              <a:buNone/>
            </a:pPr>
            <a:r>
              <a:rPr lang="en-US" sz="2000" dirty="0"/>
              <a:t>Once you have finished, you can look at each other’s scripts to check your answers. </a:t>
            </a:r>
          </a:p>
          <a:p>
            <a:pPr marL="0" indent="0" algn="just">
              <a:buNone/>
            </a:pPr>
            <a:endParaRPr lang="en-US" sz="2000" dirty="0"/>
          </a:p>
          <a:p>
            <a:pPr marL="0" indent="0" algn="just">
              <a:buNone/>
            </a:pPr>
            <a:r>
              <a:rPr lang="en-US" sz="2000" dirty="0"/>
              <a:t>Which of the signposting phrases are used to help the audience follow the </a:t>
            </a:r>
            <a:r>
              <a:rPr lang="en-US" sz="2000" b="1" dirty="0"/>
              <a:t>structure</a:t>
            </a:r>
            <a:r>
              <a:rPr lang="en-US" sz="2000" dirty="0"/>
              <a:t> of the presentation and which ones are used to show </a:t>
            </a:r>
            <a:r>
              <a:rPr lang="en-US" sz="2000" b="1" dirty="0"/>
              <a:t>cause-effect</a:t>
            </a:r>
            <a:r>
              <a:rPr lang="en-US" sz="2000" dirty="0"/>
              <a:t>?</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The problem section:</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Signposting </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8208" y="1966472"/>
            <a:ext cx="2739630" cy="1822550"/>
          </a:xfrm>
          <a:prstGeom prst="rect">
            <a:avLst/>
          </a:prstGeom>
          <a:ln>
            <a:noFill/>
          </a:ln>
          <a:effectLst>
            <a:softEdge rad="112500"/>
          </a:effectLst>
        </p:spPr>
      </p:pic>
      <p:pic>
        <p:nvPicPr>
          <p:cNvPr id="4" name="Picture 3" descr="Book Generic Mixed icon">
            <a:extLst>
              <a:ext uri="{FF2B5EF4-FFF2-40B4-BE49-F238E27FC236}">
                <a16:creationId xmlns:a16="http://schemas.microsoft.com/office/drawing/2014/main" id="{A0464CEA-5A77-B3AD-00AE-07394670AC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528" y="5584701"/>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75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B123DE-CAD8-4C28-9A7B-48C8B02C2383}"/>
              </a:ext>
            </a:extLst>
          </p:cNvPr>
          <p:cNvSpPr/>
          <p:nvPr/>
        </p:nvSpPr>
        <p:spPr>
          <a:xfrm>
            <a:off x="335360" y="1340768"/>
            <a:ext cx="11521280" cy="5262979"/>
          </a:xfrm>
          <a:prstGeom prst="rect">
            <a:avLst/>
          </a:prstGeom>
          <a:solidFill>
            <a:srgbClr val="FFF8E5"/>
          </a:solidFill>
          <a:ln>
            <a:solidFill>
              <a:schemeClr val="tx1"/>
            </a:solidFill>
          </a:ln>
        </p:spPr>
        <p:txBody>
          <a:bodyPr wrap="square">
            <a:spAutoFit/>
          </a:bodyPr>
          <a:lstStyle/>
          <a:p>
            <a:pPr algn="just">
              <a:spcAft>
                <a:spcPts val="0"/>
              </a:spcAft>
            </a:pPr>
            <a:r>
              <a:rPr lang="en-GB" sz="2800" b="1" u="sng" kern="100" dirty="0">
                <a:latin typeface="Calibri" panose="020F0502020204030204" pitchFamily="34" charset="0"/>
                <a:ea typeface="SimSun" panose="02010600030101010101" pitchFamily="2" charset="-122"/>
                <a:cs typeface="Calibri" panose="020F0502020204030204" pitchFamily="34" charset="0"/>
              </a:rPr>
              <a:t>OK, so, first, what is obesity</a:t>
            </a:r>
            <a:r>
              <a:rPr lang="en-GB" sz="2800" b="1" kern="100" dirty="0">
                <a:latin typeface="Calibri" panose="020F0502020204030204" pitchFamily="34" charset="0"/>
                <a:ea typeface="SimSun" panose="02010600030101010101" pitchFamily="2" charset="-122"/>
                <a:cs typeface="Calibri" panose="020F0502020204030204" pitchFamily="34" charset="0"/>
              </a:rPr>
              <a:t> </a:t>
            </a:r>
            <a:r>
              <a:rPr lang="en-GB" sz="2800" kern="100" dirty="0">
                <a:latin typeface="Calibri" panose="020F0502020204030204" pitchFamily="34" charset="0"/>
                <a:ea typeface="SimSun" panose="02010600030101010101" pitchFamily="2" charset="-122"/>
                <a:cs typeface="Calibri" panose="020F0502020204030204" pitchFamily="34" charset="0"/>
              </a:rPr>
              <a:t>and</a:t>
            </a:r>
            <a:r>
              <a:rPr lang="en-GB" sz="2800" b="1" kern="100" dirty="0">
                <a:latin typeface="Calibri" panose="020F0502020204030204" pitchFamily="34" charset="0"/>
                <a:ea typeface="SimSun" panose="02010600030101010101" pitchFamily="2" charset="-122"/>
                <a:cs typeface="Calibri" panose="020F0502020204030204" pitchFamily="34" charset="0"/>
              </a:rPr>
              <a:t> </a:t>
            </a:r>
            <a:r>
              <a:rPr lang="en-GB" sz="2800" b="1" u="sng" kern="100" dirty="0">
                <a:latin typeface="Calibri" panose="020F0502020204030204" pitchFamily="34" charset="0"/>
                <a:ea typeface="SimSun" panose="02010600030101010101" pitchFamily="2" charset="-122"/>
                <a:cs typeface="Calibri" panose="020F0502020204030204" pitchFamily="34" charset="0"/>
              </a:rPr>
              <a:t>why is it a problem</a:t>
            </a:r>
            <a:r>
              <a:rPr lang="en-GB" sz="2800" b="1" kern="100" dirty="0">
                <a:latin typeface="Calibri" panose="020F0502020204030204" pitchFamily="34" charset="0"/>
                <a:ea typeface="SimSun" panose="02010600030101010101" pitchFamily="2" charset="-122"/>
                <a:cs typeface="Calibri" panose="020F0502020204030204" pitchFamily="34" charset="0"/>
              </a:rPr>
              <a:t>?</a:t>
            </a:r>
            <a:r>
              <a:rPr lang="en-GB" sz="2800" kern="100" dirty="0">
                <a:latin typeface="Calibri" panose="020F0502020204030204" pitchFamily="34" charset="0"/>
                <a:ea typeface="SimSun" panose="02010600030101010101" pitchFamily="2" charset="-122"/>
                <a:cs typeface="Calibri" panose="020F0502020204030204" pitchFamily="34" charset="0"/>
              </a:rPr>
              <a:t> Well, the World Health Organization defines it as “abnormal or excessive fat accumulation that may impair health.” And, in the UK over the last 20 years, it has become increasingly prevalent. Let me show you some statistics demonstrating this. This line graph, from the WHO, shows trends in obesity among adults in Britain between 2000 and 2020. The vertical axis represents the percentage of the UK adult population diagnosed as being obese and the two lines represent gender. The red line represents women and the blue line represents men. You can see that, for both sexes, levels of obesity have increased by around 10% over the past twenty years. </a:t>
            </a:r>
            <a:r>
              <a:rPr lang="en-GB" sz="2800" b="1" u="sng" kern="100" dirty="0">
                <a:latin typeface="Calibri" panose="020F0502020204030204" pitchFamily="34" charset="0"/>
                <a:ea typeface="SimSun" panose="02010600030101010101" pitchFamily="2" charset="-122"/>
                <a:cs typeface="Calibri" panose="020F0502020204030204" pitchFamily="34" charset="0"/>
              </a:rPr>
              <a:t>The result of</a:t>
            </a:r>
            <a:r>
              <a:rPr lang="en-GB" sz="2800" b="1" kern="100" dirty="0">
                <a:latin typeface="Calibri" panose="020F0502020204030204" pitchFamily="34" charset="0"/>
                <a:ea typeface="SimSun" panose="02010600030101010101" pitchFamily="2" charset="-122"/>
                <a:cs typeface="Calibri" panose="020F0502020204030204" pitchFamily="34" charset="0"/>
              </a:rPr>
              <a:t> </a:t>
            </a:r>
            <a:r>
              <a:rPr lang="en-GB" sz="2800" kern="100" dirty="0">
                <a:latin typeface="Calibri" panose="020F0502020204030204" pitchFamily="34" charset="0"/>
                <a:ea typeface="SimSun" panose="02010600030101010101" pitchFamily="2" charset="-122"/>
                <a:cs typeface="Calibri" panose="020F0502020204030204" pitchFamily="34" charset="0"/>
              </a:rPr>
              <a:t>this increase is that, now, approximately 1 quarter of the UK population is obese which, I think you’ll agree, is</a:t>
            </a:r>
            <a:r>
              <a:rPr lang="en-GB" sz="2800" b="1" kern="100" dirty="0">
                <a:latin typeface="Calibri" panose="020F0502020204030204" pitchFamily="34" charset="0"/>
                <a:ea typeface="SimSun" panose="02010600030101010101" pitchFamily="2" charset="-122"/>
                <a:cs typeface="Calibri" panose="020F0502020204030204" pitchFamily="34" charset="0"/>
              </a:rPr>
              <a:t> </a:t>
            </a:r>
            <a:r>
              <a:rPr lang="en-GB" sz="2800" b="1" u="sng" kern="100" dirty="0">
                <a:latin typeface="Calibri" panose="020F0502020204030204" pitchFamily="34" charset="0"/>
                <a:ea typeface="SimSun" panose="02010600030101010101" pitchFamily="2" charset="-122"/>
                <a:cs typeface="Calibri" panose="020F0502020204030204" pitchFamily="34" charset="0"/>
              </a:rPr>
              <a:t>a significant problem</a:t>
            </a:r>
            <a:r>
              <a:rPr lang="en-GB" sz="2800" kern="100" dirty="0">
                <a:latin typeface="Calibri" panose="020F0502020204030204" pitchFamily="34" charset="0"/>
                <a:ea typeface="SimSun" panose="02010600030101010101" pitchFamily="2" charset="-122"/>
                <a:cs typeface="Calibri" panose="020F0502020204030204" pitchFamily="34" charset="0"/>
              </a:rPr>
              <a:t>. </a:t>
            </a:r>
            <a:endParaRPr lang="en-GB" sz="2800" kern="100" dirty="0">
              <a:latin typeface="Times New Roman" panose="02020603050405020304" pitchFamily="18" charset="0"/>
              <a:ea typeface="SimSun" panose="02010600030101010101" pitchFamily="2" charset="-122"/>
            </a:endParaRPr>
          </a:p>
        </p:txBody>
      </p:sp>
      <p:grpSp>
        <p:nvGrpSpPr>
          <p:cNvPr id="4" name="Group 2"/>
          <p:cNvGrpSpPr>
            <a:grpSpLocks/>
          </p:cNvGrpSpPr>
          <p:nvPr/>
        </p:nvGrpSpPr>
        <p:grpSpPr bwMode="auto">
          <a:xfrm>
            <a:off x="2567608" y="279885"/>
            <a:ext cx="7956376" cy="556827"/>
            <a:chOff x="103092947" y="106166598"/>
            <a:chExt cx="6633628" cy="556506"/>
          </a:xfrm>
        </p:grpSpPr>
        <p:sp>
          <p:nvSpPr>
            <p:cNvPr id="5"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The problem section:</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Signposting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ounded Rectangle 1"/>
          <p:cNvSpPr/>
          <p:nvPr/>
        </p:nvSpPr>
        <p:spPr>
          <a:xfrm>
            <a:off x="335360" y="1268664"/>
            <a:ext cx="4320480" cy="648168"/>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695400" y="2059343"/>
            <a:ext cx="3744416" cy="646986"/>
          </a:xfrm>
          <a:prstGeom prst="roundRect">
            <a:avLst/>
          </a:prstGeom>
          <a:solidFill>
            <a:srgbClr val="C00000"/>
          </a:solidFill>
        </p:spPr>
        <p:txBody>
          <a:bodyPr wrap="square" rtlCol="0">
            <a:spAutoFit/>
          </a:bodyPr>
          <a:lstStyle/>
          <a:p>
            <a:pPr algn="ctr"/>
            <a:r>
              <a:rPr lang="en-US" sz="3200" b="1" dirty="0">
                <a:solidFill>
                  <a:schemeClr val="bg1"/>
                </a:solidFill>
              </a:rPr>
              <a:t>structure</a:t>
            </a:r>
            <a:endParaRPr lang="en-GB" sz="3200" b="1" dirty="0">
              <a:solidFill>
                <a:schemeClr val="bg1"/>
              </a:solidFill>
            </a:endParaRPr>
          </a:p>
        </p:txBody>
      </p:sp>
      <p:sp>
        <p:nvSpPr>
          <p:cNvPr id="9" name="Rounded Rectangle 8"/>
          <p:cNvSpPr/>
          <p:nvPr/>
        </p:nvSpPr>
        <p:spPr>
          <a:xfrm>
            <a:off x="5159896" y="1268664"/>
            <a:ext cx="3277853" cy="648168"/>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5405091" y="2059343"/>
            <a:ext cx="3032658" cy="646986"/>
          </a:xfrm>
          <a:prstGeom prst="roundRect">
            <a:avLst/>
          </a:prstGeom>
          <a:solidFill>
            <a:srgbClr val="C00000"/>
          </a:solidFill>
        </p:spPr>
        <p:txBody>
          <a:bodyPr wrap="square" rtlCol="0">
            <a:spAutoFit/>
          </a:bodyPr>
          <a:lstStyle/>
          <a:p>
            <a:pPr algn="ctr"/>
            <a:r>
              <a:rPr lang="en-US" sz="3200" b="1" dirty="0">
                <a:solidFill>
                  <a:schemeClr val="bg1"/>
                </a:solidFill>
              </a:rPr>
              <a:t>structure</a:t>
            </a:r>
            <a:endParaRPr lang="en-GB" sz="3200" b="1" dirty="0">
              <a:solidFill>
                <a:schemeClr val="bg1"/>
              </a:solidFill>
            </a:endParaRPr>
          </a:p>
        </p:txBody>
      </p:sp>
      <p:sp>
        <p:nvSpPr>
          <p:cNvPr id="11" name="Rounded Rectangle 10"/>
          <p:cNvSpPr/>
          <p:nvPr/>
        </p:nvSpPr>
        <p:spPr>
          <a:xfrm>
            <a:off x="4914701" y="5166082"/>
            <a:ext cx="2549451" cy="567174"/>
          </a:xfrm>
          <a:prstGeom prst="round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655840" y="4376585"/>
            <a:ext cx="3032658" cy="646986"/>
          </a:xfrm>
          <a:prstGeom prst="roundRect">
            <a:avLst/>
          </a:prstGeom>
          <a:solidFill>
            <a:srgbClr val="002060"/>
          </a:solidFill>
        </p:spPr>
        <p:txBody>
          <a:bodyPr wrap="square" rtlCol="0">
            <a:spAutoFit/>
          </a:bodyPr>
          <a:lstStyle/>
          <a:p>
            <a:pPr algn="ctr"/>
            <a:r>
              <a:rPr lang="en-US" sz="3200" b="1" dirty="0">
                <a:solidFill>
                  <a:schemeClr val="bg1"/>
                </a:solidFill>
              </a:rPr>
              <a:t>cause-effect</a:t>
            </a:r>
            <a:endParaRPr lang="en-GB" sz="3200" b="1" dirty="0">
              <a:solidFill>
                <a:schemeClr val="bg1"/>
              </a:solidFill>
            </a:endParaRPr>
          </a:p>
        </p:txBody>
      </p:sp>
      <p:pic>
        <p:nvPicPr>
          <p:cNvPr id="13" name="Picture 12" descr="Book Generic Mixed icon">
            <a:extLst>
              <a:ext uri="{FF2B5EF4-FFF2-40B4-BE49-F238E27FC236}">
                <a16:creationId xmlns:a16="http://schemas.microsoft.com/office/drawing/2014/main" id="{BA9D3163-12C3-9598-E595-D002C99A92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0389" y="18293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7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B123DE-CAD8-4C28-9A7B-48C8B02C2383}"/>
              </a:ext>
            </a:extLst>
          </p:cNvPr>
          <p:cNvSpPr/>
          <p:nvPr/>
        </p:nvSpPr>
        <p:spPr>
          <a:xfrm>
            <a:off x="623392" y="1268760"/>
            <a:ext cx="11089232" cy="5262979"/>
          </a:xfrm>
          <a:prstGeom prst="rect">
            <a:avLst/>
          </a:prstGeom>
          <a:solidFill>
            <a:srgbClr val="FFF8E5"/>
          </a:solidFill>
          <a:ln>
            <a:solidFill>
              <a:schemeClr val="tx1"/>
            </a:solidFill>
          </a:ln>
        </p:spPr>
        <p:txBody>
          <a:bodyPr wrap="square">
            <a:spAutoFit/>
          </a:bodyPr>
          <a:lstStyle/>
          <a:p>
            <a:pPr algn="just"/>
            <a:r>
              <a:rPr lang="en-GB" sz="2800" b="1" u="sng" dirty="0"/>
              <a:t>OK, so now, let’s take a look at</a:t>
            </a:r>
            <a:r>
              <a:rPr lang="en-GB" sz="2800" b="1" dirty="0"/>
              <a:t> </a:t>
            </a:r>
            <a:r>
              <a:rPr lang="en-GB" sz="2800" dirty="0"/>
              <a:t>the causes of this problem. The </a:t>
            </a:r>
            <a:r>
              <a:rPr lang="en-GB" sz="2800" b="1" u="sng" dirty="0"/>
              <a:t>fundamental cause</a:t>
            </a:r>
            <a:r>
              <a:rPr lang="en-GB" sz="2800" b="1" dirty="0"/>
              <a:t> </a:t>
            </a:r>
            <a:r>
              <a:rPr lang="en-GB" sz="2800" dirty="0"/>
              <a:t>is an energy imbalance between calories consumed and calories expended. One of the </a:t>
            </a:r>
            <a:r>
              <a:rPr lang="en-GB" sz="2800" b="1" u="sng" dirty="0"/>
              <a:t>major contributors</a:t>
            </a:r>
            <a:r>
              <a:rPr lang="en-GB" sz="2800" dirty="0"/>
              <a:t> to this is increased sugar content in the modern diet with a 2022 study by </a:t>
            </a:r>
            <a:r>
              <a:rPr lang="en-GB" sz="2800" dirty="0" err="1"/>
              <a:t>Vauterin</a:t>
            </a:r>
            <a:r>
              <a:rPr lang="en-GB" sz="2800" dirty="0"/>
              <a:t> estimating that sugar consumption in the UK has risen to twice the recommended daily intake. And this is </a:t>
            </a:r>
            <a:r>
              <a:rPr lang="en-GB" sz="2800" b="1" u="sng" dirty="0"/>
              <a:t>largely due to</a:t>
            </a:r>
            <a:r>
              <a:rPr lang="en-GB" sz="2800" b="1" dirty="0"/>
              <a:t> </a:t>
            </a:r>
            <a:r>
              <a:rPr lang="en-GB" sz="2800" dirty="0"/>
              <a:t>‘free’ sugar consumption. ‘Free’ sugars are sugars that are not naturally part of the food we eat. They’re simply added by food manufacturers to enhance taste. In addition to calories consumed, sedentary lifestyles exacerbate the situation. This is</a:t>
            </a:r>
            <a:r>
              <a:rPr lang="en-GB" sz="2800" b="1" dirty="0"/>
              <a:t> </a:t>
            </a:r>
            <a:r>
              <a:rPr lang="en-GB" sz="2800" b="1" u="sng" dirty="0"/>
              <a:t>backed up by</a:t>
            </a:r>
            <a:r>
              <a:rPr lang="en-GB" sz="2800" dirty="0"/>
              <a:t> a 2021 study from the World Obesity Federation which shows that 25% of UK adults do not meet the recommended levels of physical activity, and this swells obesity rates.</a:t>
            </a:r>
          </a:p>
        </p:txBody>
      </p:sp>
      <p:grpSp>
        <p:nvGrpSpPr>
          <p:cNvPr id="4" name="Group 2"/>
          <p:cNvGrpSpPr>
            <a:grpSpLocks/>
          </p:cNvGrpSpPr>
          <p:nvPr/>
        </p:nvGrpSpPr>
        <p:grpSpPr bwMode="auto">
          <a:xfrm>
            <a:off x="2567608" y="279885"/>
            <a:ext cx="7956376" cy="556827"/>
            <a:chOff x="103092947" y="106166598"/>
            <a:chExt cx="6633628" cy="556506"/>
          </a:xfrm>
        </p:grpSpPr>
        <p:sp>
          <p:nvSpPr>
            <p:cNvPr id="5"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The problem section:</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Signposting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ounded Rectangle 7"/>
          <p:cNvSpPr/>
          <p:nvPr/>
        </p:nvSpPr>
        <p:spPr>
          <a:xfrm>
            <a:off x="590102" y="1196752"/>
            <a:ext cx="5649914" cy="589244"/>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6305925" y="1172839"/>
            <a:ext cx="3744416" cy="646986"/>
          </a:xfrm>
          <a:prstGeom prst="roundRect">
            <a:avLst/>
          </a:prstGeom>
          <a:solidFill>
            <a:srgbClr val="C00000"/>
          </a:solidFill>
        </p:spPr>
        <p:txBody>
          <a:bodyPr wrap="square" rtlCol="0">
            <a:spAutoFit/>
          </a:bodyPr>
          <a:lstStyle/>
          <a:p>
            <a:pPr algn="ctr"/>
            <a:r>
              <a:rPr lang="en-US" sz="3200" b="1" dirty="0">
                <a:solidFill>
                  <a:schemeClr val="bg1"/>
                </a:solidFill>
              </a:rPr>
              <a:t>structure</a:t>
            </a:r>
            <a:endParaRPr lang="en-GB" sz="3200" b="1" dirty="0">
              <a:solidFill>
                <a:schemeClr val="bg1"/>
              </a:solidFill>
            </a:endParaRPr>
          </a:p>
        </p:txBody>
      </p:sp>
      <p:sp>
        <p:nvSpPr>
          <p:cNvPr id="10" name="Rounded Rectangle 9"/>
          <p:cNvSpPr/>
          <p:nvPr/>
        </p:nvSpPr>
        <p:spPr>
          <a:xfrm>
            <a:off x="590102" y="1772816"/>
            <a:ext cx="3129634" cy="517332"/>
          </a:xfrm>
          <a:prstGeom prst="round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38590" y="2386069"/>
            <a:ext cx="3032658" cy="646986"/>
          </a:xfrm>
          <a:prstGeom prst="roundRect">
            <a:avLst/>
          </a:prstGeom>
          <a:solidFill>
            <a:srgbClr val="002060"/>
          </a:solidFill>
        </p:spPr>
        <p:txBody>
          <a:bodyPr wrap="square" rtlCol="0">
            <a:spAutoFit/>
          </a:bodyPr>
          <a:lstStyle/>
          <a:p>
            <a:pPr algn="ctr"/>
            <a:r>
              <a:rPr lang="en-US" sz="3200" b="1" dirty="0">
                <a:solidFill>
                  <a:schemeClr val="bg1"/>
                </a:solidFill>
              </a:rPr>
              <a:t>cause-effect</a:t>
            </a:r>
            <a:endParaRPr lang="en-GB" sz="3200" b="1" dirty="0">
              <a:solidFill>
                <a:schemeClr val="bg1"/>
              </a:solidFill>
            </a:endParaRPr>
          </a:p>
        </p:txBody>
      </p:sp>
      <p:sp>
        <p:nvSpPr>
          <p:cNvPr id="12" name="Rounded Rectangle 11"/>
          <p:cNvSpPr/>
          <p:nvPr/>
        </p:nvSpPr>
        <p:spPr>
          <a:xfrm>
            <a:off x="5759480" y="2096309"/>
            <a:ext cx="3129634" cy="517332"/>
          </a:xfrm>
          <a:prstGeom prst="round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807968" y="2709562"/>
            <a:ext cx="3032658" cy="646986"/>
          </a:xfrm>
          <a:prstGeom prst="roundRect">
            <a:avLst/>
          </a:prstGeom>
          <a:solidFill>
            <a:srgbClr val="002060"/>
          </a:solidFill>
        </p:spPr>
        <p:txBody>
          <a:bodyPr wrap="square" rtlCol="0">
            <a:spAutoFit/>
          </a:bodyPr>
          <a:lstStyle/>
          <a:p>
            <a:pPr algn="ctr"/>
            <a:r>
              <a:rPr lang="en-US" sz="3200" b="1" dirty="0">
                <a:solidFill>
                  <a:schemeClr val="bg1"/>
                </a:solidFill>
              </a:rPr>
              <a:t>cause-effect</a:t>
            </a:r>
            <a:endParaRPr lang="en-GB" sz="3200" b="1" dirty="0">
              <a:solidFill>
                <a:schemeClr val="bg1"/>
              </a:solidFill>
            </a:endParaRPr>
          </a:p>
        </p:txBody>
      </p:sp>
      <p:sp>
        <p:nvSpPr>
          <p:cNvPr id="14" name="Rounded Rectangle 13"/>
          <p:cNvSpPr/>
          <p:nvPr/>
        </p:nvSpPr>
        <p:spPr>
          <a:xfrm>
            <a:off x="4223792" y="3389928"/>
            <a:ext cx="2586475" cy="517332"/>
          </a:xfrm>
          <a:prstGeom prst="round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4217624" y="4003181"/>
            <a:ext cx="2756962" cy="646986"/>
          </a:xfrm>
          <a:prstGeom prst="roundRect">
            <a:avLst/>
          </a:prstGeom>
          <a:solidFill>
            <a:srgbClr val="002060"/>
          </a:solidFill>
        </p:spPr>
        <p:txBody>
          <a:bodyPr wrap="square" rtlCol="0">
            <a:spAutoFit/>
          </a:bodyPr>
          <a:lstStyle/>
          <a:p>
            <a:pPr algn="ctr"/>
            <a:r>
              <a:rPr lang="en-US" sz="3200" b="1" dirty="0">
                <a:solidFill>
                  <a:schemeClr val="bg1"/>
                </a:solidFill>
              </a:rPr>
              <a:t>cause-effect</a:t>
            </a:r>
            <a:endParaRPr lang="en-GB" sz="3200" b="1" dirty="0">
              <a:solidFill>
                <a:schemeClr val="bg1"/>
              </a:solidFill>
            </a:endParaRPr>
          </a:p>
        </p:txBody>
      </p:sp>
      <p:pic>
        <p:nvPicPr>
          <p:cNvPr id="2" name="Picture 1" descr="Book Generic Mixed icon">
            <a:extLst>
              <a:ext uri="{FF2B5EF4-FFF2-40B4-BE49-F238E27FC236}">
                <a16:creationId xmlns:a16="http://schemas.microsoft.com/office/drawing/2014/main" id="{4E4C67A4-5234-B309-E941-85AB138E09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0389" y="18293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74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B123DE-CAD8-4C28-9A7B-48C8B02C2383}"/>
              </a:ext>
            </a:extLst>
          </p:cNvPr>
          <p:cNvSpPr/>
          <p:nvPr/>
        </p:nvSpPr>
        <p:spPr>
          <a:xfrm>
            <a:off x="432602" y="1436047"/>
            <a:ext cx="11305256" cy="3108543"/>
          </a:xfrm>
          <a:prstGeom prst="rect">
            <a:avLst/>
          </a:prstGeom>
          <a:solidFill>
            <a:srgbClr val="FFF8E5"/>
          </a:solidFill>
          <a:ln>
            <a:solidFill>
              <a:schemeClr val="tx1"/>
            </a:solidFill>
          </a:ln>
        </p:spPr>
        <p:txBody>
          <a:bodyPr wrap="square">
            <a:spAutoFit/>
          </a:bodyPr>
          <a:lstStyle/>
          <a:p>
            <a:pPr lvl="0" algn="just"/>
            <a:r>
              <a:rPr lang="en-GB" sz="2800" b="1" u="sng" dirty="0"/>
              <a:t>OK, so why is obesity such a serious issue</a:t>
            </a:r>
            <a:r>
              <a:rPr lang="en-GB" sz="2800" b="1" dirty="0"/>
              <a:t>?</a:t>
            </a:r>
            <a:r>
              <a:rPr lang="en-GB" sz="2800" dirty="0"/>
              <a:t> Well, according to a 2017 report by the National Health Service, obesity </a:t>
            </a:r>
            <a:r>
              <a:rPr lang="en-GB" sz="2800" b="1" u="sng" dirty="0"/>
              <a:t>can lead to</a:t>
            </a:r>
            <a:r>
              <a:rPr lang="en-GB" sz="2800" dirty="0"/>
              <a:t> over 30 chronic health conditions, including type 2 diabetes and heart disease. And these health conditions can reduce life expectancy by an average of 3 to 10 years, depending on how severe they are. So, knowing the high rate of obesity and the negative health effects it can have, we can see that this problem really </a:t>
            </a:r>
            <a:r>
              <a:rPr lang="en-GB" sz="2800" b="1" u="sng" dirty="0"/>
              <a:t>needs to be solved</a:t>
            </a:r>
            <a:r>
              <a:rPr lang="en-GB" sz="2800" dirty="0"/>
              <a:t>.</a:t>
            </a:r>
            <a:endParaRPr kumimoji="0" lang="en-GB" sz="2800" b="0" i="0" u="none" strike="noStrike" kern="1200" cap="none" spc="0" normalizeH="0" baseline="0" noProof="0" dirty="0">
              <a:ln>
                <a:noFill/>
              </a:ln>
              <a:effectLst/>
              <a:uLnTx/>
              <a:uFillTx/>
              <a:latin typeface="Calibri" panose="020F0502020204030204"/>
            </a:endParaRPr>
          </a:p>
        </p:txBody>
      </p:sp>
      <p:sp>
        <p:nvSpPr>
          <p:cNvPr id="4" name="Rectangle 3">
            <a:extLst>
              <a:ext uri="{FF2B5EF4-FFF2-40B4-BE49-F238E27FC236}">
                <a16:creationId xmlns:a16="http://schemas.microsoft.com/office/drawing/2014/main" id="{E87C586D-98B8-4A5A-BACA-F16537AFB1D5}"/>
              </a:ext>
            </a:extLst>
          </p:cNvPr>
          <p:cNvSpPr/>
          <p:nvPr/>
        </p:nvSpPr>
        <p:spPr>
          <a:xfrm>
            <a:off x="518604" y="4743815"/>
            <a:ext cx="11305255" cy="400110"/>
          </a:xfrm>
          <a:prstGeom prst="rect">
            <a:avLst/>
          </a:prstGeom>
          <a:noFill/>
          <a:ln>
            <a:noFill/>
          </a:ln>
        </p:spPr>
        <p:txBody>
          <a:bodyPr wrap="square">
            <a:spAutoFit/>
          </a:bodyPr>
          <a:lstStyle/>
          <a:p>
            <a:pPr algn="r" defTabSz="914400">
              <a:defRPr/>
            </a:pPr>
            <a:r>
              <a:rPr lang="en-US" sz="2000" dirty="0">
                <a:solidFill>
                  <a:srgbClr val="002060"/>
                </a:solidFill>
              </a:rPr>
              <a:t>Review the RWAC course to remind yourself of other useful CAUSE and EFFECT language.</a:t>
            </a:r>
          </a:p>
        </p:txBody>
      </p:sp>
      <p:grpSp>
        <p:nvGrpSpPr>
          <p:cNvPr id="5" name="Group 2"/>
          <p:cNvGrpSpPr>
            <a:grpSpLocks/>
          </p:cNvGrpSpPr>
          <p:nvPr/>
        </p:nvGrpSpPr>
        <p:grpSpPr bwMode="auto">
          <a:xfrm>
            <a:off x="2567608"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The problem section:</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Signposting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3" name="Rounded Rectangle 12"/>
          <p:cNvSpPr/>
          <p:nvPr/>
        </p:nvSpPr>
        <p:spPr>
          <a:xfrm>
            <a:off x="432602" y="1364844"/>
            <a:ext cx="6527494" cy="589244"/>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271464" y="2084431"/>
            <a:ext cx="3744416" cy="646986"/>
          </a:xfrm>
          <a:prstGeom prst="roundRect">
            <a:avLst/>
          </a:prstGeom>
          <a:solidFill>
            <a:srgbClr val="C00000"/>
          </a:solidFill>
        </p:spPr>
        <p:txBody>
          <a:bodyPr wrap="square" rtlCol="0">
            <a:spAutoFit/>
          </a:bodyPr>
          <a:lstStyle/>
          <a:p>
            <a:pPr algn="ctr"/>
            <a:r>
              <a:rPr lang="en-US" sz="3200" b="1" dirty="0">
                <a:solidFill>
                  <a:schemeClr val="bg1"/>
                </a:solidFill>
              </a:rPr>
              <a:t>structure</a:t>
            </a:r>
            <a:endParaRPr lang="en-GB" sz="3200" b="1" dirty="0">
              <a:solidFill>
                <a:schemeClr val="bg1"/>
              </a:solidFill>
            </a:endParaRPr>
          </a:p>
        </p:txBody>
      </p:sp>
      <p:sp>
        <p:nvSpPr>
          <p:cNvPr id="15" name="Rounded Rectangle 14"/>
          <p:cNvSpPr/>
          <p:nvPr/>
        </p:nvSpPr>
        <p:spPr>
          <a:xfrm>
            <a:off x="6312024" y="1894647"/>
            <a:ext cx="1943257" cy="517332"/>
          </a:xfrm>
          <a:prstGeom prst="round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5850072" y="2553423"/>
            <a:ext cx="3032658" cy="646986"/>
          </a:xfrm>
          <a:prstGeom prst="roundRect">
            <a:avLst/>
          </a:prstGeom>
          <a:solidFill>
            <a:srgbClr val="002060"/>
          </a:solidFill>
        </p:spPr>
        <p:txBody>
          <a:bodyPr wrap="square" rtlCol="0">
            <a:spAutoFit/>
          </a:bodyPr>
          <a:lstStyle/>
          <a:p>
            <a:pPr algn="ctr"/>
            <a:r>
              <a:rPr lang="en-US" sz="3200" b="1" dirty="0">
                <a:solidFill>
                  <a:schemeClr val="bg1"/>
                </a:solidFill>
              </a:rPr>
              <a:t>cause-effect</a:t>
            </a:r>
            <a:endParaRPr lang="en-GB" sz="3200" b="1" dirty="0">
              <a:solidFill>
                <a:schemeClr val="bg1"/>
              </a:solidFill>
            </a:endParaRPr>
          </a:p>
        </p:txBody>
      </p:sp>
      <p:pic>
        <p:nvPicPr>
          <p:cNvPr id="2" name="Picture 1" descr="Book Generic Mixed icon">
            <a:extLst>
              <a:ext uri="{FF2B5EF4-FFF2-40B4-BE49-F238E27FC236}">
                <a16:creationId xmlns:a16="http://schemas.microsoft.com/office/drawing/2014/main" id="{C9AA3041-B1FA-F2DC-E479-FACA6458EC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0389" y="18293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37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1196752"/>
            <a:ext cx="11233248" cy="5309355"/>
          </a:xfrm>
          <a:noFill/>
          <a:ln>
            <a:noFill/>
          </a:ln>
        </p:spPr>
        <p:txBody>
          <a:bodyPr>
            <a:normAutofit/>
          </a:bodyPr>
          <a:lstStyle/>
          <a:p>
            <a:pPr marL="0" indent="0" algn="just">
              <a:buNone/>
            </a:pPr>
            <a:r>
              <a:rPr lang="en-US" sz="2000" b="1" dirty="0"/>
              <a:t>Analyse</a:t>
            </a:r>
            <a:r>
              <a:rPr lang="en-US" sz="2000" dirty="0"/>
              <a:t> the sentence below and </a:t>
            </a:r>
            <a:r>
              <a:rPr lang="en-US" sz="2000" b="1" dirty="0"/>
              <a:t>identify</a:t>
            </a:r>
            <a:r>
              <a:rPr lang="en-US" sz="2000" dirty="0"/>
              <a:t> the words that could replace the words in bold. Make a note of these words</a:t>
            </a:r>
            <a:r>
              <a:rPr lang="en-US" sz="2000" i="1" dirty="0"/>
              <a:t>.</a:t>
            </a:r>
            <a:endParaRPr lang="en-US" sz="2000" b="1" i="1" dirty="0">
              <a:solidFill>
                <a:srgbClr val="FF0000"/>
              </a:solidFill>
            </a:endParaRP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The problem section:</a:t>
              </a:r>
              <a:r>
                <a:rPr lang="en-GB" altLang="en-US" sz="2400" dirty="0">
                  <a:solidFill>
                    <a:srgbClr val="000000"/>
                  </a:solidFill>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Signposting</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ounded Rectangle 1">
            <a:extLst>
              <a:ext uri="{FF2B5EF4-FFF2-40B4-BE49-F238E27FC236}">
                <a16:creationId xmlns:a16="http://schemas.microsoft.com/office/drawing/2014/main" id="{2BA8105F-E5F0-41B8-BCC1-D58B8376C3BF}"/>
              </a:ext>
            </a:extLst>
          </p:cNvPr>
          <p:cNvSpPr/>
          <p:nvPr/>
        </p:nvSpPr>
        <p:spPr>
          <a:xfrm>
            <a:off x="695400" y="2059260"/>
            <a:ext cx="10729192" cy="646986"/>
          </a:xfrm>
          <a:prstGeom prst="roundRect">
            <a:avLst/>
          </a:prstGeom>
          <a:solidFill>
            <a:srgbClr val="FFF8E5"/>
          </a:solidFill>
          <a:ln>
            <a:solidFill>
              <a:schemeClr val="tx1"/>
            </a:solidFill>
            <a:prstDash val="sysDash"/>
          </a:ln>
        </p:spPr>
        <p:txBody>
          <a:bodyPr wrap="square" anchor="ctr">
            <a:spAutoFit/>
          </a:bodyPr>
          <a:lstStyle/>
          <a:p>
            <a:pPr algn="ctr"/>
            <a:r>
              <a:rPr lang="en-US" sz="3200" i="1" dirty="0">
                <a:solidFill>
                  <a:prstClr val="black"/>
                </a:solidFill>
              </a:rPr>
              <a:t>OK, so now, let’s </a:t>
            </a:r>
            <a:r>
              <a:rPr lang="en-US" sz="3200" b="1" i="1" dirty="0">
                <a:solidFill>
                  <a:prstClr val="black"/>
                </a:solidFill>
              </a:rPr>
              <a:t>take a look at </a:t>
            </a:r>
            <a:r>
              <a:rPr lang="en-US" sz="3200" i="1" dirty="0">
                <a:solidFill>
                  <a:prstClr val="black"/>
                </a:solidFill>
              </a:rPr>
              <a:t>the causes of this problem. </a:t>
            </a:r>
            <a:endParaRPr lang="en-GB" sz="3200" i="1" dirty="0"/>
          </a:p>
        </p:txBody>
      </p:sp>
      <p:graphicFrame>
        <p:nvGraphicFramePr>
          <p:cNvPr id="4" name="Table 3">
            <a:extLst>
              <a:ext uri="{FF2B5EF4-FFF2-40B4-BE49-F238E27FC236}">
                <a16:creationId xmlns:a16="http://schemas.microsoft.com/office/drawing/2014/main" id="{B2EC6F7F-9417-4BBD-B2F2-9259226D7D1B}"/>
              </a:ext>
            </a:extLst>
          </p:cNvPr>
          <p:cNvGraphicFramePr>
            <a:graphicFrameLocks noGrp="1"/>
          </p:cNvGraphicFramePr>
          <p:nvPr>
            <p:extLst>
              <p:ext uri="{D42A27DB-BD31-4B8C-83A1-F6EECF244321}">
                <p14:modId xmlns:p14="http://schemas.microsoft.com/office/powerpoint/2010/main" val="2754428250"/>
              </p:ext>
            </p:extLst>
          </p:nvPr>
        </p:nvGraphicFramePr>
        <p:xfrm>
          <a:off x="1631503" y="3356992"/>
          <a:ext cx="8928993" cy="3017520"/>
        </p:xfrm>
        <a:graphic>
          <a:graphicData uri="http://schemas.openxmlformats.org/drawingml/2006/table">
            <a:tbl>
              <a:tblPr firstRow="1" bandRow="1">
                <a:tableStyleId>{5C22544A-7EE6-4342-B048-85BDC9FD1C3A}</a:tableStyleId>
              </a:tblPr>
              <a:tblGrid>
                <a:gridCol w="2976331">
                  <a:extLst>
                    <a:ext uri="{9D8B030D-6E8A-4147-A177-3AD203B41FA5}">
                      <a16:colId xmlns:a16="http://schemas.microsoft.com/office/drawing/2014/main" val="3157248451"/>
                    </a:ext>
                  </a:extLst>
                </a:gridCol>
                <a:gridCol w="2976331">
                  <a:extLst>
                    <a:ext uri="{9D8B030D-6E8A-4147-A177-3AD203B41FA5}">
                      <a16:colId xmlns:a16="http://schemas.microsoft.com/office/drawing/2014/main" val="424789230"/>
                    </a:ext>
                  </a:extLst>
                </a:gridCol>
                <a:gridCol w="2976331">
                  <a:extLst>
                    <a:ext uri="{9D8B030D-6E8A-4147-A177-3AD203B41FA5}">
                      <a16:colId xmlns:a16="http://schemas.microsoft.com/office/drawing/2014/main" val="1357416327"/>
                    </a:ext>
                  </a:extLst>
                </a:gridCol>
              </a:tblGrid>
              <a:tr h="1005840">
                <a:tc>
                  <a:txBody>
                    <a:bodyPr/>
                    <a:lstStyle/>
                    <a:p>
                      <a:pPr algn="ctr"/>
                      <a:r>
                        <a:rPr lang="en-US" sz="3200" b="0" i="1" dirty="0">
                          <a:solidFill>
                            <a:schemeClr val="tx1"/>
                          </a:solidFill>
                        </a:rPr>
                        <a:t>examine</a:t>
                      </a:r>
                      <a:endParaRPr lang="en-GB" sz="3200" b="0" i="1"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3200" b="0" i="1" dirty="0">
                          <a:solidFill>
                            <a:schemeClr val="tx1"/>
                          </a:solidFill>
                        </a:rPr>
                        <a:t>focus on</a:t>
                      </a:r>
                      <a:endParaRPr lang="en-GB" sz="3200" b="0" i="1"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US" sz="3200" b="0" i="1" dirty="0">
                          <a:solidFill>
                            <a:schemeClr val="tx1"/>
                          </a:solidFill>
                        </a:rPr>
                        <a:t>say</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7947100"/>
                  </a:ext>
                </a:extLst>
              </a:tr>
              <a:tr h="1005840">
                <a:tc>
                  <a:txBody>
                    <a:bodyPr/>
                    <a:lstStyle/>
                    <a:p>
                      <a:pPr algn="ctr"/>
                      <a:r>
                        <a:rPr lang="en-US" sz="3200" b="0" i="1" dirty="0">
                          <a:solidFill>
                            <a:schemeClr val="tx1"/>
                          </a:solidFill>
                        </a:rPr>
                        <a:t>consider</a:t>
                      </a:r>
                      <a:endParaRPr lang="en-GB" sz="3200" b="0" i="1"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3200" b="0" i="1" dirty="0">
                          <a:solidFill>
                            <a:schemeClr val="tx1"/>
                          </a:solidFill>
                        </a:rPr>
                        <a:t>tell</a:t>
                      </a:r>
                      <a:endParaRPr lang="en-GB" sz="3200" b="0" i="1"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3200" b="0" i="1" dirty="0">
                          <a:solidFill>
                            <a:schemeClr val="tx1"/>
                          </a:solidFill>
                        </a:rPr>
                        <a:t>discuss</a:t>
                      </a: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546250"/>
                  </a:ext>
                </a:extLst>
              </a:tr>
              <a:tr h="1005840">
                <a:tc>
                  <a:txBody>
                    <a:bodyPr/>
                    <a:lstStyle/>
                    <a:p>
                      <a:pPr algn="ctr"/>
                      <a:r>
                        <a:rPr lang="en-US" sz="3200" b="0" i="1" dirty="0">
                          <a:solidFill>
                            <a:schemeClr val="tx1"/>
                          </a:solidFill>
                        </a:rPr>
                        <a:t>see</a:t>
                      </a:r>
                      <a:endParaRPr lang="en-GB" sz="3200" b="0" i="1"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1" dirty="0">
                          <a:solidFill>
                            <a:schemeClr val="tx1"/>
                          </a:solidFill>
                        </a:rPr>
                        <a:t>move on to</a:t>
                      </a:r>
                      <a:endParaRPr lang="en-GB" sz="3200" b="0" i="1"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3200" b="0" i="1" dirty="0">
                          <a:solidFill>
                            <a:schemeClr val="tx1"/>
                          </a:solidFill>
                        </a:rPr>
                        <a:t>watch</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1115618"/>
                  </a:ext>
                </a:extLst>
              </a:tr>
            </a:tbl>
          </a:graphicData>
        </a:graphic>
      </p:graphicFrame>
      <p:sp>
        <p:nvSpPr>
          <p:cNvPr id="5" name="TextBox 4">
            <a:extLst>
              <a:ext uri="{FF2B5EF4-FFF2-40B4-BE49-F238E27FC236}">
                <a16:creationId xmlns:a16="http://schemas.microsoft.com/office/drawing/2014/main" id="{8BD66F63-D5BA-4FC4-93FF-3482EEC413BE}"/>
              </a:ext>
            </a:extLst>
          </p:cNvPr>
          <p:cNvSpPr txBox="1"/>
          <p:nvPr/>
        </p:nvSpPr>
        <p:spPr>
          <a:xfrm>
            <a:off x="2129575" y="3450149"/>
            <a:ext cx="1931876" cy="720080"/>
          </a:xfrm>
          <a:prstGeom prst="rect">
            <a:avLst/>
          </a:prstGeom>
          <a:noFill/>
          <a:ln w="63500">
            <a:solidFill>
              <a:srgbClr val="C00000"/>
            </a:solidFill>
          </a:ln>
        </p:spPr>
        <p:txBody>
          <a:bodyPr wrap="square" rtlCol="0">
            <a:spAutoFit/>
          </a:bodyPr>
          <a:lstStyle/>
          <a:p>
            <a:endParaRPr lang="en-GB" dirty="0"/>
          </a:p>
        </p:txBody>
      </p:sp>
      <p:sp>
        <p:nvSpPr>
          <p:cNvPr id="11" name="TextBox 10">
            <a:extLst>
              <a:ext uri="{FF2B5EF4-FFF2-40B4-BE49-F238E27FC236}">
                <a16:creationId xmlns:a16="http://schemas.microsoft.com/office/drawing/2014/main" id="{2115ED4C-E719-4EBE-B353-73265B8FA924}"/>
              </a:ext>
            </a:extLst>
          </p:cNvPr>
          <p:cNvSpPr txBox="1"/>
          <p:nvPr/>
        </p:nvSpPr>
        <p:spPr>
          <a:xfrm>
            <a:off x="5094058" y="3450149"/>
            <a:ext cx="1931876" cy="720080"/>
          </a:xfrm>
          <a:prstGeom prst="rect">
            <a:avLst/>
          </a:prstGeom>
          <a:noFill/>
          <a:ln w="63500">
            <a:solidFill>
              <a:srgbClr val="C00000"/>
            </a:solidFill>
          </a:ln>
        </p:spPr>
        <p:txBody>
          <a:bodyPr wrap="square" rtlCol="0">
            <a:spAutoFit/>
          </a:bodyPr>
          <a:lstStyle/>
          <a:p>
            <a:endParaRPr lang="en-GB" dirty="0"/>
          </a:p>
        </p:txBody>
      </p:sp>
      <p:sp>
        <p:nvSpPr>
          <p:cNvPr id="12" name="TextBox 11">
            <a:extLst>
              <a:ext uri="{FF2B5EF4-FFF2-40B4-BE49-F238E27FC236}">
                <a16:creationId xmlns:a16="http://schemas.microsoft.com/office/drawing/2014/main" id="{735AAEA5-33EA-4263-AA7F-A013BD4538CD}"/>
              </a:ext>
            </a:extLst>
          </p:cNvPr>
          <p:cNvSpPr txBox="1"/>
          <p:nvPr/>
        </p:nvSpPr>
        <p:spPr>
          <a:xfrm>
            <a:off x="2129575" y="4551343"/>
            <a:ext cx="1931876" cy="720080"/>
          </a:xfrm>
          <a:prstGeom prst="rect">
            <a:avLst/>
          </a:prstGeom>
          <a:noFill/>
          <a:ln w="63500">
            <a:solidFill>
              <a:srgbClr val="C00000"/>
            </a:solidFill>
          </a:ln>
        </p:spPr>
        <p:txBody>
          <a:bodyPr wrap="square" rtlCol="0">
            <a:spAutoFit/>
          </a:bodyPr>
          <a:lstStyle/>
          <a:p>
            <a:endParaRPr lang="en-GB" dirty="0"/>
          </a:p>
        </p:txBody>
      </p:sp>
      <p:sp>
        <p:nvSpPr>
          <p:cNvPr id="13" name="TextBox 12">
            <a:extLst>
              <a:ext uri="{FF2B5EF4-FFF2-40B4-BE49-F238E27FC236}">
                <a16:creationId xmlns:a16="http://schemas.microsoft.com/office/drawing/2014/main" id="{4AD41B88-4A8F-441A-AD02-12DCB0DD47A9}"/>
              </a:ext>
            </a:extLst>
          </p:cNvPr>
          <p:cNvSpPr txBox="1"/>
          <p:nvPr/>
        </p:nvSpPr>
        <p:spPr>
          <a:xfrm>
            <a:off x="8112224" y="4505712"/>
            <a:ext cx="1931876" cy="720080"/>
          </a:xfrm>
          <a:prstGeom prst="rect">
            <a:avLst/>
          </a:prstGeom>
          <a:noFill/>
          <a:ln w="63500">
            <a:solidFill>
              <a:srgbClr val="C00000"/>
            </a:solidFill>
          </a:ln>
        </p:spPr>
        <p:txBody>
          <a:bodyPr wrap="square" rtlCol="0">
            <a:spAutoFit/>
          </a:bodyPr>
          <a:lstStyle/>
          <a:p>
            <a:endParaRPr lang="en-GB" dirty="0"/>
          </a:p>
        </p:txBody>
      </p:sp>
      <p:sp>
        <p:nvSpPr>
          <p:cNvPr id="14" name="TextBox 13">
            <a:extLst>
              <a:ext uri="{FF2B5EF4-FFF2-40B4-BE49-F238E27FC236}">
                <a16:creationId xmlns:a16="http://schemas.microsoft.com/office/drawing/2014/main" id="{CB67C040-1202-44D8-85C5-1BC9958BEFC1}"/>
              </a:ext>
            </a:extLst>
          </p:cNvPr>
          <p:cNvSpPr txBox="1"/>
          <p:nvPr/>
        </p:nvSpPr>
        <p:spPr>
          <a:xfrm>
            <a:off x="4835859" y="5491785"/>
            <a:ext cx="2520280" cy="720080"/>
          </a:xfrm>
          <a:prstGeom prst="rect">
            <a:avLst/>
          </a:prstGeom>
          <a:noFill/>
          <a:ln w="63500">
            <a:solidFill>
              <a:srgbClr val="C00000"/>
            </a:solidFill>
          </a:ln>
        </p:spPr>
        <p:txBody>
          <a:bodyPr wrap="square" rtlCol="0">
            <a:spAutoFit/>
          </a:bodyPr>
          <a:lstStyle/>
          <a:p>
            <a:endParaRPr lang="en-GB" dirty="0"/>
          </a:p>
        </p:txBody>
      </p:sp>
    </p:spTree>
    <p:extLst>
      <p:ext uri="{BB962C8B-B14F-4D97-AF65-F5344CB8AC3E}">
        <p14:creationId xmlns:p14="http://schemas.microsoft.com/office/powerpoint/2010/main" val="76255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2276872"/>
            <a:ext cx="11233248" cy="4301243"/>
          </a:xfrm>
          <a:noFill/>
          <a:ln>
            <a:noFill/>
          </a:ln>
        </p:spPr>
        <p:txBody>
          <a:bodyPr>
            <a:normAutofit/>
          </a:bodyPr>
          <a:lstStyle/>
          <a:p>
            <a:pPr marL="0" indent="0" algn="just">
              <a:buNone/>
            </a:pPr>
            <a:r>
              <a:rPr lang="en-US" sz="2000" dirty="0"/>
              <a:t>Analyse the signposting phrases below and consider how they attract or involve the audience.</a:t>
            </a:r>
          </a:p>
          <a:p>
            <a:pPr marL="0" indent="0" algn="just">
              <a:buNone/>
            </a:pPr>
            <a:endParaRPr lang="en-US" sz="2400" b="1" dirty="0">
              <a:solidFill>
                <a:srgbClr val="FF0000"/>
              </a:solidFill>
            </a:endParaRPr>
          </a:p>
          <a:p>
            <a:pPr marL="971550" lvl="1" indent="-514350" algn="just">
              <a:buFont typeface="+mj-lt"/>
              <a:buAutoNum type="arabicPeriod"/>
            </a:pPr>
            <a:r>
              <a:rPr lang="en-US" i="1" dirty="0">
                <a:solidFill>
                  <a:srgbClr val="002060"/>
                </a:solidFill>
              </a:rPr>
              <a:t>OK, so, first, what is obesity and why is it a problem?</a:t>
            </a:r>
          </a:p>
          <a:p>
            <a:pPr marL="971550" lvl="1" indent="-514350" algn="just">
              <a:buFont typeface="+mj-lt"/>
              <a:buAutoNum type="arabicPeriod"/>
            </a:pPr>
            <a:endParaRPr lang="en-US" i="1" dirty="0">
              <a:solidFill>
                <a:srgbClr val="002060"/>
              </a:solidFill>
            </a:endParaRPr>
          </a:p>
          <a:p>
            <a:pPr marL="971550" lvl="1" indent="-514350" algn="just">
              <a:buFont typeface="+mj-lt"/>
              <a:buAutoNum type="arabicPeriod"/>
            </a:pPr>
            <a:r>
              <a:rPr lang="en-US" i="1" dirty="0">
                <a:solidFill>
                  <a:srgbClr val="002060"/>
                </a:solidFill>
              </a:rPr>
              <a:t>… which, I think you’ll agree, is a significant problem. </a:t>
            </a:r>
          </a:p>
          <a:p>
            <a:pPr marL="971550" lvl="1" indent="-514350" algn="just">
              <a:buFont typeface="+mj-lt"/>
              <a:buAutoNum type="arabicPeriod"/>
            </a:pPr>
            <a:endParaRPr lang="en-US" i="1" dirty="0">
              <a:solidFill>
                <a:srgbClr val="002060"/>
              </a:solidFill>
            </a:endParaRPr>
          </a:p>
          <a:p>
            <a:pPr marL="971550" lvl="1" indent="-514350" algn="just">
              <a:buFont typeface="+mj-lt"/>
              <a:buAutoNum type="arabicPeriod"/>
            </a:pPr>
            <a:r>
              <a:rPr lang="en-US" i="1" dirty="0">
                <a:solidFill>
                  <a:srgbClr val="002060"/>
                </a:solidFill>
              </a:rPr>
              <a:t>OK, so now, let’s take a look at the causes of this problem.</a:t>
            </a:r>
          </a:p>
          <a:p>
            <a:pPr marL="971550" lvl="1" indent="-514350" algn="just">
              <a:buFont typeface="+mj-lt"/>
              <a:buAutoNum type="arabicPeriod"/>
            </a:pPr>
            <a:endParaRPr lang="en-US" i="1" dirty="0">
              <a:solidFill>
                <a:srgbClr val="002060"/>
              </a:solidFill>
            </a:endParaRPr>
          </a:p>
          <a:p>
            <a:pPr marL="971550" lvl="1" indent="-514350" algn="just">
              <a:buFont typeface="+mj-lt"/>
              <a:buAutoNum type="arabicPeriod"/>
            </a:pPr>
            <a:r>
              <a:rPr lang="en-US" i="1" dirty="0">
                <a:solidFill>
                  <a:srgbClr val="002060"/>
                </a:solidFill>
              </a:rPr>
              <a:t>… we can see that this problem really needs to be solved. </a:t>
            </a:r>
          </a:p>
          <a:p>
            <a:pPr marL="971550" lvl="1" indent="-514350" algn="just">
              <a:buFont typeface="+mj-lt"/>
              <a:buAutoNum type="arabicPeriod"/>
            </a:pPr>
            <a:endParaRPr lang="en-US" i="1" dirty="0"/>
          </a:p>
          <a:p>
            <a:pPr marL="971550" lvl="1" indent="-514350" algn="just">
              <a:buFont typeface="+mj-lt"/>
              <a:buAutoNum type="arabicPeriod"/>
            </a:pPr>
            <a:endParaRPr lang="en-US" i="1" dirty="0"/>
          </a:p>
          <a:p>
            <a:pPr marL="971550" lvl="1" indent="-514350" algn="just">
              <a:buFont typeface="+mj-lt"/>
              <a:buAutoNum type="arabicPeriod"/>
            </a:pPr>
            <a:endParaRPr lang="en-US" i="1" dirty="0"/>
          </a:p>
          <a:p>
            <a:pPr marL="971550" lvl="1" indent="-514350" algn="just">
              <a:buFont typeface="+mj-lt"/>
              <a:buAutoNum type="arabicPeriod"/>
            </a:pPr>
            <a:endParaRPr lang="en-US"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The problem section: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Attracting the audience</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Rectangle 8">
            <a:extLst>
              <a:ext uri="{FF2B5EF4-FFF2-40B4-BE49-F238E27FC236}">
                <a16:creationId xmlns:a16="http://schemas.microsoft.com/office/drawing/2014/main" id="{EE8658E0-22E7-4660-9E5D-6D128C142018}"/>
              </a:ext>
            </a:extLst>
          </p:cNvPr>
          <p:cNvSpPr/>
          <p:nvPr/>
        </p:nvSpPr>
        <p:spPr>
          <a:xfrm>
            <a:off x="479376" y="1158300"/>
            <a:ext cx="10657184" cy="914400"/>
          </a:xfrm>
          <a:prstGeom prst="rect">
            <a:avLst/>
          </a:prstGeom>
          <a:solidFill>
            <a:srgbClr val="C7EBE2"/>
          </a:solidFill>
          <a:ln w="3175">
            <a:solidFill>
              <a:schemeClr val="tx1"/>
            </a:solidFill>
            <a:prstDash val="dash"/>
          </a:ln>
        </p:spPr>
        <p:txBody>
          <a:bodyPr wrap="square" anchor="ctr">
            <a:spAutoFit/>
          </a:bodyPr>
          <a:lstStyle/>
          <a:p>
            <a:r>
              <a:rPr lang="en-US" sz="2400" dirty="0">
                <a:latin typeface="Calibri "/>
              </a:rPr>
              <a:t>Experienced speakers often use techniques to </a:t>
            </a:r>
            <a:r>
              <a:rPr lang="en-US" sz="2400" b="1" dirty="0">
                <a:latin typeface="Calibri "/>
              </a:rPr>
              <a:t>attract</a:t>
            </a:r>
            <a:r>
              <a:rPr lang="en-US" sz="2400" dirty="0">
                <a:latin typeface="Calibri "/>
              </a:rPr>
              <a:t> and </a:t>
            </a:r>
            <a:r>
              <a:rPr lang="en-US" sz="2400" b="1" dirty="0">
                <a:latin typeface="Calibri "/>
              </a:rPr>
              <a:t>involve</a:t>
            </a:r>
            <a:r>
              <a:rPr lang="en-US" sz="2400" dirty="0">
                <a:latin typeface="Calibri "/>
              </a:rPr>
              <a:t> the </a:t>
            </a:r>
            <a:r>
              <a:rPr lang="en-US" sz="2400" b="1" dirty="0">
                <a:latin typeface="Calibri "/>
              </a:rPr>
              <a:t>audience</a:t>
            </a:r>
            <a:r>
              <a:rPr lang="en-US" sz="2400" dirty="0">
                <a:latin typeface="Calibri "/>
              </a:rPr>
              <a:t>.</a:t>
            </a:r>
          </a:p>
        </p:txBody>
      </p:sp>
    </p:spTree>
    <p:extLst>
      <p:ext uri="{BB962C8B-B14F-4D97-AF65-F5344CB8AC3E}">
        <p14:creationId xmlns:p14="http://schemas.microsoft.com/office/powerpoint/2010/main" val="69124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072828309"/>
              </p:ext>
            </p:extLst>
          </p:nvPr>
        </p:nvGraphicFramePr>
        <p:xfrm>
          <a:off x="839416" y="1196752"/>
          <a:ext cx="10801200" cy="4541128"/>
        </p:xfrm>
        <a:graphic>
          <a:graphicData uri="http://schemas.openxmlformats.org/drawingml/2006/table">
            <a:tbl>
              <a:tblPr firstRow="1" bandRow="1">
                <a:tableStyleId>{2D5ABB26-0587-4C30-8999-92F81FD0307C}</a:tableStyleId>
              </a:tblPr>
              <a:tblGrid>
                <a:gridCol w="10801200">
                  <a:extLst>
                    <a:ext uri="{9D8B030D-6E8A-4147-A177-3AD203B41FA5}">
                      <a16:colId xmlns:a16="http://schemas.microsoft.com/office/drawing/2014/main" val="2356654726"/>
                    </a:ext>
                  </a:extLst>
                </a:gridCol>
              </a:tblGrid>
              <a:tr h="792088">
                <a:tc>
                  <a:txBody>
                    <a:bodyPr/>
                    <a:lstStyle/>
                    <a:p>
                      <a:r>
                        <a:rPr lang="en-US" sz="2400" b="1" dirty="0">
                          <a:solidFill>
                            <a:schemeClr val="bg1"/>
                          </a:solidFill>
                          <a:latin typeface="Verdana" panose="020B0604030504040204" pitchFamily="34" charset="0"/>
                          <a:ea typeface="Verdana" panose="020B0604030504040204" pitchFamily="34" charset="0"/>
                        </a:rPr>
                        <a:t> Lesson aims and objectives</a:t>
                      </a:r>
                      <a:endParaRPr lang="en-GB" sz="2400" b="1" dirty="0">
                        <a:solidFill>
                          <a:schemeClr val="bg1"/>
                        </a:solidFill>
                        <a:latin typeface="Verdana" panose="020B0604030504040204" pitchFamily="34" charset="0"/>
                        <a:ea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631984"/>
                  </a:ext>
                </a:extLst>
              </a:tr>
              <a:tr h="3176328">
                <a:tc>
                  <a:txBody>
                    <a:bodyPr/>
                    <a:lstStyle/>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Increase your awareness of the overall structure of academic presentations.</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Increase your awareness of the content and signposting language that can be included when explaining a problem.</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using sentence stress to express your meaning more clearly.</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explaining a problem effectively.</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07368710"/>
                  </a:ext>
                </a:extLst>
              </a:tr>
            </a:tbl>
          </a:graphicData>
        </a:graphic>
      </p:graphicFrame>
    </p:spTree>
    <p:extLst>
      <p:ext uri="{BB962C8B-B14F-4D97-AF65-F5344CB8AC3E}">
        <p14:creationId xmlns:p14="http://schemas.microsoft.com/office/powerpoint/2010/main" val="243473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The problem section: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Attracting the audience</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p:cNvSpPr>
            <a:spLocks noGrp="1"/>
          </p:cNvSpPr>
          <p:nvPr>
            <p:ph idx="1"/>
          </p:nvPr>
        </p:nvSpPr>
        <p:spPr>
          <a:xfrm>
            <a:off x="587389" y="1484784"/>
            <a:ext cx="6300700" cy="5112568"/>
          </a:xfrm>
          <a:noFill/>
          <a:ln>
            <a:noFill/>
          </a:ln>
        </p:spPr>
        <p:txBody>
          <a:bodyPr>
            <a:normAutofit lnSpcReduction="10000"/>
          </a:bodyPr>
          <a:lstStyle/>
          <a:p>
            <a:pPr marL="742950" indent="-742950" algn="just">
              <a:buFont typeface="+mj-lt"/>
              <a:buAutoNum type="arabicPeriod"/>
            </a:pPr>
            <a:r>
              <a:rPr lang="en-US" sz="2400" i="1" dirty="0"/>
              <a:t>OK, so, first, </a:t>
            </a:r>
            <a:r>
              <a:rPr lang="en-US" sz="2400" b="1" i="1" dirty="0">
                <a:solidFill>
                  <a:srgbClr val="0070C0"/>
                </a:solidFill>
              </a:rPr>
              <a:t>what is obesity </a:t>
            </a:r>
            <a:r>
              <a:rPr lang="en-US" sz="2400" i="1" dirty="0"/>
              <a:t>and </a:t>
            </a:r>
            <a:r>
              <a:rPr lang="en-US" sz="2400" b="1" i="1" dirty="0">
                <a:solidFill>
                  <a:srgbClr val="0070C0"/>
                </a:solidFill>
              </a:rPr>
              <a:t>why is it a problem?</a:t>
            </a:r>
          </a:p>
          <a:p>
            <a:pPr marL="457200" lvl="1" indent="0" algn="just">
              <a:buNone/>
            </a:pPr>
            <a:endParaRPr lang="en-US" i="1" dirty="0"/>
          </a:p>
          <a:p>
            <a:pPr marL="457200" lvl="1" indent="0" algn="just">
              <a:buNone/>
            </a:pPr>
            <a:endParaRPr lang="en-US" i="1" dirty="0"/>
          </a:p>
          <a:p>
            <a:pPr marL="457200" lvl="1" indent="0" algn="just">
              <a:buNone/>
            </a:pPr>
            <a:endParaRPr lang="en-US" i="1" dirty="0"/>
          </a:p>
          <a:p>
            <a:pPr marL="742950" indent="-742950" algn="just">
              <a:buFont typeface="+mj-lt"/>
              <a:buAutoNum type="arabicPeriod"/>
            </a:pPr>
            <a:r>
              <a:rPr lang="en-US" sz="2400" i="1" dirty="0"/>
              <a:t>… which, I think </a:t>
            </a:r>
            <a:r>
              <a:rPr lang="en-US" sz="2400" b="1" i="1" dirty="0">
                <a:solidFill>
                  <a:srgbClr val="0070C0"/>
                </a:solidFill>
              </a:rPr>
              <a:t>you’ll</a:t>
            </a:r>
            <a:r>
              <a:rPr lang="en-US" sz="2400" i="1" dirty="0"/>
              <a:t> agree, is a significant problem. </a:t>
            </a:r>
          </a:p>
          <a:p>
            <a:pPr marL="742950" indent="-742950" algn="just">
              <a:buFont typeface="+mj-lt"/>
              <a:buAutoNum type="arabicPeriod"/>
            </a:pPr>
            <a:endParaRPr lang="en-US" sz="2400" i="1" dirty="0"/>
          </a:p>
          <a:p>
            <a:pPr marL="742950" indent="-742950" algn="just">
              <a:buFont typeface="+mj-lt"/>
              <a:buAutoNum type="arabicPeriod"/>
            </a:pPr>
            <a:r>
              <a:rPr lang="en-US" sz="2400" i="1" dirty="0"/>
              <a:t>OK, so now, let</a:t>
            </a:r>
            <a:r>
              <a:rPr lang="en-US" sz="2400" b="1" i="1" dirty="0">
                <a:solidFill>
                  <a:srgbClr val="0070C0"/>
                </a:solidFill>
              </a:rPr>
              <a:t>’s</a:t>
            </a:r>
            <a:r>
              <a:rPr lang="en-US" sz="2400" i="1" dirty="0"/>
              <a:t> take a look at the causes of this problem.</a:t>
            </a:r>
          </a:p>
          <a:p>
            <a:pPr marL="742950" indent="-742950" algn="just">
              <a:buFont typeface="+mj-lt"/>
              <a:buAutoNum type="arabicPeriod"/>
            </a:pPr>
            <a:endParaRPr lang="en-US" sz="2400" i="1" dirty="0"/>
          </a:p>
          <a:p>
            <a:pPr marL="742950" indent="-742950" algn="just">
              <a:buFont typeface="+mj-lt"/>
              <a:buAutoNum type="arabicPeriod"/>
            </a:pPr>
            <a:r>
              <a:rPr lang="en-US" sz="2400" i="1" dirty="0"/>
              <a:t>… </a:t>
            </a:r>
            <a:r>
              <a:rPr lang="en-US" sz="2400" b="1" i="1" dirty="0">
                <a:solidFill>
                  <a:srgbClr val="0070C0"/>
                </a:solidFill>
              </a:rPr>
              <a:t>we</a:t>
            </a:r>
            <a:r>
              <a:rPr lang="en-US" sz="2400" i="1" dirty="0"/>
              <a:t> can see that this problem really needs to be solved. </a:t>
            </a:r>
          </a:p>
          <a:p>
            <a:pPr marL="742950" indent="-742950" algn="just">
              <a:buFont typeface="+mj-lt"/>
              <a:buAutoNum type="arabicPeriod"/>
            </a:pPr>
            <a:endParaRPr lang="en-US" sz="2400" i="1" dirty="0"/>
          </a:p>
          <a:p>
            <a:pPr marL="742950" indent="-742950" algn="just">
              <a:buFont typeface="+mj-lt"/>
              <a:buAutoNum type="arabicPeriod"/>
            </a:pPr>
            <a:endParaRPr lang="en-US" sz="2400" i="1" dirty="0"/>
          </a:p>
          <a:p>
            <a:pPr marL="971550" lvl="1" indent="-514350" algn="just">
              <a:buFont typeface="+mj-lt"/>
              <a:buAutoNum type="arabicPeriod"/>
            </a:pPr>
            <a:endParaRPr lang="en-US" i="1" dirty="0"/>
          </a:p>
          <a:p>
            <a:pPr marL="971550" lvl="1" indent="-514350" algn="just">
              <a:buFont typeface="+mj-lt"/>
              <a:buAutoNum type="arabicPeriod"/>
            </a:pPr>
            <a:endParaRPr lang="en-US" i="1" dirty="0"/>
          </a:p>
          <a:p>
            <a:pPr marL="971550" lvl="1" indent="-514350" algn="just">
              <a:buFont typeface="+mj-lt"/>
              <a:buAutoNum type="arabicPeriod"/>
            </a:pPr>
            <a:endParaRPr lang="en-US" i="1" dirty="0"/>
          </a:p>
          <a:p>
            <a:pPr marL="971550" lvl="1" indent="-514350" algn="just">
              <a:buFont typeface="+mj-lt"/>
              <a:buAutoNum type="arabicPeriod"/>
            </a:pPr>
            <a:endParaRPr lang="en-US" i="1" dirty="0"/>
          </a:p>
          <a:p>
            <a:pPr marL="971550" lvl="1" indent="-514350" algn="just">
              <a:buFont typeface="+mj-lt"/>
              <a:buAutoNum type="arabicPeriod"/>
            </a:pPr>
            <a:endParaRPr lang="en-US" i="1" dirty="0"/>
          </a:p>
          <a:p>
            <a:pPr marL="971550" lvl="1" indent="-514350" algn="just">
              <a:buFont typeface="+mj-lt"/>
              <a:buAutoNum type="arabicPeriod"/>
            </a:pPr>
            <a:endParaRPr lang="en-US" dirty="0"/>
          </a:p>
        </p:txBody>
      </p:sp>
      <p:sp>
        <p:nvSpPr>
          <p:cNvPr id="11" name="Rectangle: Rounded Corners 10">
            <a:extLst>
              <a:ext uri="{FF2B5EF4-FFF2-40B4-BE49-F238E27FC236}">
                <a16:creationId xmlns:a16="http://schemas.microsoft.com/office/drawing/2014/main" id="{F4FD84CF-4CA6-4E62-899B-A17FC4305B15}"/>
              </a:ext>
            </a:extLst>
          </p:cNvPr>
          <p:cNvSpPr/>
          <p:nvPr/>
        </p:nvSpPr>
        <p:spPr>
          <a:xfrm>
            <a:off x="7032104" y="1052736"/>
            <a:ext cx="4896544" cy="2088232"/>
          </a:xfrm>
          <a:prstGeom prst="roundRect">
            <a:avLst/>
          </a:prstGeom>
          <a:solidFill>
            <a:srgbClr val="FFF8E5"/>
          </a:solid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2400" dirty="0">
                <a:solidFill>
                  <a:schemeClr val="tx1"/>
                </a:solidFill>
              </a:rPr>
              <a:t>The speaker uses </a:t>
            </a:r>
            <a:r>
              <a:rPr lang="en-US" sz="2400" b="1" dirty="0">
                <a:solidFill>
                  <a:schemeClr val="tx1"/>
                </a:solidFill>
              </a:rPr>
              <a:t>rhetorical questions</a:t>
            </a:r>
            <a:r>
              <a:rPr lang="en-US" sz="2400" dirty="0">
                <a:solidFill>
                  <a:schemeClr val="tx1"/>
                </a:solidFill>
              </a:rPr>
              <a:t>. This encourages the audience to actively participate by getting them to  think about the answer before they listen. </a:t>
            </a:r>
            <a:endParaRPr lang="en-GB" sz="2400" dirty="0">
              <a:solidFill>
                <a:schemeClr val="tx1"/>
              </a:solidFill>
            </a:endParaRPr>
          </a:p>
        </p:txBody>
      </p:sp>
      <p:sp>
        <p:nvSpPr>
          <p:cNvPr id="12" name="Speech Bubble: Rectangle with Corners Rounded 10">
            <a:extLst>
              <a:ext uri="{FF2B5EF4-FFF2-40B4-BE49-F238E27FC236}">
                <a16:creationId xmlns:a16="http://schemas.microsoft.com/office/drawing/2014/main" id="{F4FD84CF-4CA6-4E62-899B-A17FC4305B15}"/>
              </a:ext>
            </a:extLst>
          </p:cNvPr>
          <p:cNvSpPr/>
          <p:nvPr/>
        </p:nvSpPr>
        <p:spPr>
          <a:xfrm>
            <a:off x="7008802" y="3284984"/>
            <a:ext cx="4919845" cy="3096344"/>
          </a:xfrm>
          <a:prstGeom prst="roundRect">
            <a:avLst/>
          </a:prstGeom>
          <a:solidFill>
            <a:srgbClr val="FFF8E5"/>
          </a:solidFill>
          <a:ln w="31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2400" dirty="0">
                <a:solidFill>
                  <a:schemeClr val="tx1"/>
                </a:solidFill>
              </a:rPr>
              <a:t>The speaker makes the audience feel part of the presentation by using words such as ‘</a:t>
            </a:r>
            <a:r>
              <a:rPr lang="en-US" sz="2400" b="1" dirty="0">
                <a:solidFill>
                  <a:schemeClr val="tx1"/>
                </a:solidFill>
              </a:rPr>
              <a:t>you</a:t>
            </a:r>
            <a:r>
              <a:rPr lang="en-US" sz="2400" dirty="0">
                <a:solidFill>
                  <a:schemeClr val="tx1"/>
                </a:solidFill>
              </a:rPr>
              <a:t>’, ‘</a:t>
            </a:r>
            <a:r>
              <a:rPr lang="en-US" sz="2400" b="1" dirty="0">
                <a:solidFill>
                  <a:schemeClr val="tx1"/>
                </a:solidFill>
              </a:rPr>
              <a:t>us</a:t>
            </a:r>
            <a:r>
              <a:rPr lang="en-US" sz="2400" dirty="0">
                <a:solidFill>
                  <a:schemeClr val="tx1"/>
                </a:solidFill>
              </a:rPr>
              <a:t>’ and ‘</a:t>
            </a:r>
            <a:r>
              <a:rPr lang="en-US" sz="2400" b="1" dirty="0">
                <a:solidFill>
                  <a:schemeClr val="tx1"/>
                </a:solidFill>
              </a:rPr>
              <a:t>we</a:t>
            </a:r>
            <a:r>
              <a:rPr lang="en-US" sz="2400" dirty="0">
                <a:solidFill>
                  <a:schemeClr val="tx1"/>
                </a:solidFill>
              </a:rPr>
              <a:t>’. </a:t>
            </a:r>
          </a:p>
        </p:txBody>
      </p:sp>
    </p:spTree>
    <p:extLst>
      <p:ext uri="{BB962C8B-B14F-4D97-AF65-F5344CB8AC3E}">
        <p14:creationId xmlns:p14="http://schemas.microsoft.com/office/powerpoint/2010/main" val="198526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Sentence Stress</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364213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403" y="1052737"/>
            <a:ext cx="10729192" cy="576064"/>
          </a:xfrm>
          <a:noFill/>
          <a:ln>
            <a:noFill/>
          </a:ln>
        </p:spPr>
        <p:txBody>
          <a:bodyPr>
            <a:noAutofit/>
          </a:bodyPr>
          <a:lstStyle/>
          <a:p>
            <a:pPr marL="0" indent="0" algn="just">
              <a:buNone/>
            </a:pPr>
            <a:r>
              <a:rPr lang="en-US" sz="2000" dirty="0"/>
              <a:t>Practise saying the four sentences below. Which words should you </a:t>
            </a:r>
            <a:r>
              <a:rPr lang="en-US" sz="2000" b="1" dirty="0"/>
              <a:t>stress</a:t>
            </a:r>
            <a:r>
              <a:rPr lang="en-US" sz="2000" dirty="0"/>
              <a:t> (i.e. say </a:t>
            </a:r>
            <a:r>
              <a:rPr lang="en-US" sz="2000" b="1" dirty="0"/>
              <a:t>more loudly </a:t>
            </a:r>
            <a:r>
              <a:rPr lang="en-US" sz="2000" dirty="0"/>
              <a:t>and/ or </a:t>
            </a:r>
            <a:r>
              <a:rPr lang="en-US" sz="2000" b="1" dirty="0"/>
              <a:t>slowly</a:t>
            </a:r>
            <a:r>
              <a:rPr lang="en-US" sz="2000" dirty="0"/>
              <a:t>)? </a:t>
            </a:r>
          </a:p>
          <a:p>
            <a:pPr marL="0" indent="0" algn="just">
              <a:buNone/>
            </a:pPr>
            <a:endParaRPr lang="en-US" sz="2000" i="1" dirty="0"/>
          </a:p>
          <a:p>
            <a:pPr marL="971550" lvl="1" indent="-514350" algn="just">
              <a:buFont typeface="+mj-lt"/>
              <a:buAutoNum type="alphaLcParenR"/>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Sentence Stress </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TextBox 1">
            <a:extLst>
              <a:ext uri="{FF2B5EF4-FFF2-40B4-BE49-F238E27FC236}">
                <a16:creationId xmlns:a16="http://schemas.microsoft.com/office/drawing/2014/main" id="{98B1024A-11B2-43A9-B693-E54E5D4DF93D}"/>
              </a:ext>
            </a:extLst>
          </p:cNvPr>
          <p:cNvSpPr txBox="1"/>
          <p:nvPr/>
        </p:nvSpPr>
        <p:spPr>
          <a:xfrm>
            <a:off x="731403" y="5982541"/>
            <a:ext cx="9469053" cy="400110"/>
          </a:xfrm>
          <a:prstGeom prst="rect">
            <a:avLst/>
          </a:prstGeom>
          <a:noFill/>
        </p:spPr>
        <p:txBody>
          <a:bodyPr wrap="square" rtlCol="0">
            <a:spAutoFit/>
          </a:bodyPr>
          <a:lstStyle/>
          <a:p>
            <a:r>
              <a:rPr lang="en-US" sz="2000" dirty="0">
                <a:solidFill>
                  <a:srgbClr val="C00000"/>
                </a:solidFill>
              </a:rPr>
              <a:t>Listen to the recording. Does the speaker stress the same words as you?</a:t>
            </a:r>
            <a:endParaRPr lang="en-GB" sz="2000" dirty="0">
              <a:solidFill>
                <a:srgbClr val="C00000"/>
              </a:solidFill>
            </a:endParaRPr>
          </a:p>
        </p:txBody>
      </p:sp>
      <p:sp>
        <p:nvSpPr>
          <p:cNvPr id="4" name="Rectangle 3"/>
          <p:cNvSpPr/>
          <p:nvPr/>
        </p:nvSpPr>
        <p:spPr>
          <a:xfrm>
            <a:off x="731403" y="1945111"/>
            <a:ext cx="10729192" cy="3416320"/>
          </a:xfrm>
          <a:prstGeom prst="rect">
            <a:avLst/>
          </a:prstGeom>
          <a:solidFill>
            <a:srgbClr val="FFF8E5"/>
          </a:solidFill>
          <a:ln w="3175">
            <a:solidFill>
              <a:srgbClr val="C00000"/>
            </a:solidFill>
            <a:prstDash val="dash"/>
          </a:ln>
        </p:spPr>
        <p:txBody>
          <a:bodyPr wrap="square">
            <a:spAutoFit/>
          </a:bodyPr>
          <a:lstStyle/>
          <a:p>
            <a:pPr marL="514350" indent="-514350" algn="just">
              <a:buFont typeface="+mj-lt"/>
              <a:buAutoNum type="alphaLcParenR"/>
            </a:pPr>
            <a:r>
              <a:rPr lang="en-US" sz="2400" dirty="0">
                <a:solidFill>
                  <a:srgbClr val="002060"/>
                </a:solidFill>
              </a:rPr>
              <a:t>Okay, so, first, what is obesity and why is it a problem?</a:t>
            </a:r>
          </a:p>
          <a:p>
            <a:pPr marL="514350" indent="-514350" algn="just">
              <a:buFont typeface="+mj-lt"/>
              <a:buAutoNum type="alphaLcParenR"/>
            </a:pPr>
            <a:endParaRPr lang="en-US" sz="2400" dirty="0">
              <a:solidFill>
                <a:srgbClr val="002060"/>
              </a:solidFill>
            </a:endParaRPr>
          </a:p>
          <a:p>
            <a:pPr marL="514350" indent="-514350" algn="just">
              <a:buFont typeface="+mj-lt"/>
              <a:buAutoNum type="alphaLcParenR"/>
            </a:pPr>
            <a:r>
              <a:rPr lang="en-US" sz="2400" dirty="0">
                <a:solidFill>
                  <a:srgbClr val="002060"/>
                </a:solidFill>
              </a:rPr>
              <a:t>The World Health Organization defines obesity as abnormal or excessive fat accumulation that may seriously impair health.</a:t>
            </a:r>
          </a:p>
          <a:p>
            <a:pPr marL="514350" indent="-514350" algn="just">
              <a:buFont typeface="+mj-lt"/>
              <a:buAutoNum type="alphaLcParenR"/>
            </a:pPr>
            <a:endParaRPr lang="en-US" sz="2400" dirty="0">
              <a:solidFill>
                <a:srgbClr val="002060"/>
              </a:solidFill>
            </a:endParaRPr>
          </a:p>
          <a:p>
            <a:pPr marL="514350" indent="-514350" algn="just">
              <a:buFont typeface="+mj-lt"/>
              <a:buAutoNum type="alphaLcParenR"/>
            </a:pPr>
            <a:r>
              <a:rPr lang="en-US" sz="2400" dirty="0">
                <a:solidFill>
                  <a:srgbClr val="002060"/>
                </a:solidFill>
              </a:rPr>
              <a:t>Free sugars are sugars that aren’t naturally part of the food that we eat. They’re simply added by food manufacturers.</a:t>
            </a:r>
          </a:p>
          <a:p>
            <a:pPr marL="514350" indent="-514350" algn="just">
              <a:buFont typeface="+mj-lt"/>
              <a:buAutoNum type="alphaLcParenR"/>
            </a:pPr>
            <a:endParaRPr lang="en-US" sz="2400" dirty="0">
              <a:solidFill>
                <a:srgbClr val="002060"/>
              </a:solidFill>
            </a:endParaRPr>
          </a:p>
          <a:p>
            <a:pPr marL="514350" indent="-514350" algn="just">
              <a:buFont typeface="+mj-lt"/>
              <a:buAutoNum type="alphaLcParenR"/>
            </a:pPr>
            <a:r>
              <a:rPr lang="en-US" sz="2400" dirty="0">
                <a:solidFill>
                  <a:srgbClr val="002060"/>
                </a:solidFill>
              </a:rPr>
              <a:t>Some people say that obesity isn’t a medical condition, but, actually, it is.</a:t>
            </a:r>
          </a:p>
        </p:txBody>
      </p:sp>
      <p:pic>
        <p:nvPicPr>
          <p:cNvPr id="9" name="Lesson 2.1 Sentence Stres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850995" y="5750928"/>
            <a:ext cx="609600" cy="609600"/>
          </a:xfrm>
          <a:prstGeom prst="rect">
            <a:avLst/>
          </a:prstGeom>
        </p:spPr>
      </p:pic>
      <p:pic>
        <p:nvPicPr>
          <p:cNvPr id="5" name="Picture 4" descr="Book Generic Mixed icon">
            <a:extLst>
              <a:ext uri="{FF2B5EF4-FFF2-40B4-BE49-F238E27FC236}">
                <a16:creationId xmlns:a16="http://schemas.microsoft.com/office/drawing/2014/main" id="{C7F16D71-65BD-7302-4FF3-3F63E52737E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1383" y="450912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16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9"/>
                    </p:tgtEl>
                  </p:cond>
                </p:stCondLst>
                <p:endSync evt="end" delay="0">
                  <p:rtn val="all"/>
                </p:endSync>
                <p:childTnLst>
                  <p:par>
                    <p:cTn id="8" fill="hold">
                      <p:stCondLst>
                        <p:cond delay="0"/>
                      </p:stCondLst>
                      <p:childTnLst>
                        <p:par>
                          <p:cTn id="9" fill="hold">
                            <p:stCondLst>
                              <p:cond delay="0"/>
                            </p:stCondLst>
                            <p:childTnLst>
                              <p:par>
                                <p:cTn id="10" presetID="1" presetClass="mediacall" presetSubtype="0" fill="hold" nodeType="clickEffect">
                                  <p:stCondLst>
                                    <p:cond delay="0"/>
                                  </p:stCondLst>
                                  <p:childTnLst>
                                    <p:cmd type="call" cmd="playFrom(0.0)">
                                      <p:cBhvr>
                                        <p:cTn id="11" dur="49068" fill="hold"/>
                                        <p:tgtEl>
                                          <p:spTgt spid="9"/>
                                        </p:tgtEl>
                                      </p:cBhvr>
                                    </p:cmd>
                                  </p:childTnLst>
                                </p:cTn>
                              </p:par>
                            </p:childTnLst>
                          </p:cTn>
                        </p:par>
                      </p:childTnLst>
                    </p:cTn>
                  </p:par>
                </p:childTnLst>
              </p:cTn>
              <p:nextCondLst>
                <p:cond evt="onClick" delay="0">
                  <p:tgtEl>
                    <p:spTgt spid="9"/>
                  </p:tgtEl>
                </p:cond>
              </p:nextCondLst>
            </p:seq>
            <p:audio>
              <p:cMediaNode vol="80000">
                <p:cTn id="12" fill="hold" display="0">
                  <p:stCondLst>
                    <p:cond delay="indefinite"/>
                  </p:stCondLst>
                  <p:endCondLst>
                    <p:cond evt="onStopAudio" delay="0">
                      <p:tgtEl>
                        <p:sldTgt/>
                      </p:tgtEl>
                    </p:cond>
                  </p:endCondLst>
                </p:cTn>
                <p:tgtEl>
                  <p:spTgt spid="9"/>
                </p:tgtEl>
              </p:cMediaNode>
            </p:audio>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Sentence Stress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Rectangle 3"/>
          <p:cNvSpPr/>
          <p:nvPr/>
        </p:nvSpPr>
        <p:spPr>
          <a:xfrm>
            <a:off x="623392" y="1340768"/>
            <a:ext cx="10729192" cy="3785652"/>
          </a:xfrm>
          <a:prstGeom prst="rect">
            <a:avLst/>
          </a:prstGeom>
          <a:solidFill>
            <a:srgbClr val="FFF8E5"/>
          </a:solidFill>
          <a:ln w="3175">
            <a:solidFill>
              <a:srgbClr val="C00000"/>
            </a:solidFill>
            <a:prstDash val="dash"/>
          </a:ln>
        </p:spPr>
        <p:txBody>
          <a:bodyPr wrap="square">
            <a:spAutoFit/>
          </a:bodyPr>
          <a:lstStyle/>
          <a:p>
            <a:pPr algn="just"/>
            <a:r>
              <a:rPr lang="en-US" sz="2400" dirty="0"/>
              <a:t>a) </a:t>
            </a:r>
            <a:r>
              <a:rPr lang="en-US" sz="2400" b="1" dirty="0" err="1"/>
              <a:t>oKAY</a:t>
            </a:r>
            <a:r>
              <a:rPr lang="en-US" sz="2400" dirty="0"/>
              <a:t>, </a:t>
            </a:r>
            <a:r>
              <a:rPr lang="en-US" sz="2400" b="1" dirty="0"/>
              <a:t>SO</a:t>
            </a:r>
            <a:r>
              <a:rPr lang="en-US" sz="2400" dirty="0"/>
              <a:t>, </a:t>
            </a:r>
            <a:r>
              <a:rPr lang="en-US" sz="2400" b="1" dirty="0"/>
              <a:t>FIRST</a:t>
            </a:r>
            <a:r>
              <a:rPr lang="en-US" sz="2400" dirty="0"/>
              <a:t>, </a:t>
            </a:r>
            <a:r>
              <a:rPr lang="en-US" sz="2400" b="1" dirty="0"/>
              <a:t>WHAT</a:t>
            </a:r>
            <a:r>
              <a:rPr lang="en-US" sz="2400" dirty="0"/>
              <a:t> is obesity and</a:t>
            </a:r>
            <a:r>
              <a:rPr lang="en-US" sz="2400" b="1" dirty="0"/>
              <a:t> WHY</a:t>
            </a:r>
            <a:r>
              <a:rPr lang="en-US" sz="2400" dirty="0"/>
              <a:t> is it a problem?</a:t>
            </a:r>
          </a:p>
          <a:p>
            <a:pPr marL="514350" indent="-514350" algn="just">
              <a:buFont typeface="+mj-lt"/>
              <a:buAutoNum type="alphaLcParenR"/>
            </a:pPr>
            <a:endParaRPr lang="en-US" sz="2400" dirty="0"/>
          </a:p>
          <a:p>
            <a:pPr algn="just"/>
            <a:r>
              <a:rPr lang="en-US" sz="2400" dirty="0"/>
              <a:t>b) The World </a:t>
            </a:r>
            <a:r>
              <a:rPr lang="en-US" sz="2400" b="1" dirty="0"/>
              <a:t>HEALTH</a:t>
            </a:r>
            <a:r>
              <a:rPr lang="en-US" sz="2400" dirty="0"/>
              <a:t> Organization </a:t>
            </a:r>
            <a:r>
              <a:rPr lang="en-US" sz="2400" b="1" dirty="0" err="1"/>
              <a:t>deFINES</a:t>
            </a:r>
            <a:r>
              <a:rPr lang="en-US" sz="2400" dirty="0"/>
              <a:t> obesity as </a:t>
            </a:r>
            <a:r>
              <a:rPr lang="en-US" sz="2400" b="1" dirty="0" err="1"/>
              <a:t>abNORmal</a:t>
            </a:r>
            <a:r>
              <a:rPr lang="en-US" sz="2400" dirty="0"/>
              <a:t> or </a:t>
            </a:r>
            <a:r>
              <a:rPr lang="en-US" sz="2400" b="1" dirty="0" err="1"/>
              <a:t>exCEssive</a:t>
            </a:r>
            <a:r>
              <a:rPr lang="en-US" sz="2400" dirty="0"/>
              <a:t> </a:t>
            </a:r>
            <a:r>
              <a:rPr lang="en-US" sz="2400" b="1" dirty="0"/>
              <a:t>FAT</a:t>
            </a:r>
            <a:r>
              <a:rPr lang="en-US" sz="2400" dirty="0"/>
              <a:t> accumulation that may </a:t>
            </a:r>
            <a:r>
              <a:rPr lang="en-US" sz="2400" b="1" dirty="0" err="1"/>
              <a:t>SEriously</a:t>
            </a:r>
            <a:r>
              <a:rPr lang="en-US" sz="2400" dirty="0"/>
              <a:t> impair health.</a:t>
            </a:r>
          </a:p>
          <a:p>
            <a:pPr marL="514350" indent="-514350" algn="just">
              <a:buFont typeface="+mj-lt"/>
              <a:buAutoNum type="alphaLcParenR"/>
            </a:pPr>
            <a:endParaRPr lang="en-US" sz="2400" dirty="0"/>
          </a:p>
          <a:p>
            <a:pPr algn="just"/>
            <a:r>
              <a:rPr lang="en-US" sz="2400" dirty="0"/>
              <a:t>c) </a:t>
            </a:r>
            <a:r>
              <a:rPr lang="en-US" sz="2400" b="1" dirty="0"/>
              <a:t>FREE</a:t>
            </a:r>
            <a:r>
              <a:rPr lang="en-US" sz="2400" dirty="0"/>
              <a:t> sugars are sugars that aren’t </a:t>
            </a:r>
            <a:r>
              <a:rPr lang="en-US" sz="2400" b="1" dirty="0" err="1"/>
              <a:t>NAturally</a:t>
            </a:r>
            <a:r>
              <a:rPr lang="en-US" sz="2400" dirty="0"/>
              <a:t> part of the food that we eat. They’re simply </a:t>
            </a:r>
            <a:r>
              <a:rPr lang="en-US" sz="2400" b="1" dirty="0" err="1"/>
              <a:t>ADded</a:t>
            </a:r>
            <a:r>
              <a:rPr lang="en-US" sz="2400" dirty="0"/>
              <a:t> by food manufacturers.</a:t>
            </a:r>
          </a:p>
          <a:p>
            <a:pPr marL="514350" indent="-514350" algn="just">
              <a:buFont typeface="+mj-lt"/>
              <a:buAutoNum type="alphaLcParenR"/>
            </a:pPr>
            <a:endParaRPr lang="en-US" sz="2400" dirty="0"/>
          </a:p>
          <a:p>
            <a:pPr algn="just"/>
            <a:r>
              <a:rPr lang="en-US" sz="2400" dirty="0"/>
              <a:t>d) </a:t>
            </a:r>
            <a:r>
              <a:rPr lang="en-US" sz="2400" b="1" dirty="0"/>
              <a:t>SOME</a:t>
            </a:r>
            <a:r>
              <a:rPr lang="en-US" sz="2400" dirty="0"/>
              <a:t> people say that obesity </a:t>
            </a:r>
            <a:r>
              <a:rPr lang="en-US" sz="2400" b="1" dirty="0"/>
              <a:t>Isn’t</a:t>
            </a:r>
            <a:r>
              <a:rPr lang="en-US" sz="2400" dirty="0"/>
              <a:t> a medical condition, but </a:t>
            </a:r>
            <a:r>
              <a:rPr lang="en-US" sz="2400" b="1" dirty="0" err="1"/>
              <a:t>ACtually</a:t>
            </a:r>
            <a:r>
              <a:rPr lang="en-US" sz="2400" dirty="0"/>
              <a:t>, it </a:t>
            </a:r>
            <a:r>
              <a:rPr lang="en-US" sz="2400" b="1" dirty="0"/>
              <a:t>IS</a:t>
            </a:r>
            <a:r>
              <a:rPr lang="en-US" sz="2400" dirty="0"/>
              <a:t>.</a:t>
            </a:r>
          </a:p>
          <a:p>
            <a:pPr algn="just"/>
            <a:endParaRPr lang="en-US" sz="2400" dirty="0"/>
          </a:p>
        </p:txBody>
      </p:sp>
      <p:sp>
        <p:nvSpPr>
          <p:cNvPr id="11" name="Rectangle 10"/>
          <p:cNvSpPr/>
          <p:nvPr/>
        </p:nvSpPr>
        <p:spPr>
          <a:xfrm>
            <a:off x="623392" y="5373216"/>
            <a:ext cx="8650444" cy="1015663"/>
          </a:xfrm>
          <a:prstGeom prst="rect">
            <a:avLst/>
          </a:prstGeom>
        </p:spPr>
        <p:txBody>
          <a:bodyPr wrap="square">
            <a:spAutoFit/>
          </a:bodyPr>
          <a:lstStyle/>
          <a:p>
            <a:pPr lvl="0" algn="just"/>
            <a:r>
              <a:rPr lang="en-US" sz="2000" dirty="0"/>
              <a:t>Does the speaker tend to stress </a:t>
            </a:r>
            <a:r>
              <a:rPr lang="en-US" sz="2000" b="1" dirty="0"/>
              <a:t>content</a:t>
            </a:r>
            <a:r>
              <a:rPr lang="en-US" sz="2000" dirty="0"/>
              <a:t> words or </a:t>
            </a:r>
            <a:r>
              <a:rPr lang="en-US" sz="2000" b="1" dirty="0"/>
              <a:t>grammar</a:t>
            </a:r>
            <a:r>
              <a:rPr lang="en-US" sz="2000" dirty="0"/>
              <a:t> words?</a:t>
            </a:r>
          </a:p>
          <a:p>
            <a:pPr lvl="0" algn="just"/>
            <a:endParaRPr lang="en-US" sz="2000" dirty="0"/>
          </a:p>
          <a:p>
            <a:pPr lvl="0" algn="just"/>
            <a:r>
              <a:rPr lang="en-US" sz="2000" dirty="0"/>
              <a:t>Why do you think the speaker is stressing these words?</a:t>
            </a:r>
          </a:p>
        </p:txBody>
      </p:sp>
      <p:sp>
        <p:nvSpPr>
          <p:cNvPr id="2" name="TextBox 1"/>
          <p:cNvSpPr txBox="1"/>
          <p:nvPr/>
        </p:nvSpPr>
        <p:spPr>
          <a:xfrm>
            <a:off x="8904312" y="5194748"/>
            <a:ext cx="2456716" cy="1323439"/>
          </a:xfrm>
          <a:prstGeom prst="rect">
            <a:avLst/>
          </a:prstGeom>
          <a:solidFill>
            <a:srgbClr val="FFFFD1"/>
          </a:solidFill>
          <a:ln>
            <a:solidFill>
              <a:schemeClr val="tx1"/>
            </a:solidFill>
            <a:prstDash val="dash"/>
          </a:ln>
        </p:spPr>
        <p:txBody>
          <a:bodyPr wrap="square" rtlCol="0">
            <a:spAutoFit/>
          </a:bodyPr>
          <a:lstStyle/>
          <a:p>
            <a:r>
              <a:rPr lang="en-US" sz="2000" dirty="0"/>
              <a:t>Stressed words are in </a:t>
            </a:r>
            <a:r>
              <a:rPr lang="en-US" sz="2000" b="1" dirty="0"/>
              <a:t>bold</a:t>
            </a:r>
            <a:r>
              <a:rPr lang="en-US" sz="2000" dirty="0"/>
              <a:t>. The stress within the word is in </a:t>
            </a:r>
            <a:r>
              <a:rPr lang="en-US" sz="2000" b="1" dirty="0"/>
              <a:t>CAPITALS</a:t>
            </a:r>
            <a:r>
              <a:rPr lang="en-US" sz="2000" dirty="0"/>
              <a:t>. </a:t>
            </a:r>
            <a:endParaRPr lang="en-GB" sz="2000" dirty="0"/>
          </a:p>
        </p:txBody>
      </p:sp>
      <p:pic>
        <p:nvPicPr>
          <p:cNvPr id="3" name="Picture 2" descr="Book Generic Mixed icon">
            <a:extLst>
              <a:ext uri="{FF2B5EF4-FFF2-40B4-BE49-F238E27FC236}">
                <a16:creationId xmlns:a16="http://schemas.microsoft.com/office/drawing/2014/main" id="{11273BF6-7813-8835-9BF0-655EAE64B0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0389" y="18293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19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268760"/>
            <a:ext cx="10873208" cy="936008"/>
          </a:xfrm>
          <a:noFill/>
          <a:ln>
            <a:noFill/>
          </a:ln>
        </p:spPr>
        <p:txBody>
          <a:bodyPr>
            <a:normAutofit/>
          </a:bodyPr>
          <a:lstStyle/>
          <a:p>
            <a:pPr marL="0" indent="0" algn="just">
              <a:buNone/>
            </a:pPr>
            <a:r>
              <a:rPr lang="en-US" sz="2000" dirty="0"/>
              <a:t>Analyse the four sentences from the previous task and find at least one example where the speaker stresses words:</a:t>
            </a:r>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Sentence Stress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Rectangle 8"/>
          <p:cNvSpPr/>
          <p:nvPr/>
        </p:nvSpPr>
        <p:spPr>
          <a:xfrm>
            <a:off x="5591944" y="1803016"/>
            <a:ext cx="6336704" cy="4708981"/>
          </a:xfrm>
          <a:prstGeom prst="rect">
            <a:avLst/>
          </a:prstGeom>
          <a:solidFill>
            <a:srgbClr val="FFF8E5"/>
          </a:solidFill>
          <a:ln w="3175">
            <a:solidFill>
              <a:srgbClr val="C00000"/>
            </a:solidFill>
            <a:prstDash val="dash"/>
          </a:ln>
        </p:spPr>
        <p:txBody>
          <a:bodyPr wrap="square">
            <a:spAutoFit/>
          </a:bodyPr>
          <a:lstStyle/>
          <a:p>
            <a:pPr algn="just"/>
            <a:endParaRPr lang="en-US" sz="2000" dirty="0"/>
          </a:p>
          <a:p>
            <a:pPr algn="just"/>
            <a:r>
              <a:rPr lang="en-US" sz="2000" dirty="0"/>
              <a:t>a) </a:t>
            </a:r>
            <a:r>
              <a:rPr lang="en-US" sz="2000" b="1" dirty="0" err="1"/>
              <a:t>oKAY</a:t>
            </a:r>
            <a:r>
              <a:rPr lang="en-US" sz="2000" dirty="0"/>
              <a:t>, </a:t>
            </a:r>
            <a:r>
              <a:rPr lang="en-US" sz="2000" b="1" dirty="0"/>
              <a:t>SO</a:t>
            </a:r>
            <a:r>
              <a:rPr lang="en-US" sz="2000" dirty="0"/>
              <a:t>, </a:t>
            </a:r>
            <a:r>
              <a:rPr lang="en-US" sz="2000" b="1" dirty="0"/>
              <a:t>FIRST</a:t>
            </a:r>
            <a:r>
              <a:rPr lang="en-US" sz="2000" dirty="0"/>
              <a:t>, </a:t>
            </a:r>
            <a:r>
              <a:rPr lang="en-US" sz="2000" b="1" dirty="0"/>
              <a:t>WHAT</a:t>
            </a:r>
            <a:r>
              <a:rPr lang="en-US" sz="2000" dirty="0"/>
              <a:t> is obesity and</a:t>
            </a:r>
            <a:r>
              <a:rPr lang="en-US" sz="2000" b="1" dirty="0"/>
              <a:t> WHY</a:t>
            </a:r>
            <a:r>
              <a:rPr lang="en-US" sz="2000" dirty="0"/>
              <a:t> is it a problem?</a:t>
            </a:r>
          </a:p>
          <a:p>
            <a:pPr marL="514350" indent="-514350" algn="just">
              <a:buFont typeface="+mj-lt"/>
              <a:buAutoNum type="alphaLcParenR"/>
            </a:pPr>
            <a:endParaRPr lang="en-US" sz="2000" dirty="0"/>
          </a:p>
          <a:p>
            <a:pPr algn="just"/>
            <a:r>
              <a:rPr lang="en-US" sz="2000" dirty="0"/>
              <a:t>b) The World </a:t>
            </a:r>
            <a:r>
              <a:rPr lang="en-US" sz="2000" b="1" dirty="0"/>
              <a:t>HEALTH</a:t>
            </a:r>
            <a:r>
              <a:rPr lang="en-US" sz="2000" dirty="0"/>
              <a:t> Organization </a:t>
            </a:r>
            <a:r>
              <a:rPr lang="en-US" sz="2000" b="1" dirty="0" err="1"/>
              <a:t>deFINES</a:t>
            </a:r>
            <a:r>
              <a:rPr lang="en-US" sz="2000" dirty="0"/>
              <a:t> obesity as </a:t>
            </a:r>
            <a:r>
              <a:rPr lang="en-US" sz="2000" b="1" dirty="0" err="1"/>
              <a:t>abNORmal</a:t>
            </a:r>
            <a:r>
              <a:rPr lang="en-US" sz="2000" dirty="0"/>
              <a:t> or </a:t>
            </a:r>
            <a:r>
              <a:rPr lang="en-US" sz="2000" b="1" dirty="0" err="1"/>
              <a:t>exCEssive</a:t>
            </a:r>
            <a:r>
              <a:rPr lang="en-US" sz="2000" dirty="0"/>
              <a:t> </a:t>
            </a:r>
            <a:r>
              <a:rPr lang="en-US" sz="2000" b="1" dirty="0"/>
              <a:t>FAT</a:t>
            </a:r>
            <a:r>
              <a:rPr lang="en-US" sz="2000" dirty="0"/>
              <a:t> accumulation that may </a:t>
            </a:r>
            <a:r>
              <a:rPr lang="en-US" sz="2000" b="1" dirty="0" err="1"/>
              <a:t>SEriously</a:t>
            </a:r>
            <a:r>
              <a:rPr lang="en-US" sz="2000" dirty="0"/>
              <a:t> impair health.</a:t>
            </a:r>
          </a:p>
          <a:p>
            <a:pPr marL="514350" indent="-514350" algn="just">
              <a:buFont typeface="+mj-lt"/>
              <a:buAutoNum type="alphaLcParenR"/>
            </a:pPr>
            <a:endParaRPr lang="en-US" sz="2000" dirty="0"/>
          </a:p>
          <a:p>
            <a:pPr algn="just"/>
            <a:r>
              <a:rPr lang="en-US" sz="2000" dirty="0"/>
              <a:t>c) </a:t>
            </a:r>
            <a:r>
              <a:rPr lang="en-US" sz="2000" b="1" dirty="0"/>
              <a:t>FREE</a:t>
            </a:r>
            <a:r>
              <a:rPr lang="en-US" sz="2000" dirty="0"/>
              <a:t> sugars are sugars that aren’t </a:t>
            </a:r>
            <a:r>
              <a:rPr lang="en-US" sz="2000" b="1" dirty="0" err="1"/>
              <a:t>NAturally</a:t>
            </a:r>
            <a:r>
              <a:rPr lang="en-US" sz="2000" dirty="0"/>
              <a:t> part of the food that we eat. They’re simply </a:t>
            </a:r>
            <a:r>
              <a:rPr lang="en-US" sz="2000" b="1" dirty="0" err="1"/>
              <a:t>ADded</a:t>
            </a:r>
            <a:r>
              <a:rPr lang="en-US" sz="2000" dirty="0"/>
              <a:t> by food manufacturers.</a:t>
            </a:r>
          </a:p>
          <a:p>
            <a:pPr marL="514350" indent="-514350" algn="just">
              <a:buFont typeface="+mj-lt"/>
              <a:buAutoNum type="alphaLcParenR"/>
            </a:pPr>
            <a:endParaRPr lang="en-US" sz="2000" dirty="0"/>
          </a:p>
          <a:p>
            <a:pPr algn="just"/>
            <a:r>
              <a:rPr lang="en-US" sz="2000" dirty="0"/>
              <a:t>d) </a:t>
            </a:r>
            <a:r>
              <a:rPr lang="en-US" sz="2000" b="1" dirty="0"/>
              <a:t>SOME</a:t>
            </a:r>
            <a:r>
              <a:rPr lang="en-US" sz="2000" dirty="0"/>
              <a:t> people say that obesity </a:t>
            </a:r>
            <a:r>
              <a:rPr lang="en-US" sz="2000" b="1" dirty="0"/>
              <a:t>Isn’t</a:t>
            </a:r>
            <a:r>
              <a:rPr lang="en-US" sz="2000" dirty="0"/>
              <a:t> a medical condition, but </a:t>
            </a:r>
            <a:r>
              <a:rPr lang="en-US" sz="2000" b="1" dirty="0" err="1"/>
              <a:t>ACtually</a:t>
            </a:r>
            <a:r>
              <a:rPr lang="en-US" sz="2000" dirty="0"/>
              <a:t>, it </a:t>
            </a:r>
            <a:r>
              <a:rPr lang="en-US" sz="2000" b="1" dirty="0"/>
              <a:t>IS</a:t>
            </a:r>
            <a:r>
              <a:rPr lang="en-US" sz="2000" dirty="0"/>
              <a:t>.</a:t>
            </a:r>
          </a:p>
          <a:p>
            <a:pPr algn="just"/>
            <a:endParaRPr lang="en-US" sz="2000" dirty="0"/>
          </a:p>
        </p:txBody>
      </p:sp>
      <p:sp>
        <p:nvSpPr>
          <p:cNvPr id="2" name="Rectangle 1"/>
          <p:cNvSpPr/>
          <p:nvPr/>
        </p:nvSpPr>
        <p:spPr>
          <a:xfrm>
            <a:off x="623392" y="2264680"/>
            <a:ext cx="4320480" cy="3785652"/>
          </a:xfrm>
          <a:prstGeom prst="rect">
            <a:avLst/>
          </a:prstGeom>
        </p:spPr>
        <p:txBody>
          <a:bodyPr wrap="square">
            <a:spAutoFit/>
          </a:bodyPr>
          <a:lstStyle/>
          <a:p>
            <a:r>
              <a:rPr lang="en-US" sz="2000" dirty="0"/>
              <a:t>1. to </a:t>
            </a:r>
            <a:r>
              <a:rPr lang="en-US" sz="2000" dirty="0" err="1"/>
              <a:t>emphasise</a:t>
            </a:r>
            <a:r>
              <a:rPr lang="en-US" sz="2000" dirty="0"/>
              <a:t> the </a:t>
            </a:r>
            <a:r>
              <a:rPr lang="en-US" sz="2000" b="1" dirty="0"/>
              <a:t>new</a:t>
            </a:r>
            <a:r>
              <a:rPr lang="en-US" sz="2000" dirty="0"/>
              <a:t> and/ or </a:t>
            </a:r>
            <a:r>
              <a:rPr lang="en-US" sz="2000" b="1" dirty="0"/>
              <a:t>important</a:t>
            </a:r>
            <a:r>
              <a:rPr lang="en-US" sz="2000" dirty="0"/>
              <a:t> information.</a:t>
            </a:r>
          </a:p>
          <a:p>
            <a:endParaRPr lang="en-US" sz="2000" dirty="0"/>
          </a:p>
          <a:p>
            <a:r>
              <a:rPr lang="en-US" sz="2000" dirty="0"/>
              <a:t>2. to </a:t>
            </a:r>
            <a:r>
              <a:rPr lang="en-US" sz="2000" dirty="0" err="1"/>
              <a:t>emphasise</a:t>
            </a:r>
            <a:r>
              <a:rPr lang="en-US" sz="2000" dirty="0"/>
              <a:t> the </a:t>
            </a:r>
            <a:r>
              <a:rPr lang="en-US" sz="2000" b="1" dirty="0"/>
              <a:t>contrast</a:t>
            </a:r>
            <a:r>
              <a:rPr lang="en-US" sz="2000" dirty="0"/>
              <a:t> between two ideas.</a:t>
            </a:r>
          </a:p>
          <a:p>
            <a:pPr marL="971550" lvl="1" indent="-514350">
              <a:buFont typeface="+mj-lt"/>
              <a:buAutoNum type="alphaLcParenR"/>
            </a:pPr>
            <a:endParaRPr lang="en-US" sz="2000" dirty="0"/>
          </a:p>
          <a:p>
            <a:r>
              <a:rPr lang="en-US" sz="2000" dirty="0"/>
              <a:t>3. to help the audience follow the </a:t>
            </a:r>
            <a:r>
              <a:rPr lang="en-US" sz="2000" b="1" dirty="0"/>
              <a:t>structure</a:t>
            </a:r>
            <a:r>
              <a:rPr lang="en-US" sz="2000" dirty="0"/>
              <a:t> of the presentation.</a:t>
            </a:r>
          </a:p>
          <a:p>
            <a:pPr lvl="1"/>
            <a:endParaRPr lang="en-US" sz="2000" dirty="0"/>
          </a:p>
          <a:p>
            <a:r>
              <a:rPr lang="en-US" sz="2000" dirty="0"/>
              <a:t>4. because the word itself has a ‘</a:t>
            </a:r>
            <a:r>
              <a:rPr lang="en-US" sz="2000" b="1" dirty="0"/>
              <a:t>strong</a:t>
            </a:r>
            <a:r>
              <a:rPr lang="en-US" sz="2000" dirty="0"/>
              <a:t>’ </a:t>
            </a:r>
            <a:r>
              <a:rPr lang="en-US" sz="2000" b="1" dirty="0"/>
              <a:t>meaning</a:t>
            </a:r>
            <a:r>
              <a:rPr lang="en-US" sz="2000" dirty="0"/>
              <a:t>.</a:t>
            </a:r>
          </a:p>
          <a:p>
            <a:pPr marL="514350" indent="-514350" algn="just">
              <a:buFont typeface="+mj-lt"/>
              <a:buAutoNum type="alphaLcParenR"/>
            </a:pPr>
            <a:endParaRPr lang="en-US" sz="2000" dirty="0"/>
          </a:p>
        </p:txBody>
      </p:sp>
      <p:pic>
        <p:nvPicPr>
          <p:cNvPr id="4" name="Picture 3" descr="Book Generic Mixed icon">
            <a:extLst>
              <a:ext uri="{FF2B5EF4-FFF2-40B4-BE49-F238E27FC236}">
                <a16:creationId xmlns:a16="http://schemas.microsoft.com/office/drawing/2014/main" id="{B53E3984-5F27-1B20-4D6E-74D62DD965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0389" y="18293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643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Sentence Stress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p:cNvSpPr>
            <a:spLocks noGrp="1"/>
          </p:cNvSpPr>
          <p:nvPr>
            <p:ph idx="1"/>
          </p:nvPr>
        </p:nvSpPr>
        <p:spPr>
          <a:xfrm>
            <a:off x="318150" y="1088740"/>
            <a:ext cx="9579160" cy="720080"/>
          </a:xfrm>
          <a:prstGeom prst="roundRect">
            <a:avLst/>
          </a:prstGeom>
          <a:solidFill>
            <a:srgbClr val="FFF8E5"/>
          </a:solidFill>
          <a:ln w="3175">
            <a:solidFill>
              <a:srgbClr val="C00000"/>
            </a:solidFill>
            <a:prstDash val="dash"/>
          </a:ln>
        </p:spPr>
        <p:txBody>
          <a:bodyPr vert="horz" lIns="91440" tIns="45720" rIns="91440" bIns="45720" rtlCol="0" anchor="ctr">
            <a:normAutofit/>
          </a:bodyPr>
          <a:lstStyle/>
          <a:p>
            <a:pPr marL="0" indent="0" algn="just">
              <a:buNone/>
            </a:pPr>
            <a:r>
              <a:rPr lang="en-US" sz="2400" dirty="0"/>
              <a:t>a) </a:t>
            </a:r>
            <a:r>
              <a:rPr lang="en-US" sz="2400" b="1" dirty="0" err="1"/>
              <a:t>oKAY</a:t>
            </a:r>
            <a:r>
              <a:rPr lang="en-US" sz="2400" dirty="0"/>
              <a:t>, </a:t>
            </a:r>
            <a:r>
              <a:rPr lang="en-US" sz="2400" b="1" dirty="0"/>
              <a:t>SO</a:t>
            </a:r>
            <a:r>
              <a:rPr lang="en-US" sz="2400" dirty="0"/>
              <a:t>, </a:t>
            </a:r>
            <a:r>
              <a:rPr lang="en-US" sz="2400" b="1" dirty="0"/>
              <a:t>FIRST</a:t>
            </a:r>
            <a:r>
              <a:rPr lang="en-US" sz="2400" dirty="0"/>
              <a:t>, </a:t>
            </a:r>
            <a:r>
              <a:rPr lang="en-US" sz="2400" b="1" dirty="0"/>
              <a:t>WHAT</a:t>
            </a:r>
            <a:r>
              <a:rPr lang="en-US" sz="2400" dirty="0"/>
              <a:t> is obesity and </a:t>
            </a:r>
            <a:r>
              <a:rPr lang="en-US" sz="2400" b="1" dirty="0"/>
              <a:t>WHY</a:t>
            </a:r>
            <a:r>
              <a:rPr lang="en-US" sz="2400" dirty="0"/>
              <a:t> is it a problem? </a:t>
            </a:r>
          </a:p>
        </p:txBody>
      </p:sp>
      <p:sp>
        <p:nvSpPr>
          <p:cNvPr id="12" name="Speech Bubble: Rectangle with Corners Rounded 3">
            <a:extLst>
              <a:ext uri="{FF2B5EF4-FFF2-40B4-BE49-F238E27FC236}">
                <a16:creationId xmlns:a16="http://schemas.microsoft.com/office/drawing/2014/main" id="{D5534C32-4D51-4176-8154-1E64F3914A10}"/>
              </a:ext>
            </a:extLst>
          </p:cNvPr>
          <p:cNvSpPr/>
          <p:nvPr/>
        </p:nvSpPr>
        <p:spPr>
          <a:xfrm>
            <a:off x="318150" y="1858277"/>
            <a:ext cx="11595384" cy="122413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2060"/>
                </a:solidFill>
              </a:rPr>
              <a:t>(3) The speaker seems to be helping the audience follow the </a:t>
            </a:r>
            <a:r>
              <a:rPr lang="en-US" sz="2400" b="1" dirty="0">
                <a:solidFill>
                  <a:srgbClr val="002060"/>
                </a:solidFill>
              </a:rPr>
              <a:t>structure of the presentation</a:t>
            </a:r>
            <a:r>
              <a:rPr lang="en-US" sz="2400" dirty="0">
                <a:solidFill>
                  <a:srgbClr val="002060"/>
                </a:solidFill>
              </a:rPr>
              <a:t>.</a:t>
            </a:r>
          </a:p>
          <a:p>
            <a:pPr marL="914400" lvl="1" indent="-457200">
              <a:buFont typeface="Arial" panose="020B0604020202020204" pitchFamily="34" charset="0"/>
              <a:buChar char="•"/>
            </a:pPr>
            <a:r>
              <a:rPr lang="en-US" sz="2400" dirty="0" err="1">
                <a:solidFill>
                  <a:srgbClr val="002060"/>
                </a:solidFill>
              </a:rPr>
              <a:t>Emphasising</a:t>
            </a:r>
            <a:r>
              <a:rPr lang="en-US" sz="2400" dirty="0">
                <a:solidFill>
                  <a:srgbClr val="002060"/>
                </a:solidFill>
              </a:rPr>
              <a:t> the start of a new idea.</a:t>
            </a:r>
          </a:p>
          <a:p>
            <a:pPr marL="914400" lvl="1" indent="-457200">
              <a:buFont typeface="Arial" panose="020B0604020202020204" pitchFamily="34" charset="0"/>
              <a:buChar char="•"/>
            </a:pPr>
            <a:r>
              <a:rPr lang="en-US" sz="2400" dirty="0" err="1">
                <a:solidFill>
                  <a:srgbClr val="002060"/>
                </a:solidFill>
              </a:rPr>
              <a:t>Emphasising</a:t>
            </a:r>
            <a:r>
              <a:rPr lang="en-US" sz="2400" dirty="0">
                <a:solidFill>
                  <a:srgbClr val="002060"/>
                </a:solidFill>
              </a:rPr>
              <a:t> the main points he will cover.</a:t>
            </a:r>
          </a:p>
        </p:txBody>
      </p:sp>
      <p:sp>
        <p:nvSpPr>
          <p:cNvPr id="13" name="Content Placeholder 2"/>
          <p:cNvSpPr txBox="1">
            <a:spLocks/>
          </p:cNvSpPr>
          <p:nvPr/>
        </p:nvSpPr>
        <p:spPr>
          <a:xfrm>
            <a:off x="318150" y="3297570"/>
            <a:ext cx="11595384" cy="936104"/>
          </a:xfrm>
          <a:prstGeom prst="roundRect">
            <a:avLst/>
          </a:prstGeom>
          <a:solidFill>
            <a:srgbClr val="FFF8E5"/>
          </a:solidFill>
          <a:ln w="3175">
            <a:solidFill>
              <a:srgbClr val="C0000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b) The World </a:t>
            </a:r>
            <a:r>
              <a:rPr lang="en-US" sz="2400" b="1" dirty="0"/>
              <a:t>HEALTH</a:t>
            </a:r>
            <a:r>
              <a:rPr lang="en-US" sz="2400" dirty="0"/>
              <a:t> Organization </a:t>
            </a:r>
            <a:r>
              <a:rPr lang="en-US" sz="2400" b="1" dirty="0" err="1"/>
              <a:t>deFINES</a:t>
            </a:r>
            <a:r>
              <a:rPr lang="en-US" sz="2400" dirty="0"/>
              <a:t> obesity as </a:t>
            </a:r>
            <a:r>
              <a:rPr lang="en-US" sz="2400" b="1" dirty="0" err="1"/>
              <a:t>abNORmal</a:t>
            </a:r>
            <a:r>
              <a:rPr lang="en-US" sz="2400" dirty="0"/>
              <a:t> or </a:t>
            </a:r>
            <a:r>
              <a:rPr lang="en-US" sz="2400" b="1" dirty="0" err="1"/>
              <a:t>exCEssive</a:t>
            </a:r>
            <a:r>
              <a:rPr lang="en-US" sz="2400" dirty="0"/>
              <a:t> </a:t>
            </a:r>
            <a:r>
              <a:rPr lang="en-US" sz="2400" b="1" dirty="0"/>
              <a:t>FAT</a:t>
            </a:r>
            <a:r>
              <a:rPr lang="en-US" sz="2400" dirty="0"/>
              <a:t> accumulation that may </a:t>
            </a:r>
            <a:r>
              <a:rPr lang="en-US" sz="2400" b="1" dirty="0" err="1"/>
              <a:t>SEriously</a:t>
            </a:r>
            <a:r>
              <a:rPr lang="en-US" sz="2400" dirty="0"/>
              <a:t> impair health.</a:t>
            </a:r>
          </a:p>
        </p:txBody>
      </p:sp>
      <p:sp>
        <p:nvSpPr>
          <p:cNvPr id="15" name="Speech Bubble: Rectangle with Corners Rounded 3">
            <a:extLst>
              <a:ext uri="{FF2B5EF4-FFF2-40B4-BE49-F238E27FC236}">
                <a16:creationId xmlns:a16="http://schemas.microsoft.com/office/drawing/2014/main" id="{D5534C32-4D51-4176-8154-1E64F3914A10}"/>
              </a:ext>
            </a:extLst>
          </p:cNvPr>
          <p:cNvSpPr/>
          <p:nvPr/>
        </p:nvSpPr>
        <p:spPr>
          <a:xfrm>
            <a:off x="349095" y="4448831"/>
            <a:ext cx="11235344" cy="208813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2060"/>
                </a:solidFill>
              </a:rPr>
              <a:t>(1) The speaker seems to be </a:t>
            </a:r>
            <a:r>
              <a:rPr lang="en-US" sz="2400" dirty="0" err="1">
                <a:solidFill>
                  <a:srgbClr val="002060"/>
                </a:solidFill>
              </a:rPr>
              <a:t>emphasising</a:t>
            </a:r>
            <a:r>
              <a:rPr lang="en-US" sz="2400" dirty="0">
                <a:solidFill>
                  <a:srgbClr val="002060"/>
                </a:solidFill>
              </a:rPr>
              <a:t> </a:t>
            </a:r>
            <a:r>
              <a:rPr lang="en-US" sz="2400" b="1" dirty="0">
                <a:solidFill>
                  <a:srgbClr val="002060"/>
                </a:solidFill>
              </a:rPr>
              <a:t>new</a:t>
            </a:r>
            <a:r>
              <a:rPr lang="en-US" sz="2400" dirty="0">
                <a:solidFill>
                  <a:srgbClr val="002060"/>
                </a:solidFill>
              </a:rPr>
              <a:t> and </a:t>
            </a:r>
            <a:r>
              <a:rPr lang="en-US" sz="2400" b="1" dirty="0">
                <a:solidFill>
                  <a:srgbClr val="002060"/>
                </a:solidFill>
              </a:rPr>
              <a:t>important</a:t>
            </a:r>
            <a:r>
              <a:rPr lang="en-US" sz="2400" dirty="0">
                <a:solidFill>
                  <a:srgbClr val="002060"/>
                </a:solidFill>
              </a:rPr>
              <a:t> information:</a:t>
            </a:r>
          </a:p>
          <a:p>
            <a:pPr marL="800100" lvl="1" indent="-342900">
              <a:buFont typeface="Arial" panose="020B0604020202020204" pitchFamily="34" charset="0"/>
              <a:buChar char="•"/>
            </a:pPr>
            <a:r>
              <a:rPr lang="en-US" sz="2400" dirty="0">
                <a:solidFill>
                  <a:srgbClr val="002060"/>
                </a:solidFill>
              </a:rPr>
              <a:t>WHO the information comes from.</a:t>
            </a:r>
          </a:p>
          <a:p>
            <a:pPr marL="800100" lvl="1" indent="-342900">
              <a:buFont typeface="Arial" panose="020B0604020202020204" pitchFamily="34" charset="0"/>
              <a:buChar char="•"/>
            </a:pPr>
            <a:r>
              <a:rPr lang="en-US" sz="2400" dirty="0">
                <a:solidFill>
                  <a:srgbClr val="002060"/>
                </a:solidFill>
              </a:rPr>
              <a:t>WHAT type of info it is = a definition.</a:t>
            </a:r>
          </a:p>
          <a:p>
            <a:pPr marL="800100" lvl="1" indent="-342900">
              <a:buFont typeface="Arial" panose="020B0604020202020204" pitchFamily="34" charset="0"/>
              <a:buChar char="•"/>
            </a:pPr>
            <a:r>
              <a:rPr lang="en-US" sz="2400" dirty="0">
                <a:solidFill>
                  <a:srgbClr val="002060"/>
                </a:solidFill>
              </a:rPr>
              <a:t>WHAT the key points are.</a:t>
            </a:r>
          </a:p>
          <a:p>
            <a:pPr marL="800100" lvl="1" indent="-342900">
              <a:buFont typeface="Arial" panose="020B0604020202020204" pitchFamily="34" charset="0"/>
              <a:buChar char="•"/>
            </a:pPr>
            <a:endParaRPr lang="en-US" sz="2400" dirty="0">
              <a:solidFill>
                <a:srgbClr val="002060"/>
              </a:solidFill>
            </a:endParaRPr>
          </a:p>
          <a:p>
            <a:r>
              <a:rPr lang="en-US" sz="2400" dirty="0">
                <a:solidFill>
                  <a:srgbClr val="002060"/>
                </a:solidFill>
              </a:rPr>
              <a:t>(4) The word ‘SERIOUSLY’ itself has a </a:t>
            </a:r>
            <a:r>
              <a:rPr lang="en-US" sz="2400" b="1" dirty="0">
                <a:solidFill>
                  <a:srgbClr val="002060"/>
                </a:solidFill>
              </a:rPr>
              <a:t>‘strong’ meaning.</a:t>
            </a:r>
          </a:p>
        </p:txBody>
      </p:sp>
    </p:spTree>
    <p:extLst>
      <p:ext uri="{BB962C8B-B14F-4D97-AF65-F5344CB8AC3E}">
        <p14:creationId xmlns:p14="http://schemas.microsoft.com/office/powerpoint/2010/main" val="6925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Sentence Stress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p:cNvSpPr>
            <a:spLocks noGrp="1"/>
          </p:cNvSpPr>
          <p:nvPr>
            <p:ph idx="1"/>
          </p:nvPr>
        </p:nvSpPr>
        <p:spPr>
          <a:xfrm>
            <a:off x="333264" y="1220502"/>
            <a:ext cx="11580270" cy="1080120"/>
          </a:xfrm>
          <a:prstGeom prst="roundRect">
            <a:avLst/>
          </a:prstGeom>
          <a:solidFill>
            <a:srgbClr val="FFF8E5"/>
          </a:solidFill>
          <a:ln w="3175">
            <a:solidFill>
              <a:srgbClr val="C00000"/>
            </a:solidFill>
            <a:prstDash val="dash"/>
          </a:ln>
        </p:spPr>
        <p:txBody>
          <a:bodyPr vert="horz" lIns="91440" tIns="45720" rIns="91440" bIns="45720" rtlCol="0" anchor="ctr">
            <a:noAutofit/>
          </a:bodyPr>
          <a:lstStyle/>
          <a:p>
            <a:pPr marL="0" indent="0" algn="just">
              <a:buNone/>
            </a:pPr>
            <a:r>
              <a:rPr lang="en-US" sz="2400" dirty="0"/>
              <a:t>c) </a:t>
            </a:r>
            <a:r>
              <a:rPr lang="en-US" sz="2400" b="1" dirty="0"/>
              <a:t>FREE</a:t>
            </a:r>
            <a:r>
              <a:rPr lang="en-US" sz="2400" dirty="0"/>
              <a:t> sugars are sugars that aren’t </a:t>
            </a:r>
            <a:r>
              <a:rPr lang="en-US" sz="2400" b="1" dirty="0" err="1"/>
              <a:t>NAturally</a:t>
            </a:r>
            <a:r>
              <a:rPr lang="en-US" sz="2400" dirty="0"/>
              <a:t> part of the food that we eat. They’re simply </a:t>
            </a:r>
            <a:r>
              <a:rPr lang="en-US" sz="2400" b="1" dirty="0" err="1"/>
              <a:t>ADded</a:t>
            </a:r>
            <a:r>
              <a:rPr lang="en-US" sz="2400" dirty="0"/>
              <a:t> by food manufacturers.</a:t>
            </a:r>
          </a:p>
        </p:txBody>
      </p:sp>
      <p:sp>
        <p:nvSpPr>
          <p:cNvPr id="12" name="Speech Bubble: Rectangle with Corners Rounded 3">
            <a:extLst>
              <a:ext uri="{FF2B5EF4-FFF2-40B4-BE49-F238E27FC236}">
                <a16:creationId xmlns:a16="http://schemas.microsoft.com/office/drawing/2014/main" id="{D5534C32-4D51-4176-8154-1E64F3914A10}"/>
              </a:ext>
            </a:extLst>
          </p:cNvPr>
          <p:cNvSpPr/>
          <p:nvPr/>
        </p:nvSpPr>
        <p:spPr>
          <a:xfrm>
            <a:off x="318150" y="2379682"/>
            <a:ext cx="11235344" cy="122413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2060"/>
                </a:solidFill>
              </a:rPr>
              <a:t>(2) The speaker seems to be </a:t>
            </a:r>
            <a:r>
              <a:rPr lang="en-US" sz="2400" dirty="0" err="1">
                <a:solidFill>
                  <a:srgbClr val="002060"/>
                </a:solidFill>
              </a:rPr>
              <a:t>emphasising</a:t>
            </a:r>
            <a:r>
              <a:rPr lang="en-US" sz="2400" dirty="0">
                <a:solidFill>
                  <a:srgbClr val="002060"/>
                </a:solidFill>
              </a:rPr>
              <a:t> the </a:t>
            </a:r>
            <a:r>
              <a:rPr lang="en-US" sz="2400" b="1" dirty="0">
                <a:solidFill>
                  <a:srgbClr val="002060"/>
                </a:solidFill>
              </a:rPr>
              <a:t>contrast</a:t>
            </a:r>
            <a:r>
              <a:rPr lang="en-US" sz="2400" dirty="0">
                <a:solidFill>
                  <a:srgbClr val="002060"/>
                </a:solidFill>
              </a:rPr>
              <a:t> between two ideas:</a:t>
            </a:r>
          </a:p>
          <a:p>
            <a:pPr marL="800100" lvl="1" indent="-342900">
              <a:buFont typeface="Arial" panose="020B0604020202020204" pitchFamily="34" charset="0"/>
              <a:buChar char="•"/>
            </a:pPr>
            <a:r>
              <a:rPr lang="en-US" sz="2400" dirty="0">
                <a:solidFill>
                  <a:srgbClr val="002060"/>
                </a:solidFill>
              </a:rPr>
              <a:t>We are talking about FREE sugars NOT NORMAL sugar.</a:t>
            </a:r>
          </a:p>
          <a:p>
            <a:pPr marL="800100" lvl="1" indent="-342900">
              <a:buFont typeface="Arial" panose="020B0604020202020204" pitchFamily="34" charset="0"/>
              <a:buChar char="•"/>
            </a:pPr>
            <a:r>
              <a:rPr lang="en-US" sz="2400" dirty="0">
                <a:solidFill>
                  <a:srgbClr val="002060"/>
                </a:solidFill>
              </a:rPr>
              <a:t>There is a difference between the two.</a:t>
            </a:r>
          </a:p>
        </p:txBody>
      </p:sp>
      <p:sp>
        <p:nvSpPr>
          <p:cNvPr id="13" name="Content Placeholder 2"/>
          <p:cNvSpPr txBox="1">
            <a:spLocks/>
          </p:cNvSpPr>
          <p:nvPr/>
        </p:nvSpPr>
        <p:spPr>
          <a:xfrm>
            <a:off x="318150" y="3933056"/>
            <a:ext cx="11595384" cy="936104"/>
          </a:xfrm>
          <a:prstGeom prst="roundRect">
            <a:avLst/>
          </a:prstGeom>
          <a:solidFill>
            <a:srgbClr val="FFF8E5"/>
          </a:solidFill>
          <a:ln w="3175">
            <a:solidFill>
              <a:srgbClr val="C0000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d) </a:t>
            </a:r>
            <a:r>
              <a:rPr lang="en-US" sz="2400" b="1" dirty="0"/>
              <a:t>SOME</a:t>
            </a:r>
            <a:r>
              <a:rPr lang="en-US" sz="2400" dirty="0"/>
              <a:t> people say that obesity </a:t>
            </a:r>
            <a:r>
              <a:rPr lang="en-US" sz="2400" b="1" dirty="0"/>
              <a:t>Isn’t</a:t>
            </a:r>
            <a:r>
              <a:rPr lang="en-US" sz="2400" dirty="0"/>
              <a:t> a medical condition, but </a:t>
            </a:r>
            <a:r>
              <a:rPr lang="en-US" sz="2400" b="1" dirty="0" err="1"/>
              <a:t>ACtually</a:t>
            </a:r>
            <a:r>
              <a:rPr lang="en-US" sz="2400" dirty="0"/>
              <a:t>, it </a:t>
            </a:r>
            <a:r>
              <a:rPr lang="en-US" sz="2400" b="1" dirty="0"/>
              <a:t>IS</a:t>
            </a:r>
            <a:r>
              <a:rPr lang="en-US" sz="2400" dirty="0"/>
              <a:t>.</a:t>
            </a:r>
          </a:p>
        </p:txBody>
      </p:sp>
      <p:sp>
        <p:nvSpPr>
          <p:cNvPr id="15" name="Speech Bubble: Rectangle with Corners Rounded 3">
            <a:extLst>
              <a:ext uri="{FF2B5EF4-FFF2-40B4-BE49-F238E27FC236}">
                <a16:creationId xmlns:a16="http://schemas.microsoft.com/office/drawing/2014/main" id="{D5534C32-4D51-4176-8154-1E64F3914A10}"/>
              </a:ext>
            </a:extLst>
          </p:cNvPr>
          <p:cNvSpPr/>
          <p:nvPr/>
        </p:nvSpPr>
        <p:spPr>
          <a:xfrm>
            <a:off x="318150" y="5013176"/>
            <a:ext cx="11235344" cy="1610986"/>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rgbClr val="002060"/>
                </a:solidFill>
              </a:rPr>
              <a:t>(2) The speaker seems to be </a:t>
            </a:r>
            <a:r>
              <a:rPr lang="en-US" sz="2400" dirty="0" err="1">
                <a:solidFill>
                  <a:srgbClr val="002060"/>
                </a:solidFill>
              </a:rPr>
              <a:t>emphasising</a:t>
            </a:r>
            <a:r>
              <a:rPr lang="en-US" sz="2400" dirty="0">
                <a:solidFill>
                  <a:srgbClr val="002060"/>
                </a:solidFill>
              </a:rPr>
              <a:t> the </a:t>
            </a:r>
            <a:r>
              <a:rPr lang="en-US" sz="2400" b="1" dirty="0">
                <a:solidFill>
                  <a:srgbClr val="002060"/>
                </a:solidFill>
              </a:rPr>
              <a:t>contrast</a:t>
            </a:r>
            <a:r>
              <a:rPr lang="en-US" sz="2400" dirty="0">
                <a:solidFill>
                  <a:srgbClr val="002060"/>
                </a:solidFill>
              </a:rPr>
              <a:t> between two ideas:</a:t>
            </a:r>
          </a:p>
          <a:p>
            <a:pPr marL="800100" lvl="1" indent="-342900">
              <a:buFont typeface="Arial" panose="020B0604020202020204" pitchFamily="34" charset="0"/>
              <a:buChar char="•"/>
            </a:pPr>
            <a:r>
              <a:rPr lang="en-US" sz="2400" dirty="0">
                <a:solidFill>
                  <a:srgbClr val="002060"/>
                </a:solidFill>
              </a:rPr>
              <a:t>The views of SOME people and HIS.</a:t>
            </a:r>
          </a:p>
        </p:txBody>
      </p:sp>
      <p:sp>
        <p:nvSpPr>
          <p:cNvPr id="14" name="TextBox 13">
            <a:extLst>
              <a:ext uri="{FF2B5EF4-FFF2-40B4-BE49-F238E27FC236}">
                <a16:creationId xmlns:a16="http://schemas.microsoft.com/office/drawing/2014/main" id="{12A28D28-014D-4160-88D7-AD248949BA72}"/>
              </a:ext>
            </a:extLst>
          </p:cNvPr>
          <p:cNvSpPr txBox="1"/>
          <p:nvPr/>
        </p:nvSpPr>
        <p:spPr>
          <a:xfrm>
            <a:off x="333264" y="6162497"/>
            <a:ext cx="11389222" cy="461665"/>
          </a:xfrm>
          <a:prstGeom prst="rect">
            <a:avLst/>
          </a:prstGeom>
          <a:noFill/>
          <a:ln>
            <a:noFill/>
          </a:ln>
        </p:spPr>
        <p:txBody>
          <a:bodyPr wrap="square" rtlCol="0">
            <a:spAutoFit/>
          </a:bodyPr>
          <a:lstStyle/>
          <a:p>
            <a:pPr algn="just"/>
            <a:r>
              <a:rPr lang="en-US" sz="2400" dirty="0">
                <a:solidFill>
                  <a:srgbClr val="C00000"/>
                </a:solidFill>
              </a:rPr>
              <a:t>Practise saying the four sentences again and copy the presenter’s stress.</a:t>
            </a:r>
            <a:endParaRPr lang="en-GB" sz="2400" dirty="0">
              <a:solidFill>
                <a:srgbClr val="C00000"/>
              </a:solidFill>
            </a:endParaRPr>
          </a:p>
        </p:txBody>
      </p:sp>
    </p:spTree>
    <p:extLst>
      <p:ext uri="{BB962C8B-B14F-4D97-AF65-F5344CB8AC3E}">
        <p14:creationId xmlns:p14="http://schemas.microsoft.com/office/powerpoint/2010/main" val="35975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5"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lang="en-US" sz="6000" b="1" dirty="0">
                  <a:solidFill>
                    <a:srgbClr val="002060"/>
                  </a:solidFill>
                  <a:latin typeface="Calibri "/>
                </a:rPr>
                <a:t>Independent p</a:t>
              </a:r>
              <a:r>
                <a:rPr kumimoji="0" lang="en-US" sz="6000" b="1" i="0" u="none" strike="noStrike" kern="1200" cap="none" spc="0" normalizeH="0" baseline="0" noProof="0" dirty="0" err="1">
                  <a:ln>
                    <a:noFill/>
                  </a:ln>
                  <a:solidFill>
                    <a:srgbClr val="002060"/>
                  </a:solidFill>
                  <a:effectLst/>
                  <a:uLnTx/>
                  <a:uFillTx/>
                  <a:latin typeface="Calibri "/>
                  <a:ea typeface="+mj-ea"/>
                  <a:cs typeface="+mj-cs"/>
                </a:rPr>
                <a:t>ractice</a:t>
              </a:r>
              <a:endParaRPr kumimoji="0" lang="en-US" sz="6000" b="1" i="0" u="none" strike="noStrike" kern="1200" cap="none" spc="0" normalizeH="0" baseline="0" noProof="0" dirty="0">
                <a:ln>
                  <a:noFill/>
                </a:ln>
                <a:solidFill>
                  <a:srgbClr val="002060"/>
                </a:solidFill>
                <a:effectLst/>
                <a:uLnTx/>
                <a:uFillTx/>
                <a:latin typeface="Calibri "/>
                <a:ea typeface="+mj-ea"/>
                <a:cs typeface="+mj-cs"/>
              </a:endParaRP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662781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268760"/>
            <a:ext cx="6696744" cy="5112531"/>
          </a:xfrm>
          <a:noFill/>
          <a:ln>
            <a:noFill/>
          </a:ln>
        </p:spPr>
        <p:txBody>
          <a:bodyPr vert="horz" lIns="91440" tIns="45720" rIns="91440" bIns="45720" rtlCol="0" anchor="t">
            <a:noAutofit/>
          </a:bodyPr>
          <a:lstStyle/>
          <a:p>
            <a:pPr marL="0" indent="0" algn="just">
              <a:buNone/>
            </a:pPr>
            <a:r>
              <a:rPr lang="en-US" sz="2000" dirty="0"/>
              <a:t>Tell your group about a problem that currently exists in your society.</a:t>
            </a:r>
          </a:p>
          <a:p>
            <a:pPr marL="0" indent="0" algn="just">
              <a:buNone/>
            </a:pPr>
            <a:endParaRPr lang="en-US" sz="2000" b="1" dirty="0"/>
          </a:p>
          <a:p>
            <a:pPr lvl="1" algn="just"/>
            <a:r>
              <a:rPr lang="en-US" sz="2000" dirty="0"/>
              <a:t>Tell them </a:t>
            </a:r>
            <a:r>
              <a:rPr lang="en-US" sz="2000" b="1" dirty="0"/>
              <a:t>what</a:t>
            </a:r>
            <a:r>
              <a:rPr lang="en-US" sz="2000" dirty="0"/>
              <a:t> the problem is, its </a:t>
            </a:r>
            <a:r>
              <a:rPr lang="en-US" sz="2000" b="1" dirty="0"/>
              <a:t>causes</a:t>
            </a:r>
            <a:r>
              <a:rPr lang="en-US" sz="2000" dirty="0"/>
              <a:t> and its </a:t>
            </a:r>
            <a:r>
              <a:rPr lang="en-US" sz="2000" b="1" dirty="0"/>
              <a:t>impact</a:t>
            </a:r>
            <a:r>
              <a:rPr lang="en-US" sz="2000" dirty="0"/>
              <a:t>.</a:t>
            </a:r>
          </a:p>
          <a:p>
            <a:pPr lvl="1" algn="just"/>
            <a:r>
              <a:rPr lang="en-US" sz="2000" dirty="0" err="1"/>
              <a:t>Organise</a:t>
            </a:r>
            <a:r>
              <a:rPr lang="en-US" sz="2000" dirty="0"/>
              <a:t> your speech using </a:t>
            </a:r>
            <a:r>
              <a:rPr lang="en-US" sz="2000" b="1" dirty="0"/>
              <a:t>signposting language</a:t>
            </a:r>
            <a:r>
              <a:rPr lang="en-US" sz="2000" dirty="0"/>
              <a:t>.</a:t>
            </a:r>
          </a:p>
          <a:p>
            <a:pPr lvl="1" algn="just"/>
            <a:r>
              <a:rPr lang="en-US" sz="2000" b="1" dirty="0"/>
              <a:t>Stress</a:t>
            </a:r>
            <a:r>
              <a:rPr lang="en-US" sz="2000" dirty="0"/>
              <a:t> words in your speech to express your meaning clearly.</a:t>
            </a:r>
          </a:p>
          <a:p>
            <a:pPr lvl="1" algn="just"/>
            <a:endParaRPr lang="en-US" sz="2000" dirty="0"/>
          </a:p>
          <a:p>
            <a:pPr marL="0" indent="0" algn="just">
              <a:buNone/>
            </a:pPr>
            <a:r>
              <a:rPr lang="en-US" sz="2000" dirty="0"/>
              <a:t>Decide which member of your group presented the most serious problem. </a:t>
            </a:r>
          </a:p>
          <a:p>
            <a:pPr marL="0" indent="0" algn="just">
              <a:buNone/>
            </a:pPr>
            <a:endParaRPr lang="en-US" sz="2000" dirty="0"/>
          </a:p>
          <a:p>
            <a:pPr marL="0" indent="0" algn="just">
              <a:buNone/>
            </a:pPr>
            <a:r>
              <a:rPr lang="en-US" sz="2000" dirty="0">
                <a:solidFill>
                  <a:srgbClr val="C00000"/>
                </a:solidFill>
              </a:rPr>
              <a:t>You should record yourself talking about the problem.</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Explaining a Problem</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Content Placeholder 2">
            <a:extLst>
              <a:ext uri="{FF2B5EF4-FFF2-40B4-BE49-F238E27FC236}">
                <a16:creationId xmlns:a16="http://schemas.microsoft.com/office/drawing/2014/main" id="{A35C807E-9E85-B1E7-22E3-0B93FD084D03}"/>
              </a:ext>
            </a:extLst>
          </p:cNvPr>
          <p:cNvSpPr txBox="1">
            <a:spLocks/>
          </p:cNvSpPr>
          <p:nvPr/>
        </p:nvSpPr>
        <p:spPr>
          <a:xfrm>
            <a:off x="7320136" y="1268760"/>
            <a:ext cx="4536504" cy="5112531"/>
          </a:xfrm>
          <a:prstGeom prst="rect">
            <a:avLst/>
          </a:prstGeom>
          <a:solidFill>
            <a:srgbClr val="FFF8E5"/>
          </a:solidFill>
          <a:ln w="3175">
            <a:solidFill>
              <a:srgbClr val="C00000"/>
            </a:solidFill>
            <a:prstDash val="dash"/>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000" i="1" kern="100" dirty="0">
                <a:latin typeface="Calibri" panose="020F0502020204030204" pitchFamily="34" charset="0"/>
                <a:ea typeface="SimSun" panose="02010600030101010101" pitchFamily="2" charset="-122"/>
                <a:cs typeface="Calibri" panose="020F0502020204030204" pitchFamily="34" charset="0"/>
              </a:rPr>
              <a:t>OK, so, first, what is ______ and why is it a problem?</a:t>
            </a:r>
          </a:p>
          <a:p>
            <a:pPr algn="just"/>
            <a:endParaRPr lang="en-GB" sz="2000" i="1" kern="100" dirty="0">
              <a:latin typeface="Calibri" panose="020F0502020204030204" pitchFamily="34" charset="0"/>
              <a:ea typeface="SimSun" panose="02010600030101010101" pitchFamily="2" charset="-122"/>
              <a:cs typeface="Calibri" panose="020F0502020204030204" pitchFamily="34" charset="0"/>
            </a:endParaRPr>
          </a:p>
          <a:p>
            <a:pPr algn="just"/>
            <a:r>
              <a:rPr lang="en-GB" sz="2000" i="1" dirty="0"/>
              <a:t>OK, so now, let’s take a look at the causes of this problem.</a:t>
            </a:r>
          </a:p>
          <a:p>
            <a:pPr algn="just"/>
            <a:endParaRPr lang="en-GB" sz="2000" i="1" dirty="0"/>
          </a:p>
          <a:p>
            <a:pPr lvl="1" algn="just"/>
            <a:r>
              <a:rPr lang="en-GB" sz="2000" i="1" dirty="0"/>
              <a:t>The fundamental cause is …</a:t>
            </a:r>
          </a:p>
          <a:p>
            <a:pPr lvl="1" algn="just"/>
            <a:r>
              <a:rPr lang="en-GB" sz="2000" i="1" dirty="0"/>
              <a:t>One of the major contributors is …</a:t>
            </a:r>
          </a:p>
          <a:p>
            <a:pPr lvl="1" algn="just"/>
            <a:endParaRPr lang="en-GB" sz="2000" i="1" kern="100" dirty="0">
              <a:latin typeface="Calibri" panose="020F0502020204030204" pitchFamily="34" charset="0"/>
              <a:ea typeface="SimSun" panose="02010600030101010101" pitchFamily="2" charset="-122"/>
              <a:cs typeface="Calibri" panose="020F0502020204030204" pitchFamily="34" charset="0"/>
            </a:endParaRPr>
          </a:p>
          <a:p>
            <a:pPr algn="just"/>
            <a:r>
              <a:rPr lang="en-GB" sz="2000" i="1" dirty="0"/>
              <a:t>OK, so why is ______ such a serious issue?</a:t>
            </a:r>
            <a:endParaRPr lang="en-GB" sz="2000" i="1" kern="100" dirty="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98553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72" y="1083353"/>
            <a:ext cx="11305256" cy="5494762"/>
          </a:xfrm>
          <a:noFill/>
          <a:ln>
            <a:noFill/>
          </a:ln>
        </p:spPr>
        <p:txBody>
          <a:bodyPr>
            <a:noAutofit/>
          </a:bodyPr>
          <a:lstStyle/>
          <a:p>
            <a:pPr marL="0" indent="0" algn="just">
              <a:buNone/>
            </a:pPr>
            <a:r>
              <a:rPr lang="en-US" sz="2000" dirty="0"/>
              <a:t>Listen to the recording of yourself and complete the tasks below:</a:t>
            </a:r>
          </a:p>
          <a:p>
            <a:pPr marL="457200" lvl="1" indent="0" algn="just">
              <a:buNone/>
            </a:pPr>
            <a:endParaRPr lang="en-US" sz="2000" dirty="0"/>
          </a:p>
          <a:p>
            <a:pPr algn="just"/>
            <a:r>
              <a:rPr lang="en-US" sz="2000" dirty="0"/>
              <a:t>Listen for the </a:t>
            </a:r>
            <a:r>
              <a:rPr lang="en-US" sz="2000" b="1" dirty="0"/>
              <a:t>signposting language </a:t>
            </a:r>
            <a:r>
              <a:rPr lang="en-US" sz="2000" dirty="0"/>
              <a:t>that you used when explaining your problem.</a:t>
            </a:r>
          </a:p>
          <a:p>
            <a:pPr marL="457200" indent="-457200" algn="just">
              <a:buAutoNum type="alphaLcPeriod"/>
            </a:pPr>
            <a:endParaRPr lang="en-US" sz="2000" dirty="0"/>
          </a:p>
          <a:p>
            <a:pPr lvl="2" algn="just"/>
            <a:r>
              <a:rPr lang="en-US" dirty="0"/>
              <a:t>Which signposting phrases did you use?</a:t>
            </a:r>
          </a:p>
          <a:p>
            <a:pPr lvl="2" algn="just"/>
            <a:endParaRPr lang="en-US" dirty="0"/>
          </a:p>
          <a:p>
            <a:pPr lvl="2" algn="just"/>
            <a:r>
              <a:rPr lang="en-US" dirty="0"/>
              <a:t>Did you use them accurately?</a:t>
            </a:r>
          </a:p>
          <a:p>
            <a:pPr marL="457200" lvl="1" indent="0" algn="just">
              <a:buNone/>
            </a:pPr>
            <a:endParaRPr lang="en-US" sz="2000" dirty="0"/>
          </a:p>
          <a:p>
            <a:pPr algn="just"/>
            <a:r>
              <a:rPr lang="en-US" sz="2000" dirty="0"/>
              <a:t>Listen for the words you </a:t>
            </a:r>
            <a:r>
              <a:rPr lang="en-US" sz="2000" b="1" dirty="0"/>
              <a:t>stressed</a:t>
            </a:r>
            <a:r>
              <a:rPr lang="en-US" sz="2000" dirty="0"/>
              <a:t>.</a:t>
            </a:r>
          </a:p>
          <a:p>
            <a:pPr marL="0" indent="0" algn="just">
              <a:buNone/>
            </a:pPr>
            <a:endParaRPr lang="en-US" sz="2000" dirty="0"/>
          </a:p>
          <a:p>
            <a:pPr lvl="2" algn="just"/>
            <a:r>
              <a:rPr lang="en-US" dirty="0"/>
              <a:t>Did you stress words?</a:t>
            </a:r>
          </a:p>
          <a:p>
            <a:pPr lvl="2" algn="just"/>
            <a:endParaRPr lang="en-US" dirty="0"/>
          </a:p>
          <a:p>
            <a:pPr lvl="2" algn="just"/>
            <a:r>
              <a:rPr lang="en-US" dirty="0"/>
              <a:t>Did you stress </a:t>
            </a:r>
            <a:r>
              <a:rPr lang="en-US" b="1" dirty="0"/>
              <a:t>important</a:t>
            </a:r>
            <a:r>
              <a:rPr lang="en-US" dirty="0"/>
              <a:t> information, </a:t>
            </a:r>
            <a:r>
              <a:rPr lang="en-US" b="1" dirty="0"/>
              <a:t>contrasting </a:t>
            </a:r>
            <a:r>
              <a:rPr lang="en-US" dirty="0"/>
              <a:t>information, words that help the audience follow the </a:t>
            </a:r>
            <a:r>
              <a:rPr lang="en-US" b="1" dirty="0"/>
              <a:t>structure </a:t>
            </a:r>
            <a:r>
              <a:rPr lang="en-US" dirty="0"/>
              <a:t>of the presentation, and </a:t>
            </a:r>
            <a:r>
              <a:rPr lang="en-US" b="1" dirty="0"/>
              <a:t>strong</a:t>
            </a:r>
            <a:r>
              <a:rPr lang="en-US" dirty="0"/>
              <a:t> words? </a:t>
            </a:r>
          </a:p>
          <a:p>
            <a:pPr marL="1200150" lvl="1" indent="-742950" algn="just">
              <a:buFont typeface="+mj-lt"/>
              <a:buAutoNum type="arabicPeriod"/>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Reflection</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54296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The structure of academic presentations</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659983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3666149287"/>
              </p:ext>
            </p:extLst>
          </p:nvPr>
        </p:nvGraphicFramePr>
        <p:xfrm>
          <a:off x="443372" y="1092480"/>
          <a:ext cx="11305256" cy="4136720"/>
        </p:xfrm>
        <a:graphic>
          <a:graphicData uri="http://schemas.openxmlformats.org/drawingml/2006/table">
            <a:tbl>
              <a:tblPr firstRow="1" bandRow="1">
                <a:tableStyleId>{5940675A-B579-460E-94D1-54222C63F5DA}</a:tableStyleId>
              </a:tblPr>
              <a:tblGrid>
                <a:gridCol w="1631295">
                  <a:extLst>
                    <a:ext uri="{9D8B030D-6E8A-4147-A177-3AD203B41FA5}">
                      <a16:colId xmlns:a16="http://schemas.microsoft.com/office/drawing/2014/main" val="2008940339"/>
                    </a:ext>
                  </a:extLst>
                </a:gridCol>
                <a:gridCol w="9673961">
                  <a:extLst>
                    <a:ext uri="{9D8B030D-6E8A-4147-A177-3AD203B41FA5}">
                      <a16:colId xmlns:a16="http://schemas.microsoft.com/office/drawing/2014/main" val="2859638879"/>
                    </a:ext>
                  </a:extLst>
                </a:gridCol>
              </a:tblGrid>
              <a:tr h="59596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800" b="1" dirty="0">
                          <a:solidFill>
                            <a:schemeClr val="tx1"/>
                          </a:solidFill>
                        </a:rPr>
                        <a:t>Due</a:t>
                      </a:r>
                    </a:p>
                  </a:txBody>
                  <a:tcPr anchor="ctr">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800" b="1" dirty="0">
                          <a:solidFill>
                            <a:schemeClr val="tx1"/>
                          </a:solidFill>
                          <a:effectLst/>
                          <a:latin typeface="+mn-lt"/>
                          <a:ea typeface="SimSun"/>
                          <a:cs typeface="Arial"/>
                        </a:rPr>
                        <a:t>Task</a:t>
                      </a:r>
                    </a:p>
                  </a:txBody>
                  <a:tcPr anchor="ctr">
                    <a:solidFill>
                      <a:schemeClr val="bg1"/>
                    </a:solidFill>
                  </a:tcPr>
                </a:tc>
                <a:extLst>
                  <a:ext uri="{0D108BD9-81ED-4DB2-BD59-A6C34878D82A}">
                    <a16:rowId xmlns:a16="http://schemas.microsoft.com/office/drawing/2014/main" val="2323099356"/>
                  </a:ext>
                </a:extLst>
              </a:tr>
              <a:tr h="354075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2.2</a:t>
                      </a:r>
                    </a:p>
                  </a:txBody>
                  <a:tcPr anchor="ctr">
                    <a:solidFill>
                      <a:srgbClr val="264177"/>
                    </a:solidFill>
                  </a:tcPr>
                </a:tc>
                <a:tc>
                  <a:txBody>
                    <a:bodyPr/>
                    <a:lstStyle/>
                    <a:p>
                      <a:pPr marL="0" marR="0" lvl="0" indent="0" algn="just"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200" b="0" dirty="0">
                          <a:solidFill>
                            <a:schemeClr val="tx1"/>
                          </a:solidFill>
                          <a:effectLst/>
                          <a:latin typeface="+mn-lt"/>
                          <a:ea typeface="SimSun"/>
                          <a:cs typeface="Arial"/>
                        </a:rPr>
                        <a:t>Complete the </a:t>
                      </a:r>
                      <a:r>
                        <a:rPr lang="en-US" sz="2200" b="1" dirty="0">
                          <a:solidFill>
                            <a:schemeClr val="tx1"/>
                          </a:solidFill>
                          <a:effectLst/>
                          <a:latin typeface="+mn-lt"/>
                          <a:ea typeface="SimSun"/>
                          <a:cs typeface="Arial"/>
                        </a:rPr>
                        <a:t>CRAAP framework </a:t>
                      </a:r>
                      <a:r>
                        <a:rPr lang="en-US" sz="2200" b="0" dirty="0">
                          <a:solidFill>
                            <a:schemeClr val="tx1"/>
                          </a:solidFill>
                          <a:effectLst/>
                          <a:latin typeface="+mn-lt"/>
                          <a:ea typeface="SimSun"/>
                          <a:cs typeface="Arial"/>
                        </a:rPr>
                        <a:t>matching activity (</a:t>
                      </a:r>
                      <a:r>
                        <a:rPr lang="en-US" sz="2200" b="0" i="1" u="sng" dirty="0">
                          <a:solidFill>
                            <a:schemeClr val="tx1"/>
                          </a:solidFill>
                          <a:effectLst/>
                          <a:latin typeface="+mn-lt"/>
                          <a:ea typeface="SimSun"/>
                          <a:cs typeface="Arial"/>
                        </a:rPr>
                        <a:t>OCSb Workbook </a:t>
                      </a:r>
                      <a:r>
                        <a:rPr lang="en-US" sz="2200" b="0" i="0" u="none" dirty="0">
                          <a:solidFill>
                            <a:schemeClr val="tx1"/>
                          </a:solidFill>
                          <a:effectLst/>
                          <a:latin typeface="+mn-lt"/>
                          <a:ea typeface="SimSun"/>
                          <a:cs typeface="Arial"/>
                        </a:rPr>
                        <a:t>– Lesson 2.2).</a:t>
                      </a:r>
                      <a:endParaRPr lang="en-US" sz="2200" b="0" dirty="0">
                        <a:solidFill>
                          <a:schemeClr val="tx1"/>
                        </a:solidFill>
                        <a:effectLst/>
                        <a:latin typeface="+mn-lt"/>
                        <a:ea typeface="SimSun"/>
                        <a:cs typeface="Arial"/>
                      </a:endParaRPr>
                    </a:p>
                    <a:p>
                      <a:pPr marL="0" indent="0">
                        <a:buFont typeface="Arial" panose="020B0604020202020204" pitchFamily="34" charset="0"/>
                        <a:buNone/>
                      </a:pPr>
                      <a:endParaRPr lang="en-US" sz="2200" b="0" dirty="0">
                        <a:solidFill>
                          <a:schemeClr val="tx1"/>
                        </a:solidFill>
                        <a:effectLst/>
                        <a:latin typeface="+mn-lt"/>
                        <a:ea typeface="SimSun"/>
                        <a:cs typeface="Arial"/>
                      </a:endParaRPr>
                    </a:p>
                    <a:p>
                      <a:pPr marL="0" indent="0">
                        <a:buFont typeface="Arial" panose="020B0604020202020204" pitchFamily="34" charset="0"/>
                        <a:buNone/>
                      </a:pPr>
                      <a:r>
                        <a:rPr lang="en-US" sz="2200" dirty="0"/>
                        <a:t>Watch the three videos in the Week 2 section on how to find relevant sources:</a:t>
                      </a:r>
                    </a:p>
                    <a:p>
                      <a:pPr marL="800100" lvl="1" indent="-342900">
                        <a:buFont typeface="Arial" panose="020B0604020202020204" pitchFamily="34" charset="0"/>
                        <a:buChar char="•"/>
                      </a:pPr>
                      <a:r>
                        <a:rPr lang="en-US" sz="2200" i="1" dirty="0">
                          <a:effectLst/>
                          <a:latin typeface="Calibri" panose="020F0502020204030204" pitchFamily="34" charset="0"/>
                          <a:ea typeface="Arial Unicode MS"/>
                        </a:rPr>
                        <a:t>How to use </a:t>
                      </a:r>
                      <a:r>
                        <a:rPr lang="en-US" sz="2200" i="1" dirty="0" err="1">
                          <a:effectLst/>
                          <a:latin typeface="Calibri" panose="020F0502020204030204" pitchFamily="34" charset="0"/>
                          <a:ea typeface="Arial Unicode MS"/>
                        </a:rPr>
                        <a:t>NUsearch</a:t>
                      </a:r>
                      <a:r>
                        <a:rPr lang="en-US" sz="2200" i="1" dirty="0">
                          <a:effectLst/>
                          <a:latin typeface="Calibri" panose="020F0502020204030204" pitchFamily="34" charset="0"/>
                          <a:ea typeface="Arial Unicode MS"/>
                        </a:rPr>
                        <a:t> to find relevant books</a:t>
                      </a:r>
                    </a:p>
                    <a:p>
                      <a:pPr marL="800100" lvl="1" indent="-342900">
                        <a:buFont typeface="Arial" panose="020B0604020202020204" pitchFamily="34" charset="0"/>
                        <a:buChar char="•"/>
                      </a:pPr>
                      <a:r>
                        <a:rPr lang="en-US" sz="2200" i="1" dirty="0">
                          <a:latin typeface="Calibri" panose="020F0502020204030204" pitchFamily="34" charset="0"/>
                        </a:rPr>
                        <a:t>How to use Statista to find relevant data</a:t>
                      </a:r>
                    </a:p>
                    <a:p>
                      <a:pPr marL="800100" lvl="1" indent="-342900">
                        <a:buFont typeface="Arial" panose="020B0604020202020204" pitchFamily="34" charset="0"/>
                        <a:buChar char="•"/>
                      </a:pPr>
                      <a:r>
                        <a:rPr lang="en-US" sz="2200" i="1" dirty="0">
                          <a:latin typeface="Calibri" panose="020F0502020204030204" pitchFamily="34" charset="0"/>
                        </a:rPr>
                        <a:t>How to use Scopus AI to find relevant journal articles</a:t>
                      </a:r>
                      <a:endParaRPr lang="en-GB" sz="2200" i="1" dirty="0">
                        <a:latin typeface="Calibri" panose="020F0502020204030204" pitchFamily="34" charset="0"/>
                      </a:endParaRPr>
                    </a:p>
                    <a:p>
                      <a:pPr marL="0" marR="0" lvl="0" indent="0" algn="just" defTabSz="685800" rtl="0" eaLnBrk="1" fontAlgn="auto" latinLnBrk="0" hangingPunct="1">
                        <a:lnSpc>
                          <a:spcPct val="115000"/>
                        </a:lnSpc>
                        <a:spcBef>
                          <a:spcPts val="0"/>
                        </a:spcBef>
                        <a:spcAft>
                          <a:spcPts val="0"/>
                        </a:spcAft>
                        <a:buClrTx/>
                        <a:buSzTx/>
                        <a:buFont typeface="Arial" panose="020B0604020202020204" pitchFamily="34" charset="0"/>
                        <a:buNone/>
                        <a:tabLst/>
                        <a:defRPr/>
                      </a:pPr>
                      <a:endParaRPr lang="en-US" sz="2200" b="0" dirty="0">
                        <a:solidFill>
                          <a:schemeClr val="tx1"/>
                        </a:solidFill>
                        <a:effectLst/>
                        <a:latin typeface="+mn-lt"/>
                        <a:ea typeface="SimSun"/>
                        <a:cs typeface="Arial"/>
                      </a:endParaRPr>
                    </a:p>
                    <a:p>
                      <a:pPr marL="0" marR="0" lvl="0" indent="0" algn="just"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200" b="0" dirty="0">
                          <a:solidFill>
                            <a:schemeClr val="tx1"/>
                          </a:solidFill>
                          <a:effectLst/>
                          <a:latin typeface="+mn-lt"/>
                          <a:ea typeface="SimSun"/>
                          <a:cs typeface="Arial"/>
                        </a:rPr>
                        <a:t>Find </a:t>
                      </a:r>
                      <a:r>
                        <a:rPr lang="en-US" sz="2200" b="1" dirty="0">
                          <a:solidFill>
                            <a:schemeClr val="tx1"/>
                          </a:solidFill>
                          <a:effectLst/>
                          <a:latin typeface="+mn-lt"/>
                          <a:ea typeface="SimSun"/>
                          <a:cs typeface="Arial"/>
                        </a:rPr>
                        <a:t>two sources </a:t>
                      </a:r>
                      <a:r>
                        <a:rPr lang="en-US" sz="2200" b="0" dirty="0">
                          <a:solidFill>
                            <a:schemeClr val="tx1"/>
                          </a:solidFill>
                          <a:effectLst/>
                          <a:latin typeface="+mn-lt"/>
                          <a:ea typeface="SimSun"/>
                          <a:cs typeface="Arial"/>
                        </a:rPr>
                        <a:t>that can answer research questions about your Final Presentation problem and bring them to class. </a:t>
                      </a:r>
                    </a:p>
                  </a:txBody>
                  <a:tcPr anchor="ctr">
                    <a:solidFill>
                      <a:schemeClr val="bg1"/>
                    </a:solidFill>
                  </a:tcPr>
                </a:tc>
                <a:extLst>
                  <a:ext uri="{0D108BD9-81ED-4DB2-BD59-A6C34878D82A}">
                    <a16:rowId xmlns:a16="http://schemas.microsoft.com/office/drawing/2014/main" val="927558485"/>
                  </a:ext>
                </a:extLst>
              </a:tr>
            </a:tbl>
          </a:graphicData>
        </a:graphic>
      </p:graphicFrame>
      <p:grpSp>
        <p:nvGrpSpPr>
          <p:cNvPr id="5" name="Group 2"/>
          <p:cNvGrpSpPr>
            <a:grpSpLocks/>
          </p:cNvGrpSpPr>
          <p:nvPr/>
        </p:nvGrpSpPr>
        <p:grpSpPr bwMode="auto">
          <a:xfrm>
            <a:off x="2639616"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Homework</a:t>
              </a:r>
              <a:endParaRPr lang="en-US" altLang="en-US" sz="2400" dirty="0">
                <a:latin typeface="Arial" panose="020B0604020202020204" pitchFamily="34" charset="0"/>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1204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1172557"/>
            <a:ext cx="11377264" cy="1032307"/>
          </a:xfrm>
          <a:solidFill>
            <a:srgbClr val="C7EBE2"/>
          </a:solidFill>
          <a:ln>
            <a:solidFill>
              <a:schemeClr val="tx1"/>
            </a:solidFill>
            <a:prstDash val="dash"/>
          </a:ln>
        </p:spPr>
        <p:txBody>
          <a:bodyPr anchor="ctr">
            <a:normAutofit/>
          </a:bodyPr>
          <a:lstStyle/>
          <a:p>
            <a:pPr marL="0" indent="0" algn="just">
              <a:buNone/>
            </a:pPr>
            <a:r>
              <a:rPr lang="en-US" sz="2400" b="1" dirty="0"/>
              <a:t>Presentations</a:t>
            </a:r>
            <a:r>
              <a:rPr lang="en-US" sz="2400" dirty="0"/>
              <a:t> in an academic context typically follow a </a:t>
            </a:r>
            <a:r>
              <a:rPr lang="en-US" sz="2400" b="1" dirty="0"/>
              <a:t>standard</a:t>
            </a:r>
            <a:r>
              <a:rPr lang="en-US" sz="2400" dirty="0"/>
              <a:t> </a:t>
            </a:r>
            <a:r>
              <a:rPr lang="en-US" sz="2400" b="1" dirty="0"/>
              <a:t>structure</a:t>
            </a:r>
            <a:r>
              <a:rPr lang="en-US" sz="2400" dirty="0"/>
              <a:t> with clearly defined sections. </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Presentation Structure</a:t>
              </a:r>
              <a:endParaRPr lang="en-US" altLang="en-US" sz="2400" dirty="0">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Rectangle: Rounded Corners 3">
            <a:extLst>
              <a:ext uri="{FF2B5EF4-FFF2-40B4-BE49-F238E27FC236}">
                <a16:creationId xmlns:a16="http://schemas.microsoft.com/office/drawing/2014/main" id="{3306C6AA-1841-4574-B7DF-5799BA563CD6}"/>
              </a:ext>
            </a:extLst>
          </p:cNvPr>
          <p:cNvSpPr/>
          <p:nvPr/>
        </p:nvSpPr>
        <p:spPr>
          <a:xfrm>
            <a:off x="623392" y="3199543"/>
            <a:ext cx="2448272" cy="118872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Conclusion</a:t>
            </a:r>
            <a:endParaRPr lang="en-GB" sz="2400" b="1" dirty="0">
              <a:solidFill>
                <a:srgbClr val="002060"/>
              </a:solidFill>
            </a:endParaRPr>
          </a:p>
        </p:txBody>
      </p:sp>
      <p:sp>
        <p:nvSpPr>
          <p:cNvPr id="17" name="Rectangle: Rounded Corners 16">
            <a:extLst>
              <a:ext uri="{FF2B5EF4-FFF2-40B4-BE49-F238E27FC236}">
                <a16:creationId xmlns:a16="http://schemas.microsoft.com/office/drawing/2014/main" id="{5B12B696-B204-4473-8C59-AB1DBD64AA31}"/>
              </a:ext>
            </a:extLst>
          </p:cNvPr>
          <p:cNvSpPr/>
          <p:nvPr/>
        </p:nvSpPr>
        <p:spPr>
          <a:xfrm>
            <a:off x="3312955" y="3199543"/>
            <a:ext cx="3384276" cy="118872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Question and Answer</a:t>
            </a:r>
            <a:endParaRPr lang="en-GB" sz="2400" b="1" dirty="0">
              <a:solidFill>
                <a:srgbClr val="002060"/>
              </a:solidFill>
            </a:endParaRPr>
          </a:p>
        </p:txBody>
      </p:sp>
      <p:sp>
        <p:nvSpPr>
          <p:cNvPr id="18" name="Rectangle: Rounded Corners 17">
            <a:extLst>
              <a:ext uri="{FF2B5EF4-FFF2-40B4-BE49-F238E27FC236}">
                <a16:creationId xmlns:a16="http://schemas.microsoft.com/office/drawing/2014/main" id="{2BA82F89-0293-4573-A806-9833ECFD5B32}"/>
              </a:ext>
            </a:extLst>
          </p:cNvPr>
          <p:cNvSpPr/>
          <p:nvPr/>
        </p:nvSpPr>
        <p:spPr>
          <a:xfrm>
            <a:off x="5159896" y="4743338"/>
            <a:ext cx="2448272" cy="118872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Body</a:t>
            </a:r>
            <a:endParaRPr lang="en-GB" sz="2400" b="1" dirty="0">
              <a:solidFill>
                <a:srgbClr val="002060"/>
              </a:solidFill>
            </a:endParaRPr>
          </a:p>
        </p:txBody>
      </p:sp>
      <p:sp>
        <p:nvSpPr>
          <p:cNvPr id="19" name="Rectangle: Rounded Corners 18">
            <a:extLst>
              <a:ext uri="{FF2B5EF4-FFF2-40B4-BE49-F238E27FC236}">
                <a16:creationId xmlns:a16="http://schemas.microsoft.com/office/drawing/2014/main" id="{58CCEEF0-0A5A-4B4D-A580-9912C737676E}"/>
              </a:ext>
            </a:extLst>
          </p:cNvPr>
          <p:cNvSpPr/>
          <p:nvPr/>
        </p:nvSpPr>
        <p:spPr>
          <a:xfrm>
            <a:off x="1847528" y="4773415"/>
            <a:ext cx="3096344" cy="118872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Introduction</a:t>
            </a:r>
            <a:endParaRPr lang="en-GB" sz="2400" b="1" dirty="0">
              <a:solidFill>
                <a:srgbClr val="002060"/>
              </a:solidFill>
            </a:endParaRPr>
          </a:p>
        </p:txBody>
      </p:sp>
      <p:sp>
        <p:nvSpPr>
          <p:cNvPr id="20" name="Rectangle: Rounded Corners 19">
            <a:extLst>
              <a:ext uri="{FF2B5EF4-FFF2-40B4-BE49-F238E27FC236}">
                <a16:creationId xmlns:a16="http://schemas.microsoft.com/office/drawing/2014/main" id="{D2BA407B-B36B-4671-BF21-1A51D35D2104}"/>
              </a:ext>
            </a:extLst>
          </p:cNvPr>
          <p:cNvSpPr/>
          <p:nvPr/>
        </p:nvSpPr>
        <p:spPr>
          <a:xfrm>
            <a:off x="6938522" y="3176921"/>
            <a:ext cx="2448272" cy="118872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Overview</a:t>
            </a:r>
            <a:endParaRPr lang="en-GB" sz="2400" b="1" dirty="0">
              <a:solidFill>
                <a:srgbClr val="002060"/>
              </a:solidFill>
            </a:endParaRPr>
          </a:p>
        </p:txBody>
      </p:sp>
      <p:sp>
        <p:nvSpPr>
          <p:cNvPr id="12" name="Rectangle 11">
            <a:extLst>
              <a:ext uri="{FF2B5EF4-FFF2-40B4-BE49-F238E27FC236}">
                <a16:creationId xmlns:a16="http://schemas.microsoft.com/office/drawing/2014/main" id="{C63415E0-FEBD-4B9F-BC55-EF66A39A5568}"/>
              </a:ext>
            </a:extLst>
          </p:cNvPr>
          <p:cNvSpPr/>
          <p:nvPr/>
        </p:nvSpPr>
        <p:spPr>
          <a:xfrm>
            <a:off x="7824192" y="5079960"/>
            <a:ext cx="4154990" cy="1631216"/>
          </a:xfrm>
          <a:prstGeom prst="rect">
            <a:avLst/>
          </a:prstGeom>
          <a:solidFill>
            <a:srgbClr val="FFF8E5"/>
          </a:solidFill>
          <a:ln>
            <a:solidFill>
              <a:schemeClr val="tx1"/>
            </a:solidFill>
            <a:prstDash val="dash"/>
          </a:ln>
        </p:spPr>
        <p:txBody>
          <a:bodyPr wrap="square">
            <a:spAutoFit/>
          </a:bodyPr>
          <a:lstStyle/>
          <a:p>
            <a:pPr lvl="0" defTabSz="914400">
              <a:defRPr/>
            </a:pPr>
            <a:r>
              <a:rPr lang="en-US" sz="2000" dirty="0">
                <a:solidFill>
                  <a:srgbClr val="FF0000"/>
                </a:solidFill>
              </a:rPr>
              <a:t>Please note your OCSb Final Presentation will </a:t>
            </a:r>
            <a:r>
              <a:rPr lang="en-US" sz="2000" b="1" u="sng" dirty="0">
                <a:solidFill>
                  <a:srgbClr val="FF0000"/>
                </a:solidFill>
              </a:rPr>
              <a:t>NOT</a:t>
            </a:r>
            <a:r>
              <a:rPr lang="en-US" sz="2000" dirty="0">
                <a:solidFill>
                  <a:srgbClr val="FF0000"/>
                </a:solidFill>
              </a:rPr>
              <a:t> include a Q&amp;A stage. However, you will need to answer questions during the Research Poster event.</a:t>
            </a:r>
            <a:endParaRPr lang="en-GB" sz="2000" dirty="0">
              <a:solidFill>
                <a:srgbClr val="FF0000"/>
              </a:solidFill>
            </a:endParaRPr>
          </a:p>
        </p:txBody>
      </p:sp>
      <p:sp>
        <p:nvSpPr>
          <p:cNvPr id="2" name="Rectangle 1"/>
          <p:cNvSpPr/>
          <p:nvPr/>
        </p:nvSpPr>
        <p:spPr>
          <a:xfrm>
            <a:off x="407368" y="2559939"/>
            <a:ext cx="6491970" cy="400110"/>
          </a:xfrm>
          <a:prstGeom prst="rect">
            <a:avLst/>
          </a:prstGeom>
        </p:spPr>
        <p:txBody>
          <a:bodyPr wrap="none">
            <a:spAutoFit/>
          </a:bodyPr>
          <a:lstStyle/>
          <a:p>
            <a:pPr algn="just"/>
            <a:r>
              <a:rPr lang="en-US" sz="2000" dirty="0"/>
              <a:t>Put the sections of a presentation below into a logical order. </a:t>
            </a:r>
          </a:p>
        </p:txBody>
      </p:sp>
      <p:pic>
        <p:nvPicPr>
          <p:cNvPr id="5" name="Picture 4" descr="Book Generic Mixed icon">
            <a:extLst>
              <a:ext uri="{FF2B5EF4-FFF2-40B4-BE49-F238E27FC236}">
                <a16:creationId xmlns:a16="http://schemas.microsoft.com/office/drawing/2014/main" id="{0DF1B4AA-6298-4D7F-27CD-34539340A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450" y="3893851"/>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7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animBg="1"/>
      <p:bldP spid="19" grpId="0" animBg="1"/>
      <p:bldP spid="2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2B8C552-D270-40E2-B4A2-468088BB1B38}"/>
              </a:ext>
            </a:extLst>
          </p:cNvPr>
          <p:cNvSpPr/>
          <p:nvPr/>
        </p:nvSpPr>
        <p:spPr>
          <a:xfrm>
            <a:off x="9629024" y="136665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Q &amp; A</a:t>
            </a:r>
            <a:endParaRPr lang="en-GB" sz="2400" b="1" dirty="0">
              <a:solidFill>
                <a:srgbClr val="002060"/>
              </a:solidFill>
            </a:endParaRPr>
          </a:p>
        </p:txBody>
      </p:sp>
      <p:sp>
        <p:nvSpPr>
          <p:cNvPr id="10" name="Arrow: Right 9">
            <a:extLst>
              <a:ext uri="{FF2B5EF4-FFF2-40B4-BE49-F238E27FC236}">
                <a16:creationId xmlns:a16="http://schemas.microsoft.com/office/drawing/2014/main" id="{A9785CFF-E533-4D89-ADA9-9B4AFFBD33F4}"/>
              </a:ext>
            </a:extLst>
          </p:cNvPr>
          <p:cNvSpPr/>
          <p:nvPr/>
        </p:nvSpPr>
        <p:spPr>
          <a:xfrm>
            <a:off x="9194824" y="1717876"/>
            <a:ext cx="660869" cy="47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D804389F-0E2F-4D95-9F7E-68132B4D88C3}"/>
              </a:ext>
            </a:extLst>
          </p:cNvPr>
          <p:cNvSpPr/>
          <p:nvPr/>
        </p:nvSpPr>
        <p:spPr>
          <a:xfrm>
            <a:off x="608207" y="3787035"/>
            <a:ext cx="2689655" cy="91440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060"/>
                </a:solidFill>
              </a:rPr>
              <a:t>Body Section 1</a:t>
            </a:r>
            <a:endParaRPr lang="en-GB" sz="2800" b="1" dirty="0">
              <a:solidFill>
                <a:srgbClr val="002060"/>
              </a:solidFill>
            </a:endParaRPr>
          </a:p>
        </p:txBody>
      </p:sp>
      <p:sp>
        <p:nvSpPr>
          <p:cNvPr id="14" name="Rectangle: Rounded Corners 13">
            <a:extLst>
              <a:ext uri="{FF2B5EF4-FFF2-40B4-BE49-F238E27FC236}">
                <a16:creationId xmlns:a16="http://schemas.microsoft.com/office/drawing/2014/main" id="{FF92687A-9AC0-404D-A650-E757782280B3}"/>
              </a:ext>
            </a:extLst>
          </p:cNvPr>
          <p:cNvSpPr/>
          <p:nvPr/>
        </p:nvSpPr>
        <p:spPr>
          <a:xfrm>
            <a:off x="608208" y="4785269"/>
            <a:ext cx="2689655" cy="91440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060"/>
                </a:solidFill>
              </a:rPr>
              <a:t>Body Section 2</a:t>
            </a:r>
            <a:endParaRPr lang="en-GB" sz="2800" b="1" dirty="0">
              <a:solidFill>
                <a:srgbClr val="002060"/>
              </a:solidFill>
            </a:endParaRPr>
          </a:p>
        </p:txBody>
      </p:sp>
      <p:sp>
        <p:nvSpPr>
          <p:cNvPr id="15" name="Rectangle: Rounded Corners 14">
            <a:extLst>
              <a:ext uri="{FF2B5EF4-FFF2-40B4-BE49-F238E27FC236}">
                <a16:creationId xmlns:a16="http://schemas.microsoft.com/office/drawing/2014/main" id="{5F737128-171C-4070-BC7E-E5E17185B7F8}"/>
              </a:ext>
            </a:extLst>
          </p:cNvPr>
          <p:cNvSpPr/>
          <p:nvPr/>
        </p:nvSpPr>
        <p:spPr>
          <a:xfrm>
            <a:off x="608208" y="5763527"/>
            <a:ext cx="2689655" cy="91440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060"/>
                </a:solidFill>
              </a:rPr>
              <a:t>Body Section 3</a:t>
            </a:r>
          </a:p>
        </p:txBody>
      </p:sp>
      <p:sp>
        <p:nvSpPr>
          <p:cNvPr id="11" name="Rectangle 10"/>
          <p:cNvSpPr/>
          <p:nvPr/>
        </p:nvSpPr>
        <p:spPr>
          <a:xfrm>
            <a:off x="586197" y="2884257"/>
            <a:ext cx="10970810" cy="707886"/>
          </a:xfrm>
          <a:prstGeom prst="rect">
            <a:avLst/>
          </a:prstGeom>
        </p:spPr>
        <p:txBody>
          <a:bodyPr wrap="square">
            <a:spAutoFit/>
          </a:bodyPr>
          <a:lstStyle/>
          <a:p>
            <a:pPr algn="just"/>
            <a:r>
              <a:rPr lang="en-US" sz="2000" dirty="0"/>
              <a:t>In your OCSb Final Presentation, you need to include the following components in your ‘</a:t>
            </a:r>
            <a:r>
              <a:rPr lang="en-US" sz="2000" b="1" dirty="0"/>
              <a:t>BODY</a:t>
            </a:r>
            <a:r>
              <a:rPr lang="en-US" sz="2000" dirty="0"/>
              <a:t>’. Sort the components to create a logical body section.</a:t>
            </a:r>
          </a:p>
        </p:txBody>
      </p:sp>
      <p:sp>
        <p:nvSpPr>
          <p:cNvPr id="16" name="Rectangle 15">
            <a:extLst>
              <a:ext uri="{FF2B5EF4-FFF2-40B4-BE49-F238E27FC236}">
                <a16:creationId xmlns:a16="http://schemas.microsoft.com/office/drawing/2014/main" id="{54ED92A3-D82C-4C1E-8A58-B3735E49D0B6}"/>
              </a:ext>
            </a:extLst>
          </p:cNvPr>
          <p:cNvSpPr/>
          <p:nvPr/>
        </p:nvSpPr>
        <p:spPr>
          <a:xfrm>
            <a:off x="8007763" y="3968658"/>
            <a:ext cx="2689654" cy="830997"/>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Explanation of the problem</a:t>
            </a:r>
            <a:endParaRPr lang="en-GB" sz="2400" b="1" dirty="0">
              <a:solidFill>
                <a:srgbClr val="002060"/>
              </a:solidFill>
            </a:endParaRPr>
          </a:p>
        </p:txBody>
      </p:sp>
      <p:sp>
        <p:nvSpPr>
          <p:cNvPr id="17" name="Rectangle 16">
            <a:extLst>
              <a:ext uri="{FF2B5EF4-FFF2-40B4-BE49-F238E27FC236}">
                <a16:creationId xmlns:a16="http://schemas.microsoft.com/office/drawing/2014/main" id="{8AF6AAF4-A641-436C-9327-E0471D094BFA}"/>
              </a:ext>
            </a:extLst>
          </p:cNvPr>
          <p:cNvSpPr/>
          <p:nvPr/>
        </p:nvSpPr>
        <p:spPr>
          <a:xfrm>
            <a:off x="4634258" y="5984083"/>
            <a:ext cx="2689655" cy="461665"/>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Solution 1</a:t>
            </a:r>
            <a:endParaRPr lang="en-GB" sz="2400" b="1" dirty="0">
              <a:solidFill>
                <a:srgbClr val="002060"/>
              </a:solidFill>
            </a:endParaRPr>
          </a:p>
        </p:txBody>
      </p:sp>
      <p:sp>
        <p:nvSpPr>
          <p:cNvPr id="18" name="Rectangle 17">
            <a:extLst>
              <a:ext uri="{FF2B5EF4-FFF2-40B4-BE49-F238E27FC236}">
                <a16:creationId xmlns:a16="http://schemas.microsoft.com/office/drawing/2014/main" id="{444CF906-AB72-459C-9AF1-1879E9CA721F}"/>
              </a:ext>
            </a:extLst>
          </p:cNvPr>
          <p:cNvSpPr/>
          <p:nvPr/>
        </p:nvSpPr>
        <p:spPr>
          <a:xfrm>
            <a:off x="4608820" y="3828736"/>
            <a:ext cx="2689655" cy="830997"/>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Evaluation of Solution 1</a:t>
            </a:r>
            <a:endParaRPr lang="en-GB" sz="2400" b="1" dirty="0">
              <a:solidFill>
                <a:srgbClr val="002060"/>
              </a:solidFill>
            </a:endParaRPr>
          </a:p>
        </p:txBody>
      </p:sp>
      <p:sp>
        <p:nvSpPr>
          <p:cNvPr id="19" name="Rectangle 18">
            <a:extLst>
              <a:ext uri="{FF2B5EF4-FFF2-40B4-BE49-F238E27FC236}">
                <a16:creationId xmlns:a16="http://schemas.microsoft.com/office/drawing/2014/main" id="{523B656E-765F-43AB-90DE-510AA5D12C39}"/>
              </a:ext>
            </a:extLst>
          </p:cNvPr>
          <p:cNvSpPr/>
          <p:nvPr/>
        </p:nvSpPr>
        <p:spPr>
          <a:xfrm>
            <a:off x="5123892" y="5011636"/>
            <a:ext cx="2689655" cy="461665"/>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Solution 2</a:t>
            </a:r>
            <a:endParaRPr lang="en-GB" sz="2400" b="1" dirty="0">
              <a:solidFill>
                <a:srgbClr val="002060"/>
              </a:solidFill>
            </a:endParaRPr>
          </a:p>
        </p:txBody>
      </p:sp>
      <p:sp>
        <p:nvSpPr>
          <p:cNvPr id="20" name="Rectangle 19">
            <a:extLst>
              <a:ext uri="{FF2B5EF4-FFF2-40B4-BE49-F238E27FC236}">
                <a16:creationId xmlns:a16="http://schemas.microsoft.com/office/drawing/2014/main" id="{F0D35B8E-EC27-4F12-869C-B3075814C11E}"/>
              </a:ext>
            </a:extLst>
          </p:cNvPr>
          <p:cNvSpPr/>
          <p:nvPr/>
        </p:nvSpPr>
        <p:spPr>
          <a:xfrm>
            <a:off x="7981120" y="5647046"/>
            <a:ext cx="2689657" cy="830997"/>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Evaluation of Solution 2</a:t>
            </a:r>
            <a:endParaRPr lang="en-GB" sz="2400" b="1" dirty="0">
              <a:solidFill>
                <a:srgbClr val="002060"/>
              </a:solidFill>
            </a:endParaRPr>
          </a:p>
        </p:txBody>
      </p:sp>
      <p:grpSp>
        <p:nvGrpSpPr>
          <p:cNvPr id="21" name="Group 2"/>
          <p:cNvGrpSpPr>
            <a:grpSpLocks/>
          </p:cNvGrpSpPr>
          <p:nvPr/>
        </p:nvGrpSpPr>
        <p:grpSpPr bwMode="auto">
          <a:xfrm>
            <a:off x="2567608" y="279885"/>
            <a:ext cx="7956376" cy="556827"/>
            <a:chOff x="103092947" y="106166598"/>
            <a:chExt cx="6633628" cy="556506"/>
          </a:xfrm>
        </p:grpSpPr>
        <p:sp>
          <p:nvSpPr>
            <p:cNvPr id="22"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Presentation Structure</a:t>
              </a:r>
              <a:endParaRPr lang="en-US" altLang="en-US" sz="2400" dirty="0">
                <a:latin typeface="Arial" panose="020B0604020202020204" pitchFamily="34" charset="0"/>
              </a:endParaRPr>
            </a:p>
          </p:txBody>
        </p:sp>
        <p:sp>
          <p:nvSpPr>
            <p:cNvPr id="23"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24"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ectangle: Rounded Corners 1">
            <a:extLst>
              <a:ext uri="{FF2B5EF4-FFF2-40B4-BE49-F238E27FC236}">
                <a16:creationId xmlns:a16="http://schemas.microsoft.com/office/drawing/2014/main" id="{6CDD3CEA-80E7-461C-A3E1-ECC5BB62A95A}"/>
              </a:ext>
            </a:extLst>
          </p:cNvPr>
          <p:cNvSpPr/>
          <p:nvPr/>
        </p:nvSpPr>
        <p:spPr>
          <a:xfrm>
            <a:off x="7375956" y="136665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Conclusion</a:t>
            </a:r>
            <a:endParaRPr lang="en-GB" sz="2400" b="1" dirty="0">
              <a:solidFill>
                <a:srgbClr val="002060"/>
              </a:solidFill>
            </a:endParaRPr>
          </a:p>
        </p:txBody>
      </p:sp>
      <p:sp>
        <p:nvSpPr>
          <p:cNvPr id="9" name="Arrow: Right 8">
            <a:extLst>
              <a:ext uri="{FF2B5EF4-FFF2-40B4-BE49-F238E27FC236}">
                <a16:creationId xmlns:a16="http://schemas.microsoft.com/office/drawing/2014/main" id="{CCEC709F-68E7-40C4-AFE9-134106FF3C05}"/>
              </a:ext>
            </a:extLst>
          </p:cNvPr>
          <p:cNvSpPr/>
          <p:nvPr/>
        </p:nvSpPr>
        <p:spPr>
          <a:xfrm>
            <a:off x="6886322" y="1717876"/>
            <a:ext cx="660869" cy="47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EDF156CD-D72E-4193-B58A-AA72BD560A54}"/>
              </a:ext>
            </a:extLst>
          </p:cNvPr>
          <p:cNvSpPr/>
          <p:nvPr/>
        </p:nvSpPr>
        <p:spPr>
          <a:xfrm>
            <a:off x="5118114" y="137106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Body</a:t>
            </a:r>
            <a:endParaRPr lang="en-GB" sz="2400" b="1" dirty="0">
              <a:solidFill>
                <a:srgbClr val="002060"/>
              </a:solidFill>
            </a:endParaRPr>
          </a:p>
        </p:txBody>
      </p:sp>
      <p:sp>
        <p:nvSpPr>
          <p:cNvPr id="8" name="Arrow: Right 7">
            <a:extLst>
              <a:ext uri="{FF2B5EF4-FFF2-40B4-BE49-F238E27FC236}">
                <a16:creationId xmlns:a16="http://schemas.microsoft.com/office/drawing/2014/main" id="{1D5D2601-1D4E-45F9-9F73-3DB380012021}"/>
              </a:ext>
            </a:extLst>
          </p:cNvPr>
          <p:cNvSpPr/>
          <p:nvPr/>
        </p:nvSpPr>
        <p:spPr>
          <a:xfrm>
            <a:off x="4628480" y="1717876"/>
            <a:ext cx="660869" cy="47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D33B4D38-9821-4D3F-9F8C-66220E55AF45}"/>
              </a:ext>
            </a:extLst>
          </p:cNvPr>
          <p:cNvSpPr/>
          <p:nvPr/>
        </p:nvSpPr>
        <p:spPr>
          <a:xfrm>
            <a:off x="2860272" y="137106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Overview</a:t>
            </a:r>
            <a:endParaRPr lang="en-GB" sz="2400" b="1" dirty="0">
              <a:solidFill>
                <a:srgbClr val="002060"/>
              </a:solidFill>
            </a:endParaRPr>
          </a:p>
        </p:txBody>
      </p:sp>
      <p:sp>
        <p:nvSpPr>
          <p:cNvPr id="7" name="Arrow: Right 6">
            <a:extLst>
              <a:ext uri="{FF2B5EF4-FFF2-40B4-BE49-F238E27FC236}">
                <a16:creationId xmlns:a16="http://schemas.microsoft.com/office/drawing/2014/main" id="{A4D780A6-0C72-48F9-A524-B32D1AB36A36}"/>
              </a:ext>
            </a:extLst>
          </p:cNvPr>
          <p:cNvSpPr/>
          <p:nvPr/>
        </p:nvSpPr>
        <p:spPr>
          <a:xfrm>
            <a:off x="2370638" y="1717876"/>
            <a:ext cx="660869" cy="47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EE1ADB9B-5459-4CD5-A63B-BFB501E5BBE2}"/>
              </a:ext>
            </a:extLst>
          </p:cNvPr>
          <p:cNvSpPr/>
          <p:nvPr/>
        </p:nvSpPr>
        <p:spPr>
          <a:xfrm>
            <a:off x="602430" y="137106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Intro</a:t>
            </a:r>
            <a:endParaRPr lang="en-GB" sz="2400" b="1" dirty="0">
              <a:solidFill>
                <a:srgbClr val="002060"/>
              </a:solidFill>
            </a:endParaRPr>
          </a:p>
        </p:txBody>
      </p:sp>
      <p:pic>
        <p:nvPicPr>
          <p:cNvPr id="12" name="Picture 11" descr="Book Generic Mixed icon">
            <a:extLst>
              <a:ext uri="{FF2B5EF4-FFF2-40B4-BE49-F238E27FC236}">
                <a16:creationId xmlns:a16="http://schemas.microsoft.com/office/drawing/2014/main" id="{0DF1B4AA-6298-4D7F-27CD-34539340A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0389" y="18293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7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3" grpId="0" animBg="1"/>
      <p:bldP spid="14" grpId="0" animBg="1"/>
      <p:bldP spid="15" grpId="0" animBg="1"/>
      <p:bldP spid="11" grpId="0"/>
      <p:bldP spid="16" grpId="0" animBg="1"/>
      <p:bldP spid="17" grpId="0" animBg="1"/>
      <p:bldP spid="18" grpId="0" animBg="1"/>
      <p:bldP spid="19" grpId="0" animBg="1"/>
      <p:bldP spid="20" grpId="0" animBg="1"/>
      <p:bldP spid="2" grpId="0" animBg="1"/>
      <p:bldP spid="9" grpId="0" animBg="1"/>
      <p:bldP spid="4" grpId="0" animBg="1"/>
      <p:bldP spid="8" grpId="0" animBg="1"/>
      <p:bldP spid="6" grpId="0" animBg="1"/>
      <p:bldP spid="7"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13">
            <a:extLst>
              <a:ext uri="{FF2B5EF4-FFF2-40B4-BE49-F238E27FC236}">
                <a16:creationId xmlns:a16="http://schemas.microsoft.com/office/drawing/2014/main" id="{FF92687A-9AC0-404D-A650-E757782280B3}"/>
              </a:ext>
            </a:extLst>
          </p:cNvPr>
          <p:cNvSpPr/>
          <p:nvPr/>
        </p:nvSpPr>
        <p:spPr>
          <a:xfrm>
            <a:off x="4654656" y="3547503"/>
            <a:ext cx="2689655" cy="91440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Body Section 2</a:t>
            </a:r>
            <a:endParaRPr kumimoji="0" lang="en-GB" sz="24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27" name="Rectangle: Rounded Corners 14">
            <a:extLst>
              <a:ext uri="{FF2B5EF4-FFF2-40B4-BE49-F238E27FC236}">
                <a16:creationId xmlns:a16="http://schemas.microsoft.com/office/drawing/2014/main" id="{5F737128-171C-4070-BC7E-E5E17185B7F8}"/>
              </a:ext>
            </a:extLst>
          </p:cNvPr>
          <p:cNvSpPr/>
          <p:nvPr/>
        </p:nvSpPr>
        <p:spPr>
          <a:xfrm>
            <a:off x="8257326" y="3547503"/>
            <a:ext cx="2689655" cy="91440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Body Section 3</a:t>
            </a:r>
          </a:p>
        </p:txBody>
      </p:sp>
      <p:sp>
        <p:nvSpPr>
          <p:cNvPr id="25" name="Rectangle: Rounded Corners 12">
            <a:extLst>
              <a:ext uri="{FF2B5EF4-FFF2-40B4-BE49-F238E27FC236}">
                <a16:creationId xmlns:a16="http://schemas.microsoft.com/office/drawing/2014/main" id="{D804389F-0E2F-4D95-9F7E-68132B4D88C3}"/>
              </a:ext>
            </a:extLst>
          </p:cNvPr>
          <p:cNvSpPr/>
          <p:nvPr/>
        </p:nvSpPr>
        <p:spPr>
          <a:xfrm>
            <a:off x="1051986" y="3547503"/>
            <a:ext cx="2689655" cy="914400"/>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Body Section 1</a:t>
            </a:r>
            <a:endParaRPr kumimoji="0" lang="en-GB" sz="24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33" name="Arrow: Right 19">
            <a:extLst>
              <a:ext uri="{FF2B5EF4-FFF2-40B4-BE49-F238E27FC236}">
                <a16:creationId xmlns:a16="http://schemas.microsoft.com/office/drawing/2014/main" id="{D1390E39-C882-42A6-ABE1-FE6009572606}"/>
              </a:ext>
            </a:extLst>
          </p:cNvPr>
          <p:cNvSpPr/>
          <p:nvPr/>
        </p:nvSpPr>
        <p:spPr>
          <a:xfrm rot="9600267">
            <a:off x="2346607" y="2745727"/>
            <a:ext cx="3567677" cy="488379"/>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Arrow: Right 20">
            <a:extLst>
              <a:ext uri="{FF2B5EF4-FFF2-40B4-BE49-F238E27FC236}">
                <a16:creationId xmlns:a16="http://schemas.microsoft.com/office/drawing/2014/main" id="{3E2646E6-88D6-4F14-8EE1-1971486A256A}"/>
              </a:ext>
            </a:extLst>
          </p:cNvPr>
          <p:cNvSpPr/>
          <p:nvPr/>
        </p:nvSpPr>
        <p:spPr>
          <a:xfrm rot="5400000">
            <a:off x="5249877" y="2743894"/>
            <a:ext cx="1499209" cy="504168"/>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Arrow: Right 21">
            <a:extLst>
              <a:ext uri="{FF2B5EF4-FFF2-40B4-BE49-F238E27FC236}">
                <a16:creationId xmlns:a16="http://schemas.microsoft.com/office/drawing/2014/main" id="{F0E885B0-7879-4AD9-B910-984B3CA0C597}"/>
              </a:ext>
            </a:extLst>
          </p:cNvPr>
          <p:cNvSpPr/>
          <p:nvPr/>
        </p:nvSpPr>
        <p:spPr>
          <a:xfrm rot="1096751" flipV="1">
            <a:off x="6091031" y="2706600"/>
            <a:ext cx="3689672" cy="472267"/>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Rounded Corners 2">
            <a:extLst>
              <a:ext uri="{FF2B5EF4-FFF2-40B4-BE49-F238E27FC236}">
                <a16:creationId xmlns:a16="http://schemas.microsoft.com/office/drawing/2014/main" id="{82B8C552-D270-40E2-B4A2-468088BB1B38}"/>
              </a:ext>
            </a:extLst>
          </p:cNvPr>
          <p:cNvSpPr/>
          <p:nvPr/>
        </p:nvSpPr>
        <p:spPr>
          <a:xfrm>
            <a:off x="9629024" y="136665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Q &amp; A</a:t>
            </a:r>
            <a:endParaRPr lang="en-GB" sz="2400" b="1" dirty="0">
              <a:solidFill>
                <a:srgbClr val="002060"/>
              </a:solidFill>
            </a:endParaRPr>
          </a:p>
        </p:txBody>
      </p:sp>
      <p:sp>
        <p:nvSpPr>
          <p:cNvPr id="10" name="Arrow: Right 9">
            <a:extLst>
              <a:ext uri="{FF2B5EF4-FFF2-40B4-BE49-F238E27FC236}">
                <a16:creationId xmlns:a16="http://schemas.microsoft.com/office/drawing/2014/main" id="{A9785CFF-E533-4D89-ADA9-9B4AFFBD33F4}"/>
              </a:ext>
            </a:extLst>
          </p:cNvPr>
          <p:cNvSpPr/>
          <p:nvPr/>
        </p:nvSpPr>
        <p:spPr>
          <a:xfrm>
            <a:off x="9194824" y="1717876"/>
            <a:ext cx="660869" cy="47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
          <p:cNvGrpSpPr>
            <a:grpSpLocks/>
          </p:cNvGrpSpPr>
          <p:nvPr/>
        </p:nvGrpSpPr>
        <p:grpSpPr bwMode="auto">
          <a:xfrm>
            <a:off x="2567608" y="279885"/>
            <a:ext cx="7956376" cy="556827"/>
            <a:chOff x="103092947" y="106166598"/>
            <a:chExt cx="6633628" cy="556506"/>
          </a:xfrm>
        </p:grpSpPr>
        <p:sp>
          <p:nvSpPr>
            <p:cNvPr id="22"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Presentation Structure</a:t>
              </a:r>
              <a:endParaRPr lang="en-US" altLang="en-US" sz="2400" dirty="0">
                <a:latin typeface="Arial" panose="020B0604020202020204" pitchFamily="34" charset="0"/>
              </a:endParaRPr>
            </a:p>
          </p:txBody>
        </p:sp>
        <p:sp>
          <p:nvSpPr>
            <p:cNvPr id="23"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24"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ectangle: Rounded Corners 1">
            <a:extLst>
              <a:ext uri="{FF2B5EF4-FFF2-40B4-BE49-F238E27FC236}">
                <a16:creationId xmlns:a16="http://schemas.microsoft.com/office/drawing/2014/main" id="{6CDD3CEA-80E7-461C-A3E1-ECC5BB62A95A}"/>
              </a:ext>
            </a:extLst>
          </p:cNvPr>
          <p:cNvSpPr/>
          <p:nvPr/>
        </p:nvSpPr>
        <p:spPr>
          <a:xfrm>
            <a:off x="7375956" y="136665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Conclusion</a:t>
            </a:r>
            <a:endParaRPr lang="en-GB" sz="2400" b="1" dirty="0">
              <a:solidFill>
                <a:srgbClr val="002060"/>
              </a:solidFill>
            </a:endParaRPr>
          </a:p>
        </p:txBody>
      </p:sp>
      <p:sp>
        <p:nvSpPr>
          <p:cNvPr id="9" name="Arrow: Right 8">
            <a:extLst>
              <a:ext uri="{FF2B5EF4-FFF2-40B4-BE49-F238E27FC236}">
                <a16:creationId xmlns:a16="http://schemas.microsoft.com/office/drawing/2014/main" id="{CCEC709F-68E7-40C4-AFE9-134106FF3C05}"/>
              </a:ext>
            </a:extLst>
          </p:cNvPr>
          <p:cNvSpPr/>
          <p:nvPr/>
        </p:nvSpPr>
        <p:spPr>
          <a:xfrm>
            <a:off x="6886322" y="1717876"/>
            <a:ext cx="660869" cy="47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EDF156CD-D72E-4193-B58A-AA72BD560A54}"/>
              </a:ext>
            </a:extLst>
          </p:cNvPr>
          <p:cNvSpPr/>
          <p:nvPr/>
        </p:nvSpPr>
        <p:spPr>
          <a:xfrm>
            <a:off x="5118114" y="137106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Body</a:t>
            </a:r>
            <a:endParaRPr lang="en-GB" sz="2400" b="1" dirty="0">
              <a:solidFill>
                <a:srgbClr val="002060"/>
              </a:solidFill>
            </a:endParaRPr>
          </a:p>
        </p:txBody>
      </p:sp>
      <p:sp>
        <p:nvSpPr>
          <p:cNvPr id="8" name="Arrow: Right 7">
            <a:extLst>
              <a:ext uri="{FF2B5EF4-FFF2-40B4-BE49-F238E27FC236}">
                <a16:creationId xmlns:a16="http://schemas.microsoft.com/office/drawing/2014/main" id="{1D5D2601-1D4E-45F9-9F73-3DB380012021}"/>
              </a:ext>
            </a:extLst>
          </p:cNvPr>
          <p:cNvSpPr/>
          <p:nvPr/>
        </p:nvSpPr>
        <p:spPr>
          <a:xfrm>
            <a:off x="4628480" y="1717876"/>
            <a:ext cx="660869" cy="47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D33B4D38-9821-4D3F-9F8C-66220E55AF45}"/>
              </a:ext>
            </a:extLst>
          </p:cNvPr>
          <p:cNvSpPr/>
          <p:nvPr/>
        </p:nvSpPr>
        <p:spPr>
          <a:xfrm>
            <a:off x="2860272" y="137106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Overview</a:t>
            </a:r>
            <a:endParaRPr lang="en-GB" sz="2400" b="1" dirty="0">
              <a:solidFill>
                <a:srgbClr val="002060"/>
              </a:solidFill>
            </a:endParaRPr>
          </a:p>
        </p:txBody>
      </p:sp>
      <p:sp>
        <p:nvSpPr>
          <p:cNvPr id="7" name="Arrow: Right 6">
            <a:extLst>
              <a:ext uri="{FF2B5EF4-FFF2-40B4-BE49-F238E27FC236}">
                <a16:creationId xmlns:a16="http://schemas.microsoft.com/office/drawing/2014/main" id="{A4D780A6-0C72-48F9-A524-B32D1AB36A36}"/>
              </a:ext>
            </a:extLst>
          </p:cNvPr>
          <p:cNvSpPr/>
          <p:nvPr/>
        </p:nvSpPr>
        <p:spPr>
          <a:xfrm>
            <a:off x="2370638" y="1717876"/>
            <a:ext cx="660869" cy="474313"/>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EE1ADB9B-5459-4CD5-A63B-BFB501E5BBE2}"/>
              </a:ext>
            </a:extLst>
          </p:cNvPr>
          <p:cNvSpPr/>
          <p:nvPr/>
        </p:nvSpPr>
        <p:spPr>
          <a:xfrm>
            <a:off x="602430" y="1371061"/>
            <a:ext cx="1944216" cy="1176764"/>
          </a:xfrm>
          <a:prstGeom prst="roundRect">
            <a:avLst/>
          </a:prstGeom>
          <a:solidFill>
            <a:srgbClr val="EFD8EC"/>
          </a:solidFill>
          <a:ln w="31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2060"/>
                </a:solidFill>
              </a:rPr>
              <a:t>The Intro</a:t>
            </a:r>
            <a:endParaRPr lang="en-GB" sz="2400" b="1" dirty="0">
              <a:solidFill>
                <a:srgbClr val="002060"/>
              </a:solidFill>
            </a:endParaRPr>
          </a:p>
        </p:txBody>
      </p:sp>
      <p:sp>
        <p:nvSpPr>
          <p:cNvPr id="28" name="Rectangle 27">
            <a:extLst>
              <a:ext uri="{FF2B5EF4-FFF2-40B4-BE49-F238E27FC236}">
                <a16:creationId xmlns:a16="http://schemas.microsoft.com/office/drawing/2014/main" id="{54ED92A3-D82C-4C1E-8A58-B3735E49D0B6}"/>
              </a:ext>
            </a:extLst>
          </p:cNvPr>
          <p:cNvSpPr/>
          <p:nvPr/>
        </p:nvSpPr>
        <p:spPr>
          <a:xfrm>
            <a:off x="1051986" y="4769180"/>
            <a:ext cx="2689654" cy="830997"/>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Explanation of the problem</a:t>
            </a:r>
            <a:endParaRPr lang="en-GB" sz="2400" b="1" dirty="0">
              <a:solidFill>
                <a:srgbClr val="002060"/>
              </a:solidFill>
            </a:endParaRPr>
          </a:p>
        </p:txBody>
      </p:sp>
      <p:sp>
        <p:nvSpPr>
          <p:cNvPr id="29" name="Rectangle 28">
            <a:extLst>
              <a:ext uri="{FF2B5EF4-FFF2-40B4-BE49-F238E27FC236}">
                <a16:creationId xmlns:a16="http://schemas.microsoft.com/office/drawing/2014/main" id="{8AF6AAF4-A641-436C-9327-E0471D094BFA}"/>
              </a:ext>
            </a:extLst>
          </p:cNvPr>
          <p:cNvSpPr/>
          <p:nvPr/>
        </p:nvSpPr>
        <p:spPr>
          <a:xfrm>
            <a:off x="4686301" y="4772888"/>
            <a:ext cx="2689655" cy="461665"/>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Solution 1</a:t>
            </a:r>
            <a:endParaRPr lang="en-GB" sz="2400" b="1" dirty="0">
              <a:solidFill>
                <a:srgbClr val="002060"/>
              </a:solidFill>
            </a:endParaRPr>
          </a:p>
        </p:txBody>
      </p:sp>
      <p:sp>
        <p:nvSpPr>
          <p:cNvPr id="30" name="Rectangle 29">
            <a:extLst>
              <a:ext uri="{FF2B5EF4-FFF2-40B4-BE49-F238E27FC236}">
                <a16:creationId xmlns:a16="http://schemas.microsoft.com/office/drawing/2014/main" id="{444CF906-AB72-459C-9AF1-1879E9CA721F}"/>
              </a:ext>
            </a:extLst>
          </p:cNvPr>
          <p:cNvSpPr/>
          <p:nvPr/>
        </p:nvSpPr>
        <p:spPr>
          <a:xfrm>
            <a:off x="4686301" y="5522015"/>
            <a:ext cx="2689655" cy="830997"/>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Evaluation of Solution 1</a:t>
            </a:r>
            <a:endParaRPr lang="en-GB" sz="2400" b="1" dirty="0">
              <a:solidFill>
                <a:srgbClr val="002060"/>
              </a:solidFill>
            </a:endParaRPr>
          </a:p>
        </p:txBody>
      </p:sp>
      <p:sp>
        <p:nvSpPr>
          <p:cNvPr id="31" name="Rectangle 30">
            <a:extLst>
              <a:ext uri="{FF2B5EF4-FFF2-40B4-BE49-F238E27FC236}">
                <a16:creationId xmlns:a16="http://schemas.microsoft.com/office/drawing/2014/main" id="{523B656E-765F-43AB-90DE-510AA5D12C39}"/>
              </a:ext>
            </a:extLst>
          </p:cNvPr>
          <p:cNvSpPr/>
          <p:nvPr/>
        </p:nvSpPr>
        <p:spPr>
          <a:xfrm>
            <a:off x="8284196" y="4772888"/>
            <a:ext cx="2689655" cy="461665"/>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Solution 2</a:t>
            </a:r>
            <a:endParaRPr lang="en-GB" sz="2400" b="1" dirty="0">
              <a:solidFill>
                <a:srgbClr val="002060"/>
              </a:solidFill>
            </a:endParaRPr>
          </a:p>
        </p:txBody>
      </p:sp>
      <p:sp>
        <p:nvSpPr>
          <p:cNvPr id="32" name="Rectangle 31">
            <a:extLst>
              <a:ext uri="{FF2B5EF4-FFF2-40B4-BE49-F238E27FC236}">
                <a16:creationId xmlns:a16="http://schemas.microsoft.com/office/drawing/2014/main" id="{F0D35B8E-EC27-4F12-869C-B3075814C11E}"/>
              </a:ext>
            </a:extLst>
          </p:cNvPr>
          <p:cNvSpPr/>
          <p:nvPr/>
        </p:nvSpPr>
        <p:spPr>
          <a:xfrm>
            <a:off x="8284196" y="5538720"/>
            <a:ext cx="2689657" cy="830997"/>
          </a:xfrm>
          <a:prstGeom prst="rect">
            <a:avLst/>
          </a:prstGeom>
          <a:solidFill>
            <a:schemeClr val="bg1"/>
          </a:solidFill>
          <a:ln>
            <a:solidFill>
              <a:srgbClr val="002060"/>
            </a:solidFill>
          </a:ln>
        </p:spPr>
        <p:txBody>
          <a:bodyPr wrap="square">
            <a:spAutoFit/>
          </a:bodyPr>
          <a:lstStyle/>
          <a:p>
            <a:pPr lvl="0" algn="ctr" defTabSz="914400">
              <a:defRPr/>
            </a:pPr>
            <a:r>
              <a:rPr lang="en-US" sz="2400" b="1" dirty="0">
                <a:solidFill>
                  <a:srgbClr val="002060"/>
                </a:solidFill>
              </a:rPr>
              <a:t>Evaluation of Solution 2</a:t>
            </a:r>
            <a:endParaRPr lang="en-GB" sz="2400" b="1" dirty="0">
              <a:solidFill>
                <a:srgbClr val="002060"/>
              </a:solidFill>
            </a:endParaRPr>
          </a:p>
        </p:txBody>
      </p:sp>
      <p:pic>
        <p:nvPicPr>
          <p:cNvPr id="11" name="Picture 10" descr="Book Generic Mixed icon">
            <a:extLst>
              <a:ext uri="{FF2B5EF4-FFF2-40B4-BE49-F238E27FC236}">
                <a16:creationId xmlns:a16="http://schemas.microsoft.com/office/drawing/2014/main" id="{B2E0E98A-8EE7-5DF7-7773-5F6BB93704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0389" y="18293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12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The </a:t>
              </a:r>
              <a:r>
                <a:rPr kumimoji="0" lang="en-US" sz="6000" b="1" i="0" u="sng" strike="noStrike" kern="1200" cap="none" spc="0" normalizeH="0" baseline="0" noProof="0" dirty="0">
                  <a:ln>
                    <a:noFill/>
                  </a:ln>
                  <a:solidFill>
                    <a:srgbClr val="002060"/>
                  </a:solidFill>
                  <a:effectLst/>
                  <a:uLnTx/>
                  <a:uFillTx/>
                  <a:latin typeface="Calibri "/>
                  <a:ea typeface="+mj-ea"/>
                  <a:cs typeface="+mj-cs"/>
                </a:rPr>
                <a:t>problem</a:t>
              </a:r>
              <a:r>
                <a:rPr kumimoji="0" lang="en-US" sz="6000" b="1" i="0" u="none" strike="noStrike" kern="1200" cap="none" spc="0" normalizeH="0" baseline="0" noProof="0" dirty="0">
                  <a:ln>
                    <a:noFill/>
                  </a:ln>
                  <a:solidFill>
                    <a:srgbClr val="002060"/>
                  </a:solidFill>
                  <a:effectLst/>
                  <a:uLnTx/>
                  <a:uFillTx/>
                  <a:latin typeface="Calibri "/>
                  <a:ea typeface="+mj-ea"/>
                  <a:cs typeface="+mj-cs"/>
                </a:rPr>
                <a:t> </a:t>
              </a:r>
              <a:r>
                <a:rPr lang="en-US" sz="6000" b="1" dirty="0">
                  <a:solidFill>
                    <a:srgbClr val="002060"/>
                  </a:solidFill>
                  <a:latin typeface="Calibri "/>
                </a:rPr>
                <a:t>s</a:t>
              </a:r>
              <a:r>
                <a:rPr kumimoji="0" lang="en-US" sz="6000" b="1" i="0" u="none" strike="noStrike" kern="1200" cap="none" spc="0" normalizeH="0" baseline="0" noProof="0" dirty="0" err="1">
                  <a:ln>
                    <a:noFill/>
                  </a:ln>
                  <a:solidFill>
                    <a:srgbClr val="002060"/>
                  </a:solidFill>
                  <a:effectLst/>
                  <a:uLnTx/>
                  <a:uFillTx/>
                  <a:latin typeface="Calibri "/>
                  <a:ea typeface="+mj-ea"/>
                  <a:cs typeface="+mj-cs"/>
                </a:rPr>
                <a:t>ection</a:t>
              </a:r>
              <a:endParaRPr kumimoji="0" lang="en-US" sz="6000" b="1" i="0" u="none" strike="noStrike" kern="1200" cap="none" spc="0" normalizeH="0" baseline="0" noProof="0" dirty="0">
                <a:ln>
                  <a:noFill/>
                </a:ln>
                <a:solidFill>
                  <a:srgbClr val="002060"/>
                </a:solidFill>
                <a:effectLst/>
                <a:uLnTx/>
                <a:uFillTx/>
                <a:latin typeface="Calibri "/>
                <a:ea typeface="+mj-ea"/>
                <a:cs typeface="+mj-cs"/>
              </a:endParaRPr>
            </a:p>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i="0" u="none" strike="noStrike" kern="1200" cap="none" spc="0" normalizeH="0" baseline="0" noProof="0" dirty="0">
                  <a:ln>
                    <a:noFill/>
                  </a:ln>
                  <a:solidFill>
                    <a:srgbClr val="002060"/>
                  </a:solidFill>
                  <a:effectLst/>
                  <a:uLnTx/>
                  <a:uFillTx/>
                  <a:latin typeface="Calibri "/>
                  <a:ea typeface="+mj-ea"/>
                  <a:cs typeface="+mj-cs"/>
                </a:rPr>
                <a:t>(Content)</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55928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412776"/>
            <a:ext cx="10513168" cy="5021326"/>
          </a:xfrm>
          <a:noFill/>
          <a:ln>
            <a:noFill/>
          </a:ln>
        </p:spPr>
        <p:txBody>
          <a:bodyPr>
            <a:normAutofit/>
          </a:bodyPr>
          <a:lstStyle/>
          <a:p>
            <a:pPr marL="0" indent="0" algn="just">
              <a:buNone/>
            </a:pPr>
            <a:r>
              <a:rPr lang="en-US" sz="2000" dirty="0"/>
              <a:t>When someone tells you about a </a:t>
            </a:r>
            <a:r>
              <a:rPr lang="en-US" sz="2000" b="1" dirty="0"/>
              <a:t>problem</a:t>
            </a:r>
            <a:r>
              <a:rPr lang="en-US" sz="2000" dirty="0"/>
              <a:t>, what do you want to know? </a:t>
            </a:r>
            <a:r>
              <a:rPr lang="en-US" sz="2000" b="1" dirty="0"/>
              <a:t>List</a:t>
            </a:r>
            <a:r>
              <a:rPr lang="en-US" sz="2000" dirty="0"/>
              <a:t> at least </a:t>
            </a:r>
            <a:r>
              <a:rPr lang="en-US" sz="2000" b="1" dirty="0"/>
              <a:t>three questions</a:t>
            </a:r>
            <a:r>
              <a:rPr lang="en-US" sz="2000" dirty="0"/>
              <a:t>.</a:t>
            </a:r>
          </a:p>
          <a:p>
            <a:pPr marL="0" indent="0" algn="just">
              <a:buNone/>
            </a:pPr>
            <a:endParaRPr lang="en-US" sz="2000" dirty="0"/>
          </a:p>
          <a:p>
            <a:pPr marL="971550" lvl="1" indent="-514350" algn="just">
              <a:buFont typeface="+mj-lt"/>
              <a:buAutoNum type="arabicPeriod"/>
            </a:pPr>
            <a:r>
              <a:rPr lang="en-US" sz="2000" dirty="0"/>
              <a:t> </a:t>
            </a:r>
          </a:p>
          <a:p>
            <a:pPr marL="971550" lvl="1" indent="-514350" algn="just">
              <a:buFont typeface="+mj-lt"/>
              <a:buAutoNum type="arabicPeriod"/>
            </a:pPr>
            <a:endParaRPr lang="en-US" sz="2000" dirty="0"/>
          </a:p>
          <a:p>
            <a:pPr marL="971550" lvl="1" indent="-514350" algn="just">
              <a:buFont typeface="+mj-lt"/>
              <a:buAutoNum type="arabicPeriod"/>
            </a:pPr>
            <a:r>
              <a:rPr lang="en-US" sz="2000" dirty="0"/>
              <a:t> </a:t>
            </a:r>
          </a:p>
          <a:p>
            <a:pPr marL="971550" lvl="1" indent="-514350" algn="just">
              <a:buFont typeface="+mj-lt"/>
              <a:buAutoNum type="arabicPeriod"/>
            </a:pPr>
            <a:endParaRPr lang="en-US" sz="2000" dirty="0"/>
          </a:p>
          <a:p>
            <a:pPr marL="971550" lvl="1" indent="-514350" algn="just">
              <a:buFont typeface="+mj-lt"/>
              <a:buAutoNum type="arabicPeriod"/>
            </a:pPr>
            <a:r>
              <a:rPr lang="en-US" sz="2000" dirty="0"/>
              <a:t> </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The problem section</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65779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395" y="1196752"/>
            <a:ext cx="10873208" cy="5237350"/>
          </a:xfrm>
          <a:noFill/>
          <a:ln>
            <a:noFill/>
          </a:ln>
        </p:spPr>
        <p:txBody>
          <a:bodyPr>
            <a:normAutofit/>
          </a:bodyPr>
          <a:lstStyle/>
          <a:p>
            <a:pPr marL="0" indent="0" algn="just">
              <a:buNone/>
            </a:pPr>
            <a:r>
              <a:rPr lang="en-US" sz="2000" dirty="0"/>
              <a:t>Watch an experienced speaker of English present a </a:t>
            </a:r>
            <a:r>
              <a:rPr lang="en-US" sz="2000" b="1" dirty="0"/>
              <a:t>problem</a:t>
            </a:r>
            <a:r>
              <a:rPr lang="en-US" sz="2000" dirty="0"/>
              <a:t> in an academic presentation and complete the table below by answering the questions.</a:t>
            </a:r>
            <a:endParaRPr lang="en-US" sz="2000" b="1" dirty="0">
              <a:solidFill>
                <a:srgbClr val="FF0000"/>
              </a:solidFill>
            </a:endParaRP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The problem section</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2" name="Table 1">
            <a:extLst>
              <a:ext uri="{FF2B5EF4-FFF2-40B4-BE49-F238E27FC236}">
                <a16:creationId xmlns:a16="http://schemas.microsoft.com/office/drawing/2014/main" id="{32B04C8A-D1E1-4BFB-91CF-F02C9108B7DB}"/>
              </a:ext>
            </a:extLst>
          </p:cNvPr>
          <p:cNvGraphicFramePr>
            <a:graphicFrameLocks noGrp="1"/>
          </p:cNvGraphicFramePr>
          <p:nvPr>
            <p:extLst>
              <p:ext uri="{D42A27DB-BD31-4B8C-83A1-F6EECF244321}">
                <p14:modId xmlns:p14="http://schemas.microsoft.com/office/powerpoint/2010/main" val="3570662109"/>
              </p:ext>
            </p:extLst>
          </p:nvPr>
        </p:nvGraphicFramePr>
        <p:xfrm>
          <a:off x="767407" y="2204864"/>
          <a:ext cx="10765195" cy="4229238"/>
        </p:xfrm>
        <a:graphic>
          <a:graphicData uri="http://schemas.openxmlformats.org/drawingml/2006/table">
            <a:tbl>
              <a:tblPr firstRow="1" firstCol="1" bandRow="1"/>
              <a:tblGrid>
                <a:gridCol w="6021212">
                  <a:extLst>
                    <a:ext uri="{9D8B030D-6E8A-4147-A177-3AD203B41FA5}">
                      <a16:colId xmlns:a16="http://schemas.microsoft.com/office/drawing/2014/main" val="605120261"/>
                    </a:ext>
                  </a:extLst>
                </a:gridCol>
                <a:gridCol w="4743983">
                  <a:extLst>
                    <a:ext uri="{9D8B030D-6E8A-4147-A177-3AD203B41FA5}">
                      <a16:colId xmlns:a16="http://schemas.microsoft.com/office/drawing/2014/main" val="488792416"/>
                    </a:ext>
                  </a:extLst>
                </a:gridCol>
              </a:tblGrid>
              <a:tr h="1057310">
                <a:tc>
                  <a:txBody>
                    <a:bodyPr/>
                    <a:lstStyle/>
                    <a:p>
                      <a:pPr marL="0" lvl="0" indent="0" algn="just">
                        <a:lnSpc>
                          <a:spcPct val="115000"/>
                        </a:lnSpc>
                        <a:spcAft>
                          <a:spcPts val="0"/>
                        </a:spcAft>
                        <a:buFont typeface="Symbol" panose="05050102010706020507" pitchFamily="18" charset="2"/>
                        <a:buNone/>
                      </a:pPr>
                      <a:r>
                        <a:rPr lang="en-GB" sz="2400" b="1" kern="100" dirty="0">
                          <a:solidFill>
                            <a:srgbClr val="000000"/>
                          </a:solidFill>
                          <a:effectLst/>
                          <a:latin typeface="Calibri" panose="020F0502020204030204" pitchFamily="34" charset="0"/>
                          <a:ea typeface="SimSun" panose="02010600030101010101" pitchFamily="2" charset="-122"/>
                        </a:rPr>
                        <a:t> What is the problem?</a:t>
                      </a:r>
                      <a:endParaRPr lang="en-GB" sz="2400" b="1" kern="100" dirty="0">
                        <a:effectLst/>
                        <a:latin typeface="Times New Roman" panose="02020603050405020304" pitchFamily="18" charset="0"/>
                        <a:ea typeface="SimSun" panose="02010600030101010101" pitchFamily="2" charset="-122"/>
                      </a:endParaRPr>
                    </a:p>
                    <a:p>
                      <a:pPr marL="742950" lvl="1" indent="-285750" algn="just">
                        <a:lnSpc>
                          <a:spcPct val="115000"/>
                        </a:lnSpc>
                        <a:spcAft>
                          <a:spcPts val="0"/>
                        </a:spcAft>
                        <a:buFont typeface="Courier New" panose="02070309020205020404" pitchFamily="49" charset="0"/>
                        <a:buChar char="o"/>
                      </a:pPr>
                      <a:r>
                        <a:rPr lang="en-GB" sz="2400" kern="100" dirty="0">
                          <a:solidFill>
                            <a:srgbClr val="000000"/>
                          </a:solidFill>
                          <a:effectLst/>
                          <a:latin typeface="Calibri" panose="020F0502020204030204" pitchFamily="34" charset="0"/>
                          <a:ea typeface="SimSun" panose="02010600030101010101" pitchFamily="2" charset="-122"/>
                        </a:rPr>
                        <a:t>How is it defined?</a:t>
                      </a:r>
                      <a:endParaRPr lang="en-GB" sz="2400" kern="100" dirty="0">
                        <a:effectLst/>
                        <a:latin typeface="Times New Roman" panose="02020603050405020304" pitchFamily="18" charset="0"/>
                        <a:ea typeface="SimSun" panose="02010600030101010101" pitchFamily="2" charset="-122"/>
                      </a:endParaRPr>
                    </a:p>
                  </a:txBody>
                  <a:tcPr marL="47611" marR="47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D1"/>
                    </a:solidFill>
                  </a:tcPr>
                </a:tc>
                <a:tc>
                  <a:txBody>
                    <a:bodyPr/>
                    <a:lstStyle/>
                    <a:p>
                      <a:pPr algn="just">
                        <a:lnSpc>
                          <a:spcPct val="115000"/>
                        </a:lnSpc>
                        <a:spcAft>
                          <a:spcPts val="0"/>
                        </a:spcAft>
                      </a:pPr>
                      <a:r>
                        <a:rPr lang="en-GB" sz="2000" kern="100" dirty="0">
                          <a:solidFill>
                            <a:srgbClr val="000000"/>
                          </a:solidFill>
                          <a:effectLst/>
                          <a:latin typeface="Calibri" panose="020F0502020204030204" pitchFamily="34" charset="0"/>
                          <a:ea typeface="SimSun" panose="02010600030101010101" pitchFamily="2" charset="-122"/>
                        </a:rPr>
                        <a:t> </a:t>
                      </a:r>
                      <a:endParaRPr lang="en-GB" sz="2000" kern="100" dirty="0">
                        <a:effectLst/>
                        <a:latin typeface="Times New Roman" panose="02020603050405020304" pitchFamily="18" charset="0"/>
                        <a:ea typeface="SimSun" panose="02010600030101010101" pitchFamily="2" charset="-122"/>
                      </a:endParaRPr>
                    </a:p>
                    <a:p>
                      <a:pPr algn="just">
                        <a:lnSpc>
                          <a:spcPct val="115000"/>
                        </a:lnSpc>
                        <a:spcAft>
                          <a:spcPts val="0"/>
                        </a:spcAft>
                      </a:pPr>
                      <a:r>
                        <a:rPr lang="en-GB" sz="2000" kern="100" dirty="0">
                          <a:solidFill>
                            <a:srgbClr val="000000"/>
                          </a:solidFill>
                          <a:effectLst/>
                          <a:latin typeface="Calibri" panose="020F0502020204030204" pitchFamily="34" charset="0"/>
                          <a:ea typeface="SimSun" panose="02010600030101010101" pitchFamily="2" charset="-122"/>
                        </a:rPr>
                        <a:t> </a:t>
                      </a:r>
                      <a:endParaRPr lang="en-GB" sz="2000" kern="100" dirty="0">
                        <a:effectLst/>
                        <a:latin typeface="Times New Roman" panose="02020603050405020304" pitchFamily="18" charset="0"/>
                        <a:ea typeface="SimSun" panose="02010600030101010101" pitchFamily="2" charset="-122"/>
                      </a:endParaRPr>
                    </a:p>
                  </a:txBody>
                  <a:tcPr marL="47611" marR="476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D1"/>
                    </a:solidFill>
                  </a:tcPr>
                </a:tc>
                <a:extLst>
                  <a:ext uri="{0D108BD9-81ED-4DB2-BD59-A6C34878D82A}">
                    <a16:rowId xmlns:a16="http://schemas.microsoft.com/office/drawing/2014/main" val="1808543165"/>
                  </a:ext>
                </a:extLst>
              </a:tr>
              <a:tr h="1585964">
                <a:tc>
                  <a:txBody>
                    <a:bodyPr/>
                    <a:lstStyle/>
                    <a:p>
                      <a:pPr marL="0" lvl="0" indent="0" algn="just">
                        <a:lnSpc>
                          <a:spcPct val="115000"/>
                        </a:lnSpc>
                        <a:spcAft>
                          <a:spcPts val="0"/>
                        </a:spcAft>
                        <a:buFont typeface="Symbol" panose="05050102010706020507" pitchFamily="18" charset="2"/>
                        <a:buNone/>
                      </a:pPr>
                      <a:r>
                        <a:rPr lang="en-GB" sz="2400" b="1" kern="100" dirty="0">
                          <a:solidFill>
                            <a:srgbClr val="000000"/>
                          </a:solidFill>
                          <a:effectLst/>
                          <a:latin typeface="Calibri" panose="020F0502020204030204" pitchFamily="34" charset="0"/>
                          <a:ea typeface="SimSun" panose="02010600030101010101" pitchFamily="2" charset="-122"/>
                        </a:rPr>
                        <a:t> What are the causes of the problem?</a:t>
                      </a:r>
                      <a:endParaRPr lang="en-GB" sz="2400" b="1" kern="100" dirty="0">
                        <a:effectLst/>
                        <a:latin typeface="Times New Roman" panose="02020603050405020304" pitchFamily="18" charset="0"/>
                        <a:ea typeface="SimSun" panose="02010600030101010101" pitchFamily="2" charset="-122"/>
                      </a:endParaRPr>
                    </a:p>
                    <a:p>
                      <a:pPr marL="742950" lvl="1" indent="-285750" algn="just">
                        <a:lnSpc>
                          <a:spcPct val="115000"/>
                        </a:lnSpc>
                        <a:spcAft>
                          <a:spcPts val="0"/>
                        </a:spcAft>
                        <a:buFont typeface="Courier New" panose="02070309020205020404" pitchFamily="49" charset="0"/>
                        <a:buChar char="o"/>
                      </a:pPr>
                      <a:r>
                        <a:rPr lang="en-GB" sz="2400" kern="100" dirty="0">
                          <a:solidFill>
                            <a:srgbClr val="000000"/>
                          </a:solidFill>
                          <a:effectLst/>
                          <a:latin typeface="Calibri" panose="020F0502020204030204" pitchFamily="34" charset="0"/>
                          <a:ea typeface="SimSun" panose="02010600030101010101" pitchFamily="2" charset="-122"/>
                        </a:rPr>
                        <a:t>What is the main cause?</a:t>
                      </a:r>
                      <a:endParaRPr lang="en-GB" sz="2400" kern="100" dirty="0">
                        <a:effectLst/>
                        <a:latin typeface="Times New Roman" panose="02020603050405020304" pitchFamily="18" charset="0"/>
                        <a:ea typeface="SimSun" panose="02010600030101010101" pitchFamily="2" charset="-122"/>
                      </a:endParaRPr>
                    </a:p>
                    <a:p>
                      <a:pPr marL="742950" lvl="1" indent="-285750" algn="just">
                        <a:lnSpc>
                          <a:spcPct val="115000"/>
                        </a:lnSpc>
                        <a:spcAft>
                          <a:spcPts val="0"/>
                        </a:spcAft>
                        <a:buFont typeface="Courier New" panose="02070309020205020404" pitchFamily="49" charset="0"/>
                        <a:buChar char="o"/>
                      </a:pPr>
                      <a:r>
                        <a:rPr lang="en-GB" sz="2400" kern="100" dirty="0">
                          <a:solidFill>
                            <a:srgbClr val="000000"/>
                          </a:solidFill>
                          <a:effectLst/>
                          <a:latin typeface="Calibri" panose="020F0502020204030204" pitchFamily="34" charset="0"/>
                          <a:ea typeface="SimSun" panose="02010600030101010101" pitchFamily="2" charset="-122"/>
                        </a:rPr>
                        <a:t>What are the additional causes? </a:t>
                      </a:r>
                      <a:endParaRPr lang="en-GB" sz="2400" kern="100" dirty="0">
                        <a:effectLst/>
                        <a:latin typeface="Times New Roman" panose="02020603050405020304" pitchFamily="18" charset="0"/>
                        <a:ea typeface="SimSun" panose="02010600030101010101" pitchFamily="2" charset="-122"/>
                      </a:endParaRPr>
                    </a:p>
                  </a:txBody>
                  <a:tcPr marL="47611" marR="47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D1"/>
                    </a:solidFill>
                  </a:tcPr>
                </a:tc>
                <a:tc>
                  <a:txBody>
                    <a:bodyPr/>
                    <a:lstStyle/>
                    <a:p>
                      <a:pPr algn="just">
                        <a:lnSpc>
                          <a:spcPct val="115000"/>
                        </a:lnSpc>
                        <a:spcAft>
                          <a:spcPts val="0"/>
                        </a:spcAft>
                      </a:pPr>
                      <a:endParaRPr lang="en-GB" sz="2000" kern="100" dirty="0">
                        <a:effectLst/>
                        <a:latin typeface="Times New Roman" panose="02020603050405020304" pitchFamily="18" charset="0"/>
                        <a:ea typeface="SimSun" panose="02010600030101010101" pitchFamily="2" charset="-122"/>
                      </a:endParaRPr>
                    </a:p>
                  </a:txBody>
                  <a:tcPr marL="47611" marR="476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D1"/>
                    </a:solidFill>
                  </a:tcPr>
                </a:tc>
                <a:extLst>
                  <a:ext uri="{0D108BD9-81ED-4DB2-BD59-A6C34878D82A}">
                    <a16:rowId xmlns:a16="http://schemas.microsoft.com/office/drawing/2014/main" val="2434763172"/>
                  </a:ext>
                </a:extLst>
              </a:tr>
              <a:tr h="1585964">
                <a:tc>
                  <a:txBody>
                    <a:bodyPr/>
                    <a:lstStyle/>
                    <a:p>
                      <a:pPr marL="0" lvl="0" indent="0" algn="just">
                        <a:lnSpc>
                          <a:spcPct val="115000"/>
                        </a:lnSpc>
                        <a:spcAft>
                          <a:spcPts val="0"/>
                        </a:spcAft>
                        <a:buFont typeface="Symbol" panose="05050102010706020507" pitchFamily="18" charset="2"/>
                        <a:buNone/>
                      </a:pPr>
                      <a:r>
                        <a:rPr lang="en-GB" sz="2400" b="1" kern="100" dirty="0">
                          <a:solidFill>
                            <a:srgbClr val="000000"/>
                          </a:solidFill>
                          <a:effectLst/>
                          <a:latin typeface="Calibri" panose="020F0502020204030204" pitchFamily="34" charset="0"/>
                          <a:ea typeface="SimSun" panose="02010600030101010101" pitchFamily="2" charset="-122"/>
                        </a:rPr>
                        <a:t> Why does this problem need to be solved?</a:t>
                      </a:r>
                      <a:endParaRPr lang="en-GB" sz="2400" b="1" kern="100" dirty="0">
                        <a:effectLst/>
                        <a:latin typeface="Times New Roman" panose="02020603050405020304" pitchFamily="18" charset="0"/>
                        <a:ea typeface="SimSun" panose="02010600030101010101" pitchFamily="2" charset="-122"/>
                      </a:endParaRPr>
                    </a:p>
                    <a:p>
                      <a:pPr marL="742950" lvl="1" indent="-285750" algn="just">
                        <a:lnSpc>
                          <a:spcPct val="115000"/>
                        </a:lnSpc>
                        <a:spcAft>
                          <a:spcPts val="0"/>
                        </a:spcAft>
                        <a:buFont typeface="Courier New" panose="02070309020205020404" pitchFamily="49" charset="0"/>
                        <a:buChar char="o"/>
                      </a:pPr>
                      <a:r>
                        <a:rPr lang="en-GB" sz="2400" kern="100" dirty="0">
                          <a:solidFill>
                            <a:srgbClr val="000000"/>
                          </a:solidFill>
                          <a:effectLst/>
                          <a:latin typeface="Calibri" panose="020F0502020204030204" pitchFamily="34" charset="0"/>
                          <a:ea typeface="SimSun" panose="02010600030101010101" pitchFamily="2" charset="-122"/>
                        </a:rPr>
                        <a:t>Why is it such a serious problem? </a:t>
                      </a:r>
                      <a:endParaRPr lang="en-GB" sz="2400" kern="100" dirty="0">
                        <a:effectLst/>
                        <a:latin typeface="Times New Roman" panose="02020603050405020304" pitchFamily="18" charset="0"/>
                        <a:ea typeface="SimSun" panose="02010600030101010101" pitchFamily="2" charset="-122"/>
                      </a:endParaRPr>
                    </a:p>
                    <a:p>
                      <a:pPr marL="742950" lvl="1" indent="-285750" algn="just">
                        <a:lnSpc>
                          <a:spcPct val="115000"/>
                        </a:lnSpc>
                        <a:spcAft>
                          <a:spcPts val="0"/>
                        </a:spcAft>
                        <a:buFont typeface="Courier New" panose="02070309020205020404" pitchFamily="49" charset="0"/>
                        <a:buChar char="o"/>
                      </a:pPr>
                      <a:r>
                        <a:rPr lang="en-GB" sz="2400" kern="100" dirty="0">
                          <a:solidFill>
                            <a:srgbClr val="000000"/>
                          </a:solidFill>
                          <a:effectLst/>
                          <a:latin typeface="Calibri" panose="020F0502020204030204" pitchFamily="34" charset="0"/>
                          <a:ea typeface="SimSun" panose="02010600030101010101" pitchFamily="2" charset="-122"/>
                        </a:rPr>
                        <a:t>What are the negative impacts?</a:t>
                      </a:r>
                      <a:endParaRPr lang="en-GB" sz="2400" kern="100" dirty="0">
                        <a:effectLst/>
                        <a:latin typeface="Times New Roman" panose="02020603050405020304" pitchFamily="18" charset="0"/>
                        <a:ea typeface="SimSun" panose="02010600030101010101" pitchFamily="2" charset="-122"/>
                      </a:endParaRPr>
                    </a:p>
                  </a:txBody>
                  <a:tcPr marL="47611" marR="47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D1"/>
                    </a:solidFill>
                  </a:tcPr>
                </a:tc>
                <a:tc>
                  <a:txBody>
                    <a:bodyPr/>
                    <a:lstStyle/>
                    <a:p>
                      <a:pPr algn="just">
                        <a:lnSpc>
                          <a:spcPct val="115000"/>
                        </a:lnSpc>
                        <a:spcAft>
                          <a:spcPts val="0"/>
                        </a:spcAft>
                      </a:pPr>
                      <a:endParaRPr lang="en-GB" sz="2000" kern="100" dirty="0">
                        <a:effectLst/>
                        <a:latin typeface="Times New Roman" panose="02020603050405020304" pitchFamily="18" charset="0"/>
                        <a:ea typeface="SimSun" panose="02010600030101010101" pitchFamily="2" charset="-122"/>
                      </a:endParaRPr>
                    </a:p>
                  </a:txBody>
                  <a:tcPr marL="47611" marR="476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D1"/>
                    </a:solidFill>
                  </a:tcPr>
                </a:tc>
                <a:extLst>
                  <a:ext uri="{0D108BD9-81ED-4DB2-BD59-A6C34878D82A}">
                    <a16:rowId xmlns:a16="http://schemas.microsoft.com/office/drawing/2014/main" val="2380398550"/>
                  </a:ext>
                </a:extLst>
              </a:tr>
            </a:tbl>
          </a:graphicData>
        </a:graphic>
      </p:graphicFrame>
      <p:pic>
        <p:nvPicPr>
          <p:cNvPr id="4" name="Picture 3" descr="Book Generic Mixed icon">
            <a:extLst>
              <a:ext uri="{FF2B5EF4-FFF2-40B4-BE49-F238E27FC236}">
                <a16:creationId xmlns:a16="http://schemas.microsoft.com/office/drawing/2014/main" id="{92BD805E-ED04-63EF-73BE-7BDE7FFDE9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38191" y="568947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3784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545d15f7-6577-4bc9-aa88-89ac4a3e5607" xsi:nil="true"/>
    <TaxCatchAll xmlns="71566fe0-4e9e-429a-8fc8-bbed13cddc77" xsi:nil="true"/>
    <lcf76f155ced4ddcb4097134ff3c332f xmlns="545d15f7-6577-4bc9-aa88-89ac4a3e5607">
      <Terms xmlns="http://schemas.microsoft.com/office/infopath/2007/PartnerControls"/>
    </lcf76f155ced4ddcb4097134ff3c332f>
    <SharedWithUsers xmlns="71566fe0-4e9e-429a-8fc8-bbed13cddc77">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CD13BD3B2ACE4B479C7E961D71E27E68" ma:contentTypeVersion="16" ma:contentTypeDescription="新建文档。" ma:contentTypeScope="" ma:versionID="65269c79cef78e6491dd409c167040fa">
  <xsd:schema xmlns:xsd="http://www.w3.org/2001/XMLSchema" xmlns:xs="http://www.w3.org/2001/XMLSchema" xmlns:p="http://schemas.microsoft.com/office/2006/metadata/properties" xmlns:ns2="545d15f7-6577-4bc9-aa88-89ac4a3e5607" xmlns:ns3="71566fe0-4e9e-429a-8fc8-bbed13cddc77" targetNamespace="http://schemas.microsoft.com/office/2006/metadata/properties" ma:root="true" ma:fieldsID="058396fbee5d4087d1d030aa0ed51382" ns2:_="" ns3:_="">
    <xsd:import namespace="545d15f7-6577-4bc9-aa88-89ac4a3e5607"/>
    <xsd:import namespace="71566fe0-4e9e-429a-8fc8-bbed13cddc77"/>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5d15f7-6577-4bc9-aa88-89ac4a3e56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图像标记" ma:readOnly="false" ma:fieldId="{5cf76f15-5ced-4ddc-b409-7134ff3c332f}" ma:taxonomyMulti="true" ma:sspId="5b41eaff-6be1-43e3-aa28-e44eb035eb3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566fe0-4e9e-429a-8fc8-bbed13cddc77" elementFormDefault="qualified">
    <xsd:import namespace="http://schemas.microsoft.com/office/2006/documentManagement/types"/>
    <xsd:import namespace="http://schemas.microsoft.com/office/infopath/2007/PartnerControls"/>
    <xsd:element name="SharedWithUsers" ma:index="1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享对象详细信息" ma:internalName="SharedWithDetails" ma:readOnly="true">
      <xsd:simpleType>
        <xsd:restriction base="dms:Note">
          <xsd:maxLength value="255"/>
        </xsd:restriction>
      </xsd:simpleType>
    </xsd:element>
    <xsd:element name="TaxCatchAll" ma:index="22" nillable="true" ma:displayName="Taxonomy Catch All Column" ma:hidden="true" ma:list="{77187714-89cd-4f3c-bca0-aa506d32a13e}" ma:internalName="TaxCatchAll" ma:showField="CatchAllData" ma:web="71566fe0-4e9e-429a-8fc8-bbed13cddc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FD932A-F324-46EC-A471-CB011E9024D9}">
  <ds:schemaRefs>
    <ds:schemaRef ds:uri="http://schemas.microsoft.com/sharepoint/v3/contenttype/forms"/>
  </ds:schemaRefs>
</ds:datastoreItem>
</file>

<file path=customXml/itemProps2.xml><?xml version="1.0" encoding="utf-8"?>
<ds:datastoreItem xmlns:ds="http://schemas.openxmlformats.org/officeDocument/2006/customXml" ds:itemID="{F41187D4-867B-4BCC-9BAC-3FB608B710DB}">
  <ds:schemaRefs>
    <ds:schemaRef ds:uri="http://purl.org/dc/dcmitype/"/>
    <ds:schemaRef ds:uri="545d15f7-6577-4bc9-aa88-89ac4a3e5607"/>
    <ds:schemaRef ds:uri="http://schemas.microsoft.com/office/2006/documentManagement/types"/>
    <ds:schemaRef ds:uri="http://www.w3.org/XML/1998/namespace"/>
    <ds:schemaRef ds:uri="http://purl.org/dc/elements/1.1/"/>
    <ds:schemaRef ds:uri="http://schemas.microsoft.com/office/infopath/2007/PartnerControls"/>
    <ds:schemaRef ds:uri="71566fe0-4e9e-429a-8fc8-bbed13cddc77"/>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EC73287A-9A56-4D82-9FA0-53C9D32CCD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5d15f7-6577-4bc9-aa88-89ac4a3e5607"/>
    <ds:schemaRef ds:uri="71566fe0-4e9e-429a-8fc8-bbed13cdd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8839</TotalTime>
  <Words>2409</Words>
  <Application>Microsoft Office PowerPoint</Application>
  <PresentationFormat>Widescreen</PresentationFormat>
  <Paragraphs>301</Paragraphs>
  <Slides>30</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Calibri </vt:lpstr>
      <vt:lpstr>Arial</vt:lpstr>
      <vt:lpstr>Calibri</vt:lpstr>
      <vt:lpstr>Calibri Light</vt:lpstr>
      <vt:lpstr>Courier New</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Shayna Kozuch</dc:creator>
  <cp:lastModifiedBy>Michaela Seserman</cp:lastModifiedBy>
  <cp:revision>1221</cp:revision>
  <cp:lastPrinted>2015-02-25T05:39:47Z</cp:lastPrinted>
  <dcterms:created xsi:type="dcterms:W3CDTF">2011-01-19T07:34:59Z</dcterms:created>
  <dcterms:modified xsi:type="dcterms:W3CDTF">2025-01-13T06:51:36Z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0x010100CD13BD3B2ACE4B479C7E961D71E27E68</vt:lpwstr>
  </property>
  <property fmtid="{D5CDD505-2E9C-101B-9397-08002B2CF9AE}" pid="3" name="Order">
    <vt:r8>11700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TriggerFlowInfo">
    <vt:lpwstr/>
  </property>
  <property fmtid="{D5CDD505-2E9C-101B-9397-08002B2CF9AE}" pid="10" name="MediaServiceImageTags">
    <vt:lpwstr/>
  </property>
</Properties>
</file>