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23"/>
  </p:notesMasterIdLst>
  <p:handoutMasterIdLst>
    <p:handoutMasterId r:id="rId24"/>
  </p:handoutMasterIdLst>
  <p:sldIdLst>
    <p:sldId id="784" r:id="rId5"/>
    <p:sldId id="785" r:id="rId6"/>
    <p:sldId id="891" r:id="rId7"/>
    <p:sldId id="892" r:id="rId8"/>
    <p:sldId id="893" r:id="rId9"/>
    <p:sldId id="894" r:id="rId10"/>
    <p:sldId id="895" r:id="rId11"/>
    <p:sldId id="896" r:id="rId12"/>
    <p:sldId id="887" r:id="rId13"/>
    <p:sldId id="888" r:id="rId14"/>
    <p:sldId id="897" r:id="rId15"/>
    <p:sldId id="898" r:id="rId16"/>
    <p:sldId id="899" r:id="rId17"/>
    <p:sldId id="900" r:id="rId18"/>
    <p:sldId id="901" r:id="rId19"/>
    <p:sldId id="902" r:id="rId20"/>
    <p:sldId id="903" r:id="rId21"/>
    <p:sldId id="783" r:id="rId22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t" initials="PJT" lastIdx="2" clrIdx="0"/>
  <p:cmAuthor id="1" name="Shayna Kozuch" initials="SK" lastIdx="2" clrIdx="1">
    <p:extLst>
      <p:ext uri="{19B8F6BF-5375-455C-9EA6-DF929625EA0E}">
        <p15:presenceInfo xmlns:p15="http://schemas.microsoft.com/office/powerpoint/2012/main" userId="S-1-5-21-371399076-3047136788-812747186-33748" providerId="AD"/>
      </p:ext>
    </p:extLst>
  </p:cmAuthor>
  <p:cmAuthor id="2" name="Jamie Emerson" initials="JE" lastIdx="3" clrIdx="2">
    <p:extLst>
      <p:ext uri="{19B8F6BF-5375-455C-9EA6-DF929625EA0E}">
        <p15:presenceInfo xmlns:p15="http://schemas.microsoft.com/office/powerpoint/2012/main" userId="Jamie Emerson" providerId="None"/>
      </p:ext>
    </p:extLst>
  </p:cmAuthor>
  <p:cmAuthor id="3" name="Robert Hartigan" initials="RH" lastIdx="2" clrIdx="3">
    <p:extLst>
      <p:ext uri="{19B8F6BF-5375-455C-9EA6-DF929625EA0E}">
        <p15:presenceInfo xmlns:p15="http://schemas.microsoft.com/office/powerpoint/2012/main" userId="S-1-5-21-371399076-3047136788-812747186-64067" providerId="AD"/>
      </p:ext>
    </p:extLst>
  </p:cmAuthor>
  <p:cmAuthor id="4" name="Jin" initials="J" lastIdx="1" clrIdx="4">
    <p:extLst>
      <p:ext uri="{19B8F6BF-5375-455C-9EA6-DF929625EA0E}">
        <p15:presenceInfo xmlns:p15="http://schemas.microsoft.com/office/powerpoint/2012/main" userId="5e610716b1007c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1"/>
    <a:srgbClr val="3A3AF6"/>
    <a:srgbClr val="C7EBE2"/>
    <a:srgbClr val="EFD8EC"/>
    <a:srgbClr val="FF6D6A"/>
    <a:srgbClr val="E5FBFF"/>
    <a:srgbClr val="FFF8E5"/>
    <a:srgbClr val="C9F7FF"/>
    <a:srgbClr val="7F6000"/>
    <a:srgbClr val="F7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1B2ED-12B9-4ED0-BEFF-AF8DE71BAECA}" v="55" dt="2024-01-16T02:21:19.736"/>
    <p1510:client id="{ABAE52F7-884F-4DF8-B956-A5D63965A66C}" v="13" dt="2024-01-16T01:38:39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6197" autoAdjust="0"/>
  </p:normalViewPr>
  <p:slideViewPr>
    <p:cSldViewPr>
      <p:cViewPr varScale="1">
        <p:scale>
          <a:sx n="68" d="100"/>
          <a:sy n="68" d="100"/>
        </p:scale>
        <p:origin x="54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Nicholas" userId="ee7f9edb-fbca-4f48-9b77-f61c077cef28" providerId="ADAL" clId="{716E8768-D012-490A-81B4-B653292148A3}"/>
    <pc:docChg chg="undo redo custSel addSld delSld modSld sldOrd">
      <pc:chgData name="Richard Nicholas" userId="ee7f9edb-fbca-4f48-9b77-f61c077cef28" providerId="ADAL" clId="{716E8768-D012-490A-81B4-B653292148A3}" dt="2024-01-16T03:07:36.114" v="5660" actId="1076"/>
      <pc:docMkLst>
        <pc:docMk/>
      </pc:docMkLst>
      <pc:sldChg chg="modSp">
        <pc:chgData name="Richard Nicholas" userId="ee7f9edb-fbca-4f48-9b77-f61c077cef28" providerId="ADAL" clId="{716E8768-D012-490A-81B4-B653292148A3}" dt="2024-01-15T07:07:33.054" v="4843" actId="123"/>
        <pc:sldMkLst>
          <pc:docMk/>
          <pc:sldMk cId="3747593373" sldId="818"/>
        </pc:sldMkLst>
        <pc:graphicFrameChg chg="modGraphic">
          <ac:chgData name="Richard Nicholas" userId="ee7f9edb-fbca-4f48-9b77-f61c077cef28" providerId="ADAL" clId="{716E8768-D012-490A-81B4-B653292148A3}" dt="2024-01-15T07:07:33.054" v="4843" actId="123"/>
          <ac:graphicFrameMkLst>
            <pc:docMk/>
            <pc:sldMk cId="3747593373" sldId="818"/>
            <ac:graphicFrameMk id="2" creationId="{00000000-0000-0000-0000-000000000000}"/>
          </ac:graphicFrameMkLst>
        </pc:graphicFrameChg>
      </pc:sldChg>
      <pc:sldChg chg="delSp modSp">
        <pc:chgData name="Richard Nicholas" userId="ee7f9edb-fbca-4f48-9b77-f61c077cef28" providerId="ADAL" clId="{716E8768-D012-490A-81B4-B653292148A3}" dt="2024-01-15T05:35:13.417" v="2385" actId="255"/>
        <pc:sldMkLst>
          <pc:docMk/>
          <pc:sldMk cId="4062333121" sldId="854"/>
        </pc:sldMkLst>
        <pc:spChg chg="del mod">
          <ac:chgData name="Richard Nicholas" userId="ee7f9edb-fbca-4f48-9b77-f61c077cef28" providerId="ADAL" clId="{716E8768-D012-490A-81B4-B653292148A3}" dt="2024-01-15T05:24:32.948" v="2024" actId="478"/>
          <ac:spMkLst>
            <pc:docMk/>
            <pc:sldMk cId="4062333121" sldId="854"/>
            <ac:spMk id="2" creationId="{00000000-0000-0000-0000-000000000000}"/>
          </ac:spMkLst>
        </pc:spChg>
        <pc:spChg chg="mod">
          <ac:chgData name="Richard Nicholas" userId="ee7f9edb-fbca-4f48-9b77-f61c077cef28" providerId="ADAL" clId="{716E8768-D012-490A-81B4-B653292148A3}" dt="2024-01-15T05:35:13.417" v="2385" actId="255"/>
          <ac:spMkLst>
            <pc:docMk/>
            <pc:sldMk cId="4062333121" sldId="854"/>
            <ac:spMk id="3" creationId="{00000000-0000-0000-0000-000000000000}"/>
          </ac:spMkLst>
        </pc:spChg>
        <pc:spChg chg="del">
          <ac:chgData name="Richard Nicholas" userId="ee7f9edb-fbca-4f48-9b77-f61c077cef28" providerId="ADAL" clId="{716E8768-D012-490A-81B4-B653292148A3}" dt="2024-01-15T05:30:02.539" v="2061" actId="478"/>
          <ac:spMkLst>
            <pc:docMk/>
            <pc:sldMk cId="4062333121" sldId="854"/>
            <ac:spMk id="4" creationId="{00000000-0000-0000-0000-000000000000}"/>
          </ac:spMkLst>
        </pc:spChg>
        <pc:spChg chg="mod">
          <ac:chgData name="Richard Nicholas" userId="ee7f9edb-fbca-4f48-9b77-f61c077cef28" providerId="ADAL" clId="{716E8768-D012-490A-81B4-B653292148A3}" dt="2024-01-15T05:32:26.951" v="2214" actId="20577"/>
          <ac:spMkLst>
            <pc:docMk/>
            <pc:sldMk cId="4062333121" sldId="854"/>
            <ac:spMk id="7" creationId="{00000000-0000-0000-0000-000000000000}"/>
          </ac:spMkLst>
        </pc:spChg>
        <pc:spChg chg="del">
          <ac:chgData name="Richard Nicholas" userId="ee7f9edb-fbca-4f48-9b77-f61c077cef28" providerId="ADAL" clId="{716E8768-D012-490A-81B4-B653292148A3}" dt="2024-01-15T05:25:46.925" v="2054" actId="478"/>
          <ac:spMkLst>
            <pc:docMk/>
            <pc:sldMk cId="4062333121" sldId="854"/>
            <ac:spMk id="9" creationId="{00000000-0000-0000-0000-000000000000}"/>
          </ac:spMkLst>
        </pc:spChg>
        <pc:graphicFrameChg chg="del">
          <ac:chgData name="Richard Nicholas" userId="ee7f9edb-fbca-4f48-9b77-f61c077cef28" providerId="ADAL" clId="{716E8768-D012-490A-81B4-B653292148A3}" dt="2024-01-15T05:29:58.935" v="2060" actId="478"/>
          <ac:graphicFrameMkLst>
            <pc:docMk/>
            <pc:sldMk cId="4062333121" sldId="854"/>
            <ac:graphicFrameMk id="11" creationId="{5C20A602-51E2-43A6-BBE2-0A78BF895CEC}"/>
          </ac:graphicFrameMkLst>
        </pc:graphicFrameChg>
      </pc:sldChg>
      <pc:sldChg chg="addSp delSp modSp delAnim modAnim">
        <pc:chgData name="Richard Nicholas" userId="ee7f9edb-fbca-4f48-9b77-f61c077cef28" providerId="ADAL" clId="{716E8768-D012-490A-81B4-B653292148A3}" dt="2024-01-16T02:48:25.413" v="5386" actId="478"/>
        <pc:sldMkLst>
          <pc:docMk/>
          <pc:sldMk cId="2623596717" sldId="856"/>
        </pc:sldMkLst>
        <pc:spChg chg="add del mod">
          <ac:chgData name="Richard Nicholas" userId="ee7f9edb-fbca-4f48-9b77-f61c077cef28" providerId="ADAL" clId="{716E8768-D012-490A-81B4-B653292148A3}" dt="2024-01-16T02:48:25.413" v="5386" actId="478"/>
          <ac:spMkLst>
            <pc:docMk/>
            <pc:sldMk cId="2623596717" sldId="856"/>
            <ac:spMk id="4" creationId="{2D005500-8F0E-471F-BE67-D8FB0D914EAE}"/>
          </ac:spMkLst>
        </pc:spChg>
      </pc:sldChg>
      <pc:sldChg chg="modSp">
        <pc:chgData name="Richard Nicholas" userId="ee7f9edb-fbca-4f48-9b77-f61c077cef28" providerId="ADAL" clId="{716E8768-D012-490A-81B4-B653292148A3}" dt="2024-01-16T02:52:11.483" v="5391" actId="1076"/>
        <pc:sldMkLst>
          <pc:docMk/>
          <pc:sldMk cId="688508202" sldId="859"/>
        </pc:sldMkLst>
        <pc:spChg chg="mod">
          <ac:chgData name="Richard Nicholas" userId="ee7f9edb-fbca-4f48-9b77-f61c077cef28" providerId="ADAL" clId="{716E8768-D012-490A-81B4-B653292148A3}" dt="2024-01-16T02:52:11.483" v="5391" actId="1076"/>
          <ac:spMkLst>
            <pc:docMk/>
            <pc:sldMk cId="688508202" sldId="859"/>
            <ac:spMk id="3" creationId="{00000000-0000-0000-0000-000000000000}"/>
          </ac:spMkLst>
        </pc:spChg>
      </pc:sldChg>
      <pc:sldChg chg="addSp modSp modAnim">
        <pc:chgData name="Richard Nicholas" userId="ee7f9edb-fbca-4f48-9b77-f61c077cef28" providerId="ADAL" clId="{716E8768-D012-490A-81B4-B653292148A3}" dt="2024-01-16T03:02:09.318" v="5504" actId="113"/>
        <pc:sldMkLst>
          <pc:docMk/>
          <pc:sldMk cId="1800363149" sldId="877"/>
        </pc:sldMkLst>
        <pc:spChg chg="add mod">
          <ac:chgData name="Richard Nicholas" userId="ee7f9edb-fbca-4f48-9b77-f61c077cef28" providerId="ADAL" clId="{716E8768-D012-490A-81B4-B653292148A3}" dt="2024-01-16T03:02:09.318" v="5504" actId="113"/>
          <ac:spMkLst>
            <pc:docMk/>
            <pc:sldMk cId="1800363149" sldId="877"/>
            <ac:spMk id="9" creationId="{7FBD86AA-FCB0-465E-A0BA-AA0BCB1B05DB}"/>
          </ac:spMkLst>
        </pc:spChg>
        <pc:spChg chg="mod">
          <ac:chgData name="Richard Nicholas" userId="ee7f9edb-fbca-4f48-9b77-f61c077cef28" providerId="ADAL" clId="{716E8768-D012-490A-81B4-B653292148A3}" dt="2024-01-16T02:50:41.895" v="5390" actId="1076"/>
          <ac:spMkLst>
            <pc:docMk/>
            <pc:sldMk cId="1800363149" sldId="877"/>
            <ac:spMk id="11" creationId="{00000000-0000-0000-0000-000000000000}"/>
          </ac:spMkLst>
        </pc:spChg>
      </pc:sldChg>
      <pc:sldChg chg="addSp delSp modSp delAnim modAnim">
        <pc:chgData name="Richard Nicholas" userId="ee7f9edb-fbca-4f48-9b77-f61c077cef28" providerId="ADAL" clId="{716E8768-D012-490A-81B4-B653292148A3}" dt="2024-01-15T07:18:16.430" v="4858" actId="20577"/>
        <pc:sldMkLst>
          <pc:docMk/>
          <pc:sldMk cId="3021048845" sldId="879"/>
        </pc:sldMkLst>
        <pc:spChg chg="del">
          <ac:chgData name="Richard Nicholas" userId="ee7f9edb-fbca-4f48-9b77-f61c077cef28" providerId="ADAL" clId="{716E8768-D012-490A-81B4-B653292148A3}" dt="2024-01-15T02:17:38.062" v="153" actId="478"/>
          <ac:spMkLst>
            <pc:docMk/>
            <pc:sldMk cId="3021048845" sldId="879"/>
            <ac:spMk id="2" creationId="{00000000-0000-0000-0000-000000000000}"/>
          </ac:spMkLst>
        </pc:spChg>
        <pc:spChg chg="mod">
          <ac:chgData name="Richard Nicholas" userId="ee7f9edb-fbca-4f48-9b77-f61c077cef28" providerId="ADAL" clId="{716E8768-D012-490A-81B4-B653292148A3}" dt="2024-01-15T07:18:16.430" v="4858" actId="20577"/>
          <ac:spMkLst>
            <pc:docMk/>
            <pc:sldMk cId="3021048845" sldId="879"/>
            <ac:spMk id="3" creationId="{00000000-0000-0000-0000-000000000000}"/>
          </ac:spMkLst>
        </pc:spChg>
        <pc:spChg chg="del">
          <ac:chgData name="Richard Nicholas" userId="ee7f9edb-fbca-4f48-9b77-f61c077cef28" providerId="ADAL" clId="{716E8768-D012-490A-81B4-B653292148A3}" dt="2024-01-15T02:17:44.199" v="155" actId="478"/>
          <ac:spMkLst>
            <pc:docMk/>
            <pc:sldMk cId="3021048845" sldId="879"/>
            <ac:spMk id="4" creationId="{00000000-0000-0000-0000-000000000000}"/>
          </ac:spMkLst>
        </pc:spChg>
        <pc:spChg chg="mod">
          <ac:chgData name="Richard Nicholas" userId="ee7f9edb-fbca-4f48-9b77-f61c077cef28" providerId="ADAL" clId="{716E8768-D012-490A-81B4-B653292148A3}" dt="2024-01-15T02:28:48.983" v="219" actId="20577"/>
          <ac:spMkLst>
            <pc:docMk/>
            <pc:sldMk cId="3021048845" sldId="879"/>
            <ac:spMk id="7" creationId="{00000000-0000-0000-0000-000000000000}"/>
          </ac:spMkLst>
        </pc:spChg>
        <pc:spChg chg="del">
          <ac:chgData name="Richard Nicholas" userId="ee7f9edb-fbca-4f48-9b77-f61c077cef28" providerId="ADAL" clId="{716E8768-D012-490A-81B4-B653292148A3}" dt="2024-01-15T02:17:33.978" v="151" actId="478"/>
          <ac:spMkLst>
            <pc:docMk/>
            <pc:sldMk cId="3021048845" sldId="879"/>
            <ac:spMk id="9" creationId="{00000000-0000-0000-0000-000000000000}"/>
          </ac:spMkLst>
        </pc:spChg>
        <pc:spChg chg="del topLvl">
          <ac:chgData name="Richard Nicholas" userId="ee7f9edb-fbca-4f48-9b77-f61c077cef28" providerId="ADAL" clId="{716E8768-D012-490A-81B4-B653292148A3}" dt="2024-01-15T02:24:44.392" v="167" actId="478"/>
          <ac:spMkLst>
            <pc:docMk/>
            <pc:sldMk cId="3021048845" sldId="879"/>
            <ac:spMk id="14" creationId="{C83BA71C-A19F-4B30-9619-A06CB110272C}"/>
          </ac:spMkLst>
        </pc:spChg>
        <pc:spChg chg="del topLvl">
          <ac:chgData name="Richard Nicholas" userId="ee7f9edb-fbca-4f48-9b77-f61c077cef28" providerId="ADAL" clId="{716E8768-D012-490A-81B4-B653292148A3}" dt="2024-01-15T02:25:20.460" v="171" actId="478"/>
          <ac:spMkLst>
            <pc:docMk/>
            <pc:sldMk cId="3021048845" sldId="879"/>
            <ac:spMk id="17" creationId="{20C23578-68B1-43E1-87FC-D57B0453739F}"/>
          </ac:spMkLst>
        </pc:spChg>
        <pc:spChg chg="del mod topLvl">
          <ac:chgData name="Richard Nicholas" userId="ee7f9edb-fbca-4f48-9b77-f61c077cef28" providerId="ADAL" clId="{716E8768-D012-490A-81B4-B653292148A3}" dt="2024-01-15T02:27:04.771" v="185" actId="478"/>
          <ac:spMkLst>
            <pc:docMk/>
            <pc:sldMk cId="3021048845" sldId="879"/>
            <ac:spMk id="20" creationId="{E5E37EFA-3F4F-4800-87F7-C836E9D59A55}"/>
          </ac:spMkLst>
        </pc:spChg>
        <pc:spChg chg="del topLvl">
          <ac:chgData name="Richard Nicholas" userId="ee7f9edb-fbca-4f48-9b77-f61c077cef28" providerId="ADAL" clId="{716E8768-D012-490A-81B4-B653292148A3}" dt="2024-01-15T02:26:54.566" v="181" actId="478"/>
          <ac:spMkLst>
            <pc:docMk/>
            <pc:sldMk cId="3021048845" sldId="879"/>
            <ac:spMk id="23" creationId="{E6F1E54D-8B80-4448-AC23-54D2B5015A0E}"/>
          </ac:spMkLst>
        </pc:spChg>
        <pc:grpChg chg="add del">
          <ac:chgData name="Richard Nicholas" userId="ee7f9edb-fbca-4f48-9b77-f61c077cef28" providerId="ADAL" clId="{716E8768-D012-490A-81B4-B653292148A3}" dt="2024-01-15T02:24:44.392" v="167" actId="478"/>
          <ac:grpSpMkLst>
            <pc:docMk/>
            <pc:sldMk cId="3021048845" sldId="879"/>
            <ac:grpSpMk id="12" creationId="{DC66D802-591D-4CD3-AC01-1ED492E6D8A9}"/>
          </ac:grpSpMkLst>
        </pc:grpChg>
        <pc:grpChg chg="add del">
          <ac:chgData name="Richard Nicholas" userId="ee7f9edb-fbca-4f48-9b77-f61c077cef28" providerId="ADAL" clId="{716E8768-D012-490A-81B4-B653292148A3}" dt="2024-01-15T02:25:20.460" v="171" actId="478"/>
          <ac:grpSpMkLst>
            <pc:docMk/>
            <pc:sldMk cId="3021048845" sldId="879"/>
            <ac:grpSpMk id="15" creationId="{141C3440-77C8-42BD-AFAF-67328E1412BF}"/>
          </ac:grpSpMkLst>
        </pc:grpChg>
        <pc:grpChg chg="add del">
          <ac:chgData name="Richard Nicholas" userId="ee7f9edb-fbca-4f48-9b77-f61c077cef28" providerId="ADAL" clId="{716E8768-D012-490A-81B4-B653292148A3}" dt="2024-01-15T02:27:04.771" v="185" actId="478"/>
          <ac:grpSpMkLst>
            <pc:docMk/>
            <pc:sldMk cId="3021048845" sldId="879"/>
            <ac:grpSpMk id="18" creationId="{C969CEFD-A469-436E-AEF2-881468001412}"/>
          </ac:grpSpMkLst>
        </pc:grpChg>
        <pc:grpChg chg="add del">
          <ac:chgData name="Richard Nicholas" userId="ee7f9edb-fbca-4f48-9b77-f61c077cef28" providerId="ADAL" clId="{716E8768-D012-490A-81B4-B653292148A3}" dt="2024-01-15T02:26:54.566" v="181" actId="478"/>
          <ac:grpSpMkLst>
            <pc:docMk/>
            <pc:sldMk cId="3021048845" sldId="879"/>
            <ac:grpSpMk id="21" creationId="{3E003EC5-2361-499B-B544-F4302894970F}"/>
          </ac:grpSpMkLst>
        </pc:grpChg>
        <pc:graphicFrameChg chg="del">
          <ac:chgData name="Richard Nicholas" userId="ee7f9edb-fbca-4f48-9b77-f61c077cef28" providerId="ADAL" clId="{716E8768-D012-490A-81B4-B653292148A3}" dt="2024-01-15T02:17:36.297" v="152" actId="478"/>
          <ac:graphicFrameMkLst>
            <pc:docMk/>
            <pc:sldMk cId="3021048845" sldId="879"/>
            <ac:graphicFrameMk id="11" creationId="{5C20A602-51E2-43A6-BBE2-0A78BF895CEC}"/>
          </ac:graphicFrameMkLst>
        </pc:graphicFrameChg>
        <pc:picChg chg="mod topLvl">
          <ac:chgData name="Richard Nicholas" userId="ee7f9edb-fbca-4f48-9b77-f61c077cef28" providerId="ADAL" clId="{716E8768-D012-490A-81B4-B653292148A3}" dt="2024-01-15T02:28:08.616" v="206" actId="14100"/>
          <ac:picMkLst>
            <pc:docMk/>
            <pc:sldMk cId="3021048845" sldId="879"/>
            <ac:picMk id="13" creationId="{CB797ED6-EB6F-4AB6-A7D1-5EE58AB2243D}"/>
          </ac:picMkLst>
        </pc:picChg>
        <pc:picChg chg="mod topLvl">
          <ac:chgData name="Richard Nicholas" userId="ee7f9edb-fbca-4f48-9b77-f61c077cef28" providerId="ADAL" clId="{716E8768-D012-490A-81B4-B653292148A3}" dt="2024-01-15T02:28:04.963" v="205" actId="14100"/>
          <ac:picMkLst>
            <pc:docMk/>
            <pc:sldMk cId="3021048845" sldId="879"/>
            <ac:picMk id="16" creationId="{73048BD3-5537-49AA-A1F7-7153A689BA35}"/>
          </ac:picMkLst>
        </pc:picChg>
        <pc:picChg chg="mod topLvl">
          <ac:chgData name="Richard Nicholas" userId="ee7f9edb-fbca-4f48-9b77-f61c077cef28" providerId="ADAL" clId="{716E8768-D012-490A-81B4-B653292148A3}" dt="2024-01-15T02:28:01.835" v="203" actId="14100"/>
          <ac:picMkLst>
            <pc:docMk/>
            <pc:sldMk cId="3021048845" sldId="879"/>
            <ac:picMk id="19" creationId="{359F56FC-F38C-4C2B-B7C7-5B3B41D33841}"/>
          </ac:picMkLst>
        </pc:picChg>
        <pc:picChg chg="mod topLvl">
          <ac:chgData name="Richard Nicholas" userId="ee7f9edb-fbca-4f48-9b77-f61c077cef28" providerId="ADAL" clId="{716E8768-D012-490A-81B4-B653292148A3}" dt="2024-01-15T02:28:28.250" v="211" actId="14100"/>
          <ac:picMkLst>
            <pc:docMk/>
            <pc:sldMk cId="3021048845" sldId="879"/>
            <ac:picMk id="22" creationId="{1EDCCE77-093F-4E4D-8505-3EC9EB55A17B}"/>
          </ac:picMkLst>
        </pc:picChg>
      </pc:sldChg>
      <pc:sldChg chg="delSp modSp modAnim">
        <pc:chgData name="Richard Nicholas" userId="ee7f9edb-fbca-4f48-9b77-f61c077cef28" providerId="ADAL" clId="{716E8768-D012-490A-81B4-B653292148A3}" dt="2024-01-15T07:19:33.305" v="4865" actId="113"/>
        <pc:sldMkLst>
          <pc:docMk/>
          <pc:sldMk cId="895310377" sldId="880"/>
        </pc:sldMkLst>
        <pc:spChg chg="mod">
          <ac:chgData name="Richard Nicholas" userId="ee7f9edb-fbca-4f48-9b77-f61c077cef28" providerId="ADAL" clId="{716E8768-D012-490A-81B4-B653292148A3}" dt="2024-01-15T07:19:33.305" v="4865" actId="113"/>
          <ac:spMkLst>
            <pc:docMk/>
            <pc:sldMk cId="895310377" sldId="880"/>
            <ac:spMk id="3" creationId="{00000000-0000-0000-0000-000000000000}"/>
          </ac:spMkLst>
        </pc:spChg>
        <pc:grpChg chg="del">
          <ac:chgData name="Richard Nicholas" userId="ee7f9edb-fbca-4f48-9b77-f61c077cef28" providerId="ADAL" clId="{716E8768-D012-490A-81B4-B653292148A3}" dt="2024-01-15T02:29:01.088" v="220" actId="478"/>
          <ac:grpSpMkLst>
            <pc:docMk/>
            <pc:sldMk cId="895310377" sldId="880"/>
            <ac:grpSpMk id="6" creationId="{00000000-0000-0000-0000-000000000000}"/>
          </ac:grpSpMkLst>
        </pc:grpChg>
        <pc:picChg chg="del">
          <ac:chgData name="Richard Nicholas" userId="ee7f9edb-fbca-4f48-9b77-f61c077cef28" providerId="ADAL" clId="{716E8768-D012-490A-81B4-B653292148A3}" dt="2024-01-15T03:08:44.941" v="1347" actId="478"/>
          <ac:picMkLst>
            <pc:docMk/>
            <pc:sldMk cId="895310377" sldId="880"/>
            <ac:picMk id="10" creationId="{00000000-0000-0000-0000-000000000000}"/>
          </ac:picMkLst>
        </pc:picChg>
      </pc:sldChg>
      <pc:sldChg chg="addSp delSp modSp modAnim">
        <pc:chgData name="Richard Nicholas" userId="ee7f9edb-fbca-4f48-9b77-f61c077cef28" providerId="ADAL" clId="{716E8768-D012-490A-81B4-B653292148A3}" dt="2024-01-16T02:59:25.432" v="5484" actId="20577"/>
        <pc:sldMkLst>
          <pc:docMk/>
          <pc:sldMk cId="1517798588" sldId="881"/>
        </pc:sldMkLst>
        <pc:spChg chg="mod">
          <ac:chgData name="Richard Nicholas" userId="ee7f9edb-fbca-4f48-9b77-f61c077cef28" providerId="ADAL" clId="{716E8768-D012-490A-81B4-B653292148A3}" dt="2024-01-16T02:59:25.432" v="5484" actId="20577"/>
          <ac:spMkLst>
            <pc:docMk/>
            <pc:sldMk cId="1517798588" sldId="881"/>
            <ac:spMk id="3" creationId="{00000000-0000-0000-0000-000000000000}"/>
          </ac:spMkLst>
        </pc:spChg>
        <pc:spChg chg="mod">
          <ac:chgData name="Richard Nicholas" userId="ee7f9edb-fbca-4f48-9b77-f61c077cef28" providerId="ADAL" clId="{716E8768-D012-490A-81B4-B653292148A3}" dt="2024-01-15T02:37:57.869" v="499" actId="20577"/>
          <ac:spMkLst>
            <pc:docMk/>
            <pc:sldMk cId="1517798588" sldId="881"/>
            <ac:spMk id="7" creationId="{00000000-0000-0000-0000-000000000000}"/>
          </ac:spMkLst>
        </pc:spChg>
        <pc:spChg chg="add del mod">
          <ac:chgData name="Richard Nicholas" userId="ee7f9edb-fbca-4f48-9b77-f61c077cef28" providerId="ADAL" clId="{716E8768-D012-490A-81B4-B653292148A3}" dt="2024-01-15T02:49:23.555" v="958" actId="478"/>
          <ac:spMkLst>
            <pc:docMk/>
            <pc:sldMk cId="1517798588" sldId="881"/>
            <ac:spMk id="9" creationId="{82E09A81-9517-413A-AD03-4AEC56BB075D}"/>
          </ac:spMkLst>
        </pc:spChg>
        <pc:spChg chg="add del mod">
          <ac:chgData name="Richard Nicholas" userId="ee7f9edb-fbca-4f48-9b77-f61c077cef28" providerId="ADAL" clId="{716E8768-D012-490A-81B4-B653292148A3}" dt="2024-01-15T02:45:16.463" v="923" actId="478"/>
          <ac:spMkLst>
            <pc:docMk/>
            <pc:sldMk cId="1517798588" sldId="881"/>
            <ac:spMk id="11" creationId="{3B158E21-5C30-4330-B6AD-095F60F82FD1}"/>
          </ac:spMkLst>
        </pc:spChg>
        <pc:spChg chg="add del">
          <ac:chgData name="Richard Nicholas" userId="ee7f9edb-fbca-4f48-9b77-f61c077cef28" providerId="ADAL" clId="{716E8768-D012-490A-81B4-B653292148A3}" dt="2024-01-15T02:49:36.523" v="960" actId="478"/>
          <ac:spMkLst>
            <pc:docMk/>
            <pc:sldMk cId="1517798588" sldId="881"/>
            <ac:spMk id="12" creationId="{47D4C03B-D528-4FB4-9261-9F6E421715BC}"/>
          </ac:spMkLst>
        </pc:spChg>
        <pc:spChg chg="add mod">
          <ac:chgData name="Richard Nicholas" userId="ee7f9edb-fbca-4f48-9b77-f61c077cef28" providerId="ADAL" clId="{716E8768-D012-490A-81B4-B653292148A3}" dt="2024-01-15T02:58:11.680" v="1149" actId="164"/>
          <ac:spMkLst>
            <pc:docMk/>
            <pc:sldMk cId="1517798588" sldId="881"/>
            <ac:spMk id="14" creationId="{E5C8BED5-A02C-41D6-8FAE-881961F5CF69}"/>
          </ac:spMkLst>
        </pc:spChg>
        <pc:spChg chg="add mod">
          <ac:chgData name="Richard Nicholas" userId="ee7f9edb-fbca-4f48-9b77-f61c077cef28" providerId="ADAL" clId="{716E8768-D012-490A-81B4-B653292148A3}" dt="2024-01-15T02:58:18.776" v="1150" actId="164"/>
          <ac:spMkLst>
            <pc:docMk/>
            <pc:sldMk cId="1517798588" sldId="881"/>
            <ac:spMk id="18" creationId="{B8E01B08-1A2F-4060-98C6-92C1A221B230}"/>
          </ac:spMkLst>
        </pc:spChg>
        <pc:spChg chg="add mod">
          <ac:chgData name="Richard Nicholas" userId="ee7f9edb-fbca-4f48-9b77-f61c077cef28" providerId="ADAL" clId="{716E8768-D012-490A-81B4-B653292148A3}" dt="2024-01-15T03:00:19.572" v="1166" actId="164"/>
          <ac:spMkLst>
            <pc:docMk/>
            <pc:sldMk cId="1517798588" sldId="881"/>
            <ac:spMk id="20" creationId="{2641FA15-6FAC-4EE1-B1D0-5704FAE9ED01}"/>
          </ac:spMkLst>
        </pc:spChg>
        <pc:spChg chg="add mod">
          <ac:chgData name="Richard Nicholas" userId="ee7f9edb-fbca-4f48-9b77-f61c077cef28" providerId="ADAL" clId="{716E8768-D012-490A-81B4-B653292148A3}" dt="2024-01-15T03:00:32.431" v="1167" actId="164"/>
          <ac:spMkLst>
            <pc:docMk/>
            <pc:sldMk cId="1517798588" sldId="881"/>
            <ac:spMk id="21" creationId="{4D18C313-CC72-4C7C-A211-68833314EB9C}"/>
          </ac:spMkLst>
        </pc:spChg>
        <pc:grpChg chg="add mod">
          <ac:chgData name="Richard Nicholas" userId="ee7f9edb-fbca-4f48-9b77-f61c077cef28" providerId="ADAL" clId="{716E8768-D012-490A-81B4-B653292148A3}" dt="2024-01-15T02:58:11.680" v="1149" actId="164"/>
          <ac:grpSpMkLst>
            <pc:docMk/>
            <pc:sldMk cId="1517798588" sldId="881"/>
            <ac:grpSpMk id="47" creationId="{988616DA-014D-4E80-9E91-BF3A8A3269D0}"/>
          </ac:grpSpMkLst>
        </pc:grpChg>
        <pc:grpChg chg="add mod">
          <ac:chgData name="Richard Nicholas" userId="ee7f9edb-fbca-4f48-9b77-f61c077cef28" providerId="ADAL" clId="{716E8768-D012-490A-81B4-B653292148A3}" dt="2024-01-15T02:58:18.776" v="1150" actId="164"/>
          <ac:grpSpMkLst>
            <pc:docMk/>
            <pc:sldMk cId="1517798588" sldId="881"/>
            <ac:grpSpMk id="48" creationId="{DCCF9FA7-51BF-4258-95F9-B48F5C4099C4}"/>
          </ac:grpSpMkLst>
        </pc:grpChg>
        <pc:grpChg chg="add mod">
          <ac:chgData name="Richard Nicholas" userId="ee7f9edb-fbca-4f48-9b77-f61c077cef28" providerId="ADAL" clId="{716E8768-D012-490A-81B4-B653292148A3}" dt="2024-01-15T02:58:35.262" v="1152" actId="164"/>
          <ac:grpSpMkLst>
            <pc:docMk/>
            <pc:sldMk cId="1517798588" sldId="881"/>
            <ac:grpSpMk id="49" creationId="{708B6265-8D9B-4238-9A60-D06AEA9AE360}"/>
          </ac:grpSpMkLst>
        </pc:grpChg>
        <pc:grpChg chg="add mod">
          <ac:chgData name="Richard Nicholas" userId="ee7f9edb-fbca-4f48-9b77-f61c077cef28" providerId="ADAL" clId="{716E8768-D012-490A-81B4-B653292148A3}" dt="2024-01-15T03:00:19.572" v="1166" actId="164"/>
          <ac:grpSpMkLst>
            <pc:docMk/>
            <pc:sldMk cId="1517798588" sldId="881"/>
            <ac:grpSpMk id="59" creationId="{0C51C272-E00D-4E24-85C9-70A089C16DEB}"/>
          </ac:grpSpMkLst>
        </pc:grpChg>
        <pc:grpChg chg="add mod">
          <ac:chgData name="Richard Nicholas" userId="ee7f9edb-fbca-4f48-9b77-f61c077cef28" providerId="ADAL" clId="{716E8768-D012-490A-81B4-B653292148A3}" dt="2024-01-15T03:00:32.431" v="1167" actId="164"/>
          <ac:grpSpMkLst>
            <pc:docMk/>
            <pc:sldMk cId="1517798588" sldId="881"/>
            <ac:grpSpMk id="60" creationId="{E5FD7E84-E83A-49E5-8A37-F395AB303AE9}"/>
          </ac:grpSpMkLst>
        </pc:grpChg>
        <pc:picChg chg="del">
          <ac:chgData name="Richard Nicholas" userId="ee7f9edb-fbca-4f48-9b77-f61c077cef28" providerId="ADAL" clId="{716E8768-D012-490A-81B4-B653292148A3}" dt="2024-01-15T02:39:08.904" v="574" actId="478"/>
          <ac:picMkLst>
            <pc:docMk/>
            <pc:sldMk cId="1517798588" sldId="881"/>
            <ac:picMk id="13" creationId="{CB797ED6-EB6F-4AB6-A7D1-5EE58AB2243D}"/>
          </ac:picMkLst>
        </pc:picChg>
        <pc:picChg chg="del">
          <ac:chgData name="Richard Nicholas" userId="ee7f9edb-fbca-4f48-9b77-f61c077cef28" providerId="ADAL" clId="{716E8768-D012-490A-81B4-B653292148A3}" dt="2024-01-15T02:39:06.824" v="573" actId="478"/>
          <ac:picMkLst>
            <pc:docMk/>
            <pc:sldMk cId="1517798588" sldId="881"/>
            <ac:picMk id="16" creationId="{73048BD3-5537-49AA-A1F7-7153A689BA35}"/>
          </ac:picMkLst>
        </pc:picChg>
        <pc:picChg chg="del">
          <ac:chgData name="Richard Nicholas" userId="ee7f9edb-fbca-4f48-9b77-f61c077cef28" providerId="ADAL" clId="{716E8768-D012-490A-81B4-B653292148A3}" dt="2024-01-15T02:39:04.762" v="572" actId="478"/>
          <ac:picMkLst>
            <pc:docMk/>
            <pc:sldMk cId="1517798588" sldId="881"/>
            <ac:picMk id="19" creationId="{359F56FC-F38C-4C2B-B7C7-5B3B41D33841}"/>
          </ac:picMkLst>
        </pc:picChg>
        <pc:picChg chg="del">
          <ac:chgData name="Richard Nicholas" userId="ee7f9edb-fbca-4f48-9b77-f61c077cef28" providerId="ADAL" clId="{716E8768-D012-490A-81B4-B653292148A3}" dt="2024-01-15T02:39:02.995" v="571" actId="478"/>
          <ac:picMkLst>
            <pc:docMk/>
            <pc:sldMk cId="1517798588" sldId="881"/>
            <ac:picMk id="22" creationId="{1EDCCE77-093F-4E4D-8505-3EC9EB55A17B}"/>
          </ac:picMkLst>
        </pc:picChg>
        <pc:cxnChg chg="add del mod">
          <ac:chgData name="Richard Nicholas" userId="ee7f9edb-fbca-4f48-9b77-f61c077cef28" providerId="ADAL" clId="{716E8768-D012-490A-81B4-B653292148A3}" dt="2024-01-15T02:48:11.255" v="955" actId="478"/>
          <ac:cxnSpMkLst>
            <pc:docMk/>
            <pc:sldMk cId="1517798588" sldId="881"/>
            <ac:cxnSpMk id="4" creationId="{E942583F-7A6E-4F55-8D05-DA98A015A2F6}"/>
          </ac:cxnSpMkLst>
        </pc:cxnChg>
        <pc:cxnChg chg="add mod">
          <ac:chgData name="Richard Nicholas" userId="ee7f9edb-fbca-4f48-9b77-f61c077cef28" providerId="ADAL" clId="{716E8768-D012-490A-81B4-B653292148A3}" dt="2024-01-15T02:58:11.680" v="1149" actId="164"/>
          <ac:cxnSpMkLst>
            <pc:docMk/>
            <pc:sldMk cId="1517798588" sldId="881"/>
            <ac:cxnSpMk id="17" creationId="{3F417FC9-2432-4B9D-B3C4-965A5449E668}"/>
          </ac:cxnSpMkLst>
        </pc:cxnChg>
        <pc:cxnChg chg="add mod">
          <ac:chgData name="Richard Nicholas" userId="ee7f9edb-fbca-4f48-9b77-f61c077cef28" providerId="ADAL" clId="{716E8768-D012-490A-81B4-B653292148A3}" dt="2024-01-15T02:58:18.776" v="1150" actId="164"/>
          <ac:cxnSpMkLst>
            <pc:docMk/>
            <pc:sldMk cId="1517798588" sldId="881"/>
            <ac:cxnSpMk id="24" creationId="{5CB52AF0-631B-48F1-A17D-82D3014EE6DB}"/>
          </ac:cxnSpMkLst>
        </pc:cxnChg>
        <pc:cxnChg chg="add del mod">
          <ac:chgData name="Richard Nicholas" userId="ee7f9edb-fbca-4f48-9b77-f61c077cef28" providerId="ADAL" clId="{716E8768-D012-490A-81B4-B653292148A3}" dt="2024-01-15T02:56:13.244" v="1095" actId="11529"/>
          <ac:cxnSpMkLst>
            <pc:docMk/>
            <pc:sldMk cId="1517798588" sldId="881"/>
            <ac:cxnSpMk id="30" creationId="{01A712F2-2312-4655-8372-EA6D2ADE73E8}"/>
          </ac:cxnSpMkLst>
        </pc:cxnChg>
        <pc:cxnChg chg="add mod">
          <ac:chgData name="Richard Nicholas" userId="ee7f9edb-fbca-4f48-9b77-f61c077cef28" providerId="ADAL" clId="{716E8768-D012-490A-81B4-B653292148A3}" dt="2024-01-15T03:00:19.572" v="1166" actId="164"/>
          <ac:cxnSpMkLst>
            <pc:docMk/>
            <pc:sldMk cId="1517798588" sldId="881"/>
            <ac:cxnSpMk id="33" creationId="{0B0D257B-B22F-4916-AD83-35B84C375EEA}"/>
          </ac:cxnSpMkLst>
        </pc:cxnChg>
        <pc:cxnChg chg="add mod">
          <ac:chgData name="Richard Nicholas" userId="ee7f9edb-fbca-4f48-9b77-f61c077cef28" providerId="ADAL" clId="{716E8768-D012-490A-81B4-B653292148A3}" dt="2024-01-15T03:00:19.572" v="1166" actId="164"/>
          <ac:cxnSpMkLst>
            <pc:docMk/>
            <pc:sldMk cId="1517798588" sldId="881"/>
            <ac:cxnSpMk id="36" creationId="{0A95E39A-3219-4C8D-A14F-F05E73908213}"/>
          </ac:cxnSpMkLst>
        </pc:cxnChg>
        <pc:cxnChg chg="add mod">
          <ac:chgData name="Richard Nicholas" userId="ee7f9edb-fbca-4f48-9b77-f61c077cef28" providerId="ADAL" clId="{716E8768-D012-490A-81B4-B653292148A3}" dt="2024-01-15T03:00:19.572" v="1166" actId="164"/>
          <ac:cxnSpMkLst>
            <pc:docMk/>
            <pc:sldMk cId="1517798588" sldId="881"/>
            <ac:cxnSpMk id="39" creationId="{F4A2E1E3-E603-4927-A34C-2CE7EA441E49}"/>
          </ac:cxnSpMkLst>
        </pc:cxnChg>
        <pc:cxnChg chg="add mod">
          <ac:chgData name="Richard Nicholas" userId="ee7f9edb-fbca-4f48-9b77-f61c077cef28" providerId="ADAL" clId="{716E8768-D012-490A-81B4-B653292148A3}" dt="2024-01-15T03:00:19.572" v="1166" actId="164"/>
          <ac:cxnSpMkLst>
            <pc:docMk/>
            <pc:sldMk cId="1517798588" sldId="881"/>
            <ac:cxnSpMk id="41" creationId="{90B8FD51-5648-4D56-9B8C-CB31E6439287}"/>
          </ac:cxnSpMkLst>
        </pc:cxnChg>
        <pc:cxnChg chg="add mod">
          <ac:chgData name="Richard Nicholas" userId="ee7f9edb-fbca-4f48-9b77-f61c077cef28" providerId="ADAL" clId="{716E8768-D012-490A-81B4-B653292148A3}" dt="2024-01-15T03:00:19.572" v="1166" actId="164"/>
          <ac:cxnSpMkLst>
            <pc:docMk/>
            <pc:sldMk cId="1517798588" sldId="881"/>
            <ac:cxnSpMk id="43" creationId="{41E9C5C7-A5DB-47A3-8D18-B33ED800036F}"/>
          </ac:cxnSpMkLst>
        </pc:cxnChg>
        <pc:cxnChg chg="add del mod">
          <ac:chgData name="Richard Nicholas" userId="ee7f9edb-fbca-4f48-9b77-f61c077cef28" providerId="ADAL" clId="{716E8768-D012-490A-81B4-B653292148A3}" dt="2024-01-15T02:58:40.955" v="1153" actId="478"/>
          <ac:cxnSpMkLst>
            <pc:docMk/>
            <pc:sldMk cId="1517798588" sldId="881"/>
            <ac:cxnSpMk id="45" creationId="{F1CB9DAB-8012-40A2-9B4D-5D4DC24EC01E}"/>
          </ac:cxnSpMkLst>
        </pc:cxnChg>
        <pc:cxnChg chg="add mod">
          <ac:chgData name="Richard Nicholas" userId="ee7f9edb-fbca-4f48-9b77-f61c077cef28" providerId="ADAL" clId="{716E8768-D012-490A-81B4-B653292148A3}" dt="2024-01-15T03:00:19.572" v="1166" actId="164"/>
          <ac:cxnSpMkLst>
            <pc:docMk/>
            <pc:sldMk cId="1517798588" sldId="881"/>
            <ac:cxnSpMk id="50" creationId="{8D490FFF-7455-489E-A2C3-6C872A78729D}"/>
          </ac:cxnSpMkLst>
        </pc:cxnChg>
        <pc:cxnChg chg="add mod">
          <ac:chgData name="Richard Nicholas" userId="ee7f9edb-fbca-4f48-9b77-f61c077cef28" providerId="ADAL" clId="{716E8768-D012-490A-81B4-B653292148A3}" dt="2024-01-15T03:00:32.431" v="1167" actId="164"/>
          <ac:cxnSpMkLst>
            <pc:docMk/>
            <pc:sldMk cId="1517798588" sldId="881"/>
            <ac:cxnSpMk id="53" creationId="{5A2172F8-0AC4-4B5A-9EF7-4F8E01616899}"/>
          </ac:cxnSpMkLst>
        </pc:cxnChg>
        <pc:cxnChg chg="add mod">
          <ac:chgData name="Richard Nicholas" userId="ee7f9edb-fbca-4f48-9b77-f61c077cef28" providerId="ADAL" clId="{716E8768-D012-490A-81B4-B653292148A3}" dt="2024-01-15T07:20:25.302" v="4868" actId="14100"/>
          <ac:cxnSpMkLst>
            <pc:docMk/>
            <pc:sldMk cId="1517798588" sldId="881"/>
            <ac:cxnSpMk id="56" creationId="{BF5CF352-0CB1-47C0-8CD9-7AE660E0D7AF}"/>
          </ac:cxnSpMkLst>
        </pc:cxnChg>
      </pc:sldChg>
      <pc:sldChg chg="addSp delSp modSp modAnim">
        <pc:chgData name="Richard Nicholas" userId="ee7f9edb-fbca-4f48-9b77-f61c077cef28" providerId="ADAL" clId="{716E8768-D012-490A-81B4-B653292148A3}" dt="2024-01-16T03:00:02.825" v="5487" actId="20577"/>
        <pc:sldMkLst>
          <pc:docMk/>
          <pc:sldMk cId="4194071646" sldId="882"/>
        </pc:sldMkLst>
        <pc:spChg chg="mod">
          <ac:chgData name="Richard Nicholas" userId="ee7f9edb-fbca-4f48-9b77-f61c077cef28" providerId="ADAL" clId="{716E8768-D012-490A-81B4-B653292148A3}" dt="2024-01-16T02:29:58.601" v="5297" actId="1035"/>
          <ac:spMkLst>
            <pc:docMk/>
            <pc:sldMk cId="4194071646" sldId="882"/>
            <ac:spMk id="3" creationId="{00000000-0000-0000-0000-000000000000}"/>
          </ac:spMkLst>
        </pc:spChg>
        <pc:spChg chg="add mod">
          <ac:chgData name="Richard Nicholas" userId="ee7f9edb-fbca-4f48-9b77-f61c077cef28" providerId="ADAL" clId="{716E8768-D012-490A-81B4-B653292148A3}" dt="2024-01-16T03:00:02.825" v="5487" actId="20577"/>
          <ac:spMkLst>
            <pc:docMk/>
            <pc:sldMk cId="4194071646" sldId="882"/>
            <ac:spMk id="25" creationId="{427888AA-1683-47F8-8E56-96EB6F0BD7C8}"/>
          </ac:spMkLst>
        </pc:spChg>
        <pc:grpChg chg="del">
          <ac:chgData name="Richard Nicholas" userId="ee7f9edb-fbca-4f48-9b77-f61c077cef28" providerId="ADAL" clId="{716E8768-D012-490A-81B4-B653292148A3}" dt="2024-01-15T03:06:59.773" v="1267" actId="478"/>
          <ac:grpSpMkLst>
            <pc:docMk/>
            <pc:sldMk cId="4194071646" sldId="882"/>
            <ac:grpSpMk id="6" creationId="{00000000-0000-0000-0000-000000000000}"/>
          </ac:grpSpMkLst>
        </pc:grpChg>
        <pc:grpChg chg="mod">
          <ac:chgData name="Richard Nicholas" userId="ee7f9edb-fbca-4f48-9b77-f61c077cef28" providerId="ADAL" clId="{716E8768-D012-490A-81B4-B653292148A3}" dt="2024-01-15T03:09:19.106" v="1354" actId="1076"/>
          <ac:grpSpMkLst>
            <pc:docMk/>
            <pc:sldMk cId="4194071646" sldId="882"/>
            <ac:grpSpMk id="47" creationId="{988616DA-014D-4E80-9E91-BF3A8A3269D0}"/>
          </ac:grpSpMkLst>
        </pc:grpChg>
        <pc:grpChg chg="mod">
          <ac:chgData name="Richard Nicholas" userId="ee7f9edb-fbca-4f48-9b77-f61c077cef28" providerId="ADAL" clId="{716E8768-D012-490A-81B4-B653292148A3}" dt="2024-01-15T03:09:45.283" v="1357" actId="408"/>
          <ac:grpSpMkLst>
            <pc:docMk/>
            <pc:sldMk cId="4194071646" sldId="882"/>
            <ac:grpSpMk id="48" creationId="{DCCF9FA7-51BF-4258-95F9-B48F5C4099C4}"/>
          </ac:grpSpMkLst>
        </pc:grpChg>
        <pc:grpChg chg="mod">
          <ac:chgData name="Richard Nicholas" userId="ee7f9edb-fbca-4f48-9b77-f61c077cef28" providerId="ADAL" clId="{716E8768-D012-490A-81B4-B653292148A3}" dt="2024-01-15T03:09:45.283" v="1357" actId="408"/>
          <ac:grpSpMkLst>
            <pc:docMk/>
            <pc:sldMk cId="4194071646" sldId="882"/>
            <ac:grpSpMk id="59" creationId="{0C51C272-E00D-4E24-85C9-70A089C16DEB}"/>
          </ac:grpSpMkLst>
        </pc:grpChg>
        <pc:grpChg chg="mod">
          <ac:chgData name="Richard Nicholas" userId="ee7f9edb-fbca-4f48-9b77-f61c077cef28" providerId="ADAL" clId="{716E8768-D012-490A-81B4-B653292148A3}" dt="2024-01-15T03:09:45.283" v="1357" actId="408"/>
          <ac:grpSpMkLst>
            <pc:docMk/>
            <pc:sldMk cId="4194071646" sldId="882"/>
            <ac:grpSpMk id="60" creationId="{E5FD7E84-E83A-49E5-8A37-F395AB303AE9}"/>
          </ac:grpSpMkLst>
        </pc:grpChg>
        <pc:picChg chg="del">
          <ac:chgData name="Richard Nicholas" userId="ee7f9edb-fbca-4f48-9b77-f61c077cef28" providerId="ADAL" clId="{716E8768-D012-490A-81B4-B653292148A3}" dt="2024-01-15T03:08:34.916" v="1346" actId="478"/>
          <ac:picMkLst>
            <pc:docMk/>
            <pc:sldMk cId="4194071646" sldId="882"/>
            <ac:picMk id="10" creationId="{00000000-0000-0000-0000-000000000000}"/>
          </ac:picMkLst>
        </pc:picChg>
      </pc:sldChg>
      <pc:sldChg chg="addSp delSp modSp modAnim">
        <pc:chgData name="Richard Nicholas" userId="ee7f9edb-fbca-4f48-9b77-f61c077cef28" providerId="ADAL" clId="{716E8768-D012-490A-81B4-B653292148A3}" dt="2024-01-16T02:47:09.680" v="5381"/>
        <pc:sldMkLst>
          <pc:docMk/>
          <pc:sldMk cId="1026469231" sldId="883"/>
        </pc:sldMkLst>
        <pc:spChg chg="del">
          <ac:chgData name="Richard Nicholas" userId="ee7f9edb-fbca-4f48-9b77-f61c077cef28" providerId="ADAL" clId="{716E8768-D012-490A-81B4-B653292148A3}" dt="2024-01-15T03:15:15.797" v="1562" actId="478"/>
          <ac:spMkLst>
            <pc:docMk/>
            <pc:sldMk cId="1026469231" sldId="883"/>
            <ac:spMk id="3" creationId="{00000000-0000-0000-0000-000000000000}"/>
          </ac:spMkLst>
        </pc:spChg>
        <pc:spChg chg="add del mod">
          <ac:chgData name="Richard Nicholas" userId="ee7f9edb-fbca-4f48-9b77-f61c077cef28" providerId="ADAL" clId="{716E8768-D012-490A-81B4-B653292148A3}" dt="2024-01-15T03:15:19.306" v="1563" actId="478"/>
          <ac:spMkLst>
            <pc:docMk/>
            <pc:sldMk cId="1026469231" sldId="883"/>
            <ac:spMk id="4" creationId="{6669EB8D-B762-46F2-A223-48E238A02592}"/>
          </ac:spMkLst>
        </pc:spChg>
        <pc:spChg chg="mod">
          <ac:chgData name="Richard Nicholas" userId="ee7f9edb-fbca-4f48-9b77-f61c077cef28" providerId="ADAL" clId="{716E8768-D012-490A-81B4-B653292148A3}" dt="2024-01-15T03:16:22.191" v="1572" actId="20577"/>
          <ac:spMkLst>
            <pc:docMk/>
            <pc:sldMk cId="1026469231" sldId="883"/>
            <ac:spMk id="18" creationId="{B8E01B08-1A2F-4060-98C6-92C1A221B230}"/>
          </ac:spMkLst>
        </pc:spChg>
        <pc:spChg chg="mod">
          <ac:chgData name="Richard Nicholas" userId="ee7f9edb-fbca-4f48-9b77-f61c077cef28" providerId="ADAL" clId="{716E8768-D012-490A-81B4-B653292148A3}" dt="2024-01-15T03:16:24.849" v="1573" actId="20577"/>
          <ac:spMkLst>
            <pc:docMk/>
            <pc:sldMk cId="1026469231" sldId="883"/>
            <ac:spMk id="20" creationId="{2641FA15-6FAC-4EE1-B1D0-5704FAE9ED01}"/>
          </ac:spMkLst>
        </pc:spChg>
        <pc:spChg chg="mod">
          <ac:chgData name="Richard Nicholas" userId="ee7f9edb-fbca-4f48-9b77-f61c077cef28" providerId="ADAL" clId="{716E8768-D012-490A-81B4-B653292148A3}" dt="2024-01-15T03:16:18.348" v="1571" actId="20577"/>
          <ac:spMkLst>
            <pc:docMk/>
            <pc:sldMk cId="1026469231" sldId="883"/>
            <ac:spMk id="21" creationId="{4D18C313-CC72-4C7C-A211-68833314EB9C}"/>
          </ac:spMkLst>
        </pc:spChg>
        <pc:spChg chg="mod">
          <ac:chgData name="Richard Nicholas" userId="ee7f9edb-fbca-4f48-9b77-f61c077cef28" providerId="ADAL" clId="{716E8768-D012-490A-81B4-B653292148A3}" dt="2024-01-16T02:31:44.162" v="5329"/>
          <ac:spMkLst>
            <pc:docMk/>
            <pc:sldMk cId="1026469231" sldId="883"/>
            <ac:spMk id="25" creationId="{427888AA-1683-47F8-8E56-96EB6F0BD7C8}"/>
          </ac:spMkLst>
        </pc:spChg>
        <pc:spChg chg="add mod">
          <ac:chgData name="Richard Nicholas" userId="ee7f9edb-fbca-4f48-9b77-f61c077cef28" providerId="ADAL" clId="{716E8768-D012-490A-81B4-B653292148A3}" dt="2024-01-16T02:44:20.270" v="5371" actId="20577"/>
          <ac:spMkLst>
            <pc:docMk/>
            <pc:sldMk cId="1026469231" sldId="883"/>
            <ac:spMk id="26" creationId="{A017C988-54F3-4A89-8708-0C082B98CA73}"/>
          </ac:spMkLst>
        </pc:spChg>
        <pc:spChg chg="add mod">
          <ac:chgData name="Richard Nicholas" userId="ee7f9edb-fbca-4f48-9b77-f61c077cef28" providerId="ADAL" clId="{716E8768-D012-490A-81B4-B653292148A3}" dt="2024-01-16T02:46:09.964" v="5380"/>
          <ac:spMkLst>
            <pc:docMk/>
            <pc:sldMk cId="1026469231" sldId="883"/>
            <ac:spMk id="27" creationId="{C36A5CB2-E0BA-459F-BA38-F1D92A14CBC8}"/>
          </ac:spMkLst>
        </pc:spChg>
        <pc:grpChg chg="del">
          <ac:chgData name="Richard Nicholas" userId="ee7f9edb-fbca-4f48-9b77-f61c077cef28" providerId="ADAL" clId="{716E8768-D012-490A-81B4-B653292148A3}" dt="2024-01-15T03:15:24.994" v="1564" actId="478"/>
          <ac:grpSpMkLst>
            <pc:docMk/>
            <pc:sldMk cId="1026469231" sldId="883"/>
            <ac:grpSpMk id="47" creationId="{988616DA-014D-4E80-9E91-BF3A8A3269D0}"/>
          </ac:grpSpMkLst>
        </pc:grpChg>
        <pc:grpChg chg="mod">
          <ac:chgData name="Richard Nicholas" userId="ee7f9edb-fbca-4f48-9b77-f61c077cef28" providerId="ADAL" clId="{716E8768-D012-490A-81B4-B653292148A3}" dt="2024-01-15T03:17:04.626" v="1579" actId="465"/>
          <ac:grpSpMkLst>
            <pc:docMk/>
            <pc:sldMk cId="1026469231" sldId="883"/>
            <ac:grpSpMk id="48" creationId="{DCCF9FA7-51BF-4258-95F9-B48F5C4099C4}"/>
          </ac:grpSpMkLst>
        </pc:grpChg>
        <pc:grpChg chg="mod">
          <ac:chgData name="Richard Nicholas" userId="ee7f9edb-fbca-4f48-9b77-f61c077cef28" providerId="ADAL" clId="{716E8768-D012-490A-81B4-B653292148A3}" dt="2024-01-15T03:17:04.626" v="1579" actId="465"/>
          <ac:grpSpMkLst>
            <pc:docMk/>
            <pc:sldMk cId="1026469231" sldId="883"/>
            <ac:grpSpMk id="59" creationId="{0C51C272-E00D-4E24-85C9-70A089C16DEB}"/>
          </ac:grpSpMkLst>
        </pc:grpChg>
        <pc:grpChg chg="mod">
          <ac:chgData name="Richard Nicholas" userId="ee7f9edb-fbca-4f48-9b77-f61c077cef28" providerId="ADAL" clId="{716E8768-D012-490A-81B4-B653292148A3}" dt="2024-01-15T03:17:04.626" v="1579" actId="465"/>
          <ac:grpSpMkLst>
            <pc:docMk/>
            <pc:sldMk cId="1026469231" sldId="883"/>
            <ac:grpSpMk id="60" creationId="{E5FD7E84-E83A-49E5-8A37-F395AB303AE9}"/>
          </ac:grpSpMkLst>
        </pc:grpChg>
      </pc:sldChg>
      <pc:sldChg chg="addSp modSp add mod">
        <pc:chgData name="Richard Nicholas" userId="ee7f9edb-fbca-4f48-9b77-f61c077cef28" providerId="ADAL" clId="{716E8768-D012-490A-81B4-B653292148A3}" dt="2024-01-15T06:45:03.931" v="3298" actId="1037"/>
        <pc:sldMkLst>
          <pc:docMk/>
          <pc:sldMk cId="3277218241" sldId="884"/>
        </pc:sldMkLst>
        <pc:spChg chg="add mod">
          <ac:chgData name="Richard Nicholas" userId="ee7f9edb-fbca-4f48-9b77-f61c077cef28" providerId="ADAL" clId="{716E8768-D012-490A-81B4-B653292148A3}" dt="2024-01-15T06:16:59.682" v="3152" actId="20577"/>
          <ac:spMkLst>
            <pc:docMk/>
            <pc:sldMk cId="3277218241" sldId="884"/>
            <ac:spMk id="5" creationId="{EA4937C6-5C33-4E98-97ED-EBC52328C8C8}"/>
          </ac:spMkLst>
        </pc:spChg>
        <pc:spChg chg="add mod">
          <ac:chgData name="Richard Nicholas" userId="ee7f9edb-fbca-4f48-9b77-f61c077cef28" providerId="ADAL" clId="{716E8768-D012-490A-81B4-B653292148A3}" dt="2024-01-15T06:45:03.931" v="3298" actId="1037"/>
          <ac:spMkLst>
            <pc:docMk/>
            <pc:sldMk cId="3277218241" sldId="884"/>
            <ac:spMk id="6" creationId="{2A0DC41A-2D6A-48E8-AA6C-45D35CF59762}"/>
          </ac:spMkLst>
        </pc:spChg>
        <pc:graphicFrameChg chg="add mod">
          <ac:chgData name="Richard Nicholas" userId="ee7f9edb-fbca-4f48-9b77-f61c077cef28" providerId="ADAL" clId="{716E8768-D012-490A-81B4-B653292148A3}" dt="2024-01-15T06:12:52.494" v="3014" actId="113"/>
          <ac:graphicFrameMkLst>
            <pc:docMk/>
            <pc:sldMk cId="3277218241" sldId="884"/>
            <ac:graphicFrameMk id="4" creationId="{E8EAF5D6-76A1-478F-AA3D-394D1D98DBDF}"/>
          </ac:graphicFrameMkLst>
        </pc:graphicFrameChg>
      </pc:sldChg>
      <pc:sldChg chg="addSp delSp modSp">
        <pc:chgData name="Richard Nicholas" userId="ee7f9edb-fbca-4f48-9b77-f61c077cef28" providerId="ADAL" clId="{716E8768-D012-490A-81B4-B653292148A3}" dt="2024-01-15T08:14:07.316" v="4925" actId="14100"/>
        <pc:sldMkLst>
          <pc:docMk/>
          <pc:sldMk cId="1372571795" sldId="885"/>
        </pc:sldMkLst>
        <pc:spChg chg="mod">
          <ac:chgData name="Richard Nicholas" userId="ee7f9edb-fbca-4f48-9b77-f61c077cef28" providerId="ADAL" clId="{716E8768-D012-490A-81B4-B653292148A3}" dt="2024-01-15T08:14:07.316" v="4925" actId="14100"/>
          <ac:spMkLst>
            <pc:docMk/>
            <pc:sldMk cId="1372571795" sldId="885"/>
            <ac:spMk id="3" creationId="{00000000-0000-0000-0000-000000000000}"/>
          </ac:spMkLst>
        </pc:spChg>
        <pc:spChg chg="del">
          <ac:chgData name="Richard Nicholas" userId="ee7f9edb-fbca-4f48-9b77-f61c077cef28" providerId="ADAL" clId="{716E8768-D012-490A-81B4-B653292148A3}" dt="2024-01-15T05:40:25.048" v="2510" actId="478"/>
          <ac:spMkLst>
            <pc:docMk/>
            <pc:sldMk cId="1372571795" sldId="885"/>
            <ac:spMk id="4" creationId="{00000000-0000-0000-0000-000000000000}"/>
          </ac:spMkLst>
        </pc:spChg>
        <pc:spChg chg="mod">
          <ac:chgData name="Richard Nicholas" userId="ee7f9edb-fbca-4f48-9b77-f61c077cef28" providerId="ADAL" clId="{716E8768-D012-490A-81B4-B653292148A3}" dt="2024-01-15T05:37:57.602" v="2394" actId="20577"/>
          <ac:spMkLst>
            <pc:docMk/>
            <pc:sldMk cId="1372571795" sldId="885"/>
            <ac:spMk id="7" creationId="{00000000-0000-0000-0000-000000000000}"/>
          </ac:spMkLst>
        </pc:spChg>
        <pc:spChg chg="mod">
          <ac:chgData name="Richard Nicholas" userId="ee7f9edb-fbca-4f48-9b77-f61c077cef28" providerId="ADAL" clId="{716E8768-D012-490A-81B4-B653292148A3}" dt="2024-01-15T06:06:18.840" v="2927" actId="14100"/>
          <ac:spMkLst>
            <pc:docMk/>
            <pc:sldMk cId="1372571795" sldId="885"/>
            <ac:spMk id="13" creationId="{655BF235-DFB4-4DC2-9254-8BB5C977B07D}"/>
          </ac:spMkLst>
        </pc:spChg>
        <pc:spChg chg="mod">
          <ac:chgData name="Richard Nicholas" userId="ee7f9edb-fbca-4f48-9b77-f61c077cef28" providerId="ADAL" clId="{716E8768-D012-490A-81B4-B653292148A3}" dt="2024-01-15T06:06:17.722" v="2926" actId="1076"/>
          <ac:spMkLst>
            <pc:docMk/>
            <pc:sldMk cId="1372571795" sldId="885"/>
            <ac:spMk id="14" creationId="{D42B7A31-6FC8-4A61-8790-29BF440C8060}"/>
          </ac:spMkLst>
        </pc:spChg>
        <pc:grpChg chg="add del mod">
          <ac:chgData name="Richard Nicholas" userId="ee7f9edb-fbca-4f48-9b77-f61c077cef28" providerId="ADAL" clId="{716E8768-D012-490A-81B4-B653292148A3}" dt="2024-01-15T06:06:23.591" v="2928" actId="478"/>
          <ac:grpSpMkLst>
            <pc:docMk/>
            <pc:sldMk cId="1372571795" sldId="885"/>
            <ac:grpSpMk id="9" creationId="{692CBFE9-8A2C-4606-890C-60E5A8E46732}"/>
          </ac:grpSpMkLst>
        </pc:grpChg>
        <pc:graphicFrameChg chg="del mod">
          <ac:chgData name="Richard Nicholas" userId="ee7f9edb-fbca-4f48-9b77-f61c077cef28" providerId="ADAL" clId="{716E8768-D012-490A-81B4-B653292148A3}" dt="2024-01-15T06:03:34.186" v="2859" actId="478"/>
          <ac:graphicFrameMkLst>
            <pc:docMk/>
            <pc:sldMk cId="1372571795" sldId="885"/>
            <ac:graphicFrameMk id="11" creationId="{5C20A602-51E2-43A6-BBE2-0A78BF895CEC}"/>
          </ac:graphicFrameMkLst>
        </pc:graphicFrameChg>
        <pc:graphicFrameChg chg="mod">
          <ac:chgData name="Richard Nicholas" userId="ee7f9edb-fbca-4f48-9b77-f61c077cef28" providerId="ADAL" clId="{716E8768-D012-490A-81B4-B653292148A3}" dt="2024-01-15T06:06:16.995" v="2925" actId="1076"/>
          <ac:graphicFrameMkLst>
            <pc:docMk/>
            <pc:sldMk cId="1372571795" sldId="885"/>
            <ac:graphicFrameMk id="12" creationId="{2A50627C-22B8-4C65-A299-432A84210228}"/>
          </ac:graphicFrameMkLst>
        </pc:graphicFrameChg>
        <pc:picChg chg="add mod">
          <ac:chgData name="Richard Nicholas" userId="ee7f9edb-fbca-4f48-9b77-f61c077cef28" providerId="ADAL" clId="{716E8768-D012-490A-81B4-B653292148A3}" dt="2024-01-15T06:08:28.708" v="2937" actId="692"/>
          <ac:picMkLst>
            <pc:docMk/>
            <pc:sldMk cId="1372571795" sldId="885"/>
            <ac:picMk id="5" creationId="{82CF0DF3-E772-49CC-A92D-3B7AA8730320}"/>
          </ac:picMkLst>
        </pc:picChg>
      </pc:sldChg>
      <pc:sldChg chg="del">
        <pc:chgData name="Richard Nicholas" userId="ee7f9edb-fbca-4f48-9b77-f61c077cef28" providerId="ADAL" clId="{716E8768-D012-490A-81B4-B653292148A3}" dt="2024-01-15T06:12:30.337" v="3012" actId="2696"/>
        <pc:sldMkLst>
          <pc:docMk/>
          <pc:sldMk cId="2901319400" sldId="886"/>
        </pc:sldMkLst>
      </pc:sldChg>
      <pc:sldChg chg="addSp delSp modSp add del">
        <pc:chgData name="Richard Nicholas" userId="ee7f9edb-fbca-4f48-9b77-f61c077cef28" providerId="ADAL" clId="{716E8768-D012-490A-81B4-B653292148A3}" dt="2024-01-15T06:03:13.818" v="2858" actId="2696"/>
        <pc:sldMkLst>
          <pc:docMk/>
          <pc:sldMk cId="2766202310" sldId="887"/>
        </pc:sldMkLst>
        <pc:spChg chg="add del mod">
          <ac:chgData name="Richard Nicholas" userId="ee7f9edb-fbca-4f48-9b77-f61c077cef28" providerId="ADAL" clId="{716E8768-D012-490A-81B4-B653292148A3}" dt="2024-01-15T05:48:57.924" v="2705" actId="478"/>
          <ac:spMkLst>
            <pc:docMk/>
            <pc:sldMk cId="2766202310" sldId="887"/>
            <ac:spMk id="3" creationId="{2524529E-985A-4766-BBCD-B99596D4E8D6}"/>
          </ac:spMkLst>
        </pc:spChg>
        <pc:spChg chg="add del mod topLvl">
          <ac:chgData name="Richard Nicholas" userId="ee7f9edb-fbca-4f48-9b77-f61c077cef28" providerId="ADAL" clId="{716E8768-D012-490A-81B4-B653292148A3}" dt="2024-01-15T05:49:02.211" v="2706" actId="478"/>
          <ac:spMkLst>
            <pc:docMk/>
            <pc:sldMk cId="2766202310" sldId="887"/>
            <ac:spMk id="4" creationId="{14C1A28C-B299-478E-9D1B-C66AC815A4C1}"/>
          </ac:spMkLst>
        </pc:spChg>
        <pc:grpChg chg="add del mod">
          <ac:chgData name="Richard Nicholas" userId="ee7f9edb-fbca-4f48-9b77-f61c077cef28" providerId="ADAL" clId="{716E8768-D012-490A-81B4-B653292148A3}" dt="2024-01-15T05:49:02.211" v="2706" actId="478"/>
          <ac:grpSpMkLst>
            <pc:docMk/>
            <pc:sldMk cId="2766202310" sldId="887"/>
            <ac:grpSpMk id="5" creationId="{B17137F7-7E07-4449-B7A8-D0B8B4E61BEA}"/>
          </ac:grpSpMkLst>
        </pc:grpChg>
        <pc:graphicFrameChg chg="add mod topLvl">
          <ac:chgData name="Richard Nicholas" userId="ee7f9edb-fbca-4f48-9b77-f61c077cef28" providerId="ADAL" clId="{716E8768-D012-490A-81B4-B653292148A3}" dt="2024-01-15T05:49:02.211" v="2706" actId="478"/>
          <ac:graphicFrameMkLst>
            <pc:docMk/>
            <pc:sldMk cId="2766202310" sldId="887"/>
            <ac:graphicFrameMk id="2" creationId="{76815E98-624E-4966-9548-51EAFBA1C03F}"/>
          </ac:graphicFrameMkLst>
        </pc:graphicFrameChg>
      </pc:sldChg>
      <pc:sldChg chg="addSp modSp add del mod ord">
        <pc:chgData name="Richard Nicholas" userId="ee7f9edb-fbca-4f48-9b77-f61c077cef28" providerId="ADAL" clId="{716E8768-D012-490A-81B4-B653292148A3}" dt="2024-01-15T06:45:18.118" v="3299" actId="2696"/>
        <pc:sldMkLst>
          <pc:docMk/>
          <pc:sldMk cId="3666466476" sldId="888"/>
        </pc:sldMkLst>
        <pc:spChg chg="add mod">
          <ac:chgData name="Richard Nicholas" userId="ee7f9edb-fbca-4f48-9b77-f61c077cef28" providerId="ADAL" clId="{716E8768-D012-490A-81B4-B653292148A3}" dt="2024-01-15T06:03:46.489" v="2860" actId="164"/>
          <ac:spMkLst>
            <pc:docMk/>
            <pc:sldMk cId="3666466476" sldId="888"/>
            <ac:spMk id="5" creationId="{E220913A-68EB-4098-8272-FCA0DCBA5DB8}"/>
          </ac:spMkLst>
        </pc:spChg>
        <pc:spChg chg="add mod">
          <ac:chgData name="Richard Nicholas" userId="ee7f9edb-fbca-4f48-9b77-f61c077cef28" providerId="ADAL" clId="{716E8768-D012-490A-81B4-B653292148A3}" dt="2024-01-15T06:03:46.489" v="2860" actId="164"/>
          <ac:spMkLst>
            <pc:docMk/>
            <pc:sldMk cId="3666466476" sldId="888"/>
            <ac:spMk id="6" creationId="{389D6478-2586-4341-8AB9-C919AC5BE529}"/>
          </ac:spMkLst>
        </pc:spChg>
        <pc:grpChg chg="add mod">
          <ac:chgData name="Richard Nicholas" userId="ee7f9edb-fbca-4f48-9b77-f61c077cef28" providerId="ADAL" clId="{716E8768-D012-490A-81B4-B653292148A3}" dt="2024-01-15T06:03:46.489" v="2860" actId="164"/>
          <ac:grpSpMkLst>
            <pc:docMk/>
            <pc:sldMk cId="3666466476" sldId="888"/>
            <ac:grpSpMk id="7" creationId="{34EEC6A0-E591-43F0-91E1-1B36ACC43526}"/>
          </ac:grpSpMkLst>
        </pc:grpChg>
        <pc:graphicFrameChg chg="add mod">
          <ac:chgData name="Richard Nicholas" userId="ee7f9edb-fbca-4f48-9b77-f61c077cef28" providerId="ADAL" clId="{716E8768-D012-490A-81B4-B653292148A3}" dt="2024-01-15T06:03:46.489" v="2860" actId="164"/>
          <ac:graphicFrameMkLst>
            <pc:docMk/>
            <pc:sldMk cId="3666466476" sldId="888"/>
            <ac:graphicFrameMk id="4" creationId="{5EE430F3-8818-489E-B722-29113F06ECDE}"/>
          </ac:graphicFrameMkLst>
        </pc:graphicFrameChg>
      </pc:sldChg>
      <pc:sldChg chg="addSp delSp modSp add modAnim">
        <pc:chgData name="Richard Nicholas" userId="ee7f9edb-fbca-4f48-9b77-f61c077cef28" providerId="ADAL" clId="{716E8768-D012-490A-81B4-B653292148A3}" dt="2024-01-15T06:27:16.964" v="3159" actId="478"/>
        <pc:sldMkLst>
          <pc:docMk/>
          <pc:sldMk cId="595392520" sldId="889"/>
        </pc:sldMkLst>
        <pc:spChg chg="add mod">
          <ac:chgData name="Richard Nicholas" userId="ee7f9edb-fbca-4f48-9b77-f61c077cef28" providerId="ADAL" clId="{716E8768-D012-490A-81B4-B653292148A3}" dt="2024-01-15T06:12:07.043" v="3011" actId="1076"/>
          <ac:spMkLst>
            <pc:docMk/>
            <pc:sldMk cId="595392520" sldId="889"/>
            <ac:spMk id="3" creationId="{0F85615C-B12C-4CA5-8810-59F2D8A93978}"/>
          </ac:spMkLst>
        </pc:spChg>
        <pc:spChg chg="add del mod">
          <ac:chgData name="Richard Nicholas" userId="ee7f9edb-fbca-4f48-9b77-f61c077cef28" providerId="ADAL" clId="{716E8768-D012-490A-81B4-B653292148A3}" dt="2024-01-15T06:27:16.964" v="3159" actId="478"/>
          <ac:spMkLst>
            <pc:docMk/>
            <pc:sldMk cId="595392520" sldId="889"/>
            <ac:spMk id="4" creationId="{0A954D23-5FE1-4C39-AA3F-16C3FAA0932B}"/>
          </ac:spMkLst>
        </pc:spChg>
        <pc:graphicFrameChg chg="add mod">
          <ac:chgData name="Richard Nicholas" userId="ee7f9edb-fbca-4f48-9b77-f61c077cef28" providerId="ADAL" clId="{716E8768-D012-490A-81B4-B653292148A3}" dt="2024-01-15T06:12:59.024" v="3015" actId="113"/>
          <ac:graphicFrameMkLst>
            <pc:docMk/>
            <pc:sldMk cId="595392520" sldId="889"/>
            <ac:graphicFrameMk id="2" creationId="{45942263-D3BC-4646-8DDF-1E9EB58C6D38}"/>
          </ac:graphicFrameMkLst>
        </pc:graphicFrameChg>
      </pc:sldChg>
      <pc:sldChg chg="modSp">
        <pc:chgData name="Richard Nicholas" userId="ee7f9edb-fbca-4f48-9b77-f61c077cef28" providerId="ADAL" clId="{716E8768-D012-490A-81B4-B653292148A3}" dt="2024-01-16T03:07:36.114" v="5660" actId="1076"/>
        <pc:sldMkLst>
          <pc:docMk/>
          <pc:sldMk cId="1592780401" sldId="890"/>
        </pc:sldMkLst>
        <pc:spChg chg="mod">
          <ac:chgData name="Richard Nicholas" userId="ee7f9edb-fbca-4f48-9b77-f61c077cef28" providerId="ADAL" clId="{716E8768-D012-490A-81B4-B653292148A3}" dt="2024-01-15T06:47:34.912" v="3316" actId="20577"/>
          <ac:spMkLst>
            <pc:docMk/>
            <pc:sldMk cId="1592780401" sldId="890"/>
            <ac:spMk id="7" creationId="{00000000-0000-0000-0000-000000000000}"/>
          </ac:spMkLst>
        </pc:spChg>
        <pc:spChg chg="mod">
          <ac:chgData name="Richard Nicholas" userId="ee7f9edb-fbca-4f48-9b77-f61c077cef28" providerId="ADAL" clId="{716E8768-D012-490A-81B4-B653292148A3}" dt="2024-01-16T03:07:36.114" v="5660" actId="1076"/>
          <ac:spMkLst>
            <pc:docMk/>
            <pc:sldMk cId="1592780401" sldId="890"/>
            <ac:spMk id="11" creationId="{00000000-0000-0000-0000-000000000000}"/>
          </ac:spMkLst>
        </pc:spChg>
      </pc:sldChg>
      <pc:sldChg chg="addSp delSp modSp del mod">
        <pc:chgData name="Richard Nicholas" userId="ee7f9edb-fbca-4f48-9b77-f61c077cef28" providerId="ADAL" clId="{716E8768-D012-490A-81B4-B653292148A3}" dt="2024-01-15T06:45:20.535" v="3300" actId="2696"/>
        <pc:sldMkLst>
          <pc:docMk/>
          <pc:sldMk cId="2266069683" sldId="890"/>
        </pc:sldMkLst>
        <pc:spChg chg="add del">
          <ac:chgData name="Richard Nicholas" userId="ee7f9edb-fbca-4f48-9b77-f61c077cef28" providerId="ADAL" clId="{716E8768-D012-490A-81B4-B653292148A3}" dt="2024-01-15T06:32:48.394" v="3173" actId="478"/>
          <ac:spMkLst>
            <pc:docMk/>
            <pc:sldMk cId="2266069683" sldId="890"/>
            <ac:spMk id="5" creationId="{EA4937C6-5C33-4E98-97ED-EBC52328C8C8}"/>
          </ac:spMkLst>
        </pc:spChg>
        <pc:graphicFrameChg chg="mod">
          <ac:chgData name="Richard Nicholas" userId="ee7f9edb-fbca-4f48-9b77-f61c077cef28" providerId="ADAL" clId="{716E8768-D012-490A-81B4-B653292148A3}" dt="2024-01-15T06:37:49.759" v="3285" actId="255"/>
          <ac:graphicFrameMkLst>
            <pc:docMk/>
            <pc:sldMk cId="2266069683" sldId="890"/>
            <ac:graphicFrameMk id="4" creationId="{E8EAF5D6-76A1-478F-AA3D-394D1D98DBDF}"/>
          </ac:graphicFrameMkLst>
        </pc:graphicFrameChg>
      </pc:sldChg>
    </pc:docChg>
  </pc:docChgLst>
  <pc:docChgLst>
    <pc:chgData name="Richard Nicholas" userId="S::zalzrn@nottingham.edu.cn::ee7f9edb-fbca-4f48-9b77-f61c077cef28" providerId="AD" clId="Web-{ABAE52F7-884F-4DF8-B956-A5D63965A66C}"/>
    <pc:docChg chg="modSld">
      <pc:chgData name="Richard Nicholas" userId="S::zalzrn@nottingham.edu.cn::ee7f9edb-fbca-4f48-9b77-f61c077cef28" providerId="AD" clId="Web-{ABAE52F7-884F-4DF8-B956-A5D63965A66C}" dt="2024-01-16T01:38:39.358" v="12" actId="20577"/>
      <pc:docMkLst>
        <pc:docMk/>
      </pc:docMkLst>
      <pc:sldChg chg="modSp">
        <pc:chgData name="Richard Nicholas" userId="S::zalzrn@nottingham.edu.cn::ee7f9edb-fbca-4f48-9b77-f61c077cef28" providerId="AD" clId="Web-{ABAE52F7-884F-4DF8-B956-A5D63965A66C}" dt="2024-01-16T01:38:39.358" v="12" actId="20577"/>
        <pc:sldMkLst>
          <pc:docMk/>
          <pc:sldMk cId="688508202" sldId="859"/>
        </pc:sldMkLst>
        <pc:spChg chg="mod">
          <ac:chgData name="Richard Nicholas" userId="S::zalzrn@nottingham.edu.cn::ee7f9edb-fbca-4f48-9b77-f61c077cef28" providerId="AD" clId="Web-{ABAE52F7-884F-4DF8-B956-A5D63965A66C}" dt="2024-01-16T01:38:39.358" v="12" actId="20577"/>
          <ac:spMkLst>
            <pc:docMk/>
            <pc:sldMk cId="688508202" sldId="859"/>
            <ac:spMk id="3" creationId="{00000000-0000-0000-0000-000000000000}"/>
          </ac:spMkLst>
        </pc:spChg>
      </pc:sldChg>
      <pc:sldChg chg="modSp">
        <pc:chgData name="Richard Nicholas" userId="S::zalzrn@nottingham.edu.cn::ee7f9edb-fbca-4f48-9b77-f61c077cef28" providerId="AD" clId="Web-{ABAE52F7-884F-4DF8-B956-A5D63965A66C}" dt="2024-01-16T01:34:58.086" v="2" actId="20577"/>
        <pc:sldMkLst>
          <pc:docMk/>
          <pc:sldMk cId="3021048845" sldId="879"/>
        </pc:sldMkLst>
        <pc:spChg chg="mod">
          <ac:chgData name="Richard Nicholas" userId="S::zalzrn@nottingham.edu.cn::ee7f9edb-fbca-4f48-9b77-f61c077cef28" providerId="AD" clId="Web-{ABAE52F7-884F-4DF8-B956-A5D63965A66C}" dt="2024-01-16T01:34:58.086" v="2" actId="20577"/>
          <ac:spMkLst>
            <pc:docMk/>
            <pc:sldMk cId="3021048845" sldId="879"/>
            <ac:spMk id="3" creationId="{00000000-0000-0000-0000-000000000000}"/>
          </ac:spMkLst>
        </pc:spChg>
      </pc:sldChg>
      <pc:sldChg chg="modSp">
        <pc:chgData name="Richard Nicholas" userId="S::zalzrn@nottingham.edu.cn::ee7f9edb-fbca-4f48-9b77-f61c077cef28" providerId="AD" clId="Web-{ABAE52F7-884F-4DF8-B956-A5D63965A66C}" dt="2024-01-16T01:37:05.152" v="7" actId="20577"/>
        <pc:sldMkLst>
          <pc:docMk/>
          <pc:sldMk cId="1026469231" sldId="883"/>
        </pc:sldMkLst>
        <pc:spChg chg="mod">
          <ac:chgData name="Richard Nicholas" userId="S::zalzrn@nottingham.edu.cn::ee7f9edb-fbca-4f48-9b77-f61c077cef28" providerId="AD" clId="Web-{ABAE52F7-884F-4DF8-B956-A5D63965A66C}" dt="2024-01-16T01:37:05.152" v="7" actId="20577"/>
          <ac:spMkLst>
            <pc:docMk/>
            <pc:sldMk cId="1026469231" sldId="883"/>
            <ac:spMk id="27" creationId="{C36A5CB2-E0BA-459F-BA38-F1D92A14CBC8}"/>
          </ac:spMkLst>
        </pc:spChg>
      </pc:sldChg>
      <pc:sldChg chg="modSp">
        <pc:chgData name="Richard Nicholas" userId="S::zalzrn@nottingham.edu.cn::ee7f9edb-fbca-4f48-9b77-f61c077cef28" providerId="AD" clId="Web-{ABAE52F7-884F-4DF8-B956-A5D63965A66C}" dt="2024-01-16T01:37:48.904" v="10" actId="20577"/>
        <pc:sldMkLst>
          <pc:docMk/>
          <pc:sldMk cId="1372571795" sldId="885"/>
        </pc:sldMkLst>
        <pc:spChg chg="mod">
          <ac:chgData name="Richard Nicholas" userId="S::zalzrn@nottingham.edu.cn::ee7f9edb-fbca-4f48-9b77-f61c077cef28" providerId="AD" clId="Web-{ABAE52F7-884F-4DF8-B956-A5D63965A66C}" dt="2024-01-16T01:37:48.904" v="10" actId="20577"/>
          <ac:spMkLst>
            <pc:docMk/>
            <pc:sldMk cId="1372571795" sldId="885"/>
            <ac:spMk id="3" creationId="{00000000-0000-0000-0000-000000000000}"/>
          </ac:spMkLst>
        </pc:spChg>
      </pc:sldChg>
    </pc:docChg>
  </pc:docChgLst>
  <pc:docChgLst>
    <pc:chgData name="Richard Nicholas" userId="S::zalzrn@nottingham.edu.cn::ee7f9edb-fbca-4f48-9b77-f61c077cef28" providerId="AD" clId="Web-{A501B2ED-12B9-4ED0-BEFF-AF8DE71BAECA}"/>
    <pc:docChg chg="modSld">
      <pc:chgData name="Richard Nicholas" userId="S::zalzrn@nottingham.edu.cn::ee7f9edb-fbca-4f48-9b77-f61c077cef28" providerId="AD" clId="Web-{A501B2ED-12B9-4ED0-BEFF-AF8DE71BAECA}" dt="2024-01-16T02:21:19.736" v="54" actId="20577"/>
      <pc:docMkLst>
        <pc:docMk/>
      </pc:docMkLst>
      <pc:sldChg chg="modSp">
        <pc:chgData name="Richard Nicholas" userId="S::zalzrn@nottingham.edu.cn::ee7f9edb-fbca-4f48-9b77-f61c077cef28" providerId="AD" clId="Web-{A501B2ED-12B9-4ED0-BEFF-AF8DE71BAECA}" dt="2024-01-16T02:20:41.438" v="50" actId="20577"/>
        <pc:sldMkLst>
          <pc:docMk/>
          <pc:sldMk cId="1517798588" sldId="881"/>
        </pc:sldMkLst>
        <pc:spChg chg="mod">
          <ac:chgData name="Richard Nicholas" userId="S::zalzrn@nottingham.edu.cn::ee7f9edb-fbca-4f48-9b77-f61c077cef28" providerId="AD" clId="Web-{A501B2ED-12B9-4ED0-BEFF-AF8DE71BAECA}" dt="2024-01-16T02:20:41.438" v="50" actId="20577"/>
          <ac:spMkLst>
            <pc:docMk/>
            <pc:sldMk cId="1517798588" sldId="881"/>
            <ac:spMk id="3" creationId="{00000000-0000-0000-0000-000000000000}"/>
          </ac:spMkLst>
        </pc:spChg>
      </pc:sldChg>
      <pc:sldChg chg="modSp">
        <pc:chgData name="Richard Nicholas" userId="S::zalzrn@nottingham.edu.cn::ee7f9edb-fbca-4f48-9b77-f61c077cef28" providerId="AD" clId="Web-{A501B2ED-12B9-4ED0-BEFF-AF8DE71BAECA}" dt="2024-01-16T02:21:19.736" v="54" actId="20577"/>
        <pc:sldMkLst>
          <pc:docMk/>
          <pc:sldMk cId="4194071646" sldId="882"/>
        </pc:sldMkLst>
        <pc:spChg chg="mod">
          <ac:chgData name="Richard Nicholas" userId="S::zalzrn@nottingham.edu.cn::ee7f9edb-fbca-4f48-9b77-f61c077cef28" providerId="AD" clId="Web-{A501B2ED-12B9-4ED0-BEFF-AF8DE71BAECA}" dt="2024-01-16T02:21:19.736" v="54" actId="20577"/>
          <ac:spMkLst>
            <pc:docMk/>
            <pc:sldMk cId="4194071646" sldId="882"/>
            <ac:spMk id="25" creationId="{427888AA-1683-47F8-8E56-96EB6F0BD7C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A458E1-5D45-45BA-824A-233F89B2DC5A}" type="datetimeFigureOut">
              <a:rPr lang="en-GB"/>
              <a:pPr>
                <a:defRPr/>
              </a:pPr>
              <a:t>14/01/2025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ECE329F-8B73-4538-AD0B-2F5D130DCD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1156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0B6622-863A-4BE9-BC94-A31EBED98D3D}" type="datetimeFigureOut">
              <a:rPr lang="en-GB"/>
              <a:pPr>
                <a:defRPr/>
              </a:pPr>
              <a:t>14/01/2025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051C8F-D56F-4D7F-A4D3-C6F16E2DA6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6552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0056" cy="6858000"/>
          </a:xfrm>
          <a:prstGeom prst="rect">
            <a:avLst/>
          </a:prstGeom>
        </p:spPr>
      </p:pic>
      <p:pic>
        <p:nvPicPr>
          <p:cNvPr id="9221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32104" y="1556793"/>
            <a:ext cx="4464496" cy="471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3600" b="1" kern="1400" dirty="0">
                <a:solidFill>
                  <a:srgbClr val="002060"/>
                </a:solidFill>
                <a:latin typeface="Verdana" panose="020B0604030504040204" pitchFamily="34" charset="0"/>
              </a:rPr>
              <a:t>Oral Communication Skills B </a:t>
            </a:r>
          </a:p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2400" b="1" kern="1400" dirty="0">
                <a:solidFill>
                  <a:srgbClr val="1B2A6B"/>
                </a:solidFill>
                <a:latin typeface="Verdana" panose="020B0604030504040204" pitchFamily="34" charset="0"/>
              </a:rPr>
              <a:t>(CELEN082)</a:t>
            </a:r>
            <a:endParaRPr lang="en-US" sz="36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r>
              <a:rPr lang="en-US" sz="2800" b="1" kern="1400" dirty="0">
                <a:latin typeface="Verdana" panose="020B0604030504040204" pitchFamily="34" charset="0"/>
              </a:rPr>
              <a:t>Lesson 3.2</a:t>
            </a:r>
            <a:endParaRPr lang="en-US" sz="2800" kern="1400" dirty="0">
              <a:latin typeface="Verdana" panose="020B060403050404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2800" kern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8812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6768752" cy="2304256"/>
          </a:xfrm>
          <a:solidFill>
            <a:srgbClr val="FFFFD1"/>
          </a:solidFill>
          <a:ln w="3175"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/>
              <a:t>Can you explain what BMI means? </a:t>
            </a:r>
          </a:p>
          <a:p>
            <a:pPr marL="0" indent="0" algn="just">
              <a:buNone/>
            </a:pPr>
            <a:r>
              <a:rPr lang="en-US" sz="2400" dirty="0"/>
              <a:t>That’s a very good question. Well, BMI is a measure of body fat that’s calculated by dividing a person’s weight in kilograms by their height in metres squared. Having a BMI of 18.5- 24.9 is classified as healthy and a BMI of 30 or over is classified as obese.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35360" y="1625104"/>
            <a:ext cx="3672407" cy="363736"/>
          </a:xfrm>
          <a:prstGeom prst="rect">
            <a:avLst/>
          </a:prstGeom>
          <a:solidFill>
            <a:srgbClr val="FF6D6A">
              <a:alpha val="20000"/>
            </a:srgbClr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3A3C0-7863-48E6-BA5D-AAB0BF12CC96}"/>
              </a:ext>
            </a:extLst>
          </p:cNvPr>
          <p:cNvSpPr txBox="1"/>
          <p:nvPr/>
        </p:nvSpPr>
        <p:spPr>
          <a:xfrm>
            <a:off x="7464152" y="1124744"/>
            <a:ext cx="437222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presenter uses a </a:t>
            </a:r>
            <a:r>
              <a:rPr lang="en-US" sz="2400" dirty="0" err="1">
                <a:solidFill>
                  <a:srgbClr val="002060"/>
                </a:solidFill>
              </a:rPr>
              <a:t>memorised</a:t>
            </a:r>
            <a:r>
              <a:rPr lang="en-US" sz="2400" dirty="0">
                <a:solidFill>
                  <a:srgbClr val="002060"/>
                </a:solidFill>
              </a:rPr>
              <a:t> chunk of language that does not require thought to gain extra thinking time.</a:t>
            </a:r>
          </a:p>
        </p:txBody>
      </p:sp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Dealing with questions: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Language focus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5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335360" y="3573016"/>
            <a:ext cx="6768752" cy="3006558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/>
              <a:t>I see that you are using BMI to define obesity. Do you really think that BMI is the best way to define obesity? I mean it doesn’t take into account factors like bone density and muscle mass. </a:t>
            </a:r>
          </a:p>
          <a:p>
            <a:pPr marL="0" indent="0" algn="just">
              <a:buNone/>
            </a:pPr>
            <a:r>
              <a:rPr lang="en-US" sz="2400" dirty="0"/>
              <a:t>Well, you’re right that using BMI certainly isn’t a perfect tool for measuring obesity. But I decided to use it for my research as it’s the one that’s typically used in the National Health Service in the UK. 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0142" y="3557623"/>
            <a:ext cx="46705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Repeating the questioner’s argument helps to: make the following disagreement more polite AND / OR allow the presenter to show they are aware of the problem.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The presenter justifies their idea.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35360" y="5051324"/>
            <a:ext cx="6768752" cy="363736"/>
          </a:xfrm>
          <a:prstGeom prst="rect">
            <a:avLst/>
          </a:prstGeom>
          <a:solidFill>
            <a:srgbClr val="FF6D6A">
              <a:alpha val="20000"/>
            </a:srgbClr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35360" y="5408772"/>
            <a:ext cx="4608512" cy="300608"/>
          </a:xfrm>
          <a:prstGeom prst="rect">
            <a:avLst/>
          </a:prstGeom>
          <a:solidFill>
            <a:srgbClr val="FF6D6A">
              <a:alpha val="20000"/>
            </a:srgbClr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4943872" y="5411916"/>
            <a:ext cx="2160240" cy="300608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35360" y="5709380"/>
            <a:ext cx="6768752" cy="363736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35360" y="6066828"/>
            <a:ext cx="5760640" cy="330669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219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  <p:bldP spid="26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6768752" cy="2736304"/>
          </a:xfrm>
          <a:solidFill>
            <a:srgbClr val="FFFFD1"/>
          </a:solidFill>
          <a:ln w="3175"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/>
              <a:t>So you think one of the main causes of obesity in the UK is sugar consumption. What do you think the main cause in Australia is? </a:t>
            </a:r>
          </a:p>
          <a:p>
            <a:pPr marL="0" indent="0" algn="just">
              <a:buNone/>
            </a:pPr>
            <a:r>
              <a:rPr lang="en-US" sz="2400" dirty="0"/>
              <a:t>That’s an interesting question, but I’m afraid that’s not really within the scope of my research. </a:t>
            </a:r>
            <a:r>
              <a:rPr lang="en-US" sz="2400"/>
              <a:t>Perhaps </a:t>
            </a:r>
            <a:r>
              <a:rPr lang="en-US" sz="2400" dirty="0"/>
              <a:t>we could talk </a:t>
            </a:r>
            <a:r>
              <a:rPr lang="en-US" sz="2400"/>
              <a:t>about it after </a:t>
            </a:r>
            <a:r>
              <a:rPr lang="en-US" sz="2400" dirty="0"/>
              <a:t>the presentations have finished.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35360" y="2311028"/>
            <a:ext cx="3888432" cy="363736"/>
          </a:xfrm>
          <a:prstGeom prst="rect">
            <a:avLst/>
          </a:prstGeom>
          <a:solidFill>
            <a:srgbClr val="FF6D6A">
              <a:alpha val="20000"/>
            </a:srgbClr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3A3C0-7863-48E6-BA5D-AAB0BF12CC96}"/>
              </a:ext>
            </a:extLst>
          </p:cNvPr>
          <p:cNvSpPr txBox="1"/>
          <p:nvPr/>
        </p:nvSpPr>
        <p:spPr>
          <a:xfrm>
            <a:off x="7464152" y="1124744"/>
            <a:ext cx="4372222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By complementing the question, the presenter avoids embarrassing the person asking an irrelevant question.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The presenter gives a reason why he can’t answer.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The presenter arranges another time for discussion so more relevant questions can be discussed now.</a:t>
            </a:r>
          </a:p>
        </p:txBody>
      </p:sp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Dealing with questions: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Language focus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5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4223791" y="2311028"/>
            <a:ext cx="2854751" cy="363736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53524" y="2674764"/>
            <a:ext cx="5563103" cy="300608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5913994" y="2674764"/>
            <a:ext cx="1161915" cy="300608"/>
          </a:xfrm>
          <a:prstGeom prst="rect">
            <a:avLst/>
          </a:prstGeom>
          <a:solidFill>
            <a:srgbClr val="7030A0">
              <a:alpha val="20000"/>
            </a:srgbClr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49462" y="2975372"/>
            <a:ext cx="6726448" cy="300608"/>
          </a:xfrm>
          <a:prstGeom prst="rect">
            <a:avLst/>
          </a:prstGeom>
          <a:solidFill>
            <a:srgbClr val="7030A0">
              <a:alpha val="20000"/>
            </a:srgbClr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53524" y="3275980"/>
            <a:ext cx="1161915" cy="300608"/>
          </a:xfrm>
          <a:prstGeom prst="rect">
            <a:avLst/>
          </a:prstGeom>
          <a:solidFill>
            <a:srgbClr val="7030A0">
              <a:alpha val="20000"/>
            </a:srgbClr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1458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24744"/>
            <a:ext cx="6768752" cy="1944216"/>
          </a:xfrm>
          <a:solidFill>
            <a:srgbClr val="FFFFD1"/>
          </a:solidFill>
          <a:ln w="3175"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/>
              <a:t>Why do you think people in the UK are consuming more processed food? </a:t>
            </a:r>
          </a:p>
          <a:p>
            <a:pPr marL="0" indent="0" algn="just">
              <a:buNone/>
            </a:pPr>
            <a:r>
              <a:rPr lang="en-US" sz="2400" dirty="0"/>
              <a:t>Sorry but I can’t comment on that at this stage of my research. But, if you leave me your contact details, I’d be happy to let you know if I find out.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53524" y="1947292"/>
            <a:ext cx="6725018" cy="363736"/>
          </a:xfrm>
          <a:prstGeom prst="rect">
            <a:avLst/>
          </a:prstGeom>
          <a:solidFill>
            <a:srgbClr val="FF6D6A">
              <a:alpha val="20000"/>
            </a:srgbClr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3A3C0-7863-48E6-BA5D-AAB0BF12CC96}"/>
              </a:ext>
            </a:extLst>
          </p:cNvPr>
          <p:cNvSpPr txBox="1"/>
          <p:nvPr/>
        </p:nvSpPr>
        <p:spPr>
          <a:xfrm>
            <a:off x="7464152" y="1124744"/>
            <a:ext cx="437222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presenter gives a reason why he can’t answer.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The presenter arranges another chance for discussion so he can make a new contact with someone with similar interests.</a:t>
            </a:r>
          </a:p>
        </p:txBody>
      </p:sp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Dealing with questions: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Language focus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5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1559497" y="2311028"/>
            <a:ext cx="5519046" cy="363736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53525" y="2674764"/>
            <a:ext cx="4806372" cy="300608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35360" y="2311028"/>
            <a:ext cx="1224136" cy="363736"/>
          </a:xfrm>
          <a:prstGeom prst="rect">
            <a:avLst/>
          </a:prstGeom>
          <a:solidFill>
            <a:srgbClr val="FF6D6A">
              <a:alpha val="20000"/>
            </a:srgbClr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7014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329805" y="1124744"/>
            <a:ext cx="6772455" cy="4536504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/>
              <a:t>Do the rising obesity levels in the UK have any impact on society? </a:t>
            </a:r>
          </a:p>
          <a:p>
            <a:pPr marL="0" indent="0" algn="just">
              <a:buNone/>
            </a:pPr>
            <a:r>
              <a:rPr lang="en-US" sz="2400" dirty="0"/>
              <a:t>Sorry, I didn’t quite catch that. Could you repeat your question? </a:t>
            </a:r>
          </a:p>
          <a:p>
            <a:pPr marL="0" indent="0" algn="just">
              <a:buNone/>
            </a:pPr>
            <a:r>
              <a:rPr lang="en-US" sz="2400" b="1" dirty="0"/>
              <a:t>Sorry, I was just asking about the impact that rising obesity levels were having on UK society. </a:t>
            </a:r>
          </a:p>
          <a:p>
            <a:pPr marL="0" indent="0" algn="just">
              <a:buNone/>
            </a:pPr>
            <a:r>
              <a:rPr lang="en-US" sz="2400" dirty="0"/>
              <a:t>That’s a very good question. I think the biggest impact relates to the effect that’s it’s had on health care spending. For instance, this article suggests that has led to an extra 3 billion pounds in direct healthcare costs, and that figure’s probably even higher now.  </a:t>
            </a:r>
          </a:p>
          <a:p>
            <a:pPr marL="0" indent="0" algn="just">
              <a:buNone/>
            </a:pP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53524" y="1947292"/>
            <a:ext cx="6725018" cy="363736"/>
          </a:xfrm>
          <a:prstGeom prst="rect">
            <a:avLst/>
          </a:prstGeom>
          <a:solidFill>
            <a:srgbClr val="FF6D6A">
              <a:alpha val="20000"/>
            </a:srgbClr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3A3C0-7863-48E6-BA5D-AAB0BF12CC96}"/>
              </a:ext>
            </a:extLst>
          </p:cNvPr>
          <p:cNvSpPr txBox="1"/>
          <p:nvPr/>
        </p:nvSpPr>
        <p:spPr>
          <a:xfrm>
            <a:off x="7464152" y="1124744"/>
            <a:ext cx="4372222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presenter politely asks the member of the audience for clarification.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The presenter uses a </a:t>
            </a:r>
            <a:r>
              <a:rPr lang="en-US" sz="2400" dirty="0" err="1">
                <a:solidFill>
                  <a:srgbClr val="002060"/>
                </a:solidFill>
              </a:rPr>
              <a:t>memorised</a:t>
            </a:r>
            <a:r>
              <a:rPr lang="en-US" sz="2400" dirty="0">
                <a:solidFill>
                  <a:srgbClr val="002060"/>
                </a:solidFill>
              </a:rPr>
              <a:t> chunk of language that does not require thought to gain extra thinking time.</a:t>
            </a:r>
          </a:p>
        </p:txBody>
      </p:sp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Dealing with questions: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Language focus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5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19933" y="3497312"/>
            <a:ext cx="4047875" cy="363736"/>
          </a:xfrm>
          <a:prstGeom prst="rect">
            <a:avLst/>
          </a:prstGeom>
          <a:solidFill>
            <a:srgbClr val="00B0F0">
              <a:alpha val="20000"/>
            </a:srgb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8DB30-F72F-46B1-A591-69AA31E709FA}"/>
              </a:ext>
            </a:extLst>
          </p:cNvPr>
          <p:cNvSpPr txBox="1"/>
          <p:nvPr/>
        </p:nvSpPr>
        <p:spPr>
          <a:xfrm>
            <a:off x="335360" y="2311028"/>
            <a:ext cx="1368152" cy="363736"/>
          </a:xfrm>
          <a:prstGeom prst="rect">
            <a:avLst/>
          </a:prstGeom>
          <a:solidFill>
            <a:srgbClr val="FF6D6A">
              <a:alpha val="20000"/>
            </a:srgbClr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8818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012" y="1114785"/>
            <a:ext cx="10801200" cy="5328592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Match the phrases below to the situations where a presenter might use them. Some phrases might fit into more than one category.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Dealing with questions: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Language focus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EC74A-BAB3-4C0E-9487-9ADF60BE8514}"/>
              </a:ext>
            </a:extLst>
          </p:cNvPr>
          <p:cNvSpPr/>
          <p:nvPr/>
        </p:nvSpPr>
        <p:spPr>
          <a:xfrm>
            <a:off x="767407" y="5829640"/>
            <a:ext cx="6480717" cy="461665"/>
          </a:xfrm>
          <a:prstGeom prst="rect">
            <a:avLst/>
          </a:prstGeom>
          <a:solidFill>
            <a:srgbClr val="EFD8EC"/>
          </a:solidFill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Sorry, I can’t answer that off the top of my head.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5DD37-E6C1-4DA1-A904-4D61DACCB478}"/>
              </a:ext>
            </a:extLst>
          </p:cNvPr>
          <p:cNvSpPr/>
          <p:nvPr/>
        </p:nvSpPr>
        <p:spPr>
          <a:xfrm>
            <a:off x="767408" y="2010824"/>
            <a:ext cx="6480720" cy="461665"/>
          </a:xfrm>
          <a:prstGeom prst="rect">
            <a:avLst/>
          </a:prstGeom>
          <a:solidFill>
            <a:srgbClr val="EFD8EC"/>
          </a:solidFill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black"/>
                </a:solidFill>
                <a:latin typeface="Calibri" panose="020F0502020204030204"/>
              </a:rPr>
              <a:t>Interesting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What do </a:t>
            </a: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think?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549E4E-0D64-499F-ABE0-DA2CC4975F0F}"/>
              </a:ext>
            </a:extLst>
          </p:cNvPr>
          <p:cNvSpPr/>
          <p:nvPr/>
        </p:nvSpPr>
        <p:spPr>
          <a:xfrm>
            <a:off x="767408" y="3097491"/>
            <a:ext cx="6480718" cy="461665"/>
          </a:xfrm>
          <a:prstGeom prst="rect">
            <a:avLst/>
          </a:prstGeom>
          <a:solidFill>
            <a:srgbClr val="EFD8EC"/>
          </a:solidFill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I’m glad you’ve asked that.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8F108-CE67-4040-BD73-C026657E4EB6}"/>
              </a:ext>
            </a:extLst>
          </p:cNvPr>
          <p:cNvSpPr/>
          <p:nvPr/>
        </p:nvSpPr>
        <p:spPr>
          <a:xfrm>
            <a:off x="760106" y="5288950"/>
            <a:ext cx="6488019" cy="461665"/>
          </a:xfrm>
          <a:prstGeom prst="rect">
            <a:avLst/>
          </a:prstGeom>
          <a:solidFill>
            <a:srgbClr val="EFD8EC"/>
          </a:solidFill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I get back to you on that?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7008B0-E1D1-4735-AF25-80A4A5026B48}"/>
              </a:ext>
            </a:extLst>
          </p:cNvPr>
          <p:cNvSpPr/>
          <p:nvPr/>
        </p:nvSpPr>
        <p:spPr>
          <a:xfrm>
            <a:off x="767408" y="4743171"/>
            <a:ext cx="6480718" cy="461665"/>
          </a:xfrm>
          <a:prstGeom prst="rect">
            <a:avLst/>
          </a:prstGeom>
          <a:solidFill>
            <a:srgbClr val="EFD8EC"/>
          </a:solidFill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I’m afraid I’m not in a position to comment on that. 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FF01A7-F2DD-451A-A653-002835B4E9EC}"/>
              </a:ext>
            </a:extLst>
          </p:cNvPr>
          <p:cNvSpPr/>
          <p:nvPr/>
        </p:nvSpPr>
        <p:spPr>
          <a:xfrm>
            <a:off x="767408" y="4197392"/>
            <a:ext cx="6480718" cy="461665"/>
          </a:xfrm>
          <a:prstGeom prst="rect">
            <a:avLst/>
          </a:prstGeom>
          <a:solidFill>
            <a:srgbClr val="EFD8EC"/>
          </a:solidFill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you asking if I think … …?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98EF62-EFDD-4A86-9FA0-482EF7A67444}"/>
              </a:ext>
            </a:extLst>
          </p:cNvPr>
          <p:cNvSpPr/>
          <p:nvPr/>
        </p:nvSpPr>
        <p:spPr>
          <a:xfrm>
            <a:off x="767408" y="2548931"/>
            <a:ext cx="6480718" cy="461665"/>
          </a:xfrm>
          <a:prstGeom prst="rect">
            <a:avLst/>
          </a:prstGeom>
          <a:solidFill>
            <a:srgbClr val="EFD8EC"/>
          </a:solidFill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Sorry, could you rephrase your question?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F41FF3-2982-4A13-B667-DB1D1ED0F8E8}"/>
              </a:ext>
            </a:extLst>
          </p:cNvPr>
          <p:cNvSpPr/>
          <p:nvPr/>
        </p:nvSpPr>
        <p:spPr>
          <a:xfrm>
            <a:off x="760107" y="3646051"/>
            <a:ext cx="6488019" cy="461665"/>
          </a:xfrm>
          <a:prstGeom prst="rect">
            <a:avLst/>
          </a:prstGeom>
          <a:solidFill>
            <a:srgbClr val="EFD8EC"/>
          </a:solidFill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That’s a good point, but …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14786" y="2610794"/>
          <a:ext cx="3968324" cy="2879778"/>
        </p:xfrm>
        <a:graphic>
          <a:graphicData uri="http://schemas.openxmlformats.org/drawingml/2006/table">
            <a:tbl>
              <a:tblPr/>
              <a:tblGrid>
                <a:gridCol w="1513216">
                  <a:extLst>
                    <a:ext uri="{9D8B030D-6E8A-4147-A177-3AD203B41FA5}">
                      <a16:colId xmlns:a16="http://schemas.microsoft.com/office/drawing/2014/main" val="2412363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2950473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668200654"/>
                    </a:ext>
                  </a:extLst>
                </a:gridCol>
                <a:gridCol w="1158964">
                  <a:extLst>
                    <a:ext uri="{9D8B030D-6E8A-4147-A177-3AD203B41FA5}">
                      <a16:colId xmlns:a16="http://schemas.microsoft.com/office/drawing/2014/main" val="564173418"/>
                    </a:ext>
                  </a:extLst>
                </a:gridCol>
              </a:tblGrid>
              <a:tr h="276250">
                <a:tc gridSpan="2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Don’t understand</a:t>
                      </a:r>
                      <a:endParaRPr lang="en-US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B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Can’t answer</a:t>
                      </a:r>
                      <a:endParaRPr lang="en-US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B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569337"/>
                  </a:ext>
                </a:extLst>
              </a:tr>
              <a:tr h="1101865">
                <a:tc gridSpan="2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770691"/>
                  </a:ext>
                </a:extLst>
              </a:tr>
              <a:tr h="271488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Disagreement</a:t>
                      </a:r>
                      <a:endParaRPr lang="en-US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BE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Irrelevant</a:t>
                      </a:r>
                      <a:endParaRPr lang="en-US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B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Thinking time</a:t>
                      </a:r>
                      <a:endParaRPr lang="en-US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5765"/>
                  </a:ext>
                </a:extLst>
              </a:tr>
              <a:tr h="1225209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32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160008"/>
                  </a:ext>
                </a:extLst>
              </a:tr>
            </a:tbl>
          </a:graphicData>
        </a:graphic>
      </p:graphicFrame>
      <p:pic>
        <p:nvPicPr>
          <p:cNvPr id="4" name="Picture 3" descr="Book Generic Mixed icon">
            <a:extLst>
              <a:ext uri="{FF2B5EF4-FFF2-40B4-BE49-F238E27FC236}">
                <a16:creationId xmlns:a16="http://schemas.microsoft.com/office/drawing/2014/main" id="{651D0001-4FD7-0F82-2990-ED028AAA2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181" y="5717400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49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Dealing with questions: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Language focus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2BCB84E-DEC1-4B26-8DFC-3DC49EDBEDAE}"/>
              </a:ext>
            </a:extLst>
          </p:cNvPr>
          <p:cNvGraphicFramePr>
            <a:graphicFrameLocks noGrp="1"/>
          </p:cNvGraphicFramePr>
          <p:nvPr/>
        </p:nvGraphicFramePr>
        <p:xfrm>
          <a:off x="191344" y="1026104"/>
          <a:ext cx="11777550" cy="558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558">
                  <a:extLst>
                    <a:ext uri="{9D8B030D-6E8A-4147-A177-3AD203B41FA5}">
                      <a16:colId xmlns:a16="http://schemas.microsoft.com/office/drawing/2014/main" val="1365777969"/>
                    </a:ext>
                  </a:extLst>
                </a:gridCol>
                <a:gridCol w="1674835">
                  <a:extLst>
                    <a:ext uri="{9D8B030D-6E8A-4147-A177-3AD203B41FA5}">
                      <a16:colId xmlns:a16="http://schemas.microsoft.com/office/drawing/2014/main" val="2376571107"/>
                    </a:ext>
                  </a:extLst>
                </a:gridCol>
                <a:gridCol w="3884093">
                  <a:extLst>
                    <a:ext uri="{9D8B030D-6E8A-4147-A177-3AD203B41FA5}">
                      <a16:colId xmlns:a16="http://schemas.microsoft.com/office/drawing/2014/main" val="2918921247"/>
                    </a:ext>
                  </a:extLst>
                </a:gridCol>
                <a:gridCol w="3370064">
                  <a:extLst>
                    <a:ext uri="{9D8B030D-6E8A-4147-A177-3AD203B41FA5}">
                      <a16:colId xmlns:a16="http://schemas.microsoft.com/office/drawing/2014/main" val="2286645265"/>
                    </a:ext>
                  </a:extLst>
                </a:gridCol>
              </a:tblGrid>
              <a:tr h="4655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Don’t understand</a:t>
                      </a:r>
                      <a:endParaRPr lang="en-GB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B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Can’t answer</a:t>
                      </a:r>
                      <a:endParaRPr lang="en-GB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B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90064"/>
                  </a:ext>
                </a:extLst>
              </a:tr>
              <a:tr h="2700351">
                <a:tc gridSpan="2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GB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427546"/>
                  </a:ext>
                </a:extLst>
              </a:tr>
              <a:tr h="46557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Disagreement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B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Irrelevant</a:t>
                      </a:r>
                      <a:endParaRPr lang="en-GB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B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Thinking time</a:t>
                      </a:r>
                      <a:endParaRPr kumimoji="0" lang="en-GB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12400"/>
                  </a:ext>
                </a:extLst>
              </a:tr>
              <a:tr h="1955427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GB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83033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C06B65E-D9C7-46B5-8498-27310995C28F}"/>
              </a:ext>
            </a:extLst>
          </p:cNvPr>
          <p:cNvSpPr/>
          <p:nvPr/>
        </p:nvSpPr>
        <p:spPr>
          <a:xfrm>
            <a:off x="335360" y="1830312"/>
            <a:ext cx="40612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400" i="1" dirty="0">
                <a:solidFill>
                  <a:prstClr val="black"/>
                </a:solidFill>
              </a:rPr>
              <a:t>Sorry, could you rephrase your question?</a:t>
            </a:r>
          </a:p>
          <a:p>
            <a:pPr lvl="0" algn="just">
              <a:defRPr/>
            </a:pPr>
            <a:endParaRPr lang="en-US" sz="2400" i="1" dirty="0">
              <a:solidFill>
                <a:prstClr val="black"/>
              </a:solidFill>
            </a:endParaRPr>
          </a:p>
          <a:p>
            <a:pPr lvl="0" algn="just">
              <a:defRPr/>
            </a:pPr>
            <a:r>
              <a:rPr lang="en-US" sz="2400" i="1" dirty="0">
                <a:solidFill>
                  <a:prstClr val="black"/>
                </a:solidFill>
              </a:rPr>
              <a:t>Are you asking if I think … …?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GB" sz="2400" i="1" dirty="0">
              <a:solidFill>
                <a:prstClr val="black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171E96-7024-4982-A0EC-1212F671AB11}"/>
              </a:ext>
            </a:extLst>
          </p:cNvPr>
          <p:cNvSpPr/>
          <p:nvPr/>
        </p:nvSpPr>
        <p:spPr>
          <a:xfrm>
            <a:off x="4796772" y="1669350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sz="2400" i="1" dirty="0">
                <a:solidFill>
                  <a:prstClr val="black"/>
                </a:solidFill>
              </a:rPr>
              <a:t>I’m afraid I’m not in a position to comment on that.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sz="2400" i="1" dirty="0">
                <a:solidFill>
                  <a:prstClr val="black"/>
                </a:solidFill>
              </a:rPr>
              <a:t>Interesting. What do </a:t>
            </a:r>
            <a:r>
              <a:rPr lang="en-US" sz="2400" i="1" u="sng" dirty="0">
                <a:solidFill>
                  <a:prstClr val="black"/>
                </a:solidFill>
              </a:rPr>
              <a:t>you</a:t>
            </a:r>
            <a:r>
              <a:rPr lang="en-US" sz="2400" i="1" dirty="0">
                <a:solidFill>
                  <a:prstClr val="black"/>
                </a:solidFill>
              </a:rPr>
              <a:t> think?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sz="2400" i="1" dirty="0">
                <a:solidFill>
                  <a:prstClr val="black"/>
                </a:solidFill>
              </a:rPr>
              <a:t>Sorry, I can’t answer that off the top of my head.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sz="2400" i="1" dirty="0">
                <a:solidFill>
                  <a:prstClr val="black"/>
                </a:solidFill>
              </a:rPr>
              <a:t>Can I get back to you on that?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5A6A73-9C4C-4718-95C0-A5ADC54E81CB}"/>
              </a:ext>
            </a:extLst>
          </p:cNvPr>
          <p:cNvSpPr/>
          <p:nvPr/>
        </p:nvSpPr>
        <p:spPr>
          <a:xfrm>
            <a:off x="8688288" y="4742595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i="1" dirty="0">
                <a:solidFill>
                  <a:prstClr val="black"/>
                </a:solidFill>
              </a:rPr>
              <a:t>I’m glad you’ve asked that.</a:t>
            </a:r>
            <a:endParaRPr lang="en-GB" sz="2400" i="1" dirty="0">
              <a:solidFill>
                <a:prstClr val="black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27CA5-CF10-4FB0-A741-873069CA6679}"/>
              </a:ext>
            </a:extLst>
          </p:cNvPr>
          <p:cNvSpPr/>
          <p:nvPr/>
        </p:nvSpPr>
        <p:spPr>
          <a:xfrm>
            <a:off x="3210735" y="4674046"/>
            <a:ext cx="52584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i="1" dirty="0">
                <a:solidFill>
                  <a:prstClr val="black"/>
                </a:solidFill>
              </a:rPr>
              <a:t>I’m afraid I’m not in a position to comment on that.</a:t>
            </a:r>
          </a:p>
          <a:p>
            <a:pPr lvl="0">
              <a:defRPr/>
            </a:pPr>
            <a:endParaRPr lang="en-US" sz="2400" i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i="1" dirty="0">
                <a:solidFill>
                  <a:prstClr val="black"/>
                </a:solidFill>
              </a:rPr>
              <a:t>Sorry, I can’t answer that off the top of my head.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56C6E0-5FA6-42EE-A197-24EC20CF300D}"/>
              </a:ext>
            </a:extLst>
          </p:cNvPr>
          <p:cNvSpPr/>
          <p:nvPr/>
        </p:nvSpPr>
        <p:spPr>
          <a:xfrm>
            <a:off x="335360" y="4812545"/>
            <a:ext cx="2875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i="1" dirty="0">
                <a:solidFill>
                  <a:prstClr val="black"/>
                </a:solidFill>
              </a:rPr>
              <a:t>That’s a good point, but …</a:t>
            </a:r>
            <a:endParaRPr lang="en-GB" sz="24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Independent p</a:t>
              </a:r>
              <a:r>
                <a:rPr kumimoji="0" lang="en-US" sz="6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"/>
                  <a:ea typeface="+mj-ea"/>
                  <a:cs typeface="+mj-cs"/>
                </a:rPr>
                <a:t>ractice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"/>
                <a:ea typeface="+mj-ea"/>
                <a:cs typeface="+mj-cs"/>
              </a:endParaRP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13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90" y="1098602"/>
            <a:ext cx="10885820" cy="5338551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Work with a partner, show each other your posters and complete the tasks below:</a:t>
            </a:r>
          </a:p>
          <a:p>
            <a:pPr marL="0" indent="0" algn="just">
              <a:buNone/>
            </a:pP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Ask your partner at least five questions about their research.</a:t>
            </a:r>
          </a:p>
          <a:p>
            <a:pPr marL="1428750" lvl="2" indent="-514350" algn="just">
              <a:buFont typeface="+mj-lt"/>
              <a:buAutoNum type="arabicPeriod"/>
            </a:pPr>
            <a:endParaRPr lang="en-US" dirty="0">
              <a:solidFill>
                <a:prstClr val="black"/>
              </a:solidFill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When answering your partner’s questions, use at least three of the strategies that we learnt about today.</a:t>
            </a:r>
          </a:p>
          <a:p>
            <a:pPr marL="0" indent="0" algn="just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prstClr val="black"/>
                </a:solidFill>
              </a:rPr>
              <a:t>You could start your discussion by asking, </a:t>
            </a:r>
            <a:r>
              <a:rPr lang="en-US" sz="2000" i="1" dirty="0">
                <a:solidFill>
                  <a:srgbClr val="002060"/>
                </a:solidFill>
              </a:rPr>
              <a:t>“Can you tell me about your research?”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Remember that you will have to answer questions during the Research Poster event but NOT in your Final Presentation.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Practice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84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907990"/>
              </p:ext>
            </p:extLst>
          </p:nvPr>
        </p:nvGraphicFramePr>
        <p:xfrm>
          <a:off x="335360" y="1196752"/>
          <a:ext cx="11521280" cy="49175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8940339"/>
                    </a:ext>
                  </a:extLst>
                </a:gridCol>
                <a:gridCol w="10009112">
                  <a:extLst>
                    <a:ext uri="{9D8B030D-6E8A-4147-A177-3AD203B41FA5}">
                      <a16:colId xmlns:a16="http://schemas.microsoft.com/office/drawing/2014/main" val="2859638879"/>
                    </a:ext>
                  </a:extLst>
                </a:gridCol>
              </a:tblGrid>
              <a:tr h="4862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99356"/>
                  </a:ext>
                </a:extLst>
              </a:tr>
              <a:tr h="311418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Before Lesson 4.1</a:t>
                      </a: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In Lesson 4.1, we will practise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explaining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evaluating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solutions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. To prepare: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 Think about the problem: </a:t>
                      </a:r>
                      <a:r>
                        <a:rPr lang="en-US" sz="2200" b="0" i="1" u="sng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How to tackle the issue of obesity in your country.</a:t>
                      </a:r>
                    </a:p>
                    <a:p>
                      <a:pPr marL="971550" marR="0" lvl="1" indent="-5143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2. Prepare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ONE solution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to this problem by writing a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script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of what you will say and then use your phone to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record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yourself presenting the solution.</a:t>
                      </a:r>
                    </a:p>
                    <a:p>
                      <a:pPr marL="1428750" marR="0" lvl="2" indent="-5143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Tell the audience clearly what the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solution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is.</a:t>
                      </a:r>
                    </a:p>
                    <a:p>
                      <a:pPr marL="1428750" marR="0" lvl="2" indent="-5143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Evaluate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your solution.</a:t>
                      </a:r>
                    </a:p>
                    <a:p>
                      <a:pPr marL="971550" marR="0" lvl="1" indent="-5143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3. Bring your script and recording to Lesson 4.1.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58485"/>
                  </a:ext>
                </a:extLst>
              </a:tr>
              <a:tr h="98706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Lesson 4.1</a:t>
                      </a: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Bring your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headphones</a:t>
                      </a:r>
                      <a:r>
                        <a:rPr lang="en-US" sz="2200" b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to class.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57544"/>
                  </a:ext>
                </a:extLst>
              </a:tr>
            </a:tbl>
          </a:graphicData>
        </a:graphic>
      </p:graphicFrame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39616" y="279885"/>
            <a:ext cx="7956376" cy="556827"/>
            <a:chOff x="103092947" y="106166598"/>
            <a:chExt cx="6633628" cy="55650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Homework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91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9416" y="1196752"/>
          <a:ext cx="10801200" cy="3968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0">
                  <a:extLst>
                    <a:ext uri="{9D8B030D-6E8A-4147-A177-3AD203B41FA5}">
                      <a16:colId xmlns:a16="http://schemas.microsoft.com/office/drawing/2014/main" val="2356654726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Lesson aims and objectives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631984"/>
                  </a:ext>
                </a:extLst>
              </a:tr>
              <a:tr h="3176328">
                <a:tc>
                  <a:txBody>
                    <a:bodyPr/>
                    <a:lstStyle/>
                    <a:p>
                      <a:pPr marL="342900" lvl="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solidFill>
                            <a:prstClr val="black"/>
                          </a:solidFill>
                        </a:rPr>
                        <a:t>Increase your awareness of the purpose and format of poster presentations and the types of interaction that they involve.</a:t>
                      </a:r>
                    </a:p>
                    <a:p>
                      <a:pPr marL="342900" lvl="0" indent="-342900" algn="just">
                        <a:buFont typeface="Arial" panose="020B0604020202020204" pitchFamily="34" charset="0"/>
                        <a:buChar char="•"/>
                      </a:pPr>
                      <a:endParaRPr lang="en-US" sz="2400" b="1" dirty="0">
                        <a:solidFill>
                          <a:prstClr val="black"/>
                        </a:solidFill>
                      </a:endParaRPr>
                    </a:p>
                    <a:p>
                      <a:pPr marL="342900" lvl="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solidFill>
                            <a:prstClr val="black"/>
                          </a:solidFill>
                        </a:rPr>
                        <a:t>Practise using strategies to deal with questions in a presentation context.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6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8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lIns="91440" tIns="45720" rIns="91440" bIns="4572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Poster Presentations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66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428" y="1124744"/>
            <a:ext cx="10297144" cy="5328592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For homework, you watched the video </a:t>
            </a:r>
            <a:r>
              <a:rPr lang="en-US" sz="2000" dirty="0">
                <a:solidFill>
                  <a:srgbClr val="002060"/>
                </a:solidFill>
              </a:rPr>
              <a:t>‘</a:t>
            </a:r>
            <a:r>
              <a:rPr lang="en-US" sz="2000" b="1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How to Present an Academic Research Poster</a:t>
            </a:r>
            <a:r>
              <a:rPr lang="en-US" sz="2000" dirty="0">
                <a:ea typeface="SimSun" panose="02010600030101010101" pitchFamily="2" charset="-122"/>
                <a:cs typeface="Arial" panose="020B0604020202020204" pitchFamily="34" charset="0"/>
              </a:rPr>
              <a:t>’ and took notes. Using your notes, complete the following tasks with your group:</a:t>
            </a:r>
          </a:p>
          <a:p>
            <a:pPr marL="0" indent="0" algn="just">
              <a:buNone/>
            </a:pPr>
            <a:endParaRPr lang="en-US" sz="20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ea typeface="SimSun" panose="02010600030101010101" pitchFamily="2" charset="-122"/>
                <a:cs typeface="Arial" panose="020B0604020202020204" pitchFamily="34" charset="0"/>
              </a:rPr>
              <a:t>Identify two purposes of poster presentations in the </a:t>
            </a:r>
            <a:r>
              <a:rPr lang="en-US" sz="2000" b="1" dirty="0">
                <a:ea typeface="SimSun" panose="02010600030101010101" pitchFamily="2" charset="-122"/>
                <a:cs typeface="Arial" panose="020B0604020202020204" pitchFamily="34" charset="0"/>
              </a:rPr>
              <a:t>academic</a:t>
            </a:r>
            <a:r>
              <a:rPr lang="en-US" sz="2000" dirty="0"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b="1" dirty="0">
                <a:ea typeface="SimSun" panose="02010600030101010101" pitchFamily="2" charset="-122"/>
                <a:cs typeface="Arial" panose="020B0604020202020204" pitchFamily="34" charset="0"/>
              </a:rPr>
              <a:t>world</a:t>
            </a:r>
            <a:r>
              <a:rPr lang="en-US" sz="2000" dirty="0"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20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ea typeface="SimSun" panose="02010600030101010101" pitchFamily="2" charset="-122"/>
                <a:cs typeface="Arial" panose="020B0604020202020204" pitchFamily="34" charset="0"/>
              </a:rPr>
              <a:t>Identify two purposes of poster presentations in </a:t>
            </a:r>
            <a:r>
              <a:rPr lang="en-US" sz="2000" b="1" dirty="0">
                <a:ea typeface="SimSun" panose="02010600030101010101" pitchFamily="2" charset="-122"/>
                <a:cs typeface="Arial" panose="020B0604020202020204" pitchFamily="34" charset="0"/>
              </a:rPr>
              <a:t>industry</a:t>
            </a:r>
            <a:r>
              <a:rPr lang="en-US" sz="2000" dirty="0"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20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ea typeface="SimSun" panose="02010600030101010101" pitchFamily="2" charset="-122"/>
                <a:cs typeface="Arial" panose="020B0604020202020204" pitchFamily="34" charset="0"/>
              </a:rPr>
              <a:t>What tips from the video are relevant to your Research Poster event in Lesson 5.1? Choose the three most important. 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Poster presentations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74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96" y="1484784"/>
            <a:ext cx="10873208" cy="4896544"/>
          </a:xfrm>
          <a:noFill/>
          <a:ln>
            <a:noFill/>
          </a:ln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ea typeface="SimSun" panose="02010600030101010101" pitchFamily="2" charset="-122"/>
                <a:cs typeface="Arial" panose="020B0604020202020204" pitchFamily="34" charset="0"/>
              </a:rPr>
              <a:t>Identify two purposes of poster presentations in the </a:t>
            </a:r>
            <a:r>
              <a:rPr lang="en-US" sz="2400" b="1" dirty="0">
                <a:ea typeface="SimSun" panose="02010600030101010101" pitchFamily="2" charset="-122"/>
                <a:cs typeface="Arial" panose="020B0604020202020204" pitchFamily="34" charset="0"/>
              </a:rPr>
              <a:t>academic world</a:t>
            </a:r>
            <a:r>
              <a:rPr lang="en-US" sz="2400" dirty="0"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Present classwork.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Present early research.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Get feedback.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ea typeface="SimSun" panose="02010600030101010101" pitchFamily="2" charset="-122"/>
                <a:cs typeface="Arial" panose="020B0604020202020204" pitchFamily="34" charset="0"/>
              </a:rPr>
              <a:t>Identify two purposes of poster presentations in </a:t>
            </a:r>
            <a:r>
              <a:rPr lang="en-US" sz="2400" b="1" dirty="0">
                <a:ea typeface="SimSun" panose="02010600030101010101" pitchFamily="2" charset="-122"/>
                <a:cs typeface="Arial" panose="020B0604020202020204" pitchFamily="34" charset="0"/>
              </a:rPr>
              <a:t>industry</a:t>
            </a:r>
            <a:r>
              <a:rPr lang="en-US" sz="2400" dirty="0"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Pitch ideas </a:t>
            </a:r>
            <a:r>
              <a:rPr lang="en-US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to executive staff or funders.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Companies use posters to </a:t>
            </a:r>
            <a:r>
              <a:rPr lang="en-US" b="1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show how their work helps </a:t>
            </a:r>
            <a:r>
              <a:rPr lang="en-US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communities.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Poster presentations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1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556792"/>
            <a:ext cx="10801200" cy="4788532"/>
          </a:xfrm>
          <a:noFill/>
          <a:ln>
            <a:noFill/>
          </a:ln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sz="2400" dirty="0">
                <a:ea typeface="SimSun" panose="02010600030101010101" pitchFamily="2" charset="-122"/>
                <a:cs typeface="Arial" panose="020B0604020202020204" pitchFamily="34" charset="0"/>
              </a:rPr>
              <a:t>What tips from the video are </a:t>
            </a:r>
            <a:r>
              <a:rPr lang="en-US" sz="2400" b="1" dirty="0">
                <a:ea typeface="SimSun" panose="02010600030101010101" pitchFamily="2" charset="-122"/>
                <a:cs typeface="Arial" panose="020B0604020202020204" pitchFamily="34" charset="0"/>
              </a:rPr>
              <a:t>relevant</a:t>
            </a:r>
            <a:r>
              <a:rPr lang="en-US" sz="2400" dirty="0">
                <a:ea typeface="SimSun" panose="02010600030101010101" pitchFamily="2" charset="-122"/>
                <a:cs typeface="Arial" panose="020B0604020202020204" pitchFamily="34" charset="0"/>
              </a:rPr>
              <a:t> to the Research Poster event in Lesson 5.1? Choose the three most important. </a:t>
            </a:r>
          </a:p>
          <a:p>
            <a:pPr marL="514350" indent="-514350" algn="just">
              <a:buFont typeface="+mj-lt"/>
              <a:buAutoNum type="arabicPeriod" startAt="3"/>
            </a:pPr>
            <a:endParaRPr lang="en-US" sz="24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Get to the venue early.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Stand to the side of your poster (i.e. don’t block your poster).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Be interactive - have conversations.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Point to the visuals as you answer questions.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Dress well.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Make eye contact with the people you are speaking with.</a:t>
            </a:r>
            <a:endParaRPr lang="en-US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Poster presentations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B47BBD-5D87-4BAC-8AA8-EC2A787FA8B0}"/>
              </a:ext>
            </a:extLst>
          </p:cNvPr>
          <p:cNvSpPr/>
          <p:nvPr/>
        </p:nvSpPr>
        <p:spPr>
          <a:xfrm>
            <a:off x="3719736" y="5500037"/>
            <a:ext cx="7920880" cy="830997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During the Research Poster event, you will </a:t>
            </a:r>
            <a:r>
              <a:rPr lang="en-US" sz="2400" u="sng" kern="0" dirty="0">
                <a:solidFill>
                  <a:srgbClr val="000000"/>
                </a:solidFill>
                <a:latin typeface="Calibri" panose="020F0502020204030204" pitchFamily="34" charset="0"/>
              </a:rPr>
              <a:t>not present</a:t>
            </a:r>
            <a:r>
              <a:rPr 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 your poster. You will stand next to it and answer questions.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347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"/>
                  <a:ea typeface="+mj-ea"/>
                  <a:cs typeface="+mj-cs"/>
                </a:rPr>
                <a:t>Dealing with questions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87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428" y="1124744"/>
            <a:ext cx="10549172" cy="1368152"/>
          </a:xfrm>
          <a:solidFill>
            <a:srgbClr val="C7EBE2"/>
          </a:solidFill>
          <a:ln w="3175">
            <a:solidFill>
              <a:schemeClr val="tx1"/>
            </a:solidFill>
            <a:prstDash val="dash"/>
          </a:ln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Poster presentations give the audience an opportunity to ask questions. Presenters, therefore, must develop skills and strategies that enable them to </a:t>
            </a:r>
            <a:r>
              <a:rPr lang="en-US" sz="2400" b="1" dirty="0"/>
              <a:t>deal with questions</a:t>
            </a:r>
            <a:r>
              <a:rPr lang="en-US" sz="2400" dirty="0"/>
              <a:t>.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Dealing with questions: 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Strategies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2195" y="3451647"/>
            <a:ext cx="38524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Watch an experienced presenter deal with questions and write 1-5 next to the situations he encounters in the order that you hear them.</a:t>
            </a:r>
          </a:p>
          <a:p>
            <a:endParaRPr lang="en-US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3069D-E1EF-47E1-BA80-1DAFF6F556E2}"/>
              </a:ext>
            </a:extLst>
          </p:cNvPr>
          <p:cNvGraphicFramePr>
            <a:graphicFrameLocks noGrp="1"/>
          </p:cNvGraphicFramePr>
          <p:nvPr/>
        </p:nvGraphicFramePr>
        <p:xfrm>
          <a:off x="5015880" y="2857835"/>
          <a:ext cx="6480720" cy="285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5879217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949432557"/>
                    </a:ext>
                  </a:extLst>
                </a:gridCol>
              </a:tblGrid>
              <a:tr h="4420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speaker uses a strategy to deal with …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8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(1-5)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65314"/>
                  </a:ext>
                </a:extLst>
              </a:tr>
              <a:tr h="4420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 question he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doesn’t understand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946175"/>
                  </a:ext>
                </a:extLst>
              </a:tr>
              <a:tr h="4420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 question he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doesn’t know the answer to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64790"/>
                  </a:ext>
                </a:extLst>
              </a:tr>
              <a:tr h="431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 question he can answer but he wants some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extra thinking time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39079"/>
                  </a:ext>
                </a:extLst>
              </a:tr>
              <a:tr h="4420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someone who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disagrees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with him.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05269"/>
                  </a:ext>
                </a:extLst>
              </a:tr>
              <a:tr h="4420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an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irrelevant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question.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381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43321E3-6245-4A8B-AD29-41BDB9E3BB3D}"/>
              </a:ext>
            </a:extLst>
          </p:cNvPr>
          <p:cNvSpPr/>
          <p:nvPr/>
        </p:nvSpPr>
        <p:spPr>
          <a:xfrm>
            <a:off x="10914779" y="4318114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000" b="1" dirty="0">
                <a:solidFill>
                  <a:srgbClr val="002060"/>
                </a:solidFill>
              </a:rPr>
              <a:t>1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28975B-46FE-4BB1-945A-C2D84216415A}"/>
              </a:ext>
            </a:extLst>
          </p:cNvPr>
          <p:cNvSpPr/>
          <p:nvPr/>
        </p:nvSpPr>
        <p:spPr>
          <a:xfrm>
            <a:off x="10920536" y="3789040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000" b="1" dirty="0">
                <a:solidFill>
                  <a:srgbClr val="002060"/>
                </a:solidFill>
              </a:rPr>
              <a:t>4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BB0DD-3BD9-4B22-81F7-F4B56B596830}"/>
              </a:ext>
            </a:extLst>
          </p:cNvPr>
          <p:cNvSpPr/>
          <p:nvPr/>
        </p:nvSpPr>
        <p:spPr>
          <a:xfrm>
            <a:off x="10920535" y="4842700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000" b="1" dirty="0">
                <a:solidFill>
                  <a:srgbClr val="002060"/>
                </a:solidFill>
              </a:rPr>
              <a:t>2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DF4F00-47C3-4C90-85F4-5DBE04F86871}"/>
              </a:ext>
            </a:extLst>
          </p:cNvPr>
          <p:cNvSpPr/>
          <p:nvPr/>
        </p:nvSpPr>
        <p:spPr>
          <a:xfrm>
            <a:off x="10920536" y="5307895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000" b="1" dirty="0">
                <a:solidFill>
                  <a:srgbClr val="002060"/>
                </a:solidFill>
              </a:rPr>
              <a:t>3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776A6-DC57-4157-8677-6EAE2E03B359}"/>
              </a:ext>
            </a:extLst>
          </p:cNvPr>
          <p:cNvSpPr/>
          <p:nvPr/>
        </p:nvSpPr>
        <p:spPr>
          <a:xfrm>
            <a:off x="10920536" y="3366908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sz="2000" b="1" dirty="0">
                <a:solidFill>
                  <a:srgbClr val="002060"/>
                </a:solidFill>
              </a:rPr>
              <a:t>5</a:t>
            </a:r>
            <a:endParaRPr lang="en-GB" sz="2000" b="1" dirty="0">
              <a:solidFill>
                <a:srgbClr val="002060"/>
              </a:solidFill>
            </a:endParaRPr>
          </a:p>
        </p:txBody>
      </p:sp>
      <p:pic>
        <p:nvPicPr>
          <p:cNvPr id="4" name="Picture 3" descr="Book Generic Mixed icon">
            <a:extLst>
              <a:ext uri="{FF2B5EF4-FFF2-40B4-BE49-F238E27FC236}">
                <a16:creationId xmlns:a16="http://schemas.microsoft.com/office/drawing/2014/main" id="{EB7736BA-9001-09EE-D0DC-1CB4F41F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3" y="5529592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97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88" y="1009480"/>
            <a:ext cx="11427402" cy="907352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Look at the transcript of the video you’ve just watched and </a:t>
            </a:r>
            <a:r>
              <a:rPr lang="en-US" sz="2000" u="sng" dirty="0"/>
              <a:t>underline</a:t>
            </a:r>
            <a:r>
              <a:rPr lang="en-US" sz="2000" dirty="0"/>
              <a:t> the language that the speaker uses to perform the different strategies to deal with questions. How does the language you have underlined help the speaker perform each strategy?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Dealing with questions: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Language focus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67088" y="2089600"/>
            <a:ext cx="4620836" cy="1722906"/>
          </a:xfrm>
          <a:prstGeom prst="roundRect">
            <a:avLst>
              <a:gd name="adj" fmla="val 16667"/>
            </a:avLst>
          </a:prstGeom>
          <a:solidFill>
            <a:srgbClr val="FFFFD1"/>
          </a:solidFill>
          <a:ln w="3175" algn="in">
            <a:solidFill>
              <a:srgbClr val="7F7F7F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explain what BMI means?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That’s a very good question. Well, BMI is a measure of body fat that’s calculated by dividing a person’s weight in kilograms by their height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squared. Having a BMI of 18.5- 24.9 is classified as healthy and a BMI of 30 or over is classified as obese.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67088" y="3920335"/>
            <a:ext cx="4620836" cy="2100892"/>
          </a:xfrm>
          <a:prstGeom prst="roundRect">
            <a:avLst>
              <a:gd name="adj" fmla="val 16667"/>
            </a:avLst>
          </a:prstGeom>
          <a:solidFill>
            <a:srgbClr val="FFFFD1"/>
          </a:solidFill>
          <a:ln w="3175" algn="in">
            <a:solidFill>
              <a:srgbClr val="7F7F7F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see that you are using BMI to define obesity. Do you really think that BMI is the best way to define obesity? I mean it doesn’t take into account factors like bone density and muscle mass.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Well, you’re right that using BMI certainly isn’t a perfect tool for measuring obesity. But I decided to use it for my research as it’s the one that’s typically used in the National Health Service in the UK.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303912" y="1955559"/>
            <a:ext cx="6590578" cy="1224136"/>
          </a:xfrm>
          <a:prstGeom prst="roundRect">
            <a:avLst>
              <a:gd name="adj" fmla="val 16667"/>
            </a:avLst>
          </a:prstGeom>
          <a:solidFill>
            <a:srgbClr val="FFFFD1"/>
          </a:solidFill>
          <a:ln w="3175" algn="in">
            <a:solidFill>
              <a:srgbClr val="7F7F7F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 you think one of the main causes of obesity in the UK is sugar consumption. What do you think the main cause in Australia is?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That’s an interesting question, but I’m afraid that’s not really within the scope of my research. Perhaps we could talk about it after the presentations have finished.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303912" y="4365104"/>
            <a:ext cx="6629062" cy="2326370"/>
          </a:xfrm>
          <a:prstGeom prst="roundRect">
            <a:avLst>
              <a:gd name="adj" fmla="val 16667"/>
            </a:avLst>
          </a:prstGeom>
          <a:solidFill>
            <a:srgbClr val="FFFFD1"/>
          </a:solidFill>
          <a:ln w="3175" algn="in">
            <a:solidFill>
              <a:srgbClr val="7F7F7F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the rising obesity levels in the UK have any impact on society?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Sorry, I didn’t quite catch that. Could you repeat your question?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Sorry, I was just asking about the impact that rising obesity levels were having on UK society.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That’s a very good question.  I think the biggest impact relates to the effect that’s it’s had on health care spending. For instance, this article suggests that has led to an extra 3 billion pounds in direct healthcare costs, and that figure’s probably even higher now.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308076" y="3284984"/>
            <a:ext cx="6590578" cy="974831"/>
          </a:xfrm>
          <a:prstGeom prst="roundRect">
            <a:avLst>
              <a:gd name="adj" fmla="val 16667"/>
            </a:avLst>
          </a:prstGeom>
          <a:solidFill>
            <a:srgbClr val="FFFFD1"/>
          </a:solidFill>
          <a:ln w="3175" algn="in">
            <a:solidFill>
              <a:srgbClr val="7F7F7F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Why do you think people in the UK are consuming more processed food?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Sorry but I can’t comment on that at this stage of my research. But, if you leave me your contact details, I’d be happy to let you know if I find out.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Book Generic Mixed icon">
            <a:extLst>
              <a:ext uri="{FF2B5EF4-FFF2-40B4-BE49-F238E27FC236}">
                <a16:creationId xmlns:a16="http://schemas.microsoft.com/office/drawing/2014/main" id="{D2F019D4-D4EE-AB28-22C6-8D7251118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95" y="5848520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54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c98cd21c-babb-4b51-9f32-e929c9312283" xsi:nil="true"/>
    <TaxCatchAll xmlns="b4633975-2ae0-4980-b3dc-2c3583686570" xsi:nil="true"/>
    <lcf76f155ced4ddcb4097134ff3c332f xmlns="c98cd21c-babb-4b51-9f32-e929c9312283">
      <Terms xmlns="http://schemas.microsoft.com/office/infopath/2007/PartnerControls"/>
    </lcf76f155ced4ddcb4097134ff3c332f>
    <SharedWithUsers xmlns="b4633975-2ae0-4980-b3dc-2c3583686570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63916196A86DA4586225168EFF577EA" ma:contentTypeVersion="18" ma:contentTypeDescription="新建文档。" ma:contentTypeScope="" ma:versionID="f7de1e5d9fed38d15ca74d0ef05bf593">
  <xsd:schema xmlns:xsd="http://www.w3.org/2001/XMLSchema" xmlns:xs="http://www.w3.org/2001/XMLSchema" xmlns:p="http://schemas.microsoft.com/office/2006/metadata/properties" xmlns:ns2="c98cd21c-babb-4b51-9f32-e929c9312283" xmlns:ns3="b4633975-2ae0-4980-b3dc-2c3583686570" targetNamespace="http://schemas.microsoft.com/office/2006/metadata/properties" ma:root="true" ma:fieldsID="9bd061b13844efab0b11b3823b3ae409" ns2:_="" ns3:_="">
    <xsd:import namespace="c98cd21c-babb-4b51-9f32-e929c9312283"/>
    <xsd:import namespace="b4633975-2ae0-4980-b3dc-2c35836865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cd21c-babb-4b51-9f32-e929c9312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图像标记" ma:readOnly="false" ma:fieldId="{5cf76f15-5ced-4ddc-b409-7134ff3c332f}" ma:taxonomyMulti="true" ma:sspId="5b41eaff-6be1-43e3-aa28-e44eb035eb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33975-2ae0-4980-b3dc-2c358368657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36cf00f-8032-4619-8a45-edab41dd22b0}" ma:internalName="TaxCatchAll" ma:showField="CatchAllData" ma:web="b4633975-2ae0-4980-b3dc-2c35836865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FD932A-F324-46EC-A471-CB011E902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1187D4-867B-4BCC-9BAC-3FB608B710DB}">
  <ds:schemaRefs>
    <ds:schemaRef ds:uri="545d15f7-6577-4bc9-aa88-89ac4a3e5607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71566fe0-4e9e-429a-8fc8-bbed13cddc77"/>
    <ds:schemaRef ds:uri="http://schemas.microsoft.com/office/2006/metadata/properties"/>
    <ds:schemaRef ds:uri="c98cd21c-babb-4b51-9f32-e929c9312283"/>
    <ds:schemaRef ds:uri="b4633975-2ae0-4980-b3dc-2c3583686570"/>
  </ds:schemaRefs>
</ds:datastoreItem>
</file>

<file path=customXml/itemProps3.xml><?xml version="1.0" encoding="utf-8"?>
<ds:datastoreItem xmlns:ds="http://schemas.openxmlformats.org/officeDocument/2006/customXml" ds:itemID="{69B4A769-D31B-42B9-8F23-41E720180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8cd21c-babb-4b51-9f32-e929c9312283"/>
    <ds:schemaRef ds:uri="b4633975-2ae0-4980-b3dc-2c35836865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9019</TotalTime>
  <Words>1724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 </vt:lpstr>
      <vt:lpstr>SimSun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Shayna Kozuch</dc:creator>
  <cp:lastModifiedBy>Michaela Seserman</cp:lastModifiedBy>
  <cp:revision>1279</cp:revision>
  <cp:lastPrinted>2015-02-25T05:39:47Z</cp:lastPrinted>
  <dcterms:created xsi:type="dcterms:W3CDTF">2011-01-19T07:34:59Z</dcterms:created>
  <dcterms:modified xsi:type="dcterms:W3CDTF">2025-01-14T07:03:24Z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0x010100A63916196A86DA4586225168EFF577EA</vt:lpwstr>
  </property>
  <property fmtid="{D5CDD505-2E9C-101B-9397-08002B2CF9AE}" pid="3" name="Order">
    <vt:r8>11700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MediaServiceImageTags">
    <vt:lpwstr/>
  </property>
  <property fmtid="{D5CDD505-2E9C-101B-9397-08002B2CF9AE}" pid="10" name="TriggerFlowInfo">
    <vt:lpwstr/>
  </property>
  <property fmtid="{D5CDD505-2E9C-101B-9397-08002B2CF9AE}" pid="11" name="_SourceUrl">
    <vt:lpwstr/>
  </property>
  <property fmtid="{D5CDD505-2E9C-101B-9397-08002B2CF9AE}" pid="12" name="_SharedFileIndex">
    <vt:lpwstr/>
  </property>
</Properties>
</file>