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4"/>
    <p:sldMasterId id="2147484131" r:id="rId5"/>
  </p:sldMasterIdLst>
  <p:notesMasterIdLst>
    <p:notesMasterId r:id="rId10"/>
  </p:notesMasterIdLst>
  <p:sldIdLst>
    <p:sldId id="932" r:id="rId6"/>
    <p:sldId id="928" r:id="rId7"/>
    <p:sldId id="933" r:id="rId8"/>
    <p:sldId id="934" r:id="rId9"/>
  </p:sldIdLst>
  <p:sldSz cx="9144000" cy="6858000" type="screen4x3"/>
  <p:notesSz cx="6858000" cy="9144000"/>
  <p:custDataLst>
    <p:tags r:id="rId11"/>
  </p:custDataLst>
  <p:defaultTextStyle>
    <a:defPPr>
      <a:defRPr lang="en-US"/>
    </a:defPPr>
    <a:lvl1pPr algn="ctr" rtl="0" fontAlgn="base">
      <a:spcBef>
        <a:spcPct val="0"/>
      </a:spcBef>
      <a:spcAft>
        <a:spcPct val="0"/>
      </a:spcAft>
      <a:defRPr sz="2400" kern="1200">
        <a:solidFill>
          <a:schemeClr val="tx1"/>
        </a:solidFill>
        <a:latin typeface="Arial" charset="0"/>
        <a:ea typeface="+mn-ea"/>
        <a:cs typeface="+mn-cs"/>
      </a:defRPr>
    </a:lvl1pPr>
    <a:lvl2pPr marL="457200" algn="ctr" rtl="0" fontAlgn="base">
      <a:spcBef>
        <a:spcPct val="0"/>
      </a:spcBef>
      <a:spcAft>
        <a:spcPct val="0"/>
      </a:spcAft>
      <a:defRPr sz="2400" kern="1200">
        <a:solidFill>
          <a:schemeClr val="tx1"/>
        </a:solidFill>
        <a:latin typeface="Arial" charset="0"/>
        <a:ea typeface="+mn-ea"/>
        <a:cs typeface="+mn-cs"/>
      </a:defRPr>
    </a:lvl2pPr>
    <a:lvl3pPr marL="914400" algn="ctr" rtl="0" fontAlgn="base">
      <a:spcBef>
        <a:spcPct val="0"/>
      </a:spcBef>
      <a:spcAft>
        <a:spcPct val="0"/>
      </a:spcAft>
      <a:defRPr sz="2400" kern="1200">
        <a:solidFill>
          <a:schemeClr val="tx1"/>
        </a:solidFill>
        <a:latin typeface="Arial" charset="0"/>
        <a:ea typeface="+mn-ea"/>
        <a:cs typeface="+mn-cs"/>
      </a:defRPr>
    </a:lvl3pPr>
    <a:lvl4pPr marL="1371600" algn="ctr" rtl="0" fontAlgn="base">
      <a:spcBef>
        <a:spcPct val="0"/>
      </a:spcBef>
      <a:spcAft>
        <a:spcPct val="0"/>
      </a:spcAft>
      <a:defRPr sz="2400" kern="1200">
        <a:solidFill>
          <a:schemeClr val="tx1"/>
        </a:solidFill>
        <a:latin typeface="Arial" charset="0"/>
        <a:ea typeface="+mn-ea"/>
        <a:cs typeface="+mn-cs"/>
      </a:defRPr>
    </a:lvl4pPr>
    <a:lvl5pPr marL="1828800" algn="ctr"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rumbull Rogers" initials="T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055085"/>
    <a:srgbClr val="C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8" autoAdjust="0"/>
    <p:restoredTop sz="93883" autoAdjust="0"/>
  </p:normalViewPr>
  <p:slideViewPr>
    <p:cSldViewPr>
      <p:cViewPr varScale="1">
        <p:scale>
          <a:sx n="68" d="100"/>
          <a:sy n="68" d="100"/>
        </p:scale>
        <p:origin x="1428" y="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a:defRPr sz="1200">
                <a:latin typeface="Times New Roman" charset="0"/>
              </a:defRPr>
            </a:lvl1pPr>
          </a:lstStyle>
          <a:p>
            <a:pPr>
              <a:defRPr/>
            </a:pPr>
            <a:endParaRPr lang="en-US"/>
          </a:p>
        </p:txBody>
      </p:sp>
      <p:sp>
        <p:nvSpPr>
          <p:cNvPr id="4403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320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03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a:defRPr sz="1200">
                <a:latin typeface="Times New Roman" charset="0"/>
              </a:defRPr>
            </a:lvl1pPr>
          </a:lstStyle>
          <a:p>
            <a:pPr>
              <a:defRPr/>
            </a:pPr>
            <a:endParaRPr lang="en-US"/>
          </a:p>
        </p:txBody>
      </p:sp>
      <p:sp>
        <p:nvSpPr>
          <p:cNvPr id="4403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atin typeface="Times New Roman" charset="0"/>
              </a:defRPr>
            </a:lvl1pPr>
          </a:lstStyle>
          <a:p>
            <a:pPr>
              <a:defRPr/>
            </a:pPr>
            <a:fld id="{EDBB8CB9-7240-4CB1-A647-8387309FE3E9}" type="slidenum">
              <a:rPr lang="en-US"/>
              <a:pPr>
                <a:defRPr/>
              </a:pPr>
              <a:t>‹#›</a:t>
            </a:fld>
            <a:endParaRPr lang="en-US"/>
          </a:p>
        </p:txBody>
      </p:sp>
    </p:spTree>
    <p:extLst>
      <p:ext uri="{BB962C8B-B14F-4D97-AF65-F5344CB8AC3E}">
        <p14:creationId xmlns:p14="http://schemas.microsoft.com/office/powerpoint/2010/main" val="40803974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pitchFamily="84" charset="-128"/>
              </a:defRPr>
            </a:lvl1pPr>
            <a:lvl2pPr marL="742950" indent="-285750">
              <a:spcBef>
                <a:spcPct val="30000"/>
              </a:spcBef>
              <a:defRPr sz="1200">
                <a:solidFill>
                  <a:schemeClr val="tx1"/>
                </a:solidFill>
                <a:latin typeface="Arial" charset="0"/>
                <a:ea typeface="ＭＳ Ｐゴシック" pitchFamily="84" charset="-128"/>
              </a:defRPr>
            </a:lvl2pPr>
            <a:lvl3pPr marL="1143000" indent="-228600">
              <a:spcBef>
                <a:spcPct val="30000"/>
              </a:spcBef>
              <a:defRPr sz="1200">
                <a:solidFill>
                  <a:schemeClr val="tx1"/>
                </a:solidFill>
                <a:latin typeface="Arial" charset="0"/>
                <a:ea typeface="ＭＳ Ｐゴシック" pitchFamily="84" charset="-128"/>
              </a:defRPr>
            </a:lvl3pPr>
            <a:lvl4pPr marL="1600200" indent="-228600">
              <a:spcBef>
                <a:spcPct val="30000"/>
              </a:spcBef>
              <a:defRPr sz="1200">
                <a:solidFill>
                  <a:schemeClr val="tx1"/>
                </a:solidFill>
                <a:latin typeface="Arial" charset="0"/>
                <a:ea typeface="ＭＳ Ｐゴシック" pitchFamily="84" charset="-128"/>
              </a:defRPr>
            </a:lvl4pPr>
            <a:lvl5pPr marL="2057400" indent="-228600">
              <a:spcBef>
                <a:spcPct val="30000"/>
              </a:spcBef>
              <a:defRPr sz="1200">
                <a:solidFill>
                  <a:schemeClr val="tx1"/>
                </a:solidFill>
                <a:latin typeface="Arial" charset="0"/>
                <a:ea typeface="ＭＳ Ｐゴシック" pitchFamily="8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8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8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8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84" charset="-128"/>
              </a:defRPr>
            </a:lvl9pPr>
          </a:lstStyle>
          <a:p>
            <a:pPr eaLnBrk="1" hangingPunct="1">
              <a:spcBef>
                <a:spcPct val="0"/>
              </a:spcBef>
            </a:pPr>
            <a:fld id="{63F703D4-3BFA-4D6C-AAE9-2BC2FCC36B98}" type="slidenum">
              <a:rPr lang="en-GB" altLang="en-US" smtClean="0">
                <a:solidFill>
                  <a:srgbClr val="000000"/>
                </a:solidFill>
              </a:rPr>
              <a:pPr eaLnBrk="1" hangingPunct="1">
                <a:spcBef>
                  <a:spcPct val="0"/>
                </a:spcBef>
              </a:pPr>
              <a:t>2</a:t>
            </a:fld>
            <a:endParaRPr lang="en-GB" altLang="en-US">
              <a:solidFill>
                <a:srgbClr val="000000"/>
              </a:solidFill>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pitchFamily="84" charset="-128"/>
            </a:endParaRPr>
          </a:p>
        </p:txBody>
      </p:sp>
    </p:spTree>
    <p:extLst>
      <p:ext uri="{BB962C8B-B14F-4D97-AF65-F5344CB8AC3E}">
        <p14:creationId xmlns:p14="http://schemas.microsoft.com/office/powerpoint/2010/main" val="3093450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pitchFamily="84" charset="-128"/>
              </a:defRPr>
            </a:lvl1pPr>
            <a:lvl2pPr marL="742950" indent="-285750">
              <a:spcBef>
                <a:spcPct val="30000"/>
              </a:spcBef>
              <a:defRPr sz="1200">
                <a:solidFill>
                  <a:schemeClr val="tx1"/>
                </a:solidFill>
                <a:latin typeface="Arial" charset="0"/>
                <a:ea typeface="ＭＳ Ｐゴシック" pitchFamily="84" charset="-128"/>
              </a:defRPr>
            </a:lvl2pPr>
            <a:lvl3pPr marL="1143000" indent="-228600">
              <a:spcBef>
                <a:spcPct val="30000"/>
              </a:spcBef>
              <a:defRPr sz="1200">
                <a:solidFill>
                  <a:schemeClr val="tx1"/>
                </a:solidFill>
                <a:latin typeface="Arial" charset="0"/>
                <a:ea typeface="ＭＳ Ｐゴシック" pitchFamily="84" charset="-128"/>
              </a:defRPr>
            </a:lvl3pPr>
            <a:lvl4pPr marL="1600200" indent="-228600">
              <a:spcBef>
                <a:spcPct val="30000"/>
              </a:spcBef>
              <a:defRPr sz="1200">
                <a:solidFill>
                  <a:schemeClr val="tx1"/>
                </a:solidFill>
                <a:latin typeface="Arial" charset="0"/>
                <a:ea typeface="ＭＳ Ｐゴシック" pitchFamily="84" charset="-128"/>
              </a:defRPr>
            </a:lvl4pPr>
            <a:lvl5pPr marL="2057400" indent="-228600">
              <a:spcBef>
                <a:spcPct val="30000"/>
              </a:spcBef>
              <a:defRPr sz="1200">
                <a:solidFill>
                  <a:schemeClr val="tx1"/>
                </a:solidFill>
                <a:latin typeface="Arial" charset="0"/>
                <a:ea typeface="ＭＳ Ｐゴシック" pitchFamily="8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8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8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8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84" charset="-128"/>
              </a:defRPr>
            </a:lvl9pPr>
          </a:lstStyle>
          <a:p>
            <a:pPr eaLnBrk="1" hangingPunct="1">
              <a:spcBef>
                <a:spcPct val="0"/>
              </a:spcBef>
            </a:pPr>
            <a:fld id="{63F703D4-3BFA-4D6C-AAE9-2BC2FCC36B98}" type="slidenum">
              <a:rPr lang="en-GB" altLang="en-US" smtClean="0">
                <a:solidFill>
                  <a:srgbClr val="000000"/>
                </a:solidFill>
              </a:rPr>
              <a:pPr eaLnBrk="1" hangingPunct="1">
                <a:spcBef>
                  <a:spcPct val="0"/>
                </a:spcBef>
              </a:pPr>
              <a:t>3</a:t>
            </a:fld>
            <a:endParaRPr lang="en-GB" altLang="en-US">
              <a:solidFill>
                <a:srgbClr val="000000"/>
              </a:solidFill>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pitchFamily="84" charset="-128"/>
            </a:endParaRPr>
          </a:p>
        </p:txBody>
      </p:sp>
    </p:spTree>
    <p:extLst>
      <p:ext uri="{BB962C8B-B14F-4D97-AF65-F5344CB8AC3E}">
        <p14:creationId xmlns:p14="http://schemas.microsoft.com/office/powerpoint/2010/main" val="3675951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pitchFamily="84" charset="-128"/>
              </a:defRPr>
            </a:lvl1pPr>
            <a:lvl2pPr marL="742950" indent="-285750">
              <a:spcBef>
                <a:spcPct val="30000"/>
              </a:spcBef>
              <a:defRPr sz="1200">
                <a:solidFill>
                  <a:schemeClr val="tx1"/>
                </a:solidFill>
                <a:latin typeface="Arial" charset="0"/>
                <a:ea typeface="ＭＳ Ｐゴシック" pitchFamily="84" charset="-128"/>
              </a:defRPr>
            </a:lvl2pPr>
            <a:lvl3pPr marL="1143000" indent="-228600">
              <a:spcBef>
                <a:spcPct val="30000"/>
              </a:spcBef>
              <a:defRPr sz="1200">
                <a:solidFill>
                  <a:schemeClr val="tx1"/>
                </a:solidFill>
                <a:latin typeface="Arial" charset="0"/>
                <a:ea typeface="ＭＳ Ｐゴシック" pitchFamily="84" charset="-128"/>
              </a:defRPr>
            </a:lvl3pPr>
            <a:lvl4pPr marL="1600200" indent="-228600">
              <a:spcBef>
                <a:spcPct val="30000"/>
              </a:spcBef>
              <a:defRPr sz="1200">
                <a:solidFill>
                  <a:schemeClr val="tx1"/>
                </a:solidFill>
                <a:latin typeface="Arial" charset="0"/>
                <a:ea typeface="ＭＳ Ｐゴシック" pitchFamily="84" charset="-128"/>
              </a:defRPr>
            </a:lvl4pPr>
            <a:lvl5pPr marL="2057400" indent="-228600">
              <a:spcBef>
                <a:spcPct val="30000"/>
              </a:spcBef>
              <a:defRPr sz="1200">
                <a:solidFill>
                  <a:schemeClr val="tx1"/>
                </a:solidFill>
                <a:latin typeface="Arial" charset="0"/>
                <a:ea typeface="ＭＳ Ｐゴシック" pitchFamily="8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8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8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8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84" charset="-128"/>
              </a:defRPr>
            </a:lvl9pPr>
          </a:lstStyle>
          <a:p>
            <a:pPr eaLnBrk="1" hangingPunct="1">
              <a:spcBef>
                <a:spcPct val="0"/>
              </a:spcBef>
            </a:pPr>
            <a:fld id="{63F703D4-3BFA-4D6C-AAE9-2BC2FCC36B98}" type="slidenum">
              <a:rPr lang="en-GB" altLang="en-US" smtClean="0">
                <a:solidFill>
                  <a:srgbClr val="000000"/>
                </a:solidFill>
              </a:rPr>
              <a:pPr eaLnBrk="1" hangingPunct="1">
                <a:spcBef>
                  <a:spcPct val="0"/>
                </a:spcBef>
              </a:pPr>
              <a:t>4</a:t>
            </a:fld>
            <a:endParaRPr lang="en-GB" altLang="en-US">
              <a:solidFill>
                <a:srgbClr val="000000"/>
              </a:solidFill>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pitchFamily="84" charset="-128"/>
            </a:endParaRPr>
          </a:p>
        </p:txBody>
      </p:sp>
    </p:spTree>
    <p:extLst>
      <p:ext uri="{BB962C8B-B14F-4D97-AF65-F5344CB8AC3E}">
        <p14:creationId xmlns:p14="http://schemas.microsoft.com/office/powerpoint/2010/main" val="1807230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emf"/></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77207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077959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64430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13" descr="collision16"/>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t="32780" b="4262"/>
          <a:stretch>
            <a:fillRect/>
          </a:stretch>
        </p:blipFill>
        <p:spPr bwMode="auto">
          <a:xfrm>
            <a:off x="0" y="106363"/>
            <a:ext cx="9144000" cy="671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0"/>
          <p:cNvSpPr>
            <a:spLocks noChangeArrowheads="1"/>
          </p:cNvSpPr>
          <p:nvPr userDrawn="1"/>
        </p:nvSpPr>
        <p:spPr bwMode="gray">
          <a:xfrm>
            <a:off x="0" y="6400800"/>
            <a:ext cx="9144000" cy="457200"/>
          </a:xfrm>
          <a:prstGeom prst="rect">
            <a:avLst/>
          </a:prstGeom>
          <a:solidFill>
            <a:srgbClr val="3333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sz="2400">
                <a:solidFill>
                  <a:schemeClr val="tx1"/>
                </a:solidFill>
                <a:latin typeface="Arial" charset="0"/>
                <a:ea typeface="ＭＳ Ｐゴシック" pitchFamily="84" charset="-128"/>
              </a:defRPr>
            </a:lvl1pPr>
            <a:lvl2pPr marL="742950" indent="-285750">
              <a:defRPr sz="2400">
                <a:solidFill>
                  <a:schemeClr val="tx1"/>
                </a:solidFill>
                <a:latin typeface="Arial" charset="0"/>
                <a:ea typeface="ＭＳ Ｐゴシック" pitchFamily="84" charset="-128"/>
              </a:defRPr>
            </a:lvl2pPr>
            <a:lvl3pPr marL="1143000" indent="-228600">
              <a:defRPr sz="2400">
                <a:solidFill>
                  <a:schemeClr val="tx1"/>
                </a:solidFill>
                <a:latin typeface="Arial" charset="0"/>
                <a:ea typeface="ＭＳ Ｐゴシック" pitchFamily="84" charset="-128"/>
              </a:defRPr>
            </a:lvl3pPr>
            <a:lvl4pPr marL="1600200" indent="-228600">
              <a:defRPr sz="2400">
                <a:solidFill>
                  <a:schemeClr val="tx1"/>
                </a:solidFill>
                <a:latin typeface="Arial" charset="0"/>
                <a:ea typeface="ＭＳ Ｐゴシック" pitchFamily="84" charset="-128"/>
              </a:defRPr>
            </a:lvl4pPr>
            <a:lvl5pPr marL="2057400" indent="-228600">
              <a:defRPr sz="2400">
                <a:solidFill>
                  <a:schemeClr val="tx1"/>
                </a:solidFill>
                <a:latin typeface="Arial"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84" charset="-128"/>
              </a:defRPr>
            </a:lvl9pPr>
          </a:lstStyle>
          <a:p>
            <a:pPr algn="l" eaLnBrk="0" hangingPunct="0">
              <a:defRPr/>
            </a:pPr>
            <a:endParaRPr lang="en-US" altLang="en-US">
              <a:solidFill>
                <a:srgbClr val="000000"/>
              </a:solidFill>
            </a:endParaRPr>
          </a:p>
        </p:txBody>
      </p:sp>
      <p:pic>
        <p:nvPicPr>
          <p:cNvPr id="4" name="Picture 11" descr="Pearson_Bound_White"/>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612063"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2" descr="Pearson_Strap_Bound_White"/>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4"/>
          <p:cNvSpPr>
            <a:spLocks noChangeArrowheads="1"/>
          </p:cNvSpPr>
          <p:nvPr userDrawn="1"/>
        </p:nvSpPr>
        <p:spPr bwMode="auto">
          <a:xfrm>
            <a:off x="1092200" y="2127250"/>
            <a:ext cx="5529263"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ea typeface="ＭＳ Ｐゴシック" pitchFamily="84" charset="-128"/>
              </a:defRPr>
            </a:lvl1pPr>
            <a:lvl2pPr marL="742950" indent="-285750">
              <a:defRPr sz="2400">
                <a:solidFill>
                  <a:schemeClr val="tx1"/>
                </a:solidFill>
                <a:latin typeface="Arial" charset="0"/>
                <a:ea typeface="ＭＳ Ｐゴシック" pitchFamily="84" charset="-128"/>
              </a:defRPr>
            </a:lvl2pPr>
            <a:lvl3pPr marL="1143000" indent="-228600">
              <a:defRPr sz="2400">
                <a:solidFill>
                  <a:schemeClr val="tx1"/>
                </a:solidFill>
                <a:latin typeface="Arial" charset="0"/>
                <a:ea typeface="ＭＳ Ｐゴシック" pitchFamily="84" charset="-128"/>
              </a:defRPr>
            </a:lvl3pPr>
            <a:lvl4pPr marL="1600200" indent="-228600">
              <a:defRPr sz="2400">
                <a:solidFill>
                  <a:schemeClr val="tx1"/>
                </a:solidFill>
                <a:latin typeface="Arial" charset="0"/>
                <a:ea typeface="ＭＳ Ｐゴシック" pitchFamily="84" charset="-128"/>
              </a:defRPr>
            </a:lvl4pPr>
            <a:lvl5pPr marL="2057400" indent="-228600">
              <a:defRPr sz="2400">
                <a:solidFill>
                  <a:schemeClr val="tx1"/>
                </a:solidFill>
                <a:latin typeface="Arial"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84" charset="-128"/>
              </a:defRPr>
            </a:lvl9pPr>
          </a:lstStyle>
          <a:p>
            <a:pPr algn="l">
              <a:defRPr/>
            </a:pPr>
            <a:r>
              <a:rPr lang="en-US" altLang="en-US" sz="2500">
                <a:solidFill>
                  <a:srgbClr val="000000"/>
                </a:solidFill>
                <a:cs typeface="Arial" charset="0"/>
              </a:rPr>
              <a:t>FOR SCIENTISTS AND ENGINEERS</a:t>
            </a:r>
          </a:p>
        </p:txBody>
      </p:sp>
      <p:sp>
        <p:nvSpPr>
          <p:cNvPr id="7" name="Rectangle 15"/>
          <p:cNvSpPr>
            <a:spLocks noChangeArrowheads="1"/>
          </p:cNvSpPr>
          <p:nvPr userDrawn="1"/>
        </p:nvSpPr>
        <p:spPr bwMode="auto">
          <a:xfrm>
            <a:off x="571500" y="876300"/>
            <a:ext cx="358775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ea typeface="ＭＳ Ｐゴシック" pitchFamily="84" charset="-128"/>
              </a:defRPr>
            </a:lvl1pPr>
            <a:lvl2pPr marL="742950" indent="-285750">
              <a:defRPr sz="2400">
                <a:solidFill>
                  <a:schemeClr val="tx1"/>
                </a:solidFill>
                <a:latin typeface="Arial" charset="0"/>
                <a:ea typeface="ＭＳ Ｐゴシック" pitchFamily="84" charset="-128"/>
              </a:defRPr>
            </a:lvl2pPr>
            <a:lvl3pPr marL="1143000" indent="-228600">
              <a:defRPr sz="2400">
                <a:solidFill>
                  <a:schemeClr val="tx1"/>
                </a:solidFill>
                <a:latin typeface="Arial" charset="0"/>
                <a:ea typeface="ＭＳ Ｐゴシック" pitchFamily="84" charset="-128"/>
              </a:defRPr>
            </a:lvl3pPr>
            <a:lvl4pPr marL="1600200" indent="-228600">
              <a:defRPr sz="2400">
                <a:solidFill>
                  <a:schemeClr val="tx1"/>
                </a:solidFill>
                <a:latin typeface="Arial" charset="0"/>
                <a:ea typeface="ＭＳ Ｐゴシック" pitchFamily="84" charset="-128"/>
              </a:defRPr>
            </a:lvl4pPr>
            <a:lvl5pPr marL="2057400" indent="-228600">
              <a:defRPr sz="2400">
                <a:solidFill>
                  <a:schemeClr val="tx1"/>
                </a:solidFill>
                <a:latin typeface="Arial"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84" charset="-128"/>
              </a:defRPr>
            </a:lvl9pPr>
          </a:lstStyle>
          <a:p>
            <a:pPr algn="l">
              <a:defRPr/>
            </a:pPr>
            <a:r>
              <a:rPr lang="en-US" altLang="en-US" sz="7000">
                <a:solidFill>
                  <a:srgbClr val="000000"/>
                </a:solidFill>
                <a:cs typeface="Arial" charset="0"/>
              </a:rPr>
              <a:t>physics</a:t>
            </a:r>
          </a:p>
        </p:txBody>
      </p:sp>
      <p:sp>
        <p:nvSpPr>
          <p:cNvPr id="8" name="Rectangle 16"/>
          <p:cNvSpPr>
            <a:spLocks noChangeArrowheads="1"/>
          </p:cNvSpPr>
          <p:nvPr userDrawn="1"/>
        </p:nvSpPr>
        <p:spPr bwMode="auto">
          <a:xfrm>
            <a:off x="4076700" y="2728913"/>
            <a:ext cx="3636963"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3001B"/>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ea typeface="ＭＳ Ｐゴシック" pitchFamily="84" charset="-128"/>
              </a:defRPr>
            </a:lvl1pPr>
            <a:lvl2pPr marL="742950" indent="-285750">
              <a:defRPr sz="2400">
                <a:solidFill>
                  <a:schemeClr val="tx1"/>
                </a:solidFill>
                <a:latin typeface="Arial" charset="0"/>
                <a:ea typeface="ＭＳ Ｐゴシック" pitchFamily="84" charset="-128"/>
              </a:defRPr>
            </a:lvl2pPr>
            <a:lvl3pPr marL="1143000" indent="-228600">
              <a:defRPr sz="2400">
                <a:solidFill>
                  <a:schemeClr val="tx1"/>
                </a:solidFill>
                <a:latin typeface="Arial" charset="0"/>
                <a:ea typeface="ＭＳ Ｐゴシック" pitchFamily="84" charset="-128"/>
              </a:defRPr>
            </a:lvl3pPr>
            <a:lvl4pPr marL="1600200" indent="-228600">
              <a:defRPr sz="2400">
                <a:solidFill>
                  <a:schemeClr val="tx1"/>
                </a:solidFill>
                <a:latin typeface="Arial" charset="0"/>
                <a:ea typeface="ＭＳ Ｐゴシック" pitchFamily="84" charset="-128"/>
              </a:defRPr>
            </a:lvl4pPr>
            <a:lvl5pPr marL="2057400" indent="-228600">
              <a:defRPr sz="2400">
                <a:solidFill>
                  <a:schemeClr val="tx1"/>
                </a:solidFill>
                <a:latin typeface="Arial"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84" charset="-128"/>
              </a:defRPr>
            </a:lvl9pPr>
          </a:lstStyle>
          <a:p>
            <a:pPr algn="l">
              <a:defRPr/>
            </a:pPr>
            <a:r>
              <a:rPr lang="en-US" altLang="en-US" sz="3000">
                <a:solidFill>
                  <a:srgbClr val="93001B"/>
                </a:solidFill>
                <a:cs typeface="Arial" charset="0"/>
              </a:rPr>
              <a:t>a strategic approach</a:t>
            </a:r>
          </a:p>
        </p:txBody>
      </p:sp>
      <p:sp>
        <p:nvSpPr>
          <p:cNvPr id="9" name="Rectangle 17"/>
          <p:cNvSpPr>
            <a:spLocks noChangeArrowheads="1"/>
          </p:cNvSpPr>
          <p:nvPr userDrawn="1"/>
        </p:nvSpPr>
        <p:spPr bwMode="auto">
          <a:xfrm>
            <a:off x="4113213" y="3270250"/>
            <a:ext cx="1222375"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charset="0"/>
                <a:ea typeface="ＭＳ Ｐゴシック" pitchFamily="84" charset="-128"/>
              </a:defRPr>
            </a:lvl1pPr>
            <a:lvl2pPr marL="742950" indent="-285750">
              <a:defRPr sz="2400">
                <a:solidFill>
                  <a:schemeClr val="tx1"/>
                </a:solidFill>
                <a:latin typeface="Arial" charset="0"/>
                <a:ea typeface="ＭＳ Ｐゴシック" pitchFamily="84" charset="-128"/>
              </a:defRPr>
            </a:lvl2pPr>
            <a:lvl3pPr marL="1143000" indent="-228600">
              <a:defRPr sz="2400">
                <a:solidFill>
                  <a:schemeClr val="tx1"/>
                </a:solidFill>
                <a:latin typeface="Arial" charset="0"/>
                <a:ea typeface="ＭＳ Ｐゴシック" pitchFamily="84" charset="-128"/>
              </a:defRPr>
            </a:lvl3pPr>
            <a:lvl4pPr marL="1600200" indent="-228600">
              <a:defRPr sz="2400">
                <a:solidFill>
                  <a:schemeClr val="tx1"/>
                </a:solidFill>
                <a:latin typeface="Arial" charset="0"/>
                <a:ea typeface="ＭＳ Ｐゴシック" pitchFamily="84" charset="-128"/>
              </a:defRPr>
            </a:lvl4pPr>
            <a:lvl5pPr marL="2057400" indent="-228600">
              <a:defRPr sz="2400">
                <a:solidFill>
                  <a:schemeClr val="tx1"/>
                </a:solidFill>
                <a:latin typeface="Arial"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84" charset="-128"/>
              </a:defRPr>
            </a:lvl9pPr>
          </a:lstStyle>
          <a:p>
            <a:pPr algn="l">
              <a:defRPr/>
            </a:pPr>
            <a:r>
              <a:rPr lang="en-US" altLang="en-US" sz="1100">
                <a:solidFill>
                  <a:srgbClr val="000000"/>
                </a:solidFill>
                <a:latin typeface="Helvetica" pitchFamily="84" charset="0"/>
                <a:cs typeface="Arial" charset="0"/>
              </a:rPr>
              <a:t>THIRD EDITION</a:t>
            </a:r>
          </a:p>
        </p:txBody>
      </p:sp>
      <p:sp>
        <p:nvSpPr>
          <p:cNvPr id="10" name="Rectangle 18"/>
          <p:cNvSpPr>
            <a:spLocks noChangeArrowheads="1"/>
          </p:cNvSpPr>
          <p:nvPr userDrawn="1"/>
        </p:nvSpPr>
        <p:spPr bwMode="auto">
          <a:xfrm>
            <a:off x="3314700" y="5284788"/>
            <a:ext cx="25146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charset="0"/>
                <a:ea typeface="ＭＳ Ｐゴシック" pitchFamily="84" charset="-128"/>
              </a:defRPr>
            </a:lvl1pPr>
            <a:lvl2pPr marL="742950" indent="-285750">
              <a:defRPr sz="2400">
                <a:solidFill>
                  <a:schemeClr val="tx1"/>
                </a:solidFill>
                <a:latin typeface="Arial" charset="0"/>
                <a:ea typeface="ＭＳ Ｐゴシック" pitchFamily="84" charset="-128"/>
              </a:defRPr>
            </a:lvl2pPr>
            <a:lvl3pPr marL="1143000" indent="-228600">
              <a:defRPr sz="2400">
                <a:solidFill>
                  <a:schemeClr val="tx1"/>
                </a:solidFill>
                <a:latin typeface="Arial" charset="0"/>
                <a:ea typeface="ＭＳ Ｐゴシック" pitchFamily="84" charset="-128"/>
              </a:defRPr>
            </a:lvl3pPr>
            <a:lvl4pPr marL="1600200" indent="-228600">
              <a:defRPr sz="2400">
                <a:solidFill>
                  <a:schemeClr val="tx1"/>
                </a:solidFill>
                <a:latin typeface="Arial" charset="0"/>
                <a:ea typeface="ＭＳ Ｐゴシック" pitchFamily="84" charset="-128"/>
              </a:defRPr>
            </a:lvl4pPr>
            <a:lvl5pPr marL="2057400" indent="-228600">
              <a:defRPr sz="2400">
                <a:solidFill>
                  <a:schemeClr val="tx1"/>
                </a:solidFill>
                <a:latin typeface="Arial"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84" charset="-128"/>
              </a:defRPr>
            </a:lvl9pPr>
          </a:lstStyle>
          <a:p>
            <a:pPr algn="l">
              <a:defRPr/>
            </a:pPr>
            <a:r>
              <a:rPr lang="en-US" altLang="en-US" sz="2600">
                <a:solidFill>
                  <a:srgbClr val="000000"/>
                </a:solidFill>
                <a:latin typeface="Helvetica" pitchFamily="84" charset="0"/>
                <a:cs typeface="Arial" charset="0"/>
              </a:rPr>
              <a:t>randall d. knight</a:t>
            </a:r>
          </a:p>
        </p:txBody>
      </p:sp>
      <p:sp>
        <p:nvSpPr>
          <p:cNvPr id="11" name="Text Box 34"/>
          <p:cNvSpPr txBox="1">
            <a:spLocks noChangeArrowheads="1"/>
          </p:cNvSpPr>
          <p:nvPr userDrawn="1"/>
        </p:nvSpPr>
        <p:spPr bwMode="auto">
          <a:xfrm>
            <a:off x="76200" y="6130925"/>
            <a:ext cx="22256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84" charset="-128"/>
              </a:defRPr>
            </a:lvl1pPr>
            <a:lvl2pPr marL="742950" indent="-285750">
              <a:defRPr sz="2400">
                <a:solidFill>
                  <a:schemeClr val="tx1"/>
                </a:solidFill>
                <a:latin typeface="Arial" charset="0"/>
                <a:ea typeface="ＭＳ Ｐゴシック" pitchFamily="84" charset="-128"/>
              </a:defRPr>
            </a:lvl2pPr>
            <a:lvl3pPr marL="1143000" indent="-228600">
              <a:defRPr sz="2400">
                <a:solidFill>
                  <a:schemeClr val="tx1"/>
                </a:solidFill>
                <a:latin typeface="Arial" charset="0"/>
                <a:ea typeface="ＭＳ Ｐゴシック" pitchFamily="84" charset="-128"/>
              </a:defRPr>
            </a:lvl3pPr>
            <a:lvl4pPr marL="1600200" indent="-228600">
              <a:defRPr sz="2400">
                <a:solidFill>
                  <a:schemeClr val="tx1"/>
                </a:solidFill>
                <a:latin typeface="Arial" charset="0"/>
                <a:ea typeface="ＭＳ Ｐゴシック" pitchFamily="84" charset="-128"/>
              </a:defRPr>
            </a:lvl4pPr>
            <a:lvl5pPr marL="2057400" indent="-228600">
              <a:defRPr sz="2400">
                <a:solidFill>
                  <a:schemeClr val="tx1"/>
                </a:solidFill>
                <a:latin typeface="Arial"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84" charset="-128"/>
              </a:defRPr>
            </a:lvl9pPr>
          </a:lstStyle>
          <a:p>
            <a:pPr algn="l" eaLnBrk="0" hangingPunct="0">
              <a:defRPr/>
            </a:pPr>
            <a:r>
              <a:rPr lang="en-US" altLang="en-US" sz="1000">
                <a:solidFill>
                  <a:srgbClr val="000000"/>
                </a:solidFill>
                <a:latin typeface="Times New Roman" pitchFamily="84" charset="0"/>
              </a:rPr>
              <a:t>© 2013 Pearson Education, Inc.</a:t>
            </a:r>
          </a:p>
        </p:txBody>
      </p:sp>
      <p:sp>
        <p:nvSpPr>
          <p:cNvPr id="12" name="Rectangle 20"/>
          <p:cNvSpPr>
            <a:spLocks noChangeArrowheads="1"/>
          </p:cNvSpPr>
          <p:nvPr userDrawn="1"/>
        </p:nvSpPr>
        <p:spPr bwMode="auto">
          <a:xfrm>
            <a:off x="0" y="0"/>
            <a:ext cx="9144000" cy="609600"/>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84" charset="-128"/>
              </a:defRPr>
            </a:lvl1pPr>
            <a:lvl2pPr marL="742950" indent="-285750">
              <a:defRPr sz="2400">
                <a:solidFill>
                  <a:schemeClr val="tx1"/>
                </a:solidFill>
                <a:latin typeface="Arial" charset="0"/>
                <a:ea typeface="ＭＳ Ｐゴシック" pitchFamily="84" charset="-128"/>
              </a:defRPr>
            </a:lvl2pPr>
            <a:lvl3pPr marL="1143000" indent="-228600">
              <a:defRPr sz="2400">
                <a:solidFill>
                  <a:schemeClr val="tx1"/>
                </a:solidFill>
                <a:latin typeface="Arial" charset="0"/>
                <a:ea typeface="ＭＳ Ｐゴシック" pitchFamily="84" charset="-128"/>
              </a:defRPr>
            </a:lvl3pPr>
            <a:lvl4pPr marL="1600200" indent="-228600">
              <a:defRPr sz="2400">
                <a:solidFill>
                  <a:schemeClr val="tx1"/>
                </a:solidFill>
                <a:latin typeface="Arial" charset="0"/>
                <a:ea typeface="ＭＳ Ｐゴシック" pitchFamily="84" charset="-128"/>
              </a:defRPr>
            </a:lvl4pPr>
            <a:lvl5pPr marL="2057400" indent="-228600">
              <a:defRPr sz="2400">
                <a:solidFill>
                  <a:schemeClr val="tx1"/>
                </a:solidFill>
                <a:latin typeface="Arial"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84" charset="-128"/>
              </a:defRPr>
            </a:lvl9pPr>
          </a:lstStyle>
          <a:p>
            <a:pPr algn="l" eaLnBrk="0" hangingPunct="0">
              <a:defRPr/>
            </a:pPr>
            <a:endParaRPr lang="en-US" altLang="en-US">
              <a:solidFill>
                <a:srgbClr val="000000"/>
              </a:solidFill>
            </a:endParaRPr>
          </a:p>
        </p:txBody>
      </p:sp>
      <p:sp>
        <p:nvSpPr>
          <p:cNvPr id="13" name="Rectangle 4"/>
          <p:cNvSpPr>
            <a:spLocks noGrp="1" noChangeArrowheads="1"/>
          </p:cNvSpPr>
          <p:nvPr>
            <p:ph type="dt" sz="half" idx="10"/>
          </p:nvPr>
        </p:nvSpPr>
        <p:spPr/>
        <p:txBody>
          <a:bodyPr/>
          <a:lstStyle>
            <a:lvl1pPr>
              <a:defRPr/>
            </a:lvl1pPr>
          </a:lstStyle>
          <a:p>
            <a:pPr>
              <a:defRPr/>
            </a:pPr>
            <a:endParaRPr lang="en-US" altLang="en-US"/>
          </a:p>
        </p:txBody>
      </p:sp>
      <p:sp>
        <p:nvSpPr>
          <p:cNvPr id="14" name="Rectangle 5"/>
          <p:cNvSpPr>
            <a:spLocks noGrp="1" noChangeArrowheads="1"/>
          </p:cNvSpPr>
          <p:nvPr>
            <p:ph type="ftr" sz="quarter" idx="11"/>
          </p:nvPr>
        </p:nvSpPr>
        <p:spPr/>
        <p:txBody>
          <a:bodyPr/>
          <a:lstStyle>
            <a:lvl1pPr>
              <a:defRPr/>
            </a:lvl1pPr>
          </a:lstStyle>
          <a:p>
            <a:pPr>
              <a:defRPr/>
            </a:pPr>
            <a:endParaRPr lang="en-US" altLang="en-US"/>
          </a:p>
        </p:txBody>
      </p:sp>
      <p:sp>
        <p:nvSpPr>
          <p:cNvPr id="15" name="Rectangle 6"/>
          <p:cNvSpPr>
            <a:spLocks noGrp="1" noChangeArrowheads="1"/>
          </p:cNvSpPr>
          <p:nvPr>
            <p:ph type="sldNum" sz="quarter" idx="12"/>
          </p:nvPr>
        </p:nvSpPr>
        <p:spPr/>
        <p:txBody>
          <a:bodyPr/>
          <a:lstStyle>
            <a:lvl1pPr>
              <a:defRPr/>
            </a:lvl1pPr>
          </a:lstStyle>
          <a:p>
            <a:pPr>
              <a:defRPr/>
            </a:pPr>
            <a:fld id="{3F257E8D-32F3-4909-9D2D-33820DA816E7}" type="slidenum">
              <a:rPr lang="en-US" altLang="en-US"/>
              <a:pPr>
                <a:defRPr/>
              </a:pPr>
              <a:t>‹#›</a:t>
            </a:fld>
            <a:endParaRPr lang="en-US" altLang="en-US"/>
          </a:p>
        </p:txBody>
      </p:sp>
    </p:spTree>
    <p:extLst>
      <p:ext uri="{BB962C8B-B14F-4D97-AF65-F5344CB8AC3E}">
        <p14:creationId xmlns:p14="http://schemas.microsoft.com/office/powerpoint/2010/main" val="1012878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1AFF8AF2-4CEB-4FF0-B463-733E00705578}" type="slidenum">
              <a:rPr lang="en-US" altLang="en-US"/>
              <a:pPr>
                <a:defRPr/>
              </a:pPr>
              <a:t>‹#›</a:t>
            </a:fld>
            <a:endParaRPr lang="en-US" altLang="en-US"/>
          </a:p>
        </p:txBody>
      </p:sp>
    </p:spTree>
    <p:extLst>
      <p:ext uri="{BB962C8B-B14F-4D97-AF65-F5344CB8AC3E}">
        <p14:creationId xmlns:p14="http://schemas.microsoft.com/office/powerpoint/2010/main" val="3275612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BC934CA2-0BD3-421E-B95F-D8852B869813}" type="slidenum">
              <a:rPr lang="en-US" altLang="en-US"/>
              <a:pPr>
                <a:defRPr/>
              </a:pPr>
              <a:t>‹#›</a:t>
            </a:fld>
            <a:endParaRPr lang="en-US" altLang="en-US"/>
          </a:p>
        </p:txBody>
      </p:sp>
    </p:spTree>
    <p:extLst>
      <p:ext uri="{BB962C8B-B14F-4D97-AF65-F5344CB8AC3E}">
        <p14:creationId xmlns:p14="http://schemas.microsoft.com/office/powerpoint/2010/main" val="2071517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a:lvl1pPr>
          </a:lstStyle>
          <a:p>
            <a:pPr>
              <a:defRPr/>
            </a:pPr>
            <a:fld id="{68D8A36C-50C0-4167-B490-6F4AA41CEE6B}" type="slidenum">
              <a:rPr lang="en-US" altLang="en-US"/>
              <a:pPr>
                <a:defRPr/>
              </a:pPr>
              <a:t>‹#›</a:t>
            </a:fld>
            <a:endParaRPr lang="en-US" altLang="en-US"/>
          </a:p>
        </p:txBody>
      </p:sp>
    </p:spTree>
    <p:extLst>
      <p:ext uri="{BB962C8B-B14F-4D97-AF65-F5344CB8AC3E}">
        <p14:creationId xmlns:p14="http://schemas.microsoft.com/office/powerpoint/2010/main" val="33220711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a:lvl1pPr>
          </a:lstStyle>
          <a:p>
            <a:pPr>
              <a:defRPr/>
            </a:pPr>
            <a:fld id="{A4997F4D-5462-4210-9164-46A4876F834C}" type="slidenum">
              <a:rPr lang="en-US" altLang="en-US"/>
              <a:pPr>
                <a:defRPr/>
              </a:pPr>
              <a:t>‹#›</a:t>
            </a:fld>
            <a:endParaRPr lang="en-US" altLang="en-US"/>
          </a:p>
        </p:txBody>
      </p:sp>
    </p:spTree>
    <p:extLst>
      <p:ext uri="{BB962C8B-B14F-4D97-AF65-F5344CB8AC3E}">
        <p14:creationId xmlns:p14="http://schemas.microsoft.com/office/powerpoint/2010/main" val="2002687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p:txBody>
          <a:bodyPr/>
          <a:lstStyle>
            <a:lvl1pPr>
              <a:defRPr/>
            </a:lvl1pPr>
          </a:lstStyle>
          <a:p>
            <a:pPr>
              <a:defRPr/>
            </a:pPr>
            <a:fld id="{66F19166-9E04-4998-91A1-69F1080101D2}" type="slidenum">
              <a:rPr lang="en-US" altLang="en-US"/>
              <a:pPr>
                <a:defRPr/>
              </a:pPr>
              <a:t>‹#›</a:t>
            </a:fld>
            <a:endParaRPr lang="en-US" altLang="en-US"/>
          </a:p>
        </p:txBody>
      </p:sp>
    </p:spTree>
    <p:extLst>
      <p:ext uri="{BB962C8B-B14F-4D97-AF65-F5344CB8AC3E}">
        <p14:creationId xmlns:p14="http://schemas.microsoft.com/office/powerpoint/2010/main" val="16225758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p:txBody>
          <a:bodyPr/>
          <a:lstStyle>
            <a:lvl1pPr>
              <a:defRPr/>
            </a:lvl1pPr>
          </a:lstStyle>
          <a:p>
            <a:pPr>
              <a:defRPr/>
            </a:pPr>
            <a:fld id="{2C9843B4-553E-46B4-9503-C47EEA146C46}" type="slidenum">
              <a:rPr lang="en-US" altLang="en-US"/>
              <a:pPr>
                <a:defRPr/>
              </a:pPr>
              <a:t>‹#›</a:t>
            </a:fld>
            <a:endParaRPr lang="en-US" altLang="en-US"/>
          </a:p>
        </p:txBody>
      </p:sp>
    </p:spTree>
    <p:extLst>
      <p:ext uri="{BB962C8B-B14F-4D97-AF65-F5344CB8AC3E}">
        <p14:creationId xmlns:p14="http://schemas.microsoft.com/office/powerpoint/2010/main" val="37726173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a:lvl1pPr>
          </a:lstStyle>
          <a:p>
            <a:pPr>
              <a:defRPr/>
            </a:pPr>
            <a:fld id="{4494B826-9682-4931-8ECD-C59EA736FF5C}" type="slidenum">
              <a:rPr lang="en-US" altLang="en-US"/>
              <a:pPr>
                <a:defRPr/>
              </a:pPr>
              <a:t>‹#›</a:t>
            </a:fld>
            <a:endParaRPr lang="en-US" altLang="en-US"/>
          </a:p>
        </p:txBody>
      </p:sp>
    </p:spTree>
    <p:extLst>
      <p:ext uri="{BB962C8B-B14F-4D97-AF65-F5344CB8AC3E}">
        <p14:creationId xmlns:p14="http://schemas.microsoft.com/office/powerpoint/2010/main" val="387663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610905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p:txBody>
          <a:bodyPr/>
          <a:lstStyle>
            <a:lvl1pPr>
              <a:defRPr/>
            </a:lvl1pPr>
          </a:lstStyle>
          <a:p>
            <a:pPr>
              <a:defRPr/>
            </a:pPr>
            <a:fld id="{9952531E-8C56-4D20-8BFC-9111C48DAE8B}" type="slidenum">
              <a:rPr lang="en-US" altLang="en-US"/>
              <a:pPr>
                <a:defRPr/>
              </a:pPr>
              <a:t>‹#›</a:t>
            </a:fld>
            <a:endParaRPr lang="en-US" altLang="en-US"/>
          </a:p>
        </p:txBody>
      </p:sp>
    </p:spTree>
    <p:extLst>
      <p:ext uri="{BB962C8B-B14F-4D97-AF65-F5344CB8AC3E}">
        <p14:creationId xmlns:p14="http://schemas.microsoft.com/office/powerpoint/2010/main" val="26548816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7A56732C-B2C6-4D93-B9E3-113378F58734}" type="slidenum">
              <a:rPr lang="en-US" altLang="en-US"/>
              <a:pPr>
                <a:defRPr/>
              </a:pPr>
              <a:t>‹#›</a:t>
            </a:fld>
            <a:endParaRPr lang="en-US" altLang="en-US"/>
          </a:p>
        </p:txBody>
      </p:sp>
    </p:spTree>
    <p:extLst>
      <p:ext uri="{BB962C8B-B14F-4D97-AF65-F5344CB8AC3E}">
        <p14:creationId xmlns:p14="http://schemas.microsoft.com/office/powerpoint/2010/main" val="4846931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p:txBody>
          <a:bodyPr/>
          <a:lstStyle>
            <a:lvl1pPr>
              <a:defRPr/>
            </a:lvl1pPr>
          </a:lstStyle>
          <a:p>
            <a:pPr>
              <a:defRPr/>
            </a:pPr>
            <a:fld id="{1311095E-351C-4737-A6A1-AF30A0396C1A}" type="slidenum">
              <a:rPr lang="en-US" altLang="en-US"/>
              <a:pPr>
                <a:defRPr/>
              </a:pPr>
              <a:t>‹#›</a:t>
            </a:fld>
            <a:endParaRPr lang="en-US" altLang="en-US"/>
          </a:p>
        </p:txBody>
      </p:sp>
    </p:spTree>
    <p:extLst>
      <p:ext uri="{BB962C8B-B14F-4D97-AF65-F5344CB8AC3E}">
        <p14:creationId xmlns:p14="http://schemas.microsoft.com/office/powerpoint/2010/main" val="34559331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p:txBody>
          <a:bodyPr/>
          <a:lstStyle>
            <a:lvl1pPr eaLnBrk="0" hangingPunct="0">
              <a:defRPr>
                <a:effectLst>
                  <a:outerShdw blurRad="38100" dist="38100" dir="2700000" algn="tl">
                    <a:srgbClr val="000000">
                      <a:alpha val="43137"/>
                    </a:srgbClr>
                  </a:outerShdw>
                </a:effectLst>
              </a:defRPr>
            </a:lvl1pPr>
          </a:lstStyle>
          <a:p>
            <a:pPr>
              <a:defRPr/>
            </a:pPr>
            <a:endParaRPr lang="en-GB" altLang="en-US"/>
          </a:p>
        </p:txBody>
      </p:sp>
      <p:sp>
        <p:nvSpPr>
          <p:cNvPr id="5" name="Rectangle 5"/>
          <p:cNvSpPr>
            <a:spLocks noGrp="1" noChangeArrowheads="1"/>
          </p:cNvSpPr>
          <p:nvPr>
            <p:ph type="ftr" sz="quarter" idx="11"/>
          </p:nvPr>
        </p:nvSpPr>
        <p:spPr/>
        <p:txBody>
          <a:bodyPr/>
          <a:lstStyle>
            <a:lvl1pPr eaLnBrk="0" hangingPunct="0">
              <a:defRPr>
                <a:effectLst>
                  <a:outerShdw blurRad="38100" dist="38100" dir="2700000" algn="tl">
                    <a:srgbClr val="000000">
                      <a:alpha val="43137"/>
                    </a:srgbClr>
                  </a:outerShdw>
                </a:effectLst>
              </a:defRPr>
            </a:lvl1pPr>
          </a:lstStyle>
          <a:p>
            <a:pPr>
              <a:defRPr/>
            </a:pPr>
            <a:endParaRPr lang="en-GB" altLang="en-US"/>
          </a:p>
        </p:txBody>
      </p:sp>
      <p:sp>
        <p:nvSpPr>
          <p:cNvPr id="6" name="Rectangle 6"/>
          <p:cNvSpPr>
            <a:spLocks noGrp="1" noChangeArrowheads="1"/>
          </p:cNvSpPr>
          <p:nvPr>
            <p:ph type="sldNum" sz="quarter" idx="12"/>
          </p:nvPr>
        </p:nvSpPr>
        <p:spPr/>
        <p:txBody>
          <a:bodyPr/>
          <a:lstStyle>
            <a:lvl1pPr eaLnBrk="0" hangingPunct="0">
              <a:defRPr>
                <a:effectLst>
                  <a:outerShdw blurRad="38100" dist="38100" dir="2700000" algn="tl">
                    <a:srgbClr val="000000">
                      <a:alpha val="43137"/>
                    </a:srgbClr>
                  </a:outerShdw>
                </a:effectLst>
              </a:defRPr>
            </a:lvl1pPr>
          </a:lstStyle>
          <a:p>
            <a:pPr>
              <a:defRPr/>
            </a:pPr>
            <a:fld id="{E506AA1B-A131-4522-9933-32A61CA5560E}" type="slidenum">
              <a:rPr lang="en-US" altLang="en-US"/>
              <a:pPr>
                <a:defRPr/>
              </a:pPr>
              <a:t>‹#›</a:t>
            </a:fld>
            <a:endParaRPr lang="en-US" altLang="en-US"/>
          </a:p>
        </p:txBody>
      </p:sp>
    </p:spTree>
    <p:extLst>
      <p:ext uri="{BB962C8B-B14F-4D97-AF65-F5344CB8AC3E}">
        <p14:creationId xmlns:p14="http://schemas.microsoft.com/office/powerpoint/2010/main" val="299024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251354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27331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6097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713967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8820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46569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58222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8" descr="696727_BLB12e_thumbnail"/>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12725" y="685800"/>
            <a:ext cx="4227513"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01" name="Title 1"/>
          <p:cNvSpPr>
            <a:spLocks/>
          </p:cNvSpPr>
          <p:nvPr userDrawn="1"/>
        </p:nvSpPr>
        <p:spPr bwMode="auto">
          <a:xfrm>
            <a:off x="4495800" y="1676400"/>
            <a:ext cx="45720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3400" b="1">
                <a:solidFill>
                  <a:schemeClr val="tx2"/>
                </a:solidFill>
                <a:latin typeface="Arial" charset="0"/>
              </a:defRPr>
            </a:lvl1pPr>
            <a:lvl2pPr>
              <a:defRPr sz="3400" b="1">
                <a:solidFill>
                  <a:schemeClr val="tx2"/>
                </a:solidFill>
                <a:latin typeface="Arial" charset="0"/>
              </a:defRPr>
            </a:lvl2pPr>
            <a:lvl3pPr>
              <a:defRPr sz="3400" b="1">
                <a:solidFill>
                  <a:schemeClr val="tx2"/>
                </a:solidFill>
                <a:latin typeface="Arial" charset="0"/>
              </a:defRPr>
            </a:lvl3pPr>
            <a:lvl4pPr>
              <a:defRPr sz="3400" b="1">
                <a:solidFill>
                  <a:schemeClr val="tx2"/>
                </a:solidFill>
                <a:latin typeface="Arial" charset="0"/>
              </a:defRPr>
            </a:lvl4pPr>
            <a:lvl5pPr>
              <a:defRPr sz="3400" b="1">
                <a:solidFill>
                  <a:schemeClr val="tx2"/>
                </a:solidFill>
                <a:latin typeface="Arial" charset="0"/>
              </a:defRPr>
            </a:lvl5pPr>
            <a:lvl6pPr marL="457200" algn="ctr" fontAlgn="base">
              <a:spcBef>
                <a:spcPct val="0"/>
              </a:spcBef>
              <a:spcAft>
                <a:spcPct val="0"/>
              </a:spcAft>
              <a:defRPr sz="3400" b="1">
                <a:solidFill>
                  <a:schemeClr val="tx2"/>
                </a:solidFill>
                <a:latin typeface="Arial" charset="0"/>
              </a:defRPr>
            </a:lvl6pPr>
            <a:lvl7pPr marL="914400" algn="ctr" fontAlgn="base">
              <a:spcBef>
                <a:spcPct val="0"/>
              </a:spcBef>
              <a:spcAft>
                <a:spcPct val="0"/>
              </a:spcAft>
              <a:defRPr sz="3400" b="1">
                <a:solidFill>
                  <a:schemeClr val="tx2"/>
                </a:solidFill>
                <a:latin typeface="Arial" charset="0"/>
              </a:defRPr>
            </a:lvl7pPr>
            <a:lvl8pPr marL="1371600" algn="ctr" fontAlgn="base">
              <a:spcBef>
                <a:spcPct val="0"/>
              </a:spcBef>
              <a:spcAft>
                <a:spcPct val="0"/>
              </a:spcAft>
              <a:defRPr sz="3400" b="1">
                <a:solidFill>
                  <a:schemeClr val="tx2"/>
                </a:solidFill>
                <a:latin typeface="Arial" charset="0"/>
              </a:defRPr>
            </a:lvl8pPr>
            <a:lvl9pPr marL="1828800" algn="ctr" fontAlgn="base">
              <a:spcBef>
                <a:spcPct val="0"/>
              </a:spcBef>
              <a:spcAft>
                <a:spcPct val="0"/>
              </a:spcAft>
              <a:defRPr sz="3400" b="1">
                <a:solidFill>
                  <a:schemeClr val="tx2"/>
                </a:solidFill>
                <a:latin typeface="Arial" charset="0"/>
              </a:defRPr>
            </a:lvl9pPr>
          </a:lstStyle>
          <a:p>
            <a:pPr>
              <a:defRPr/>
            </a:pPr>
            <a:r>
              <a:rPr lang="en-US" altLang="en-US">
                <a:solidFill>
                  <a:srgbClr val="000000"/>
                </a:solidFill>
                <a:ea typeface="ＭＳ Ｐゴシック" pitchFamily="48" charset="-128"/>
              </a:rPr>
              <a:t>Chapter 6</a:t>
            </a:r>
            <a:br>
              <a:rPr lang="en-US" altLang="en-US">
                <a:solidFill>
                  <a:srgbClr val="000000"/>
                </a:solidFill>
                <a:ea typeface="ＭＳ Ｐゴシック" pitchFamily="48" charset="-128"/>
              </a:rPr>
            </a:br>
            <a:br>
              <a:rPr lang="en-US" altLang="en-US">
                <a:solidFill>
                  <a:srgbClr val="000000"/>
                </a:solidFill>
                <a:ea typeface="ＭＳ Ｐゴシック" pitchFamily="48" charset="-128"/>
              </a:rPr>
            </a:br>
            <a:r>
              <a:rPr lang="en-US" altLang="en-US">
                <a:solidFill>
                  <a:srgbClr val="000000"/>
                </a:solidFill>
                <a:ea typeface="ＭＳ Ｐゴシック" pitchFamily="48" charset="-128"/>
              </a:rPr>
              <a:t> Electronic Structure</a:t>
            </a:r>
            <a:br>
              <a:rPr lang="en-US" altLang="en-US">
                <a:solidFill>
                  <a:srgbClr val="000000"/>
                </a:solidFill>
                <a:ea typeface="ＭＳ Ｐゴシック" pitchFamily="48" charset="-128"/>
              </a:rPr>
            </a:br>
            <a:r>
              <a:rPr lang="en-US" altLang="en-US">
                <a:solidFill>
                  <a:srgbClr val="000000"/>
                </a:solidFill>
                <a:ea typeface="ＭＳ Ｐゴシック" pitchFamily="48" charset="-128"/>
              </a:rPr>
              <a:t>of Atoms</a:t>
            </a:r>
          </a:p>
        </p:txBody>
      </p:sp>
      <p:sp>
        <p:nvSpPr>
          <p:cNvPr id="3" name="Subtitle 2"/>
          <p:cNvSpPr>
            <a:spLocks/>
          </p:cNvSpPr>
          <p:nvPr userDrawn="1"/>
        </p:nvSpPr>
        <p:spPr bwMode="auto">
          <a:xfrm>
            <a:off x="4495800" y="5791200"/>
            <a:ext cx="457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defRPr>
                <a:solidFill>
                  <a:schemeClr val="tx1"/>
                </a:solidFill>
                <a:latin typeface="Arial" charset="0"/>
              </a:defRPr>
            </a:lvl1pPr>
            <a:lvl2pPr marL="742950" indent="-285750" algn="l">
              <a:spcBef>
                <a:spcPct val="20000"/>
              </a:spcBef>
              <a:buChar char="–"/>
              <a:defRPr sz="2800">
                <a:solidFill>
                  <a:schemeClr val="tx1"/>
                </a:solidFill>
                <a:latin typeface="Arial" charset="0"/>
              </a:defRPr>
            </a:lvl2pPr>
            <a:lvl3pPr marL="1143000" indent="-228600" algn="l">
              <a:spcBef>
                <a:spcPct val="20000"/>
              </a:spcBef>
              <a:buChar char="•"/>
              <a:defRPr sz="2400">
                <a:solidFill>
                  <a:schemeClr val="tx1"/>
                </a:solidFill>
                <a:latin typeface="Arial" charset="0"/>
              </a:defRPr>
            </a:lvl3pPr>
            <a:lvl4pPr marL="1600200" indent="-228600" algn="l">
              <a:spcBef>
                <a:spcPct val="20000"/>
              </a:spcBef>
              <a:buChar char="–"/>
              <a:defRPr sz="2000">
                <a:solidFill>
                  <a:schemeClr val="tx1"/>
                </a:solidFill>
                <a:latin typeface="Arial" charset="0"/>
              </a:defRPr>
            </a:lvl4pPr>
            <a:lvl5pPr marL="2057400" indent="-228600" algn="l">
              <a:spcBef>
                <a:spcPct val="20000"/>
              </a:spcBef>
              <a:buChar char="»"/>
              <a:defRPr sz="2000">
                <a:solidFill>
                  <a:schemeClr val="tx1"/>
                </a:solidFill>
                <a:latin typeface="Arial" charset="0"/>
              </a:defRPr>
            </a:lvl5pPr>
            <a:lvl6pPr marL="2514600" indent="-228600" fontAlgn="base">
              <a:spcBef>
                <a:spcPct val="20000"/>
              </a:spcBef>
              <a:spcAft>
                <a:spcPct val="0"/>
              </a:spcAft>
              <a:buChar char="»"/>
              <a:defRPr sz="2000">
                <a:solidFill>
                  <a:schemeClr val="tx1"/>
                </a:solidFill>
                <a:latin typeface="Arial" charset="0"/>
              </a:defRPr>
            </a:lvl6pPr>
            <a:lvl7pPr marL="2971800" indent="-228600" fontAlgn="base">
              <a:spcBef>
                <a:spcPct val="20000"/>
              </a:spcBef>
              <a:spcAft>
                <a:spcPct val="0"/>
              </a:spcAft>
              <a:buChar char="»"/>
              <a:defRPr sz="2000">
                <a:solidFill>
                  <a:schemeClr val="tx1"/>
                </a:solidFill>
                <a:latin typeface="Arial" charset="0"/>
              </a:defRPr>
            </a:lvl7pPr>
            <a:lvl8pPr marL="3429000" indent="-228600" fontAlgn="base">
              <a:spcBef>
                <a:spcPct val="20000"/>
              </a:spcBef>
              <a:spcAft>
                <a:spcPct val="0"/>
              </a:spcAft>
              <a:buChar char="»"/>
              <a:defRPr sz="2000">
                <a:solidFill>
                  <a:schemeClr val="tx1"/>
                </a:solidFill>
                <a:latin typeface="Arial" charset="0"/>
              </a:defRPr>
            </a:lvl8pPr>
            <a:lvl9pPr marL="3886200" indent="-228600" fontAlgn="base">
              <a:spcBef>
                <a:spcPct val="20000"/>
              </a:spcBef>
              <a:spcAft>
                <a:spcPct val="0"/>
              </a:spcAft>
              <a:buChar char="»"/>
              <a:defRPr sz="2000">
                <a:solidFill>
                  <a:schemeClr val="tx1"/>
                </a:solidFill>
                <a:latin typeface="Arial" charset="0"/>
              </a:defRPr>
            </a:lvl9pPr>
          </a:lstStyle>
          <a:p>
            <a:pPr>
              <a:defRPr/>
            </a:pPr>
            <a:r>
              <a:rPr lang="en-US" altLang="en-US" sz="1800">
                <a:solidFill>
                  <a:srgbClr val="000000"/>
                </a:solidFill>
                <a:ea typeface="ＭＳ Ｐゴシック" pitchFamily="48" charset="-128"/>
              </a:rPr>
              <a:t>John D. Bookstaver</a:t>
            </a:r>
          </a:p>
          <a:p>
            <a:pPr>
              <a:defRPr/>
            </a:pPr>
            <a:r>
              <a:rPr lang="en-US" altLang="en-US" sz="1800">
                <a:solidFill>
                  <a:srgbClr val="000000"/>
                </a:solidFill>
                <a:ea typeface="ＭＳ Ｐゴシック" pitchFamily="48" charset="-128"/>
              </a:rPr>
              <a:t>St. Charles Community College</a:t>
            </a:r>
          </a:p>
          <a:p>
            <a:pPr>
              <a:defRPr/>
            </a:pPr>
            <a:r>
              <a:rPr lang="en-US" altLang="en-US" sz="1800">
                <a:solidFill>
                  <a:srgbClr val="000000"/>
                </a:solidFill>
                <a:ea typeface="ＭＳ Ｐゴシック" pitchFamily="48" charset="-128"/>
              </a:rPr>
              <a:t>Cottleville, MO</a:t>
            </a:r>
          </a:p>
        </p:txBody>
      </p:sp>
      <p:sp>
        <p:nvSpPr>
          <p:cNvPr id="3077" name="Rectangle 11"/>
          <p:cNvSpPr>
            <a:spLocks noChangeArrowheads="1"/>
          </p:cNvSpPr>
          <p:nvPr userDrawn="1"/>
        </p:nvSpPr>
        <p:spPr bwMode="auto">
          <a:xfrm>
            <a:off x="4495800" y="700088"/>
            <a:ext cx="464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defRPr/>
            </a:pPr>
            <a:r>
              <a:rPr lang="en-US" altLang="en-US" sz="2800" dirty="0">
                <a:solidFill>
                  <a:srgbClr val="000000"/>
                </a:solidFill>
                <a:ea typeface="ＭＳ Ｐゴシック" pitchFamily="48" charset="-128"/>
                <a:cs typeface="Arial" charset="0"/>
              </a:rPr>
              <a:t>Lecture Presentation</a:t>
            </a:r>
          </a:p>
        </p:txBody>
      </p:sp>
      <p:sp>
        <p:nvSpPr>
          <p:cNvPr id="3078" name="Text Box 12"/>
          <p:cNvSpPr txBox="1">
            <a:spLocks noChangeArrowheads="1"/>
          </p:cNvSpPr>
          <p:nvPr userDrawn="1"/>
        </p:nvSpPr>
        <p:spPr bwMode="auto">
          <a:xfrm>
            <a:off x="365125" y="6580188"/>
            <a:ext cx="8229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algn="l" eaLnBrk="1" hangingPunct="1">
              <a:defRPr/>
            </a:pPr>
            <a:r>
              <a:rPr lang="en-US" altLang="en-US" sz="1000">
                <a:solidFill>
                  <a:srgbClr val="73738C"/>
                </a:solidFill>
                <a:ea typeface="ＭＳ Ｐゴシック" pitchFamily="48" charset="-128"/>
              </a:rPr>
              <a:t>© 20</a:t>
            </a:r>
            <a:r>
              <a:rPr lang="en-US" altLang="zh-TW" sz="1000">
                <a:solidFill>
                  <a:srgbClr val="73738C"/>
                </a:solidFill>
                <a:ea typeface="新細明體" pitchFamily="18" charset="-120"/>
              </a:rPr>
              <a:t>12</a:t>
            </a:r>
            <a:r>
              <a:rPr lang="en-US" altLang="en-US" sz="1000">
                <a:solidFill>
                  <a:srgbClr val="73738C"/>
                </a:solidFill>
                <a:ea typeface="ＭＳ Ｐゴシック" pitchFamily="48" charset="-128"/>
              </a:rPr>
              <a:t> Pearson Education, Inc.</a:t>
            </a:r>
            <a:endParaRPr lang="en-US" altLang="en-US" b="1">
              <a:solidFill>
                <a:srgbClr val="73738C"/>
              </a:solidFill>
              <a:ea typeface="ＭＳ Ｐゴシック" pitchFamily="48" charset="-128"/>
            </a:endParaRPr>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hdr="0" ftr="0" dt="0"/>
  <p:txStyles>
    <p:titleStyle>
      <a:lvl1pPr algn="ctr" rtl="0" eaLnBrk="0" fontAlgn="base" hangingPunct="0">
        <a:spcBef>
          <a:spcPct val="0"/>
        </a:spcBef>
        <a:spcAft>
          <a:spcPct val="0"/>
        </a:spcAft>
        <a:defRPr sz="3400" b="1">
          <a:solidFill>
            <a:schemeClr val="tx2"/>
          </a:solidFill>
          <a:latin typeface="+mj-lt"/>
          <a:ea typeface="+mj-ea"/>
          <a:cs typeface="+mj-cs"/>
        </a:defRPr>
      </a:lvl1pPr>
      <a:lvl2pPr algn="ctr" rtl="0" eaLnBrk="0" fontAlgn="base" hangingPunct="0">
        <a:spcBef>
          <a:spcPct val="0"/>
        </a:spcBef>
        <a:spcAft>
          <a:spcPct val="0"/>
        </a:spcAft>
        <a:defRPr sz="3400" b="1">
          <a:solidFill>
            <a:schemeClr val="tx2"/>
          </a:solidFill>
          <a:latin typeface="Arial" charset="0"/>
        </a:defRPr>
      </a:lvl2pPr>
      <a:lvl3pPr algn="ctr" rtl="0" eaLnBrk="0" fontAlgn="base" hangingPunct="0">
        <a:spcBef>
          <a:spcPct val="0"/>
        </a:spcBef>
        <a:spcAft>
          <a:spcPct val="0"/>
        </a:spcAft>
        <a:defRPr sz="3400" b="1">
          <a:solidFill>
            <a:schemeClr val="tx2"/>
          </a:solidFill>
          <a:latin typeface="Arial" charset="0"/>
        </a:defRPr>
      </a:lvl3pPr>
      <a:lvl4pPr algn="ctr" rtl="0" eaLnBrk="0" fontAlgn="base" hangingPunct="0">
        <a:spcBef>
          <a:spcPct val="0"/>
        </a:spcBef>
        <a:spcAft>
          <a:spcPct val="0"/>
        </a:spcAft>
        <a:defRPr sz="3400" b="1">
          <a:solidFill>
            <a:schemeClr val="tx2"/>
          </a:solidFill>
          <a:latin typeface="Arial" charset="0"/>
        </a:defRPr>
      </a:lvl4pPr>
      <a:lvl5pPr algn="ctr" rtl="0" eaLnBrk="0" fontAlgn="base" hangingPunct="0">
        <a:spcBef>
          <a:spcPct val="0"/>
        </a:spcBef>
        <a:spcAft>
          <a:spcPct val="0"/>
        </a:spcAft>
        <a:defRPr sz="3400" b="1">
          <a:solidFill>
            <a:schemeClr val="tx2"/>
          </a:solidFill>
          <a:latin typeface="Arial" charset="0"/>
        </a:defRPr>
      </a:lvl5pPr>
      <a:lvl6pPr marL="457200" algn="ctr" rtl="0" fontAlgn="base">
        <a:spcBef>
          <a:spcPct val="0"/>
        </a:spcBef>
        <a:spcAft>
          <a:spcPct val="0"/>
        </a:spcAft>
        <a:defRPr sz="3400" b="1">
          <a:solidFill>
            <a:schemeClr val="tx2"/>
          </a:solidFill>
          <a:latin typeface="Arial" charset="0"/>
        </a:defRPr>
      </a:lvl6pPr>
      <a:lvl7pPr marL="914400" algn="ctr" rtl="0" fontAlgn="base">
        <a:spcBef>
          <a:spcPct val="0"/>
        </a:spcBef>
        <a:spcAft>
          <a:spcPct val="0"/>
        </a:spcAft>
        <a:defRPr sz="3400" b="1">
          <a:solidFill>
            <a:schemeClr val="tx2"/>
          </a:solidFill>
          <a:latin typeface="Arial" charset="0"/>
        </a:defRPr>
      </a:lvl7pPr>
      <a:lvl8pPr marL="1371600" algn="ctr" rtl="0" fontAlgn="base">
        <a:spcBef>
          <a:spcPct val="0"/>
        </a:spcBef>
        <a:spcAft>
          <a:spcPct val="0"/>
        </a:spcAft>
        <a:defRPr sz="3400" b="1">
          <a:solidFill>
            <a:schemeClr val="tx2"/>
          </a:solidFill>
          <a:latin typeface="Arial" charset="0"/>
        </a:defRPr>
      </a:lvl8pPr>
      <a:lvl9pPr marL="1828800" algn="ctr" rtl="0" fontAlgn="base">
        <a:spcBef>
          <a:spcPct val="0"/>
        </a:spcBef>
        <a:spcAft>
          <a:spcPct val="0"/>
        </a:spcAft>
        <a:defRPr sz="3400" b="1">
          <a:solidFill>
            <a:schemeClr val="tx2"/>
          </a:solidFill>
          <a:latin typeface="Arial" charset="0"/>
        </a:defRPr>
      </a:lvl9pPr>
    </p:titleStyle>
    <p:bodyStyle>
      <a:lvl1pPr marL="342900" indent="-342900" algn="ctr" rtl="0" eaLnBrk="0" fontAlgn="base" hangingPunct="0">
        <a:spcBef>
          <a:spcPct val="20000"/>
        </a:spcBef>
        <a:spcAft>
          <a:spcPct val="0"/>
        </a:spcAft>
        <a:defRPr>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3001B"/>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solidFill>
                  <a:srgbClr val="000000"/>
                </a:solidFill>
              </a:defRPr>
            </a:lvl1pPr>
          </a:lstStyle>
          <a:p>
            <a:pPr algn="l" eaLnBrk="0" hangingPunct="0">
              <a:defRPr/>
            </a:pPr>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solidFill>
                  <a:srgbClr val="000000"/>
                </a:solidFill>
              </a:defRPr>
            </a:lvl1pPr>
          </a:lstStyle>
          <a:p>
            <a:pPr eaLnBrk="0" hangingPunct="0">
              <a:defRPr/>
            </a:pPr>
            <a:endParaRPr lang="en-US"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solidFill>
                  <a:srgbClr val="000000"/>
                </a:solidFill>
              </a:defRPr>
            </a:lvl1pPr>
          </a:lstStyle>
          <a:p>
            <a:pPr eaLnBrk="0" hangingPunct="0">
              <a:defRPr/>
            </a:pPr>
            <a:fld id="{47446324-DAD6-4A4C-BFAF-05D23E09D241}" type="slidenum">
              <a:rPr lang="en-US" altLang="en-US"/>
              <a:pPr eaLnBrk="0" hangingPunct="0">
                <a:defRPr/>
              </a:pPr>
              <a:t>‹#›</a:t>
            </a:fld>
            <a:endParaRPr lang="en-US" altLang="en-US"/>
          </a:p>
        </p:txBody>
      </p:sp>
      <p:sp>
        <p:nvSpPr>
          <p:cNvPr id="1031" name="Text Box 34"/>
          <p:cNvSpPr txBox="1">
            <a:spLocks noChangeArrowheads="1"/>
          </p:cNvSpPr>
          <p:nvPr userDrawn="1"/>
        </p:nvSpPr>
        <p:spPr bwMode="auto">
          <a:xfrm>
            <a:off x="76200" y="6507163"/>
            <a:ext cx="22256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84" charset="-128"/>
              </a:defRPr>
            </a:lvl1pPr>
            <a:lvl2pPr marL="742950" indent="-285750">
              <a:defRPr sz="2400">
                <a:solidFill>
                  <a:schemeClr val="tx1"/>
                </a:solidFill>
                <a:latin typeface="Arial" charset="0"/>
                <a:ea typeface="ＭＳ Ｐゴシック" pitchFamily="84" charset="-128"/>
              </a:defRPr>
            </a:lvl2pPr>
            <a:lvl3pPr marL="1143000" indent="-228600">
              <a:defRPr sz="2400">
                <a:solidFill>
                  <a:schemeClr val="tx1"/>
                </a:solidFill>
                <a:latin typeface="Arial" charset="0"/>
                <a:ea typeface="ＭＳ Ｐゴシック" pitchFamily="84" charset="-128"/>
              </a:defRPr>
            </a:lvl3pPr>
            <a:lvl4pPr marL="1600200" indent="-228600">
              <a:defRPr sz="2400">
                <a:solidFill>
                  <a:schemeClr val="tx1"/>
                </a:solidFill>
                <a:latin typeface="Arial" charset="0"/>
                <a:ea typeface="ＭＳ Ｐゴシック" pitchFamily="84" charset="-128"/>
              </a:defRPr>
            </a:lvl4pPr>
            <a:lvl5pPr marL="2057400" indent="-228600">
              <a:defRPr sz="2400">
                <a:solidFill>
                  <a:schemeClr val="tx1"/>
                </a:solidFill>
                <a:latin typeface="Arial"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84" charset="-128"/>
              </a:defRPr>
            </a:lvl9pPr>
          </a:lstStyle>
          <a:p>
            <a:pPr algn="l" eaLnBrk="0" hangingPunct="0">
              <a:defRPr/>
            </a:pPr>
            <a:r>
              <a:rPr lang="en-US" altLang="en-US" sz="1000">
                <a:solidFill>
                  <a:srgbClr val="000000"/>
                </a:solidFill>
                <a:latin typeface="Times New Roman" pitchFamily="84" charset="0"/>
              </a:rPr>
              <a:t>© 2013 Pearson Education, Inc.</a:t>
            </a:r>
          </a:p>
        </p:txBody>
      </p:sp>
      <p:sp>
        <p:nvSpPr>
          <p:cNvPr id="1032" name="Rectangle 10"/>
          <p:cNvSpPr>
            <a:spLocks noChangeArrowheads="1"/>
          </p:cNvSpPr>
          <p:nvPr userDrawn="1"/>
        </p:nvSpPr>
        <p:spPr bwMode="auto">
          <a:xfrm>
            <a:off x="0" y="0"/>
            <a:ext cx="9142413" cy="579438"/>
          </a:xfrm>
          <a:prstGeom prst="rect">
            <a:avLst/>
          </a:prstGeom>
          <a:solidFill>
            <a:srgbClr val="3333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charset="0"/>
                <a:ea typeface="ＭＳ Ｐゴシック" pitchFamily="84" charset="-128"/>
              </a:defRPr>
            </a:lvl1pPr>
            <a:lvl2pPr marL="742950" indent="-285750">
              <a:defRPr sz="2400">
                <a:solidFill>
                  <a:schemeClr val="tx1"/>
                </a:solidFill>
                <a:latin typeface="Arial" charset="0"/>
                <a:ea typeface="ＭＳ Ｐゴシック" pitchFamily="84" charset="-128"/>
              </a:defRPr>
            </a:lvl2pPr>
            <a:lvl3pPr marL="1143000" indent="-228600">
              <a:defRPr sz="2400">
                <a:solidFill>
                  <a:schemeClr val="tx1"/>
                </a:solidFill>
                <a:latin typeface="Arial" charset="0"/>
                <a:ea typeface="ＭＳ Ｐゴシック" pitchFamily="84" charset="-128"/>
              </a:defRPr>
            </a:lvl3pPr>
            <a:lvl4pPr marL="1600200" indent="-228600">
              <a:defRPr sz="2400">
                <a:solidFill>
                  <a:schemeClr val="tx1"/>
                </a:solidFill>
                <a:latin typeface="Arial" charset="0"/>
                <a:ea typeface="ＭＳ Ｐゴシック" pitchFamily="84" charset="-128"/>
              </a:defRPr>
            </a:lvl4pPr>
            <a:lvl5pPr marL="2057400" indent="-228600">
              <a:defRPr sz="2400">
                <a:solidFill>
                  <a:schemeClr val="tx1"/>
                </a:solidFill>
                <a:latin typeface="Arial" charset="0"/>
                <a:ea typeface="ＭＳ Ｐゴシック" pitchFamily="84"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84"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84"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84"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84" charset="-128"/>
              </a:defRPr>
            </a:lvl9pPr>
          </a:lstStyle>
          <a:p>
            <a:pPr algn="l" eaLnBrk="0" hangingPunct="0">
              <a:defRPr/>
            </a:pPr>
            <a:endParaRPr lang="en-US" altLang="en-US">
              <a:solidFill>
                <a:srgbClr val="000000"/>
              </a:solidFill>
            </a:endParaRPr>
          </a:p>
        </p:txBody>
      </p:sp>
    </p:spTree>
    <p:extLst>
      <p:ext uri="{BB962C8B-B14F-4D97-AF65-F5344CB8AC3E}">
        <p14:creationId xmlns:p14="http://schemas.microsoft.com/office/powerpoint/2010/main" val="1858256529"/>
      </p:ext>
    </p:extLst>
  </p:cSld>
  <p:clrMap bg1="lt1" tx1="dk1" bg2="lt2" tx2="dk2" accent1="accent1" accent2="accent2" accent3="accent3" accent4="accent4" accent5="accent5" accent6="accent6" hlink="hlink" folHlink="folHlink"/>
  <p:sldLayoutIdLst>
    <p:sldLayoutId id="2147484132" r:id="rId1"/>
    <p:sldLayoutId id="2147484133" r:id="rId2"/>
    <p:sldLayoutId id="2147484134" r:id="rId3"/>
    <p:sldLayoutId id="2147484135" r:id="rId4"/>
    <p:sldLayoutId id="2147484136" r:id="rId5"/>
    <p:sldLayoutId id="2147484137" r:id="rId6"/>
    <p:sldLayoutId id="2147484138" r:id="rId7"/>
    <p:sldLayoutId id="2147484139" r:id="rId8"/>
    <p:sldLayoutId id="2147484140" r:id="rId9"/>
    <p:sldLayoutId id="2147484141" r:id="rId10"/>
    <p:sldLayoutId id="2147484142" r:id="rId11"/>
    <p:sldLayoutId id="2147484143"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ＭＳ Ｐゴシック" pitchFamily="84" charset="-128"/>
        </a:defRPr>
      </a:lvl2pPr>
      <a:lvl3pPr algn="ctr" rtl="0" eaLnBrk="0" fontAlgn="base" hangingPunct="0">
        <a:spcBef>
          <a:spcPct val="0"/>
        </a:spcBef>
        <a:spcAft>
          <a:spcPct val="0"/>
        </a:spcAft>
        <a:defRPr sz="4400">
          <a:solidFill>
            <a:schemeClr val="tx2"/>
          </a:solidFill>
          <a:latin typeface="Arial" charset="0"/>
          <a:ea typeface="ＭＳ Ｐゴシック" pitchFamily="84" charset="-128"/>
        </a:defRPr>
      </a:lvl3pPr>
      <a:lvl4pPr algn="ctr" rtl="0" eaLnBrk="0" fontAlgn="base" hangingPunct="0">
        <a:spcBef>
          <a:spcPct val="0"/>
        </a:spcBef>
        <a:spcAft>
          <a:spcPct val="0"/>
        </a:spcAft>
        <a:defRPr sz="4400">
          <a:solidFill>
            <a:schemeClr val="tx2"/>
          </a:solidFill>
          <a:latin typeface="Arial" charset="0"/>
          <a:ea typeface="ＭＳ Ｐゴシック" pitchFamily="84" charset="-128"/>
        </a:defRPr>
      </a:lvl4pPr>
      <a:lvl5pPr algn="ctr" rtl="0" eaLnBrk="0" fontAlgn="base" hangingPunct="0">
        <a:spcBef>
          <a:spcPct val="0"/>
        </a:spcBef>
        <a:spcAft>
          <a:spcPct val="0"/>
        </a:spcAft>
        <a:defRPr sz="4400">
          <a:solidFill>
            <a:schemeClr val="tx2"/>
          </a:solidFill>
          <a:latin typeface="Arial" charset="0"/>
          <a:ea typeface="ＭＳ Ｐゴシック" pitchFamily="84" charset="-128"/>
        </a:defRPr>
      </a:lvl5pPr>
      <a:lvl6pPr marL="457200" algn="ctr" rtl="0" fontAlgn="base">
        <a:spcBef>
          <a:spcPct val="0"/>
        </a:spcBef>
        <a:spcAft>
          <a:spcPct val="0"/>
        </a:spcAft>
        <a:defRPr sz="4400">
          <a:solidFill>
            <a:schemeClr val="tx2"/>
          </a:solidFill>
          <a:latin typeface="Arial" charset="0"/>
          <a:ea typeface="ＭＳ Ｐゴシック" pitchFamily="84" charset="-128"/>
        </a:defRPr>
      </a:lvl6pPr>
      <a:lvl7pPr marL="914400" algn="ctr" rtl="0" fontAlgn="base">
        <a:spcBef>
          <a:spcPct val="0"/>
        </a:spcBef>
        <a:spcAft>
          <a:spcPct val="0"/>
        </a:spcAft>
        <a:defRPr sz="4400">
          <a:solidFill>
            <a:schemeClr val="tx2"/>
          </a:solidFill>
          <a:latin typeface="Arial" charset="0"/>
          <a:ea typeface="ＭＳ Ｐゴシック" pitchFamily="84" charset="-128"/>
        </a:defRPr>
      </a:lvl7pPr>
      <a:lvl8pPr marL="1371600" algn="ctr" rtl="0" fontAlgn="base">
        <a:spcBef>
          <a:spcPct val="0"/>
        </a:spcBef>
        <a:spcAft>
          <a:spcPct val="0"/>
        </a:spcAft>
        <a:defRPr sz="4400">
          <a:solidFill>
            <a:schemeClr val="tx2"/>
          </a:solidFill>
          <a:latin typeface="Arial" charset="0"/>
          <a:ea typeface="ＭＳ Ｐゴシック" pitchFamily="84" charset="-128"/>
        </a:defRPr>
      </a:lvl8pPr>
      <a:lvl9pPr marL="1828800" algn="ctr" rtl="0" fontAlgn="base">
        <a:spcBef>
          <a:spcPct val="0"/>
        </a:spcBef>
        <a:spcAft>
          <a:spcPct val="0"/>
        </a:spcAft>
        <a:defRPr sz="4400">
          <a:solidFill>
            <a:schemeClr val="tx2"/>
          </a:solidFill>
          <a:latin typeface="Arial" charset="0"/>
          <a:ea typeface="ＭＳ Ｐゴシック" pitchFamily="84" charset="-128"/>
        </a:defRPr>
      </a:lvl9pPr>
    </p:titleStyle>
    <p:bodyStyle>
      <a:lvl1pPr marL="342900" indent="-342900" algn="l" rtl="0" eaLnBrk="0" fontAlgn="base" hangingPunct="0">
        <a:spcBef>
          <a:spcPct val="20000"/>
        </a:spcBef>
        <a:spcAft>
          <a:spcPct val="0"/>
        </a:spcAft>
        <a:buClr>
          <a:srgbClr val="93001B"/>
        </a:buClr>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93001B"/>
        </a:buClr>
        <a:buFont typeface="Times" pitchFamily="84" charset="0"/>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423ABD3-295B-47BE-9918-AD911ED6EFFB}"/>
              </a:ext>
            </a:extLst>
          </p:cNvPr>
          <p:cNvSpPr/>
          <p:nvPr/>
        </p:nvSpPr>
        <p:spPr bwMode="auto">
          <a:xfrm>
            <a:off x="0" y="0"/>
            <a:ext cx="9144000" cy="6858000"/>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5400000" scaled="1"/>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lumMod val="75000"/>
                  <a:lumOff val="25000"/>
                </a:schemeClr>
              </a:solidFill>
              <a:effectLst/>
              <a:latin typeface="Arial" charset="0"/>
              <a:ea typeface="ＭＳ Ｐゴシック" pitchFamily="84" charset="-128"/>
            </a:endParaRPr>
          </a:p>
        </p:txBody>
      </p:sp>
      <p:sp>
        <p:nvSpPr>
          <p:cNvPr id="26626" name="Title 1"/>
          <p:cNvSpPr>
            <a:spLocks noGrp="1"/>
          </p:cNvSpPr>
          <p:nvPr>
            <p:ph type="ctrTitle"/>
          </p:nvPr>
        </p:nvSpPr>
        <p:spPr>
          <a:xfrm>
            <a:off x="685800" y="1429385"/>
            <a:ext cx="7772400" cy="1470025"/>
          </a:xfrm>
        </p:spPr>
        <p:txBody>
          <a:bodyPr/>
          <a:lstStyle/>
          <a:p>
            <a:r>
              <a:rPr lang="en-GB" altLang="en-US" sz="5400" b="1" dirty="0">
                <a:solidFill>
                  <a:schemeClr val="tx1">
                    <a:lumMod val="75000"/>
                    <a:lumOff val="25000"/>
                  </a:schemeClr>
                </a:solidFill>
                <a:latin typeface="Calibri" pitchFamily="34" charset="0"/>
              </a:rPr>
              <a:t>24-25 Foundation </a:t>
            </a:r>
            <a:r>
              <a:rPr lang="en-US" altLang="en-US" sz="5400" b="1" dirty="0">
                <a:solidFill>
                  <a:schemeClr val="tx1">
                    <a:lumMod val="75000"/>
                    <a:lumOff val="25000"/>
                  </a:schemeClr>
                </a:solidFill>
                <a:latin typeface="Calibri" pitchFamily="34" charset="0"/>
              </a:rPr>
              <a:t>P</a:t>
            </a:r>
            <a:r>
              <a:rPr lang="en-US" altLang="zh-CN" sz="5400" b="1" dirty="0">
                <a:solidFill>
                  <a:schemeClr val="tx1">
                    <a:lumMod val="75000"/>
                    <a:lumOff val="25000"/>
                  </a:schemeClr>
                </a:solidFill>
                <a:latin typeface="Calibri" pitchFamily="34" charset="0"/>
              </a:rPr>
              <a:t>hysics</a:t>
            </a:r>
            <a:endParaRPr lang="en-GB" altLang="en-US" sz="5400" b="1" dirty="0">
              <a:solidFill>
                <a:schemeClr val="tx1">
                  <a:lumMod val="75000"/>
                  <a:lumOff val="25000"/>
                </a:schemeClr>
              </a:solidFill>
              <a:latin typeface="Calibri" pitchFamily="34" charset="0"/>
            </a:endParaRPr>
          </a:p>
        </p:txBody>
      </p:sp>
      <p:sp>
        <p:nvSpPr>
          <p:cNvPr id="26627" name="Subtitle 2"/>
          <p:cNvSpPr>
            <a:spLocks noGrp="1"/>
          </p:cNvSpPr>
          <p:nvPr>
            <p:ph type="subTitle" idx="1"/>
          </p:nvPr>
        </p:nvSpPr>
        <p:spPr>
          <a:xfrm>
            <a:off x="-13355" y="2971165"/>
            <a:ext cx="9061450" cy="1485900"/>
          </a:xfrm>
        </p:spPr>
        <p:txBody>
          <a:bodyPr/>
          <a:lstStyle/>
          <a:p>
            <a:r>
              <a:rPr lang="en-US" altLang="en-US" sz="3600" b="1" dirty="0">
                <a:latin typeface="Calibri" pitchFamily="34" charset="0"/>
              </a:rPr>
              <a:t>Week 7</a:t>
            </a:r>
          </a:p>
          <a:p>
            <a:r>
              <a:rPr lang="en-US" altLang="en-US" sz="3600" b="1" dirty="0">
                <a:latin typeface="Calibri" pitchFamily="34" charset="0"/>
              </a:rPr>
              <a:t>Independent Week Activity Briefing</a:t>
            </a:r>
          </a:p>
          <a:p>
            <a:pPr>
              <a:spcBef>
                <a:spcPts val="1800"/>
              </a:spcBef>
            </a:pPr>
            <a:r>
              <a:rPr lang="zh-CN" altLang="en-US" sz="3600" b="1" dirty="0">
                <a:solidFill>
                  <a:srgbClr val="C00000"/>
                </a:solidFill>
                <a:latin typeface="Calibri" pitchFamily="34" charset="0"/>
              </a:rPr>
              <a:t>（</a:t>
            </a:r>
            <a:r>
              <a:rPr lang="en-US" altLang="zh-CN" sz="3600" b="1" dirty="0">
                <a:solidFill>
                  <a:srgbClr val="C00000"/>
                </a:solidFill>
                <a:latin typeface="Calibri" pitchFamily="34" charset="0"/>
              </a:rPr>
              <a:t>2 SPDPO credits</a:t>
            </a:r>
            <a:r>
              <a:rPr lang="zh-CN" altLang="en-US" sz="3600" b="1" dirty="0">
                <a:solidFill>
                  <a:srgbClr val="C00000"/>
                </a:solidFill>
                <a:latin typeface="Calibri" pitchFamily="34" charset="0"/>
              </a:rPr>
              <a:t>）</a:t>
            </a:r>
            <a:endParaRPr lang="en-US" altLang="en-US" sz="3600" b="1" dirty="0">
              <a:solidFill>
                <a:srgbClr val="C00000"/>
              </a:solidFill>
              <a:latin typeface="Calibri" pitchFamily="34" charset="0"/>
            </a:endParaRPr>
          </a:p>
        </p:txBody>
      </p:sp>
      <p:sp>
        <p:nvSpPr>
          <p:cNvPr id="2" name="Slide Number Placeholder 1"/>
          <p:cNvSpPr>
            <a:spLocks noGrp="1"/>
          </p:cNvSpPr>
          <p:nvPr>
            <p:ph type="sldNum" sz="quarter" idx="12"/>
          </p:nvPr>
        </p:nvSpPr>
        <p:spPr/>
        <p:txBody>
          <a:bodyPr/>
          <a:lstStyle/>
          <a:p>
            <a:pPr>
              <a:defRPr/>
            </a:pPr>
            <a:fld id="{663EB7E8-2948-4AFB-B0AA-444BC62CFE62}" type="slidenum">
              <a:rPr lang="en-US" altLang="en-US" smtClean="0"/>
              <a:pPr>
                <a:defRPr/>
              </a:pPr>
              <a:t>1</a:t>
            </a:fld>
            <a:endParaRPr lang="en-US" altLang="en-US"/>
          </a:p>
        </p:txBody>
      </p:sp>
      <p:pic>
        <p:nvPicPr>
          <p:cNvPr id="7" name="Picture 10">
            <a:extLst>
              <a:ext uri="{FF2B5EF4-FFF2-40B4-BE49-F238E27FC236}">
                <a16:creationId xmlns:a16="http://schemas.microsoft.com/office/drawing/2014/main" id="{D0B95E39-D3E8-4F26-9146-96EA7C10B17C}"/>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18803"/>
          <a:stretch/>
        </p:blipFill>
        <p:spPr bwMode="auto">
          <a:xfrm>
            <a:off x="6083906" y="153971"/>
            <a:ext cx="2843587" cy="1111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3578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9C9591-A109-434A-82B4-935F8B1A5E3D}"/>
              </a:ext>
            </a:extLst>
          </p:cNvPr>
          <p:cNvSpPr/>
          <p:nvPr/>
        </p:nvSpPr>
        <p:spPr bwMode="auto">
          <a:xfrm>
            <a:off x="0" y="0"/>
            <a:ext cx="9144000" cy="990600"/>
          </a:xfrm>
          <a:prstGeom prst="rect">
            <a:avLst/>
          </a:prstGeom>
          <a:solidFill>
            <a:schemeClr val="accent6">
              <a:lumMod val="20000"/>
              <a:lumOff val="8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a typeface="ＭＳ Ｐゴシック" pitchFamily="84" charset="-128"/>
            </a:endParaRPr>
          </a:p>
        </p:txBody>
      </p:sp>
      <p:sp>
        <p:nvSpPr>
          <p:cNvPr id="27651" name="Rectangle 2"/>
          <p:cNvSpPr>
            <a:spLocks noGrp="1" noChangeArrowheads="1"/>
          </p:cNvSpPr>
          <p:nvPr>
            <p:ph type="title"/>
          </p:nvPr>
        </p:nvSpPr>
        <p:spPr>
          <a:xfrm>
            <a:off x="685800" y="0"/>
            <a:ext cx="7772400" cy="1143000"/>
          </a:xfrm>
        </p:spPr>
        <p:txBody>
          <a:bodyPr/>
          <a:lstStyle/>
          <a:p>
            <a:pPr eaLnBrk="1" hangingPunct="1"/>
            <a:r>
              <a:rPr lang="en-US" altLang="en-US" sz="3600" b="1" dirty="0">
                <a:solidFill>
                  <a:srgbClr val="7030A0"/>
                </a:solidFill>
                <a:latin typeface="Calibri" pitchFamily="34" charset="0"/>
              </a:rPr>
              <a:t>Student Independent Week Activity</a:t>
            </a:r>
            <a:endParaRPr lang="en-GB" altLang="en-US" sz="3600" b="1" dirty="0">
              <a:solidFill>
                <a:srgbClr val="7030A0"/>
              </a:solidFill>
              <a:latin typeface="Calibri" pitchFamily="34" charset="0"/>
            </a:endParaRPr>
          </a:p>
        </p:txBody>
      </p:sp>
      <p:sp>
        <p:nvSpPr>
          <p:cNvPr id="27652" name="Slide Number Placeholder 2"/>
          <p:cNvSpPr>
            <a:spLocks noGrp="1"/>
          </p:cNvSpPr>
          <p:nvPr>
            <p:ph type="sldNum" sz="quarter" idx="12"/>
          </p:nvPr>
        </p:nvSpPr>
        <p:spPr>
          <a:noFill/>
        </p:spPr>
        <p:txBody>
          <a:bodyPr/>
          <a:lstStyle>
            <a:lvl1pPr>
              <a:spcBef>
                <a:spcPct val="20000"/>
              </a:spcBef>
              <a:buClr>
                <a:srgbClr val="93001B"/>
              </a:buClr>
              <a:buFont typeface="Wingdings" pitchFamily="2" charset="2"/>
              <a:buChar char="§"/>
              <a:defRPr sz="3200">
                <a:solidFill>
                  <a:schemeClr val="tx1"/>
                </a:solidFill>
                <a:latin typeface="Arial" charset="0"/>
                <a:ea typeface="ＭＳ Ｐゴシック" pitchFamily="84" charset="-128"/>
              </a:defRPr>
            </a:lvl1pPr>
            <a:lvl2pPr marL="742950" indent="-285750">
              <a:spcBef>
                <a:spcPct val="20000"/>
              </a:spcBef>
              <a:buClr>
                <a:srgbClr val="93001B"/>
              </a:buClr>
              <a:buFont typeface="Times" pitchFamily="84" charset="0"/>
              <a:buChar char="•"/>
              <a:defRPr sz="2800">
                <a:solidFill>
                  <a:schemeClr val="tx1"/>
                </a:solidFill>
                <a:latin typeface="Arial" charset="0"/>
                <a:ea typeface="ＭＳ Ｐゴシック" pitchFamily="84" charset="-128"/>
              </a:defRPr>
            </a:lvl2pPr>
            <a:lvl3pPr marL="1143000" indent="-228600">
              <a:spcBef>
                <a:spcPct val="20000"/>
              </a:spcBef>
              <a:buChar char="•"/>
              <a:defRPr sz="2400">
                <a:solidFill>
                  <a:schemeClr val="tx1"/>
                </a:solidFill>
                <a:latin typeface="Arial" charset="0"/>
                <a:ea typeface="ＭＳ Ｐゴシック" pitchFamily="84" charset="-128"/>
              </a:defRPr>
            </a:lvl3pPr>
            <a:lvl4pPr marL="1600200" indent="-228600">
              <a:spcBef>
                <a:spcPct val="20000"/>
              </a:spcBef>
              <a:buChar char="–"/>
              <a:defRPr sz="2000">
                <a:solidFill>
                  <a:schemeClr val="tx1"/>
                </a:solidFill>
                <a:latin typeface="Arial" charset="0"/>
                <a:ea typeface="ＭＳ Ｐゴシック" pitchFamily="84" charset="-128"/>
              </a:defRPr>
            </a:lvl4pPr>
            <a:lvl5pPr marL="2057400" indent="-228600">
              <a:spcBef>
                <a:spcPct val="20000"/>
              </a:spcBef>
              <a:buChar char="»"/>
              <a:defRPr sz="2000">
                <a:solidFill>
                  <a:schemeClr val="tx1"/>
                </a:solidFill>
                <a:latin typeface="Arial" charset="0"/>
                <a:ea typeface="ＭＳ Ｐゴシック" pitchFamily="8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8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8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8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84" charset="-128"/>
              </a:defRPr>
            </a:lvl9pPr>
          </a:lstStyle>
          <a:p>
            <a:pPr>
              <a:spcBef>
                <a:spcPct val="0"/>
              </a:spcBef>
              <a:buClrTx/>
              <a:buFontTx/>
              <a:buNone/>
            </a:pPr>
            <a:fld id="{36D1BCE7-2CFE-4C3E-825D-335D4308B3B1}" type="slidenum">
              <a:rPr lang="en-US" altLang="en-US" sz="1400" smtClean="0">
                <a:solidFill>
                  <a:srgbClr val="000000"/>
                </a:solidFill>
              </a:rPr>
              <a:pPr>
                <a:spcBef>
                  <a:spcPct val="0"/>
                </a:spcBef>
                <a:buClrTx/>
                <a:buFontTx/>
                <a:buNone/>
              </a:pPr>
              <a:t>2</a:t>
            </a:fld>
            <a:endParaRPr lang="en-US" altLang="en-US" sz="1400" dirty="0">
              <a:solidFill>
                <a:srgbClr val="000000"/>
              </a:solidFill>
            </a:endParaRPr>
          </a:p>
        </p:txBody>
      </p:sp>
      <p:sp>
        <p:nvSpPr>
          <p:cNvPr id="10" name="TextBox 9">
            <a:extLst>
              <a:ext uri="{FF2B5EF4-FFF2-40B4-BE49-F238E27FC236}">
                <a16:creationId xmlns:a16="http://schemas.microsoft.com/office/drawing/2014/main" id="{6A29A1B5-F8EE-4B2F-9333-73C42C3D6FA8}"/>
              </a:ext>
            </a:extLst>
          </p:cNvPr>
          <p:cNvSpPr txBox="1"/>
          <p:nvPr/>
        </p:nvSpPr>
        <p:spPr>
          <a:xfrm>
            <a:off x="103372" y="3429000"/>
            <a:ext cx="8849124" cy="2939266"/>
          </a:xfrm>
          <a:prstGeom prst="rect">
            <a:avLst/>
          </a:prstGeom>
          <a:noFill/>
        </p:spPr>
        <p:txBody>
          <a:bodyPr wrap="square" rtlCol="0">
            <a:spAutoFit/>
          </a:bodyPr>
          <a:lstStyle/>
          <a:p>
            <a:pPr marL="179387" indent="0" algn="l" eaLnBrk="1" hangingPunct="1">
              <a:buClrTx/>
              <a:buNone/>
              <a:defRPr/>
            </a:pPr>
            <a:r>
              <a:rPr lang="en-GB" altLang="en-US" sz="2800" b="1" dirty="0">
                <a:solidFill>
                  <a:srgbClr val="7030A0"/>
                </a:solidFill>
                <a:latin typeface="Calibri" panose="020F0502020204030204" pitchFamily="34" charset="0"/>
              </a:rPr>
              <a:t>2. Activity briefings</a:t>
            </a:r>
          </a:p>
          <a:p>
            <a:pPr marL="522287" indent="-342900" algn="l" eaLnBrk="1" hangingPunct="1">
              <a:spcBef>
                <a:spcPts val="600"/>
              </a:spcBef>
              <a:buClrTx/>
              <a:buFont typeface="Wingdings" panose="05000000000000000000" pitchFamily="2" charset="2"/>
              <a:buChar char="§"/>
              <a:defRPr/>
            </a:pPr>
            <a:r>
              <a:rPr lang="en-GB" altLang="en-US" sz="2000" b="1" dirty="0">
                <a:latin typeface="Calibri" panose="020F0502020204030204" pitchFamily="34" charset="0"/>
              </a:rPr>
              <a:t>Team work within FP lab group of approx. 3-4 members</a:t>
            </a:r>
          </a:p>
          <a:p>
            <a:pPr marL="522287" indent="-342900" algn="l" eaLnBrk="1" hangingPunct="1">
              <a:buClrTx/>
              <a:buFont typeface="Wingdings" panose="05000000000000000000" pitchFamily="2" charset="2"/>
              <a:buChar char="§"/>
              <a:defRPr/>
            </a:pPr>
            <a:r>
              <a:rPr lang="en-GB" altLang="en-US" sz="2000" b="1" dirty="0">
                <a:latin typeface="Calibri" panose="020F0502020204030204" pitchFamily="34" charset="0"/>
              </a:rPr>
              <a:t>Group discussion or group interview </a:t>
            </a:r>
            <a:r>
              <a:rPr lang="en-US" altLang="zh-CN" sz="2000" b="1" dirty="0">
                <a:latin typeface="Calibri" panose="020F0502020204030204" pitchFamily="34" charset="0"/>
              </a:rPr>
              <a:t>in English</a:t>
            </a:r>
            <a:endParaRPr lang="en-GB" altLang="en-US" sz="2000" b="1" dirty="0">
              <a:latin typeface="Calibri" panose="020F0502020204030204" pitchFamily="34" charset="0"/>
            </a:endParaRPr>
          </a:p>
          <a:p>
            <a:pPr marL="522287" indent="-342900" algn="l" eaLnBrk="1" hangingPunct="1">
              <a:buClrTx/>
              <a:buFont typeface="Wingdings" panose="05000000000000000000" pitchFamily="2" charset="2"/>
              <a:buChar char="§"/>
              <a:defRPr/>
            </a:pPr>
            <a:r>
              <a:rPr lang="en-US" sz="2000" b="1" dirty="0">
                <a:latin typeface="Calibri" panose="020F0502020204030204" pitchFamily="34" charset="0"/>
              </a:rPr>
              <a:t>Video/Radio recording/A short report</a:t>
            </a:r>
          </a:p>
          <a:p>
            <a:pPr marL="522287" indent="-342900" algn="just">
              <a:buFont typeface="Wingdings" panose="05000000000000000000" pitchFamily="2" charset="2"/>
              <a:buChar char="§"/>
              <a:defRPr/>
            </a:pPr>
            <a:r>
              <a:rPr lang="en-US" sz="2000" b="1" dirty="0">
                <a:latin typeface="Calibri" panose="020F0502020204030204" pitchFamily="34" charset="0"/>
              </a:rPr>
              <a:t>D</a:t>
            </a:r>
            <a:r>
              <a:rPr lang="en-US" altLang="zh-CN" sz="2000" b="1" dirty="0">
                <a:latin typeface="Calibri" panose="020F0502020204030204" pitchFamily="34" charset="0"/>
              </a:rPr>
              <a:t>esign an experiment referring to sections in </a:t>
            </a:r>
            <a:r>
              <a:rPr lang="en-US" altLang="zh-CN" sz="2000" b="1" i="1" dirty="0">
                <a:latin typeface="Calibri" panose="020F0502020204030204" pitchFamily="34" charset="0"/>
              </a:rPr>
              <a:t>'Introduction to Labs and Report Writing’</a:t>
            </a:r>
            <a:r>
              <a:rPr lang="en-US" altLang="zh-CN" sz="2000" b="1" dirty="0">
                <a:latin typeface="Calibri" panose="020F0502020204030204" pitchFamily="34" charset="0"/>
              </a:rPr>
              <a:t>. </a:t>
            </a:r>
          </a:p>
          <a:p>
            <a:pPr marL="179387" algn="just">
              <a:defRPr/>
            </a:pPr>
            <a:r>
              <a:rPr lang="en-US" altLang="zh-CN" sz="1600" dirty="0">
                <a:latin typeface="Calibri" panose="020F0502020204030204" pitchFamily="34" charset="0"/>
              </a:rPr>
              <a:t>-   N.B. You may follow a few of steps related to 'Introduction to Labs and Report Writing’, </a:t>
            </a:r>
          </a:p>
          <a:p>
            <a:pPr marL="179387" algn="just">
              <a:defRPr/>
            </a:pPr>
            <a:r>
              <a:rPr lang="en-GB" sz="1600" dirty="0">
                <a:latin typeface="Calibri" panose="020F0502020204030204" pitchFamily="34" charset="0"/>
              </a:rPr>
              <a:t>e.g. Hypothesis → Design experiments  →  Make </a:t>
            </a:r>
            <a:r>
              <a:rPr lang="en-US" altLang="zh-CN" sz="1600" dirty="0">
                <a:latin typeface="Calibri" panose="020F0502020204030204" pitchFamily="34" charset="0"/>
              </a:rPr>
              <a:t>p</a:t>
            </a:r>
            <a:r>
              <a:rPr lang="en-GB" sz="1600" dirty="0" err="1">
                <a:latin typeface="Calibri" panose="020F0502020204030204" pitchFamily="34" charset="0"/>
              </a:rPr>
              <a:t>redictions</a:t>
            </a:r>
            <a:r>
              <a:rPr lang="en-GB" sz="1600" dirty="0">
                <a:latin typeface="Calibri" panose="020F0502020204030204" pitchFamily="34" charset="0"/>
              </a:rPr>
              <a:t>  →  Predicted results  →  Conclusions.</a:t>
            </a:r>
            <a:endParaRPr lang="en-US" sz="1600" dirty="0">
              <a:latin typeface="Calibri" panose="020F0502020204030204" pitchFamily="34" charset="0"/>
            </a:endParaRPr>
          </a:p>
          <a:p>
            <a:pPr marL="522287" indent="-342900" algn="l" eaLnBrk="1" hangingPunct="1">
              <a:buClrTx/>
              <a:buFont typeface="Wingdings" panose="05000000000000000000" pitchFamily="2" charset="2"/>
              <a:buChar char="§"/>
              <a:defRPr/>
            </a:pPr>
            <a:r>
              <a:rPr lang="en-US" sz="2000" b="1" dirty="0">
                <a:latin typeface="Calibri" panose="020F0502020204030204" pitchFamily="34" charset="0"/>
              </a:rPr>
              <a:t>2 SPDPO credits awarded </a:t>
            </a:r>
            <a:r>
              <a:rPr lang="zh-CN" altLang="en-US" sz="2000" b="1" dirty="0">
                <a:latin typeface="Calibri" panose="020F0502020204030204" pitchFamily="34" charset="0"/>
              </a:rPr>
              <a:t>（</a:t>
            </a:r>
            <a:r>
              <a:rPr lang="en-US" altLang="zh-CN" sz="2000" b="1" dirty="0">
                <a:latin typeface="Calibri" panose="020F0502020204030204" pitchFamily="34" charset="0"/>
              </a:rPr>
              <a:t>1 SPDPO for submission + 1 SPDPO for comments)</a:t>
            </a:r>
            <a:endParaRPr lang="en-US" sz="2000" b="1" dirty="0">
              <a:latin typeface="Calibri" panose="020F0502020204030204" pitchFamily="34" charset="0"/>
            </a:endParaRPr>
          </a:p>
        </p:txBody>
      </p:sp>
      <p:sp>
        <p:nvSpPr>
          <p:cNvPr id="15" name="TextBox 14">
            <a:extLst>
              <a:ext uri="{FF2B5EF4-FFF2-40B4-BE49-F238E27FC236}">
                <a16:creationId xmlns:a16="http://schemas.microsoft.com/office/drawing/2014/main" id="{98D93C41-D85A-43F5-9E40-07BEA3AB4B90}"/>
              </a:ext>
            </a:extLst>
          </p:cNvPr>
          <p:cNvSpPr txBox="1"/>
          <p:nvPr/>
        </p:nvSpPr>
        <p:spPr>
          <a:xfrm>
            <a:off x="150244" y="1141429"/>
            <a:ext cx="8755380" cy="2616101"/>
          </a:xfrm>
          <a:prstGeom prst="rect">
            <a:avLst/>
          </a:prstGeom>
          <a:noFill/>
        </p:spPr>
        <p:txBody>
          <a:bodyPr wrap="square" rtlCol="0">
            <a:spAutoFit/>
          </a:bodyPr>
          <a:lstStyle/>
          <a:p>
            <a:pPr marL="179387" indent="0" algn="l" eaLnBrk="1" hangingPunct="1">
              <a:buClrTx/>
              <a:buNone/>
              <a:defRPr/>
            </a:pPr>
            <a:r>
              <a:rPr lang="en-GB" altLang="en-US" sz="2800" b="1" dirty="0">
                <a:solidFill>
                  <a:srgbClr val="7030A0"/>
                </a:solidFill>
                <a:latin typeface="Calibri" panose="020F0502020204030204" pitchFamily="34" charset="0"/>
              </a:rPr>
              <a:t>1. A</a:t>
            </a:r>
            <a:r>
              <a:rPr lang="en-US" altLang="zh-CN" sz="2800" b="1" dirty="0" err="1">
                <a:solidFill>
                  <a:srgbClr val="7030A0"/>
                </a:solidFill>
                <a:latin typeface="Calibri" panose="020F0502020204030204" pitchFamily="34" charset="0"/>
              </a:rPr>
              <a:t>im</a:t>
            </a:r>
            <a:r>
              <a:rPr lang="en-US" altLang="zh-CN" sz="2800" b="1" dirty="0">
                <a:solidFill>
                  <a:srgbClr val="7030A0"/>
                </a:solidFill>
                <a:latin typeface="Calibri" panose="020F0502020204030204" pitchFamily="34" charset="0"/>
              </a:rPr>
              <a:t> of</a:t>
            </a:r>
            <a:r>
              <a:rPr lang="en-GB" altLang="en-US" sz="2800" b="1" dirty="0">
                <a:solidFill>
                  <a:srgbClr val="7030A0"/>
                </a:solidFill>
                <a:latin typeface="Calibri" panose="020F0502020204030204" pitchFamily="34" charset="0"/>
              </a:rPr>
              <a:t> this activity</a:t>
            </a:r>
          </a:p>
          <a:p>
            <a:pPr marL="179387" indent="0" algn="just" eaLnBrk="1" hangingPunct="1">
              <a:spcBef>
                <a:spcPts val="600"/>
              </a:spcBef>
              <a:buClrTx/>
              <a:buNone/>
              <a:defRPr/>
            </a:pPr>
            <a:r>
              <a:rPr lang="en-GB" altLang="en-US" sz="1800" b="1" dirty="0">
                <a:latin typeface="Calibri" panose="020F0502020204030204" pitchFamily="34" charset="0"/>
              </a:rPr>
              <a:t>The aim of this independent study week activity is to develop practical skills in the design and analysis of experiments in physics discipline by choosing physics-relevant topics, </a:t>
            </a:r>
            <a:r>
              <a:rPr lang="en-GB" altLang="en-US" sz="1600" dirty="0">
                <a:latin typeface="Calibri" panose="020F0502020204030204" pitchFamily="34" charset="0"/>
              </a:rPr>
              <a:t>e.g. kinematics, forces, energy and momentum, motions, simple machines, fluid dynamics and light, electricity and electrical force, electric fields, Gauss law  and electric potential, electrical current and resistance, RC circuits, magnetism, inductance and LR circuits, AC circuits. </a:t>
            </a:r>
            <a:r>
              <a:rPr lang="en-GB" altLang="en-US" sz="1600" b="1" dirty="0">
                <a:solidFill>
                  <a:srgbClr val="FF0000"/>
                </a:solidFill>
                <a:latin typeface="Calibri" panose="020F0502020204030204" pitchFamily="34" charset="0"/>
              </a:rPr>
              <a:t>N.B. D</a:t>
            </a:r>
            <a:r>
              <a:rPr lang="en-US" altLang="en-US" sz="1600" b="1" dirty="0">
                <a:solidFill>
                  <a:srgbClr val="FF0000"/>
                </a:solidFill>
                <a:latin typeface="Calibri" panose="020F0502020204030204" pitchFamily="34" charset="0"/>
              </a:rPr>
              <a:t>o</a:t>
            </a:r>
            <a:r>
              <a:rPr lang="zh-CN" altLang="en-US" sz="1600" b="1" dirty="0">
                <a:solidFill>
                  <a:srgbClr val="FF0000"/>
                </a:solidFill>
                <a:latin typeface="Calibri" panose="020F0502020204030204" pitchFamily="34" charset="0"/>
              </a:rPr>
              <a:t> </a:t>
            </a:r>
            <a:r>
              <a:rPr lang="en-US" altLang="zh-CN" sz="1600" b="1" dirty="0">
                <a:solidFill>
                  <a:srgbClr val="FF0000"/>
                </a:solidFill>
                <a:latin typeface="Calibri" panose="020F0502020204030204" pitchFamily="34" charset="0"/>
              </a:rPr>
              <a:t>not</a:t>
            </a:r>
            <a:r>
              <a:rPr lang="zh-CN" altLang="en-US" sz="1600" b="1" dirty="0">
                <a:solidFill>
                  <a:srgbClr val="FF0000"/>
                </a:solidFill>
                <a:latin typeface="Calibri" panose="020F0502020204030204" pitchFamily="34" charset="0"/>
              </a:rPr>
              <a:t> </a:t>
            </a:r>
            <a:r>
              <a:rPr lang="en-US" altLang="zh-CN" sz="1600" b="1" dirty="0">
                <a:solidFill>
                  <a:srgbClr val="FF0000"/>
                </a:solidFill>
                <a:latin typeface="Calibri" panose="020F0502020204030204" pitchFamily="34" charset="0"/>
              </a:rPr>
              <a:t>repeat</a:t>
            </a:r>
            <a:r>
              <a:rPr lang="zh-CN" altLang="en-US" sz="1600" b="1" dirty="0">
                <a:solidFill>
                  <a:srgbClr val="FF0000"/>
                </a:solidFill>
                <a:latin typeface="Calibri" panose="020F0502020204030204" pitchFamily="34" charset="0"/>
              </a:rPr>
              <a:t> </a:t>
            </a:r>
            <a:r>
              <a:rPr lang="en-US" altLang="zh-CN" sz="1600" b="1" dirty="0">
                <a:solidFill>
                  <a:srgbClr val="FF0000"/>
                </a:solidFill>
                <a:latin typeface="Calibri" panose="020F0502020204030204" pitchFamily="34" charset="0"/>
              </a:rPr>
              <a:t>laboratory</a:t>
            </a:r>
            <a:r>
              <a:rPr lang="zh-CN" altLang="en-US" sz="1600" b="1" dirty="0">
                <a:solidFill>
                  <a:srgbClr val="FF0000"/>
                </a:solidFill>
                <a:latin typeface="Calibri" panose="020F0502020204030204" pitchFamily="34" charset="0"/>
              </a:rPr>
              <a:t> </a:t>
            </a:r>
            <a:r>
              <a:rPr lang="en-US" altLang="zh-CN" sz="1600" b="1" dirty="0">
                <a:solidFill>
                  <a:srgbClr val="FF0000"/>
                </a:solidFill>
                <a:latin typeface="Calibri" panose="020F0502020204030204" pitchFamily="34" charset="0"/>
              </a:rPr>
              <a:t>1&amp;2 in foundation physics</a:t>
            </a:r>
            <a:endParaRPr lang="en-GB" altLang="en-US" sz="1600" b="1" dirty="0">
              <a:solidFill>
                <a:srgbClr val="FF0000"/>
              </a:solidFill>
              <a:latin typeface="Calibri" panose="020F0502020204030204" pitchFamily="34" charset="0"/>
            </a:endParaRPr>
          </a:p>
          <a:p>
            <a:pPr marL="179387" indent="0" algn="just" eaLnBrk="1" hangingPunct="1">
              <a:spcBef>
                <a:spcPts val="600"/>
              </a:spcBef>
              <a:buClrTx/>
              <a:buNone/>
              <a:defRPr/>
            </a:pPr>
            <a:endParaRPr lang="en-GB" altLang="en-US" sz="1800" dirty="0">
              <a:solidFill>
                <a:srgbClr val="FF0000"/>
              </a:solidFill>
              <a:latin typeface="Calibri" panose="020F0502020204030204" pitchFamily="34" charset="0"/>
            </a:endParaRPr>
          </a:p>
        </p:txBody>
      </p:sp>
    </p:spTree>
    <p:extLst>
      <p:ext uri="{BB962C8B-B14F-4D97-AF65-F5344CB8AC3E}">
        <p14:creationId xmlns:p14="http://schemas.microsoft.com/office/powerpoint/2010/main" val="1873742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9C9591-A109-434A-82B4-935F8B1A5E3D}"/>
              </a:ext>
            </a:extLst>
          </p:cNvPr>
          <p:cNvSpPr/>
          <p:nvPr/>
        </p:nvSpPr>
        <p:spPr bwMode="auto">
          <a:xfrm>
            <a:off x="0" y="0"/>
            <a:ext cx="9144000" cy="990600"/>
          </a:xfrm>
          <a:prstGeom prst="rect">
            <a:avLst/>
          </a:prstGeom>
          <a:solidFill>
            <a:schemeClr val="accent6">
              <a:lumMod val="20000"/>
              <a:lumOff val="8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a typeface="ＭＳ Ｐゴシック" pitchFamily="84" charset="-128"/>
            </a:endParaRPr>
          </a:p>
        </p:txBody>
      </p:sp>
      <p:sp>
        <p:nvSpPr>
          <p:cNvPr id="16386" name="Rectangle 3"/>
          <p:cNvSpPr>
            <a:spLocks noGrp="1" noChangeArrowheads="1"/>
          </p:cNvSpPr>
          <p:nvPr>
            <p:ph type="body" idx="1"/>
          </p:nvPr>
        </p:nvSpPr>
        <p:spPr>
          <a:xfrm>
            <a:off x="-55246" y="1122184"/>
            <a:ext cx="9046846" cy="3026139"/>
          </a:xfrm>
        </p:spPr>
        <p:txBody>
          <a:bodyPr/>
          <a:lstStyle/>
          <a:p>
            <a:pPr marL="179387" indent="0" eaLnBrk="1" hangingPunct="1">
              <a:buClrTx/>
              <a:buNone/>
              <a:defRPr/>
            </a:pPr>
            <a:r>
              <a:rPr lang="en-GB" altLang="en-US" sz="2800" b="1" dirty="0">
                <a:solidFill>
                  <a:srgbClr val="7030A0"/>
                </a:solidFill>
                <a:latin typeface="Calibri" panose="020F0502020204030204" pitchFamily="34" charset="0"/>
              </a:rPr>
              <a:t>3. Group Discussion and submission (1 SPDPO credit)</a:t>
            </a:r>
          </a:p>
          <a:p>
            <a:pPr marL="522287" eaLnBrk="1" hangingPunct="1">
              <a:spcBef>
                <a:spcPts val="0"/>
              </a:spcBef>
              <a:spcAft>
                <a:spcPts val="600"/>
              </a:spcAft>
              <a:buClrTx/>
              <a:defRPr/>
            </a:pPr>
            <a:r>
              <a:rPr lang="en-GB" altLang="en-US" sz="1800" dirty="0">
                <a:latin typeface="Calibri" panose="020F0502020204030204" pitchFamily="34" charset="0"/>
                <a:cs typeface="+mn-cs"/>
              </a:rPr>
              <a:t>Submit your work as a </a:t>
            </a:r>
            <a:r>
              <a:rPr lang="en-GB" altLang="en-US" sz="1800" dirty="0">
                <a:latin typeface="Calibri" panose="020F0502020204030204" pitchFamily="34" charset="0"/>
              </a:rPr>
              <a:t>post on the </a:t>
            </a:r>
            <a:r>
              <a:rPr lang="en-GB" altLang="en-US" sz="1800" dirty="0" err="1">
                <a:latin typeface="Calibri" panose="020F0502020204030204" pitchFamily="34" charset="0"/>
              </a:rPr>
              <a:t>moodle</a:t>
            </a:r>
            <a:r>
              <a:rPr lang="en-GB" altLang="en-US" sz="1800" dirty="0">
                <a:latin typeface="Calibri" panose="020F0502020204030204" pitchFamily="34" charset="0"/>
              </a:rPr>
              <a:t> </a:t>
            </a:r>
            <a:r>
              <a:rPr lang="en-US" altLang="en-US" sz="1800" b="1" kern="1200" dirty="0">
                <a:latin typeface="Calibri" panose="020F0502020204030204" pitchFamily="34" charset="0"/>
              </a:rPr>
              <a:t>‘</a:t>
            </a:r>
            <a:r>
              <a:rPr lang="en-US" sz="1800" b="1" kern="1200" dirty="0">
                <a:latin typeface="Calibri" panose="020F0502020204030204" pitchFamily="34" charset="0"/>
              </a:rPr>
              <a:t>Foundation Physics (CELEN039 UNNC) (AUC1 24-25) - </a:t>
            </a:r>
            <a:r>
              <a:rPr lang="en-US" altLang="en-US" sz="1800" b="1" kern="1200" dirty="0">
                <a:latin typeface="Calibri" panose="020F0502020204030204" pitchFamily="34" charset="0"/>
              </a:rPr>
              <a:t>Independent study week -  Student Independent Week Activity</a:t>
            </a:r>
            <a:r>
              <a:rPr lang="en-US" altLang="zh-CN" sz="1800" b="1" kern="1200" dirty="0">
                <a:latin typeface="Calibri" panose="020F0502020204030204" pitchFamily="34" charset="0"/>
              </a:rPr>
              <a:t>’</a:t>
            </a:r>
          </a:p>
          <a:p>
            <a:pPr marL="522287" eaLnBrk="1" hangingPunct="1">
              <a:spcBef>
                <a:spcPts val="0"/>
              </a:spcBef>
              <a:spcAft>
                <a:spcPts val="600"/>
              </a:spcAft>
              <a:buClrTx/>
              <a:defRPr/>
            </a:pPr>
            <a:r>
              <a:rPr lang="en-US" altLang="en-US" sz="1800" dirty="0">
                <a:latin typeface="Calibri" panose="020F0502020204030204" pitchFamily="34" charset="0"/>
              </a:rPr>
              <a:t>This activity is </a:t>
            </a:r>
            <a:r>
              <a:rPr lang="en-US" altLang="en-US" sz="1800" b="1" dirty="0">
                <a:latin typeface="Calibri" panose="020F0502020204030204" pitchFamily="34" charset="0"/>
              </a:rPr>
              <a:t>SPDPO credit bearing</a:t>
            </a:r>
            <a:r>
              <a:rPr lang="en-US" altLang="en-US" sz="1800" dirty="0">
                <a:latin typeface="Calibri" panose="020F0502020204030204" pitchFamily="34" charset="0"/>
              </a:rPr>
              <a:t>, so you have to start with </a:t>
            </a:r>
            <a:r>
              <a:rPr lang="en-US" altLang="en-US" sz="1800" b="1" dirty="0">
                <a:latin typeface="Calibri" panose="020F0502020204030204" pitchFamily="34" charset="0"/>
              </a:rPr>
              <a:t>your name</a:t>
            </a:r>
            <a:r>
              <a:rPr lang="en-US" altLang="en-US" sz="1800" dirty="0">
                <a:latin typeface="Calibri" panose="020F0502020204030204" pitchFamily="34" charset="0"/>
              </a:rPr>
              <a:t>, </a:t>
            </a:r>
            <a:r>
              <a:rPr lang="en-US" altLang="en-US" sz="1800" b="1" dirty="0">
                <a:latin typeface="Calibri" panose="020F0502020204030204" pitchFamily="34" charset="0"/>
              </a:rPr>
              <a:t>student ID </a:t>
            </a:r>
            <a:r>
              <a:rPr lang="en-US" altLang="en-US" sz="1800" dirty="0">
                <a:latin typeface="Calibri" panose="020F0502020204030204" pitchFamily="34" charset="0"/>
              </a:rPr>
              <a:t>in your video/audio/written work. </a:t>
            </a:r>
            <a:endParaRPr lang="en-GB" altLang="en-US" sz="1800" dirty="0">
              <a:latin typeface="Calibri" panose="020F0502020204030204" pitchFamily="34" charset="0"/>
            </a:endParaRPr>
          </a:p>
          <a:p>
            <a:pPr marL="522287" eaLnBrk="1" hangingPunct="1">
              <a:spcBef>
                <a:spcPts val="0"/>
              </a:spcBef>
              <a:spcAft>
                <a:spcPts val="600"/>
              </a:spcAft>
              <a:buClrTx/>
              <a:defRPr/>
            </a:pPr>
            <a:r>
              <a:rPr lang="en-GB" altLang="en-US" sz="1800" dirty="0">
                <a:latin typeface="Calibri" panose="020F0502020204030204" pitchFamily="34" charset="0"/>
              </a:rPr>
              <a:t>Video/audio clip should be approx. 3mins long (2-5mins)</a:t>
            </a:r>
          </a:p>
          <a:p>
            <a:pPr marL="522287" eaLnBrk="1" hangingPunct="1">
              <a:spcBef>
                <a:spcPts val="0"/>
              </a:spcBef>
              <a:spcAft>
                <a:spcPts val="600"/>
              </a:spcAft>
              <a:buClrTx/>
              <a:defRPr/>
            </a:pPr>
            <a:r>
              <a:rPr lang="en-GB" altLang="en-US" sz="1800" dirty="0">
                <a:latin typeface="Calibri" panose="020F0502020204030204" pitchFamily="34" charset="0"/>
              </a:rPr>
              <a:t>File size should be less than </a:t>
            </a:r>
            <a:r>
              <a:rPr lang="en-GB" altLang="en-US" sz="1800" b="1" dirty="0">
                <a:latin typeface="Calibri" panose="020F0502020204030204" pitchFamily="34" charset="0"/>
              </a:rPr>
              <a:t>10Mb</a:t>
            </a:r>
          </a:p>
          <a:p>
            <a:pPr marL="522287" eaLnBrk="1" hangingPunct="1">
              <a:spcBef>
                <a:spcPts val="0"/>
              </a:spcBef>
              <a:spcAft>
                <a:spcPts val="600"/>
              </a:spcAft>
              <a:buClrTx/>
              <a:defRPr/>
            </a:pPr>
            <a:r>
              <a:rPr lang="en-GB" altLang="en-US" sz="1800" dirty="0">
                <a:latin typeface="Calibri" panose="020F0502020204030204" pitchFamily="34" charset="0"/>
              </a:rPr>
              <a:t>More detailed instruction of submission on Moodle ‘</a:t>
            </a:r>
            <a:r>
              <a:rPr lang="en-GB" altLang="en-US" sz="1800" b="1" dirty="0">
                <a:latin typeface="Calibri" panose="020F0502020204030204" pitchFamily="34" charset="0"/>
              </a:rPr>
              <a:t>S</a:t>
            </a:r>
            <a:r>
              <a:rPr lang="en-US" altLang="zh-CN" sz="1800" b="1" dirty="0" err="1">
                <a:latin typeface="Calibri" panose="020F0502020204030204" pitchFamily="34" charset="0"/>
              </a:rPr>
              <a:t>tudent</a:t>
            </a:r>
            <a:r>
              <a:rPr lang="en-US" altLang="zh-CN" sz="1800" b="1" dirty="0">
                <a:latin typeface="Calibri" panose="020F0502020204030204" pitchFamily="34" charset="0"/>
              </a:rPr>
              <a:t> Independent Week </a:t>
            </a:r>
            <a:r>
              <a:rPr lang="en-GB" altLang="en-US" sz="1800" b="1" dirty="0">
                <a:latin typeface="Calibri" panose="020F0502020204030204" pitchFamily="34" charset="0"/>
              </a:rPr>
              <a:t>Forum</a:t>
            </a:r>
            <a:r>
              <a:rPr lang="en-GB" altLang="en-US" sz="1800" dirty="0">
                <a:latin typeface="Calibri" panose="020F0502020204030204" pitchFamily="34" charset="0"/>
              </a:rPr>
              <a:t>’ of </a:t>
            </a:r>
            <a:r>
              <a:rPr lang="en-GB" altLang="en-US" sz="1800" dirty="0" err="1">
                <a:latin typeface="Calibri" panose="020F0502020204030204" pitchFamily="34" charset="0"/>
              </a:rPr>
              <a:t>Fdn</a:t>
            </a:r>
            <a:r>
              <a:rPr lang="en-GB" altLang="en-US" sz="1800" dirty="0">
                <a:latin typeface="Calibri" panose="020F0502020204030204" pitchFamily="34" charset="0"/>
              </a:rPr>
              <a:t> physics page.</a:t>
            </a:r>
          </a:p>
          <a:p>
            <a:pPr marL="522287" eaLnBrk="1" hangingPunct="1">
              <a:spcBef>
                <a:spcPts val="0"/>
              </a:spcBef>
              <a:spcAft>
                <a:spcPts val="600"/>
              </a:spcAft>
              <a:buClrTx/>
              <a:defRPr/>
            </a:pPr>
            <a:r>
              <a:rPr lang="en-GB" altLang="en-US" sz="1800" dirty="0">
                <a:latin typeface="Calibri" panose="020F0502020204030204" pitchFamily="34" charset="0"/>
              </a:rPr>
              <a:t>Submit your work before </a:t>
            </a:r>
            <a:r>
              <a:rPr lang="en-GB" altLang="en-US" sz="1800" b="1" dirty="0">
                <a:solidFill>
                  <a:srgbClr val="FF0000"/>
                </a:solidFill>
                <a:latin typeface="Calibri" panose="020F0502020204030204" pitchFamily="34" charset="0"/>
              </a:rPr>
              <a:t>Friday 15th 2024 Nov 3pm </a:t>
            </a:r>
          </a:p>
          <a:p>
            <a:pPr marL="179387" indent="0" eaLnBrk="1" hangingPunct="1">
              <a:spcBef>
                <a:spcPts val="0"/>
              </a:spcBef>
              <a:spcAft>
                <a:spcPts val="600"/>
              </a:spcAft>
              <a:buClrTx/>
              <a:buNone/>
              <a:defRPr/>
            </a:pPr>
            <a:endParaRPr lang="en-US" altLang="zh-CN" sz="1800" b="1" kern="1200" dirty="0">
              <a:latin typeface="Calibri" panose="020F0502020204030204" pitchFamily="34" charset="0"/>
            </a:endParaRPr>
          </a:p>
          <a:p>
            <a:pPr marL="522287" eaLnBrk="1" hangingPunct="1">
              <a:spcBef>
                <a:spcPts val="0"/>
              </a:spcBef>
              <a:spcAft>
                <a:spcPts val="600"/>
              </a:spcAft>
              <a:buClrTx/>
              <a:defRPr/>
            </a:pPr>
            <a:endParaRPr lang="en-US" altLang="zh-CN" sz="2000" b="1" kern="1200" dirty="0">
              <a:latin typeface="Calibri" panose="020F0502020204030204" pitchFamily="34" charset="0"/>
            </a:endParaRPr>
          </a:p>
          <a:p>
            <a:pPr marL="522287" eaLnBrk="1" hangingPunct="1">
              <a:buClrTx/>
              <a:defRPr/>
            </a:pPr>
            <a:endParaRPr lang="en-GB" altLang="en-US" sz="2300" b="1" dirty="0">
              <a:latin typeface="Calibri" panose="020F0502020204030204" pitchFamily="34" charset="0"/>
              <a:cs typeface="+mn-cs"/>
            </a:endParaRPr>
          </a:p>
          <a:p>
            <a:pPr marL="179387" indent="0" eaLnBrk="1" hangingPunct="1">
              <a:spcBef>
                <a:spcPts val="1800"/>
              </a:spcBef>
              <a:buClrTx/>
              <a:buNone/>
              <a:defRPr/>
            </a:pPr>
            <a:r>
              <a:rPr lang="en-GB" altLang="en-US" sz="2800" b="1" dirty="0">
                <a:solidFill>
                  <a:srgbClr val="C00000"/>
                </a:solidFill>
                <a:latin typeface="Calibri" panose="020F0502020204030204" pitchFamily="34" charset="0"/>
              </a:rPr>
              <a:t>      </a:t>
            </a:r>
            <a:endParaRPr lang="en-GB" altLang="en-US" sz="2000" b="1" dirty="0">
              <a:solidFill>
                <a:schemeClr val="bg1">
                  <a:lumMod val="65000"/>
                </a:schemeClr>
              </a:solidFill>
              <a:highlight>
                <a:srgbClr val="FFFF00"/>
              </a:highlight>
              <a:latin typeface="Calibri" panose="020F0502020204030204" pitchFamily="34" charset="0"/>
            </a:endParaRPr>
          </a:p>
          <a:p>
            <a:pPr marL="179387" indent="0" eaLnBrk="1" hangingPunct="1">
              <a:buClrTx/>
              <a:buNone/>
              <a:defRPr/>
            </a:pPr>
            <a:endParaRPr lang="en-GB" altLang="en-US" sz="2400" dirty="0">
              <a:latin typeface="Calibri" panose="020F0502020204030204" pitchFamily="34" charset="0"/>
            </a:endParaRPr>
          </a:p>
          <a:p>
            <a:pPr marL="609600" indent="-609600" eaLnBrk="1" hangingPunct="1">
              <a:buFontTx/>
              <a:buAutoNum type="arabicPeriod"/>
              <a:defRPr/>
            </a:pPr>
            <a:endParaRPr lang="en-GB" altLang="en-US" sz="2800" dirty="0"/>
          </a:p>
        </p:txBody>
      </p:sp>
      <p:sp>
        <p:nvSpPr>
          <p:cNvPr id="27651" name="Rectangle 2"/>
          <p:cNvSpPr>
            <a:spLocks noGrp="1" noChangeArrowheads="1"/>
          </p:cNvSpPr>
          <p:nvPr>
            <p:ph type="title"/>
          </p:nvPr>
        </p:nvSpPr>
        <p:spPr>
          <a:xfrm>
            <a:off x="685800" y="0"/>
            <a:ext cx="7772400" cy="1143000"/>
          </a:xfrm>
        </p:spPr>
        <p:txBody>
          <a:bodyPr/>
          <a:lstStyle/>
          <a:p>
            <a:pPr eaLnBrk="1" hangingPunct="1"/>
            <a:r>
              <a:rPr lang="en-US" altLang="en-US" sz="3600" b="1" dirty="0">
                <a:solidFill>
                  <a:srgbClr val="7030A0"/>
                </a:solidFill>
                <a:latin typeface="Calibri" pitchFamily="34" charset="0"/>
              </a:rPr>
              <a:t>Student Independent Week Activity</a:t>
            </a:r>
            <a:endParaRPr lang="en-GB" altLang="en-US" sz="3600" b="1" dirty="0">
              <a:solidFill>
                <a:srgbClr val="7030A0"/>
              </a:solidFill>
              <a:latin typeface="Calibri" pitchFamily="34" charset="0"/>
            </a:endParaRPr>
          </a:p>
        </p:txBody>
      </p:sp>
      <p:sp>
        <p:nvSpPr>
          <p:cNvPr id="27652" name="Slide Number Placeholder 2"/>
          <p:cNvSpPr>
            <a:spLocks noGrp="1"/>
          </p:cNvSpPr>
          <p:nvPr>
            <p:ph type="sldNum" sz="quarter" idx="12"/>
          </p:nvPr>
        </p:nvSpPr>
        <p:spPr>
          <a:noFill/>
        </p:spPr>
        <p:txBody>
          <a:bodyPr/>
          <a:lstStyle>
            <a:lvl1pPr>
              <a:spcBef>
                <a:spcPct val="20000"/>
              </a:spcBef>
              <a:buClr>
                <a:srgbClr val="93001B"/>
              </a:buClr>
              <a:buFont typeface="Wingdings" pitchFamily="2" charset="2"/>
              <a:buChar char="§"/>
              <a:defRPr sz="3200">
                <a:solidFill>
                  <a:schemeClr val="tx1"/>
                </a:solidFill>
                <a:latin typeface="Arial" charset="0"/>
                <a:ea typeface="ＭＳ Ｐゴシック" pitchFamily="84" charset="-128"/>
              </a:defRPr>
            </a:lvl1pPr>
            <a:lvl2pPr marL="742950" indent="-285750">
              <a:spcBef>
                <a:spcPct val="20000"/>
              </a:spcBef>
              <a:buClr>
                <a:srgbClr val="93001B"/>
              </a:buClr>
              <a:buFont typeface="Times" pitchFamily="84" charset="0"/>
              <a:buChar char="•"/>
              <a:defRPr sz="2800">
                <a:solidFill>
                  <a:schemeClr val="tx1"/>
                </a:solidFill>
                <a:latin typeface="Arial" charset="0"/>
                <a:ea typeface="ＭＳ Ｐゴシック" pitchFamily="84" charset="-128"/>
              </a:defRPr>
            </a:lvl2pPr>
            <a:lvl3pPr marL="1143000" indent="-228600">
              <a:spcBef>
                <a:spcPct val="20000"/>
              </a:spcBef>
              <a:buChar char="•"/>
              <a:defRPr sz="2400">
                <a:solidFill>
                  <a:schemeClr val="tx1"/>
                </a:solidFill>
                <a:latin typeface="Arial" charset="0"/>
                <a:ea typeface="ＭＳ Ｐゴシック" pitchFamily="84" charset="-128"/>
              </a:defRPr>
            </a:lvl3pPr>
            <a:lvl4pPr marL="1600200" indent="-228600">
              <a:spcBef>
                <a:spcPct val="20000"/>
              </a:spcBef>
              <a:buChar char="–"/>
              <a:defRPr sz="2000">
                <a:solidFill>
                  <a:schemeClr val="tx1"/>
                </a:solidFill>
                <a:latin typeface="Arial" charset="0"/>
                <a:ea typeface="ＭＳ Ｐゴシック" pitchFamily="84" charset="-128"/>
              </a:defRPr>
            </a:lvl4pPr>
            <a:lvl5pPr marL="2057400" indent="-228600">
              <a:spcBef>
                <a:spcPct val="20000"/>
              </a:spcBef>
              <a:buChar char="»"/>
              <a:defRPr sz="2000">
                <a:solidFill>
                  <a:schemeClr val="tx1"/>
                </a:solidFill>
                <a:latin typeface="Arial" charset="0"/>
                <a:ea typeface="ＭＳ Ｐゴシック" pitchFamily="8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8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8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8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84" charset="-128"/>
              </a:defRPr>
            </a:lvl9pPr>
          </a:lstStyle>
          <a:p>
            <a:pPr>
              <a:spcBef>
                <a:spcPct val="0"/>
              </a:spcBef>
              <a:buClrTx/>
              <a:buFontTx/>
              <a:buNone/>
            </a:pPr>
            <a:fld id="{36D1BCE7-2CFE-4C3E-825D-335D4308B3B1}" type="slidenum">
              <a:rPr lang="en-US" altLang="en-US" sz="1400" smtClean="0">
                <a:solidFill>
                  <a:srgbClr val="000000"/>
                </a:solidFill>
              </a:rPr>
              <a:pPr>
                <a:spcBef>
                  <a:spcPct val="0"/>
                </a:spcBef>
                <a:buClrTx/>
                <a:buFontTx/>
                <a:buNone/>
              </a:pPr>
              <a:t>3</a:t>
            </a:fld>
            <a:endParaRPr lang="en-US" altLang="en-US" sz="1400" dirty="0">
              <a:solidFill>
                <a:srgbClr val="000000"/>
              </a:solidFill>
            </a:endParaRPr>
          </a:p>
        </p:txBody>
      </p:sp>
      <p:grpSp>
        <p:nvGrpSpPr>
          <p:cNvPr id="27" name="Group 26">
            <a:extLst>
              <a:ext uri="{FF2B5EF4-FFF2-40B4-BE49-F238E27FC236}">
                <a16:creationId xmlns:a16="http://schemas.microsoft.com/office/drawing/2014/main" id="{122266CC-0A64-4870-AB80-40448AF9D2C2}"/>
              </a:ext>
            </a:extLst>
          </p:cNvPr>
          <p:cNvGrpSpPr/>
          <p:nvPr/>
        </p:nvGrpSpPr>
        <p:grpSpPr>
          <a:xfrm>
            <a:off x="-327768" y="2637673"/>
            <a:ext cx="9134687" cy="1837754"/>
            <a:chOff x="-333375" y="2897729"/>
            <a:chExt cx="9134687" cy="1837754"/>
          </a:xfrm>
        </p:grpSpPr>
        <p:sp>
          <p:nvSpPr>
            <p:cNvPr id="24" name="TextBox 23">
              <a:extLst>
                <a:ext uri="{FF2B5EF4-FFF2-40B4-BE49-F238E27FC236}">
                  <a16:creationId xmlns:a16="http://schemas.microsoft.com/office/drawing/2014/main" id="{95F9894D-17AF-4606-9823-7352D096F494}"/>
                </a:ext>
              </a:extLst>
            </p:cNvPr>
            <p:cNvSpPr txBox="1"/>
            <p:nvPr/>
          </p:nvSpPr>
          <p:spPr>
            <a:xfrm>
              <a:off x="-333375" y="2897729"/>
              <a:ext cx="9134687" cy="400110"/>
            </a:xfrm>
            <a:prstGeom prst="rect">
              <a:avLst/>
            </a:prstGeom>
            <a:noFill/>
          </p:spPr>
          <p:txBody>
            <a:bodyPr wrap="square" rtlCol="0">
              <a:spAutoFit/>
            </a:bodyPr>
            <a:lstStyle/>
            <a:p>
              <a:pPr marL="342900" indent="-342900" algn="l">
                <a:buFont typeface="Wingdings" panose="05000000000000000000" pitchFamily="2" charset="2"/>
                <a:buChar char="§"/>
              </a:pPr>
              <a:endParaRPr lang="en-US" sz="2000" dirty="0"/>
            </a:p>
          </p:txBody>
        </p:sp>
        <p:pic>
          <p:nvPicPr>
            <p:cNvPr id="28" name="Graphic 27">
              <a:extLst>
                <a:ext uri="{FF2B5EF4-FFF2-40B4-BE49-F238E27FC236}">
                  <a16:creationId xmlns:a16="http://schemas.microsoft.com/office/drawing/2014/main" id="{B569974C-245C-4AB4-877C-1EB94D77031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5480793" y="4344443"/>
              <a:ext cx="391040" cy="391040"/>
            </a:xfrm>
            <a:prstGeom prst="rect">
              <a:avLst/>
            </a:prstGeom>
          </p:spPr>
        </p:pic>
      </p:grpSp>
      <p:grpSp>
        <p:nvGrpSpPr>
          <p:cNvPr id="26" name="Group 25">
            <a:extLst>
              <a:ext uri="{FF2B5EF4-FFF2-40B4-BE49-F238E27FC236}">
                <a16:creationId xmlns:a16="http://schemas.microsoft.com/office/drawing/2014/main" id="{80066418-63B6-4A1E-88F8-67549383BA91}"/>
              </a:ext>
            </a:extLst>
          </p:cNvPr>
          <p:cNvGrpSpPr/>
          <p:nvPr/>
        </p:nvGrpSpPr>
        <p:grpSpPr>
          <a:xfrm>
            <a:off x="-90599" y="4953000"/>
            <a:ext cx="8897518" cy="1916871"/>
            <a:chOff x="-1356774" y="4303210"/>
            <a:chExt cx="8897518" cy="1916871"/>
          </a:xfrm>
        </p:grpSpPr>
        <p:sp>
          <p:nvSpPr>
            <p:cNvPr id="25" name="TextBox 24">
              <a:extLst>
                <a:ext uri="{FF2B5EF4-FFF2-40B4-BE49-F238E27FC236}">
                  <a16:creationId xmlns:a16="http://schemas.microsoft.com/office/drawing/2014/main" id="{4EA8994A-F850-426A-9CB3-D710E8593B1C}"/>
                </a:ext>
              </a:extLst>
            </p:cNvPr>
            <p:cNvSpPr txBox="1"/>
            <p:nvPr/>
          </p:nvSpPr>
          <p:spPr>
            <a:xfrm>
              <a:off x="-1356774" y="4303210"/>
              <a:ext cx="8897518" cy="1916871"/>
            </a:xfrm>
            <a:prstGeom prst="rect">
              <a:avLst/>
            </a:prstGeom>
            <a:noFill/>
          </p:spPr>
          <p:txBody>
            <a:bodyPr wrap="square" rtlCol="0">
              <a:spAutoFit/>
            </a:bodyPr>
            <a:lstStyle/>
            <a:p>
              <a:pPr marL="179387" algn="l">
                <a:spcBef>
                  <a:spcPts val="1800"/>
                </a:spcBef>
                <a:defRPr/>
              </a:pPr>
              <a:r>
                <a:rPr lang="en-GB" altLang="en-US" sz="2800" b="1" dirty="0">
                  <a:solidFill>
                    <a:srgbClr val="7030A0"/>
                  </a:solidFill>
                  <a:latin typeface="Calibri" panose="020F0502020204030204" pitchFamily="34" charset="0"/>
                </a:rPr>
                <a:t>4. Individual peer review and comments  (1 SPDPO credit)</a:t>
              </a:r>
            </a:p>
            <a:p>
              <a:pPr marL="179387" algn="l">
                <a:lnSpc>
                  <a:spcPct val="114000"/>
                </a:lnSpc>
                <a:spcBef>
                  <a:spcPts val="600"/>
                </a:spcBef>
                <a:defRPr/>
              </a:pPr>
              <a:r>
                <a:rPr lang="en-GB" altLang="en-US" sz="1800" dirty="0">
                  <a:latin typeface="Calibri" panose="020F0502020204030204" pitchFamily="34" charset="0"/>
                </a:rPr>
                <a:t>Each student is expected to review </a:t>
              </a:r>
              <a:r>
                <a:rPr lang="en-GB" altLang="en-US" sz="1800" b="1" dirty="0">
                  <a:latin typeface="Calibri" panose="020F0502020204030204" pitchFamily="34" charset="0"/>
                </a:rPr>
                <a:t>at least 2</a:t>
              </a:r>
              <a:r>
                <a:rPr lang="en-GB" altLang="en-US" sz="1800" dirty="0">
                  <a:latin typeface="Calibri" panose="020F0502020204030204" pitchFamily="34" charset="0"/>
                </a:rPr>
                <a:t> groups</a:t>
              </a:r>
              <a:r>
                <a:rPr lang="en-GB" altLang="en-US" sz="1800" b="1" dirty="0">
                  <a:latin typeface="Calibri" panose="020F0502020204030204" pitchFamily="34" charset="0"/>
                </a:rPr>
                <a:t>’ </a:t>
              </a:r>
              <a:r>
                <a:rPr lang="en-GB" altLang="en-US" sz="1800" dirty="0">
                  <a:latin typeface="Calibri" panose="020F0502020204030204" pitchFamily="34" charset="0"/>
                </a:rPr>
                <a:t>presentations and reply to their posts on Moodle ‘</a:t>
              </a:r>
              <a:r>
                <a:rPr lang="en-GB" altLang="en-US" sz="1800" b="1" dirty="0">
                  <a:latin typeface="Calibri" panose="020F0502020204030204" pitchFamily="34" charset="0"/>
                </a:rPr>
                <a:t>S</a:t>
              </a:r>
              <a:r>
                <a:rPr lang="en-US" altLang="zh-CN" sz="1800" b="1" dirty="0" err="1">
                  <a:latin typeface="Calibri" panose="020F0502020204030204" pitchFamily="34" charset="0"/>
                </a:rPr>
                <a:t>tudent</a:t>
              </a:r>
              <a:r>
                <a:rPr lang="en-US" altLang="zh-CN" sz="1800" b="1" dirty="0">
                  <a:latin typeface="Calibri" panose="020F0502020204030204" pitchFamily="34" charset="0"/>
                </a:rPr>
                <a:t> Independent Week </a:t>
              </a:r>
              <a:r>
                <a:rPr lang="en-GB" altLang="en-US" sz="1800" b="1" dirty="0">
                  <a:latin typeface="Calibri" panose="020F0502020204030204" pitchFamily="34" charset="0"/>
                </a:rPr>
                <a:t>Forum’ </a:t>
              </a:r>
              <a:r>
                <a:rPr lang="en-GB" altLang="en-US" sz="1800" dirty="0">
                  <a:latin typeface="Calibri" panose="020F0502020204030204" pitchFamily="34" charset="0"/>
                </a:rPr>
                <a:t>of Fdn physics page. Submit your peer reviews before </a:t>
              </a:r>
              <a:r>
                <a:rPr lang="en-GB" altLang="en-US" sz="1800" b="1" dirty="0">
                  <a:solidFill>
                    <a:srgbClr val="FF0000"/>
                  </a:solidFill>
                  <a:latin typeface="Calibri" panose="020F0502020204030204" pitchFamily="34" charset="0"/>
                </a:rPr>
                <a:t>Friday 22rd Nov 2024 3pm</a:t>
              </a:r>
            </a:p>
            <a:p>
              <a:endParaRPr lang="en-US" dirty="0"/>
            </a:p>
          </p:txBody>
        </p:sp>
        <p:pic>
          <p:nvPicPr>
            <p:cNvPr id="29" name="Graphic 28">
              <a:extLst>
                <a:ext uri="{FF2B5EF4-FFF2-40B4-BE49-F238E27FC236}">
                  <a16:creationId xmlns:a16="http://schemas.microsoft.com/office/drawing/2014/main" id="{6DC0FE8E-7913-4A83-9EDB-66A4ECB0EC8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a:off x="2966330" y="5423962"/>
              <a:ext cx="436907" cy="436907"/>
            </a:xfrm>
            <a:prstGeom prst="rect">
              <a:avLst/>
            </a:prstGeom>
          </p:spPr>
        </p:pic>
      </p:grpSp>
    </p:spTree>
    <p:extLst>
      <p:ext uri="{BB962C8B-B14F-4D97-AF65-F5344CB8AC3E}">
        <p14:creationId xmlns:p14="http://schemas.microsoft.com/office/powerpoint/2010/main" val="348962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9C9591-A109-434A-82B4-935F8B1A5E3D}"/>
              </a:ext>
            </a:extLst>
          </p:cNvPr>
          <p:cNvSpPr/>
          <p:nvPr/>
        </p:nvSpPr>
        <p:spPr bwMode="auto">
          <a:xfrm>
            <a:off x="0" y="0"/>
            <a:ext cx="9144000" cy="990600"/>
          </a:xfrm>
          <a:prstGeom prst="rect">
            <a:avLst/>
          </a:prstGeom>
          <a:gradFill flip="none" rotWithShape="1">
            <a:gsLst>
              <a:gs pos="0">
                <a:schemeClr val="accent2">
                  <a:lumMod val="20000"/>
                  <a:lumOff val="80000"/>
                </a:schemeClr>
              </a:gs>
              <a:gs pos="100000">
                <a:schemeClr val="accent3"/>
              </a:gs>
            </a:gsLst>
            <a:lin ang="0" scaled="1"/>
            <a:tileRect/>
          </a:gra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a:ln>
                <a:noFill/>
              </a:ln>
              <a:solidFill>
                <a:schemeClr val="tx1"/>
              </a:solidFill>
              <a:effectLst/>
              <a:latin typeface="Arial" charset="0"/>
              <a:ea typeface="ＭＳ Ｐゴシック" pitchFamily="84" charset="-128"/>
            </a:endParaRPr>
          </a:p>
        </p:txBody>
      </p:sp>
      <p:sp>
        <p:nvSpPr>
          <p:cNvPr id="16386" name="Rectangle 3"/>
          <p:cNvSpPr>
            <a:spLocks noGrp="1" noChangeArrowheads="1"/>
          </p:cNvSpPr>
          <p:nvPr>
            <p:ph type="body" idx="1"/>
          </p:nvPr>
        </p:nvSpPr>
        <p:spPr>
          <a:xfrm>
            <a:off x="7620" y="1143000"/>
            <a:ext cx="8686800" cy="5867400"/>
          </a:xfrm>
        </p:spPr>
        <p:txBody>
          <a:bodyPr/>
          <a:lstStyle/>
          <a:p>
            <a:pPr marL="179387" indent="0" eaLnBrk="1" hangingPunct="1">
              <a:buClrTx/>
              <a:buNone/>
              <a:defRPr/>
            </a:pPr>
            <a:r>
              <a:rPr lang="en-GB" altLang="en-US" sz="2800" b="1" dirty="0">
                <a:latin typeface="Calibri" panose="020F0502020204030204" pitchFamily="34" charset="0"/>
              </a:rPr>
              <a:t>Outline of independent study week activity</a:t>
            </a:r>
          </a:p>
          <a:p>
            <a:pPr marL="179387" indent="0" eaLnBrk="1" hangingPunct="1">
              <a:buClrTx/>
              <a:buNone/>
              <a:defRPr/>
            </a:pPr>
            <a:endParaRPr lang="en-GB" altLang="en-US" sz="2000" b="1" dirty="0">
              <a:solidFill>
                <a:schemeClr val="bg1">
                  <a:lumMod val="65000"/>
                </a:schemeClr>
              </a:solidFill>
              <a:highlight>
                <a:srgbClr val="FFFF00"/>
              </a:highlight>
              <a:latin typeface="Calibri" panose="020F0502020204030204" pitchFamily="34" charset="0"/>
            </a:endParaRPr>
          </a:p>
          <a:p>
            <a:pPr marL="179387" indent="0" eaLnBrk="1" hangingPunct="1">
              <a:buClrTx/>
              <a:buNone/>
              <a:defRPr/>
            </a:pPr>
            <a:endParaRPr lang="en-GB" altLang="en-US" sz="2400" dirty="0">
              <a:latin typeface="Calibri" panose="020F0502020204030204" pitchFamily="34" charset="0"/>
            </a:endParaRPr>
          </a:p>
          <a:p>
            <a:pPr marL="0" indent="0" eaLnBrk="1" hangingPunct="1">
              <a:buFontTx/>
              <a:buNone/>
              <a:defRPr/>
            </a:pPr>
            <a:endParaRPr lang="en-US" altLang="en-US" sz="2800" dirty="0"/>
          </a:p>
          <a:p>
            <a:pPr marL="609600" indent="-609600" eaLnBrk="1" hangingPunct="1">
              <a:buFontTx/>
              <a:buAutoNum type="arabicPeriod"/>
              <a:defRPr/>
            </a:pPr>
            <a:endParaRPr lang="en-GB" altLang="en-US" sz="2800" dirty="0"/>
          </a:p>
        </p:txBody>
      </p:sp>
      <p:sp>
        <p:nvSpPr>
          <p:cNvPr id="27651" name="Rectangle 2"/>
          <p:cNvSpPr>
            <a:spLocks noGrp="1" noChangeArrowheads="1"/>
          </p:cNvSpPr>
          <p:nvPr>
            <p:ph type="title"/>
          </p:nvPr>
        </p:nvSpPr>
        <p:spPr>
          <a:xfrm>
            <a:off x="685800" y="0"/>
            <a:ext cx="7772400" cy="1143000"/>
          </a:xfrm>
        </p:spPr>
        <p:txBody>
          <a:bodyPr/>
          <a:lstStyle/>
          <a:p>
            <a:pPr eaLnBrk="1" hangingPunct="1"/>
            <a:r>
              <a:rPr lang="en-US" altLang="en-US" sz="3600" b="1" dirty="0">
                <a:solidFill>
                  <a:srgbClr val="7030A0"/>
                </a:solidFill>
                <a:latin typeface="Calibri" pitchFamily="34" charset="0"/>
              </a:rPr>
              <a:t>Student Independent Work Activity</a:t>
            </a:r>
            <a:endParaRPr lang="en-GB" altLang="en-US" sz="3600" b="1" dirty="0">
              <a:solidFill>
                <a:srgbClr val="7030A0"/>
              </a:solidFill>
              <a:latin typeface="Calibri" pitchFamily="34" charset="0"/>
            </a:endParaRPr>
          </a:p>
        </p:txBody>
      </p:sp>
      <p:sp>
        <p:nvSpPr>
          <p:cNvPr id="27652" name="Slide Number Placeholder 2"/>
          <p:cNvSpPr>
            <a:spLocks noGrp="1"/>
          </p:cNvSpPr>
          <p:nvPr>
            <p:ph type="sldNum" sz="quarter" idx="12"/>
          </p:nvPr>
        </p:nvSpPr>
        <p:spPr>
          <a:noFill/>
        </p:spPr>
        <p:txBody>
          <a:bodyPr/>
          <a:lstStyle>
            <a:lvl1pPr>
              <a:spcBef>
                <a:spcPct val="20000"/>
              </a:spcBef>
              <a:buClr>
                <a:srgbClr val="93001B"/>
              </a:buClr>
              <a:buFont typeface="Wingdings" pitchFamily="2" charset="2"/>
              <a:buChar char="§"/>
              <a:defRPr sz="3200">
                <a:solidFill>
                  <a:schemeClr val="tx1"/>
                </a:solidFill>
                <a:latin typeface="Arial" charset="0"/>
                <a:ea typeface="ＭＳ Ｐゴシック" pitchFamily="84" charset="-128"/>
              </a:defRPr>
            </a:lvl1pPr>
            <a:lvl2pPr marL="742950" indent="-285750">
              <a:spcBef>
                <a:spcPct val="20000"/>
              </a:spcBef>
              <a:buClr>
                <a:srgbClr val="93001B"/>
              </a:buClr>
              <a:buFont typeface="Times" pitchFamily="84" charset="0"/>
              <a:buChar char="•"/>
              <a:defRPr sz="2800">
                <a:solidFill>
                  <a:schemeClr val="tx1"/>
                </a:solidFill>
                <a:latin typeface="Arial" charset="0"/>
                <a:ea typeface="ＭＳ Ｐゴシック" pitchFamily="84" charset="-128"/>
              </a:defRPr>
            </a:lvl2pPr>
            <a:lvl3pPr marL="1143000" indent="-228600">
              <a:spcBef>
                <a:spcPct val="20000"/>
              </a:spcBef>
              <a:buChar char="•"/>
              <a:defRPr sz="2400">
                <a:solidFill>
                  <a:schemeClr val="tx1"/>
                </a:solidFill>
                <a:latin typeface="Arial" charset="0"/>
                <a:ea typeface="ＭＳ Ｐゴシック" pitchFamily="84" charset="-128"/>
              </a:defRPr>
            </a:lvl3pPr>
            <a:lvl4pPr marL="1600200" indent="-228600">
              <a:spcBef>
                <a:spcPct val="20000"/>
              </a:spcBef>
              <a:buChar char="–"/>
              <a:defRPr sz="2000">
                <a:solidFill>
                  <a:schemeClr val="tx1"/>
                </a:solidFill>
                <a:latin typeface="Arial" charset="0"/>
                <a:ea typeface="ＭＳ Ｐゴシック" pitchFamily="84" charset="-128"/>
              </a:defRPr>
            </a:lvl4pPr>
            <a:lvl5pPr marL="2057400" indent="-228600">
              <a:spcBef>
                <a:spcPct val="20000"/>
              </a:spcBef>
              <a:buChar char="»"/>
              <a:defRPr sz="2000">
                <a:solidFill>
                  <a:schemeClr val="tx1"/>
                </a:solidFill>
                <a:latin typeface="Arial" charset="0"/>
                <a:ea typeface="ＭＳ Ｐゴシック" pitchFamily="8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8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8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8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84" charset="-128"/>
              </a:defRPr>
            </a:lvl9pPr>
          </a:lstStyle>
          <a:p>
            <a:pPr>
              <a:spcBef>
                <a:spcPct val="0"/>
              </a:spcBef>
              <a:buClrTx/>
              <a:buFontTx/>
              <a:buNone/>
            </a:pPr>
            <a:fld id="{36D1BCE7-2CFE-4C3E-825D-335D4308B3B1}" type="slidenum">
              <a:rPr lang="en-US" altLang="en-US" sz="1400" smtClean="0">
                <a:solidFill>
                  <a:srgbClr val="000000"/>
                </a:solidFill>
              </a:rPr>
              <a:pPr>
                <a:spcBef>
                  <a:spcPct val="0"/>
                </a:spcBef>
                <a:buClrTx/>
                <a:buFontTx/>
                <a:buNone/>
              </a:pPr>
              <a:t>4</a:t>
            </a:fld>
            <a:endParaRPr lang="en-US" altLang="en-US" sz="1400" dirty="0">
              <a:solidFill>
                <a:srgbClr val="000000"/>
              </a:solidFill>
            </a:endParaRPr>
          </a:p>
        </p:txBody>
      </p:sp>
      <p:grpSp>
        <p:nvGrpSpPr>
          <p:cNvPr id="34" name="Group 33">
            <a:extLst>
              <a:ext uri="{FF2B5EF4-FFF2-40B4-BE49-F238E27FC236}">
                <a16:creationId xmlns:a16="http://schemas.microsoft.com/office/drawing/2014/main" id="{D14193EA-70F7-4772-BB71-EDFD50E4A2C1}"/>
              </a:ext>
            </a:extLst>
          </p:cNvPr>
          <p:cNvGrpSpPr/>
          <p:nvPr/>
        </p:nvGrpSpPr>
        <p:grpSpPr>
          <a:xfrm>
            <a:off x="346643" y="1752599"/>
            <a:ext cx="6488430" cy="4850405"/>
            <a:chOff x="998220" y="1939291"/>
            <a:chExt cx="6488430" cy="4850405"/>
          </a:xfrm>
        </p:grpSpPr>
        <p:sp>
          <p:nvSpPr>
            <p:cNvPr id="3" name="Rectangle: Rounded Corners 2">
              <a:extLst>
                <a:ext uri="{FF2B5EF4-FFF2-40B4-BE49-F238E27FC236}">
                  <a16:creationId xmlns:a16="http://schemas.microsoft.com/office/drawing/2014/main" id="{637D1BB8-F309-4FBE-B32B-2B30839A9203}"/>
                </a:ext>
              </a:extLst>
            </p:cNvPr>
            <p:cNvSpPr/>
            <p:nvPr/>
          </p:nvSpPr>
          <p:spPr bwMode="auto">
            <a:xfrm>
              <a:off x="1009650" y="1939291"/>
              <a:ext cx="6477000" cy="685800"/>
            </a:xfrm>
            <a:prstGeom prst="roundRect">
              <a:avLst/>
            </a:prstGeom>
            <a:solidFill>
              <a:schemeClr val="accent2">
                <a:lumMod val="40000"/>
                <a:lumOff val="60000"/>
              </a:schemeClr>
            </a:solidFill>
            <a:ln w="127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0" hangingPunct="0"/>
              <a:r>
                <a:rPr lang="en-US" sz="1800" b="1" dirty="0">
                  <a:ea typeface="ＭＳ Ｐゴシック" pitchFamily="84" charset="-128"/>
                </a:rPr>
                <a:t>Think about how to design and </a:t>
              </a:r>
            </a:p>
            <a:p>
              <a:pPr eaLnBrk="0" hangingPunct="0"/>
              <a:r>
                <a:rPr lang="en-US" sz="1800" b="1" dirty="0" err="1">
                  <a:ea typeface="ＭＳ Ｐゴシック" pitchFamily="84" charset="-128"/>
                </a:rPr>
                <a:t>analyse</a:t>
              </a:r>
              <a:r>
                <a:rPr lang="en-US" sz="1800" b="1" dirty="0">
                  <a:ea typeface="ＭＳ Ｐゴシック" pitchFamily="84" charset="-128"/>
                </a:rPr>
                <a:t> experiments on physics discipline</a:t>
              </a:r>
              <a:endParaRPr kumimoji="0" lang="en-US" sz="1800" b="1" i="0" u="none" strike="noStrike" cap="none" normalizeH="0" baseline="0" dirty="0">
                <a:ln>
                  <a:noFill/>
                </a:ln>
                <a:solidFill>
                  <a:schemeClr val="tx1"/>
                </a:solidFill>
                <a:effectLst/>
                <a:latin typeface="Arial" charset="0"/>
                <a:ea typeface="ＭＳ Ｐゴシック" pitchFamily="84" charset="-128"/>
              </a:endParaRPr>
            </a:p>
          </p:txBody>
        </p:sp>
        <p:sp>
          <p:nvSpPr>
            <p:cNvPr id="8" name="Rectangle: Rounded Corners 7">
              <a:extLst>
                <a:ext uri="{FF2B5EF4-FFF2-40B4-BE49-F238E27FC236}">
                  <a16:creationId xmlns:a16="http://schemas.microsoft.com/office/drawing/2014/main" id="{3C4AA757-CAAF-42AD-884E-F856663B8DD1}"/>
                </a:ext>
              </a:extLst>
            </p:cNvPr>
            <p:cNvSpPr/>
            <p:nvPr/>
          </p:nvSpPr>
          <p:spPr bwMode="auto">
            <a:xfrm>
              <a:off x="1009650" y="2895600"/>
              <a:ext cx="6477000" cy="952500"/>
            </a:xfrm>
            <a:prstGeom prst="roundRect">
              <a:avLst/>
            </a:prstGeom>
            <a:solidFill>
              <a:schemeClr val="accent2">
                <a:lumMod val="40000"/>
                <a:lumOff val="60000"/>
              </a:schemeClr>
            </a:solidFill>
            <a:ln w="127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179387" eaLnBrk="1" hangingPunct="1">
                <a:buClrTx/>
                <a:defRPr/>
              </a:pPr>
              <a:r>
                <a:rPr lang="en-GB" altLang="en-US" sz="1800" b="1" dirty="0">
                  <a:ea typeface="ＭＳ Ｐゴシック" pitchFamily="84" charset="-128"/>
                </a:rPr>
                <a:t>Participate in a group discussion or an interview (approx. 3 mins) within your seminar group members (approx. 3-4)</a:t>
              </a:r>
            </a:p>
          </p:txBody>
        </p:sp>
        <p:sp>
          <p:nvSpPr>
            <p:cNvPr id="9" name="Rectangle: Rounded Corners 8">
              <a:extLst>
                <a:ext uri="{FF2B5EF4-FFF2-40B4-BE49-F238E27FC236}">
                  <a16:creationId xmlns:a16="http://schemas.microsoft.com/office/drawing/2014/main" id="{B0D31654-1EBF-4516-AAA7-BF54644961C0}"/>
                </a:ext>
              </a:extLst>
            </p:cNvPr>
            <p:cNvSpPr/>
            <p:nvPr/>
          </p:nvSpPr>
          <p:spPr bwMode="auto">
            <a:xfrm>
              <a:off x="998220" y="4136886"/>
              <a:ext cx="6477000" cy="685800"/>
            </a:xfrm>
            <a:prstGeom prst="roundRect">
              <a:avLst/>
            </a:prstGeom>
            <a:solidFill>
              <a:schemeClr val="accent2">
                <a:lumMod val="40000"/>
                <a:lumOff val="60000"/>
              </a:schemeClr>
            </a:solidFill>
            <a:ln w="127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179387" eaLnBrk="1" hangingPunct="1">
                <a:buClrTx/>
                <a:defRPr/>
              </a:pPr>
              <a:r>
                <a:rPr lang="en-US" sz="1800" b="1" dirty="0">
                  <a:ea typeface="ＭＳ Ｐゴシック" pitchFamily="84" charset="-128"/>
                </a:rPr>
                <a:t>Use audio/video/report to record a </a:t>
              </a:r>
              <a:r>
                <a:rPr lang="en-GB" altLang="en-US" sz="1800" b="1" dirty="0">
                  <a:ea typeface="ＭＳ Ｐゴシック" pitchFamily="84" charset="-128"/>
                </a:rPr>
                <a:t>group discussion interview (Stating your Name and ID number)</a:t>
              </a:r>
            </a:p>
          </p:txBody>
        </p:sp>
        <p:sp>
          <p:nvSpPr>
            <p:cNvPr id="11" name="Rectangle: Rounded Corners 10">
              <a:extLst>
                <a:ext uri="{FF2B5EF4-FFF2-40B4-BE49-F238E27FC236}">
                  <a16:creationId xmlns:a16="http://schemas.microsoft.com/office/drawing/2014/main" id="{0AD843A1-B83B-42DA-A34F-E49F6960F234}"/>
                </a:ext>
              </a:extLst>
            </p:cNvPr>
            <p:cNvSpPr/>
            <p:nvPr/>
          </p:nvSpPr>
          <p:spPr bwMode="auto">
            <a:xfrm>
              <a:off x="998220" y="5121965"/>
              <a:ext cx="6477000" cy="685800"/>
            </a:xfrm>
            <a:prstGeom prst="roundRect">
              <a:avLst/>
            </a:prstGeom>
            <a:solidFill>
              <a:schemeClr val="accent2">
                <a:lumMod val="40000"/>
                <a:lumOff val="60000"/>
              </a:schemeClr>
            </a:solidFill>
            <a:ln w="127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179387">
                <a:defRPr/>
              </a:pPr>
              <a:r>
                <a:rPr lang="en-GB" altLang="en-US" sz="1800" b="1" dirty="0">
                  <a:ea typeface="ＭＳ Ｐゴシック" pitchFamily="84" charset="-128"/>
                </a:rPr>
                <a:t>Submit your work as a post on Moodle </a:t>
              </a:r>
              <a:r>
                <a:rPr lang="zh-CN" altLang="en-US" sz="1800" b="1" dirty="0">
                  <a:ea typeface="ＭＳ Ｐゴシック" pitchFamily="84" charset="-128"/>
                </a:rPr>
                <a:t>‘</a:t>
              </a:r>
              <a:r>
                <a:rPr lang="en-GB" altLang="en-US" sz="1800" b="1" dirty="0">
                  <a:ea typeface="ＭＳ Ｐゴシック" pitchFamily="84" charset="-128"/>
                </a:rPr>
                <a:t>S</a:t>
              </a:r>
              <a:r>
                <a:rPr lang="en-US" altLang="zh-CN" sz="1800" b="1" dirty="0" err="1">
                  <a:ea typeface="ＭＳ Ｐゴシック" pitchFamily="84" charset="-128"/>
                </a:rPr>
                <a:t>tudent</a:t>
              </a:r>
              <a:r>
                <a:rPr lang="en-US" altLang="zh-CN" sz="1800" b="1" dirty="0">
                  <a:ea typeface="ＭＳ Ｐゴシック" pitchFamily="84" charset="-128"/>
                </a:rPr>
                <a:t> Independent Week </a:t>
              </a:r>
              <a:r>
                <a:rPr lang="en-GB" altLang="zh-CN" sz="1800" b="1" dirty="0">
                  <a:ea typeface="ＭＳ Ｐゴシック" pitchFamily="84" charset="-128"/>
                </a:rPr>
                <a:t>Activity</a:t>
              </a:r>
              <a:r>
                <a:rPr lang="zh-CN" altLang="en-US" sz="1800" b="1" dirty="0">
                  <a:ea typeface="ＭＳ Ｐゴシック" pitchFamily="84" charset="-128"/>
                </a:rPr>
                <a:t>’</a:t>
              </a:r>
              <a:endParaRPr lang="en-GB" altLang="en-US" sz="1800" b="1" dirty="0">
                <a:ea typeface="ＭＳ Ｐゴシック" pitchFamily="84" charset="-128"/>
              </a:endParaRPr>
            </a:p>
            <a:p>
              <a:pPr marL="179387" eaLnBrk="1" hangingPunct="1">
                <a:buClrTx/>
                <a:defRPr/>
              </a:pPr>
              <a:endParaRPr lang="en-GB" altLang="en-US" sz="1800" dirty="0">
                <a:latin typeface="Calibri" panose="020F0502020204030204" pitchFamily="34" charset="0"/>
              </a:endParaRPr>
            </a:p>
          </p:txBody>
        </p:sp>
        <p:sp>
          <p:nvSpPr>
            <p:cNvPr id="15" name="Rectangle: Rounded Corners 14">
              <a:extLst>
                <a:ext uri="{FF2B5EF4-FFF2-40B4-BE49-F238E27FC236}">
                  <a16:creationId xmlns:a16="http://schemas.microsoft.com/office/drawing/2014/main" id="{2BA7C109-7FE8-405E-B1A4-A0415F3C710C}"/>
                </a:ext>
              </a:extLst>
            </p:cNvPr>
            <p:cNvSpPr/>
            <p:nvPr/>
          </p:nvSpPr>
          <p:spPr bwMode="auto">
            <a:xfrm>
              <a:off x="998220" y="6103896"/>
              <a:ext cx="6477000" cy="685800"/>
            </a:xfrm>
            <a:prstGeom prst="roundRect">
              <a:avLst/>
            </a:prstGeom>
            <a:solidFill>
              <a:schemeClr val="accent2">
                <a:lumMod val="40000"/>
                <a:lumOff val="60000"/>
              </a:schemeClr>
            </a:solidFill>
            <a:ln w="127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179387">
                <a:defRPr/>
              </a:pPr>
              <a:r>
                <a:rPr lang="en-GB" altLang="en-US" sz="1800" b="1" dirty="0">
                  <a:ea typeface="ＭＳ Ｐゴシック" pitchFamily="84" charset="-128"/>
                </a:rPr>
                <a:t>Individually review at least 2 groups’ work and reply to their posts on </a:t>
              </a:r>
              <a:r>
                <a:rPr lang="zh-CN" altLang="en-US" sz="1800" b="1" dirty="0">
                  <a:ea typeface="ＭＳ Ｐゴシック" pitchFamily="84" charset="-128"/>
                </a:rPr>
                <a:t>‘</a:t>
              </a:r>
              <a:r>
                <a:rPr lang="en-US" altLang="zh-CN" sz="1800" b="1" dirty="0">
                  <a:ea typeface="ＭＳ Ｐゴシック" pitchFamily="84" charset="-128"/>
                </a:rPr>
                <a:t>Student Independent Week </a:t>
              </a:r>
              <a:r>
                <a:rPr lang="en-GB" altLang="zh-CN" sz="1800" b="1" dirty="0">
                  <a:ea typeface="ＭＳ Ｐゴシック" pitchFamily="84" charset="-128"/>
                </a:rPr>
                <a:t>Forum</a:t>
              </a:r>
              <a:r>
                <a:rPr lang="zh-CN" altLang="en-US" sz="1800" b="1" dirty="0">
                  <a:ea typeface="ＭＳ Ｐゴシック" pitchFamily="84" charset="-128"/>
                </a:rPr>
                <a:t>’</a:t>
              </a:r>
              <a:endParaRPr lang="en-GB" altLang="en-US" sz="1800" b="1" dirty="0">
                <a:ea typeface="ＭＳ Ｐゴシック" pitchFamily="84" charset="-128"/>
              </a:endParaRPr>
            </a:p>
            <a:p>
              <a:pPr marL="179387" eaLnBrk="1" hangingPunct="1">
                <a:buClrTx/>
                <a:defRPr/>
              </a:pPr>
              <a:endParaRPr lang="en-GB" altLang="en-US" sz="1800" dirty="0">
                <a:latin typeface="Calibri" panose="020F0502020204030204" pitchFamily="34" charset="0"/>
              </a:endParaRPr>
            </a:p>
          </p:txBody>
        </p:sp>
        <p:cxnSp>
          <p:nvCxnSpPr>
            <p:cNvPr id="10" name="Straight Arrow Connector 9">
              <a:extLst>
                <a:ext uri="{FF2B5EF4-FFF2-40B4-BE49-F238E27FC236}">
                  <a16:creationId xmlns:a16="http://schemas.microsoft.com/office/drawing/2014/main" id="{70AE1E9F-82F4-48E0-9927-E1E0C2FCCC6A}"/>
                </a:ext>
              </a:extLst>
            </p:cNvPr>
            <p:cNvCxnSpPr>
              <a:cxnSpLocks/>
              <a:stCxn id="3" idx="2"/>
              <a:endCxn id="8" idx="0"/>
            </p:cNvCxnSpPr>
            <p:nvPr/>
          </p:nvCxnSpPr>
          <p:spPr bwMode="auto">
            <a:xfrm>
              <a:off x="4248150" y="2625091"/>
              <a:ext cx="0" cy="270509"/>
            </a:xfrm>
            <a:prstGeom prst="straightConnector1">
              <a:avLst/>
            </a:prstGeom>
            <a:solidFill>
              <a:schemeClr val="accent1"/>
            </a:solidFill>
            <a:ln w="5715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a:extLst>
                <a:ext uri="{FF2B5EF4-FFF2-40B4-BE49-F238E27FC236}">
                  <a16:creationId xmlns:a16="http://schemas.microsoft.com/office/drawing/2014/main" id="{0E896650-24C5-4581-8628-F8C0A30271E8}"/>
                </a:ext>
              </a:extLst>
            </p:cNvPr>
            <p:cNvCxnSpPr>
              <a:cxnSpLocks/>
              <a:stCxn id="8" idx="2"/>
              <a:endCxn id="9" idx="0"/>
            </p:cNvCxnSpPr>
            <p:nvPr/>
          </p:nvCxnSpPr>
          <p:spPr bwMode="auto">
            <a:xfrm flipH="1">
              <a:off x="4236720" y="3848100"/>
              <a:ext cx="11430" cy="288786"/>
            </a:xfrm>
            <a:prstGeom prst="straightConnector1">
              <a:avLst/>
            </a:prstGeom>
            <a:solidFill>
              <a:schemeClr val="accent1"/>
            </a:solidFill>
            <a:ln w="5715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a:extLst>
                <a:ext uri="{FF2B5EF4-FFF2-40B4-BE49-F238E27FC236}">
                  <a16:creationId xmlns:a16="http://schemas.microsoft.com/office/drawing/2014/main" id="{C22C8866-35C1-47A5-AAC6-AD1889426927}"/>
                </a:ext>
              </a:extLst>
            </p:cNvPr>
            <p:cNvCxnSpPr>
              <a:cxnSpLocks/>
              <a:stCxn id="9" idx="2"/>
              <a:endCxn id="11" idx="0"/>
            </p:cNvCxnSpPr>
            <p:nvPr/>
          </p:nvCxnSpPr>
          <p:spPr bwMode="auto">
            <a:xfrm>
              <a:off x="4236720" y="4822686"/>
              <a:ext cx="0" cy="299279"/>
            </a:xfrm>
            <a:prstGeom prst="straightConnector1">
              <a:avLst/>
            </a:prstGeom>
            <a:solidFill>
              <a:schemeClr val="accent1"/>
            </a:solidFill>
            <a:ln w="5715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a:extLst>
                <a:ext uri="{FF2B5EF4-FFF2-40B4-BE49-F238E27FC236}">
                  <a16:creationId xmlns:a16="http://schemas.microsoft.com/office/drawing/2014/main" id="{A2B5AE88-513B-45DF-8B3C-55B33CEFCCEE}"/>
                </a:ext>
              </a:extLst>
            </p:cNvPr>
            <p:cNvCxnSpPr>
              <a:cxnSpLocks/>
              <a:stCxn id="11" idx="2"/>
              <a:endCxn id="15" idx="0"/>
            </p:cNvCxnSpPr>
            <p:nvPr/>
          </p:nvCxnSpPr>
          <p:spPr bwMode="auto">
            <a:xfrm>
              <a:off x="4236720" y="5807765"/>
              <a:ext cx="0" cy="296131"/>
            </a:xfrm>
            <a:prstGeom prst="straightConnector1">
              <a:avLst/>
            </a:prstGeom>
            <a:solidFill>
              <a:schemeClr val="accent1"/>
            </a:solidFill>
            <a:ln w="5715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5" name="Group 44">
            <a:extLst>
              <a:ext uri="{FF2B5EF4-FFF2-40B4-BE49-F238E27FC236}">
                <a16:creationId xmlns:a16="http://schemas.microsoft.com/office/drawing/2014/main" id="{FFEA4493-D3CE-450F-9E00-12614A1E0C16}"/>
              </a:ext>
            </a:extLst>
          </p:cNvPr>
          <p:cNvGrpSpPr/>
          <p:nvPr/>
        </p:nvGrpSpPr>
        <p:grpSpPr>
          <a:xfrm>
            <a:off x="6835072" y="1194102"/>
            <a:ext cx="1962281" cy="5408241"/>
            <a:chOff x="6812212" y="1205971"/>
            <a:chExt cx="1962281" cy="5408241"/>
          </a:xfrm>
        </p:grpSpPr>
        <p:grpSp>
          <p:nvGrpSpPr>
            <p:cNvPr id="43" name="Group 42">
              <a:extLst>
                <a:ext uri="{FF2B5EF4-FFF2-40B4-BE49-F238E27FC236}">
                  <a16:creationId xmlns:a16="http://schemas.microsoft.com/office/drawing/2014/main" id="{F3A3672D-B882-4753-881D-763015375670}"/>
                </a:ext>
              </a:extLst>
            </p:cNvPr>
            <p:cNvGrpSpPr/>
            <p:nvPr/>
          </p:nvGrpSpPr>
          <p:grpSpPr>
            <a:xfrm>
              <a:off x="6812212" y="1753425"/>
              <a:ext cx="1962281" cy="4860787"/>
              <a:chOff x="6812212" y="1753425"/>
              <a:chExt cx="1962281" cy="4860787"/>
            </a:xfrm>
          </p:grpSpPr>
          <p:sp>
            <p:nvSpPr>
              <p:cNvPr id="5" name="Rectangle 4">
                <a:extLst>
                  <a:ext uri="{FF2B5EF4-FFF2-40B4-BE49-F238E27FC236}">
                    <a16:creationId xmlns:a16="http://schemas.microsoft.com/office/drawing/2014/main" id="{29D1ED0C-21BA-45DC-9EE7-23C33F0926DF}"/>
                  </a:ext>
                </a:extLst>
              </p:cNvPr>
              <p:cNvSpPr/>
              <p:nvPr/>
            </p:nvSpPr>
            <p:spPr>
              <a:xfrm>
                <a:off x="6813665" y="4937485"/>
                <a:ext cx="1960828" cy="707886"/>
              </a:xfrm>
              <a:prstGeom prst="rect">
                <a:avLst/>
              </a:prstGeom>
            </p:spPr>
            <p:txBody>
              <a:bodyPr wrap="square">
                <a:spAutoFit/>
              </a:bodyPr>
              <a:lstStyle/>
              <a:p>
                <a:pPr algn="l"/>
                <a:r>
                  <a:rPr lang="en-GB" altLang="en-US" sz="2000" b="1" dirty="0">
                    <a:solidFill>
                      <a:srgbClr val="C00000"/>
                    </a:solidFill>
                    <a:latin typeface="Calibri" panose="020F0502020204030204" pitchFamily="34" charset="0"/>
                  </a:rPr>
                  <a:t>DDL: 15th Nov 2024 Friday 3pm</a:t>
                </a:r>
              </a:p>
            </p:txBody>
          </p:sp>
          <p:sp>
            <p:nvSpPr>
              <p:cNvPr id="13" name="Rectangle 12">
                <a:extLst>
                  <a:ext uri="{FF2B5EF4-FFF2-40B4-BE49-F238E27FC236}">
                    <a16:creationId xmlns:a16="http://schemas.microsoft.com/office/drawing/2014/main" id="{BC3CEFB5-134F-4163-B748-AD201BDECB42}"/>
                  </a:ext>
                </a:extLst>
              </p:cNvPr>
              <p:cNvSpPr/>
              <p:nvPr/>
            </p:nvSpPr>
            <p:spPr>
              <a:xfrm>
                <a:off x="6819205" y="5906326"/>
                <a:ext cx="1955288" cy="707886"/>
              </a:xfrm>
              <a:prstGeom prst="rect">
                <a:avLst/>
              </a:prstGeom>
            </p:spPr>
            <p:txBody>
              <a:bodyPr wrap="square">
                <a:spAutoFit/>
              </a:bodyPr>
              <a:lstStyle/>
              <a:p>
                <a:pPr algn="l"/>
                <a:r>
                  <a:rPr lang="en-GB" altLang="en-US" sz="2000" b="1" dirty="0">
                    <a:solidFill>
                      <a:srgbClr val="C00000"/>
                    </a:solidFill>
                    <a:latin typeface="Calibri" panose="020F0502020204030204" pitchFamily="34" charset="0"/>
                  </a:rPr>
                  <a:t>DDL: 22rd Nov 2024 Friday 3pm</a:t>
                </a:r>
              </a:p>
            </p:txBody>
          </p:sp>
          <p:sp>
            <p:nvSpPr>
              <p:cNvPr id="14" name="Rectangle 13">
                <a:extLst>
                  <a:ext uri="{FF2B5EF4-FFF2-40B4-BE49-F238E27FC236}">
                    <a16:creationId xmlns:a16="http://schemas.microsoft.com/office/drawing/2014/main" id="{FBB65F8E-078F-4D0A-8C38-B1CBBFBF2671}"/>
                  </a:ext>
                </a:extLst>
              </p:cNvPr>
              <p:cNvSpPr/>
              <p:nvPr/>
            </p:nvSpPr>
            <p:spPr>
              <a:xfrm>
                <a:off x="6812212" y="1753425"/>
                <a:ext cx="1960827" cy="707886"/>
              </a:xfrm>
              <a:prstGeom prst="rect">
                <a:avLst/>
              </a:prstGeom>
            </p:spPr>
            <p:txBody>
              <a:bodyPr wrap="square">
                <a:spAutoFit/>
              </a:bodyPr>
              <a:lstStyle/>
              <a:p>
                <a:pPr algn="l"/>
                <a:r>
                  <a:rPr lang="en-GB" altLang="en-US" sz="2000" b="1" dirty="0">
                    <a:solidFill>
                      <a:srgbClr val="C00000"/>
                    </a:solidFill>
                    <a:latin typeface="Calibri" panose="020F0502020204030204" pitchFamily="34" charset="0"/>
                  </a:rPr>
                  <a:t>Start</a:t>
                </a:r>
                <a:r>
                  <a:rPr lang="zh-CN" altLang="en-US" sz="2000" b="1" dirty="0">
                    <a:solidFill>
                      <a:srgbClr val="C00000"/>
                    </a:solidFill>
                    <a:latin typeface="Calibri" panose="020F0502020204030204" pitchFamily="34" charset="0"/>
                  </a:rPr>
                  <a:t>：</a:t>
                </a:r>
                <a:r>
                  <a:rPr lang="en-GB" altLang="zh-CN" sz="2000" b="1" dirty="0">
                    <a:solidFill>
                      <a:srgbClr val="C00000"/>
                    </a:solidFill>
                    <a:latin typeface="Calibri" panose="020F0502020204030204" pitchFamily="34" charset="0"/>
                  </a:rPr>
                  <a:t>11th</a:t>
                </a:r>
                <a:r>
                  <a:rPr lang="en-GB" altLang="en-US" sz="2000" b="1" dirty="0">
                    <a:solidFill>
                      <a:srgbClr val="C00000"/>
                    </a:solidFill>
                    <a:latin typeface="Calibri" panose="020F0502020204030204" pitchFamily="34" charset="0"/>
                  </a:rPr>
                  <a:t> Nov</a:t>
                </a:r>
              </a:p>
              <a:p>
                <a:pPr algn="l"/>
                <a:r>
                  <a:rPr lang="en-GB" altLang="en-US" sz="2000" b="1" dirty="0">
                    <a:solidFill>
                      <a:srgbClr val="C00000"/>
                    </a:solidFill>
                    <a:latin typeface="Calibri" panose="020F0502020204030204" pitchFamily="34" charset="0"/>
                  </a:rPr>
                  <a:t>2024 Friday 8am  </a:t>
                </a:r>
              </a:p>
            </p:txBody>
          </p:sp>
          <p:cxnSp>
            <p:nvCxnSpPr>
              <p:cNvPr id="36" name="Straight Arrow Connector 35">
                <a:extLst>
                  <a:ext uri="{FF2B5EF4-FFF2-40B4-BE49-F238E27FC236}">
                    <a16:creationId xmlns:a16="http://schemas.microsoft.com/office/drawing/2014/main" id="{C150E3DD-2996-4E9A-8D0E-4B17E5D96EED}"/>
                  </a:ext>
                </a:extLst>
              </p:cNvPr>
              <p:cNvCxnSpPr>
                <a:cxnSpLocks/>
                <a:stCxn id="14" idx="2"/>
                <a:endCxn id="5" idx="0"/>
              </p:cNvCxnSpPr>
              <p:nvPr/>
            </p:nvCxnSpPr>
            <p:spPr bwMode="auto">
              <a:xfrm>
                <a:off x="7792626" y="2461311"/>
                <a:ext cx="1453" cy="2476174"/>
              </a:xfrm>
              <a:prstGeom prst="straightConnector1">
                <a:avLst/>
              </a:prstGeom>
              <a:solidFill>
                <a:schemeClr val="accent1"/>
              </a:solidFill>
              <a:ln w="28575" cap="flat" cmpd="sng" algn="ctr">
                <a:solidFill>
                  <a:srgbClr val="C00000"/>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Arrow Connector 40">
                <a:extLst>
                  <a:ext uri="{FF2B5EF4-FFF2-40B4-BE49-F238E27FC236}">
                    <a16:creationId xmlns:a16="http://schemas.microsoft.com/office/drawing/2014/main" id="{A6D69F8C-F607-40AA-A6E5-8962D32262A4}"/>
                  </a:ext>
                </a:extLst>
              </p:cNvPr>
              <p:cNvCxnSpPr>
                <a:cxnSpLocks/>
                <a:stCxn id="5" idx="2"/>
                <a:endCxn id="13" idx="0"/>
              </p:cNvCxnSpPr>
              <p:nvPr/>
            </p:nvCxnSpPr>
            <p:spPr bwMode="auto">
              <a:xfrm>
                <a:off x="7794079" y="5645371"/>
                <a:ext cx="2770" cy="260955"/>
              </a:xfrm>
              <a:prstGeom prst="straightConnector1">
                <a:avLst/>
              </a:prstGeom>
              <a:solidFill>
                <a:schemeClr val="accent1"/>
              </a:solidFill>
              <a:ln w="28575" cap="flat" cmpd="sng" algn="ctr">
                <a:solidFill>
                  <a:srgbClr val="C00000"/>
                </a:solidFill>
                <a:prstDash val="sysDot"/>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4" name="Rectangle 43">
              <a:extLst>
                <a:ext uri="{FF2B5EF4-FFF2-40B4-BE49-F238E27FC236}">
                  <a16:creationId xmlns:a16="http://schemas.microsoft.com/office/drawing/2014/main" id="{5B504069-9D3A-4219-9724-BFB5476AD063}"/>
                </a:ext>
              </a:extLst>
            </p:cNvPr>
            <p:cNvSpPr/>
            <p:nvPr/>
          </p:nvSpPr>
          <p:spPr>
            <a:xfrm>
              <a:off x="6937448" y="1205971"/>
              <a:ext cx="1508747" cy="400110"/>
            </a:xfrm>
            <a:prstGeom prst="rect">
              <a:avLst/>
            </a:prstGeom>
          </p:spPr>
          <p:txBody>
            <a:bodyPr wrap="none">
              <a:spAutoFit/>
            </a:bodyPr>
            <a:lstStyle/>
            <a:p>
              <a:r>
                <a:rPr lang="en-US" sz="2000" b="1" dirty="0">
                  <a:solidFill>
                    <a:srgbClr val="C00000"/>
                  </a:solidFill>
                </a:rPr>
                <a:t>Milestones</a:t>
              </a:r>
            </a:p>
          </p:txBody>
        </p:sp>
      </p:grpSp>
    </p:spTree>
    <p:extLst>
      <p:ext uri="{BB962C8B-B14F-4D97-AF65-F5344CB8AC3E}">
        <p14:creationId xmlns:p14="http://schemas.microsoft.com/office/powerpoint/2010/main" val="27488125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Introduction&amp;quot;&quot;/&gt;&lt;property id=&quot;20307&quot; value=&quot;256&quot;/&gt;&lt;/object&gt;&lt;object type=&quot;3&quot; unique_id=&quot;10005&quot;&gt;&lt;property id=&quot;20148&quot; value=&quot;5&quot;/&gt;&lt;property id=&quot;20300&quot; value=&quot;Slide 2&quot;/&gt;&lt;property id=&quot;20307&quot; value=&quot;294&quot;/&gt;&lt;/object&gt;&lt;object type=&quot;3&quot; unique_id=&quot;10006&quot;&gt;&lt;property id=&quot;20148&quot; value=&quot;5&quot;/&gt;&lt;property id=&quot;20300&quot; value=&quot;Slide 3&quot;/&gt;&lt;property id=&quot;20307&quot; value=&quot;292&quot;/&gt;&lt;/object&gt;&lt;object type=&quot;3&quot; unique_id=&quot;10007&quot;&gt;&lt;property id=&quot;20148&quot; value=&quot;5&quot;/&gt;&lt;property id=&quot;20300&quot; value=&quot;Slide 4&quot;/&gt;&lt;property id=&quot;20307&quot; value=&quot;287&quot;/&gt;&lt;/object&gt;&lt;object type=&quot;3&quot; unique_id=&quot;10008&quot;&gt;&lt;property id=&quot;20148&quot; value=&quot;5&quot;/&gt;&lt;property id=&quot;20300&quot; value=&quot;Slide 5&quot;/&gt;&lt;property id=&quot;20307&quot; value=&quot;257&quot;/&gt;&lt;/object&gt;&lt;object type=&quot;3&quot; unique_id=&quot;10009&quot;&gt;&lt;property id=&quot;20148&quot; value=&quot;5&quot;/&gt;&lt;property id=&quot;20300&quot; value=&quot;Slide 6&quot;/&gt;&lt;property id=&quot;20307&quot; value=&quot;258&quot;/&gt;&lt;/object&gt;&lt;object type=&quot;3&quot; unique_id=&quot;10010&quot;&gt;&lt;property id=&quot;20148&quot; value=&quot;5&quot;/&gt;&lt;property id=&quot;20300&quot; value=&quot;Slide 7&quot;/&gt;&lt;property id=&quot;20307&quot; value=&quot;259&quot;/&gt;&lt;/object&gt;&lt;object type=&quot;3&quot; unique_id=&quot;10011&quot;&gt;&lt;property id=&quot;20148&quot; value=&quot;5&quot;/&gt;&lt;property id=&quot;20300&quot; value=&quot;Slide 8&quot;/&gt;&lt;property id=&quot;20307&quot; value=&quot;260&quot;/&gt;&lt;/object&gt;&lt;object type=&quot;3&quot; unique_id=&quot;10012&quot;&gt;&lt;property id=&quot;20148&quot; value=&quot;5&quot;/&gt;&lt;property id=&quot;20300&quot; value=&quot;Slide 9&quot;/&gt;&lt;property id=&quot;20307&quot; value=&quot;288&quot;/&gt;&lt;/object&gt;&lt;object type=&quot;3&quot; unique_id=&quot;10013&quot;&gt;&lt;property id=&quot;20148&quot; value=&quot;5&quot;/&gt;&lt;property id=&quot;20300&quot; value=&quot;Slide 10&quot;/&gt;&lt;property id=&quot;20307&quot; value=&quot;261&quot;/&gt;&lt;/object&gt;&lt;object type=&quot;3&quot; unique_id=&quot;10014&quot;&gt;&lt;property id=&quot;20148&quot; value=&quot;5&quot;/&gt;&lt;property id=&quot;20300&quot; value=&quot;Slide 11&quot;/&gt;&lt;property id=&quot;20307&quot; value=&quot;263&quot;/&gt;&lt;/object&gt;&lt;object type=&quot;3&quot; unique_id=&quot;10015&quot;&gt;&lt;property id=&quot;20148&quot; value=&quot;5&quot;/&gt;&lt;property id=&quot;20300&quot; value=&quot;Slide 12&quot;/&gt;&lt;property id=&quot;20307&quot; value=&quot;295&quot;/&gt;&lt;/object&gt;&lt;object type=&quot;3&quot; unique_id=&quot;10016&quot;&gt;&lt;property id=&quot;20148&quot; value=&quot;5&quot;/&gt;&lt;property id=&quot;20300&quot; value=&quot;Slide 13&quot;/&gt;&lt;property id=&quot;20307&quot; value=&quot;264&quot;/&gt;&lt;/object&gt;&lt;object type=&quot;3&quot; unique_id=&quot;10017&quot;&gt;&lt;property id=&quot;20148&quot; value=&quot;5&quot;/&gt;&lt;property id=&quot;20300&quot; value=&quot;Slide 14&quot;/&gt;&lt;property id=&quot;20307&quot; value=&quot;265&quot;/&gt;&lt;/object&gt;&lt;object type=&quot;3&quot; unique_id=&quot;10018&quot;&gt;&lt;property id=&quot;20148&quot; value=&quot;5&quot;/&gt;&lt;property id=&quot;20300&quot; value=&quot;Slide 15&quot;/&gt;&lt;property id=&quot;20307&quot; value=&quot;289&quot;/&gt;&lt;/object&gt;&lt;object type=&quot;3&quot; unique_id=&quot;10019&quot;&gt;&lt;property id=&quot;20148&quot; value=&quot;5&quot;/&gt;&lt;property id=&quot;20300&quot; value=&quot;Slide 16&quot;/&gt;&lt;property id=&quot;20307&quot; value=&quot;267&quot;/&gt;&lt;/object&gt;&lt;object type=&quot;3&quot; unique_id=&quot;10020&quot;&gt;&lt;property id=&quot;20148&quot; value=&quot;5&quot;/&gt;&lt;property id=&quot;20300&quot; value=&quot;Slide 17&quot;/&gt;&lt;property id=&quot;20307&quot; value=&quot;268&quot;/&gt;&lt;/object&gt;&lt;object type=&quot;3&quot; unique_id=&quot;10021&quot;&gt;&lt;property id=&quot;20148&quot; value=&quot;5&quot;/&gt;&lt;property id=&quot;20300&quot; value=&quot;Slide 18&quot;/&gt;&lt;property id=&quot;20307&quot; value=&quot;269&quot;/&gt;&lt;/object&gt;&lt;object type=&quot;3&quot; unique_id=&quot;10022&quot;&gt;&lt;property id=&quot;20148&quot; value=&quot;5&quot;/&gt;&lt;property id=&quot;20300&quot; value=&quot;Slide 19&quot;/&gt;&lt;property id=&quot;20307&quot; value=&quot;270&quot;/&gt;&lt;/object&gt;&lt;object type=&quot;3&quot; unique_id=&quot;10023&quot;&gt;&lt;property id=&quot;20148&quot; value=&quot;5&quot;/&gt;&lt;property id=&quot;20300&quot; value=&quot;Slide 20&quot;/&gt;&lt;property id=&quot;20307&quot; value=&quot;271&quot;/&gt;&lt;/object&gt;&lt;object type=&quot;3&quot; unique_id=&quot;10024&quot;&gt;&lt;property id=&quot;20148&quot; value=&quot;5&quot;/&gt;&lt;property id=&quot;20300&quot; value=&quot;Slide 21&quot;/&gt;&lt;property id=&quot;20307&quot; value=&quot;296&quot;/&gt;&lt;/object&gt;&lt;object type=&quot;3&quot; unique_id=&quot;10025&quot;&gt;&lt;property id=&quot;20148&quot; value=&quot;5&quot;/&gt;&lt;property id=&quot;20300&quot; value=&quot;Slide 22&quot;/&gt;&lt;property id=&quot;20307&quot; value=&quot;272&quot;/&gt;&lt;/object&gt;&lt;object type=&quot;3&quot; unique_id=&quot;10026&quot;&gt;&lt;property id=&quot;20148&quot; value=&quot;5&quot;/&gt;&lt;property id=&quot;20300&quot; value=&quot;Slide 23&quot;/&gt;&lt;property id=&quot;20307&quot; value=&quot;273&quot;/&gt;&lt;/object&gt;&lt;object type=&quot;3&quot; unique_id=&quot;10027&quot;&gt;&lt;property id=&quot;20148&quot; value=&quot;5&quot;/&gt;&lt;property id=&quot;20300&quot; value=&quot;Slide 24&quot;/&gt;&lt;property id=&quot;20307&quot; value=&quot;274&quot;/&gt;&lt;/object&gt;&lt;object type=&quot;3&quot; unique_id=&quot;10028&quot;&gt;&lt;property id=&quot;20148&quot; value=&quot;5&quot;/&gt;&lt;property id=&quot;20300&quot; value=&quot;Slide 25&quot;/&gt;&lt;property id=&quot;20307&quot; value=&quot;275&quot;/&gt;&lt;/object&gt;&lt;object type=&quot;3&quot; unique_id=&quot;10029&quot;&gt;&lt;property id=&quot;20148&quot; value=&quot;5&quot;/&gt;&lt;property id=&quot;20300&quot; value=&quot;Slide 26&quot;/&gt;&lt;property id=&quot;20307&quot; value=&quot;276&quot;/&gt;&lt;/object&gt;&lt;object type=&quot;3&quot; unique_id=&quot;10030&quot;&gt;&lt;property id=&quot;20148&quot; value=&quot;5&quot;/&gt;&lt;property id=&quot;20300&quot; value=&quot;Slide 27&quot;/&gt;&lt;property id=&quot;20307&quot; value=&quot;277&quot;/&gt;&lt;/object&gt;&lt;object type=&quot;3&quot; unique_id=&quot;10031&quot;&gt;&lt;property id=&quot;20148&quot; value=&quot;5&quot;/&gt;&lt;property id=&quot;20300&quot; value=&quot;Slide 28&quot;/&gt;&lt;property id=&quot;20307&quot; value=&quot;278&quot;/&gt;&lt;/object&gt;&lt;object type=&quot;3&quot; unique_id=&quot;10032&quot;&gt;&lt;property id=&quot;20148&quot; value=&quot;5&quot;/&gt;&lt;property id=&quot;20300&quot; value=&quot;Slide 29&quot;/&gt;&lt;property id=&quot;20307&quot; value=&quot;279&quot;/&gt;&lt;/object&gt;&lt;object type=&quot;3&quot; unique_id=&quot;10033&quot;&gt;&lt;property id=&quot;20148&quot; value=&quot;5&quot;/&gt;&lt;property id=&quot;20300&quot; value=&quot;Slide 30&quot;/&gt;&lt;property id=&quot;20307&quot; value=&quot;280&quot;/&gt;&lt;/object&gt;&lt;object type=&quot;3&quot; unique_id=&quot;10034&quot;&gt;&lt;property id=&quot;20148&quot; value=&quot;5&quot;/&gt;&lt;property id=&quot;20300&quot; value=&quot;Slide 31&quot;/&gt;&lt;property id=&quot;20307&quot; value=&quot;281&quot;/&gt;&lt;/object&gt;&lt;object type=&quot;3&quot; unique_id=&quot;10035&quot;&gt;&lt;property id=&quot;20148&quot; value=&quot;5&quot;/&gt;&lt;property id=&quot;20300&quot; value=&quot;Slide 32&quot;/&gt;&lt;property id=&quot;20307&quot; value=&quot;282&quot;/&gt;&lt;/object&gt;&lt;object type=&quot;3&quot; unique_id=&quot;10036&quot;&gt;&lt;property id=&quot;20148&quot; value=&quot;5&quot;/&gt;&lt;property id=&quot;20300&quot; value=&quot;Slide 33&quot;/&gt;&lt;property id=&quot;20307&quot; value=&quot;283&quot;/&gt;&lt;/object&gt;&lt;object type=&quot;3&quot; unique_id=&quot;10037&quot;&gt;&lt;property id=&quot;20148&quot; value=&quot;5&quot;/&gt;&lt;property id=&quot;20300&quot; value=&quot;Slide 34&quot;/&gt;&lt;property id=&quot;20307&quot; value=&quot;293&quot;/&gt;&lt;/object&gt;&lt;object type=&quot;3&quot; unique_id=&quot;10038&quot;&gt;&lt;property id=&quot;20148&quot; value=&quot;5&quot;/&gt;&lt;property id=&quot;20300&quot; value=&quot;Slide 35&quot;/&gt;&lt;property id=&quot;20307&quot; value=&quot;284&quot;/&gt;&lt;/object&gt;&lt;/object&gt;&lt;/object&gt;&lt;/database&gt;"/>
  <p:tag name="SECTOMILLISECCONVERTED" val="1"/>
</p:tagLst>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rgbClr val="C82E32"/>
            </a:solidFill>
            <a:effectLst/>
            <a:latin typeface="Arial" charset="0"/>
            <a:ea typeface="ＭＳ Ｐゴシック" pitchFamily="48"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altLang="en-US" sz="2400" b="1" i="0" u="none" strike="noStrike" cap="none" normalizeH="0" baseline="0" smtClean="0">
            <a:ln>
              <a:noFill/>
            </a:ln>
            <a:solidFill>
              <a:srgbClr val="C82E32"/>
            </a:solidFill>
            <a:effectLst/>
            <a:latin typeface="Arial" charset="0"/>
            <a:ea typeface="ＭＳ Ｐゴシック" pitchFamily="48" charset="-128"/>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8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CB64C2B76317AD4FA085D0BAE643FF92" ma:contentTypeVersion="15" ma:contentTypeDescription="新建文档。" ma:contentTypeScope="" ma:versionID="6c0c16d24567352339bcef4bd418e60c">
  <xsd:schema xmlns:xsd="http://www.w3.org/2001/XMLSchema" xmlns:xs="http://www.w3.org/2001/XMLSchema" xmlns:p="http://schemas.microsoft.com/office/2006/metadata/properties" xmlns:ns3="65ca90bd-5c6a-45d9-855c-44a2675701d5" xmlns:ns4="914550a4-b11d-4902-8bbf-61a4323ba8e5" targetNamespace="http://schemas.microsoft.com/office/2006/metadata/properties" ma:root="true" ma:fieldsID="938a90cc2cad5bbede23ccaa4a4a924b" ns3:_="" ns4:_="">
    <xsd:import namespace="65ca90bd-5c6a-45d9-855c-44a2675701d5"/>
    <xsd:import namespace="914550a4-b11d-4902-8bbf-61a4323ba8e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MediaServiceLocation" minOccurs="0"/>
                <xsd:element ref="ns4:SharedWithUsers" minOccurs="0"/>
                <xsd:element ref="ns4:SharedWithDetails" minOccurs="0"/>
                <xsd:element ref="ns4:SharingHintHash"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5ca90bd-5c6a-45d9-855c-44a2675701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14550a4-b11d-4902-8bbf-61a4323ba8e5" elementFormDefault="qualified">
    <xsd:import namespace="http://schemas.microsoft.com/office/2006/documentManagement/types"/>
    <xsd:import namespace="http://schemas.microsoft.com/office/infopath/2007/PartnerControls"/>
    <xsd:element name="SharedWithUsers" ma:index="19"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共享对象详细信息" ma:internalName="SharedWithDetails" ma:readOnly="true">
      <xsd:simpleType>
        <xsd:restriction base="dms:Note">
          <xsd:maxLength value="255"/>
        </xsd:restriction>
      </xsd:simpleType>
    </xsd:element>
    <xsd:element name="SharingHintHash" ma:index="21" nillable="true" ma:displayName="共享提示哈希"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6CEAB6-EAA8-49B5-811B-8E4681BE9F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5ca90bd-5c6a-45d9-855c-44a2675701d5"/>
    <ds:schemaRef ds:uri="914550a4-b11d-4902-8bbf-61a4323ba8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C4053C-A11E-41B7-8CAE-267C6CFE3E45}">
  <ds:schemaRefs>
    <ds:schemaRef ds:uri="http://schemas.microsoft.com/sharepoint/v3/contenttype/forms"/>
  </ds:schemaRefs>
</ds:datastoreItem>
</file>

<file path=customXml/itemProps3.xml><?xml version="1.0" encoding="utf-8"?>
<ds:datastoreItem xmlns:ds="http://schemas.openxmlformats.org/officeDocument/2006/customXml" ds:itemID="{70BA0624-C84F-4887-8F46-95191F0CB326}">
  <ds:schemaRefs>
    <ds:schemaRef ds:uri="http://www.w3.org/XML/1998/namespace"/>
    <ds:schemaRef ds:uri="http://schemas.microsoft.com/office/2006/metadata/properties"/>
    <ds:schemaRef ds:uri="http://purl.org/dc/dcmitype/"/>
    <ds:schemaRef ds:uri="65ca90bd-5c6a-45d9-855c-44a2675701d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914550a4-b11d-4902-8bbf-61a4323ba8e5"/>
    <ds:schemaRef ds:uri="http://purl.org/dc/terms/"/>
  </ds:schemaRefs>
</ds:datastoreItem>
</file>

<file path=docProps/app.xml><?xml version="1.0" encoding="utf-8"?>
<Properties xmlns="http://schemas.openxmlformats.org/officeDocument/2006/extended-properties" xmlns:vt="http://schemas.openxmlformats.org/officeDocument/2006/docPropsVTypes">
  <TotalTime>7179</TotalTime>
  <Words>521</Words>
  <Application>Microsoft Office PowerPoint</Application>
  <PresentationFormat>On-screen Show (4:3)</PresentationFormat>
  <Paragraphs>51</Paragraphs>
  <Slides>4</Slides>
  <Notes>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vt:i4>
      </vt:variant>
    </vt:vector>
  </HeadingPairs>
  <TitlesOfParts>
    <vt:vector size="14" baseType="lpstr">
      <vt:lpstr>ＭＳ Ｐゴシック</vt:lpstr>
      <vt:lpstr>新細明體</vt:lpstr>
      <vt:lpstr>Arial</vt:lpstr>
      <vt:lpstr>Calibri</vt:lpstr>
      <vt:lpstr>Helvetica</vt:lpstr>
      <vt:lpstr>Times</vt:lpstr>
      <vt:lpstr>Times New Roman</vt:lpstr>
      <vt:lpstr>Wingdings</vt:lpstr>
      <vt:lpstr>Custom Design</vt:lpstr>
      <vt:lpstr>2_Blank Presentation</vt:lpstr>
      <vt:lpstr>24-25 Foundation Physics</vt:lpstr>
      <vt:lpstr>Student Independent Week Activity</vt:lpstr>
      <vt:lpstr>Student Independent Week Activity</vt:lpstr>
      <vt:lpstr>Student Independent Work Activity</vt:lpstr>
    </vt:vector>
  </TitlesOfParts>
  <Company>University of Missouri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Chemistry:  The Study of Change</dc:title>
  <dc:creator>J. David Robertson</dc:creator>
  <cp:lastModifiedBy>Yanqing Guo</cp:lastModifiedBy>
  <cp:revision>358</cp:revision>
  <dcterms:created xsi:type="dcterms:W3CDTF">2000-12-26T15:29:02Z</dcterms:created>
  <dcterms:modified xsi:type="dcterms:W3CDTF">2024-11-07T05:44:25Z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0x010100CB64C2B76317AD4FA085D0BAE643FF92</vt:lpwstr>
  </property>
</Properties>
</file>