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C8FC4-F398-45ED-A572-45F7660F5A80}" v="66" dt="2021-05-22T15:22:22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91058" autoAdjust="0"/>
  </p:normalViewPr>
  <p:slideViewPr>
    <p:cSldViewPr snapToGrid="0">
      <p:cViewPr varScale="1">
        <p:scale>
          <a:sx n="78" d="100"/>
          <a:sy n="78" d="100"/>
        </p:scale>
        <p:origin x="1402" y="5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筠婷 李" userId="05eca34a6e8e16fa" providerId="LiveId" clId="{0A057414-3C15-4692-8B7A-0CA735745F9E}"/>
    <pc:docChg chg="undo redo custSel addSld modSld">
      <pc:chgData name="筠婷 李" userId="05eca34a6e8e16fa" providerId="LiveId" clId="{0A057414-3C15-4692-8B7A-0CA735745F9E}" dt="2021-05-14T19:53:49.662" v="1308" actId="14100"/>
      <pc:docMkLst>
        <pc:docMk/>
      </pc:docMkLst>
      <pc:sldChg chg="addSp delSp modSp new mod">
        <pc:chgData name="筠婷 李" userId="05eca34a6e8e16fa" providerId="LiveId" clId="{0A057414-3C15-4692-8B7A-0CA735745F9E}" dt="2021-05-14T19:33:59.383" v="1195" actId="207"/>
        <pc:sldMkLst>
          <pc:docMk/>
          <pc:sldMk cId="1911163685" sldId="256"/>
        </pc:sldMkLst>
        <pc:spChg chg="add del mod">
          <ac:chgData name="筠婷 李" userId="05eca34a6e8e16fa" providerId="LiveId" clId="{0A057414-3C15-4692-8B7A-0CA735745F9E}" dt="2021-05-12T09:19:18.399" v="24" actId="478"/>
          <ac:spMkLst>
            <pc:docMk/>
            <pc:sldMk cId="1911163685" sldId="256"/>
            <ac:spMk id="2" creationId="{A6212F51-504E-4477-BD85-88CD11BCE840}"/>
          </ac:spMkLst>
        </pc:spChg>
        <pc:spChg chg="del">
          <ac:chgData name="筠婷 李" userId="05eca34a6e8e16fa" providerId="LiveId" clId="{0A057414-3C15-4692-8B7A-0CA735745F9E}" dt="2021-05-12T06:26:53.644" v="1" actId="478"/>
          <ac:spMkLst>
            <pc:docMk/>
            <pc:sldMk cId="1911163685" sldId="256"/>
            <ac:spMk id="2" creationId="{CF1E9DC2-086A-4298-BCCE-D53A0C831D41}"/>
          </ac:spMkLst>
        </pc:spChg>
        <pc:spChg chg="add mod">
          <ac:chgData name="筠婷 李" userId="05eca34a6e8e16fa" providerId="LiveId" clId="{0A057414-3C15-4692-8B7A-0CA735745F9E}" dt="2021-05-14T19:33:59.383" v="1195" actId="207"/>
          <ac:spMkLst>
            <pc:docMk/>
            <pc:sldMk cId="1911163685" sldId="256"/>
            <ac:spMk id="3" creationId="{8062044C-CD92-4516-863B-24637561B1B1}"/>
          </ac:spMkLst>
        </pc:spChg>
        <pc:spChg chg="del">
          <ac:chgData name="筠婷 李" userId="05eca34a6e8e16fa" providerId="LiveId" clId="{0A057414-3C15-4692-8B7A-0CA735745F9E}" dt="2021-05-12T06:26:53.644" v="1" actId="478"/>
          <ac:spMkLst>
            <pc:docMk/>
            <pc:sldMk cId="1911163685" sldId="256"/>
            <ac:spMk id="3" creationId="{B8C2122C-BF9C-48DE-8224-E8308A460ACF}"/>
          </ac:spMkLst>
        </pc:spChg>
        <pc:picChg chg="add del">
          <ac:chgData name="筠婷 李" userId="05eca34a6e8e16fa" providerId="LiveId" clId="{0A057414-3C15-4692-8B7A-0CA735745F9E}" dt="2021-05-14T17:00:50.141" v="28" actId="478"/>
          <ac:picMkLst>
            <pc:docMk/>
            <pc:sldMk cId="1911163685" sldId="256"/>
            <ac:picMk id="2" creationId="{99ED53B2-D24A-4346-881E-D8740849E96B}"/>
          </ac:picMkLst>
        </pc:picChg>
      </pc:sldChg>
      <pc:sldChg chg="addSp delSp modSp new mod">
        <pc:chgData name="筠婷 李" userId="05eca34a6e8e16fa" providerId="LiveId" clId="{0A057414-3C15-4692-8B7A-0CA735745F9E}" dt="2021-05-14T18:55:38.847" v="796" actId="1076"/>
        <pc:sldMkLst>
          <pc:docMk/>
          <pc:sldMk cId="1740423861" sldId="257"/>
        </pc:sldMkLst>
        <pc:spChg chg="mod">
          <ac:chgData name="筠婷 李" userId="05eca34a6e8e16fa" providerId="LiveId" clId="{0A057414-3C15-4692-8B7A-0CA735745F9E}" dt="2021-05-14T17:02:31.398" v="71" actId="113"/>
          <ac:spMkLst>
            <pc:docMk/>
            <pc:sldMk cId="1740423861" sldId="257"/>
            <ac:spMk id="2" creationId="{1EBAE1C4-66C1-4819-AB27-CF4E822801DA}"/>
          </ac:spMkLst>
        </pc:spChg>
        <pc:spChg chg="del">
          <ac:chgData name="筠婷 李" userId="05eca34a6e8e16fa" providerId="LiveId" clId="{0A057414-3C15-4692-8B7A-0CA735745F9E}" dt="2021-05-14T17:02:16.767" v="67" actId="478"/>
          <ac:spMkLst>
            <pc:docMk/>
            <pc:sldMk cId="1740423861" sldId="257"/>
            <ac:spMk id="3" creationId="{8D84B423-7D22-46D7-816D-A4EE64C73688}"/>
          </ac:spMkLst>
        </pc:spChg>
        <pc:spChg chg="mod">
          <ac:chgData name="筠婷 李" userId="05eca34a6e8e16fa" providerId="LiveId" clId="{0A057414-3C15-4692-8B7A-0CA735745F9E}" dt="2021-05-14T17:08:53.155" v="80" actId="14100"/>
          <ac:spMkLst>
            <pc:docMk/>
            <pc:sldMk cId="1740423861" sldId="257"/>
            <ac:spMk id="5" creationId="{1725E831-D3AA-462B-955F-C367A8EAA6BC}"/>
          </ac:spMkLst>
        </pc:spChg>
        <pc:spChg chg="mod">
          <ac:chgData name="筠婷 李" userId="05eca34a6e8e16fa" providerId="LiveId" clId="{0A057414-3C15-4692-8B7A-0CA735745F9E}" dt="2021-05-14T17:08:53.155" v="80" actId="14100"/>
          <ac:spMkLst>
            <pc:docMk/>
            <pc:sldMk cId="1740423861" sldId="257"/>
            <ac:spMk id="6" creationId="{85D8836C-088D-48BC-BF56-88CB0B56FE04}"/>
          </ac:spMkLst>
        </pc:spChg>
        <pc:spChg chg="mod">
          <ac:chgData name="筠婷 李" userId="05eca34a6e8e16fa" providerId="LiveId" clId="{0A057414-3C15-4692-8B7A-0CA735745F9E}" dt="2021-05-14T17:08:53.155" v="80" actId="14100"/>
          <ac:spMkLst>
            <pc:docMk/>
            <pc:sldMk cId="1740423861" sldId="257"/>
            <ac:spMk id="7" creationId="{DA6B97C6-2D3C-460C-8CDE-2625043C64BD}"/>
          </ac:spMkLst>
        </pc:spChg>
        <pc:spChg chg="mod">
          <ac:chgData name="筠婷 李" userId="05eca34a6e8e16fa" providerId="LiveId" clId="{0A057414-3C15-4692-8B7A-0CA735745F9E}" dt="2021-05-14T17:08:53.155" v="80" actId="14100"/>
          <ac:spMkLst>
            <pc:docMk/>
            <pc:sldMk cId="1740423861" sldId="257"/>
            <ac:spMk id="9" creationId="{13E74E42-3327-4E05-9B86-B416A49B0FDF}"/>
          </ac:spMkLst>
        </pc:spChg>
        <pc:spChg chg="mod">
          <ac:chgData name="筠婷 李" userId="05eca34a6e8e16fa" providerId="LiveId" clId="{0A057414-3C15-4692-8B7A-0CA735745F9E}" dt="2021-05-14T17:08:53.155" v="80" actId="14100"/>
          <ac:spMkLst>
            <pc:docMk/>
            <pc:sldMk cId="1740423861" sldId="257"/>
            <ac:spMk id="10" creationId="{13E149E5-A374-4F94-9879-82874FB11CFA}"/>
          </ac:spMkLst>
        </pc:spChg>
        <pc:spChg chg="mod">
          <ac:chgData name="筠婷 李" userId="05eca34a6e8e16fa" providerId="LiveId" clId="{0A057414-3C15-4692-8B7A-0CA735745F9E}" dt="2021-05-14T17:08:53.155" v="80" actId="14100"/>
          <ac:spMkLst>
            <pc:docMk/>
            <pc:sldMk cId="1740423861" sldId="257"/>
            <ac:spMk id="11" creationId="{04567AE8-3575-4A83-94F5-55DC207B2C73}"/>
          </ac:spMkLst>
        </pc:spChg>
        <pc:spChg chg="mod">
          <ac:chgData name="筠婷 李" userId="05eca34a6e8e16fa" providerId="LiveId" clId="{0A057414-3C15-4692-8B7A-0CA735745F9E}" dt="2021-05-14T17:08:53.155" v="80" actId="14100"/>
          <ac:spMkLst>
            <pc:docMk/>
            <pc:sldMk cId="1740423861" sldId="257"/>
            <ac:spMk id="12" creationId="{30701C51-3BD9-4361-905F-56E0C7CD9798}"/>
          </ac:spMkLst>
        </pc:spChg>
        <pc:spChg chg="mod">
          <ac:chgData name="筠婷 李" userId="05eca34a6e8e16fa" providerId="LiveId" clId="{0A057414-3C15-4692-8B7A-0CA735745F9E}" dt="2021-05-14T18:55:38.847" v="796" actId="1076"/>
          <ac:spMkLst>
            <pc:docMk/>
            <pc:sldMk cId="1740423861" sldId="257"/>
            <ac:spMk id="14" creationId="{F2008B21-8036-44A6-B399-0CEC8E06D1BB}"/>
          </ac:spMkLst>
        </pc:spChg>
        <pc:spChg chg="mod">
          <ac:chgData name="筠婷 李" userId="05eca34a6e8e16fa" providerId="LiveId" clId="{0A057414-3C15-4692-8B7A-0CA735745F9E}" dt="2021-05-14T18:55:38.847" v="796" actId="1076"/>
          <ac:spMkLst>
            <pc:docMk/>
            <pc:sldMk cId="1740423861" sldId="257"/>
            <ac:spMk id="15" creationId="{2067E098-3CD6-4BC7-8C2D-2972675F3155}"/>
          </ac:spMkLst>
        </pc:spChg>
        <pc:spChg chg="mod">
          <ac:chgData name="筠婷 李" userId="05eca34a6e8e16fa" providerId="LiveId" clId="{0A057414-3C15-4692-8B7A-0CA735745F9E}" dt="2021-05-14T18:55:38.847" v="796" actId="1076"/>
          <ac:spMkLst>
            <pc:docMk/>
            <pc:sldMk cId="1740423861" sldId="257"/>
            <ac:spMk id="16" creationId="{AE44AE6B-16C5-4F36-9F9A-6A0840C83DD7}"/>
          </ac:spMkLst>
        </pc:spChg>
        <pc:spChg chg="mod">
          <ac:chgData name="筠婷 李" userId="05eca34a6e8e16fa" providerId="LiveId" clId="{0A057414-3C15-4692-8B7A-0CA735745F9E}" dt="2021-05-14T18:55:38.847" v="796" actId="1076"/>
          <ac:spMkLst>
            <pc:docMk/>
            <pc:sldMk cId="1740423861" sldId="257"/>
            <ac:spMk id="17" creationId="{8C78F996-3A5E-46DE-8968-C84C524B6414}"/>
          </ac:spMkLst>
        </pc:spChg>
        <pc:spChg chg="mod">
          <ac:chgData name="筠婷 李" userId="05eca34a6e8e16fa" providerId="LiveId" clId="{0A057414-3C15-4692-8B7A-0CA735745F9E}" dt="2021-05-14T18:55:38.847" v="796" actId="1076"/>
          <ac:spMkLst>
            <pc:docMk/>
            <pc:sldMk cId="1740423861" sldId="257"/>
            <ac:spMk id="18" creationId="{596484F3-11A2-4606-9FD7-C2475C9EE9F4}"/>
          </ac:spMkLst>
        </pc:spChg>
        <pc:spChg chg="add 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19" creationId="{CCC56AC0-BE56-4DA4-886F-A95129D6ABC2}"/>
          </ac:spMkLst>
        </pc:spChg>
        <pc:spChg chg="add 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20" creationId="{6E6ADF2C-EBED-4783-84A3-5F111D1C3BC4}"/>
          </ac:spMkLst>
        </pc:spChg>
        <pc:spChg chg="add 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21" creationId="{60A3D32B-F004-4194-ADEE-84603997DE68}"/>
          </ac:spMkLst>
        </pc:spChg>
        <pc:spChg chg="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35" creationId="{E051611F-B836-4ECC-8E03-64845508608C}"/>
          </ac:spMkLst>
        </pc:spChg>
        <pc:spChg chg="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36" creationId="{7FADC630-1987-4E43-BD5D-41A64C32A370}"/>
          </ac:spMkLst>
        </pc:spChg>
        <pc:spChg chg="del mod">
          <ac:chgData name="筠婷 李" userId="05eca34a6e8e16fa" providerId="LiveId" clId="{0A057414-3C15-4692-8B7A-0CA735745F9E}" dt="2021-05-14T17:15:46.196" v="146" actId="478"/>
          <ac:spMkLst>
            <pc:docMk/>
            <pc:sldMk cId="1740423861" sldId="257"/>
            <ac:spMk id="37" creationId="{E58E0C54-CE30-4D38-8730-1FE89B4CFA9A}"/>
          </ac:spMkLst>
        </pc:spChg>
        <pc:spChg chg="del mod">
          <ac:chgData name="筠婷 李" userId="05eca34a6e8e16fa" providerId="LiveId" clId="{0A057414-3C15-4692-8B7A-0CA735745F9E}" dt="2021-05-14T17:17:08.816" v="163" actId="478"/>
          <ac:spMkLst>
            <pc:docMk/>
            <pc:sldMk cId="1740423861" sldId="257"/>
            <ac:spMk id="38" creationId="{2FA61222-7B3B-4A0A-8720-32135ED468F4}"/>
          </ac:spMkLst>
        </pc:spChg>
        <pc:spChg chg="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39" creationId="{A92D4530-3C44-4829-8A9E-F95C42DFCC62}"/>
          </ac:spMkLst>
        </pc:spChg>
        <pc:spChg chg="add del mod">
          <ac:chgData name="筠婷 李" userId="05eca34a6e8e16fa" providerId="LiveId" clId="{0A057414-3C15-4692-8B7A-0CA735745F9E}" dt="2021-05-14T17:52:35.560" v="427"/>
          <ac:spMkLst>
            <pc:docMk/>
            <pc:sldMk cId="1740423861" sldId="257"/>
            <ac:spMk id="40" creationId="{41999644-4CE1-4367-8E53-908F7C93EFA9}"/>
          </ac:spMkLst>
        </pc:spChg>
        <pc:spChg chg="add 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46" creationId="{FBBC23EE-B965-42E5-8D3A-B3A8558E3266}"/>
          </ac:spMkLst>
        </pc:spChg>
        <pc:spChg chg="add 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47" creationId="{38463AC4-0634-42C5-BF37-BF11B8574D96}"/>
          </ac:spMkLst>
        </pc:spChg>
        <pc:spChg chg="add del mod">
          <ac:chgData name="筠婷 李" userId="05eca34a6e8e16fa" providerId="LiveId" clId="{0A057414-3C15-4692-8B7A-0CA735745F9E}" dt="2021-05-14T17:18:04.291" v="175" actId="11529"/>
          <ac:spMkLst>
            <pc:docMk/>
            <pc:sldMk cId="1740423861" sldId="257"/>
            <ac:spMk id="48" creationId="{3F443155-FA87-47EA-8E86-6003399C1856}"/>
          </ac:spMkLst>
        </pc:spChg>
        <pc:spChg chg="add 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49" creationId="{44219073-E0DC-4D16-94AF-BE31B6ADE69A}"/>
          </ac:spMkLst>
        </pc:spChg>
        <pc:spChg chg="add 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50" creationId="{66EC335D-9392-44F0-BF8D-D18DDCD07CCA}"/>
          </ac:spMkLst>
        </pc:spChg>
        <pc:spChg chg="add 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54" creationId="{C64C4A11-BFCD-486D-93CD-5A7FB46BCD30}"/>
          </ac:spMkLst>
        </pc:spChg>
        <pc:spChg chg="mod">
          <ac:chgData name="筠婷 李" userId="05eca34a6e8e16fa" providerId="LiveId" clId="{0A057414-3C15-4692-8B7A-0CA735745F9E}" dt="2021-05-14T17:21:12.547" v="188" actId="1076"/>
          <ac:spMkLst>
            <pc:docMk/>
            <pc:sldMk cId="1740423861" sldId="257"/>
            <ac:spMk id="56" creationId="{E7698582-5117-46F4-B86F-B10B0504A8C4}"/>
          </ac:spMkLst>
        </pc:spChg>
        <pc:spChg chg="mod">
          <ac:chgData name="筠婷 李" userId="05eca34a6e8e16fa" providerId="LiveId" clId="{0A057414-3C15-4692-8B7A-0CA735745F9E}" dt="2021-05-14T17:21:12.547" v="188" actId="1076"/>
          <ac:spMkLst>
            <pc:docMk/>
            <pc:sldMk cId="1740423861" sldId="257"/>
            <ac:spMk id="57" creationId="{F4A495F2-AA06-477F-8F0E-ADDEF1817AC9}"/>
          </ac:spMkLst>
        </pc:spChg>
        <pc:spChg chg="mod">
          <ac:chgData name="筠婷 李" userId="05eca34a6e8e16fa" providerId="LiveId" clId="{0A057414-3C15-4692-8B7A-0CA735745F9E}" dt="2021-05-14T17:21:12.547" v="188" actId="1076"/>
          <ac:spMkLst>
            <pc:docMk/>
            <pc:sldMk cId="1740423861" sldId="257"/>
            <ac:spMk id="58" creationId="{F77021A6-D1F6-49C1-8114-0BA0D20CD0B1}"/>
          </ac:spMkLst>
        </pc:spChg>
        <pc:spChg chg="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60" creationId="{5E0AA0A0-DC88-45D8-95BA-E7211B27A8C4}"/>
          </ac:spMkLst>
        </pc:spChg>
        <pc:spChg chg="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61" creationId="{836F5784-6D04-4864-9212-B38B72F593C1}"/>
          </ac:spMkLst>
        </pc:spChg>
        <pc:spChg chg="del mod">
          <ac:chgData name="筠婷 李" userId="05eca34a6e8e16fa" providerId="LiveId" clId="{0A057414-3C15-4692-8B7A-0CA735745F9E}" dt="2021-05-14T17:21:24.694" v="192" actId="478"/>
          <ac:spMkLst>
            <pc:docMk/>
            <pc:sldMk cId="1740423861" sldId="257"/>
            <ac:spMk id="62" creationId="{FAAC397E-D548-440C-888F-5F7BC34D9EB1}"/>
          </ac:spMkLst>
        </pc:spChg>
        <pc:spChg chg="del mod">
          <ac:chgData name="筠婷 李" userId="05eca34a6e8e16fa" providerId="LiveId" clId="{0A057414-3C15-4692-8B7A-0CA735745F9E}" dt="2021-05-14T17:22:13.131" v="201" actId="478"/>
          <ac:spMkLst>
            <pc:docMk/>
            <pc:sldMk cId="1740423861" sldId="257"/>
            <ac:spMk id="63" creationId="{DA79F99D-F673-4369-8C28-96E86EDC4064}"/>
          </ac:spMkLst>
        </pc:spChg>
        <pc:spChg chg="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64" creationId="{C13474FB-184E-431C-9490-AF280EAF11F2}"/>
          </ac:spMkLst>
        </pc:spChg>
        <pc:spChg chg="add 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78" creationId="{5C8FBCD9-30D6-49A9-9BE4-8E976C7FE4DC}"/>
          </ac:spMkLst>
        </pc:spChg>
        <pc:spChg chg="add del mod">
          <ac:chgData name="筠婷 李" userId="05eca34a6e8e16fa" providerId="LiveId" clId="{0A057414-3C15-4692-8B7A-0CA735745F9E}" dt="2021-05-14T17:26:42.083" v="253" actId="478"/>
          <ac:spMkLst>
            <pc:docMk/>
            <pc:sldMk cId="1740423861" sldId="257"/>
            <ac:spMk id="96" creationId="{C545798E-D3F2-4060-9C4B-67D88D5055A1}"/>
          </ac:spMkLst>
        </pc:spChg>
        <pc:spChg chg="add 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102" creationId="{5DA64001-2011-491A-89B1-66A77F04F53D}"/>
          </ac:spMkLst>
        </pc:spChg>
        <pc:spChg chg="add 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103" creationId="{E7EC8E75-525D-49D2-8251-9FE03A60FF30}"/>
          </ac:spMkLst>
        </pc:spChg>
        <pc:spChg chg="add mod">
          <ac:chgData name="筠婷 李" userId="05eca34a6e8e16fa" providerId="LiveId" clId="{0A057414-3C15-4692-8B7A-0CA735745F9E}" dt="2021-05-14T17:28:31.845" v="287" actId="1076"/>
          <ac:spMkLst>
            <pc:docMk/>
            <pc:sldMk cId="1740423861" sldId="257"/>
            <ac:spMk id="104" creationId="{AF18738D-2290-446B-B758-89840D044C6C}"/>
          </ac:spMkLst>
        </pc:spChg>
        <pc:spChg chg="add mod">
          <ac:chgData name="筠婷 李" userId="05eca34a6e8e16fa" providerId="LiveId" clId="{0A057414-3C15-4692-8B7A-0CA735745F9E}" dt="2021-05-14T17:28:36.721" v="288" actId="1076"/>
          <ac:spMkLst>
            <pc:docMk/>
            <pc:sldMk cId="1740423861" sldId="257"/>
            <ac:spMk id="105" creationId="{1CDC2D94-FFD7-4C4B-8319-2752AECEED8C}"/>
          </ac:spMkLst>
        </pc:spChg>
        <pc:spChg chg="add mod">
          <ac:chgData name="筠婷 李" userId="05eca34a6e8e16fa" providerId="LiveId" clId="{0A057414-3C15-4692-8B7A-0CA735745F9E}" dt="2021-05-14T17:28:40.124" v="289" actId="1076"/>
          <ac:spMkLst>
            <pc:docMk/>
            <pc:sldMk cId="1740423861" sldId="257"/>
            <ac:spMk id="106" creationId="{80046AF6-9017-446B-868B-AE55FE6BCA47}"/>
          </ac:spMkLst>
        </pc:spChg>
        <pc:spChg chg="add mod">
          <ac:chgData name="筠婷 李" userId="05eca34a6e8e16fa" providerId="LiveId" clId="{0A057414-3C15-4692-8B7A-0CA735745F9E}" dt="2021-05-14T17:29:03.210" v="298" actId="1076"/>
          <ac:spMkLst>
            <pc:docMk/>
            <pc:sldMk cId="1740423861" sldId="257"/>
            <ac:spMk id="107" creationId="{EAD7AC7B-8268-4D01-A4F3-CAE12ABB5944}"/>
          </ac:spMkLst>
        </pc:spChg>
        <pc:grpChg chg="add del mod">
          <ac:chgData name="筠婷 李" userId="05eca34a6e8e16fa" providerId="LiveId" clId="{0A057414-3C15-4692-8B7A-0CA735745F9E}" dt="2021-05-14T17:10:17.645" v="82" actId="478"/>
          <ac:grpSpMkLst>
            <pc:docMk/>
            <pc:sldMk cId="1740423861" sldId="257"/>
            <ac:grpSpMk id="4" creationId="{A956F0D3-464F-46C6-A9C8-5A8373020198}"/>
          </ac:grpSpMkLst>
        </pc:grpChg>
        <pc:grpChg chg="mod">
          <ac:chgData name="筠婷 李" userId="05eca34a6e8e16fa" providerId="LiveId" clId="{0A057414-3C15-4692-8B7A-0CA735745F9E}" dt="2021-05-14T17:08:53.155" v="80" actId="14100"/>
          <ac:grpSpMkLst>
            <pc:docMk/>
            <pc:sldMk cId="1740423861" sldId="257"/>
            <ac:grpSpMk id="8" creationId="{89AC71E0-122D-45F7-814C-979BF1A53184}"/>
          </ac:grpSpMkLst>
        </pc:grpChg>
        <pc:grpChg chg="add mod">
          <ac:chgData name="筠婷 李" userId="05eca34a6e8e16fa" providerId="LiveId" clId="{0A057414-3C15-4692-8B7A-0CA735745F9E}" dt="2021-05-14T18:55:38.847" v="796" actId="1076"/>
          <ac:grpSpMkLst>
            <pc:docMk/>
            <pc:sldMk cId="1740423861" sldId="257"/>
            <ac:grpSpMk id="13" creationId="{37F57AD3-C189-4DCD-B6E1-836BDDD3291D}"/>
          </ac:grpSpMkLst>
        </pc:grpChg>
        <pc:grpChg chg="add mod">
          <ac:chgData name="筠婷 李" userId="05eca34a6e8e16fa" providerId="LiveId" clId="{0A057414-3C15-4692-8B7A-0CA735745F9E}" dt="2021-05-14T17:28:31.845" v="287" actId="1076"/>
          <ac:grpSpMkLst>
            <pc:docMk/>
            <pc:sldMk cId="1740423861" sldId="257"/>
            <ac:grpSpMk id="34" creationId="{4733FD3C-B89A-4348-B1DC-268417618A67}"/>
          </ac:grpSpMkLst>
        </pc:grpChg>
        <pc:grpChg chg="add mod">
          <ac:chgData name="筠婷 李" userId="05eca34a6e8e16fa" providerId="LiveId" clId="{0A057414-3C15-4692-8B7A-0CA735745F9E}" dt="2021-05-14T17:16:14.588" v="153" actId="164"/>
          <ac:grpSpMkLst>
            <pc:docMk/>
            <pc:sldMk cId="1740423861" sldId="257"/>
            <ac:grpSpMk id="40" creationId="{08C33EF1-65BC-4AEF-9BA8-7316D2C4AC2B}"/>
          </ac:grpSpMkLst>
        </pc:grpChg>
        <pc:grpChg chg="add mod">
          <ac:chgData name="筠婷 李" userId="05eca34a6e8e16fa" providerId="LiveId" clId="{0A057414-3C15-4692-8B7A-0CA735745F9E}" dt="2021-05-14T17:28:31.845" v="287" actId="1076"/>
          <ac:grpSpMkLst>
            <pc:docMk/>
            <pc:sldMk cId="1740423861" sldId="257"/>
            <ac:grpSpMk id="41" creationId="{6503388E-9811-4816-86DC-A4031BF9F46F}"/>
          </ac:grpSpMkLst>
        </pc:grpChg>
        <pc:grpChg chg="add del mod">
          <ac:chgData name="筠婷 李" userId="05eca34a6e8e16fa" providerId="LiveId" clId="{0A057414-3C15-4692-8B7A-0CA735745F9E}" dt="2021-05-14T17:21:13.167" v="189" actId="478"/>
          <ac:grpSpMkLst>
            <pc:docMk/>
            <pc:sldMk cId="1740423861" sldId="257"/>
            <ac:grpSpMk id="55" creationId="{7E45064B-09AE-4F16-B36F-A65893CAD519}"/>
          </ac:grpSpMkLst>
        </pc:grpChg>
        <pc:grpChg chg="add mod">
          <ac:chgData name="筠婷 李" userId="05eca34a6e8e16fa" providerId="LiveId" clId="{0A057414-3C15-4692-8B7A-0CA735745F9E}" dt="2021-05-14T17:28:31.845" v="287" actId="1076"/>
          <ac:grpSpMkLst>
            <pc:docMk/>
            <pc:sldMk cId="1740423861" sldId="257"/>
            <ac:grpSpMk id="59" creationId="{3E71C29A-FEB3-48B9-BF77-D634803A15D5}"/>
          </ac:grpSpMkLst>
        </pc:grpChg>
        <pc:cxnChg chg="add mod">
          <ac:chgData name="筠婷 李" userId="05eca34a6e8e16fa" providerId="LiveId" clId="{0A057414-3C15-4692-8B7A-0CA735745F9E}" dt="2021-05-14T17:28:31.845" v="287" actId="1076"/>
          <ac:cxnSpMkLst>
            <pc:docMk/>
            <pc:sldMk cId="1740423861" sldId="257"/>
            <ac:cxnSpMk id="23" creationId="{5A1D867C-83C0-4F4A-AA4F-8BC5FE957754}"/>
          </ac:cxnSpMkLst>
        </pc:cxnChg>
        <pc:cxnChg chg="add mod">
          <ac:chgData name="筠婷 李" userId="05eca34a6e8e16fa" providerId="LiveId" clId="{0A057414-3C15-4692-8B7A-0CA735745F9E}" dt="2021-05-14T17:28:31.845" v="287" actId="1076"/>
          <ac:cxnSpMkLst>
            <pc:docMk/>
            <pc:sldMk cId="1740423861" sldId="257"/>
            <ac:cxnSpMk id="29" creationId="{27E1137D-6A14-436A-A1D0-7B2C0E3D3857}"/>
          </ac:cxnSpMkLst>
        </pc:cxnChg>
        <pc:cxnChg chg="add mod">
          <ac:chgData name="筠婷 李" userId="05eca34a6e8e16fa" providerId="LiveId" clId="{0A057414-3C15-4692-8B7A-0CA735745F9E}" dt="2021-05-14T17:28:31.845" v="287" actId="1076"/>
          <ac:cxnSpMkLst>
            <pc:docMk/>
            <pc:sldMk cId="1740423861" sldId="257"/>
            <ac:cxnSpMk id="51" creationId="{4999D7E0-2EA3-41C4-9B99-944C4D4FDCCE}"/>
          </ac:cxnSpMkLst>
        </pc:cxnChg>
        <pc:cxnChg chg="add mod">
          <ac:chgData name="筠婷 李" userId="05eca34a6e8e16fa" providerId="LiveId" clId="{0A057414-3C15-4692-8B7A-0CA735745F9E}" dt="2021-05-14T17:28:31.845" v="287" actId="1076"/>
          <ac:cxnSpMkLst>
            <pc:docMk/>
            <pc:sldMk cId="1740423861" sldId="257"/>
            <ac:cxnSpMk id="66" creationId="{4CDFB2DF-686E-4350-B7EB-32750390789B}"/>
          </ac:cxnSpMkLst>
        </pc:cxnChg>
        <pc:cxnChg chg="add del">
          <ac:chgData name="筠婷 李" userId="05eca34a6e8e16fa" providerId="LiveId" clId="{0A057414-3C15-4692-8B7A-0CA735745F9E}" dt="2021-05-14T17:22:11.358" v="200" actId="478"/>
          <ac:cxnSpMkLst>
            <pc:docMk/>
            <pc:sldMk cId="1740423861" sldId="257"/>
            <ac:cxnSpMk id="69" creationId="{1F3FBE37-EB02-4522-BE23-C149194F22B3}"/>
          </ac:cxnSpMkLst>
        </pc:cxnChg>
        <pc:cxnChg chg="add mod">
          <ac:chgData name="筠婷 李" userId="05eca34a6e8e16fa" providerId="LiveId" clId="{0A057414-3C15-4692-8B7A-0CA735745F9E}" dt="2021-05-14T17:28:31.845" v="287" actId="1076"/>
          <ac:cxnSpMkLst>
            <pc:docMk/>
            <pc:sldMk cId="1740423861" sldId="257"/>
            <ac:cxnSpMk id="70" creationId="{E0E526D4-808C-4C1D-8180-B47E01943731}"/>
          </ac:cxnSpMkLst>
        </pc:cxnChg>
        <pc:cxnChg chg="add mod">
          <ac:chgData name="筠婷 李" userId="05eca34a6e8e16fa" providerId="LiveId" clId="{0A057414-3C15-4692-8B7A-0CA735745F9E}" dt="2021-05-14T17:28:31.845" v="287" actId="1076"/>
          <ac:cxnSpMkLst>
            <pc:docMk/>
            <pc:sldMk cId="1740423861" sldId="257"/>
            <ac:cxnSpMk id="81" creationId="{13282A1C-FE7E-4AFA-A9CC-FD7F0D6EFDA7}"/>
          </ac:cxnSpMkLst>
        </pc:cxnChg>
        <pc:cxnChg chg="add del mod">
          <ac:chgData name="筠婷 李" userId="05eca34a6e8e16fa" providerId="LiveId" clId="{0A057414-3C15-4692-8B7A-0CA735745F9E}" dt="2021-05-14T17:26:21.410" v="249" actId="478"/>
          <ac:cxnSpMkLst>
            <pc:docMk/>
            <pc:sldMk cId="1740423861" sldId="257"/>
            <ac:cxnSpMk id="98" creationId="{5A0A649F-AB99-4131-A665-7D47A7C082C9}"/>
          </ac:cxnSpMkLst>
        </pc:cxnChg>
        <pc:cxnChg chg="add del mod">
          <ac:chgData name="筠婷 李" userId="05eca34a6e8e16fa" providerId="LiveId" clId="{0A057414-3C15-4692-8B7A-0CA735745F9E}" dt="2021-05-14T17:26:40.687" v="252" actId="478"/>
          <ac:cxnSpMkLst>
            <pc:docMk/>
            <pc:sldMk cId="1740423861" sldId="257"/>
            <ac:cxnSpMk id="100" creationId="{D64D3133-E9B0-452E-B39C-1F573A9BC76A}"/>
          </ac:cxnSpMkLst>
        </pc:cxnChg>
      </pc:sldChg>
      <pc:sldChg chg="addSp delSp modSp new mod">
        <pc:chgData name="筠婷 李" userId="05eca34a6e8e16fa" providerId="LiveId" clId="{0A057414-3C15-4692-8B7A-0CA735745F9E}" dt="2021-05-14T18:22:11.165" v="763" actId="14100"/>
        <pc:sldMkLst>
          <pc:docMk/>
          <pc:sldMk cId="1461513443" sldId="258"/>
        </pc:sldMkLst>
        <pc:spChg chg="mod">
          <ac:chgData name="筠婷 李" userId="05eca34a6e8e16fa" providerId="LiveId" clId="{0A057414-3C15-4692-8B7A-0CA735745F9E}" dt="2021-05-14T17:30:10.418" v="311" actId="14100"/>
          <ac:spMkLst>
            <pc:docMk/>
            <pc:sldMk cId="1461513443" sldId="258"/>
            <ac:spMk id="2" creationId="{64162599-EF4D-44A6-9244-11A40C6FDB66}"/>
          </ac:spMkLst>
        </pc:spChg>
        <pc:spChg chg="add 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3" creationId="{C78301B0-FA3A-4EBE-9678-B25A66EF7F68}"/>
          </ac:spMkLst>
        </pc:spChg>
        <pc:spChg chg="del">
          <ac:chgData name="筠婷 李" userId="05eca34a6e8e16fa" providerId="LiveId" clId="{0A057414-3C15-4692-8B7A-0CA735745F9E}" dt="2021-05-14T17:29:59.785" v="308" actId="478"/>
          <ac:spMkLst>
            <pc:docMk/>
            <pc:sldMk cId="1461513443" sldId="258"/>
            <ac:spMk id="3" creationId="{F9D7A91D-6CA3-4AA9-BC41-2D193F508F86}"/>
          </ac:spMkLst>
        </pc:spChg>
        <pc:spChg chg="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5" creationId="{62EF9DA2-D325-4B9A-A854-6B3D59B8B7CB}"/>
          </ac:spMkLst>
        </pc:spChg>
        <pc:spChg chg="del mod">
          <ac:chgData name="筠婷 李" userId="05eca34a6e8e16fa" providerId="LiveId" clId="{0A057414-3C15-4692-8B7A-0CA735745F9E}" dt="2021-05-14T17:45:04.418" v="345" actId="478"/>
          <ac:spMkLst>
            <pc:docMk/>
            <pc:sldMk cId="1461513443" sldId="258"/>
            <ac:spMk id="6" creationId="{6DD89F70-A77D-4D64-9E7C-4C6862767C0A}"/>
          </ac:spMkLst>
        </pc:spChg>
        <pc:spChg chg="del mod">
          <ac:chgData name="筠婷 李" userId="05eca34a6e8e16fa" providerId="LiveId" clId="{0A057414-3C15-4692-8B7A-0CA735745F9E}" dt="2021-05-14T17:45:11.705" v="348" actId="478"/>
          <ac:spMkLst>
            <pc:docMk/>
            <pc:sldMk cId="1461513443" sldId="258"/>
            <ac:spMk id="7" creationId="{6A5877F9-9BF0-45E5-83E7-6AB06DDF55A2}"/>
          </ac:spMkLst>
        </pc:spChg>
        <pc:spChg chg="del mod">
          <ac:chgData name="筠婷 李" userId="05eca34a6e8e16fa" providerId="LiveId" clId="{0A057414-3C15-4692-8B7A-0CA735745F9E}" dt="2021-05-14T17:45:13.682" v="349" actId="478"/>
          <ac:spMkLst>
            <pc:docMk/>
            <pc:sldMk cId="1461513443" sldId="258"/>
            <ac:spMk id="8" creationId="{DEAC3A8D-AF95-4A5F-AB3E-82BC52F53C10}"/>
          </ac:spMkLst>
        </pc:spChg>
        <pc:spChg chg="del mod">
          <ac:chgData name="筠婷 李" userId="05eca34a6e8e16fa" providerId="LiveId" clId="{0A057414-3C15-4692-8B7A-0CA735745F9E}" dt="2021-05-14T17:45:09.683" v="347" actId="478"/>
          <ac:spMkLst>
            <pc:docMk/>
            <pc:sldMk cId="1461513443" sldId="258"/>
            <ac:spMk id="9" creationId="{328224AF-2F7E-455C-937B-D01F9C0361E9}"/>
          </ac:spMkLst>
        </pc:spChg>
        <pc:spChg chg="add mod">
          <ac:chgData name="筠婷 李" userId="05eca34a6e8e16fa" providerId="LiveId" clId="{0A057414-3C15-4692-8B7A-0CA735745F9E}" dt="2021-05-14T18:16:59.185" v="680" actId="403"/>
          <ac:spMkLst>
            <pc:docMk/>
            <pc:sldMk cId="1461513443" sldId="258"/>
            <ac:spMk id="10" creationId="{3995E5CB-155B-4610-AB29-C092A033FDF3}"/>
          </ac:spMkLst>
        </pc:spChg>
        <pc:spChg chg="add mod">
          <ac:chgData name="筠婷 李" userId="05eca34a6e8e16fa" providerId="LiveId" clId="{0A057414-3C15-4692-8B7A-0CA735745F9E}" dt="2021-05-14T18:17:02.903" v="681" actId="403"/>
          <ac:spMkLst>
            <pc:docMk/>
            <pc:sldMk cId="1461513443" sldId="258"/>
            <ac:spMk id="11" creationId="{B0E81233-4CEF-47F1-A3AD-02D59842693D}"/>
          </ac:spMkLst>
        </pc:spChg>
        <pc:spChg chg="add mod">
          <ac:chgData name="筠婷 李" userId="05eca34a6e8e16fa" providerId="LiveId" clId="{0A057414-3C15-4692-8B7A-0CA735745F9E}" dt="2021-05-14T18:17:07.409" v="683" actId="403"/>
          <ac:spMkLst>
            <pc:docMk/>
            <pc:sldMk cId="1461513443" sldId="258"/>
            <ac:spMk id="12" creationId="{8D298C38-C2F7-4D88-89AE-D96E90C63C51}"/>
          </ac:spMkLst>
        </pc:spChg>
        <pc:spChg chg="mod">
          <ac:chgData name="筠婷 李" userId="05eca34a6e8e16fa" providerId="LiveId" clId="{0A057414-3C15-4692-8B7A-0CA735745F9E}" dt="2021-05-14T18:21:48.018" v="750" actId="1076"/>
          <ac:spMkLst>
            <pc:docMk/>
            <pc:sldMk cId="1461513443" sldId="258"/>
            <ac:spMk id="15" creationId="{57784618-BEF7-4B47-B846-5EBCC99E57F0}"/>
          </ac:spMkLst>
        </pc:spChg>
        <pc:spChg chg="mod">
          <ac:chgData name="筠婷 李" userId="05eca34a6e8e16fa" providerId="LiveId" clId="{0A057414-3C15-4692-8B7A-0CA735745F9E}" dt="2021-05-14T18:21:48.018" v="750" actId="1076"/>
          <ac:spMkLst>
            <pc:docMk/>
            <pc:sldMk cId="1461513443" sldId="258"/>
            <ac:spMk id="16" creationId="{19BE0D28-95A1-4F8B-8B99-FABADA5644B8}"/>
          </ac:spMkLst>
        </pc:spChg>
        <pc:spChg chg="mod">
          <ac:chgData name="筠婷 李" userId="05eca34a6e8e16fa" providerId="LiveId" clId="{0A057414-3C15-4692-8B7A-0CA735745F9E}" dt="2021-05-14T18:21:48.018" v="750" actId="1076"/>
          <ac:spMkLst>
            <pc:docMk/>
            <pc:sldMk cId="1461513443" sldId="258"/>
            <ac:spMk id="17" creationId="{4443E370-0ED3-41A2-80E1-AF72D59FFB8E}"/>
          </ac:spMkLst>
        </pc:spChg>
        <pc:spChg chg="del mod">
          <ac:chgData name="筠婷 李" userId="05eca34a6e8e16fa" providerId="LiveId" clId="{0A057414-3C15-4692-8B7A-0CA735745F9E}" dt="2021-05-14T18:07:34.868" v="592" actId="478"/>
          <ac:spMkLst>
            <pc:docMk/>
            <pc:sldMk cId="1461513443" sldId="258"/>
            <ac:spMk id="18" creationId="{2E3C84F2-1188-461D-8AEC-9481E5179AF8}"/>
          </ac:spMkLst>
        </pc:spChg>
        <pc:spChg chg="del mod">
          <ac:chgData name="筠婷 李" userId="05eca34a6e8e16fa" providerId="LiveId" clId="{0A057414-3C15-4692-8B7A-0CA735745F9E}" dt="2021-05-14T18:09:36.984" v="617" actId="478"/>
          <ac:spMkLst>
            <pc:docMk/>
            <pc:sldMk cId="1461513443" sldId="258"/>
            <ac:spMk id="19" creationId="{D9A7D400-8DAD-4551-BD3E-9F572EAF7F98}"/>
          </ac:spMkLst>
        </pc:spChg>
        <pc:spChg chg="del mod">
          <ac:chgData name="筠婷 李" userId="05eca34a6e8e16fa" providerId="LiveId" clId="{0A057414-3C15-4692-8B7A-0CA735745F9E}" dt="2021-05-14T18:09:45.900" v="621" actId="478"/>
          <ac:spMkLst>
            <pc:docMk/>
            <pc:sldMk cId="1461513443" sldId="258"/>
            <ac:spMk id="20" creationId="{B1BCE078-5659-4E7C-8902-6E6563E5B35D}"/>
          </ac:spMkLst>
        </pc:spChg>
        <pc:spChg chg="del mod">
          <ac:chgData name="筠婷 李" userId="05eca34a6e8e16fa" providerId="LiveId" clId="{0A057414-3C15-4692-8B7A-0CA735745F9E}" dt="2021-05-14T18:07:41.376" v="593" actId="478"/>
          <ac:spMkLst>
            <pc:docMk/>
            <pc:sldMk cId="1461513443" sldId="258"/>
            <ac:spMk id="21" creationId="{5462CD35-DCF2-4821-9B8C-270997676F85}"/>
          </ac:spMkLst>
        </pc:spChg>
        <pc:spChg chg="mod">
          <ac:chgData name="筠婷 李" userId="05eca34a6e8e16fa" providerId="LiveId" clId="{0A057414-3C15-4692-8B7A-0CA735745F9E}" dt="2021-05-14T18:21:48.018" v="750" actId="1076"/>
          <ac:spMkLst>
            <pc:docMk/>
            <pc:sldMk cId="1461513443" sldId="258"/>
            <ac:spMk id="22" creationId="{21551C0A-915F-4793-8B93-12A6F138FC37}"/>
          </ac:spMkLst>
        </pc:spChg>
        <pc:spChg chg="del mod">
          <ac:chgData name="筠婷 李" userId="05eca34a6e8e16fa" providerId="LiveId" clId="{0A057414-3C15-4692-8B7A-0CA735745F9E}" dt="2021-05-14T18:09:40.910" v="618" actId="478"/>
          <ac:spMkLst>
            <pc:docMk/>
            <pc:sldMk cId="1461513443" sldId="258"/>
            <ac:spMk id="23" creationId="{82FF2D73-1E5C-4160-9C9D-814F88A1B56B}"/>
          </ac:spMkLst>
        </pc:spChg>
        <pc:spChg chg="mod">
          <ac:chgData name="筠婷 李" userId="05eca34a6e8e16fa" providerId="LiveId" clId="{0A057414-3C15-4692-8B7A-0CA735745F9E}" dt="2021-05-14T18:21:48.018" v="750" actId="1076"/>
          <ac:spMkLst>
            <pc:docMk/>
            <pc:sldMk cId="1461513443" sldId="258"/>
            <ac:spMk id="24" creationId="{F34D6B5F-A135-4CB9-881B-9000CDF0B699}"/>
          </ac:spMkLst>
        </pc:spChg>
        <pc:spChg chg="del mod">
          <ac:chgData name="筠婷 李" userId="05eca34a6e8e16fa" providerId="LiveId" clId="{0A057414-3C15-4692-8B7A-0CA735745F9E}" dt="2021-05-14T18:07:43.286" v="594" actId="478"/>
          <ac:spMkLst>
            <pc:docMk/>
            <pc:sldMk cId="1461513443" sldId="258"/>
            <ac:spMk id="25" creationId="{D3103C5D-F48E-4FDD-9DB0-7CDCCA20B2FB}"/>
          </ac:spMkLst>
        </pc:spChg>
        <pc:spChg chg="del mod">
          <ac:chgData name="筠婷 李" userId="05eca34a6e8e16fa" providerId="LiveId" clId="{0A057414-3C15-4692-8B7A-0CA735745F9E}" dt="2021-05-14T17:58:02.131" v="522" actId="478"/>
          <ac:spMkLst>
            <pc:docMk/>
            <pc:sldMk cId="1461513443" sldId="258"/>
            <ac:spMk id="26" creationId="{D3917BDD-8A00-414D-B311-C9E761456B27}"/>
          </ac:spMkLst>
        </pc:spChg>
        <pc:spChg chg="add del mod">
          <ac:chgData name="筠婷 李" userId="05eca34a6e8e16fa" providerId="LiveId" clId="{0A057414-3C15-4692-8B7A-0CA735745F9E}" dt="2021-05-14T17:48:33.777" v="392" actId="478"/>
          <ac:spMkLst>
            <pc:docMk/>
            <pc:sldMk cId="1461513443" sldId="258"/>
            <ac:spMk id="27" creationId="{0E0FA655-6AAC-4029-B468-37B0B8BABBB1}"/>
          </ac:spMkLst>
        </pc:spChg>
        <pc:spChg chg="add del mod">
          <ac:chgData name="筠婷 李" userId="05eca34a6e8e16fa" providerId="LiveId" clId="{0A057414-3C15-4692-8B7A-0CA735745F9E}" dt="2021-05-14T17:49:25.650" v="396" actId="478"/>
          <ac:spMkLst>
            <pc:docMk/>
            <pc:sldMk cId="1461513443" sldId="258"/>
            <ac:spMk id="28" creationId="{772F189B-5A54-49B7-8D71-EA0B96504EEE}"/>
          </ac:spMkLst>
        </pc:spChg>
        <pc:spChg chg="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30" creationId="{DA57453C-4EFC-4F14-8D66-C8DEA19F6262}"/>
          </ac:spMkLst>
        </pc:spChg>
        <pc:spChg chg="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31" creationId="{445BF4ED-AD2F-4BD7-94E6-201A0E475EC1}"/>
          </ac:spMkLst>
        </pc:spChg>
        <pc:spChg chg="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32" creationId="{1EBB158F-857D-4FB8-9907-1898C948166A}"/>
          </ac:spMkLst>
        </pc:spChg>
        <pc:spChg chg="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33" creationId="{64891B27-A617-44A1-97C8-C3754F99C3BB}"/>
          </ac:spMkLst>
        </pc:spChg>
        <pc:spChg chg="del mod">
          <ac:chgData name="筠婷 李" userId="05eca34a6e8e16fa" providerId="LiveId" clId="{0A057414-3C15-4692-8B7A-0CA735745F9E}" dt="2021-05-14T17:50:45.724" v="409" actId="478"/>
          <ac:spMkLst>
            <pc:docMk/>
            <pc:sldMk cId="1461513443" sldId="258"/>
            <ac:spMk id="34" creationId="{05558D6F-DBE4-4C5B-9D6E-30A5C15F8333}"/>
          </ac:spMkLst>
        </pc:spChg>
        <pc:spChg chg="add 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38" creationId="{610110F0-9533-43E5-B000-F3B175374F01}"/>
          </ac:spMkLst>
        </pc:spChg>
        <pc:spChg chg="add 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39" creationId="{BC717C5A-34EB-4735-9942-C8AD5EDD0CA9}"/>
          </ac:spMkLst>
        </pc:spChg>
        <pc:spChg chg="add 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51" creationId="{6270EFC8-46F7-4F90-B880-97A8685230B7}"/>
          </ac:spMkLst>
        </pc:spChg>
        <pc:spChg chg="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60" creationId="{DB7631B9-93FF-495E-9A31-A25AB1923A65}"/>
          </ac:spMkLst>
        </pc:spChg>
        <pc:spChg chg="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68" creationId="{65F401D2-41BC-4FA5-BCF0-D9ED1B59B2F8}"/>
          </ac:spMkLst>
        </pc:spChg>
        <pc:spChg chg="del mod">
          <ac:chgData name="筠婷 李" userId="05eca34a6e8e16fa" providerId="LiveId" clId="{0A057414-3C15-4692-8B7A-0CA735745F9E}" dt="2021-05-14T18:00:00.740" v="541" actId="478"/>
          <ac:spMkLst>
            <pc:docMk/>
            <pc:sldMk cId="1461513443" sldId="258"/>
            <ac:spMk id="69" creationId="{0085C7E2-6068-4F32-A716-F9672816409E}"/>
          </ac:spMkLst>
        </pc:spChg>
        <pc:spChg chg="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70" creationId="{FA56AE52-73DB-407E-95A8-AEC872790E19}"/>
          </ac:spMkLst>
        </pc:spChg>
        <pc:spChg chg="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71" creationId="{B23F4C2A-F12D-407B-B07C-1EABD95AF907}"/>
          </ac:spMkLst>
        </pc:spChg>
        <pc:spChg chg="add 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74" creationId="{D0FB5525-7FC2-46F6-85AF-A0C5FE6BBAA4}"/>
          </ac:spMkLst>
        </pc:spChg>
        <pc:spChg chg="add 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75" creationId="{384F6767-5590-4065-8A78-1736BB3BE9FB}"/>
          </ac:spMkLst>
        </pc:spChg>
        <pc:spChg chg="add 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76" creationId="{850DBA77-6038-4FEC-BA4B-6D7FB8F7D8AB}"/>
          </ac:spMkLst>
        </pc:spChg>
        <pc:spChg chg="add 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77" creationId="{906F42A0-D79C-499B-9A89-1E7BD1F36ACE}"/>
          </ac:spMkLst>
        </pc:spChg>
        <pc:spChg chg="add del mod">
          <ac:chgData name="筠婷 李" userId="05eca34a6e8e16fa" providerId="LiveId" clId="{0A057414-3C15-4692-8B7A-0CA735745F9E}" dt="2021-05-14T18:14:55.950" v="651" actId="478"/>
          <ac:spMkLst>
            <pc:docMk/>
            <pc:sldMk cId="1461513443" sldId="258"/>
            <ac:spMk id="78" creationId="{AE37F4A7-DED2-4D7F-BDA0-F3D5B62EEA9C}"/>
          </ac:spMkLst>
        </pc:spChg>
        <pc:spChg chg="add del mod">
          <ac:chgData name="筠婷 李" userId="05eca34a6e8e16fa" providerId="LiveId" clId="{0A057414-3C15-4692-8B7A-0CA735745F9E}" dt="2021-05-14T18:14:57.655" v="652" actId="478"/>
          <ac:spMkLst>
            <pc:docMk/>
            <pc:sldMk cId="1461513443" sldId="258"/>
            <ac:spMk id="79" creationId="{3E745022-71CB-4141-864D-40696AD0C017}"/>
          </ac:spMkLst>
        </pc:spChg>
        <pc:spChg chg="add mod">
          <ac:chgData name="筠婷 李" userId="05eca34a6e8e16fa" providerId="LiveId" clId="{0A057414-3C15-4692-8B7A-0CA735745F9E}" dt="2021-05-14T18:21:51.971" v="751" actId="1076"/>
          <ac:spMkLst>
            <pc:docMk/>
            <pc:sldMk cId="1461513443" sldId="258"/>
            <ac:spMk id="80" creationId="{06C0E2CB-B3C3-4F72-A3E0-E0C95CA13C8C}"/>
          </ac:spMkLst>
        </pc:spChg>
        <pc:spChg chg="add mod">
          <ac:chgData name="筠婷 李" userId="05eca34a6e8e16fa" providerId="LiveId" clId="{0A057414-3C15-4692-8B7A-0CA735745F9E}" dt="2021-05-14T18:15:05.823" v="653" actId="1076"/>
          <ac:spMkLst>
            <pc:docMk/>
            <pc:sldMk cId="1461513443" sldId="258"/>
            <ac:spMk id="84" creationId="{8945C371-D1A5-4B97-B071-2EB6265232E5}"/>
          </ac:spMkLst>
        </pc:spChg>
        <pc:spChg chg="add mod">
          <ac:chgData name="筠婷 李" userId="05eca34a6e8e16fa" providerId="LiveId" clId="{0A057414-3C15-4692-8B7A-0CA735745F9E}" dt="2021-05-14T18:17:48.744" v="686" actId="1076"/>
          <ac:spMkLst>
            <pc:docMk/>
            <pc:sldMk cId="1461513443" sldId="258"/>
            <ac:spMk id="94" creationId="{428E20BF-F3E2-4F40-A07D-E3321A87678C}"/>
          </ac:spMkLst>
        </pc:spChg>
        <pc:spChg chg="add mod">
          <ac:chgData name="筠婷 李" userId="05eca34a6e8e16fa" providerId="LiveId" clId="{0A057414-3C15-4692-8B7A-0CA735745F9E}" dt="2021-05-14T18:19:18.550" v="714" actId="1076"/>
          <ac:spMkLst>
            <pc:docMk/>
            <pc:sldMk cId="1461513443" sldId="258"/>
            <ac:spMk id="104" creationId="{490FDC9F-CEC1-4D28-BE3E-4F9DBD475C2A}"/>
          </ac:spMkLst>
        </pc:spChg>
        <pc:spChg chg="add mod">
          <ac:chgData name="筠婷 李" userId="05eca34a6e8e16fa" providerId="LiveId" clId="{0A057414-3C15-4692-8B7A-0CA735745F9E}" dt="2021-05-14T18:20:18.111" v="721" actId="1076"/>
          <ac:spMkLst>
            <pc:docMk/>
            <pc:sldMk cId="1461513443" sldId="258"/>
            <ac:spMk id="107" creationId="{7E48D2FD-9602-4415-9A95-C9559CEB7EDA}"/>
          </ac:spMkLst>
        </pc:spChg>
        <pc:spChg chg="add mod">
          <ac:chgData name="筠婷 李" userId="05eca34a6e8e16fa" providerId="LiveId" clId="{0A057414-3C15-4692-8B7A-0CA735745F9E}" dt="2021-05-14T18:20:37.131" v="726" actId="1076"/>
          <ac:spMkLst>
            <pc:docMk/>
            <pc:sldMk cId="1461513443" sldId="258"/>
            <ac:spMk id="111" creationId="{3755707C-A922-4361-8F61-5F6A106406A8}"/>
          </ac:spMkLst>
        </pc:spChg>
        <pc:spChg chg="add mod">
          <ac:chgData name="筠婷 李" userId="05eca34a6e8e16fa" providerId="LiveId" clId="{0A057414-3C15-4692-8B7A-0CA735745F9E}" dt="2021-05-14T18:21:19.833" v="741" actId="1038"/>
          <ac:spMkLst>
            <pc:docMk/>
            <pc:sldMk cId="1461513443" sldId="258"/>
            <ac:spMk id="112" creationId="{9438444C-C105-4A1E-A750-E2DA997DAC7C}"/>
          </ac:spMkLst>
        </pc:spChg>
        <pc:spChg chg="add mod">
          <ac:chgData name="筠婷 李" userId="05eca34a6e8e16fa" providerId="LiveId" clId="{0A057414-3C15-4692-8B7A-0CA735745F9E}" dt="2021-05-14T18:21:29.680" v="745" actId="20577"/>
          <ac:spMkLst>
            <pc:docMk/>
            <pc:sldMk cId="1461513443" sldId="258"/>
            <ac:spMk id="113" creationId="{8E49B1BA-0331-4DF2-85FA-EBDDEE81B89B}"/>
          </ac:spMkLst>
        </pc:spChg>
        <pc:spChg chg="add mod">
          <ac:chgData name="筠婷 李" userId="05eca34a6e8e16fa" providerId="LiveId" clId="{0A057414-3C15-4692-8B7A-0CA735745F9E}" dt="2021-05-14T18:21:42.810" v="749" actId="20577"/>
          <ac:spMkLst>
            <pc:docMk/>
            <pc:sldMk cId="1461513443" sldId="258"/>
            <ac:spMk id="114" creationId="{6524EA2E-50F7-4C9D-8337-AC645B2D029B}"/>
          </ac:spMkLst>
        </pc:spChg>
        <pc:spChg chg="add mod">
          <ac:chgData name="筠婷 李" userId="05eca34a6e8e16fa" providerId="LiveId" clId="{0A057414-3C15-4692-8B7A-0CA735745F9E}" dt="2021-05-14T18:22:11.165" v="763" actId="14100"/>
          <ac:spMkLst>
            <pc:docMk/>
            <pc:sldMk cId="1461513443" sldId="258"/>
            <ac:spMk id="115" creationId="{B6E76ADA-3FA4-481F-9B93-FBCA917C78CA}"/>
          </ac:spMkLst>
        </pc:spChg>
        <pc:grpChg chg="add del mod">
          <ac:chgData name="筠婷 李" userId="05eca34a6e8e16fa" providerId="LiveId" clId="{0A057414-3C15-4692-8B7A-0CA735745F9E}" dt="2021-05-14T17:45:13.682" v="349" actId="478"/>
          <ac:grpSpMkLst>
            <pc:docMk/>
            <pc:sldMk cId="1461513443" sldId="258"/>
            <ac:grpSpMk id="4" creationId="{68E1114E-CD31-457C-92A6-DF5B57162D03}"/>
          </ac:grpSpMkLst>
        </pc:grpChg>
        <pc:grpChg chg="add mod">
          <ac:chgData name="筠婷 李" userId="05eca34a6e8e16fa" providerId="LiveId" clId="{0A057414-3C15-4692-8B7A-0CA735745F9E}" dt="2021-05-14T18:15:05.823" v="653" actId="1076"/>
          <ac:grpSpMkLst>
            <pc:docMk/>
            <pc:sldMk cId="1461513443" sldId="258"/>
            <ac:grpSpMk id="13" creationId="{D71E5F1D-1181-48C8-8F6D-D2BF621D055A}"/>
          </ac:grpSpMkLst>
        </pc:grpChg>
        <pc:grpChg chg="add mod">
          <ac:chgData name="筠婷 李" userId="05eca34a6e8e16fa" providerId="LiveId" clId="{0A057414-3C15-4692-8B7A-0CA735745F9E}" dt="2021-05-14T18:21:48.018" v="750" actId="1076"/>
          <ac:grpSpMkLst>
            <pc:docMk/>
            <pc:sldMk cId="1461513443" sldId="258"/>
            <ac:grpSpMk id="14" creationId="{B6AEB792-440C-4570-AF1E-1256F88314CD}"/>
          </ac:grpSpMkLst>
        </pc:grpChg>
        <pc:grpChg chg="add mod">
          <ac:chgData name="筠婷 李" userId="05eca34a6e8e16fa" providerId="LiveId" clId="{0A057414-3C15-4692-8B7A-0CA735745F9E}" dt="2021-05-14T18:15:05.823" v="653" actId="1076"/>
          <ac:grpSpMkLst>
            <pc:docMk/>
            <pc:sldMk cId="1461513443" sldId="258"/>
            <ac:grpSpMk id="29" creationId="{FBC87936-254E-487B-944D-BC52FEF34905}"/>
          </ac:grpSpMkLst>
        </pc:grpChg>
        <pc:grpChg chg="add mod">
          <ac:chgData name="筠婷 李" userId="05eca34a6e8e16fa" providerId="LiveId" clId="{0A057414-3C15-4692-8B7A-0CA735745F9E}" dt="2021-05-14T18:15:05.823" v="653" actId="1076"/>
          <ac:grpSpMkLst>
            <pc:docMk/>
            <pc:sldMk cId="1461513443" sldId="258"/>
            <ac:grpSpMk id="59" creationId="{02DE6220-4191-4268-AC68-423A705FE863}"/>
          </ac:grpSpMkLst>
        </pc:grpChg>
        <pc:grpChg chg="add mod">
          <ac:chgData name="筠婷 李" userId="05eca34a6e8e16fa" providerId="LiveId" clId="{0A057414-3C15-4692-8B7A-0CA735745F9E}" dt="2021-05-14T18:15:05.823" v="653" actId="1076"/>
          <ac:grpSpMkLst>
            <pc:docMk/>
            <pc:sldMk cId="1461513443" sldId="258"/>
            <ac:grpSpMk id="67" creationId="{F3562045-1F70-4F3A-B6AA-F3126A3C1B3F}"/>
          </ac:grpSpMkLst>
        </pc:grpChg>
        <pc:cxnChg chg="add mod">
          <ac:chgData name="筠婷 李" userId="05eca34a6e8e16fa" providerId="LiveId" clId="{0A057414-3C15-4692-8B7A-0CA735745F9E}" dt="2021-05-14T18:15:05.823" v="653" actId="1076"/>
          <ac:cxnSpMkLst>
            <pc:docMk/>
            <pc:sldMk cId="1461513443" sldId="258"/>
            <ac:cxnSpMk id="36" creationId="{124826E6-DCE5-414C-B4B4-7FADAAFA5E11}"/>
          </ac:cxnSpMkLst>
        </pc:cxnChg>
        <pc:cxnChg chg="add mod">
          <ac:chgData name="筠婷 李" userId="05eca34a6e8e16fa" providerId="LiveId" clId="{0A057414-3C15-4692-8B7A-0CA735745F9E}" dt="2021-05-14T18:15:05.823" v="653" actId="1076"/>
          <ac:cxnSpMkLst>
            <pc:docMk/>
            <pc:sldMk cId="1461513443" sldId="258"/>
            <ac:cxnSpMk id="47" creationId="{B6DB3F94-ADA9-4B60-92AE-C4CC5B8240FF}"/>
          </ac:cxnSpMkLst>
        </pc:cxnChg>
        <pc:cxnChg chg="add del mod">
          <ac:chgData name="筠婷 李" userId="05eca34a6e8e16fa" providerId="LiveId" clId="{0A057414-3C15-4692-8B7A-0CA735745F9E}" dt="2021-05-14T18:15:05.823" v="653" actId="1076"/>
          <ac:cxnSpMkLst>
            <pc:docMk/>
            <pc:sldMk cId="1461513443" sldId="258"/>
            <ac:cxnSpMk id="61" creationId="{0B3F2BFE-DDE7-456A-9349-7E89FF150321}"/>
          </ac:cxnSpMkLst>
        </pc:cxnChg>
        <pc:cxnChg chg="mod">
          <ac:chgData name="筠婷 李" userId="05eca34a6e8e16fa" providerId="LiveId" clId="{0A057414-3C15-4692-8B7A-0CA735745F9E}" dt="2021-05-14T18:15:05.823" v="653" actId="1076"/>
          <ac:cxnSpMkLst>
            <pc:docMk/>
            <pc:sldMk cId="1461513443" sldId="258"/>
            <ac:cxnSpMk id="62" creationId="{B7ACE0A3-F718-40EE-BC97-342E7759861F}"/>
          </ac:cxnSpMkLst>
        </pc:cxnChg>
        <pc:cxnChg chg="add mod">
          <ac:chgData name="筠婷 李" userId="05eca34a6e8e16fa" providerId="LiveId" clId="{0A057414-3C15-4692-8B7A-0CA735745F9E}" dt="2021-05-14T18:15:05.823" v="653" actId="1076"/>
          <ac:cxnSpMkLst>
            <pc:docMk/>
            <pc:sldMk cId="1461513443" sldId="258"/>
            <ac:cxnSpMk id="82" creationId="{CFB6031C-C1DB-46E9-B8F0-E998CD589288}"/>
          </ac:cxnSpMkLst>
        </pc:cxnChg>
        <pc:cxnChg chg="add mod">
          <ac:chgData name="筠婷 李" userId="05eca34a6e8e16fa" providerId="LiveId" clId="{0A057414-3C15-4692-8B7A-0CA735745F9E}" dt="2021-05-14T18:18:01.513" v="690" actId="14100"/>
          <ac:cxnSpMkLst>
            <pc:docMk/>
            <pc:sldMk cId="1461513443" sldId="258"/>
            <ac:cxnSpMk id="86" creationId="{2695DAD9-358C-410E-B8E6-66CD1F513A61}"/>
          </ac:cxnSpMkLst>
        </pc:cxnChg>
        <pc:cxnChg chg="add mod">
          <ac:chgData name="筠婷 李" userId="05eca34a6e8e16fa" providerId="LiveId" clId="{0A057414-3C15-4692-8B7A-0CA735745F9E}" dt="2021-05-14T18:18:45.128" v="701" actId="1035"/>
          <ac:cxnSpMkLst>
            <pc:docMk/>
            <pc:sldMk cId="1461513443" sldId="258"/>
            <ac:cxnSpMk id="102" creationId="{784DF235-BBEC-413B-B5E6-F6FDD2EA152D}"/>
          </ac:cxnSpMkLst>
        </pc:cxnChg>
        <pc:cxnChg chg="add mod">
          <ac:chgData name="筠婷 李" userId="05eca34a6e8e16fa" providerId="LiveId" clId="{0A057414-3C15-4692-8B7A-0CA735745F9E}" dt="2021-05-14T18:20:15.072" v="720" actId="14100"/>
          <ac:cxnSpMkLst>
            <pc:docMk/>
            <pc:sldMk cId="1461513443" sldId="258"/>
            <ac:cxnSpMk id="106" creationId="{735523EE-6F08-4A64-84EC-E95399AD0350}"/>
          </ac:cxnSpMkLst>
        </pc:cxnChg>
        <pc:cxnChg chg="add mod">
          <ac:chgData name="筠婷 李" userId="05eca34a6e8e16fa" providerId="LiveId" clId="{0A057414-3C15-4692-8B7A-0CA735745F9E}" dt="2021-05-14T18:20:26.456" v="724" actId="14100"/>
          <ac:cxnSpMkLst>
            <pc:docMk/>
            <pc:sldMk cId="1461513443" sldId="258"/>
            <ac:cxnSpMk id="109" creationId="{AB48AB36-89FA-469E-97F0-84A6120F872C}"/>
          </ac:cxnSpMkLst>
        </pc:cxnChg>
      </pc:sldChg>
      <pc:sldChg chg="addSp delSp modSp new mod">
        <pc:chgData name="筠婷 李" userId="05eca34a6e8e16fa" providerId="LiveId" clId="{0A057414-3C15-4692-8B7A-0CA735745F9E}" dt="2021-05-14T19:53:49.662" v="1308" actId="14100"/>
        <pc:sldMkLst>
          <pc:docMk/>
          <pc:sldMk cId="3580749944" sldId="259"/>
        </pc:sldMkLst>
        <pc:spChg chg="mod">
          <ac:chgData name="筠婷 李" userId="05eca34a6e8e16fa" providerId="LiveId" clId="{0A057414-3C15-4692-8B7A-0CA735745F9E}" dt="2021-05-14T18:58:36.480" v="829" actId="1076"/>
          <ac:spMkLst>
            <pc:docMk/>
            <pc:sldMk cId="3580749944" sldId="259"/>
            <ac:spMk id="2" creationId="{BEFD027D-A199-4D14-A6F6-BE0A983BA16F}"/>
          </ac:spMkLst>
        </pc:spChg>
        <pc:spChg chg="del">
          <ac:chgData name="筠婷 李" userId="05eca34a6e8e16fa" providerId="LiveId" clId="{0A057414-3C15-4692-8B7A-0CA735745F9E}" dt="2021-05-14T18:24:24.573" v="787" actId="478"/>
          <ac:spMkLst>
            <pc:docMk/>
            <pc:sldMk cId="3580749944" sldId="259"/>
            <ac:spMk id="3" creationId="{736F9F52-58A0-4722-BBDA-9BC3DF18A114}"/>
          </ac:spMkLst>
        </pc:spChg>
        <pc:spChg chg="add mod">
          <ac:chgData name="筠婷 李" userId="05eca34a6e8e16fa" providerId="LiveId" clId="{0A057414-3C15-4692-8B7A-0CA735745F9E}" dt="2021-05-14T19:16:12.491" v="1013" actId="164"/>
          <ac:spMkLst>
            <pc:docMk/>
            <pc:sldMk cId="3580749944" sldId="259"/>
            <ac:spMk id="4" creationId="{2C200DE7-19B2-4665-A1ED-B520D4EBC8F9}"/>
          </ac:spMkLst>
        </pc:spChg>
        <pc:spChg chg="add del mod">
          <ac:chgData name="筠婷 李" userId="05eca34a6e8e16fa" providerId="LiveId" clId="{0A057414-3C15-4692-8B7A-0CA735745F9E}" dt="2021-05-14T18:56:06.705" v="803" actId="478"/>
          <ac:spMkLst>
            <pc:docMk/>
            <pc:sldMk cId="3580749944" sldId="259"/>
            <ac:spMk id="5" creationId="{F66BC445-4EF7-4B41-88F7-03F1A39853E6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6" creationId="{5BF2E1B6-E110-43A3-9699-D0DEDAACDCD9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7" creationId="{1E3BBD18-7DE2-492C-8BF6-AC0CB7D3D222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8" creationId="{3F500C2A-64B8-4ADB-8C38-618842479152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9" creationId="{273F6237-643E-43DD-8E49-BB0B313FB53C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10" creationId="{D815E106-655D-402A-80AE-6DD9B5BB8A43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11" creationId="{464BE016-0094-48DC-8B25-C7F7C40FB953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12" creationId="{76B75A07-B9FF-4BE3-83E9-EE288EE163D5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13" creationId="{6C850FA1-9FC2-4DE7-87CB-C732AFE82E00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14" creationId="{11F2041F-2F7B-4EC6-B073-B7FF3F28288F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15" creationId="{D9A76408-2C7C-40D5-844A-D68269046E66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16" creationId="{7F9F5278-6058-46A7-ADCA-A658B5FE6F95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17" creationId="{28A2C584-EF2E-4664-B96E-F0B4B6EBF26B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18" creationId="{AF10F4FA-8EC9-4A28-BDEC-476C429F7707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19" creationId="{638863D4-CF1F-4F93-88DC-32CA6CF7F776}"/>
          </ac:spMkLst>
        </pc:spChg>
        <pc:spChg chg="add del mod">
          <ac:chgData name="筠婷 李" userId="05eca34a6e8e16fa" providerId="LiveId" clId="{0A057414-3C15-4692-8B7A-0CA735745F9E}" dt="2021-05-14T18:58:07.439" v="820" actId="478"/>
          <ac:spMkLst>
            <pc:docMk/>
            <pc:sldMk cId="3580749944" sldId="259"/>
            <ac:spMk id="20" creationId="{8ED015CC-A424-4A3E-9901-32B3A7BC7555}"/>
          </ac:spMkLst>
        </pc:spChg>
        <pc:spChg chg="add del mod">
          <ac:chgData name="筠婷 李" userId="05eca34a6e8e16fa" providerId="LiveId" clId="{0A057414-3C15-4692-8B7A-0CA735745F9E}" dt="2021-05-14T19:15:08.522" v="986" actId="478"/>
          <ac:spMkLst>
            <pc:docMk/>
            <pc:sldMk cId="3580749944" sldId="259"/>
            <ac:spMk id="21" creationId="{56C2EF83-BD9A-468E-8D61-09072604CF11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2" creationId="{8D7C338B-D98B-484B-821F-C1510C307A83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3" creationId="{33E5BEFD-434C-40AC-A247-45460D3B7448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4" creationId="{517F0404-AD43-46BC-BCD4-888E4040BFDD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5" creationId="{50A7660D-77A6-4795-9A52-E013EE018940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6" creationId="{B782842E-6C8F-4E36-B30E-186CEF23F484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7" creationId="{3849CC2E-4BBE-4056-A7EB-81B181A842F3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8" creationId="{42586D70-15CB-45D5-8248-4A6640259112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9" creationId="{FB6B96BB-18B6-4166-AF4E-D85C795F65C1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0" creationId="{350A6A5B-F39D-4973-B258-1DE6EE76628D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1" creationId="{76006D32-8EDE-461E-82A5-A467679D23FD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2" creationId="{3D8DB61A-C8A7-40CC-8C4D-188CA2E5EBDF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3" creationId="{78D0E3FF-533C-485C-8B82-719DB1FEF763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4" creationId="{4EBAD5E0-C35F-494E-B348-A8FF6DF44DDC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5" creationId="{1808EEEF-A6C7-40C6-9D30-29A1FA17D043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6" creationId="{7D2374FF-39C4-4FDF-92B0-44B566B764C3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7" creationId="{DAE6E94E-AEDA-4CB2-975B-C67ECC3B1946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8" creationId="{64712DAB-DDFF-454A-BACC-EA0F09885E88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9" creationId="{5226F62B-121A-46B9-9220-E61D0CA6E0DF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40" creationId="{1D7035E2-7559-4DBE-8FD9-433A4C40D8A4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41" creationId="{66703122-3417-4A81-A482-11C86FB9DCBF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42" creationId="{A3A189BF-5D96-4EC9-A0FF-42E4E2EE2D9C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43" creationId="{C81DFD5D-DD24-4540-A0B1-1A5EE2FE2DBA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44" creationId="{30372AF8-B7AD-4922-85D2-6C3916D8C64C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45" creationId="{569DA985-5E30-452A-ABF7-92BEEF90BA50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46" creationId="{0FBE0399-75ED-41E2-954C-38F16E1AD817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47" creationId="{90C0DDFF-A807-4D26-A709-65C03A6B248F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48" creationId="{793891A0-8C80-4CC6-9BA1-A5393E20EC8D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49" creationId="{81CBDE9C-239B-4547-B4D2-98D68D64EC3A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50" creationId="{1C8B4AE0-A858-4FCD-A1EF-6DFD19C103D0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51" creationId="{CB700CE1-2E71-4172-B1FE-6FC1D720A5F6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52" creationId="{22726D25-3088-42BE-AD61-A283BAA8C2F4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53" creationId="{DFDCB84D-D544-40E0-87BE-BBF7BB554494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54" creationId="{6097F84C-DA80-4F8B-88BE-F66E54C82903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55" creationId="{AD346C81-62AD-4BF3-BA8F-81905C5442AB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56" creationId="{AFE44B5D-3349-4DE5-8EA3-2A0604F4B5B8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57" creationId="{845F20EB-B327-4665-A772-694F5A860407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58" creationId="{D28A3B09-5263-420A-AA5A-93E8F679C11D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59" creationId="{CD0E552E-3097-4E76-B526-A6417DC0114A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60" creationId="{E6505E6F-6534-4863-92F9-0BA16D12F482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61" creationId="{15D63264-46E4-4D68-B546-DA63DDFBAFAD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62" creationId="{626E0FE5-116E-46A0-821D-EB65AEE90B97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63" creationId="{2F7B58D0-DAE4-4BC7-85BE-B113398BA539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64" creationId="{13022F2A-9084-40E5-AE20-C47CBAD49C9F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65" creationId="{7EF79E1C-8C41-4535-8064-419D11CAA2E3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66" creationId="{9CAD2D91-BCE1-4C48-9CB9-5DAB87DA8D5D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67" creationId="{0F52CACF-FD2A-45A7-AADB-2EB72CF516F8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68" creationId="{B0B910EE-21D1-4C19-A797-DD6E80378325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69" creationId="{A451E3EF-A046-4E16-8020-47037BF79DE1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70" creationId="{19D82245-FC85-47ED-B69F-9F512ADE52C7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71" creationId="{87D0ECB3-4B2F-4B5D-BBCC-BBECF1202A50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72" creationId="{392BF69A-FE9E-40E8-9ABD-1621AF485C46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73" creationId="{EDB6406A-B7AE-4EC6-A0CA-22DA8D665BB1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74" creationId="{38C788C8-A6A5-4F68-84DF-A23B3D2AE01D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75" creationId="{8FC98D06-9A42-41B8-8A6B-114AA57FB17B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76" creationId="{B9B53944-7ABB-40C6-8B35-9B132C5E9146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77" creationId="{E8BB893B-767D-4E3D-A69D-69AD0688A2F3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78" creationId="{730BC681-8436-41C4-AB0C-31A763970469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79" creationId="{C2572242-833E-425A-BFC2-ED531C269DA3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80" creationId="{8D5C4AB2-EBD2-4186-8CD6-EB78FB090F7B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81" creationId="{4AA35AEF-D20B-4A24-A573-422949380B41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82" creationId="{4F4CC2BB-3D7D-4F33-AF08-E0927E90FAA6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83" creationId="{36D1A44B-A7E7-4F35-A1A1-B98F5E0C4203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84" creationId="{51657774-4C17-42C1-9702-8D924515EF40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85" creationId="{CAE500EF-C661-47A2-9D72-270F56AE6F28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86" creationId="{77462A27-2489-4AD0-9A63-79EDEED63603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87" creationId="{C89AB509-E739-4B66-9384-BC0790DB55EC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88" creationId="{9E8607C8-CA36-4D4A-B5F7-7A46B84589DB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89" creationId="{CC87DACA-3A4B-4C36-9BC2-C5B3E183228A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90" creationId="{5FB43874-EE32-4597-8FBC-55000EC771D7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91" creationId="{ADD981C0-9CBB-4FCE-8B71-8450EBB8104C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92" creationId="{FDF91CC3-4AFF-44EE-A5F2-E5FA0DB48706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93" creationId="{FC3D53BA-075C-4CBA-91D4-DCFE32654F2E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94" creationId="{127BD740-9290-4851-A0E1-B932122443FA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95" creationId="{145E3F9C-F21B-4950-8CEF-093191D40232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96" creationId="{D023684D-10A8-44DD-A68B-5D2170B99CE5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97" creationId="{DB04EEB9-486F-4D01-9112-95BC8AD2A784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98" creationId="{1470AC51-0C25-482F-B5FA-EAAE6457DA9D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99" creationId="{15B341AE-8528-4E21-969B-B68735134369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00" creationId="{87E66E26-6490-4C4F-9503-F6675F3D5FC1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01" creationId="{37948FD6-AAF4-44AE-A6F5-530C13A2E3A0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02" creationId="{385B4C56-F783-4E56-8478-6AA4DDCC3F94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03" creationId="{BCE7C5ED-8156-4FE6-8D6D-60C2A6D801F6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04" creationId="{65820617-0A9A-4088-99FC-6A1A36994A7B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05" creationId="{BEA96878-B61A-47DA-9330-3B6AA608AD0A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06" creationId="{C50F29FC-6C17-4656-AFBC-517D8C34E66B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07" creationId="{F4F8BF26-7D9E-408D-A96B-1E88027299FD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08" creationId="{9EBDA2F3-4A16-4CD2-9EBA-5EA84E6C88DA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09" creationId="{CA0553A9-96F3-41C3-9C92-49BC6326CFE6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10" creationId="{2E44F459-9270-4ABE-B3DB-27295D817B50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11" creationId="{4A50CAD2-7E47-4B1B-8FBD-419D1CCA1D7D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12" creationId="{ACF81412-BE98-40C7-B3AC-798C85A34EFE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13" creationId="{608F961C-517B-4ED4-BEEC-7E4A213B05F0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14" creationId="{A31AED98-91C3-48FD-9221-BC1216959B3C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15" creationId="{C1557DCE-6861-415F-B5CC-9C5A63E8B803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16" creationId="{14D8DB39-0FA6-4D24-A0E8-C84F4F79325F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17" creationId="{D968984D-0E1C-4E35-BED1-516CB20BB79B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18" creationId="{39EAE3E8-26CF-4B2A-97C5-E2D35E9707FA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19" creationId="{EF6188AD-81BF-413D-BF0A-CD632BE9AE72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20" creationId="{AB036063-2B6F-4000-8229-62748C4A4D74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21" creationId="{D1EE066D-585C-4F03-AC95-F1D107BC6049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22" creationId="{7A81F976-FFB3-434C-BD8A-8F0F4B1D4555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23" creationId="{ED4BF05C-AE6E-4995-A472-9EB876EC9357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24" creationId="{76ECBCE0-1A53-4EEE-8C66-F11FEE61396C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25" creationId="{B371230C-C062-4812-8A5F-EC94F2D133CE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26" creationId="{2B47CF24-0DB7-4CD0-B082-47593A32C5A6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27" creationId="{FC70ECA2-FC96-4ED4-AC8F-2ED346D3F851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28" creationId="{D199E931-72C5-4586-9FD8-A11126138096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29" creationId="{72F01235-1079-4D06-9204-FC494541A7A7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30" creationId="{F4708C64-9A6C-44C4-A600-53B2DFA70712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31" creationId="{01CC506E-9E3A-4CD6-9C3A-A7D8F6843FD4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32" creationId="{C346619D-2ECB-4F59-BDD0-C28B21612D57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33" creationId="{B5005E20-FA65-4842-86B3-83C32C9B3BB4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34" creationId="{E3730CBD-B236-4CD0-9BD7-BCBDA0AD9844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35" creationId="{53A58F3D-0871-4B90-9546-3A5373A2CD25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36" creationId="{3798BC76-5194-4921-9F3F-0399DBBD406A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37" creationId="{33FD3781-FD10-496F-85CA-4D5BB8298513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38" creationId="{10221BE5-5D58-4C14-B8B1-E5FADD0EAEC7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39" creationId="{BCDF0C70-CCFD-4CB3-A1DF-AFD44FEAD91C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40" creationId="{D3ECDB2D-1BB2-4918-BE17-8DEA5E3075E4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41" creationId="{F1BDBDC6-B188-44C6-ACF2-83195D74D45B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42" creationId="{6A6E8BE7-F36F-43E0-975A-AC3C7019295B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43" creationId="{1737780A-04C2-45C6-9E4B-E7BF397A5E1A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44" creationId="{5ADB8B76-644C-41EE-BB01-51BD4DF789CB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45" creationId="{4FF5C892-4997-4535-B232-48EF41B1345F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46" creationId="{C9CD4782-FB5E-465B-BB03-62AA6E5D6132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47" creationId="{D9C19340-C57A-4211-87F1-BB902C0B1E97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48" creationId="{EC241E12-053C-4B73-B7F2-D385CFF90044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49" creationId="{A1DD0671-3AC1-420B-8E9F-C4DC0E51188F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50" creationId="{1DA4B8A9-34B2-4078-87FE-BECA8EFB6E95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51" creationId="{23F42BAF-A4A0-4592-BF4C-4CEAE46215E1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52" creationId="{92E3D408-7F04-4F3E-A647-0540A8F32381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53" creationId="{979A7F3C-C1E5-4A09-B956-6B2ACC0F4A52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54" creationId="{38C5532E-104D-4F21-A2A7-582DD1623376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55" creationId="{36667CB0-1C0D-49C5-86DA-54FCD91BB174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56" creationId="{1F757BFA-50C6-4F74-9D35-2869A28517B1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57" creationId="{BA29590E-3824-4C38-BB50-6ACA3E2419BB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58" creationId="{BCE1FDC8-C3FA-4C7B-BBAA-41A92A7ED753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59" creationId="{94116DCB-CD2A-4372-AFE2-DB5FAF039BED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60" creationId="{369E78B3-BD13-4534-8BEC-AC3B48377789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61" creationId="{6145C1E1-E10B-406F-88D6-A282A37480F9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62" creationId="{7214788F-5EC8-4858-B8C2-2E21F8C83CC9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63" creationId="{51D12D86-15D9-4EE2-896D-6ACDD50634AD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64" creationId="{B6E0C4D3-4A60-4540-AFB1-D7D99F516932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65" creationId="{421E6A8B-EA97-42AF-9AF9-DEEF33328155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66" creationId="{882EA96F-0DD6-4018-B5BE-AE9164306DDC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67" creationId="{29FCD63F-3517-43A4-908A-34522E5D3891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68" creationId="{01C85B89-1E6E-4676-A748-6008ECD07B1B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69" creationId="{3536E288-BC56-480D-8AE2-C077ACB4ECF9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70" creationId="{B4050222-155E-4D59-8B20-4A05A88C394C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71" creationId="{6C3BD699-4A80-4544-92BE-969798E25F63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72" creationId="{5C520F30-C8C5-416A-AA1D-1321B209387E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73" creationId="{188F6A41-544D-4DF1-ACAF-FD46F2F22F7F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74" creationId="{51FAE8BE-64E4-419B-A250-5B82801504D6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75" creationId="{81F120ED-5FDA-49A1-80DA-D1BA88F2962E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76" creationId="{918AC0DC-41A1-48D8-B093-715AFB2E4DA8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77" creationId="{0E36E2B1-0AE8-4938-9104-462FA5E8CDD3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78" creationId="{E153C136-CEA7-4308-8079-B0229973C156}"/>
          </ac:spMkLst>
        </pc:spChg>
        <pc:spChg chg="add del mod">
          <ac:chgData name="筠婷 李" userId="05eca34a6e8e16fa" providerId="LiveId" clId="{0A057414-3C15-4692-8B7A-0CA735745F9E}" dt="2021-05-14T19:12:11.315" v="938" actId="478"/>
          <ac:spMkLst>
            <pc:docMk/>
            <pc:sldMk cId="3580749944" sldId="259"/>
            <ac:spMk id="179" creationId="{7DA20479-B8DD-4665-AFEA-EF479EA1E478}"/>
          </ac:spMkLst>
        </pc:spChg>
        <pc:spChg chg="add del mod">
          <ac:chgData name="筠婷 李" userId="05eca34a6e8e16fa" providerId="LiveId" clId="{0A057414-3C15-4692-8B7A-0CA735745F9E}" dt="2021-05-14T19:15:16.607" v="989" actId="478"/>
          <ac:spMkLst>
            <pc:docMk/>
            <pc:sldMk cId="3580749944" sldId="259"/>
            <ac:spMk id="268" creationId="{9FBBD302-7E51-473A-8204-17CD9F8148AE}"/>
          </ac:spMkLst>
        </pc:spChg>
        <pc:spChg chg="add del mod">
          <ac:chgData name="筠婷 李" userId="05eca34a6e8e16fa" providerId="LiveId" clId="{0A057414-3C15-4692-8B7A-0CA735745F9E}" dt="2021-05-14T19:15:16.607" v="989" actId="478"/>
          <ac:spMkLst>
            <pc:docMk/>
            <pc:sldMk cId="3580749944" sldId="259"/>
            <ac:spMk id="269" creationId="{608DA3C3-DF1B-4570-9928-79500BB30E95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70" creationId="{7650D416-7447-4A45-82C6-A192EDE611F5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71" creationId="{68B8AAED-78F3-4476-9AD6-FEF496744348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72" creationId="{74829929-1678-4452-8D30-E1FC8E7F7C35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73" creationId="{3ECB381C-3E17-4A75-9577-FA18B079F28D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74" creationId="{BB4DF722-8451-4278-BE42-641215BDB130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75" creationId="{D2989F8D-F657-4930-87C2-564BF79129E7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76" creationId="{A82DC59C-A610-4C5D-83D5-0F6D6F090001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77" creationId="{7FEA42B9-8B50-4A8D-A174-5AA34515429F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78" creationId="{A5232D0D-980A-4070-B039-DD411C822C86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79" creationId="{3556869B-E657-407F-A8AF-7DD5B385FD4C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80" creationId="{65D06F81-3FC2-4225-B14E-C20486BB84B1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81" creationId="{A2EFF2B2-E460-41A7-B5B4-971FEB790F3C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82" creationId="{766F03EF-F7D1-441E-A2F7-D9984BD7F9BF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83" creationId="{37FF2CB3-4E39-40D4-895D-F95FB050EED0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84" creationId="{4BBA176B-0BE7-4B54-AD71-CB0E374EA673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85" creationId="{CFB1149A-C553-4403-8201-59AF9DF1FA5F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86" creationId="{375F1F9E-EC97-4C18-89FB-17412736DB6A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87" creationId="{03ED15C6-7A9E-4629-BF25-BEC86188F2BB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88" creationId="{ED73EE02-A85A-4944-9E61-AEC19DA4B205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289" creationId="{74438603-946E-4325-8EDC-463EE5402848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290" creationId="{E409786E-813C-4EC0-B0B5-B9B929C64527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291" creationId="{BA91C470-E875-4CA7-B739-1F4F96001E80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292" creationId="{9FAE54A5-E9D3-4245-8A0D-6EDA16E71C5E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293" creationId="{C2CDA34D-3802-4365-BA9A-66F23B8D4E51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294" creationId="{1C92816B-6205-4DDB-8140-9244E73A9053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295" creationId="{489CEF82-62BC-425F-99B3-DC8674C1A900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296" creationId="{1E9DC8B7-9781-4B52-9975-42A26C46A00E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297" creationId="{B1A1B444-8335-4193-9747-0B6C7C7E3466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298" creationId="{263FBB4A-A0A3-430D-9BF6-9A26C985681B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299" creationId="{8171D5CD-9BED-417E-A50E-E08DAD45DBB0}"/>
          </ac:spMkLst>
        </pc:spChg>
        <pc:spChg chg="add del mod">
          <ac:chgData name="筠婷 李" userId="05eca34a6e8e16fa" providerId="LiveId" clId="{0A057414-3C15-4692-8B7A-0CA735745F9E}" dt="2021-05-14T19:15:16.607" v="989" actId="478"/>
          <ac:spMkLst>
            <pc:docMk/>
            <pc:sldMk cId="3580749944" sldId="259"/>
            <ac:spMk id="300" creationId="{7D852175-F307-4DD5-BD05-25DBE48F6EB3}"/>
          </ac:spMkLst>
        </pc:spChg>
        <pc:spChg chg="add del mod">
          <ac:chgData name="筠婷 李" userId="05eca34a6e8e16fa" providerId="LiveId" clId="{0A057414-3C15-4692-8B7A-0CA735745F9E}" dt="2021-05-14T19:15:16.607" v="989" actId="478"/>
          <ac:spMkLst>
            <pc:docMk/>
            <pc:sldMk cId="3580749944" sldId="259"/>
            <ac:spMk id="301" creationId="{B063C9F4-5ADD-4B03-98FC-96E76BD4E984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02" creationId="{12E83A17-66BC-4562-9CB8-13777DB5D545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03" creationId="{2B8E3243-F507-412A-A31E-A7474EFAB496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04" creationId="{401E890C-CEB9-4BC1-8BA8-D99BF7C71854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05" creationId="{76ABEB1D-0C5B-49A7-BFA4-5488FFF7C451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06" creationId="{AE3833A6-F011-42F6-A199-0BD7B077325A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07" creationId="{BD1C0635-1130-49BD-B858-F87A6CFB5CE7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08" creationId="{D13C90BB-399E-4C94-8ACA-C962FFCB6BF2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09" creationId="{63B33F0B-6B38-4896-8505-1FED20904B44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10" creationId="{39315646-7E6E-4D5F-87F1-B0A50D48888F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11" creationId="{038231B1-7BF5-4F64-8789-730465075270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12" creationId="{CEBAEAFB-F87E-4238-AAF1-5784DF794AB5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13" creationId="{639B1C89-0C81-4B82-A848-326E52184306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14" creationId="{7A380114-574E-459A-9490-CDD456DCDE7A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15" creationId="{FF8780B7-77E6-47E5-B3C2-019C5A00E7D8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16" creationId="{AEA94C3F-89D1-49AB-B73E-D317549FB665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17" creationId="{D15D94F4-9666-4DD9-BD42-5BD2ED7183A9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18" creationId="{9471603A-64DD-4623-85E9-7D5287960CB3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19" creationId="{DE0B378E-992B-493B-8CDC-FA7BC0E2B5D4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20" creationId="{3C438E30-563B-4EB0-80A7-5C2B1242777E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21" creationId="{AF6F13BA-15F2-4F49-9754-25A321FB292F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22" creationId="{2A35AF85-E257-4924-B025-6FA1B6D0BB32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23" creationId="{CDB602BF-56F0-476D-B5EB-C0F2951B4E6F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24" creationId="{71A7B99F-F3C7-4A9B-8DAC-5A84C6EBF547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25" creationId="{3F685362-EB26-48AF-86DE-D7303BD1DFEA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26" creationId="{0289C4FE-0041-438D-8B86-8E43C8EC377B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27" creationId="{84CB25D2-C093-408F-BA56-6804120259A9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28" creationId="{0A06B537-05A2-4D50-8A50-9014D00C6BDD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29" creationId="{D69804F0-C2B3-4B43-8ACA-1E02D2B2357B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30" creationId="{4EF9FAE2-DA5E-4602-9AD4-24A57D44EEEB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31" creationId="{16AA1140-E6DC-4DDB-A8A0-CDEECC63F1A3}"/>
          </ac:spMkLst>
        </pc:spChg>
        <pc:spChg chg="add del mod">
          <ac:chgData name="筠婷 李" userId="05eca34a6e8e16fa" providerId="LiveId" clId="{0A057414-3C15-4692-8B7A-0CA735745F9E}" dt="2021-05-14T19:15:16.607" v="989" actId="478"/>
          <ac:spMkLst>
            <pc:docMk/>
            <pc:sldMk cId="3580749944" sldId="259"/>
            <ac:spMk id="332" creationId="{624462D2-0287-424F-B551-9DECC0802036}"/>
          </ac:spMkLst>
        </pc:spChg>
        <pc:spChg chg="add del mod">
          <ac:chgData name="筠婷 李" userId="05eca34a6e8e16fa" providerId="LiveId" clId="{0A057414-3C15-4692-8B7A-0CA735745F9E}" dt="2021-05-14T19:15:16.607" v="989" actId="478"/>
          <ac:spMkLst>
            <pc:docMk/>
            <pc:sldMk cId="3580749944" sldId="259"/>
            <ac:spMk id="333" creationId="{CAE3CA9A-52F9-4ADA-89A4-894209C3A226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34" creationId="{0469C74F-7672-4E3D-AF5F-45A4C5837125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35" creationId="{B3E7C06B-FC2D-40C5-8765-28C97EC239A0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36" creationId="{C100AA77-CDC5-404A-8F02-3B300577FD81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37" creationId="{E819BEAF-784E-4EBA-9CEB-A3BF445F4224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38" creationId="{6421DAA3-7F42-471A-B263-374C05D716C0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39" creationId="{524C40F6-19F4-4D16-B566-DEE78734C91A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40" creationId="{B8438C97-EA4C-42D4-88B5-8D4B2E8434CC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41" creationId="{93A3333A-CCE5-45BA-803F-45A031839FD3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42" creationId="{50B13067-AF73-470F-9BDA-CB753C7974B6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43" creationId="{83C5F0BE-34D9-49B9-8C52-1E49AA158D7A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44" creationId="{4A492C35-907E-4C32-AAC9-2799F18D9993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45" creationId="{EFD69AA1-CCE5-45A8-8DEA-0EB5C5F683CA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46" creationId="{6026D13D-0752-4E10-ACFE-FC7DC66CEF1B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47" creationId="{CE2037DE-06F0-49F9-8AFD-D8505B61AEBF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48" creationId="{DBDBEE54-43B5-40EF-9FC1-25AD864C1DEC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49" creationId="{5CDF7474-9AF7-45D1-B4A0-4D4EC032EE3D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50" creationId="{1ACC944A-B61D-4F98-A8E1-4ADE0250B000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51" creationId="{283838B4-C26B-478C-9DF5-BF525EC8C236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52" creationId="{386F4FC8-3D88-4C2B-9B24-99B66E4E0C6D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53" creationId="{71DAAC50-E117-45CC-97B0-1094EB10D6F3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54" creationId="{A3899619-75A4-44B3-8A03-5A1133E5939C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55" creationId="{E3C16E90-63C9-4271-A144-79C21D95335B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56" creationId="{BD0351A1-2AFE-470C-A618-3D31908533E4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57" creationId="{77112CED-DCC5-4940-B6CF-303ECDEAD6DC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58" creationId="{8F229B79-8435-4D1F-A7BB-6489E25B6EEE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59" creationId="{BF495AAC-3D44-4BD1-995F-CCFC906B45DF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60" creationId="{31E0204F-3F71-4FA4-A24F-2969EACBD0E2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61" creationId="{62C11E34-B3DD-4988-9423-C2832805B8BB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62" creationId="{0E4DB3D8-96A6-4EB9-93F1-43C9DA1AE621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63" creationId="{62D16B4C-FF3D-46D0-9FCC-043FAF15CA57}"/>
          </ac:spMkLst>
        </pc:spChg>
        <pc:spChg chg="add del mod">
          <ac:chgData name="筠婷 李" userId="05eca34a6e8e16fa" providerId="LiveId" clId="{0A057414-3C15-4692-8B7A-0CA735745F9E}" dt="2021-05-14T19:15:16.607" v="989" actId="478"/>
          <ac:spMkLst>
            <pc:docMk/>
            <pc:sldMk cId="3580749944" sldId="259"/>
            <ac:spMk id="364" creationId="{0FAFFD44-2CF3-4DE8-8852-3A2C00A723A0}"/>
          </ac:spMkLst>
        </pc:spChg>
        <pc:spChg chg="add del mod">
          <ac:chgData name="筠婷 李" userId="05eca34a6e8e16fa" providerId="LiveId" clId="{0A057414-3C15-4692-8B7A-0CA735745F9E}" dt="2021-05-14T19:15:16.607" v="989" actId="478"/>
          <ac:spMkLst>
            <pc:docMk/>
            <pc:sldMk cId="3580749944" sldId="259"/>
            <ac:spMk id="365" creationId="{E75ADE1E-876F-4FEF-8AFA-16A46FCF58F1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66" creationId="{AE323B30-D38B-4A96-8B13-906A9A0E16F8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67" creationId="{132B947E-ADFE-4F83-B4F0-19CB79416990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68" creationId="{9A314EC3-9B92-45B7-B598-E71D536F868C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69" creationId="{3FAE2784-A375-45E7-B27A-896AEDBC89AD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70" creationId="{876E50BE-4D22-4DEB-B9E9-168ECFDBF2EA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71" creationId="{B3336D59-1BB7-49E4-8FF2-5F183CA7E0EB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72" creationId="{DA4225D8-C354-4FEC-8F13-6FBFE61D9BF1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73" creationId="{B1F6BAF8-5906-4180-8517-765D1551D380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74" creationId="{E61A36EC-BFF8-4F5E-ABE0-123CC9041B2C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75" creationId="{33468F4D-1D2C-4740-9E3A-F37D01241951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76" creationId="{CAF9568A-3E8A-47D3-872F-42859894A376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77" creationId="{CB4B468C-F684-4BC4-9FB0-133011C796D6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78" creationId="{B123D9AA-7588-44AE-91B4-4310C2885C50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79" creationId="{B8E6C294-94D4-4A66-8F65-827E8C8AFAF8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80" creationId="{72051FAD-5DBD-4E97-AECF-E2B1F14ABBF2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81" creationId="{74B0B2BE-0864-400C-B4B4-43394EAC5E0B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82" creationId="{78D517DE-9325-402E-B7CE-61124A9361B8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83" creationId="{A11C5769-2FA5-4B41-825B-56473B5F4446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84" creationId="{A1B7E513-3EE1-42E2-95BA-C8A38D8747B6}"/>
          </ac:spMkLst>
        </pc:spChg>
        <pc:spChg chg="add del mod">
          <ac:chgData name="筠婷 李" userId="05eca34a6e8e16fa" providerId="LiveId" clId="{0A057414-3C15-4692-8B7A-0CA735745F9E}" dt="2021-05-14T19:15:11.366" v="987" actId="478"/>
          <ac:spMkLst>
            <pc:docMk/>
            <pc:sldMk cId="3580749944" sldId="259"/>
            <ac:spMk id="385" creationId="{A1CCEAA6-82F1-4652-A818-F81419BF1134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86" creationId="{B1228046-9F59-4FD8-90F5-B30FFC38682F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87" creationId="{630436BF-F158-475A-89CE-2F865A0267E0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88" creationId="{C85A8C3E-7910-4D6F-AFD2-B1EC5C4D6C33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89" creationId="{F408E39D-FDC3-4387-A98E-C56B2D84E0E3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90" creationId="{3AB04DE7-DEF0-4FC5-90A1-456856EA8663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91" creationId="{AB8310AA-FFAD-422B-B004-6AC26156C0A1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92" creationId="{B80427B4-EDED-4CB1-8957-C81E941429B1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93" creationId="{0566C876-4557-4A45-9299-2B171E2FCB31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94" creationId="{BA084BCA-518B-42FD-9428-BF3533F48291}"/>
          </ac:spMkLst>
        </pc:spChg>
        <pc:spChg chg="add del mod">
          <ac:chgData name="筠婷 李" userId="05eca34a6e8e16fa" providerId="LiveId" clId="{0A057414-3C15-4692-8B7A-0CA735745F9E}" dt="2021-05-14T19:15:15.436" v="988" actId="478"/>
          <ac:spMkLst>
            <pc:docMk/>
            <pc:sldMk cId="3580749944" sldId="259"/>
            <ac:spMk id="395" creationId="{3384AA8C-8C22-4D25-B855-E8954BD5F540}"/>
          </ac:spMkLst>
        </pc:spChg>
        <pc:spChg chg="add del mod">
          <ac:chgData name="筠婷 李" userId="05eca34a6e8e16fa" providerId="LiveId" clId="{0A057414-3C15-4692-8B7A-0CA735745F9E}" dt="2021-05-14T19:16:09.976" v="1012" actId="478"/>
          <ac:spMkLst>
            <pc:docMk/>
            <pc:sldMk cId="3580749944" sldId="259"/>
            <ac:spMk id="403" creationId="{4C37EDF1-2127-4465-BFC3-E536BE1A2358}"/>
          </ac:spMkLst>
        </pc:spChg>
        <pc:spChg chg="mod">
          <ac:chgData name="筠婷 李" userId="05eca34a6e8e16fa" providerId="LiveId" clId="{0A057414-3C15-4692-8B7A-0CA735745F9E}" dt="2021-05-14T19:21:41.650" v="1053" actId="20577"/>
          <ac:spMkLst>
            <pc:docMk/>
            <pc:sldMk cId="3580749944" sldId="259"/>
            <ac:spMk id="408" creationId="{EAE5835B-8B43-4CDF-89B7-A14D00666E2E}"/>
          </ac:spMkLst>
        </pc:spChg>
        <pc:spChg chg="mod">
          <ac:chgData name="筠婷 李" userId="05eca34a6e8e16fa" providerId="LiveId" clId="{0A057414-3C15-4692-8B7A-0CA735745F9E}" dt="2021-05-14T19:16:27.651" v="1016"/>
          <ac:spMkLst>
            <pc:docMk/>
            <pc:sldMk cId="3580749944" sldId="259"/>
            <ac:spMk id="412" creationId="{7D672CCD-5974-4B88-96D7-4DEFF6301F8F}"/>
          </ac:spMkLst>
        </pc:spChg>
        <pc:spChg chg="mod">
          <ac:chgData name="筠婷 李" userId="05eca34a6e8e16fa" providerId="LiveId" clId="{0A057414-3C15-4692-8B7A-0CA735745F9E}" dt="2021-05-14T19:16:27.651" v="1016"/>
          <ac:spMkLst>
            <pc:docMk/>
            <pc:sldMk cId="3580749944" sldId="259"/>
            <ac:spMk id="416" creationId="{245DFB04-4381-4C1B-8A91-64608151FF59}"/>
          </ac:spMkLst>
        </pc:spChg>
        <pc:spChg chg="mod">
          <ac:chgData name="筠婷 李" userId="05eca34a6e8e16fa" providerId="LiveId" clId="{0A057414-3C15-4692-8B7A-0CA735745F9E}" dt="2021-05-14T19:16:35.631" v="1018"/>
          <ac:spMkLst>
            <pc:docMk/>
            <pc:sldMk cId="3580749944" sldId="259"/>
            <ac:spMk id="420" creationId="{0D5ACE27-744E-421E-A395-E178D8BDCE2C}"/>
          </ac:spMkLst>
        </pc:spChg>
        <pc:spChg chg="mod">
          <ac:chgData name="筠婷 李" userId="05eca34a6e8e16fa" providerId="LiveId" clId="{0A057414-3C15-4692-8B7A-0CA735745F9E}" dt="2021-05-14T19:16:35.631" v="1018"/>
          <ac:spMkLst>
            <pc:docMk/>
            <pc:sldMk cId="3580749944" sldId="259"/>
            <ac:spMk id="424" creationId="{5C9AEE5B-9D48-4514-BD85-35D71FFAD04D}"/>
          </ac:spMkLst>
        </pc:spChg>
        <pc:spChg chg="mod">
          <ac:chgData name="筠婷 李" userId="05eca34a6e8e16fa" providerId="LiveId" clId="{0A057414-3C15-4692-8B7A-0CA735745F9E}" dt="2021-05-14T19:16:35.631" v="1018"/>
          <ac:spMkLst>
            <pc:docMk/>
            <pc:sldMk cId="3580749944" sldId="259"/>
            <ac:spMk id="428" creationId="{20EDC958-0605-45FE-BBD6-614ABA412F3E}"/>
          </ac:spMkLst>
        </pc:spChg>
        <pc:spChg chg="mod">
          <ac:chgData name="筠婷 李" userId="05eca34a6e8e16fa" providerId="LiveId" clId="{0A057414-3C15-4692-8B7A-0CA735745F9E}" dt="2021-05-14T19:16:35.631" v="1018"/>
          <ac:spMkLst>
            <pc:docMk/>
            <pc:sldMk cId="3580749944" sldId="259"/>
            <ac:spMk id="432" creationId="{1B4BBE02-03CF-49C1-BD49-951FFC2299AF}"/>
          </ac:spMkLst>
        </pc:spChg>
        <pc:spChg chg="mod">
          <ac:chgData name="筠婷 李" userId="05eca34a6e8e16fa" providerId="LiveId" clId="{0A057414-3C15-4692-8B7A-0CA735745F9E}" dt="2021-05-14T19:16:47.660" v="1020"/>
          <ac:spMkLst>
            <pc:docMk/>
            <pc:sldMk cId="3580749944" sldId="259"/>
            <ac:spMk id="436" creationId="{1BFD5596-6668-4F40-9F04-D5E34D0FF288}"/>
          </ac:spMkLst>
        </pc:spChg>
        <pc:spChg chg="mod">
          <ac:chgData name="筠婷 李" userId="05eca34a6e8e16fa" providerId="LiveId" clId="{0A057414-3C15-4692-8B7A-0CA735745F9E}" dt="2021-05-14T19:16:47.660" v="1020"/>
          <ac:spMkLst>
            <pc:docMk/>
            <pc:sldMk cId="3580749944" sldId="259"/>
            <ac:spMk id="440" creationId="{3F931DAC-8167-4225-A0C4-8F7C42E0BDE7}"/>
          </ac:spMkLst>
        </pc:spChg>
        <pc:spChg chg="mod">
          <ac:chgData name="筠婷 李" userId="05eca34a6e8e16fa" providerId="LiveId" clId="{0A057414-3C15-4692-8B7A-0CA735745F9E}" dt="2021-05-14T19:16:47.660" v="1020"/>
          <ac:spMkLst>
            <pc:docMk/>
            <pc:sldMk cId="3580749944" sldId="259"/>
            <ac:spMk id="444" creationId="{FC805004-6EB1-47EE-B994-0D17338A5867}"/>
          </ac:spMkLst>
        </pc:spChg>
        <pc:spChg chg="mod">
          <ac:chgData name="筠婷 李" userId="05eca34a6e8e16fa" providerId="LiveId" clId="{0A057414-3C15-4692-8B7A-0CA735745F9E}" dt="2021-05-14T19:16:47.660" v="1020"/>
          <ac:spMkLst>
            <pc:docMk/>
            <pc:sldMk cId="3580749944" sldId="259"/>
            <ac:spMk id="448" creationId="{781770CC-1EBD-4775-9CB5-CF7D2E8151ED}"/>
          </ac:spMkLst>
        </pc:spChg>
        <pc:spChg chg="mod">
          <ac:chgData name="筠婷 李" userId="05eca34a6e8e16fa" providerId="LiveId" clId="{0A057414-3C15-4692-8B7A-0CA735745F9E}" dt="2021-05-14T19:16:47.660" v="1020"/>
          <ac:spMkLst>
            <pc:docMk/>
            <pc:sldMk cId="3580749944" sldId="259"/>
            <ac:spMk id="452" creationId="{EE773DDB-0218-41FD-99F1-6ED61EBE13D0}"/>
          </ac:spMkLst>
        </pc:spChg>
        <pc:spChg chg="mod">
          <ac:chgData name="筠婷 李" userId="05eca34a6e8e16fa" providerId="LiveId" clId="{0A057414-3C15-4692-8B7A-0CA735745F9E}" dt="2021-05-14T19:16:47.660" v="1020"/>
          <ac:spMkLst>
            <pc:docMk/>
            <pc:sldMk cId="3580749944" sldId="259"/>
            <ac:spMk id="456" creationId="{A59B0AE5-7E41-4169-9437-9112B3A90848}"/>
          </ac:spMkLst>
        </pc:spChg>
        <pc:spChg chg="mod">
          <ac:chgData name="筠婷 李" userId="05eca34a6e8e16fa" providerId="LiveId" clId="{0A057414-3C15-4692-8B7A-0CA735745F9E}" dt="2021-05-14T19:16:47.660" v="1020"/>
          <ac:spMkLst>
            <pc:docMk/>
            <pc:sldMk cId="3580749944" sldId="259"/>
            <ac:spMk id="460" creationId="{6C3CF5FB-1F53-4D37-AF8B-A24B5018FB6E}"/>
          </ac:spMkLst>
        </pc:spChg>
        <pc:spChg chg="mod">
          <ac:chgData name="筠婷 李" userId="05eca34a6e8e16fa" providerId="LiveId" clId="{0A057414-3C15-4692-8B7A-0CA735745F9E}" dt="2021-05-14T19:16:47.660" v="1020"/>
          <ac:spMkLst>
            <pc:docMk/>
            <pc:sldMk cId="3580749944" sldId="259"/>
            <ac:spMk id="464" creationId="{776F6966-92BA-4689-B2F4-3B9703138C88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468" creationId="{D7437C3A-117F-4CA8-BB59-4040B0660133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472" creationId="{44C23254-1BE8-4556-BE05-C04BD98591C0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476" creationId="{E0AED167-A011-4DBC-859B-30D69FB89C78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480" creationId="{C19C9B51-03A3-4B80-8EEF-D619107C46A0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484" creationId="{CE282224-4348-4AF4-B1E9-937331558BE3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488" creationId="{A6EE2760-DF27-4EA3-B997-732FCE8F76EA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492" creationId="{5626AF82-711D-46D9-BFA4-BEE2B8EF75C3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496" creationId="{CEB46496-4D4D-4625-BDB9-CAE43D30869B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500" creationId="{2E8C7F05-58EA-4BC5-AF58-CFD851476FC3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504" creationId="{D45FF552-0F23-415F-9B6E-1D363E305C2C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508" creationId="{87A9B24D-67EF-4036-B3F4-17545D1500E8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512" creationId="{5110C41B-AB4E-42E7-90DD-6ECD23E7F8A2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516" creationId="{08D8B801-E761-497C-94CB-EBED064F8E99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520" creationId="{ED3BA922-B02E-4404-AD30-63881BD36071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524" creationId="{FF3582A0-2472-4BE5-B672-2D1F24B2BBA6}"/>
          </ac:spMkLst>
        </pc:spChg>
        <pc:spChg chg="mod">
          <ac:chgData name="筠婷 李" userId="05eca34a6e8e16fa" providerId="LiveId" clId="{0A057414-3C15-4692-8B7A-0CA735745F9E}" dt="2021-05-14T19:17:02.968" v="1022"/>
          <ac:spMkLst>
            <pc:docMk/>
            <pc:sldMk cId="3580749944" sldId="259"/>
            <ac:spMk id="528" creationId="{150DD08E-50D1-426B-9901-33377E5858E4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32" creationId="{CF8C99A2-7189-4152-B5FB-9B0EE1F6C28C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36" creationId="{AD7EB185-21C5-4DB9-8B80-43BB4CF8648D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40" creationId="{3EFCCC92-35B7-4CF8-9699-0EEE9350F492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44" creationId="{254B9E5C-D97B-437C-8F6C-7A1FE442B65B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48" creationId="{6C322629-B91B-4C14-A297-853602BBE90D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52" creationId="{1FD2D917-5D31-4EED-9BD2-96C555957690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56" creationId="{64A263F7-A52F-417F-8BAD-1F0556DCCC5D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60" creationId="{2F7463F4-373F-4AF6-B87A-23C4E9957313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64" creationId="{953565A2-B9A4-4F98-8A3B-5995C80871F1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68" creationId="{63ABDC29-BF99-4616-92EF-1166FF003863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72" creationId="{FE522413-48A1-461C-AFF5-5CECD040EF38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76" creationId="{8DD38BC6-7A63-452D-8DEB-0D88D9BB1246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80" creationId="{F355F31D-E64A-4027-940E-40230C420CD5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84" creationId="{C8DC3BC3-46FC-4302-8918-69251251419C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88" creationId="{7A0FA482-C3DA-4AAE-A22E-883B445ACDAA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92" creationId="{B85A4E8C-32C1-4288-A69C-5BE6B0F10E80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596" creationId="{E2FD0054-E313-477B-8352-CE62FA72C478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00" creationId="{224C8AC2-F1A3-4395-8DE2-21ECDAEAAA1C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04" creationId="{7C498607-4A39-4E83-91D2-07CCAE58C16A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08" creationId="{05CB4CF0-DD73-47F3-86BF-5535DEC018E7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12" creationId="{F88F7A6A-6E4C-4BAA-90DE-EB576DD8C462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16" creationId="{D8EA8DE9-5600-40E2-A98E-991FB0ED4D08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20" creationId="{9CD87AC1-E287-4DD7-88BD-5E475870DAC8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24" creationId="{A9EAAA37-EF86-4E8D-ABCE-3D5DFC1441E5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28" creationId="{E9B80041-D821-4654-BB2A-3461AA8A0DF5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32" creationId="{CA0510E5-0D9F-42B7-87D7-494FBE15D023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36" creationId="{773E178B-3DAC-4482-A890-A0B4E1D655F8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40" creationId="{88597E84-E027-43F5-B5B2-EE90242E8EC3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44" creationId="{17A2AE24-DB65-4E49-88A2-C11FF6F618E4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48" creationId="{5B7FFF2B-C3FD-4D0B-AC15-DD120508E28A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52" creationId="{1772F16E-A3F7-4E34-A0BA-8FD18749166D}"/>
          </ac:spMkLst>
        </pc:spChg>
        <pc:spChg chg="mod">
          <ac:chgData name="筠婷 李" userId="05eca34a6e8e16fa" providerId="LiveId" clId="{0A057414-3C15-4692-8B7A-0CA735745F9E}" dt="2021-05-14T19:17:25.613" v="1025"/>
          <ac:spMkLst>
            <pc:docMk/>
            <pc:sldMk cId="3580749944" sldId="259"/>
            <ac:spMk id="656" creationId="{58BF4BC5-D30B-43E2-8C03-A9868BF30CEE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660" creationId="{D358A69A-D6C4-4E5B-92C1-38D1E208D0CB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664" creationId="{A12142FC-2F8F-4305-88C3-1F78E9B972C6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668" creationId="{92EFF808-810B-4C34-950E-9DFF5B2FC544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672" creationId="{03A2E8D1-C033-4AF9-9037-761B7DCEBBAE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676" creationId="{94CABD76-A31F-4018-B7CE-E7656E37800D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680" creationId="{13C5F92B-7FF9-424E-AA7D-FEBC23F47D96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684" creationId="{CE3E86F1-7433-4B3F-B3B1-8B463075B707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688" creationId="{33168EF6-E1F7-4F37-B31E-53EA0B3259AE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692" creationId="{90A4E451-0F63-49C5-864F-74A77E34A8AF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696" creationId="{B0EABA96-5AE2-429E-955C-C0B90FCB49C0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00" creationId="{9B8B7D52-5F5E-488F-99FC-A00F95996E05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04" creationId="{070D7244-4FF0-47AF-88D8-CAAD36CFFB5D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08" creationId="{716A50D7-1527-4806-9E60-29185873DE09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12" creationId="{FD8AFBEB-CE3F-469D-87F5-1011715364C9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16" creationId="{FD88F803-31E8-4710-9551-50A3FEE685BD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20" creationId="{12B660EF-642A-4414-94B8-CB0DC71F1B97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24" creationId="{2AF283A7-B0EC-4966-B044-60C3E31FED66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28" creationId="{CD5F216C-BFD1-48A7-A5A3-E5508E5B5BE7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32" creationId="{677C7B1E-3C3D-4670-809A-4CD332997E2E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36" creationId="{514A0E35-DA12-41C1-B7C6-5C868DE8C0D3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40" creationId="{135511DD-DDD7-445A-8C00-479525115F2A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44" creationId="{B86EC67C-445F-4421-88D9-A56DC0D2C2F5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48" creationId="{9F96C99A-6A3C-4684-8353-65639DCE06F4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52" creationId="{B1592B20-A955-4E02-BCFB-6D77FA69B3B7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56" creationId="{9FA40053-DD61-4511-B5D8-EDFAF6436F5C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60" creationId="{B2F48B7D-9E0C-4F62-A035-0276A91A4529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64" creationId="{3C1FF212-A8D7-43E4-893A-36951346AE40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68" creationId="{6FE84216-70D7-48C8-8A11-DD9D2B108CF9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72" creationId="{CBF14FF2-5537-4878-AB5E-FBC41687C182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76" creationId="{6A22BA09-E572-4715-A374-10ACD28338A9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80" creationId="{69C12DF8-D03A-4022-9676-5DD838490928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84" creationId="{DFAC4A47-9A21-4766-AD69-15EEE1BE34E7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88" creationId="{694B49CB-92B0-4B4C-A3E9-7DF7DA4A017F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92" creationId="{78CE9F0A-AFBE-4D1C-80CF-1B6A0B8859AF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796" creationId="{1087F127-77D1-40CE-9024-BCBABCC50FFC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00" creationId="{7F5F85F9-1384-441D-BD05-F3FDF2EEDE90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04" creationId="{342ABDDD-69C6-42DA-B2D1-6D0583723338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08" creationId="{7C03C792-68A5-48E1-8526-1F86F6D86216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12" creationId="{0A7233BD-EEF3-4AAB-A2A1-BCF93F76D9F6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16" creationId="{DA253D94-9745-4D2A-8F98-44BBF7D8CF40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20" creationId="{A55EDDEE-F5C2-46C9-B750-84957F023E3E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24" creationId="{54885929-9708-4970-AC92-D0911D525DE2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28" creationId="{B15FA5AD-7EA7-4F58-9A4B-5C45358612C5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32" creationId="{AC6CD381-44AD-4479-8D62-88D3E86A82D6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36" creationId="{43B544F9-A4B9-4A9D-8075-03264EF0A1A5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40" creationId="{D512BCB5-76B8-40B0-AB6E-24C7639E8A4D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44" creationId="{212DB2A2-BE48-4779-A71A-7A5B041728A0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48" creationId="{40139021-BFA6-4E26-8229-2F441C501D8A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52" creationId="{855DD8EB-4D58-45D1-8449-6BFE89D0BC7C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56" creationId="{95391F66-7A8E-4CE0-A918-6ADE18FC3C7E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60" creationId="{A995F5E0-C429-437C-9743-6EC24ABF7D7F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64" creationId="{814CB1D6-441D-4B4B-968B-4AAFC6538544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68" creationId="{9B7B5AF6-B144-4718-B84E-B4FDAA1884C8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72" creationId="{EB4AF280-5347-4A81-9D7E-BA34F5F2F9A6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76" creationId="{130D8C88-63E0-449D-8027-9115744F7933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80" creationId="{D7638B04-5330-4C6B-8817-BB4944A346CD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84" creationId="{42215D31-227A-4ED1-A80D-DDC0473780AE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88" creationId="{1DC6DEC3-D96B-4C0D-A508-C58247191512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92" creationId="{50D48A6D-890B-4296-9F56-807BC978B601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896" creationId="{CFB6FFBE-994A-44AB-B365-2A91B64C3FA2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900" creationId="{0C4CDBCF-D751-4197-851D-3C7A6D328ED7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904" creationId="{D77E122A-976F-44C5-B80B-E0534BE60098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908" creationId="{A7BD72D7-08A8-4EC4-9C56-1780EBA42CCD}"/>
          </ac:spMkLst>
        </pc:spChg>
        <pc:spChg chg="mod">
          <ac:chgData name="筠婷 李" userId="05eca34a6e8e16fa" providerId="LiveId" clId="{0A057414-3C15-4692-8B7A-0CA735745F9E}" dt="2021-05-14T19:17:41.924" v="1027"/>
          <ac:spMkLst>
            <pc:docMk/>
            <pc:sldMk cId="3580749944" sldId="259"/>
            <ac:spMk id="912" creationId="{9D8B9214-3DED-424B-83F9-FD2344D87A95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16" creationId="{24B6741D-7FEE-4698-B4EF-98920984C9E5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20" creationId="{17010B98-0524-43FD-9D0D-6BB2BD8B620C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24" creationId="{1A1BF203-6FA3-42F1-90EC-456B1091A817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28" creationId="{B5EAB991-16AF-4284-A191-9E4F9DC85239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32" creationId="{ECB3B826-D1EB-4EFD-AB63-CE777B8CC35D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36" creationId="{825446B2-832A-438C-BC7E-6370F06F0B06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40" creationId="{ECACA28E-4BF1-446F-913E-E9B2199F7379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44" creationId="{5719356E-240B-4A4F-8C76-D504C8F30B71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48" creationId="{FA2BF64B-1A1B-4542-BCF2-75E15065D2BC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52" creationId="{6BF70AF8-EB8E-487F-A267-F505B1FC05B3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56" creationId="{B9D8EF54-5244-4A6D-9D51-C2C56FC38383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60" creationId="{44A9704F-5E53-41CD-A794-E407E89FEF3D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64" creationId="{7B319A35-B521-4A8C-B5E3-36D00CC1E818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68" creationId="{40242707-C1F2-4C53-AF2D-6ABD182593D0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72" creationId="{02E752A1-9DF3-4362-B75F-6DBE03B873BD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76" creationId="{120844B6-A1C9-4B32-9092-79FAF56A9281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80" creationId="{49045F81-B73E-495B-9DAD-9AF3090BA907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84" creationId="{089B4992-523A-4A64-895E-8781232453F7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88" creationId="{3A8AD0D8-BF30-4861-8B66-168871C1728C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92" creationId="{CC5285CA-1403-4814-AC2B-BC08342AA128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996" creationId="{EE071521-3BB6-4EE9-B275-7864D5E362D9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1000" creationId="{D15BDD26-58C7-4E34-8233-2EF59EA3761E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1004" creationId="{2C3AE5AF-5E51-4219-9CFC-F6724E2C4363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1008" creationId="{88FB7406-4560-4B18-AAB6-D3E924407456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1012" creationId="{E9C5061D-D16A-4F69-9C23-8B06CC636394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1016" creationId="{020EC74B-1971-4ADD-ADFF-B4C22E89AFD2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1020" creationId="{0D740835-86DE-44DE-BE76-198DB59D6351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1024" creationId="{CFD59B42-D06E-49CC-B2F9-087E0AB41547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1028" creationId="{FBAF5DE8-87EF-451B-A522-8900FC534B8F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1032" creationId="{C81ED199-FF3D-4783-8183-5B208AC1DFE2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1036" creationId="{36ED175E-C6DE-4251-9B31-97934572E907}"/>
          </ac:spMkLst>
        </pc:spChg>
        <pc:spChg chg="mod">
          <ac:chgData name="筠婷 李" userId="05eca34a6e8e16fa" providerId="LiveId" clId="{0A057414-3C15-4692-8B7A-0CA735745F9E}" dt="2021-05-14T19:18:15.346" v="1036"/>
          <ac:spMkLst>
            <pc:docMk/>
            <pc:sldMk cId="3580749944" sldId="259"/>
            <ac:spMk id="1040" creationId="{2F1DF049-BA3C-4A12-AD5A-6528D611C453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44" creationId="{E5D0ECA8-6019-4F91-9BAE-898A80CA908D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48" creationId="{FBE7C036-FAB1-4734-8BBA-9C2448F38AFC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52" creationId="{059C9F66-9A67-4103-BB0C-D428DD6DD1FA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56" creationId="{F0CE8F47-1B29-47D4-B9B3-4D3C2E0A379B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60" creationId="{712ECE8D-B1F8-43A6-8F03-462D00BA3448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64" creationId="{F98CBC4D-01F7-451B-92C1-B4FD1EE8C1F1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68" creationId="{EE1126CD-5689-4493-BC93-D58B0E393A65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72" creationId="{934A0537-E402-49F6-B3DF-1F98CB91C0F0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76" creationId="{0DC929B9-9F50-4D77-92A3-6A9EC0605C90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80" creationId="{74AF5321-E5C2-41D1-868D-22E6D3258E84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84" creationId="{C905D95F-57DD-4D89-A8EB-9EC2E77B4C93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88" creationId="{C7F3FB5A-2811-4238-AD76-70DDDFEC8E72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92" creationId="{5AD9338F-EB15-45AD-9A41-AB16214BBFAA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096" creationId="{B702A16D-33AC-4E71-82FD-1A51DDD44A91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00" creationId="{73824337-AAAF-4923-ADB1-6062CE302203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04" creationId="{47A7C7F3-8553-4967-8931-0034CF09D344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08" creationId="{07BA3A09-846D-4493-9B57-9B4C7921AF3C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12" creationId="{A7E6EDF7-53A4-4730-A6B2-64A37B2105AA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16" creationId="{87ED89BE-963B-4AA7-979A-FA51DAEBB61C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20" creationId="{6463CB07-403B-4F5C-92AE-781EA3907EDE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24" creationId="{9EFA198B-F090-4DDA-829B-F7685CF16D0B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28" creationId="{7BBC0F7C-1C2B-4CBB-9191-B00CB62E71B6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32" creationId="{D5A7B197-1BEA-4D12-82A1-0AFCE83BBACC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36" creationId="{70131E53-59A7-43ED-921B-4C6D02AF9595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40" creationId="{4A05B8C7-41A3-43C9-BBEA-4E4EE337095B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44" creationId="{9661ED00-58D2-448D-BD96-049C79090AB6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48" creationId="{D38FD066-D9CE-4EF4-AF6F-32CA0539467C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52" creationId="{D07D7E79-BAB8-4156-B6BF-EF1744C30FA7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56" creationId="{6DCDB2F5-3F37-40B0-A5C8-36913131B72E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60" creationId="{C8ECDC1C-D550-4878-82DB-3FA5466C3378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64" creationId="{CC327D76-65C9-432F-8F2F-907ECBBF9713}"/>
          </ac:spMkLst>
        </pc:spChg>
        <pc:spChg chg="mod">
          <ac:chgData name="筠婷 李" userId="05eca34a6e8e16fa" providerId="LiveId" clId="{0A057414-3C15-4692-8B7A-0CA735745F9E}" dt="2021-05-14T19:18:47.942" v="1040"/>
          <ac:spMkLst>
            <pc:docMk/>
            <pc:sldMk cId="3580749944" sldId="259"/>
            <ac:spMk id="1168" creationId="{00C7C20A-4708-4002-9A8A-686A91DC2525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172" creationId="{BDDE2CA6-59B0-4C2A-B6DD-29B03F3D123E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176" creationId="{E4639CEE-723E-4009-BA8C-95DFE0BC7C9C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180" creationId="{7FE41FC7-2D2F-4218-AA0E-35D199F97846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184" creationId="{2FC7568C-33C6-4F16-9BB1-9695B76E50A5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188" creationId="{9A3AA07C-CED8-4A59-8DFA-53EFAEEAFDD8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192" creationId="{D7521316-A1E8-46DA-89D2-38A9E334212F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196" creationId="{3D183235-4815-4188-AA92-4C9D3344FC12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00" creationId="{FFAA06AF-678E-4545-BE42-52D5E39A4179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04" creationId="{16916E98-6A47-425D-B724-E166A1AD124E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08" creationId="{F3D523C2-BC8E-4B33-88FA-46C73FAB3002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12" creationId="{FB19F2CA-2080-42D7-8FA8-A0E30A89EE9F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16" creationId="{7F9E607A-0ECD-4314-ACAC-1BE373C20A9B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20" creationId="{B0B06E4B-970E-4CEF-8CFE-D9494400C8B6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24" creationId="{518C54F4-63C7-4A5B-BF8A-D0CA7468C77F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28" creationId="{90387B5C-48F5-4C8B-951A-E59F5695AD4C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32" creationId="{519F7B73-6A3B-4074-A615-F8760CCDEDE0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36" creationId="{6C8242F5-D323-4020-80EC-FDA8333BE54C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40" creationId="{FAD53FE2-8D4E-4FF6-AB98-BD646C6DFE11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44" creationId="{08948828-9B47-4670-960D-B21C7AF02005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48" creationId="{6B526080-0301-467C-A0F0-7B7C482767DF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52" creationId="{FC2BD132-48CC-446B-9146-1B55358EFCC4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56" creationId="{DF0CB9E1-1923-4AC1-90AD-2CAEBCDD7E21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60" creationId="{C3DB34E4-EE9D-4136-8BC0-CDCB2FE45161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64" creationId="{1D07917E-692A-4499-AC9A-69ACB1B33424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68" creationId="{3A1118C2-9557-4006-BCBF-C33053B74833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72" creationId="{4C31EA27-45E5-4E82-9350-870EAF774C69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76" creationId="{9D69BD44-EF84-4AF7-BED5-2C85E869151C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80" creationId="{A29F69A2-58E0-4B51-B068-22A19603C738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84" creationId="{230BEF94-9A99-4A21-9C93-39E45203DB04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88" creationId="{BF2DB760-241F-4136-A8A9-03FD1CC19B24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92" creationId="{41EF797B-C129-4421-82F2-9473E9F62811}"/>
          </ac:spMkLst>
        </pc:spChg>
        <pc:spChg chg="mod">
          <ac:chgData name="筠婷 李" userId="05eca34a6e8e16fa" providerId="LiveId" clId="{0A057414-3C15-4692-8B7A-0CA735745F9E}" dt="2021-05-14T19:19:08.139" v="1043"/>
          <ac:spMkLst>
            <pc:docMk/>
            <pc:sldMk cId="3580749944" sldId="259"/>
            <ac:spMk id="1296" creationId="{537FF97D-70F6-4529-BDD3-9DDCE428224A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00" creationId="{90934140-10C2-46E9-924C-527FF46A0E4A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04" creationId="{F12080F3-DDFF-48B2-9BA6-2C0B6D964B57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08" creationId="{CCA3FC8F-E5D5-474A-9E00-DE004A6A9E53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12" creationId="{4F261CCF-5A85-4485-91A6-8E0B1A58674D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16" creationId="{CB4AF4CE-66EE-4991-A830-D0BD7A0D4104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20" creationId="{4FE85534-3454-4BEB-BB23-5E3FEBB15C40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24" creationId="{7648047D-B222-4425-B0B9-DD1C1E9A05FE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28" creationId="{21532C8A-8047-458E-9841-FBD12F1A4555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32" creationId="{DBABFCE9-1D5F-4AFF-8CCB-AF7111CCCAFB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36" creationId="{7474AA43-2B77-412F-97DE-46F5C182878C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40" creationId="{87C67C25-EEB9-4348-83A9-669EBEF8A14E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44" creationId="{E0D13D7E-C6D3-4E27-99ED-1091FA518318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48" creationId="{C62FE92D-1633-4014-93EE-AF9A553B7015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52" creationId="{BC3E3EFF-D25F-45EE-A9EE-785F22B1484B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56" creationId="{805F9222-4A7F-46F3-A2B8-5CF2D821B407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60" creationId="{9E368864-B7D6-439F-BA2F-1A70CCF470A8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64" creationId="{E66CB7EF-D43A-4576-A071-29DE8902EE58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68" creationId="{0B47AD00-5387-4CBE-AB87-36E87DA41C68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72" creationId="{2A17B428-D329-4BDC-A6F9-A1BEF4A2D5E0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76" creationId="{9F17C287-426C-4BCA-99FD-68E3A762E8C2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80" creationId="{C18A7987-D26F-4C87-9D1B-7CDB56051870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84" creationId="{DB552DB2-5063-45BF-8335-D94FCD61B67B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88" creationId="{65E77D9D-C350-4FDA-8FBD-6FE48CBB1155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92" creationId="{862865B1-7CB2-4DBA-B4AF-9398E67ECEFB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396" creationId="{1899ACD2-A1AA-4CF3-B234-03FD5C723F42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00" creationId="{AF877F59-5390-4ED7-AD81-6CDACC4E9938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04" creationId="{500A4788-6253-4889-8D65-535AB9850307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08" creationId="{7E95D4C1-1F42-428D-B64C-B26E6374678A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12" creationId="{282043CD-8392-4227-89A4-AD5B406C3974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16" creationId="{50C46DB9-3670-481D-80F6-622796E72063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20" creationId="{62E2E847-DD0E-4B2F-935A-9703EE03BD62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24" creationId="{D8811B80-0540-4B3E-811F-B45033A0DDB5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28" creationId="{399640C4-194D-4252-A89F-065FFAD08946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32" creationId="{92D4D0F6-578D-49B4-B09B-E7759BD85E24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36" creationId="{5BE2A486-8657-4287-AE02-F031AE8F19CE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40" creationId="{232EC801-A364-4569-B12D-3C2BCA60C5D7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44" creationId="{F0AEDCE2-47D9-4002-873A-9B34E8053697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48" creationId="{38D81F7E-53FD-41A0-ACB1-4FF5D3874F44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52" creationId="{062B85D4-8071-472A-A089-B719BBA9E0D9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56" creationId="{0763AA30-C225-4758-99AD-BBA20596C56C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60" creationId="{7B467501-4AD1-4C3A-A4F9-83CCA6DB0552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64" creationId="{FB1CFC29-AC17-4F58-ACA3-44F465B17EF2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68" creationId="{9BC09815-2AC1-4923-BF70-29961D968D3D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72" creationId="{6A59FB24-278C-4C3F-83C7-4BFAF76AC790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76" creationId="{67A2E5CF-04E3-4DA8-A62C-B52F825AB8E7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80" creationId="{303ED480-91D3-4C92-ACB9-870F54281002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84" creationId="{F32679C9-983D-4C25-A534-376530250315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88" creationId="{CDA5B3D1-0FD7-4CB0-AC31-B985B550874E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92" creationId="{FFE57854-8C07-4CA9-B887-2ED89DF873D0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496" creationId="{3423076A-9AD8-48A8-8577-E5E9DA0D58F0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00" creationId="{E956D235-94B0-40F3-B1D3-74AE35C2B645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04" creationId="{F4DBF412-055C-4C42-9D58-2F5B292062CE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08" creationId="{C08692A6-CF51-4184-8F72-3FCE55FDD055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12" creationId="{D506BE3F-C99B-47CA-85DC-2A19A930A2CE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16" creationId="{9D76ED8D-53D1-47BF-848B-7237F51CB6BB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20" creationId="{C0AE11F3-CE30-4CB5-AE42-B5CBD597854B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24" creationId="{4088662D-660A-41C2-A91E-FED3220465BC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28" creationId="{869A6091-4917-43C8-BEB4-BF7AC67ED9E5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32" creationId="{C09F124A-1359-4837-AF4F-B580200BCD82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36" creationId="{0C8532B3-DC7F-4600-A423-936395DDF8D2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40" creationId="{4B00916B-A91D-45FC-866B-CF830054533C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44" creationId="{58909FCC-4547-4B75-9DD4-77AB8B4C94C3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48" creationId="{78AD0B6E-AC85-4243-9CDB-A1D5C83AF31C}"/>
          </ac:spMkLst>
        </pc:spChg>
        <pc:spChg chg="mod">
          <ac:chgData name="筠婷 李" userId="05eca34a6e8e16fa" providerId="LiveId" clId="{0A057414-3C15-4692-8B7A-0CA735745F9E}" dt="2021-05-14T19:19:28.194" v="1047"/>
          <ac:spMkLst>
            <pc:docMk/>
            <pc:sldMk cId="3580749944" sldId="259"/>
            <ac:spMk id="1552" creationId="{F78AC9AF-BC32-4AC7-9AC0-64B8D3A0D753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556" creationId="{B45A0860-A4AA-445D-B7D5-12F3C0CB1C4D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560" creationId="{13075F41-B1BF-4469-9F50-7CC94B2B78E8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564" creationId="{13FC181C-7EC1-48B6-8473-845B16CA0628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568" creationId="{93BCAB94-7E5A-472D-B266-050B9B7798D8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572" creationId="{1034E44C-D320-4D61-8CB4-1966B4160C89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576" creationId="{B75E1365-FE7D-4E02-86CE-5FA582817723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580" creationId="{E5CF0723-5384-4650-B58E-3952A5F69EAA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584" creationId="{3F814397-A357-428D-A7C8-AF2F47B7A572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588" creationId="{68603ACE-0ED4-4AFB-B5CA-9691BA1DA233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592" creationId="{030F68FA-1C09-44F9-B1A2-729E6B6796B2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596" creationId="{5FDA7FEC-BBEE-4510-8E84-37F1400AEEF9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00" creationId="{99D1D13C-4D36-4964-BB49-A334C2B8FFC3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04" creationId="{21F505B3-805F-4197-AC99-4338845A49CA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08" creationId="{AE9F4183-CF7E-4E78-A0C5-C431CADE07BF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12" creationId="{F0A8A2B1-1A9C-468E-B5B3-859F460BDFB2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16" creationId="{F3D58419-10B7-47AD-A870-CB10EBBDE266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20" creationId="{2A2A7B3B-C697-4E84-B587-FCF1D5E2CE2D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24" creationId="{C4464B4C-CFAD-46FC-A204-51D1DEF03426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28" creationId="{A563D5C2-A862-485A-B6F5-847AF755677A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32" creationId="{A7DB15B5-1E5A-48E1-9A5B-C7FFBE30195A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36" creationId="{BFE34649-1851-4328-9060-42AABD3262E5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40" creationId="{11D045C9-DBF2-4C99-B301-D2BBD552B048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44" creationId="{6D745A22-C73B-468B-97AD-71B97EE792A0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48" creationId="{62E89772-9A19-4E97-864D-665C1C38A36D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52" creationId="{46529378-DFD4-4E2B-99D7-3415B39A5AB7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56" creationId="{4729DA06-A1CB-45C1-B914-82C034686900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60" creationId="{84E48B21-108C-497E-9A25-A1A24A7FA720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64" creationId="{8E5D4108-D59B-4A31-8AB3-C1784E4E52A4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68" creationId="{B7920B2A-E199-4721-856D-974C29272AE2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72" creationId="{E6E6EC91-EB79-4713-A6A8-A5DD0FEB47C5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76" creationId="{B22AF2F7-ACB9-4F19-A019-02FF04A39A6B}"/>
          </ac:spMkLst>
        </pc:spChg>
        <pc:spChg chg="mod">
          <ac:chgData name="筠婷 李" userId="05eca34a6e8e16fa" providerId="LiveId" clId="{0A057414-3C15-4692-8B7A-0CA735745F9E}" dt="2021-05-14T19:19:40.157" v="1049"/>
          <ac:spMkLst>
            <pc:docMk/>
            <pc:sldMk cId="3580749944" sldId="259"/>
            <ac:spMk id="1680" creationId="{F6745639-CB6B-4A80-A8B5-1FE3171990EA}"/>
          </ac:spMkLst>
        </pc:spChg>
        <pc:spChg chg="mod">
          <ac:chgData name="筠婷 李" userId="05eca34a6e8e16fa" providerId="LiveId" clId="{0A057414-3C15-4692-8B7A-0CA735745F9E}" dt="2021-05-14T19:23:09.923" v="1110"/>
          <ac:spMkLst>
            <pc:docMk/>
            <pc:sldMk cId="3580749944" sldId="259"/>
            <ac:spMk id="1694" creationId="{8DF3E858-0CD4-4EA7-8070-68905AD02A8E}"/>
          </ac:spMkLst>
        </pc:spChg>
        <pc:spChg chg="mod">
          <ac:chgData name="筠婷 李" userId="05eca34a6e8e16fa" providerId="LiveId" clId="{0A057414-3C15-4692-8B7A-0CA735745F9E}" dt="2021-05-14T19:23:18.344" v="1112"/>
          <ac:spMkLst>
            <pc:docMk/>
            <pc:sldMk cId="3580749944" sldId="259"/>
            <ac:spMk id="1700" creationId="{509759AC-B9E2-49FB-9F67-EED77DB9EE68}"/>
          </ac:spMkLst>
        </pc:spChg>
        <pc:spChg chg="mod">
          <ac:chgData name="筠婷 李" userId="05eca34a6e8e16fa" providerId="LiveId" clId="{0A057414-3C15-4692-8B7A-0CA735745F9E}" dt="2021-05-14T19:23:18.344" v="1112"/>
          <ac:spMkLst>
            <pc:docMk/>
            <pc:sldMk cId="3580749944" sldId="259"/>
            <ac:spMk id="1706" creationId="{789659CB-71CA-4B64-B929-9479D0C77985}"/>
          </ac:spMkLst>
        </pc:spChg>
        <pc:spChg chg="mod">
          <ac:chgData name="筠婷 李" userId="05eca34a6e8e16fa" providerId="LiveId" clId="{0A057414-3C15-4692-8B7A-0CA735745F9E}" dt="2021-05-14T19:23:31.326" v="1116"/>
          <ac:spMkLst>
            <pc:docMk/>
            <pc:sldMk cId="3580749944" sldId="259"/>
            <ac:spMk id="1712" creationId="{465F6500-F482-4400-AAC9-C1DF32A64457}"/>
          </ac:spMkLst>
        </pc:spChg>
        <pc:spChg chg="mod">
          <ac:chgData name="筠婷 李" userId="05eca34a6e8e16fa" providerId="LiveId" clId="{0A057414-3C15-4692-8B7A-0CA735745F9E}" dt="2021-05-14T19:23:47.723" v="1120"/>
          <ac:spMkLst>
            <pc:docMk/>
            <pc:sldMk cId="3580749944" sldId="259"/>
            <ac:spMk id="1718" creationId="{2A5080AD-4E99-40F8-9047-E553C23A278F}"/>
          </ac:spMkLst>
        </pc:spChg>
        <pc:spChg chg="mod">
          <ac:chgData name="筠婷 李" userId="05eca34a6e8e16fa" providerId="LiveId" clId="{0A057414-3C15-4692-8B7A-0CA735745F9E}" dt="2021-05-14T19:23:47.723" v="1120"/>
          <ac:spMkLst>
            <pc:docMk/>
            <pc:sldMk cId="3580749944" sldId="259"/>
            <ac:spMk id="1724" creationId="{1301AFB5-8891-423D-A9FA-F54294891164}"/>
          </ac:spMkLst>
        </pc:spChg>
        <pc:spChg chg="mod">
          <ac:chgData name="筠婷 李" userId="05eca34a6e8e16fa" providerId="LiveId" clId="{0A057414-3C15-4692-8B7A-0CA735745F9E}" dt="2021-05-14T19:24:01.174" v="1123"/>
          <ac:spMkLst>
            <pc:docMk/>
            <pc:sldMk cId="3580749944" sldId="259"/>
            <ac:spMk id="1730" creationId="{698CC423-21FB-4A3E-837E-2C0F94CCF41E}"/>
          </ac:spMkLst>
        </pc:spChg>
        <pc:spChg chg="mod">
          <ac:chgData name="筠婷 李" userId="05eca34a6e8e16fa" providerId="LiveId" clId="{0A057414-3C15-4692-8B7A-0CA735745F9E}" dt="2021-05-14T19:24:10.392" v="1125"/>
          <ac:spMkLst>
            <pc:docMk/>
            <pc:sldMk cId="3580749944" sldId="259"/>
            <ac:spMk id="1736" creationId="{33C83890-9793-422F-AC81-FD39F4EABFA9}"/>
          </ac:spMkLst>
        </pc:spChg>
        <pc:spChg chg="mod">
          <ac:chgData name="筠婷 李" userId="05eca34a6e8e16fa" providerId="LiveId" clId="{0A057414-3C15-4692-8B7A-0CA735745F9E}" dt="2021-05-14T19:24:10.392" v="1125"/>
          <ac:spMkLst>
            <pc:docMk/>
            <pc:sldMk cId="3580749944" sldId="259"/>
            <ac:spMk id="1742" creationId="{3C3511F5-DC0E-4D57-B172-A1B0C340A9F2}"/>
          </ac:spMkLst>
        </pc:spChg>
        <pc:spChg chg="mod">
          <ac:chgData name="筠婷 李" userId="05eca34a6e8e16fa" providerId="LiveId" clId="{0A057414-3C15-4692-8B7A-0CA735745F9E}" dt="2021-05-14T19:24:19.448" v="1127"/>
          <ac:spMkLst>
            <pc:docMk/>
            <pc:sldMk cId="3580749944" sldId="259"/>
            <ac:spMk id="1748" creationId="{A7B244C6-2903-4357-A315-7FF498834B32}"/>
          </ac:spMkLst>
        </pc:spChg>
        <pc:spChg chg="mod">
          <ac:chgData name="筠婷 李" userId="05eca34a6e8e16fa" providerId="LiveId" clId="{0A057414-3C15-4692-8B7A-0CA735745F9E}" dt="2021-05-14T19:24:19.448" v="1127"/>
          <ac:spMkLst>
            <pc:docMk/>
            <pc:sldMk cId="3580749944" sldId="259"/>
            <ac:spMk id="1754" creationId="{C0A88330-83D7-420F-8DD7-5DEC2F62F365}"/>
          </ac:spMkLst>
        </pc:spChg>
        <pc:spChg chg="mod">
          <ac:chgData name="筠婷 李" userId="05eca34a6e8e16fa" providerId="LiveId" clId="{0A057414-3C15-4692-8B7A-0CA735745F9E}" dt="2021-05-14T19:24:19.448" v="1127"/>
          <ac:spMkLst>
            <pc:docMk/>
            <pc:sldMk cId="3580749944" sldId="259"/>
            <ac:spMk id="1760" creationId="{44173D96-D077-4E57-8490-6F3DAB7B1FA5}"/>
          </ac:spMkLst>
        </pc:spChg>
        <pc:spChg chg="mod">
          <ac:chgData name="筠婷 李" userId="05eca34a6e8e16fa" providerId="LiveId" clId="{0A057414-3C15-4692-8B7A-0CA735745F9E}" dt="2021-05-14T19:24:19.448" v="1127"/>
          <ac:spMkLst>
            <pc:docMk/>
            <pc:sldMk cId="3580749944" sldId="259"/>
            <ac:spMk id="1766" creationId="{E5361A5E-A65A-44B9-B6E0-56660E7A9343}"/>
          </ac:spMkLst>
        </pc:spChg>
        <pc:spChg chg="mod">
          <ac:chgData name="筠婷 李" userId="05eca34a6e8e16fa" providerId="LiveId" clId="{0A057414-3C15-4692-8B7A-0CA735745F9E}" dt="2021-05-14T19:24:32.891" v="1129"/>
          <ac:spMkLst>
            <pc:docMk/>
            <pc:sldMk cId="3580749944" sldId="259"/>
            <ac:spMk id="1772" creationId="{576FE01D-F3B7-4D4E-BF35-0402110D9EAA}"/>
          </ac:spMkLst>
        </pc:spChg>
        <pc:spChg chg="mod">
          <ac:chgData name="筠婷 李" userId="05eca34a6e8e16fa" providerId="LiveId" clId="{0A057414-3C15-4692-8B7A-0CA735745F9E}" dt="2021-05-14T19:24:32.891" v="1129"/>
          <ac:spMkLst>
            <pc:docMk/>
            <pc:sldMk cId="3580749944" sldId="259"/>
            <ac:spMk id="1778" creationId="{6FA04654-C8F8-4C3F-9EC4-62E2FEE2EC9C}"/>
          </ac:spMkLst>
        </pc:spChg>
        <pc:spChg chg="mod">
          <ac:chgData name="筠婷 李" userId="05eca34a6e8e16fa" providerId="LiveId" clId="{0A057414-3C15-4692-8B7A-0CA735745F9E}" dt="2021-05-14T19:24:32.891" v="1129"/>
          <ac:spMkLst>
            <pc:docMk/>
            <pc:sldMk cId="3580749944" sldId="259"/>
            <ac:spMk id="1784" creationId="{B9EC2268-248D-4DC5-9205-2E1B0B042EDF}"/>
          </ac:spMkLst>
        </pc:spChg>
        <pc:spChg chg="mod">
          <ac:chgData name="筠婷 李" userId="05eca34a6e8e16fa" providerId="LiveId" clId="{0A057414-3C15-4692-8B7A-0CA735745F9E}" dt="2021-05-14T19:24:32.891" v="1129"/>
          <ac:spMkLst>
            <pc:docMk/>
            <pc:sldMk cId="3580749944" sldId="259"/>
            <ac:spMk id="1790" creationId="{62793EB2-B0C7-405E-BF48-DFED9D116AE2}"/>
          </ac:spMkLst>
        </pc:spChg>
        <pc:spChg chg="mod">
          <ac:chgData name="筠婷 李" userId="05eca34a6e8e16fa" providerId="LiveId" clId="{0A057414-3C15-4692-8B7A-0CA735745F9E}" dt="2021-05-14T19:24:32.891" v="1129"/>
          <ac:spMkLst>
            <pc:docMk/>
            <pc:sldMk cId="3580749944" sldId="259"/>
            <ac:spMk id="1796" creationId="{A5618396-748B-4556-9B52-DAA5C5E8B091}"/>
          </ac:spMkLst>
        </pc:spChg>
        <pc:spChg chg="mod">
          <ac:chgData name="筠婷 李" userId="05eca34a6e8e16fa" providerId="LiveId" clId="{0A057414-3C15-4692-8B7A-0CA735745F9E}" dt="2021-05-14T19:24:32.891" v="1129"/>
          <ac:spMkLst>
            <pc:docMk/>
            <pc:sldMk cId="3580749944" sldId="259"/>
            <ac:spMk id="1802" creationId="{4DCBE898-1C43-420D-98F1-6BD2B1A3A1B3}"/>
          </ac:spMkLst>
        </pc:spChg>
        <pc:spChg chg="mod">
          <ac:chgData name="筠婷 李" userId="05eca34a6e8e16fa" providerId="LiveId" clId="{0A057414-3C15-4692-8B7A-0CA735745F9E}" dt="2021-05-14T19:24:32.891" v="1129"/>
          <ac:spMkLst>
            <pc:docMk/>
            <pc:sldMk cId="3580749944" sldId="259"/>
            <ac:spMk id="1808" creationId="{B6EA05EC-D06C-454E-ADD5-13A429194312}"/>
          </ac:spMkLst>
        </pc:spChg>
        <pc:spChg chg="mod">
          <ac:chgData name="筠婷 李" userId="05eca34a6e8e16fa" providerId="LiveId" clId="{0A057414-3C15-4692-8B7A-0CA735745F9E}" dt="2021-05-14T19:24:32.891" v="1129"/>
          <ac:spMkLst>
            <pc:docMk/>
            <pc:sldMk cId="3580749944" sldId="259"/>
            <ac:spMk id="1814" creationId="{09D9D133-B230-400E-8EA8-A421427ADF57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20" creationId="{A5BDC200-A2C1-4E18-AC2A-DDC8630C90FD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26" creationId="{3BD1F3ED-EBD9-47C1-BAC9-B33A7ED9B194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32" creationId="{9357BE05-AB9A-465E-96A2-E557C3D1131D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38" creationId="{C4B25569-CDB0-4918-BD42-B0E8E3CEB80E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44" creationId="{E64B411D-16B4-4E20-9745-2C0DCDC6534E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50" creationId="{AC8BF7FD-C5F1-44BD-9EE2-6B12CC319073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56" creationId="{F7EED023-8A29-4E9A-BE93-08E2D05CE80F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62" creationId="{D40033E1-845D-41F0-9448-CEE4618A000F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68" creationId="{7CB5D8FF-4E60-47C3-A4DA-26023D9792D6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74" creationId="{47291967-CAF1-48A1-B1B1-CECBBD5E4A84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80" creationId="{098E2A2F-CF28-41BB-8FB5-3BA21DF2AD7E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86" creationId="{90478312-9AF1-4B49-BCC2-45B25DCB05B7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92" creationId="{3FB130C5-CBC4-4DFC-A63E-0020720F2AF9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898" creationId="{BA19F352-A8BC-4E38-8675-8A8CC36CA2C4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904" creationId="{3EA52D46-5F9D-4B92-908A-DA1381C2E12D}"/>
          </ac:spMkLst>
        </pc:spChg>
        <pc:spChg chg="mod">
          <ac:chgData name="筠婷 李" userId="05eca34a6e8e16fa" providerId="LiveId" clId="{0A057414-3C15-4692-8B7A-0CA735745F9E}" dt="2021-05-14T19:24:42.764" v="1131"/>
          <ac:spMkLst>
            <pc:docMk/>
            <pc:sldMk cId="3580749944" sldId="259"/>
            <ac:spMk id="1910" creationId="{C9C08E87-56B8-4825-A14F-6D889648919B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16" creationId="{55DA568A-9F93-4697-B535-9C7EBF760811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22" creationId="{B97C74F8-2425-47B3-81F1-AE93C4290902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28" creationId="{5A60B054-B903-469C-A417-FCF6A87693C8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34" creationId="{BD93F37B-BF1E-4852-803B-04596A2176CC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40" creationId="{907A72EF-2F42-4253-A7A0-2A9B05A2B98F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46" creationId="{546CEA38-1CEE-49A5-A420-42B8530E7613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52" creationId="{9A23F07F-D980-4BF9-8C57-0C02D31E2AEB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58" creationId="{57A80F83-1DE9-46B1-9D0C-465E08453E08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64" creationId="{2E7BB3EA-2140-4A6F-97CA-6C2CA7A971AE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70" creationId="{58352CE3-2EDB-4E45-B9C1-3FEB4BD7E978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76" creationId="{6921A25B-2AAE-4E63-A7E4-DABC9CB60413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82" creationId="{EA66518B-6355-4E8A-8086-0430CDF20788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88" creationId="{60C146E3-3074-4628-9681-B55A26343D15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1994" creationId="{2431EC42-0B66-46E3-9876-FF1D5699F1F3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00" creationId="{1BE204B3-E7DF-4092-845C-E7BB8C71512F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06" creationId="{785D61ED-DEC5-4F80-860F-4C10880323F8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12" creationId="{58702393-26ED-4105-BC9D-CAE1DA2A2CC7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18" creationId="{C6F84E34-1877-465F-8619-D3D619306320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24" creationId="{368C07C4-7BC3-4236-B125-48B6FF4CC6DD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30" creationId="{29118BCF-5374-41C3-A70E-6E296E59AB52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36" creationId="{89B21A19-165A-4AC8-8827-9D4734CFF229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42" creationId="{F0919641-1CFD-4A18-96D7-7A20A1E63064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48" creationId="{75A2DA27-F879-4CFA-9145-4DB6F04B28F4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54" creationId="{F5C446A1-20C7-42B1-AE86-DAA4A7B69333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60" creationId="{5DFDF268-49DE-4328-94BC-2E498E75880E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66" creationId="{3117CC67-C001-4422-9D34-79C56BD500CE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72" creationId="{D0D146BE-66B3-4682-90EC-508F015E544D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78" creationId="{2AA6C48F-315D-422B-B082-716E600D26A0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84" creationId="{0FC6E29B-F6D9-4EA4-A66E-DC72054BDD1C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90" creationId="{F7CDD962-0527-4035-8F10-1914D579935A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096" creationId="{59DD0094-F291-40BF-9558-8B46033625BD}"/>
          </ac:spMkLst>
        </pc:spChg>
        <pc:spChg chg="mod">
          <ac:chgData name="筠婷 李" userId="05eca34a6e8e16fa" providerId="LiveId" clId="{0A057414-3C15-4692-8B7A-0CA735745F9E}" dt="2021-05-14T19:24:55.934" v="1133"/>
          <ac:spMkLst>
            <pc:docMk/>
            <pc:sldMk cId="3580749944" sldId="259"/>
            <ac:spMk id="2102" creationId="{755BEA26-3EA6-43EA-BA49-192118AC6C54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08" creationId="{62A6FC9D-CDDF-4464-89A4-308FAA7B70E9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14" creationId="{2CC658D9-A0B1-48A3-B437-5B852CD433AC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20" creationId="{EE0FC610-FB19-4EEA-976D-BA7DEDB4883A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26" creationId="{817A733D-F999-4130-893B-4D20BA28FA44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32" creationId="{31306415-865A-486B-8C19-A9C2541719A2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38" creationId="{EA50B6A8-BFD5-4748-9B19-B42C12709E95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44" creationId="{9BABBCEB-5D74-40F6-8A66-C47A4298BA55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50" creationId="{8D56FA47-05E9-4ED6-9496-4A1A26EC9AAB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56" creationId="{3EC53FCC-1158-420F-B51B-C77131FAD5FE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62" creationId="{7FB24DB9-244A-44F9-B1D3-481F95CA752A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68" creationId="{6F507C61-4154-461A-859C-2363877BC5CE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74" creationId="{64CE3BF5-DBB5-4730-B1F5-ACF618A68C51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80" creationId="{B6275F9D-40A8-434A-BF10-ADEEFE017DF6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86" creationId="{C9421B40-8AD5-4A35-8456-B7A309AD4EAC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92" creationId="{84769851-2798-414F-88BA-06619F7A3532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198" creationId="{A70DDACC-5E43-41C4-A0D0-301E288B8BDB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04" creationId="{27069F8A-B25C-40D8-907D-8CDF29AAB47B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10" creationId="{5D346123-93AE-44C2-A394-C6F68FC49396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16" creationId="{46690766-8C9D-45E6-B4B5-8C6C2BEBFC5E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22" creationId="{D2C531F7-6EEE-432C-8CDF-F8C98A200FA6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28" creationId="{FED6CB36-4691-4A70-AE22-D8F7B31723FB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34" creationId="{9D8482BA-9722-4B12-AB0E-6B9E317C305A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40" creationId="{2C2224BF-1D5C-4BF3-BC69-10210F89C1E6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46" creationId="{2D8EE38E-2752-4E10-B41D-3A3947621CF9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52" creationId="{11539231-BFEC-44C5-BB55-225967AE6D51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58" creationId="{19AF23B9-7398-4629-A010-24F6F86811D5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64" creationId="{C3057DEA-9F4A-49AB-B81A-DDD4E579B49C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70" creationId="{76A858B9-4F88-4247-A064-17CE9E7BAAC4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76" creationId="{B253EDF8-E5D8-4F4D-AA22-890DD2D284DB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82" creationId="{43C0CDD2-2041-4666-B57B-FFEB52E37E05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88" creationId="{28DC9A60-B261-4925-A2F8-896AC87D30E9}"/>
          </ac:spMkLst>
        </pc:spChg>
        <pc:spChg chg="mod">
          <ac:chgData name="筠婷 李" userId="05eca34a6e8e16fa" providerId="LiveId" clId="{0A057414-3C15-4692-8B7A-0CA735745F9E}" dt="2021-05-14T19:25:23.898" v="1135"/>
          <ac:spMkLst>
            <pc:docMk/>
            <pc:sldMk cId="3580749944" sldId="259"/>
            <ac:spMk id="2294" creationId="{939230BF-DDE7-45AE-B5C3-762A158CC761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00" creationId="{339BE5CC-5D5D-4990-BA8D-3C97AB17D722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06" creationId="{C1351573-A391-4249-8D6F-20901C664DF7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12" creationId="{71C64F74-797E-4DAA-BDA5-5C9B69047BDC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18" creationId="{C3E0B518-5AD9-443A-8D0B-E03EAAC2DE70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24" creationId="{AD293042-DE1F-4071-9A8B-18D0AB8DAA6D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30" creationId="{97AD67B5-813A-4DBA-9AA2-FBDC56334892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36" creationId="{C1820FB4-C31D-4A87-8AA9-438E8F97F9AD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42" creationId="{BF24DD37-1B0E-4B59-A50C-61C7D0B2F430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48" creationId="{5F036A3A-EBD0-4960-82F0-C107708B6DAF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54" creationId="{0FBF678D-4B6C-40BE-826E-1080683AEF39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60" creationId="{2B4A25B8-6D82-4A58-90DD-3621023C2BB7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66" creationId="{F70BA0ED-A23C-4461-A039-63EA1C174382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72" creationId="{DEB05F53-4635-45CA-B27E-4FEF844AF222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78" creationId="{55478873-4D32-4F6C-B4BE-F4F339E0E2FF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84" creationId="{3A34939C-E572-47F3-847F-C312B839C73B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90" creationId="{250018A1-B6CB-4EB0-9BC6-DFF44DF7F557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396" creationId="{C1507ADF-B76F-4B67-86B9-641776A901CC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02" creationId="{AB476E28-6422-4E72-90C0-A80A522FD804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08" creationId="{1EE4FA03-AF66-46AF-A1BF-13A062234AD7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14" creationId="{2C50BCA8-EB44-42F0-BCA5-267E81647B4B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20" creationId="{ADD20C90-9074-4C21-91F0-2973AE713E89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26" creationId="{B1FFAB88-1631-4BCC-AA85-A3CC937D553E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32" creationId="{594B5943-1799-4464-AD89-EAC06A48E815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38" creationId="{A4F7769F-B452-4AE5-ADAE-63FFC342BDAB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44" creationId="{88C71719-232B-45B2-8BBD-5087361740B1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50" creationId="{9B2AE308-1408-489C-8E57-028BC6608064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56" creationId="{F4941C41-9538-41E3-8E2B-4D2252F99093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62" creationId="{615081E8-21F5-47CA-AA42-64994A6E940E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68" creationId="{70F817F7-E8C1-426A-B9E2-A42D88D12185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74" creationId="{87848BCC-E8EA-4D3F-830B-792512AE19DC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80" creationId="{C257192B-C6AB-44A9-B954-24EC877F7925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86" creationId="{1C1670C0-859D-4484-8D12-1B342F907352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92" creationId="{B2F2DC5A-CF6B-44CE-9473-D99FAA24F278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498" creationId="{A404EF0F-B101-4C2C-B4F9-826D0A3A29AF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04" creationId="{13104970-D26C-434B-BCDF-40336FECF984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10" creationId="{507E452B-1BE1-4001-B531-6DD19D8D2D29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16" creationId="{5E60C02E-250B-4383-A98F-C68473FF7FD9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22" creationId="{C58BA776-4D9A-4BAD-AF30-40D4914A76A7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28" creationId="{7710B4C7-E101-4149-A98F-DC713553B9B3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34" creationId="{9E8B325A-66EB-4456-BEA0-555041266583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40" creationId="{36CD801B-4EFC-43C8-A278-9795B0FC2864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46" creationId="{018FEBE2-682C-4711-83A1-A8137231AC4E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52" creationId="{CD64B4AE-31EF-46A9-9B58-F1B38E60C666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58" creationId="{D0849AA9-9CC4-4FC0-B736-980DBCFA30CB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64" creationId="{E0FA7CD1-D3D5-4545-95C0-577CF1DF6FEE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70" creationId="{78E7AC0A-167F-4746-89D2-FF250CAD1298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76" creationId="{9D4501CC-3146-4794-8181-F43B19A1ED7E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82" creationId="{73B9EB80-46BB-4858-A0DD-50882DD6631C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88" creationId="{37362D31-927B-4F3C-802B-F1F4F7376FA4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594" creationId="{1C8600AC-C66A-4015-871E-41B62B3BD108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00" creationId="{41596125-469B-463E-84EA-80514DF53194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06" creationId="{1F3C7E92-C58D-4D41-BF10-39B076839212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12" creationId="{8F8E6666-6A99-4D27-97D8-086D89F84247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18" creationId="{5A0CDECD-2558-4D57-ADB5-6A3E35C24814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24" creationId="{298492EE-3DE0-4B7F-9589-7369EE4221A2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30" creationId="{B3FC4BB9-B35E-4E57-92BE-29A165BFEC28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36" creationId="{0144DB1E-E1E6-4127-9155-8E99629B6B13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42" creationId="{35EA891B-A84A-4B36-AFFF-F5BB2F4A8E43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48" creationId="{4D5C4F41-87DB-4CE9-B195-27754BB6FE17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54" creationId="{1B156AB8-3B60-498C-AA23-2C47D73AE648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60" creationId="{F5B91728-6538-414B-A0EB-0CF9959D994D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66" creationId="{61E90FA4-264E-4BDC-91E5-FD825B07738E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72" creationId="{0C6857BB-37D0-4F28-89F5-114DE75B9E71}"/>
          </ac:spMkLst>
        </pc:spChg>
        <pc:spChg chg="mod">
          <ac:chgData name="筠婷 李" userId="05eca34a6e8e16fa" providerId="LiveId" clId="{0A057414-3C15-4692-8B7A-0CA735745F9E}" dt="2021-05-14T19:25:32.055" v="1138"/>
          <ac:spMkLst>
            <pc:docMk/>
            <pc:sldMk cId="3580749944" sldId="259"/>
            <ac:spMk id="2678" creationId="{C7123509-B43A-43D8-8207-A75137062805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684" creationId="{EBAAD477-C714-4608-B45D-E75601BB50B2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690" creationId="{02FC6ED5-3E4E-48F2-A43F-E3F4BAC2B89F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696" creationId="{1752DE54-97B2-41A2-905D-BF736F145F8D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02" creationId="{CC82E3DB-C6D6-4A9E-B338-AB8EA01C36C7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08" creationId="{E6C831D7-BFC6-40AE-A604-13660DE88494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14" creationId="{315A9EC4-1FDF-43E3-9D8D-3146D793C65E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20" creationId="{C9D0D24C-E2D2-4F2B-8CDC-D9BF29B67CB9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26" creationId="{883280F6-D523-4A0A-A466-A81741C8842F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32" creationId="{509B3F77-AC8A-4C58-AA41-C7D4F2029DB5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38" creationId="{F1EFCADA-375D-4849-938D-9BC082AED1F8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44" creationId="{84EE1596-8063-4891-8020-D97843D9F26B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50" creationId="{81EB9089-C9F6-4BC8-810B-43201A6DD9CF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56" creationId="{F0B5BA0F-DEC8-47C6-B783-704AD2B78A63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62" creationId="{68C5450C-FBB0-4443-B3D9-A8675E2353ED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68" creationId="{6B0DB39F-DA39-45B2-838A-7A85B17C1A31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74" creationId="{A2E1AB1B-6EEB-4562-A501-E42399AB09D6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80" creationId="{35DB6B92-66EB-487F-A374-4983199F46F2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86" creationId="{0970FAFE-6C55-441B-B3ED-505C9A8F3BD8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92" creationId="{A5BB4E8C-5A4E-4D38-AE1E-9B12A3718E43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798" creationId="{2F8AE2C4-8B8B-4818-993D-3EA2CD70E636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804" creationId="{EAFB9F6C-3946-4136-9DBD-70D64191C424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810" creationId="{A6347251-45A8-4269-97C2-02F53462656C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816" creationId="{29ED2B58-D062-40DA-BEA1-8AE718CD6043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822" creationId="{B3BC6FCF-516F-4381-95C2-A6C5B4994E73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828" creationId="{2BB95AE0-081D-4089-96FF-EE66CFC3EA1D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834" creationId="{04189548-CE32-4E44-A0BD-13E87F93EF87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840" creationId="{359C939C-382F-46A6-A9AA-D7E18375D333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846" creationId="{3D5A866A-4090-488C-8545-51787DAB88B7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852" creationId="{E4FCB429-0C11-410C-B4DC-967E66E7ADF9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858" creationId="{C62149D7-9A43-468F-9428-CBD2C886564C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864" creationId="{180C3ACB-B8FF-482B-BB19-E35DDE9A470C}"/>
          </ac:spMkLst>
        </pc:spChg>
        <pc:spChg chg="mod">
          <ac:chgData name="筠婷 李" userId="05eca34a6e8e16fa" providerId="LiveId" clId="{0A057414-3C15-4692-8B7A-0CA735745F9E}" dt="2021-05-14T19:25:51.006" v="1140"/>
          <ac:spMkLst>
            <pc:docMk/>
            <pc:sldMk cId="3580749944" sldId="259"/>
            <ac:spMk id="2870" creationId="{FBD763ED-5481-4B05-AF2B-E8A3F63E2FD3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876" creationId="{316C9874-F286-41CD-98A6-9A23903BF0CA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882" creationId="{71B0184C-372C-4AEA-AC7D-7B8BD5F70582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888" creationId="{5D5CABAE-4B16-4F83-9DAA-10C45C001E38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894" creationId="{7FAEB0AB-6F0E-4201-8ED0-98AA37D27C4A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00" creationId="{BDBB4C3A-B84C-42A1-8E99-86AC8F62E543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06" creationId="{0F4BBA3F-85C2-4023-B20E-5AC8BEC5F714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12" creationId="{5580050A-020F-4582-9D2D-379643C4B0F2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18" creationId="{BCAA8066-D593-4070-AB87-BC30B5F5A347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24" creationId="{4F0081FB-B2F6-45B0-A2B2-F901AB52BE3F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30" creationId="{1CACB8DC-7450-493B-9CF5-230D57EFD393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36" creationId="{647B0EA1-5C9A-4E88-88F2-1C8EF92F8EBD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42" creationId="{E98E2445-65D0-4177-BD05-EB87B23DA8BB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48" creationId="{7CA0B23D-C34A-431C-8387-DF84D2C108F2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54" creationId="{B8A79580-7C2A-4605-89DF-99C56C189697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60" creationId="{F9E3D019-AC52-48FA-B636-60BEA4E2CE0B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66" creationId="{13F39FD8-D104-4A0F-9F37-187741E9B182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72" creationId="{4BC58162-BC11-4DBB-BBB1-47DCEF200953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78" creationId="{03347ADC-E458-407B-90BF-C18051CFD071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84" creationId="{85B27A6B-A7F1-48A1-9819-2BC884E780D0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90" creationId="{0405DE15-1404-4790-8984-7D709868E8F4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2996" creationId="{A2494051-A54B-4D0D-BB01-E28E02B41312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3002" creationId="{B35CE90F-0DBD-4E46-B74A-1089F090543C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3008" creationId="{281D3D91-0698-4E2F-B5B3-0C49BE297F63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3014" creationId="{A04E4CB8-3D09-48F6-98E0-72B098E4B3E9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3020" creationId="{25AE1026-A715-4DBB-830B-F6DC409DD225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3026" creationId="{76BD0E90-0313-4ACC-A524-02D7865500E7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3032" creationId="{4C595C71-9A76-4F38-B1BD-D6A880D27111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3038" creationId="{B70BC0DB-57C1-4B6E-A781-9A1CEC763E21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3044" creationId="{DA13751E-C085-40A6-B491-D137EA0C2CAF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3050" creationId="{2BC14234-0FD2-4D6D-AB24-ADA71E184318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3056" creationId="{E2BB218A-7133-475B-8596-AB25C1CFB07C}"/>
          </ac:spMkLst>
        </pc:spChg>
        <pc:spChg chg="mod">
          <ac:chgData name="筠婷 李" userId="05eca34a6e8e16fa" providerId="LiveId" clId="{0A057414-3C15-4692-8B7A-0CA735745F9E}" dt="2021-05-14T19:26:15.839" v="1143"/>
          <ac:spMkLst>
            <pc:docMk/>
            <pc:sldMk cId="3580749944" sldId="259"/>
            <ac:spMk id="3062" creationId="{5695CE55-BC9D-4CCC-9C2A-CE6AFF17665A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068" creationId="{6C1416BC-FE8A-47C3-A688-9537506DBB49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074" creationId="{D952F63D-ABED-46A8-98E6-069EC85D040B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080" creationId="{1FE0AFD8-9E68-48E3-9FAD-4D049E8842EE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086" creationId="{CBCADB20-408F-4C46-B2B3-A75D6F0CB9DD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092" creationId="{25FE70E1-A032-44CD-830C-050FF6450B6B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098" creationId="{773D0327-1956-4323-AE53-27E158983DB1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04" creationId="{E5B6DFAA-AF3B-4657-B52B-3D87FCECCDE1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10" creationId="{EB16F5CE-E873-4D3C-A995-8350B5524637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16" creationId="{D0061C98-9C94-40B7-BD32-5C5565DAB6BE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22" creationId="{FE424832-20C9-4F25-8059-5FC89D0312DD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28" creationId="{5D6B45D8-FADF-43F2-8B1A-A55390F7C651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34" creationId="{9CC53FC0-FC98-470E-9651-607D71C7A5C8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40" creationId="{9450C1A5-36F8-4FFE-946F-F30404A3E03E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46" creationId="{3FE1DFF6-7E73-4062-BAAA-046CBD2F2401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52" creationId="{B23F6EF1-8B11-4B79-B9F9-50074310D0C9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58" creationId="{565E36DF-C99C-4409-A80D-B65CD602C170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64" creationId="{DBC0890A-8F33-4AC4-A63B-72BFC8EB52D9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70" creationId="{79ABDE5C-5509-44E0-A8CB-62DA3BA9581A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76" creationId="{EA9FD72B-EFC2-4271-B717-711FBBEACD9D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82" creationId="{3F8B6EA5-D9E7-4DC8-A527-E8382F3CC34B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88" creationId="{3910C9A2-A928-45B3-BB4F-36E842EA41BA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194" creationId="{08480B31-7907-434A-8CCA-B8C30EED20A0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00" creationId="{176C2AA0-0FE8-4C4D-8918-D35FFDEF411E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06" creationId="{48658F5E-2540-4786-9CDC-1491C1D15353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12" creationId="{F38EEF3A-5042-4620-A97D-56E7590F72DE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18" creationId="{1963611D-AE5D-473C-9038-AE44FB07A68C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24" creationId="{E6DD1381-1E76-4DCF-80C4-4EFB4281C189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30" creationId="{6B33496C-DF33-4A78-BCD1-7B7F43BB27B4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36" creationId="{F5B8A161-06F1-4750-84BA-813270FE0FFE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42" creationId="{178DD211-D183-485C-9D12-F8F61BBB93AB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48" creationId="{354874D8-0F9A-4077-AB36-1ABBF4B333A5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54" creationId="{A0BD4C65-6498-42FB-B8A4-C6A00421DBCD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60" creationId="{8AFEB4AB-6031-4186-8B29-542F52C2D662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66" creationId="{514AE9FF-EC08-437A-9E0A-F253119978EA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72" creationId="{9315B544-0881-49DC-9F9B-104039D27543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78" creationId="{3938CA76-9BDB-46AF-B268-80CFB2AC76FF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84" creationId="{70E0243E-3D5B-41F6-A1DF-A3DA5DB310D8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90" creationId="{1AD89B16-A58A-4F1C-A439-A373716D9015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296" creationId="{8CEF2F26-E0FB-48BE-87B5-CD100B29429C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02" creationId="{6CD77C2B-5669-482F-819A-D60F947ABF81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08" creationId="{97E6678F-7981-455E-9DF9-E2AABF31C058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14" creationId="{CFC5F74D-BDAE-409C-B69F-972C29B6515B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20" creationId="{5D08B839-DA4F-41E3-B7E7-59A1F7DF61EB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26" creationId="{A292FCE2-DEEB-48B9-8BD2-760F3AF5EEC7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32" creationId="{F7412C8C-BB36-4208-B858-6E66A23978C3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38" creationId="{6D7F8EBA-ECF5-42FB-BA28-7C967B130C83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44" creationId="{7CE99BA9-4051-4F0B-9A9F-EA0C4733E058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50" creationId="{A041D6C5-3C3E-4129-8071-D6A57925C3C6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56" creationId="{420F94EB-251A-4AF8-B8CA-D0C32A676D58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62" creationId="{F5EDFCE5-86A6-4097-BBF0-2C933452B780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68" creationId="{35D6F443-88C7-409A-8EA1-B116A3027AC9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74" creationId="{CD7E227C-8CDB-411A-B7AF-C6DDC708BDD7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80" creationId="{A49AF6E0-FF1E-465E-8323-4CED661EA855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86" creationId="{7794303B-59D9-4E44-B35B-D96B9E0CB163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92" creationId="{B121471F-DC17-47B8-88F6-C3D49AEDAD2C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398" creationId="{0EADAA43-8FBF-4B99-ACFA-4589046BC624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404" creationId="{4B5234E0-27E0-44C9-927E-CFA3D48A2025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410" creationId="{22EE9B94-5AD1-4059-98F3-1445B26B4BB3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416" creationId="{D68484EC-C2FD-47EC-8E73-82582DB0B507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422" creationId="{63F825C9-C7F5-4814-B600-EA84A0B38C94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428" creationId="{E1898F40-57B5-40DD-9CD9-0D5E8F1EB2CD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434" creationId="{B699BA86-32F1-42DE-9C32-3F31FF0F7B6E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440" creationId="{2BEEEB55-12D3-4CF8-97D5-894242FCDBED}"/>
          </ac:spMkLst>
        </pc:spChg>
        <pc:spChg chg="mod">
          <ac:chgData name="筠婷 李" userId="05eca34a6e8e16fa" providerId="LiveId" clId="{0A057414-3C15-4692-8B7A-0CA735745F9E}" dt="2021-05-14T19:26:33.672" v="1146"/>
          <ac:spMkLst>
            <pc:docMk/>
            <pc:sldMk cId="3580749944" sldId="259"/>
            <ac:spMk id="3446" creationId="{D5F28784-8699-440C-9AF2-8994EC303A53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452" creationId="{B4591394-951D-4912-9097-962273C1DDDD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458" creationId="{F0B4DBBF-99A3-45BA-8B85-7E0217539B78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464" creationId="{BA073699-02F0-4EAF-A461-017FE3AC6BDF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470" creationId="{C2B67EC5-358C-425A-9DAC-80D53ACD9ADC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476" creationId="{C7949D12-30F1-4A89-83D2-5AEAB63F4A28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482" creationId="{4C283D56-565F-432C-846E-31090F46C178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488" creationId="{9311AFEF-CB77-4AE2-B5EA-5A03CB87F89A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494" creationId="{6E673F54-B675-43CE-8214-73AFE9F4646F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00" creationId="{FC3BD471-E467-4B33-A662-F1002771F9B4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06" creationId="{144B775E-D6F5-4208-9767-67EEEF39D047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12" creationId="{A1032109-BC0F-4B27-BE20-03A8919B2572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18" creationId="{550994C0-E436-4BDB-950B-51B35020DB42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24" creationId="{5BC4F432-C377-44BF-A964-4E4F9B9FE255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30" creationId="{AC52ADAB-4CC1-4466-BD5A-538B7D167B6F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36" creationId="{72004245-9E4A-44DA-A09C-9CDD69789BCF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42" creationId="{D6CC1D1F-775A-40EB-A3B4-A5B0A8E96D5D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48" creationId="{3F1F9F1E-F551-4053-8DBB-330610E28B2B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54" creationId="{7A550588-43FE-4D9D-8A33-A2E5B688B8DB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60" creationId="{12E97DBB-E577-4EC4-A083-3F2949990232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66" creationId="{A9D1067D-C487-41E9-8D67-23F6B1AE25F5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72" creationId="{36C30334-F515-43E0-B2A4-9FD5CC63B3CF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78" creationId="{40A0DAD8-FA62-4C6D-87DE-FB55666670B3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84" creationId="{58D3B6E5-125D-42BF-A66C-D04AE39B77CC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90" creationId="{44A84661-C361-479D-B777-B6611573FA4E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596" creationId="{18FEA2F8-5F81-4E7F-A0A2-99379AD20B12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602" creationId="{96A9964F-F707-4345-990D-11F4B62D1DCD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608" creationId="{C50D393C-7540-4960-8D83-4DFD040F61AB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614" creationId="{C9878FCE-C30D-4500-B4F4-6354FAC74C1B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620" creationId="{8DB7F079-8B14-4784-B548-58F3A6BD12C6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626" creationId="{848273CD-0656-4B62-B49B-D2BCF0EB744E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632" creationId="{4E26353D-DE63-4A96-AAB2-B8D2C7AA1EF0}"/>
          </ac:spMkLst>
        </pc:spChg>
        <pc:spChg chg="mod">
          <ac:chgData name="筠婷 李" userId="05eca34a6e8e16fa" providerId="LiveId" clId="{0A057414-3C15-4692-8B7A-0CA735745F9E}" dt="2021-05-14T19:26:46.252" v="1148"/>
          <ac:spMkLst>
            <pc:docMk/>
            <pc:sldMk cId="3580749944" sldId="259"/>
            <ac:spMk id="3638" creationId="{BF5B8062-05A1-41EA-9DB1-520D21443C84}"/>
          </ac:spMkLst>
        </pc:spChg>
        <pc:grpChg chg="add mod">
          <ac:chgData name="筠婷 李" userId="05eca34a6e8e16fa" providerId="LiveId" clId="{0A057414-3C15-4692-8B7A-0CA735745F9E}" dt="2021-05-14T19:23:07.084" v="1109" actId="164"/>
          <ac:grpSpMkLst>
            <pc:docMk/>
            <pc:sldMk cId="3580749944" sldId="259"/>
            <ac:grpSpMk id="406" creationId="{694D08F5-8AA4-4F8E-B0DB-3AB551F20A1A}"/>
          </ac:grpSpMkLst>
        </pc:grpChg>
        <pc:grpChg chg="add del mod">
          <ac:chgData name="筠婷 李" userId="05eca34a6e8e16fa" providerId="LiveId" clId="{0A057414-3C15-4692-8B7A-0CA735745F9E}" dt="2021-05-14T19:21:44.195" v="1054" actId="478"/>
          <ac:grpSpMkLst>
            <pc:docMk/>
            <pc:sldMk cId="3580749944" sldId="259"/>
            <ac:grpSpMk id="407" creationId="{F49E0524-A588-4DFA-99AB-15CB549A086C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11" creationId="{58BF4FE7-674C-4482-B330-21C66696A239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15" creationId="{2D374DBC-3851-4C5E-A482-19E65EF5B343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19" creationId="{5F9D2B2C-3B6C-40B2-BC25-F886FC0A9CB3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23" creationId="{8B8FD41B-8A95-42B9-9334-FA5A411964F1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27" creationId="{2553BA73-3C83-4B8D-9B32-1041EA4D8C6C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31" creationId="{1A14456E-ABCD-4C2E-8B77-50ABA6E660A4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35" creationId="{B53183F1-05CE-43DC-8C5F-B778B1EE42F4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39" creationId="{6BA7B7FF-469E-4687-ADB3-BFC9AF38A8AC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43" creationId="{76DE4B90-CF7E-40AC-B0CB-3E315D6FAAA0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47" creationId="{FE7E0747-6F04-4860-AA6F-517FAB1D2491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51" creationId="{ECC923CE-1F23-42BD-B1B9-C722D32D470D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55" creationId="{BD848895-BF7C-4657-8E33-B6BA54A1ECCB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59" creationId="{14BCA566-AD0E-4AD3-A701-487A54469504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63" creationId="{B897D4B9-9CF1-49D8-82CD-6ACD88341C53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67" creationId="{F4907675-C238-4A52-9A2F-905F18D9EE2F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71" creationId="{D6262A00-E2E0-4CA7-959A-27755F22C9C8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75" creationId="{EE267509-EAEE-4010-86F7-A0778BAEAE22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79" creationId="{A54F6F4F-CDCD-4612-AB8B-242BB3686018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83" creationId="{9741FC01-6630-452F-9339-B8C4D9B3B4B0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87" creationId="{4F2DDF5B-8273-49A2-98A9-1F2EEA098DB6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91" creationId="{F73EDE61-5A03-4949-84E7-5A65118FC7C5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95" creationId="{94553BB6-5DF4-4C63-99AC-EA08E8C8176E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499" creationId="{221FA017-9C51-43B2-860D-96FE7E018FC2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503" creationId="{B5EDDAE6-4628-4792-9D3B-D33DEB2FBD3B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507" creationId="{12F48179-440A-4320-A935-6AD6891175DD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511" creationId="{D642B373-6D71-43F9-A5A6-4E8A01CF8064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515" creationId="{2ED64CC4-C1A3-4A09-9674-4E0264371349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519" creationId="{42D3BCF5-5861-4B8C-8C8A-84E78FB6D802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523" creationId="{FEF36FC7-9BE5-4B48-8822-AA5476C446F1}"/>
          </ac:grpSpMkLst>
        </pc:grpChg>
        <pc:grpChg chg="add del mod">
          <ac:chgData name="筠婷 李" userId="05eca34a6e8e16fa" providerId="LiveId" clId="{0A057414-3C15-4692-8B7A-0CA735745F9E}" dt="2021-05-14T19:21:37.162" v="1052" actId="478"/>
          <ac:grpSpMkLst>
            <pc:docMk/>
            <pc:sldMk cId="3580749944" sldId="259"/>
            <ac:grpSpMk id="527" creationId="{575308AE-FAA7-4DD0-A2E4-356973B500E0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31" creationId="{5DBA4E6F-4774-4825-AF4D-601E798380A8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35" creationId="{DFF014F4-7585-4AF5-914E-1E05E434FD37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39" creationId="{0D17E5B9-14E9-4716-8C3C-1007A534A121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43" creationId="{2E6CECE5-F129-4C84-A89D-4AFE37A03367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47" creationId="{B409C0B1-5E70-468F-AC2C-14008A15F3F2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51" creationId="{6550CA9D-4B52-43DA-9BF9-81DFCA4A0DA5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55" creationId="{EE5053C2-F750-4432-8A7F-68A11CAEF309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59" creationId="{F9286EFB-B3D4-48C4-B741-1E7506FC1A06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63" creationId="{FFBED5FF-E426-4E63-B71E-5D246594F54D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67" creationId="{EFE556E4-C937-4CD8-8726-045460019767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71" creationId="{1A9FC691-9DE6-4AD9-AFEE-7D2703476F28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75" creationId="{38E5DC0C-2332-4AD9-8DAB-6B5827874379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79" creationId="{C423A4F5-FC2E-448E-AAAC-A6F12582A255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83" creationId="{4CCCF376-C152-436E-A95C-D0BAF482F68A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87" creationId="{FDC5B12A-C1E5-4705-B79E-60F97FAF8A16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91" creationId="{3704DE44-EA2D-42D9-A822-46F3024AA252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95" creationId="{F8C358E1-09BD-46FA-932A-40C80FEBB33C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599" creationId="{859A0031-7C98-4AB9-9632-C7D0B8FC64F3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03" creationId="{CA388F86-0546-44EA-A964-34F4B0D5508F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07" creationId="{1E267722-1F16-409C-8D3B-4161FF2C4746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11" creationId="{D13E692A-B9DB-4159-8A0B-A255B5141714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15" creationId="{CB51E5A4-9F32-4BCF-9BF5-5DBC3A26830A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19" creationId="{0CDCFAE3-9A7B-4FF5-A79C-B841BFC95094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23" creationId="{BB903372-EED4-48A0-84B5-B9500A0B7AB1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27" creationId="{00FB8C14-6B54-4BA4-98BF-F4A8DAF40225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31" creationId="{0AE3B02C-32F0-4193-A9D7-E35664AF02ED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35" creationId="{E65653FD-6995-48E9-AE92-DC0181207720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39" creationId="{5099202F-ED9F-4DC0-9E2D-C9A84A895424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43" creationId="{70B9F73B-5FF5-4D41-9413-090847BD3945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47" creationId="{AC0D27D0-C9FD-42E4-A9D8-E341F3B0402D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51" creationId="{2721BBB5-9FDA-4E52-93D6-617755B55F38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55" creationId="{9015E57E-9C78-4165-B02D-B52017AFD2AD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59" creationId="{DB234F56-D16A-4831-AC32-357A536B561D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63" creationId="{C0AC13FB-C152-4218-8CDB-310FAD0C1861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67" creationId="{200D2A50-0F20-46B5-BD89-4806135F5F59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71" creationId="{D71B52CA-3044-4758-8F81-BBF43272FCBE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75" creationId="{6A3A3EF6-939A-4408-A9A7-39F458A680CC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79" creationId="{300DA1AB-776A-4483-8466-B08877E710E8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83" creationId="{7D1B230D-118A-4CD7-B7FA-A545D540D8AB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87" creationId="{FC2E221D-750E-41F4-9E2D-524536D22620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91" creationId="{21EF45FC-AC05-4E16-8C2E-35D03CD317EA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95" creationId="{EF95A57F-E284-4B08-850A-74B706B98446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699" creationId="{29D90B88-E1C3-4968-A045-F78BD9B58A2C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03" creationId="{C4714B28-EE13-4ED4-AB63-2ADA638131E7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07" creationId="{60590FEA-4449-4FA7-9A09-5ABCBEE31305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11" creationId="{54799B76-8289-452C-9983-1F0208885047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15" creationId="{1F211CCC-073C-4303-B0E0-8FF7509B412F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19" creationId="{4C9CBA8D-3247-4FAD-97DD-074535AB929C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23" creationId="{D7FE91E5-01B4-4618-BB1B-C9496965575E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27" creationId="{F90BE831-CCE8-43C9-90FF-B2FE450CA3CC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31" creationId="{FF659766-F413-4325-8E80-50B67CFD28FE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35" creationId="{46A82FA9-F756-4F2D-BFCD-1581E1453A04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39" creationId="{A34184B5-C6B5-49A9-81FB-BC2C3371D7F4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43" creationId="{D8EE99B9-ABA9-4C9D-8753-4BD2359D1627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47" creationId="{2683B6F5-00B3-416A-A726-6402AA317477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51" creationId="{53256B8F-61FC-4F05-B88F-26EA4512D5BB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55" creationId="{9724519B-E46D-4EF4-BB11-AF0BE7B5D050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59" creationId="{012EC4D8-1B58-452E-97A0-C6F7F24904C1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63" creationId="{7BC6CA39-695A-46A7-9358-689C8EDBED13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67" creationId="{7969E963-9484-4373-82B3-5493A5C81980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71" creationId="{8E84F389-4CD6-4E6E-AE5C-E77971A4A70E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75" creationId="{41ECD5C5-926A-4730-9698-7CD19DB89A1A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79" creationId="{7B021BF5-5E24-4567-9BA3-959A742A7D26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83" creationId="{6D6D2ACB-46F9-4ABA-8E29-8A2F437C3EB6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87" creationId="{B7C009F0-3CF2-4E1A-A6B2-2FDB4C7B7079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91" creationId="{298B9E53-8C13-421E-8CEC-A93429A39F44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95" creationId="{DD1AB71F-1A02-4C74-B8DF-45C4CB1AA75B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799" creationId="{C0130C7E-5BDE-499B-8698-DB14E0E85CEC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03" creationId="{2036B030-43B2-4FA4-9CFC-ACA17CD7B226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07" creationId="{462CABA7-BA35-4609-99F1-CF70AC8E215F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11" creationId="{4C7281C1-72B3-4727-9C3A-A33A7FF946E5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15" creationId="{55D6CCEE-28B8-4F07-809A-37CB117CEEFB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19" creationId="{D3F04777-4DBD-4CB2-952D-2E7DCC73AC4B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23" creationId="{F8665CB2-A4E9-4E86-BE4B-25C671B1F067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27" creationId="{D300D6B0-7BEE-4A6D-A9DA-84B0CC455BAE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31" creationId="{F01649EC-8B7F-41C4-9BC5-238B5455CD08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35" creationId="{2C26ED96-BD09-4FC1-BF98-7C0F1B866706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39" creationId="{30FB2A79-8A0F-4B6A-AF1B-DA54C6BF3D08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43" creationId="{6814EAEF-3D83-467A-A8E8-83153DC81797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47" creationId="{BD2ECCB4-DDBF-41A6-BBFE-17D5A9794C28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51" creationId="{E17D58F1-E147-4D63-8D93-D86BC3F6EB06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55" creationId="{C95DD44B-F097-49AD-AC8A-1A5C26E2E576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59" creationId="{43E3BEB9-05E7-41ED-A0EF-D95DBD0564C2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63" creationId="{CC2BCB91-6A10-43DF-9E7F-7371B1679324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67" creationId="{51F2D6F5-CD69-43CD-8991-AB61A5BD4189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71" creationId="{3BEC7722-B8D2-4765-808A-12B80C1F03E5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75" creationId="{6A9AA486-6872-4D35-BDBF-28792BC6FC50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79" creationId="{D12346E9-CC99-4AF9-A8D7-1F0D275570ED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83" creationId="{AFDAD3A5-714E-4BC6-B70D-E45924F31943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87" creationId="{992B5622-86F0-4958-BB20-408ED3388547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91" creationId="{CE91E0A0-FDA3-47CD-9EF1-B2DEE5BE8FC8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95" creationId="{BF0E07D1-94EA-4802-BA34-C3758C75FD2A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899" creationId="{22861A28-B50C-489A-8227-DF64F07173CB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903" creationId="{CB321594-7913-40B5-8A3C-57EAB55D60EE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907" creationId="{BDC97BF3-E207-4BD7-AF1E-13B4581CC30E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911" creationId="{51594228-4EA6-4AF6-BBFB-E2DDCA773489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15" creationId="{8FEF18C8-607B-4216-9666-B7D82255667C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19" creationId="{107485B6-2FC0-403C-9806-99A5313A0B9F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23" creationId="{3D43CA5B-129E-4FB3-80E0-834EEB8FFEB6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27" creationId="{6A4BE6CB-3328-4279-AC5E-DE6B951463D1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31" creationId="{D38359FA-5C8D-4AE4-AFCA-ABFDCCDF3D2B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35" creationId="{580B3EC2-3C53-40D9-9D6E-DD2981539E23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39" creationId="{4DC58451-BEF4-4CDD-8D21-5BA43E731765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43" creationId="{85023BD1-92EA-4E4E-BD41-997678CF5297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47" creationId="{76F020C6-FA3F-4C92-90A1-9C3B5C6C0922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51" creationId="{CF5D15B2-FE6F-421F-8CA2-53BC51B80F33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55" creationId="{BF118F88-611A-41F8-975F-C242F39A8E40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59" creationId="{8CBA33F3-FDF1-4432-A065-19073F5B138D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63" creationId="{4793FCCB-20D2-4ED3-BA35-7C2867A63FEA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67" creationId="{B21D4238-298B-465C-B73B-B8E79A07AD01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71" creationId="{180900D3-4C5B-4998-883B-E0B7284FFDEF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75" creationId="{581DAF25-117B-4B00-90D3-58B3B60513D0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79" creationId="{1F8AE07D-8A1B-4F7E-93D1-4C28E90F3ED1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83" creationId="{E79C71E2-DD93-450F-9414-B13565F3CDB6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87" creationId="{99AFF7DA-98C4-4356-B78A-F71FAE5D07B1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91" creationId="{1EF2EA64-2A57-4ED1-B08F-24C9D1389D90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95" creationId="{8C6169BD-0E1E-43A0-9488-02D89DA45243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999" creationId="{4D96B1A1-BB81-437C-87E5-1BA0B263CAD7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1003" creationId="{B23E80C6-C4A9-4078-9BE7-807B69E1EF71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1007" creationId="{3D1E9395-ABE1-4D0F-9F20-741FD3A0FB8A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1011" creationId="{ED85EBA9-F4BA-4988-B7E9-13089EC4AA6B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1015" creationId="{D36B9CA7-0CBF-4A63-BCA7-762190E57AFC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1019" creationId="{6E24CCC6-437C-4639-8D63-D341FCC91343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1023" creationId="{945A5B1C-0EC3-4033-B217-7FF94A494934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1027" creationId="{317B5E25-B7C0-4E90-8A93-5E69ECC32C2F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1031" creationId="{A4A2CDD4-9C59-42BA-A8B1-DF54C342BED5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1035" creationId="{D488E4C0-EC49-4AF5-8A08-3BB347DD386B}"/>
          </ac:grpSpMkLst>
        </pc:grpChg>
        <pc:grpChg chg="add del mod">
          <ac:chgData name="筠婷 李" userId="05eca34a6e8e16fa" providerId="LiveId" clId="{0A057414-3C15-4692-8B7A-0CA735745F9E}" dt="2021-05-14T19:18:30.312" v="1038" actId="478"/>
          <ac:grpSpMkLst>
            <pc:docMk/>
            <pc:sldMk cId="3580749944" sldId="259"/>
            <ac:grpSpMk id="1039" creationId="{3D8C7B19-667E-428F-965C-ADD5F1DE0A5B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43" creationId="{44A35AE9-BB76-430A-84BB-E6DE45B9F808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47" creationId="{106C3F72-98CF-4A41-AF25-30E354DFB38D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51" creationId="{7AB20B76-B052-4837-8DE3-A426CE6C84AC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55" creationId="{B2C06460-FA1B-4D2C-8FF3-B70869C42BD1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59" creationId="{54E27600-45F3-48B4-9154-05DDBEAFBA78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63" creationId="{02C7A2FA-C325-4E1C-9487-5F1B9F349E1C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67" creationId="{E6A63349-BA30-41C6-BB51-65AEF18850FE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71" creationId="{25FEB843-1192-489A-85C3-4E750DF09EE1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75" creationId="{81052E1A-96A2-4836-B048-3BB93D0E6E9B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79" creationId="{F55BEAC9-E32A-40AF-A6F1-09176949B05D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83" creationId="{E132BAFA-3F32-416B-8ABD-241C8C69CBBC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87" creationId="{3CD4BF93-8FA3-4751-A63F-005046A1717A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91" creationId="{5047A626-8F8C-4173-82C0-871C6561003A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95" creationId="{8F6C642A-D3E4-4CAA-B327-2E9784F72EF2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099" creationId="{6737F3EB-C343-4851-B54A-94D23A7D6CB2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03" creationId="{2417D3E6-E2E0-4A6E-AFEE-325A13B23B83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07" creationId="{F46B0151-A3EC-4C72-9295-F4756B1A779A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11" creationId="{AA73740A-A3BD-4DD6-A9ED-6EB4954697B6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15" creationId="{4EDB2603-5E2B-4789-9636-A3EE0A960AA3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19" creationId="{370DD898-6098-4685-9C09-352616CC2525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23" creationId="{ADC53A70-41EB-41AB-8C46-4B372E3F16F8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27" creationId="{EE267B3C-44EA-41CD-B173-FF58F6A10D16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31" creationId="{D3635299-6115-40DB-A011-D7F32EEF697F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35" creationId="{64B3E315-F4A4-474C-A471-FB7F1DF0BC4E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39" creationId="{B4816ACC-C8C1-4EAF-982F-199C56CC15A3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43" creationId="{9D4DDAC7-85DB-4B7D-8751-53B5FC345402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47" creationId="{B89819BB-2606-4A3F-A4F5-E15C9AE9F6B5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51" creationId="{C5A95899-2B2B-43B5-A8B1-B4167903E275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55" creationId="{15B9394E-D6F4-4625-A027-10505E378B91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59" creationId="{BD5D016D-91DE-405C-A005-438EF3F9D934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63" creationId="{6A6BADA6-3CBC-4EB8-A0BE-9A4E620613D9}"/>
          </ac:grpSpMkLst>
        </pc:grpChg>
        <pc:grpChg chg="add del mod">
          <ac:chgData name="筠婷 李" userId="05eca34a6e8e16fa" providerId="LiveId" clId="{0A057414-3C15-4692-8B7A-0CA735745F9E}" dt="2021-05-14T19:19:06.280" v="1042" actId="478"/>
          <ac:grpSpMkLst>
            <pc:docMk/>
            <pc:sldMk cId="3580749944" sldId="259"/>
            <ac:grpSpMk id="1167" creationId="{B1E7C282-7218-45A2-BFEA-AA741C4DCFC6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171" creationId="{886813EB-1180-48FF-8320-40913D87A5CB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175" creationId="{3D0CB67A-7718-419A-9148-25AAB798B002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179" creationId="{B5B3E47C-30F6-4DB9-8E7B-EA9EE3A44829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183" creationId="{0D98E50A-74A7-4100-9166-D5226FC49CB0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187" creationId="{1F82637B-D2CC-4830-89F0-434EAAED720B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191" creationId="{9C98C8E3-3CD1-4B5E-9E6C-8D9ACD0C4D85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195" creationId="{8D0DA3CC-C0B5-425D-A833-17FCC4030267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199" creationId="{8B0C6C38-7CC8-4BFE-8336-3C0B85F7AE5E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03" creationId="{211A3860-362D-4F60-841E-58E59E636C88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07" creationId="{87C92DB3-171F-4D3C-8417-09430D4A4B66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11" creationId="{555907AB-2D03-4828-8FE0-689BE9B59233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15" creationId="{E138B203-65E7-4EB1-999D-96CE3F646B47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19" creationId="{FFFDB704-90F8-4685-B387-A0A6A9DF974C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23" creationId="{C1D4E598-AC6A-459D-9AD2-D6603318D4A9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27" creationId="{66CF5244-5254-41C0-8A60-697BEAADC692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31" creationId="{C9DF313B-698F-4CBF-BE09-077AE9E8625A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35" creationId="{933C30F5-75DC-4F20-87AC-9CFA6CBE1EF5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39" creationId="{822A2780-4EAB-48B9-8CA8-8DDD40F30CAC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43" creationId="{17C10E2C-F3B2-4686-BDB2-44F0EAB4F6EC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47" creationId="{D8F0DC38-2337-4B37-8046-1F35668EE299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51" creationId="{5AFA3A1C-F746-4592-B766-FB11B6D60E5D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55" creationId="{600863D0-3193-4029-BFB5-DA0F86F5EEC1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59" creationId="{91EF5449-E914-499B-8122-6426F045CB5B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63" creationId="{AB2F7DB5-5FD0-4EF0-B65C-A16669715D82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67" creationId="{69F352FA-9160-4609-BE43-7BA70254D06A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71" creationId="{AFCCDE83-E886-4CBE-83EB-7C9BA5E6758C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75" creationId="{BB8F1A83-D469-46F5-BC77-907DBEB218BE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79" creationId="{B2C0CE63-7B80-4341-8D75-4D72E0E9D820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83" creationId="{03B225B2-B2A9-4375-8D55-77EBDD74E2A6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87" creationId="{91C9301E-D9C0-478E-A0FB-A0DB47AE11AA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91" creationId="{AEDE8C07-F401-4E92-9A91-0F3C564CFCF9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95" creationId="{2C03B856-F10A-4AA4-BCC9-F99105837A34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299" creationId="{328FC6C0-0960-48D4-8597-CFADE57F90D3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03" creationId="{3E7742D5-4F66-4980-9230-6EE392B80676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07" creationId="{561616EA-C2E2-4BAD-9515-6A8481A36DBA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11" creationId="{D06224D2-8EEA-49BE-AD16-C1D85AE20229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15" creationId="{BA68FD80-05B7-457B-AA75-B6F3E2DE1A2A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19" creationId="{DDDB9307-3120-4BCE-8942-23198742338F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23" creationId="{D3DC5EC4-3862-4C9C-B53A-2195ACB8AF08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27" creationId="{4CDA9094-4259-4307-9270-AD4F63ABC501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31" creationId="{A17680A6-6A36-45FB-8113-51964789C944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35" creationId="{56CA7B82-C715-42AC-BFB6-6E3CE34CDF56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39" creationId="{EC2B2B6E-E10F-4F00-BBCF-0E5045B1D767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43" creationId="{DF494A59-9CC8-443B-85AA-EE26244C3F6D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47" creationId="{035C072D-5378-49A0-BD02-2DD5E675613F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51" creationId="{27079343-DA64-4118-A7B2-BEB6272B34DC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55" creationId="{2396E13B-D239-4606-B33E-5B26C5B292AA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59" creationId="{961A49E5-4BC4-4163-BB41-34726693AC95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63" creationId="{C934F161-49D8-4C37-9EEE-321E1DC5CFBE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67" creationId="{F75B3194-D799-4B71-9235-7F85D51A15FA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71" creationId="{C3588EE9-6CF7-4431-85BD-07C59ACCFA65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75" creationId="{C4195B75-0625-43EC-82C6-C69012CE6076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79" creationId="{09835AA5-72DD-4A2D-BAF8-E8B5596F589D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83" creationId="{0093B936-0BCC-4E4D-A6AE-2A1E2DC7D328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87" creationId="{A9865816-841E-4E3F-B6AB-D48ECAF6C2C5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91" creationId="{FCCE2E49-B6D1-455B-A2BF-B933C2E34F54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95" creationId="{149E3983-7490-4D93-9AB2-416D570434E2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399" creationId="{97524B49-3907-4769-8048-97380DE3B93E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03" creationId="{F36AA658-118B-434E-9A0C-A3E8025EEB68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07" creationId="{532EB46E-98FD-4D6B-A15D-3E082A410700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11" creationId="{D831AA6D-2955-4990-85CE-4AF44778B810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15" creationId="{01D7C042-10FB-4257-8CF5-60A079444A28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19" creationId="{DC6A6EE0-5AA3-42E0-AE24-EB8558B0191F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23" creationId="{366E4309-15E6-4088-B4BF-66D9E2B5033B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27" creationId="{26AEA01A-A94E-4282-8FF6-0A6157B19D5A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31" creationId="{F46D0567-88E1-490A-831F-8F33474F1365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35" creationId="{0DFF0F53-AC95-4839-8351-6E9DB00B56BD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39" creationId="{AF65CC90-6757-4F19-A384-21D110B6E56C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43" creationId="{D3A0528D-217C-45D6-95A8-A9849A3E3D37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47" creationId="{033B8BC7-D1BF-4B15-85D9-703B8C63FD5B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51" creationId="{E720D6B8-77EE-40E7-B802-6FBCB360AF9B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55" creationId="{193DF3F0-3C37-4278-B432-FE6BE42DCD15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59" creationId="{0EEF8F9D-9BFE-42B6-91CB-F75B30D1445A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63" creationId="{5CA95D32-9E97-40BC-BDE5-D0A56AC10ED2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67" creationId="{F92EE453-53D3-42B7-BBF0-BFD2ACB5F973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71" creationId="{C2A9AB93-7B41-45E1-A462-7850ABD0F786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75" creationId="{750A4B74-91E1-4CF6-BBBC-C7598F9F50C9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79" creationId="{43AF24BB-76F7-419E-A825-9AB47E9EDC3B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83" creationId="{1E6E8E6D-E7C3-4070-9924-EA88DF02ABB8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87" creationId="{F2D77F6E-2AED-4BE6-985D-765B4E75520D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91" creationId="{B0507A44-07C4-4ED3-8122-B1112C961A74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95" creationId="{DB8DA737-7495-4E2B-9749-15227B353BE5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499" creationId="{D70A8BD2-00CA-40EE-95E0-5B3B19B69F01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03" creationId="{F3431FD9-7529-4755-A76B-B5E110810C02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07" creationId="{1CF9184E-73F2-47F4-B3E6-F7A5AFA7501A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11" creationId="{C5D574F5-CB2A-45CD-87A5-E1F88440AE21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15" creationId="{C5AF49DF-F7EE-4EF9-840A-589E3208A2ED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19" creationId="{B48ED93B-710D-47F3-9BCE-1FED1B74E5CB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23" creationId="{C790771C-1BBD-433B-831D-D6E9898A3890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27" creationId="{E08E18A3-DCF1-4E18-883A-0FF4ECE7E2C6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31" creationId="{587515C1-E252-46F6-B327-8B7754ABB501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35" creationId="{3809F075-D4AA-4ABC-9AA6-E617B4DA2FDC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39" creationId="{3BC55EC3-AFDE-4EB4-BBBB-7D4A25DA1D40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43" creationId="{C6CDB9E6-806C-4B56-A446-E9C8AA6FD346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47" creationId="{37A292AF-5BB8-4CD8-981E-48EBF417AA21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51" creationId="{9851DA94-436E-41D0-9B2B-4C62A17D107E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55" creationId="{193A6DF5-A654-4699-AA5E-FF4483CACA66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59" creationId="{E2299B43-1D01-4368-A13A-7FF5E96FA8DC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63" creationId="{00A29141-DB8B-4DC5-A32C-527537A9651A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67" creationId="{FA6883D1-D119-4E7A-A4FA-66B75D4FF5B6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71" creationId="{70215982-CFC4-4D2E-8BCA-3F8245572891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75" creationId="{DCC521D8-0475-49A2-B454-135B02745A2B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79" creationId="{EEF565E3-84A6-4C71-ADD1-FAED5D84CF0D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83" creationId="{CA9CA6F7-A85F-44FD-B582-4B615F56D2C0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87" creationId="{9FB330A9-B2A8-4139-9A14-C2036EDFA1D1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91" creationId="{A368FD65-C715-4D75-82C4-D738054A8E91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95" creationId="{C217DF1B-DDD4-465F-9A39-689DC1E2013B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599" creationId="{8E9839C7-3AB8-4829-A88D-4838DA126602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03" creationId="{A8B02321-456A-46E0-ABB2-444CFCD2A058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07" creationId="{99198B8B-AA63-4A3D-ABC9-5738FE0279A2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11" creationId="{BE422052-0ECC-407A-8CE2-7B2A8FCF1280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15" creationId="{8F859F7C-50DC-4611-8CAD-10310E7FF47F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19" creationId="{20F9D5EE-821B-4EF5-AB49-862D0E098AF7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23" creationId="{0B750093-DB4A-4CA7-BC4E-8EA519E4BABC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27" creationId="{2F04A5EE-311C-4A09-9894-39AA32861767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31" creationId="{0F174FF6-C8E0-4BAE-867D-E08F4F4C7FC4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35" creationId="{9B79E273-98F0-4C36-A4B8-C337303E332B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39" creationId="{881A1800-8518-416E-8121-38575C22DF4C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43" creationId="{5A318D50-EFEB-4625-A8A5-B895F127168C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47" creationId="{A78BAA36-1236-48EE-AD13-7ABEB06EDBB8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51" creationId="{D9A661ED-F100-4CF8-8591-207CB02AC08B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55" creationId="{4311AD2E-C939-4691-AABD-3AA6EEF04066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59" creationId="{8DF6E691-6A74-4FEA-9739-C9639AA574CD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63" creationId="{488EE31B-3A4C-4EF8-A717-FBBE1CED08DD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67" creationId="{48999E04-6CC0-4083-A822-D6FFF4D084B9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71" creationId="{9698461F-2AB5-4619-A1C8-1EC04B057A45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75" creationId="{8EEC83B8-9EE3-471D-924C-718C770F9FC7}"/>
          </ac:grpSpMkLst>
        </pc:grpChg>
        <pc:grpChg chg="add del mod">
          <ac:chgData name="筠婷 李" userId="05eca34a6e8e16fa" providerId="LiveId" clId="{0A057414-3C15-4692-8B7A-0CA735745F9E}" dt="2021-05-14T19:21:33.371" v="1051" actId="478"/>
          <ac:grpSpMkLst>
            <pc:docMk/>
            <pc:sldMk cId="3580749944" sldId="259"/>
            <ac:grpSpMk id="1679" creationId="{6BB06C50-6238-4699-BB9F-3D0BD12AC1F1}"/>
          </ac:grpSpMkLst>
        </pc:grpChg>
        <pc:grpChg chg="add mod">
          <ac:chgData name="筠婷 李" userId="05eca34a6e8e16fa" providerId="LiveId" clId="{0A057414-3C15-4692-8B7A-0CA735745F9E}" dt="2021-05-14T19:23:07.084" v="1109" actId="164"/>
          <ac:grpSpMkLst>
            <pc:docMk/>
            <pc:sldMk cId="3580749944" sldId="259"/>
            <ac:grpSpMk id="1690" creationId="{EFB1A47A-B035-409B-954B-43DE7BCF92D8}"/>
          </ac:grpSpMkLst>
        </pc:grpChg>
        <pc:grpChg chg="add del mod">
          <ac:chgData name="筠婷 李" userId="05eca34a6e8e16fa" providerId="LiveId" clId="{0A057414-3C15-4692-8B7A-0CA735745F9E}" dt="2021-05-14T19:23:30.129" v="1115" actId="478"/>
          <ac:grpSpMkLst>
            <pc:docMk/>
            <pc:sldMk cId="3580749944" sldId="259"/>
            <ac:grpSpMk id="1691" creationId="{225DE4DD-2C76-4E8B-B351-BEE050E86AE7}"/>
          </ac:grpSpMkLst>
        </pc:grpChg>
        <pc:grpChg chg="mod">
          <ac:chgData name="筠婷 李" userId="05eca34a6e8e16fa" providerId="LiveId" clId="{0A057414-3C15-4692-8B7A-0CA735745F9E}" dt="2021-05-14T19:23:09.923" v="1110"/>
          <ac:grpSpMkLst>
            <pc:docMk/>
            <pc:sldMk cId="3580749944" sldId="259"/>
            <ac:grpSpMk id="1692" creationId="{8610A655-0213-4528-98CF-B7829BC97A0F}"/>
          </ac:grpSpMkLst>
        </pc:grpChg>
        <pc:grpChg chg="add del mod">
          <ac:chgData name="筠婷 李" userId="05eca34a6e8e16fa" providerId="LiveId" clId="{0A057414-3C15-4692-8B7A-0CA735745F9E}" dt="2021-05-14T19:23:29.326" v="1114" actId="478"/>
          <ac:grpSpMkLst>
            <pc:docMk/>
            <pc:sldMk cId="3580749944" sldId="259"/>
            <ac:grpSpMk id="1697" creationId="{F00BDF6F-2E8F-4A0C-A828-3D132093E4CD}"/>
          </ac:grpSpMkLst>
        </pc:grpChg>
        <pc:grpChg chg="mod">
          <ac:chgData name="筠婷 李" userId="05eca34a6e8e16fa" providerId="LiveId" clId="{0A057414-3C15-4692-8B7A-0CA735745F9E}" dt="2021-05-14T19:23:18.344" v="1112"/>
          <ac:grpSpMkLst>
            <pc:docMk/>
            <pc:sldMk cId="3580749944" sldId="259"/>
            <ac:grpSpMk id="1698" creationId="{6149BA73-FB7C-467C-85FB-209661BB9C8D}"/>
          </ac:grpSpMkLst>
        </pc:grpChg>
        <pc:grpChg chg="add del mod">
          <ac:chgData name="筠婷 李" userId="05eca34a6e8e16fa" providerId="LiveId" clId="{0A057414-3C15-4692-8B7A-0CA735745F9E}" dt="2021-05-14T19:23:29.326" v="1114" actId="478"/>
          <ac:grpSpMkLst>
            <pc:docMk/>
            <pc:sldMk cId="3580749944" sldId="259"/>
            <ac:grpSpMk id="1703" creationId="{5A6C329B-62F0-43C8-85DB-A27A828065CD}"/>
          </ac:grpSpMkLst>
        </pc:grpChg>
        <pc:grpChg chg="mod">
          <ac:chgData name="筠婷 李" userId="05eca34a6e8e16fa" providerId="LiveId" clId="{0A057414-3C15-4692-8B7A-0CA735745F9E}" dt="2021-05-14T19:23:18.344" v="1112"/>
          <ac:grpSpMkLst>
            <pc:docMk/>
            <pc:sldMk cId="3580749944" sldId="259"/>
            <ac:grpSpMk id="1704" creationId="{C321D130-3DFD-4DB1-9EAE-2BBEAFDF97E2}"/>
          </ac:grpSpMkLst>
        </pc:grpChg>
        <pc:grpChg chg="add del mod">
          <ac:chgData name="筠婷 李" userId="05eca34a6e8e16fa" providerId="LiveId" clId="{0A057414-3C15-4692-8B7A-0CA735745F9E}" dt="2021-05-14T19:23:59.779" v="1122" actId="478"/>
          <ac:grpSpMkLst>
            <pc:docMk/>
            <pc:sldMk cId="3580749944" sldId="259"/>
            <ac:grpSpMk id="1709" creationId="{46C93064-9076-4684-B56D-2F9309593FDC}"/>
          </ac:grpSpMkLst>
        </pc:grpChg>
        <pc:grpChg chg="mod">
          <ac:chgData name="筠婷 李" userId="05eca34a6e8e16fa" providerId="LiveId" clId="{0A057414-3C15-4692-8B7A-0CA735745F9E}" dt="2021-05-14T19:23:31.326" v="1116"/>
          <ac:grpSpMkLst>
            <pc:docMk/>
            <pc:sldMk cId="3580749944" sldId="259"/>
            <ac:grpSpMk id="1710" creationId="{0DA8A6AB-B397-46E2-9922-91ABD69B9E26}"/>
          </ac:grpSpMkLst>
        </pc:grpChg>
        <pc:grpChg chg="add del mod">
          <ac:chgData name="筠婷 李" userId="05eca34a6e8e16fa" providerId="LiveId" clId="{0A057414-3C15-4692-8B7A-0CA735745F9E}" dt="2021-05-14T19:23:59.779" v="1122" actId="478"/>
          <ac:grpSpMkLst>
            <pc:docMk/>
            <pc:sldMk cId="3580749944" sldId="259"/>
            <ac:grpSpMk id="1715" creationId="{9ABBE1E5-D7C1-4402-9D2E-2B5393039F46}"/>
          </ac:grpSpMkLst>
        </pc:grpChg>
        <pc:grpChg chg="mod">
          <ac:chgData name="筠婷 李" userId="05eca34a6e8e16fa" providerId="LiveId" clId="{0A057414-3C15-4692-8B7A-0CA735745F9E}" dt="2021-05-14T19:23:47.723" v="1120"/>
          <ac:grpSpMkLst>
            <pc:docMk/>
            <pc:sldMk cId="3580749944" sldId="259"/>
            <ac:grpSpMk id="1716" creationId="{273C64A0-7C21-43BB-A5CA-7CB21841C143}"/>
          </ac:grpSpMkLst>
        </pc:grpChg>
        <pc:grpChg chg="add del mod">
          <ac:chgData name="筠婷 李" userId="05eca34a6e8e16fa" providerId="LiveId" clId="{0A057414-3C15-4692-8B7A-0CA735745F9E}" dt="2021-05-14T19:23:59.779" v="1122" actId="478"/>
          <ac:grpSpMkLst>
            <pc:docMk/>
            <pc:sldMk cId="3580749944" sldId="259"/>
            <ac:grpSpMk id="1721" creationId="{220E9B86-57DF-4925-B44C-3C4A57B62329}"/>
          </ac:grpSpMkLst>
        </pc:grpChg>
        <pc:grpChg chg="mod">
          <ac:chgData name="筠婷 李" userId="05eca34a6e8e16fa" providerId="LiveId" clId="{0A057414-3C15-4692-8B7A-0CA735745F9E}" dt="2021-05-14T19:23:47.723" v="1120"/>
          <ac:grpSpMkLst>
            <pc:docMk/>
            <pc:sldMk cId="3580749944" sldId="259"/>
            <ac:grpSpMk id="1722" creationId="{2BAA7E53-6250-4355-B264-86FDAC7F7871}"/>
          </ac:grpSpMkLst>
        </pc:grpChg>
        <pc:grpChg chg="add mod">
          <ac:chgData name="筠婷 李" userId="05eca34a6e8e16fa" providerId="LiveId" clId="{0A057414-3C15-4692-8B7A-0CA735745F9E}" dt="2021-05-14T19:24:07.995" v="1124" actId="1076"/>
          <ac:grpSpMkLst>
            <pc:docMk/>
            <pc:sldMk cId="3580749944" sldId="259"/>
            <ac:grpSpMk id="1727" creationId="{90FD7F1C-C66A-4DCB-8EE1-186C4CCF0583}"/>
          </ac:grpSpMkLst>
        </pc:grpChg>
        <pc:grpChg chg="mod">
          <ac:chgData name="筠婷 李" userId="05eca34a6e8e16fa" providerId="LiveId" clId="{0A057414-3C15-4692-8B7A-0CA735745F9E}" dt="2021-05-14T19:24:01.174" v="1123"/>
          <ac:grpSpMkLst>
            <pc:docMk/>
            <pc:sldMk cId="3580749944" sldId="259"/>
            <ac:grpSpMk id="1728" creationId="{A8CE8411-E313-4DD9-84FC-F7CDC91096A8}"/>
          </ac:grpSpMkLst>
        </pc:grpChg>
        <pc:grpChg chg="add mod">
          <ac:chgData name="筠婷 李" userId="05eca34a6e8e16fa" providerId="LiveId" clId="{0A057414-3C15-4692-8B7A-0CA735745F9E}" dt="2021-05-14T19:24:16.503" v="1126" actId="1076"/>
          <ac:grpSpMkLst>
            <pc:docMk/>
            <pc:sldMk cId="3580749944" sldId="259"/>
            <ac:grpSpMk id="1733" creationId="{E213B69A-B0D3-4C40-8765-EDD75903B381}"/>
          </ac:grpSpMkLst>
        </pc:grpChg>
        <pc:grpChg chg="mod">
          <ac:chgData name="筠婷 李" userId="05eca34a6e8e16fa" providerId="LiveId" clId="{0A057414-3C15-4692-8B7A-0CA735745F9E}" dt="2021-05-14T19:24:10.392" v="1125"/>
          <ac:grpSpMkLst>
            <pc:docMk/>
            <pc:sldMk cId="3580749944" sldId="259"/>
            <ac:grpSpMk id="1734" creationId="{66F7603F-A988-4A34-9947-5BF6FF0EB210}"/>
          </ac:grpSpMkLst>
        </pc:grpChg>
        <pc:grpChg chg="add mod">
          <ac:chgData name="筠婷 李" userId="05eca34a6e8e16fa" providerId="LiveId" clId="{0A057414-3C15-4692-8B7A-0CA735745F9E}" dt="2021-05-14T19:24:16.503" v="1126" actId="1076"/>
          <ac:grpSpMkLst>
            <pc:docMk/>
            <pc:sldMk cId="3580749944" sldId="259"/>
            <ac:grpSpMk id="1739" creationId="{1FDD18DB-0C9D-4233-85BE-BB7E017EBEA2}"/>
          </ac:grpSpMkLst>
        </pc:grpChg>
        <pc:grpChg chg="mod">
          <ac:chgData name="筠婷 李" userId="05eca34a6e8e16fa" providerId="LiveId" clId="{0A057414-3C15-4692-8B7A-0CA735745F9E}" dt="2021-05-14T19:24:10.392" v="1125"/>
          <ac:grpSpMkLst>
            <pc:docMk/>
            <pc:sldMk cId="3580749944" sldId="259"/>
            <ac:grpSpMk id="1740" creationId="{D6C0B89A-ECE2-44E9-A508-26AA923D8F53}"/>
          </ac:grpSpMkLst>
        </pc:grpChg>
        <pc:grpChg chg="add mod">
          <ac:chgData name="筠婷 李" userId="05eca34a6e8e16fa" providerId="LiveId" clId="{0A057414-3C15-4692-8B7A-0CA735745F9E}" dt="2021-05-14T19:24:27.534" v="1128" actId="1076"/>
          <ac:grpSpMkLst>
            <pc:docMk/>
            <pc:sldMk cId="3580749944" sldId="259"/>
            <ac:grpSpMk id="1745" creationId="{6D972CA9-E283-408B-9877-A5DC5E5CD7EE}"/>
          </ac:grpSpMkLst>
        </pc:grpChg>
        <pc:grpChg chg="mod">
          <ac:chgData name="筠婷 李" userId="05eca34a6e8e16fa" providerId="LiveId" clId="{0A057414-3C15-4692-8B7A-0CA735745F9E}" dt="2021-05-14T19:24:19.448" v="1127"/>
          <ac:grpSpMkLst>
            <pc:docMk/>
            <pc:sldMk cId="3580749944" sldId="259"/>
            <ac:grpSpMk id="1746" creationId="{01ACFC0A-2E49-43C0-BD60-BA0E5E9B212B}"/>
          </ac:grpSpMkLst>
        </pc:grpChg>
        <pc:grpChg chg="add mod">
          <ac:chgData name="筠婷 李" userId="05eca34a6e8e16fa" providerId="LiveId" clId="{0A057414-3C15-4692-8B7A-0CA735745F9E}" dt="2021-05-14T19:24:27.534" v="1128" actId="1076"/>
          <ac:grpSpMkLst>
            <pc:docMk/>
            <pc:sldMk cId="3580749944" sldId="259"/>
            <ac:grpSpMk id="1751" creationId="{23FD016B-EAEF-4E10-AAEC-38F13F4AC686}"/>
          </ac:grpSpMkLst>
        </pc:grpChg>
        <pc:grpChg chg="mod">
          <ac:chgData name="筠婷 李" userId="05eca34a6e8e16fa" providerId="LiveId" clId="{0A057414-3C15-4692-8B7A-0CA735745F9E}" dt="2021-05-14T19:24:19.448" v="1127"/>
          <ac:grpSpMkLst>
            <pc:docMk/>
            <pc:sldMk cId="3580749944" sldId="259"/>
            <ac:grpSpMk id="1752" creationId="{A9B0A805-41E5-4722-9714-5B766D22129B}"/>
          </ac:grpSpMkLst>
        </pc:grpChg>
        <pc:grpChg chg="add mod">
          <ac:chgData name="筠婷 李" userId="05eca34a6e8e16fa" providerId="LiveId" clId="{0A057414-3C15-4692-8B7A-0CA735745F9E}" dt="2021-05-14T19:24:27.534" v="1128" actId="1076"/>
          <ac:grpSpMkLst>
            <pc:docMk/>
            <pc:sldMk cId="3580749944" sldId="259"/>
            <ac:grpSpMk id="1757" creationId="{6318594F-7034-4998-B678-34A2E94CE5B9}"/>
          </ac:grpSpMkLst>
        </pc:grpChg>
        <pc:grpChg chg="mod">
          <ac:chgData name="筠婷 李" userId="05eca34a6e8e16fa" providerId="LiveId" clId="{0A057414-3C15-4692-8B7A-0CA735745F9E}" dt="2021-05-14T19:24:19.448" v="1127"/>
          <ac:grpSpMkLst>
            <pc:docMk/>
            <pc:sldMk cId="3580749944" sldId="259"/>
            <ac:grpSpMk id="1758" creationId="{B39A732E-C112-4ED9-A960-FB8ED0D0CE85}"/>
          </ac:grpSpMkLst>
        </pc:grpChg>
        <pc:grpChg chg="add mod">
          <ac:chgData name="筠婷 李" userId="05eca34a6e8e16fa" providerId="LiveId" clId="{0A057414-3C15-4692-8B7A-0CA735745F9E}" dt="2021-05-14T19:24:27.534" v="1128" actId="1076"/>
          <ac:grpSpMkLst>
            <pc:docMk/>
            <pc:sldMk cId="3580749944" sldId="259"/>
            <ac:grpSpMk id="1763" creationId="{3AA1D6EC-B441-4589-9545-808A6D6FF574}"/>
          </ac:grpSpMkLst>
        </pc:grpChg>
        <pc:grpChg chg="mod">
          <ac:chgData name="筠婷 李" userId="05eca34a6e8e16fa" providerId="LiveId" clId="{0A057414-3C15-4692-8B7A-0CA735745F9E}" dt="2021-05-14T19:24:19.448" v="1127"/>
          <ac:grpSpMkLst>
            <pc:docMk/>
            <pc:sldMk cId="3580749944" sldId="259"/>
            <ac:grpSpMk id="1764" creationId="{795BE303-C1AA-4C45-91F7-0DE0A6A3FD6A}"/>
          </ac:grpSpMkLst>
        </pc:grpChg>
        <pc:grpChg chg="add mod">
          <ac:chgData name="筠婷 李" userId="05eca34a6e8e16fa" providerId="LiveId" clId="{0A057414-3C15-4692-8B7A-0CA735745F9E}" dt="2021-05-14T19:24:39.384" v="1130" actId="1076"/>
          <ac:grpSpMkLst>
            <pc:docMk/>
            <pc:sldMk cId="3580749944" sldId="259"/>
            <ac:grpSpMk id="1769" creationId="{9AA2138C-F50D-4EF3-B34E-7E2C6DC9E664}"/>
          </ac:grpSpMkLst>
        </pc:grpChg>
        <pc:grpChg chg="mod">
          <ac:chgData name="筠婷 李" userId="05eca34a6e8e16fa" providerId="LiveId" clId="{0A057414-3C15-4692-8B7A-0CA735745F9E}" dt="2021-05-14T19:24:32.891" v="1129"/>
          <ac:grpSpMkLst>
            <pc:docMk/>
            <pc:sldMk cId="3580749944" sldId="259"/>
            <ac:grpSpMk id="1770" creationId="{05630A21-BA76-4478-8B36-E9C212F5B246}"/>
          </ac:grpSpMkLst>
        </pc:grpChg>
        <pc:grpChg chg="add mod">
          <ac:chgData name="筠婷 李" userId="05eca34a6e8e16fa" providerId="LiveId" clId="{0A057414-3C15-4692-8B7A-0CA735745F9E}" dt="2021-05-14T19:24:39.384" v="1130" actId="1076"/>
          <ac:grpSpMkLst>
            <pc:docMk/>
            <pc:sldMk cId="3580749944" sldId="259"/>
            <ac:grpSpMk id="1775" creationId="{AEB3BBAA-3C3B-4CE4-87C8-3B7528E089D9}"/>
          </ac:grpSpMkLst>
        </pc:grpChg>
        <pc:grpChg chg="mod">
          <ac:chgData name="筠婷 李" userId="05eca34a6e8e16fa" providerId="LiveId" clId="{0A057414-3C15-4692-8B7A-0CA735745F9E}" dt="2021-05-14T19:24:32.891" v="1129"/>
          <ac:grpSpMkLst>
            <pc:docMk/>
            <pc:sldMk cId="3580749944" sldId="259"/>
            <ac:grpSpMk id="1776" creationId="{0342C454-BD47-4FFC-9180-8A8DFCE55688}"/>
          </ac:grpSpMkLst>
        </pc:grpChg>
        <pc:grpChg chg="add mod">
          <ac:chgData name="筠婷 李" userId="05eca34a6e8e16fa" providerId="LiveId" clId="{0A057414-3C15-4692-8B7A-0CA735745F9E}" dt="2021-05-14T19:24:39.384" v="1130" actId="1076"/>
          <ac:grpSpMkLst>
            <pc:docMk/>
            <pc:sldMk cId="3580749944" sldId="259"/>
            <ac:grpSpMk id="1781" creationId="{96F5FA49-93FD-4684-AD50-6F0670491536}"/>
          </ac:grpSpMkLst>
        </pc:grpChg>
        <pc:grpChg chg="mod">
          <ac:chgData name="筠婷 李" userId="05eca34a6e8e16fa" providerId="LiveId" clId="{0A057414-3C15-4692-8B7A-0CA735745F9E}" dt="2021-05-14T19:24:32.891" v="1129"/>
          <ac:grpSpMkLst>
            <pc:docMk/>
            <pc:sldMk cId="3580749944" sldId="259"/>
            <ac:grpSpMk id="1782" creationId="{FF0A26AC-041D-4636-A503-1194979D8BD8}"/>
          </ac:grpSpMkLst>
        </pc:grpChg>
        <pc:grpChg chg="add mod">
          <ac:chgData name="筠婷 李" userId="05eca34a6e8e16fa" providerId="LiveId" clId="{0A057414-3C15-4692-8B7A-0CA735745F9E}" dt="2021-05-14T19:24:39.384" v="1130" actId="1076"/>
          <ac:grpSpMkLst>
            <pc:docMk/>
            <pc:sldMk cId="3580749944" sldId="259"/>
            <ac:grpSpMk id="1787" creationId="{162E1C5F-A1A6-4324-BD3C-9FEBC02FE1F9}"/>
          </ac:grpSpMkLst>
        </pc:grpChg>
        <pc:grpChg chg="mod">
          <ac:chgData name="筠婷 李" userId="05eca34a6e8e16fa" providerId="LiveId" clId="{0A057414-3C15-4692-8B7A-0CA735745F9E}" dt="2021-05-14T19:24:32.891" v="1129"/>
          <ac:grpSpMkLst>
            <pc:docMk/>
            <pc:sldMk cId="3580749944" sldId="259"/>
            <ac:grpSpMk id="1788" creationId="{E3CAA87E-4064-43C7-9D0D-E184D6FA8A60}"/>
          </ac:grpSpMkLst>
        </pc:grpChg>
        <pc:grpChg chg="add mod">
          <ac:chgData name="筠婷 李" userId="05eca34a6e8e16fa" providerId="LiveId" clId="{0A057414-3C15-4692-8B7A-0CA735745F9E}" dt="2021-05-14T19:24:39.384" v="1130" actId="1076"/>
          <ac:grpSpMkLst>
            <pc:docMk/>
            <pc:sldMk cId="3580749944" sldId="259"/>
            <ac:grpSpMk id="1793" creationId="{E260AB7B-8667-415D-B2BC-23E2BE8393EC}"/>
          </ac:grpSpMkLst>
        </pc:grpChg>
        <pc:grpChg chg="mod">
          <ac:chgData name="筠婷 李" userId="05eca34a6e8e16fa" providerId="LiveId" clId="{0A057414-3C15-4692-8B7A-0CA735745F9E}" dt="2021-05-14T19:24:32.891" v="1129"/>
          <ac:grpSpMkLst>
            <pc:docMk/>
            <pc:sldMk cId="3580749944" sldId="259"/>
            <ac:grpSpMk id="1794" creationId="{BD1DF94D-5C90-47AA-BFDC-DAAD125ACCE5}"/>
          </ac:grpSpMkLst>
        </pc:grpChg>
        <pc:grpChg chg="add mod">
          <ac:chgData name="筠婷 李" userId="05eca34a6e8e16fa" providerId="LiveId" clId="{0A057414-3C15-4692-8B7A-0CA735745F9E}" dt="2021-05-14T19:24:39.384" v="1130" actId="1076"/>
          <ac:grpSpMkLst>
            <pc:docMk/>
            <pc:sldMk cId="3580749944" sldId="259"/>
            <ac:grpSpMk id="1799" creationId="{5E79C626-869E-4514-8AD9-BE65FE8EE37B}"/>
          </ac:grpSpMkLst>
        </pc:grpChg>
        <pc:grpChg chg="mod">
          <ac:chgData name="筠婷 李" userId="05eca34a6e8e16fa" providerId="LiveId" clId="{0A057414-3C15-4692-8B7A-0CA735745F9E}" dt="2021-05-14T19:24:32.891" v="1129"/>
          <ac:grpSpMkLst>
            <pc:docMk/>
            <pc:sldMk cId="3580749944" sldId="259"/>
            <ac:grpSpMk id="1800" creationId="{C22C2D20-0105-4869-8588-276C96D9C249}"/>
          </ac:grpSpMkLst>
        </pc:grpChg>
        <pc:grpChg chg="add mod">
          <ac:chgData name="筠婷 李" userId="05eca34a6e8e16fa" providerId="LiveId" clId="{0A057414-3C15-4692-8B7A-0CA735745F9E}" dt="2021-05-14T19:24:39.384" v="1130" actId="1076"/>
          <ac:grpSpMkLst>
            <pc:docMk/>
            <pc:sldMk cId="3580749944" sldId="259"/>
            <ac:grpSpMk id="1805" creationId="{D39EF1DD-DBAD-41AC-897B-0A7E9A2D0159}"/>
          </ac:grpSpMkLst>
        </pc:grpChg>
        <pc:grpChg chg="mod">
          <ac:chgData name="筠婷 李" userId="05eca34a6e8e16fa" providerId="LiveId" clId="{0A057414-3C15-4692-8B7A-0CA735745F9E}" dt="2021-05-14T19:24:32.891" v="1129"/>
          <ac:grpSpMkLst>
            <pc:docMk/>
            <pc:sldMk cId="3580749944" sldId="259"/>
            <ac:grpSpMk id="1806" creationId="{1D5530FD-0F8E-4248-ACF1-040BD148D9C5}"/>
          </ac:grpSpMkLst>
        </pc:grpChg>
        <pc:grpChg chg="add mod">
          <ac:chgData name="筠婷 李" userId="05eca34a6e8e16fa" providerId="LiveId" clId="{0A057414-3C15-4692-8B7A-0CA735745F9E}" dt="2021-05-14T19:24:39.384" v="1130" actId="1076"/>
          <ac:grpSpMkLst>
            <pc:docMk/>
            <pc:sldMk cId="3580749944" sldId="259"/>
            <ac:grpSpMk id="1811" creationId="{CEB50860-E398-4EDF-9D96-2D44E6A2BD8F}"/>
          </ac:grpSpMkLst>
        </pc:grpChg>
        <pc:grpChg chg="mod">
          <ac:chgData name="筠婷 李" userId="05eca34a6e8e16fa" providerId="LiveId" clId="{0A057414-3C15-4692-8B7A-0CA735745F9E}" dt="2021-05-14T19:24:32.891" v="1129"/>
          <ac:grpSpMkLst>
            <pc:docMk/>
            <pc:sldMk cId="3580749944" sldId="259"/>
            <ac:grpSpMk id="1812" creationId="{AF374E38-9161-4B84-B9A0-1324111962DA}"/>
          </ac:grpSpMkLst>
        </pc:grpChg>
        <pc:grpChg chg="add mod">
          <ac:chgData name="筠婷 李" userId="05eca34a6e8e16fa" providerId="LiveId" clId="{0A057414-3C15-4692-8B7A-0CA735745F9E}" dt="2021-05-14T19:24:52.313" v="1132" actId="1076"/>
          <ac:grpSpMkLst>
            <pc:docMk/>
            <pc:sldMk cId="3580749944" sldId="259"/>
            <ac:grpSpMk id="1817" creationId="{02B13DAD-7D3D-4A7D-BF4F-1E831D52AC6F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18" creationId="{666CCE51-0E8C-4DA1-BBF0-B791761EC6E4}"/>
          </ac:grpSpMkLst>
        </pc:grpChg>
        <pc:grpChg chg="add mod">
          <ac:chgData name="筠婷 李" userId="05eca34a6e8e16fa" providerId="LiveId" clId="{0A057414-3C15-4692-8B7A-0CA735745F9E}" dt="2021-05-14T19:24:52.313" v="1132" actId="1076"/>
          <ac:grpSpMkLst>
            <pc:docMk/>
            <pc:sldMk cId="3580749944" sldId="259"/>
            <ac:grpSpMk id="1823" creationId="{B6A84B3A-65F7-4938-B46A-6D1775D3F310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24" creationId="{FA77B8D5-16AD-4CA5-8F34-6CDE9E907FFF}"/>
          </ac:grpSpMkLst>
        </pc:grpChg>
        <pc:grpChg chg="add mod">
          <ac:chgData name="筠婷 李" userId="05eca34a6e8e16fa" providerId="LiveId" clId="{0A057414-3C15-4692-8B7A-0CA735745F9E}" dt="2021-05-14T19:24:52.313" v="1132" actId="1076"/>
          <ac:grpSpMkLst>
            <pc:docMk/>
            <pc:sldMk cId="3580749944" sldId="259"/>
            <ac:grpSpMk id="1829" creationId="{B690F094-0C2A-49B5-A641-F4500C2876AB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30" creationId="{70872DC7-CAA9-4787-827E-5A49CF9643B2}"/>
          </ac:grpSpMkLst>
        </pc:grpChg>
        <pc:grpChg chg="add mod">
          <ac:chgData name="筠婷 李" userId="05eca34a6e8e16fa" providerId="LiveId" clId="{0A057414-3C15-4692-8B7A-0CA735745F9E}" dt="2021-05-14T19:24:52.313" v="1132" actId="1076"/>
          <ac:grpSpMkLst>
            <pc:docMk/>
            <pc:sldMk cId="3580749944" sldId="259"/>
            <ac:grpSpMk id="1835" creationId="{7D2D2BA1-EF6D-4F74-9F85-C0B978498DF0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36" creationId="{57B623A6-1D63-475B-A9E6-543B6FED3FBF}"/>
          </ac:grpSpMkLst>
        </pc:grpChg>
        <pc:grpChg chg="add mod">
          <ac:chgData name="筠婷 李" userId="05eca34a6e8e16fa" providerId="LiveId" clId="{0A057414-3C15-4692-8B7A-0CA735745F9E}" dt="2021-05-14T19:24:52.313" v="1132" actId="1076"/>
          <ac:grpSpMkLst>
            <pc:docMk/>
            <pc:sldMk cId="3580749944" sldId="259"/>
            <ac:grpSpMk id="1841" creationId="{8923EDE3-CF26-4EB7-AC6D-2C38409A026B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42" creationId="{D7A2CC4B-33D3-4CC0-A586-261D1EDB77F6}"/>
          </ac:grpSpMkLst>
        </pc:grpChg>
        <pc:grpChg chg="add mod">
          <ac:chgData name="筠婷 李" userId="05eca34a6e8e16fa" providerId="LiveId" clId="{0A057414-3C15-4692-8B7A-0CA735745F9E}" dt="2021-05-14T19:30:34.605" v="1170" actId="1076"/>
          <ac:grpSpMkLst>
            <pc:docMk/>
            <pc:sldMk cId="3580749944" sldId="259"/>
            <ac:grpSpMk id="1847" creationId="{7A8C79E9-CD24-40C6-9818-763AF6A2645D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48" creationId="{66803327-DFFA-4DD3-B666-22E22F757209}"/>
          </ac:grpSpMkLst>
        </pc:grpChg>
        <pc:grpChg chg="add mod">
          <ac:chgData name="筠婷 李" userId="05eca34a6e8e16fa" providerId="LiveId" clId="{0A057414-3C15-4692-8B7A-0CA735745F9E}" dt="2021-05-14T19:30:38.671" v="1172" actId="1076"/>
          <ac:grpSpMkLst>
            <pc:docMk/>
            <pc:sldMk cId="3580749944" sldId="259"/>
            <ac:grpSpMk id="1853" creationId="{23A2041D-BD0A-4DCF-850C-6A5605402EB7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54" creationId="{218D6E85-D8F1-4D23-A97A-ED6404E49327}"/>
          </ac:grpSpMkLst>
        </pc:grpChg>
        <pc:grpChg chg="add mod">
          <ac:chgData name="筠婷 李" userId="05eca34a6e8e16fa" providerId="LiveId" clId="{0A057414-3C15-4692-8B7A-0CA735745F9E}" dt="2021-05-14T19:24:52.313" v="1132" actId="1076"/>
          <ac:grpSpMkLst>
            <pc:docMk/>
            <pc:sldMk cId="3580749944" sldId="259"/>
            <ac:grpSpMk id="1859" creationId="{BD0EFF97-653A-4AD9-96F4-846FFE751A9E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60" creationId="{0FF448E8-BD01-447F-A714-DBC9F0CDAF39}"/>
          </ac:grpSpMkLst>
        </pc:grpChg>
        <pc:grpChg chg="add mod">
          <ac:chgData name="筠婷 李" userId="05eca34a6e8e16fa" providerId="LiveId" clId="{0A057414-3C15-4692-8B7A-0CA735745F9E}" dt="2021-05-14T19:24:52.313" v="1132" actId="1076"/>
          <ac:grpSpMkLst>
            <pc:docMk/>
            <pc:sldMk cId="3580749944" sldId="259"/>
            <ac:grpSpMk id="1865" creationId="{47EF4006-B07B-4B1F-BB82-66B18EF7C95E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66" creationId="{8C4F5490-3C06-4727-8BAC-B1A54D2998EF}"/>
          </ac:grpSpMkLst>
        </pc:grpChg>
        <pc:grpChg chg="add mod">
          <ac:chgData name="筠婷 李" userId="05eca34a6e8e16fa" providerId="LiveId" clId="{0A057414-3C15-4692-8B7A-0CA735745F9E}" dt="2021-05-14T19:24:52.313" v="1132" actId="1076"/>
          <ac:grpSpMkLst>
            <pc:docMk/>
            <pc:sldMk cId="3580749944" sldId="259"/>
            <ac:grpSpMk id="1871" creationId="{ACB9543F-00B0-43CF-9055-DE8CC831C1E9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72" creationId="{23C9A328-00B7-495A-9376-3C6EDE0DE6E0}"/>
          </ac:grpSpMkLst>
        </pc:grpChg>
        <pc:grpChg chg="add mod">
          <ac:chgData name="筠婷 李" userId="05eca34a6e8e16fa" providerId="LiveId" clId="{0A057414-3C15-4692-8B7A-0CA735745F9E}" dt="2021-05-14T19:24:52.313" v="1132" actId="1076"/>
          <ac:grpSpMkLst>
            <pc:docMk/>
            <pc:sldMk cId="3580749944" sldId="259"/>
            <ac:grpSpMk id="1877" creationId="{90F053E5-941E-45EE-9739-87370580A522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78" creationId="{4ED4FBA9-FB63-4491-9057-A5142FDD8177}"/>
          </ac:grpSpMkLst>
        </pc:grpChg>
        <pc:grpChg chg="add mod">
          <ac:chgData name="筠婷 李" userId="05eca34a6e8e16fa" providerId="LiveId" clId="{0A057414-3C15-4692-8B7A-0CA735745F9E}" dt="2021-05-14T19:28:51.855" v="1157" actId="1076"/>
          <ac:grpSpMkLst>
            <pc:docMk/>
            <pc:sldMk cId="3580749944" sldId="259"/>
            <ac:grpSpMk id="1883" creationId="{9EB9CD73-3385-46EA-9435-7AFF5B9C1307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84" creationId="{E06EAF2B-EEA3-4522-AE28-03B2BB855CB7}"/>
          </ac:grpSpMkLst>
        </pc:grpChg>
        <pc:grpChg chg="add mod">
          <ac:chgData name="筠婷 李" userId="05eca34a6e8e16fa" providerId="LiveId" clId="{0A057414-3C15-4692-8B7A-0CA735745F9E}" dt="2021-05-14T19:24:52.313" v="1132" actId="1076"/>
          <ac:grpSpMkLst>
            <pc:docMk/>
            <pc:sldMk cId="3580749944" sldId="259"/>
            <ac:grpSpMk id="1889" creationId="{D869CA4B-1D67-4185-B640-AE3FCA150B3D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90" creationId="{F1051CDE-5310-41D5-9798-FC7497B5AF4B}"/>
          </ac:grpSpMkLst>
        </pc:grpChg>
        <pc:grpChg chg="add mod">
          <ac:chgData name="筠婷 李" userId="05eca34a6e8e16fa" providerId="LiveId" clId="{0A057414-3C15-4692-8B7A-0CA735745F9E}" dt="2021-05-14T19:24:52.313" v="1132" actId="1076"/>
          <ac:grpSpMkLst>
            <pc:docMk/>
            <pc:sldMk cId="3580749944" sldId="259"/>
            <ac:grpSpMk id="1895" creationId="{8615CEC2-EF3D-4B81-9481-607EA294D54E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896" creationId="{E0ABBB6A-B455-461A-BACA-8B49652EA458}"/>
          </ac:grpSpMkLst>
        </pc:grpChg>
        <pc:grpChg chg="add mod">
          <ac:chgData name="筠婷 李" userId="05eca34a6e8e16fa" providerId="LiveId" clId="{0A057414-3C15-4692-8B7A-0CA735745F9E}" dt="2021-05-14T19:24:52.313" v="1132" actId="1076"/>
          <ac:grpSpMkLst>
            <pc:docMk/>
            <pc:sldMk cId="3580749944" sldId="259"/>
            <ac:grpSpMk id="1901" creationId="{FC817E25-2C3F-44D9-A7CE-334889E243C8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902" creationId="{55F1DE3C-1EA1-4ACF-AB43-8CB4C6977159}"/>
          </ac:grpSpMkLst>
        </pc:grpChg>
        <pc:grpChg chg="add mod">
          <ac:chgData name="筠婷 李" userId="05eca34a6e8e16fa" providerId="LiveId" clId="{0A057414-3C15-4692-8B7A-0CA735745F9E}" dt="2021-05-14T19:24:52.313" v="1132" actId="1076"/>
          <ac:grpSpMkLst>
            <pc:docMk/>
            <pc:sldMk cId="3580749944" sldId="259"/>
            <ac:grpSpMk id="1907" creationId="{44C04FD2-DC1D-4924-ACE0-AE173BA0B973}"/>
          </ac:grpSpMkLst>
        </pc:grpChg>
        <pc:grpChg chg="mod">
          <ac:chgData name="筠婷 李" userId="05eca34a6e8e16fa" providerId="LiveId" clId="{0A057414-3C15-4692-8B7A-0CA735745F9E}" dt="2021-05-14T19:24:42.764" v="1131"/>
          <ac:grpSpMkLst>
            <pc:docMk/>
            <pc:sldMk cId="3580749944" sldId="259"/>
            <ac:grpSpMk id="1908" creationId="{39B1E85A-DFA4-407E-88E5-FF9345B083E5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13" creationId="{59D17AAD-BEE2-4246-AA30-E2093F692195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14" creationId="{92644747-44F4-4D94-ACFA-BB542AB73375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19" creationId="{446A69B0-AB56-4FDD-8F0A-C2950692E3F1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20" creationId="{C543EA98-73CD-4E83-B525-42C8F200F48D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25" creationId="{7FC2A7F4-FFB1-4C61-A567-AA0D67FCC68E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26" creationId="{217A6C67-F7B5-47EB-A53F-4068560B7A7B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31" creationId="{042E049F-255E-4492-8E92-BA8CB3437E62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32" creationId="{D860FDC8-0C4C-4F76-B149-75F59CC2921D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37" creationId="{C2F2FE0A-6281-4E6F-ACD8-AFAEDD7E33EE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38" creationId="{4B14626B-B812-40F9-BFE9-7DA13EA0A662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43" creationId="{9C013291-CC96-49E7-8555-CB692E09737F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44" creationId="{F926C7FF-8D2C-4E8A-B5D9-764623C57B40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49" creationId="{C7E9AF7D-A59F-41A5-A637-D75D3AC03BF6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50" creationId="{4C3E7675-CA38-4EC3-941B-66EC398F9291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55" creationId="{8CAB6E01-5C4F-498B-A2B5-36E6462F59E7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56" creationId="{BBABEFC5-11C4-4925-BB49-64016CDB97BB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61" creationId="{849B0AE0-9484-48FE-9D84-7142E6C64DD1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62" creationId="{B0BE6574-3189-45BB-B864-2833503033DC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67" creationId="{8D9EA279-0354-40D2-A19A-8230B9F17A45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68" creationId="{567A03C2-75F2-447C-9989-7DCFDFD0BF97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73" creationId="{1225C993-D559-45D9-950D-87086CD97679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74" creationId="{7A15E074-3DBE-40AD-8AA8-1004CC8F8D90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79" creationId="{EEC98C9E-6041-4356-AEE6-8B3D803D4DAC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80" creationId="{FCB4694C-AF39-4B4F-95B7-9B2EDAC4CD9E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85" creationId="{F754ED28-5E41-4EB0-8342-EE40E7B66245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86" creationId="{5E44626D-DE7F-4CD0-A63E-55753B807998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91" creationId="{5606CBF2-76D9-4745-83DD-039752731B0F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92" creationId="{64B59B4B-5B7C-485A-8AB9-1A0D689F1864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1997" creationId="{C75CF96C-151A-4517-859D-0F91A221A281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1998" creationId="{0D0B54DE-C5D2-4814-997E-2D610053B538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03" creationId="{35873BB3-E1DF-4A5B-9F70-5F5239B02827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04" creationId="{A5812F8A-F5D0-4FEF-A7E9-2EDCED922E9C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09" creationId="{FBA93E96-ABDA-4933-AD89-7B7C209506D2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10" creationId="{A3DF34B1-C283-4EBF-ACA8-855F25825C0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15" creationId="{885AF16E-1CE3-4743-94C3-78F1AE8E5851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16" creationId="{309B1D78-C250-48E6-BF15-7C422785E21B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21" creationId="{24A0CF06-B05A-4BB7-8F18-44FABA8E2E43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22" creationId="{F317C678-326C-4B96-8E2B-2B43D78BD6F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27" creationId="{05283FB3-F55E-49D1-8B12-56BBC8617FB3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28" creationId="{C9C6ED4B-C6E2-40CA-9AED-46E6EA096190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33" creationId="{6D633838-37FA-469E-8226-55FBA94937A5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34" creationId="{0A52A103-26A1-4B4C-9F7A-7DA3ACB645C6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39" creationId="{8CB20C89-A387-46D4-91C0-817C51520C98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40" creationId="{FAF463DD-63F7-4175-9636-0FCA0BC07D0B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45" creationId="{8E821D77-97D5-4141-9C87-E2D3A8E9D7DE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46" creationId="{7834F7F8-5989-4CE5-9358-F9E205629C7B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51" creationId="{CE12D87A-CF22-4A9C-9158-631EB1979D01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52" creationId="{EACE87FC-1748-47F7-A02B-FCD0321C0454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57" creationId="{27CF7AC2-E241-49BF-881E-A3D127D5873F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58" creationId="{98181967-6FF9-42C6-8282-9D6BF2BD3E69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63" creationId="{4FFEE362-52D5-4B10-80AD-FF2733A96980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64" creationId="{5210F32B-8F98-4676-99D7-DF713E167898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69" creationId="{9A5C34FE-9C01-4080-9F6C-867FD9EDA389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70" creationId="{254BEB15-1CE6-4302-9065-69976D7A07F4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75" creationId="{9C15605F-9899-4A91-99BD-D0FBE3DC3D71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76" creationId="{9A547EDB-0C63-440E-B24B-167DB4701F92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81" creationId="{D6EF5300-BD04-4272-9854-6A773F38D789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82" creationId="{382191CD-C3CB-4211-A4D5-54FFF1CC516E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87" creationId="{4E80B061-7357-4EDE-8620-15E507874720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88" creationId="{09AC2892-FBBF-464E-A40C-5626EA354541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93" creationId="{3C01E27A-20A1-4303-9EEE-940F23884889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094" creationId="{C85D7CC1-E9DE-4B09-B344-E72D5B7EBE6D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099" creationId="{15358ACE-222B-4878-A524-AB48F2B258E5}"/>
          </ac:grpSpMkLst>
        </pc:grpChg>
        <pc:grpChg chg="mod">
          <ac:chgData name="筠婷 李" userId="05eca34a6e8e16fa" providerId="LiveId" clId="{0A057414-3C15-4692-8B7A-0CA735745F9E}" dt="2021-05-14T19:24:55.934" v="1133"/>
          <ac:grpSpMkLst>
            <pc:docMk/>
            <pc:sldMk cId="3580749944" sldId="259"/>
            <ac:grpSpMk id="2100" creationId="{3AE9528D-7949-4E5B-B705-8A1A98E1BD25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05" creationId="{33EBA996-31DA-464F-9ED9-C9AE5CE1C1CB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06" creationId="{9D4B4C85-E137-4760-8C0D-7685A489ECF3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11" creationId="{CB1ADCDA-075B-47AF-8020-D5FE7D22D971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12" creationId="{62FB311B-518F-4E48-8AFE-89510C692EEC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17" creationId="{330334D1-98BC-4323-8524-2812C0AAC601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18" creationId="{90D9ED97-A0C7-4CD7-B5E5-6CD0EF4BA438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23" creationId="{FEDDA9A4-1B06-446F-8FE5-04C4BBEC8F4C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24" creationId="{0992A417-DA4B-45FC-9B3B-9F252DCC4F74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29" creationId="{33237E3B-DF41-4D4D-818F-CD9765C8F54E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30" creationId="{5E7612E3-EEB3-4DD1-8565-385674F43883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35" creationId="{B2E4231C-BAD4-4314-8CF8-E1B4BD995F49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36" creationId="{81317E08-0A44-475C-A272-483EE47F9239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41" creationId="{066DAEFE-7335-43E3-961D-97294C9C414D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42" creationId="{67301343-0FC5-4CB1-B21A-ABC99FF87569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47" creationId="{9D861FBB-E55F-4557-8C0F-2F8DA0ECED45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48" creationId="{0A349F33-AE5D-4E64-814F-CA0E3416D756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53" creationId="{0E6377A8-80E6-4958-BCB5-14269D6798E0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54" creationId="{91F88727-B071-47BA-BF94-7144B013D27D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59" creationId="{1BDAE99A-3322-4F81-8188-ECB699E9CEFB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60" creationId="{DF9AF3BE-BA20-4388-912C-4359B539A3C6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65" creationId="{D1CAF228-BD33-448A-B051-F62437B1FD5A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66" creationId="{DD337409-23CD-4F9E-9F28-1E1917C4BA0F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71" creationId="{A8935C32-5448-4F22-AE42-00A242A5AE73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72" creationId="{336406ED-60DC-4E94-A126-5BC972CDF365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77" creationId="{BE4A5CFB-2E8E-4CB7-819B-DE82365082D6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78" creationId="{88A578F3-6041-4169-A557-2CC8C7964B3A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83" creationId="{DA491A9A-443E-4AC7-A106-1EC4507BD11C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84" creationId="{D6BE3D21-B71C-404A-8B19-CCEB068ECB3A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89" creationId="{C217CF3F-95A5-4BEA-AFA3-CB8127B9FB75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90" creationId="{10186E62-7D9C-48AB-A54B-4641E9F2BE05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195" creationId="{C41CB092-6350-49D2-BEB6-1F8A563C2D57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196" creationId="{9447017C-E45F-4F9C-8C8A-7D2DF609A2F3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01" creationId="{1D5177C2-319E-4F51-8176-5946BBB37ABE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02" creationId="{83E7FC76-242A-43B1-AFA9-585C16546E9C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07" creationId="{538E2EDE-A8FE-4E9B-966B-8F6B93AB55A9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08" creationId="{907B05F9-BF85-41C9-9CE1-F3C8AD3FFF8B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13" creationId="{A0EC114C-E0E3-4C1D-8E10-E0562F9A2024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14" creationId="{68C262A0-C44F-484A-AA5C-E4E595BC0F12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19" creationId="{6DB0C5C8-7305-434F-8309-000027074873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20" creationId="{FFB26FC2-4298-4233-A6F5-8F7C5570867D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25" creationId="{1A50F299-251A-4818-B126-80D2DBBEC563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26" creationId="{7C9CBCE3-0BDD-4C09-B049-4DFF17EE59E6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31" creationId="{7C29A81B-A1DE-42B9-9FAA-6CE7C7E455FE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32" creationId="{1056B01D-E49E-41BA-8FB4-F4131FFCE848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37" creationId="{235C95E0-03E0-4540-BF7F-B7E194397367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38" creationId="{AB7C6D93-E9DA-45E8-8097-9D6DF2E806ED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43" creationId="{B4FEEC05-6AB1-4F4A-81E1-D82E12ED791D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44" creationId="{7A3EF8F4-95C6-407C-81CC-70A77B3A5209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49" creationId="{B46D976B-2641-42E2-8D39-A000F88E6132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50" creationId="{CDF23C6F-D603-441C-9729-3B64C0CA5990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55" creationId="{801C61CB-0D78-45DA-ABE1-A9E5DCEFA741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56" creationId="{539DC2A7-4552-4450-A753-1814D9878FD1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61" creationId="{5D016002-787B-41D8-9ABE-AA23A6486C26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62" creationId="{421D0758-0296-4B8C-8A8C-3847DC52B232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67" creationId="{8F1683C3-3F00-4B51-B25F-18254D6B0AB3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68" creationId="{780D7D31-188B-4A4B-ABD9-A2634263FDB6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73" creationId="{F1E7584E-2B0D-4CF4-8CD7-8A60B1B5AC1D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74" creationId="{903138EB-DD4B-4C92-BFAE-DD6A459430F7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79" creationId="{DD4488B0-F154-42B0-87AE-2C0890FD4139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80" creationId="{65E1F2A1-92E0-46B0-B312-94FB5B00280B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85" creationId="{3F310448-F59E-4CB5-8E29-99ACC429AB8E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86" creationId="{76058E86-2550-4441-905C-9D41DF2C3320}"/>
          </ac:grpSpMkLst>
        </pc:grpChg>
        <pc:grpChg chg="add del mod">
          <ac:chgData name="筠婷 李" userId="05eca34a6e8e16fa" providerId="LiveId" clId="{0A057414-3C15-4692-8B7A-0CA735745F9E}" dt="2021-05-14T19:25:29.442" v="1137" actId="478"/>
          <ac:grpSpMkLst>
            <pc:docMk/>
            <pc:sldMk cId="3580749944" sldId="259"/>
            <ac:grpSpMk id="2291" creationId="{CF28F025-2D49-4682-B322-80CB56AE1C92}"/>
          </ac:grpSpMkLst>
        </pc:grpChg>
        <pc:grpChg chg="mod">
          <ac:chgData name="筠婷 李" userId="05eca34a6e8e16fa" providerId="LiveId" clId="{0A057414-3C15-4692-8B7A-0CA735745F9E}" dt="2021-05-14T19:25:23.898" v="1135"/>
          <ac:grpSpMkLst>
            <pc:docMk/>
            <pc:sldMk cId="3580749944" sldId="259"/>
            <ac:grpSpMk id="2292" creationId="{96354851-6717-495E-BABF-31D0809DAAA4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297" creationId="{EA1609CB-728D-4D5D-A89E-C26B44C34464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298" creationId="{39117CEA-11F1-4739-ACCB-64C23F468B8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03" creationId="{26AB8128-8ABF-442D-A8EC-84FBEEDE0381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04" creationId="{60208530-5004-4BF8-AB0C-1E1FA33FA225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09" creationId="{80C66DED-10F4-45CE-964E-4E360F815FE1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10" creationId="{69351084-8F05-402C-992A-109B538A509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15" creationId="{C57894D8-1F0A-41C8-9C56-1AF8AA02D675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16" creationId="{9D941E00-CF6C-4E39-9DCD-8D9E004AC406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21" creationId="{6896974E-E10A-4886-8A59-814134955CD7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22" creationId="{72F2A7CD-DC97-424C-9854-74F6AE415730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27" creationId="{E5E1C7DB-B71B-483E-BDAD-0BD52010E77B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28" creationId="{3DE988E7-D857-461F-9BF1-4D110C078EA7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33" creationId="{EAEF5F55-CDB1-4653-8DCA-943F920DE161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34" creationId="{23BD4524-D950-4673-B379-0D1C0F7C626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39" creationId="{87497D6B-3AE1-487B-81D1-C17E915F5F5D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40" creationId="{75ED5FBB-7AFC-4A72-9264-B95AFD92DDA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45" creationId="{65111B7F-0AAB-4BC0-A23E-5F259CF4DE08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46" creationId="{4C5210B0-D8D0-4370-A80F-53535E2BE9D1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51" creationId="{7551C5C2-0A7E-43E7-9DA3-7B971FCEBD7C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52" creationId="{8500B142-E5DB-4B95-A8A7-8DDC9A5E3187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57" creationId="{866C4AB2-829D-4208-B542-820B635C0AA4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58" creationId="{1D27BFC1-A661-4237-AB5A-95D7B3E3B6B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63" creationId="{CB25324D-A00A-4550-8D7B-7605B106BD41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64" creationId="{32C395BC-5B5D-4BD9-9CF5-05CDE05C086C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69" creationId="{E0F31C6D-7A93-48B1-818E-4FF8FE9D9CFD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70" creationId="{A3EE4BEE-BBA5-4D91-890E-08F92442304A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75" creationId="{F57CE86F-3656-4543-A96C-C6F2D82FAA80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76" creationId="{CEF4C86C-95BE-48AA-87C2-4102F1452FD8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81" creationId="{2EE0E6F5-4DB2-41D6-B1AA-934C1C3EFB84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82" creationId="{6D69E433-87B8-479A-BDAF-F149E524B6E2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87" creationId="{B60B6ACF-14FC-4A51-A9B9-5EDA4DE90D1B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88" creationId="{10573D77-F5FF-4B61-BAB8-1AEA37147304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93" creationId="{369BAAE2-6751-445F-A463-FBE2F150B904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394" creationId="{099E568D-A33C-4B39-96B5-4D35F6D067D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399" creationId="{31B573D3-7F37-4755-8A64-7DAF5405FF6D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00" creationId="{A8CE5905-70C6-4090-935D-3F747DB56681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05" creationId="{B3AADC6D-2466-4BEA-89A1-E9C5911A983F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06" creationId="{8D56A156-DE6B-47B2-AD76-579AC9583512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11" creationId="{1C1F1C14-C2B2-4F9F-B9E4-1118D869E038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12" creationId="{B9823207-C141-4A1D-A041-012E83703E1C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17" creationId="{065ED936-7B4D-4C12-B05A-4ACE8443258A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18" creationId="{7510F0C7-3470-4D42-B6D5-D818881DA28E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23" creationId="{CD520DF4-1E8F-4D23-A0B0-46F1EE7254FF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24" creationId="{A69C3B51-F599-4B25-AC01-077C5DE11F99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29" creationId="{9A1D6F26-AED2-4FFD-8602-0B0B49D250E6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30" creationId="{E3CB94CA-5101-473A-B854-0415897BBD04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35" creationId="{1440CF31-63C4-4BD8-8F57-605392CB1564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36" creationId="{4D132E1F-4D26-4B33-9EAB-BA2CAA903DDB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41" creationId="{B3BFF12A-4785-467B-972B-46D7848256FB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42" creationId="{6907C210-0E72-478B-B1C9-D9A224A5F5AC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47" creationId="{9A9C2C4E-5AAE-4EF6-B007-AF54F9746C3B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48" creationId="{BC5D8C0D-F467-428B-9694-E43132E2A357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53" creationId="{B20AC148-D297-477B-B091-8B7B8E282D9B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54" creationId="{191CC17C-E336-4B60-B8A4-65B1445045A2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59" creationId="{98DE0DFB-BF14-4798-A21C-264D9817A0BB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60" creationId="{367CF0B0-1E75-40B0-B057-F4F1AFA17EF9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65" creationId="{DAA4323E-7CAD-4648-9F11-378471215C24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66" creationId="{A6F6422D-F0A0-41CD-8582-C50C7365B6DE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71" creationId="{B5527E94-A492-4394-93D4-4ECFF05108F9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72" creationId="{E7905D99-1A21-4BEF-A776-80F0D47554E9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77" creationId="{7D757DF0-B28F-4908-9855-C8A55CC3FC75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78" creationId="{6A6BC8D1-007E-4B63-BEB0-66F5D188BE0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83" creationId="{C85DBEAB-E034-4F0F-AF76-C9FA46D9F0E7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84" creationId="{3CE47BDF-5C7D-4185-92EE-E5C62F9866B5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89" creationId="{7A64D12E-0E2B-41D8-94EF-563C72FF12A3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90" creationId="{9FEE5960-CD99-438C-92A5-E2ECBD7A6333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495" creationId="{2C60F987-263A-4C82-A785-9D24F9BA25FC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496" creationId="{6D9CC9D6-26E8-44F7-AF73-66F51AD64FA3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01" creationId="{12A9327C-F20D-4648-9590-2A5C4D0AA78A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02" creationId="{43E97424-0EE6-48D7-B6CD-954084289AE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07" creationId="{102105CA-EE09-4F0A-B1F5-E4A399BF167F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08" creationId="{07C44519-C4F1-4C9D-8118-536887432D32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13" creationId="{1D04E148-4F7D-4809-88FA-1C21204D615D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14" creationId="{F584229B-054F-4A84-A621-50C9E0F7E1EA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19" creationId="{CDB6F61C-00F8-4BE7-8848-AD7510231DE2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20" creationId="{3C94A6A6-3763-4E93-AB19-1DD7965D5623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25" creationId="{E0CF577D-90A8-43AE-B8AA-2C2449A71C2D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26" creationId="{F250E231-E210-462E-B9AF-00C278091A4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31" creationId="{524B86F4-2DB5-4493-B741-BB03F54279E0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32" creationId="{F9EE12A9-1346-4485-A868-D6310C518302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37" creationId="{3EC30CB8-02BD-40D0-9528-E019841AB26C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38" creationId="{9D715252-53F3-4089-BF1A-366BF52958D3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43" creationId="{E80B5A94-4E51-45CA-885B-B2CAB26A9340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44" creationId="{C992B9B7-D971-4DA4-B1B9-DA9B6F8A30AC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49" creationId="{CF979E0F-5B20-4318-BE9B-09101021014B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50" creationId="{42705CFC-077D-4BCB-815B-59D03A507A95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55" creationId="{C04964DC-439D-4C1B-B083-ACDC538D863F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56" creationId="{52210CAE-6EF9-4F58-B22D-9C4815970275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61" creationId="{7828DF0C-25AD-4A38-9F55-A3945B4566F7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62" creationId="{2CEF5CF9-4230-4100-B1C9-45115EA3B713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67" creationId="{88556EAF-BAC6-4A37-BD33-35ABC1394214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68" creationId="{288AF0F1-C389-4A6C-A1F4-03036AF9B145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73" creationId="{16C5ED67-1DB8-4941-8CD0-82A2E3BAEC15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74" creationId="{CD353C62-EF55-4D68-8EE9-4F60955B22B5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79" creationId="{B7EC4349-F7E7-4006-9004-7E6F6390B3B3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80" creationId="{B0BD76EC-27D8-43EC-AB88-C6ECFF30D0BB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85" creationId="{48677951-56E0-440D-AD82-6251D79CBFB7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86" creationId="{ECCC4C79-7BCD-4CE7-9AB5-4CE5936E397D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91" creationId="{37A2872C-6B5D-4FE6-9E8B-4B2814C29941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92" creationId="{2EBC59A6-0802-4FA6-AB03-46357E4FCC41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597" creationId="{A0B3216A-62E9-49E1-A914-897F02457F3B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598" creationId="{7601C1D9-24BB-4143-A501-D17D7D93EA5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03" creationId="{25676739-A5FB-48A8-AD71-BE887DB39B43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604" creationId="{2A47F5A0-600A-4C83-AE85-DA9A1C1077FA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09" creationId="{0FB2447E-C890-4D08-B0EA-1A6E2E1CC460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610" creationId="{4444363E-D714-4048-A243-120896791630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15" creationId="{5DE3FD11-9B3A-4211-A573-FB0B39E3871E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616" creationId="{21EB3065-D232-41CB-8650-16BFDFA34A71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21" creationId="{F06ACBEB-7D2B-429F-984C-E04BEC6AC8ED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622" creationId="{ADFF8A5C-65F9-4A93-BC88-E9F291409EDE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27" creationId="{220B6871-98DF-4471-94C9-7C83574BFACB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628" creationId="{8EB3A5A0-3EE5-42E1-B3E8-C13ACFB2CE22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33" creationId="{10C3C57E-DBCA-41DD-BAAA-37309DEC81E8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634" creationId="{88E1B18A-E562-49B0-A4A4-897B679603EB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39" creationId="{BD4E38DA-4126-4D41-9E08-CFE25786F8CF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640" creationId="{5CAE33F5-CC26-4006-B431-0C505D0566B6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45" creationId="{BFA23741-E34A-4AE5-BC23-F52E364C9FB8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646" creationId="{1405CA7D-547C-4672-BD2A-1C94118421E3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51" creationId="{1510D5E9-8734-4FCA-B347-06F8BC534EB3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652" creationId="{A3871337-CEFE-4D4E-8CD3-0663699943D2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57" creationId="{DC4B8B6C-3C69-4339-8389-2819C8CFFE1B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658" creationId="{EBC87DD2-22F1-4D2E-9CEB-B600277AE4FA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63" creationId="{4AB53C6F-1BEC-44FE-A9F1-6B37BC6E1E0D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664" creationId="{90D95C62-C564-408A-AAC5-5419EB82C62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69" creationId="{C3D6FAFD-AC3F-4FA5-A41F-E0C81DDD3E71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670" creationId="{AB9A0D7C-C116-4771-9D8E-C1B78AE1176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75" creationId="{0EE6F60B-55C1-401E-8389-07634F66D49E}"/>
          </ac:grpSpMkLst>
        </pc:grpChg>
        <pc:grpChg chg="mod">
          <ac:chgData name="筠婷 李" userId="05eca34a6e8e16fa" providerId="LiveId" clId="{0A057414-3C15-4692-8B7A-0CA735745F9E}" dt="2021-05-14T19:25:32.055" v="1138"/>
          <ac:grpSpMkLst>
            <pc:docMk/>
            <pc:sldMk cId="3580749944" sldId="259"/>
            <ac:grpSpMk id="2676" creationId="{C9D82CEA-DCE5-4226-9A21-DE0079FBCE51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81" creationId="{6621CB88-C7B9-48DB-AEC0-F61581B38152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682" creationId="{1A2EA636-7E70-4F84-BC8F-0100A393E820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87" creationId="{F3EC2A76-5FF3-4FB6-9A8D-0B51229B5FCE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688" creationId="{65160709-53E2-4ABE-86A5-9AADD833BB94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93" creationId="{0FB95F75-AF40-4C0F-AAE6-E9A84ED11B5B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694" creationId="{3C436B7E-645D-4CBA-B629-D08C8DF8A231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699" creationId="{93F62C89-0D3E-4875-BA9B-740A45267F66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00" creationId="{88FF0FAE-2EEE-412E-847C-20ACED062908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05" creationId="{CF794605-473B-4C3B-9F1D-A50475BB4BA0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06" creationId="{E4E7AD3B-E1E5-4322-80B8-F16E327F7D6F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11" creationId="{7EC68A28-0623-45FF-9405-35B111FECFC3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12" creationId="{004A244A-F947-42C6-A63C-E520507C3E68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17" creationId="{2A44F7F6-4538-4569-B4A3-6E8A4F1163F0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18" creationId="{CA0980D5-6AE0-449F-A55E-DA928CDFDA09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23" creationId="{FABD409C-87F0-4C87-BD31-A695EE964D57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24" creationId="{7C8E6148-3298-429B-ABD9-89A8908DF79E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29" creationId="{A607EDEF-EB96-48E7-8798-A62527E3AECE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30" creationId="{E147022A-42BC-4C57-9BFD-1A432949D6DE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35" creationId="{CE49274D-03CF-4112-BFF2-24C969C657FA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36" creationId="{21019AEC-A6B2-47A4-A147-5AA21FCE9568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41" creationId="{15658160-97A6-4B47-8EE4-10FA0749BD73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42" creationId="{36D34744-E59C-4EDF-AE93-BC4830A4EBAE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47" creationId="{1B1049F6-2188-431E-8B0C-66FB114CDF0C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48" creationId="{6494D994-8545-4CFE-9D36-DFD8018DBE87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53" creationId="{37DCB35D-4CF4-4F19-924E-590625EFB71D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54" creationId="{26966117-06FD-40C4-8C24-CAB5DBB87576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59" creationId="{2B0453BC-4818-4A56-BB47-A10668D6799B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60" creationId="{21BBFFFF-CCE5-4AFA-9188-F12543D63737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65" creationId="{C555DD78-58A0-42F6-94F9-19FED4764677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66" creationId="{A575869D-4E8B-4141-9D5D-23A8FDEBE210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71" creationId="{73392FF0-5701-4526-906F-D252295A357E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72" creationId="{7009E778-3157-4C1D-A12E-173DC2B7CF46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77" creationId="{D80C282D-252E-4FF5-ADE4-705B7B01D171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78" creationId="{CB7E347E-6242-4F02-AD5F-A76F0C8D1BF0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83" creationId="{822A244B-B819-4EAF-9A1D-6D8338558F91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84" creationId="{4C2F0E73-8880-4FE3-A933-93C879FC04CD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89" creationId="{352C91E2-559E-4A98-A633-1284FEC2209A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90" creationId="{BE2D3175-CCFF-4580-8605-15965AF7A931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795" creationId="{ADA94C5C-883E-4367-A662-4F25B1E22622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796" creationId="{B1FB6324-BA0A-4864-BDBF-58EC7221D722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801" creationId="{A412B666-0E0F-46A1-9CDF-66A700F9C2AF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802" creationId="{C4C68E16-E1B6-45DE-8726-37B232394DD8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807" creationId="{37DF777B-D0A9-4E7D-A11B-F42099986A56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808" creationId="{48F5CEDE-8311-47D7-B156-CF2F6E349EFC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813" creationId="{434B9423-9AF4-465D-87B2-73C8F7D70E0C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814" creationId="{4DA9493A-D1E5-44EF-9923-5726CFCB4CE0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819" creationId="{ABAE93BC-D0FA-4129-9669-6F2D688C6F51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820" creationId="{57AFA9E0-A13D-4F4A-B788-F3C37ED1F189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825" creationId="{10909439-5BBB-4D94-95E4-25BB3528FA7D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826" creationId="{534F5779-6B81-4FEE-BFD3-B872689428B2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831" creationId="{75021E35-A8B1-4CB1-9814-B47F2F5514AA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832" creationId="{B0C59F4B-F3BF-48C4-A588-7701F29D2924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837" creationId="{5450DB20-A176-4CD8-AFEE-05C77E7477E7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838" creationId="{583C1EF3-330C-4577-8681-91E530E2E1B1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843" creationId="{8CDE66E1-ED02-49EF-A603-505D8B1DF59F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844" creationId="{53E53BEE-FB89-4302-8E27-C8ED4CA261AB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849" creationId="{4FDB3F5D-5ADA-4BD2-A27B-23B8E1570136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850" creationId="{F5A00625-9502-4A54-8305-A66EFD4CD296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855" creationId="{9C40CA8C-0856-44E6-928B-C287B0CCEC37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856" creationId="{85EE2344-D8AD-48EC-841A-FDB5D0976A7B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861" creationId="{01B994F4-F37F-4526-B953-A2F487C08559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862" creationId="{F40F78FD-835F-4F82-AAB8-4CA4AAD5BF8B}"/>
          </ac:grpSpMkLst>
        </pc:grpChg>
        <pc:grpChg chg="add del mod">
          <ac:chgData name="筠婷 李" userId="05eca34a6e8e16fa" providerId="LiveId" clId="{0A057414-3C15-4692-8B7A-0CA735745F9E}" dt="2021-05-14T19:26:13.437" v="1142" actId="478"/>
          <ac:grpSpMkLst>
            <pc:docMk/>
            <pc:sldMk cId="3580749944" sldId="259"/>
            <ac:grpSpMk id="2867" creationId="{36C494C6-ECAA-4A17-A7CE-A9FBAB91C6EC}"/>
          </ac:grpSpMkLst>
        </pc:grpChg>
        <pc:grpChg chg="mod">
          <ac:chgData name="筠婷 李" userId="05eca34a6e8e16fa" providerId="LiveId" clId="{0A057414-3C15-4692-8B7A-0CA735745F9E}" dt="2021-05-14T19:25:51.006" v="1140"/>
          <ac:grpSpMkLst>
            <pc:docMk/>
            <pc:sldMk cId="3580749944" sldId="259"/>
            <ac:grpSpMk id="2868" creationId="{12713F08-CE55-4045-89C2-1FF5272AD67F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873" creationId="{2299BFAB-0BBB-4C3C-9554-6B2B98EACD93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874" creationId="{530DEA6E-0174-4842-BDDC-6348C60F1051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879" creationId="{AF52A89D-6F44-48C2-BB73-60D9B32885AD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880" creationId="{F3A88D6E-5874-4861-A1EC-8907521DA55D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885" creationId="{D0D7414E-B2E4-4105-8320-2B788DC825D4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886" creationId="{4D7739F9-8313-4F6C-90C5-55DA865A18E6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891" creationId="{1CEF6AB1-7AF0-482B-9077-F4E4C410F03C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892" creationId="{9544B6E0-1146-4B74-BB95-AAC30C7BB0C5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897" creationId="{329782D1-0F9E-4B7A-9C28-EB1D99C08F8E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898" creationId="{D42ECFC9-BE3F-476A-A185-7FC023A8EF91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03" creationId="{A6A20DC4-5DFC-4D48-8A84-0F82F518131B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04" creationId="{30742CB9-C8F9-41DF-B4FD-5DCA4E907E1C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09" creationId="{5E6A8EFE-167C-4FA5-A829-E2C68053CF84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10" creationId="{2D600798-4A95-4103-9870-B6F8E7FC0E89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15" creationId="{4A54F23A-DDF2-4012-9EE5-3BA21C82974D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16" creationId="{73AA666D-544F-48D6-9018-D438004F888B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21" creationId="{DA433F18-5018-4029-BD73-1C450F88D11C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22" creationId="{EDAF1E39-9534-440D-B105-0415F2872DEB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27" creationId="{412CF0D3-DF26-4270-BAC7-47209A04788B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28" creationId="{E2912B03-AB8F-4E2F-9D68-21F957ABD7B6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33" creationId="{077A94EC-7AF1-46A9-ABBB-E22B0A51064D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34" creationId="{172B6E89-FF03-450E-8B50-5622A25EAEAF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39" creationId="{7A290EA9-A0F8-4A28-AFF1-C0E27E893344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40" creationId="{61CED0AD-2F91-4884-90B2-920AB8BA5FC5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45" creationId="{F73FC56B-548E-47E3-86B7-AFD603F43CD4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46" creationId="{3D243C9A-2F12-4920-BBD7-1E409D4E7C18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51" creationId="{4E686C1F-6DD0-4B03-A86B-F334D7394BE1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52" creationId="{790277C5-E327-4625-812F-196F83AE1D5C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57" creationId="{59EB8C42-A222-4730-9292-9608A9694A07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58" creationId="{2E7654E7-3AE7-4CBB-A977-88A1488819AA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63" creationId="{D590B65E-F13E-4F3D-900B-C6F9ACF3902E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64" creationId="{98BB27DB-47E2-421B-BCC9-0BC435622255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69" creationId="{5237AC2D-3FB8-41D0-999D-458A9C0CAE8E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70" creationId="{5D0AF850-1AFF-4474-AE44-6E4A8E2D703A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75" creationId="{97AB2863-0E64-4481-BB92-A913273BE168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76" creationId="{0D45016B-96A2-4AD2-84A4-BD554CE6FEBF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81" creationId="{6716A14B-AC2E-4E38-9308-F3A20CBB0D32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82" creationId="{F9C0CDC8-FC27-4680-AEAE-F7619E964C97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87" creationId="{3FA55A77-B880-416B-BCB2-BBB8A1AC068E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88" creationId="{F02F5EC8-83B5-4AB0-A033-8D3852A53281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93" creationId="{BF57E4AC-3103-4344-BD9C-0937D774426F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2994" creationId="{C25C8961-847A-4AC2-B7A8-883CA5B5322E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2999" creationId="{9F706D26-8E98-4573-AA52-FAD30926BD7A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3000" creationId="{0BE018FB-E63A-44E7-9272-0F8516694B6E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3005" creationId="{BFA70D9A-58C7-4273-BAF9-E6AA7259FB23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3006" creationId="{975B2A7C-3999-498B-A328-C4087F74CC79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3011" creationId="{8FE7D71A-CB13-4123-B0DA-00000CECA1B5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3012" creationId="{536390BD-D24A-4D33-970A-B80F400D0E9E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3017" creationId="{2D347A7B-403D-4455-A644-23C214D37FF5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3018" creationId="{381046EC-6052-4B1C-83F0-E85E25E215D6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3023" creationId="{0742C240-BEE9-415F-9388-EDD5EC725873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3024" creationId="{88AA1B15-BFBA-4BDC-B198-2818E12CB0F7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3029" creationId="{A832ED72-518F-43B7-9B1B-72BD871D43DF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3030" creationId="{54CD4B2A-D7E6-4F2A-A6EE-0515AD5661D7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3035" creationId="{14930B30-4F20-4B2B-BF72-E8DE5E5D7F26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3036" creationId="{7DB6D838-9D90-49E2-BB91-4E726E136EE2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3041" creationId="{2DA1A505-1E92-41C8-B653-CEB4C9B3A0D1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3042" creationId="{90F5DBFB-CA51-45E4-B98D-A1BA34D776DB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3047" creationId="{4DE58156-DCA0-4F88-8DE4-A3F0E2FC3518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3048" creationId="{B786D5F5-1B52-4A3E-8F4E-CBE8694B3B78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3053" creationId="{97A7B508-6B58-417E-B851-BFC832544DF8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3054" creationId="{EDE4816B-B2D7-46E8-83E1-F6D4416291D2}"/>
          </ac:grpSpMkLst>
        </pc:grpChg>
        <pc:grpChg chg="add mod">
          <ac:chgData name="筠婷 李" userId="05eca34a6e8e16fa" providerId="LiveId" clId="{0A057414-3C15-4692-8B7A-0CA735745F9E}" dt="2021-05-14T19:26:30.639" v="1145" actId="1076"/>
          <ac:grpSpMkLst>
            <pc:docMk/>
            <pc:sldMk cId="3580749944" sldId="259"/>
            <ac:grpSpMk id="3059" creationId="{7427E93C-58B3-448F-A4E9-6B521BA210FB}"/>
          </ac:grpSpMkLst>
        </pc:grpChg>
        <pc:grpChg chg="mod">
          <ac:chgData name="筠婷 李" userId="05eca34a6e8e16fa" providerId="LiveId" clId="{0A057414-3C15-4692-8B7A-0CA735745F9E}" dt="2021-05-14T19:26:15.839" v="1143"/>
          <ac:grpSpMkLst>
            <pc:docMk/>
            <pc:sldMk cId="3580749944" sldId="259"/>
            <ac:grpSpMk id="3060" creationId="{5C60BF25-9832-473E-A7CB-65A5B2E58B0B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065" creationId="{20F9E623-3BC1-4751-8B8C-622FF9481568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066" creationId="{7C90377D-44B7-4FB4-94F7-CBE85EAC16C2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071" creationId="{739A3558-9B26-45FB-B1E1-CDF8372502B2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072" creationId="{0DC9809E-35ED-4C34-A56B-88CC02ED0B04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077" creationId="{67A4067C-6A9C-40DD-A87B-E4AFD161055A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078" creationId="{13A38A1D-A386-4342-896F-182FB8E4E332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083" creationId="{F605B57D-294D-4079-AC3D-3C506050A4F1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084" creationId="{0C3A0F31-9872-44A8-8ED0-2A650F109648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089" creationId="{35330CBC-68A7-4022-84F3-C1BF1BABC518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090" creationId="{E4C38FEA-04FD-4D10-B20A-B2CC43A2AE88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095" creationId="{495D0A42-B282-46B2-AB1D-F6BF06475EBA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096" creationId="{7145E7E2-260B-4CD4-9B65-237B2B94C414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01" creationId="{2694496E-656E-4A66-8722-5E26D4497247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02" creationId="{59C2510A-361F-495E-99CA-9D06BE8628FB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07" creationId="{9E651751-F1C6-4A12-A3C7-CAACBDD22740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08" creationId="{761FE5C7-3870-496B-A5A5-8F6A861B8757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13" creationId="{E9E76FEB-48A8-4546-875F-64ADFF9B5715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14" creationId="{4120A6EC-C98D-4205-A0E2-28316204AECD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19" creationId="{7313543B-7F16-4A10-8C33-DABCAC30F3E5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20" creationId="{C9F49818-43DD-4237-BCF5-7F7103B40CD6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25" creationId="{41B9CCEF-ACCF-4A83-985B-A020228875F2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26" creationId="{32B45D75-CD25-49AF-89BB-5C9558B9ABED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31" creationId="{6E25E339-9E4F-43AF-9166-095AB381A8BD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32" creationId="{DB3D85AD-2558-4C42-872A-50DB31C032A6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37" creationId="{62F60CD6-AA14-45EB-A824-A22E0345EC7A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38" creationId="{5F77CDEF-CF9F-48F5-B975-DCF3DE1C85FA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43" creationId="{866C6A10-D908-4F6C-A4A0-562B3A26167D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44" creationId="{F982C226-6850-492C-8E32-571BB174674D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49" creationId="{E527DDC7-615E-4155-B4DC-433BD16CE129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50" creationId="{3F019DED-8F63-44ED-9C3A-25C50A8AEE88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55" creationId="{5BEE9808-0FDF-4C50-B296-A0C473A86AE6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56" creationId="{3233A216-EF7A-43AC-A0A8-CE193D11E4E2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61" creationId="{F6FE4F41-4906-4938-80BE-1ABBCCC71C73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62" creationId="{BAF553FF-2AEB-4FE3-8B36-4DE6FE657754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67" creationId="{2143DF18-AB09-4F10-B0EA-D8E32AB6FA34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68" creationId="{354C6A34-4A64-4B1A-BD55-C7ACFCC560A0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73" creationId="{7570687B-3A8D-4EAB-9E73-0FC062D2E40A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74" creationId="{30BA931C-2B46-4B2C-99EB-7FA29E31D47D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79" creationId="{7EC45599-05DD-470F-9591-12599806D6B4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80" creationId="{8E2B2A31-2EFE-41F0-A08A-4A5FFE5F6B0B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85" creationId="{CAB2820B-BBC0-408E-92DC-877DC8B8B4D9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86" creationId="{57E84AE7-3E19-48EF-88EF-B1B25C79C8C5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91" creationId="{A6989456-06FC-4769-8216-EFC979CCEB60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92" creationId="{475A4623-1794-4338-8390-E96554B3CD26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197" creationId="{4ABC0B5B-DF17-46F1-BB85-DE8EF42C55A2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198" creationId="{886F6A1F-533C-4D65-B302-48493C0D96E2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03" creationId="{6D50A26B-B180-4BC2-9E57-CFADD605C453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04" creationId="{8842A109-8E25-4CAF-AF45-024B8AFD99DB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09" creationId="{ECA5DBFB-E2E1-4777-9DE7-0B028AF01223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10" creationId="{00795C0B-0B84-4C23-9EF7-6701FD0D1824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15" creationId="{4B3FE62B-2180-4797-B9B9-9EB876AAAE6C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16" creationId="{A0756F5F-EADD-4585-A61C-9D9A62CFB13E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21" creationId="{7226D344-1D73-428F-8854-3F10CC8B8571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22" creationId="{82E0FAD1-7A46-4035-9409-693976F38426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27" creationId="{32825BBD-7F66-4A23-A18C-C07863ACABEA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28" creationId="{B659FC9F-DD2A-4248-9E6F-90C8C0B3A6BE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33" creationId="{434C33B7-C600-4828-B370-55EBEE9114D6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34" creationId="{0435E9B5-A619-4573-A363-022056B95100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39" creationId="{75BA2312-62D2-4361-97F5-07FDB429B1DC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40" creationId="{86F0FC6D-A7F9-4349-BE18-9E3CB4427C38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45" creationId="{1E48D696-79E5-4C04-B12E-AE01ABFF80DB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46" creationId="{7BBAE1D8-AF5A-45D4-BA78-A9D416E8EA5E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51" creationId="{53C633E5-207D-4958-9FAA-C6D97957618E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52" creationId="{54083BD1-DE41-43E9-B754-3970FF309F78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57" creationId="{8350E111-413A-473F-9D5C-8CBA4FC46894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58" creationId="{380A25FC-672C-44D2-B259-DD39CEE50FA0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63" creationId="{F8767B0D-F088-40B2-B7EB-19B77C5216EE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64" creationId="{24E8682D-AB53-49CC-B949-2BD545361D59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69" creationId="{6DFC36FF-A780-4F76-905F-0DBA1B098487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70" creationId="{55870374-7A45-46F2-9893-E507980F3B0E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75" creationId="{2ACE5F06-6C59-41F7-9200-1C103902B0BD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76" creationId="{9A5264C4-3FC4-43DA-AA9D-19435240EED8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81" creationId="{61B45E62-E871-4D01-AAFC-5327EA18924A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82" creationId="{7CE339A9-0493-43A3-983E-5E5D33580F6F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87" creationId="{33C162B2-78AA-4A86-88B9-93A2456C59B1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88" creationId="{8D6BFB9A-75DD-4BB0-B5D9-C7FD84874BB0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93" creationId="{D08397A9-8A77-46AC-ABF2-DF365E766ED2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294" creationId="{A5C01ED7-A99F-4197-A4C1-862F4ADD16EC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299" creationId="{AF8F5FB8-A0ED-4A6F-8AC8-030DC98E0F7B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00" creationId="{8A64BE5E-B2A1-4A47-9759-D8E16B64EDA6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05" creationId="{C4547247-1542-4262-8623-C30539D3B3C5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06" creationId="{5D2BD79D-1AC8-4028-AF5C-3E41DAB43089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11" creationId="{1CB23190-AD10-4F65-90FE-05410F7B05EA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12" creationId="{1C208088-49D7-4E17-9965-DA9EC8D54B10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17" creationId="{572B1D2E-543F-4F23-A6BD-F6C7445DD218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18" creationId="{8D0221B7-8157-4226-8AEF-DFB27AD68421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23" creationId="{903F9043-4B12-4D3C-91BF-F75E84200415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24" creationId="{7B3C4D67-A152-47C0-A12A-1E07F3620DCE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29" creationId="{A6929A56-EBD5-42E8-AFBB-5C674F57DBC9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30" creationId="{B3C68FA5-462C-45BC-892A-1D245D77B17A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35" creationId="{9DCDCA70-9872-45BD-8CA1-D4E1D5E67933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36" creationId="{27E250F5-6255-44CE-8636-7FB6DC780AA0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41" creationId="{1AD89EEB-C6D5-4135-96E5-99A89B19695C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42" creationId="{7E3D4B20-6835-439A-B8B4-9518171BA402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47" creationId="{36599C82-A2DE-4A68-9263-31363BA4D6D5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48" creationId="{C1275AB0-B58A-4CD4-A8A9-9D2C55E8D8CC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53" creationId="{61904FEE-39EA-4AEB-B487-9DDF461C9065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54" creationId="{7E37A4A0-7C7C-4E09-9551-493F8B9D538F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59" creationId="{9B47CF36-73F7-435C-9DC0-90532AB022CD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60" creationId="{067915A8-FCF7-4539-8BCB-DAE3FCFDFAA8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65" creationId="{2C503238-E4A5-4737-AA0C-08A3C92282E0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66" creationId="{65DB227C-6038-4B01-A59C-66F5BA072097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71" creationId="{72356FDC-1728-4BA3-8B38-CECD71E4069F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72" creationId="{868882A4-1A38-4198-AEC1-A69D7E7270FE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77" creationId="{2C5DDC86-284B-4F3A-867D-DA219AB88763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78" creationId="{0D46B69C-B4DB-4FBE-853B-AF00B831C23C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83" creationId="{75C8C074-B2B8-4E9A-B352-3DA247544B49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84" creationId="{0DFC84B8-6C86-4A3E-910C-D6935F068A0F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89" creationId="{A139C287-668A-4BBF-A31A-82FF073DB6A9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90" creationId="{55C2243D-FEBE-4F7A-BF67-23A7AB1115AE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395" creationId="{F67960AB-5F8B-491C-B455-48C95D7334CC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396" creationId="{7141A050-2885-45B2-962A-4D69591AB9DC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401" creationId="{02FF5EAE-CA41-4465-9E1D-2158A1F613E9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402" creationId="{A0AA0F0B-BFDB-48AB-89AB-D59F89C166CE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407" creationId="{4BF3E0E4-98FA-4691-ABF8-1E9693D4DFCB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408" creationId="{987B5218-E882-4E2C-8907-9EFE6931C61F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413" creationId="{C31A9CBB-C0C4-419B-91C7-2EAFF0349950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414" creationId="{A7C999E7-562E-420B-A51A-F7559D54A286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419" creationId="{EE7C7163-3BB6-4DEC-B7A9-5940010D58C8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420" creationId="{ED82CDCD-2AF0-471D-8CD9-2C189E136608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425" creationId="{A7E49EAC-EFC5-466B-A2BD-F36B8521AA95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426" creationId="{350D67EE-EA3A-4D6D-9EC2-4A36C1590C90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431" creationId="{1C8551E9-9FE9-492F-ABF0-84B2FBEEA207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432" creationId="{BDBE2469-4A1D-44AE-BADC-B545124B308B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437" creationId="{4670099C-71B5-453D-93C2-8103975264D1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438" creationId="{96BAABC7-E50A-47A4-940B-DA0588D7C59A}"/>
          </ac:grpSpMkLst>
        </pc:grpChg>
        <pc:grpChg chg="add mod">
          <ac:chgData name="筠婷 李" userId="05eca34a6e8e16fa" providerId="LiveId" clId="{0A057414-3C15-4692-8B7A-0CA735745F9E}" dt="2021-05-14T19:26:43.068" v="1147" actId="1076"/>
          <ac:grpSpMkLst>
            <pc:docMk/>
            <pc:sldMk cId="3580749944" sldId="259"/>
            <ac:grpSpMk id="3443" creationId="{63424A4E-858F-4F5B-B1CC-0F067B6178B8}"/>
          </ac:grpSpMkLst>
        </pc:grpChg>
        <pc:grpChg chg="mod">
          <ac:chgData name="筠婷 李" userId="05eca34a6e8e16fa" providerId="LiveId" clId="{0A057414-3C15-4692-8B7A-0CA735745F9E}" dt="2021-05-14T19:26:33.672" v="1146"/>
          <ac:grpSpMkLst>
            <pc:docMk/>
            <pc:sldMk cId="3580749944" sldId="259"/>
            <ac:grpSpMk id="3444" creationId="{7DB333A8-66A8-4223-A786-C4987237B34E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449" creationId="{8EB3DA6E-592E-4C14-98EF-A2D2C88D8950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450" creationId="{B65A42B5-88D4-492D-BF95-8FAE396E017E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455" creationId="{F82054D7-F637-4014-9EBC-BDD394373C4A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456" creationId="{24E7DBA4-D3D9-4796-ACCB-7A472AD43CC4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461" creationId="{A1B8F505-704C-4496-8F9B-1F9754FCCC48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462" creationId="{D860A270-3A6A-4E3C-9707-59702C39246F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467" creationId="{F1D961EC-E2D2-4ED8-9559-E90B76348A46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468" creationId="{2FAE550F-9C9F-41EE-BD32-E54998FF8F88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473" creationId="{FE421A98-E093-4F37-8D9F-0FD5046D9D92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474" creationId="{79E502D0-F6F3-4787-99AB-2C0C8F289C3F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479" creationId="{633FD7C2-A750-40A7-9619-BCA7FD501B2B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480" creationId="{80ECD232-73BC-4456-B84D-314C5AE0FFA4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485" creationId="{F854F75B-7AF6-4B8B-B8F0-6EEC76425CC5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486" creationId="{B917BA42-F708-4040-A504-B7A2925443A8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491" creationId="{489F251B-128A-4020-9585-C3FF710DFBB2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492" creationId="{B69BAC4E-2AD6-4A31-8573-F4857125564D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497" creationId="{8FD968E4-EDFF-4491-955E-FBB07B13C933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498" creationId="{9A6CB9D0-146A-4DEF-AD9C-2275317E95AC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03" creationId="{404DE475-D303-4125-B41B-643471BC1D32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04" creationId="{E6930B11-5E23-4963-B8BE-6239011A6E74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09" creationId="{4B4C3630-4FA3-4E8B-ABB2-9C7A03A7DCE8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10" creationId="{352D208B-D85B-4C77-9237-3A45C7239CCF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15" creationId="{FAECC6BA-E06B-4289-AE48-7856185BC76E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16" creationId="{9D100218-4C14-49B2-9D88-1803D70EE9DA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21" creationId="{92CEA8AA-2C84-46A7-8CDB-DCEAF8B1DD7F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22" creationId="{FFD6B42A-E62F-4A02-9E5D-D4D57D3A2161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27" creationId="{C8659BAE-5F03-4ECD-86C2-1AA07275471F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28" creationId="{EDB66381-7D0E-4717-A274-4352D6DD3383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33" creationId="{7A5E4061-BD23-45A2-994F-672623D1A246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34" creationId="{A06554BB-4A5C-49AA-AF5A-BF1868D773F4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39" creationId="{73B10A8C-DC53-44C9-8B66-CF6651DFCEBA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40" creationId="{997EA59F-79A0-4339-AE07-B5AB52E7255F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45" creationId="{C6B355EA-0072-42CC-8AA4-90FB1A5AE700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46" creationId="{3D283388-7AEB-4510-9209-8777B6D12422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51" creationId="{841663B8-E48C-45DC-A208-05437D6EF13C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52" creationId="{F524EC0D-97DA-451D-9037-DBDAFE872513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57" creationId="{A1E0C677-8BC3-486C-A8A1-D2F46934B4B2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58" creationId="{F28396B9-1935-4BC8-B888-8715BF02E5AB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63" creationId="{DD3904DA-501E-44A1-9AAC-807AB8A34118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64" creationId="{3475F19C-CD65-4948-8948-CBCCA20A8F5B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69" creationId="{A53DE17E-9A42-48BC-8964-05D8DF0D945A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70" creationId="{07BA2E1C-392B-4E56-AB1B-ED501A4889EB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75" creationId="{59ED728A-3644-4E58-A509-0603D2922A1F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76" creationId="{7024DF1E-4086-431A-8F19-00946E5A7003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81" creationId="{40FC66B0-E0CD-409A-BBD4-CC6FBFEAD94F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82" creationId="{5A409E1E-5362-4A14-8BDA-F9CFC54FE3AB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87" creationId="{E0F8345B-EB18-4CC3-BE7F-42BE71F2A360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88" creationId="{6FB54831-9DF3-441A-A837-C8C55E1642E4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93" creationId="{991F55CB-3881-4CBE-A26F-664278A71CBD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594" creationId="{5AF350EA-57BF-476B-A6F0-0CA0C5BCCB8B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599" creationId="{7DDC5BB7-6D91-4BDA-A627-F525E0846176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600" creationId="{6A9AC377-1453-4F43-A055-AEAA2B13DF16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605" creationId="{25D7A34A-D555-4456-AD38-1B7EFE139D39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606" creationId="{4FB9DEE7-323A-4219-858B-FBA242795A02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611" creationId="{6AF89153-78D0-48B9-B385-78C2B837BFF1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612" creationId="{F8DB4EFE-6653-420A-AB82-57B9F54C8120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617" creationId="{D9A74728-0F39-4360-A76F-27B6F7E41CB1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618" creationId="{7FC54324-B5DB-4959-B258-8CF51C16A7B0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623" creationId="{24FEA84B-D856-406A-A620-982186090139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624" creationId="{BE4B8BFF-9CC6-4798-8465-BEE41CCBEBF8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629" creationId="{91ECC775-6A0D-4E31-B48E-731DA1B57365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630" creationId="{41DE858C-D7E7-400C-B05C-6760480CE335}"/>
          </ac:grpSpMkLst>
        </pc:grpChg>
        <pc:grpChg chg="add mod">
          <ac:chgData name="筠婷 李" userId="05eca34a6e8e16fa" providerId="LiveId" clId="{0A057414-3C15-4692-8B7A-0CA735745F9E}" dt="2021-05-14T19:26:56.692" v="1149" actId="1076"/>
          <ac:grpSpMkLst>
            <pc:docMk/>
            <pc:sldMk cId="3580749944" sldId="259"/>
            <ac:grpSpMk id="3635" creationId="{B0FA6EEB-8994-4737-9043-C7FCC9573708}"/>
          </ac:grpSpMkLst>
        </pc:grpChg>
        <pc:grpChg chg="mod">
          <ac:chgData name="筠婷 李" userId="05eca34a6e8e16fa" providerId="LiveId" clId="{0A057414-3C15-4692-8B7A-0CA735745F9E}" dt="2021-05-14T19:26:46.252" v="1148"/>
          <ac:grpSpMkLst>
            <pc:docMk/>
            <pc:sldMk cId="3580749944" sldId="259"/>
            <ac:grpSpMk id="3636" creationId="{BF01847A-7CAA-4E4D-B07F-577D85118372}"/>
          </ac:grpSpMkLst>
        </pc:grpChg>
        <pc:cxnChg chg="add del mod">
          <ac:chgData name="筠婷 李" userId="05eca34a6e8e16fa" providerId="LiveId" clId="{0A057414-3C15-4692-8B7A-0CA735745F9E}" dt="2021-05-14T19:12:05.897" v="937" actId="478"/>
          <ac:cxnSpMkLst>
            <pc:docMk/>
            <pc:sldMk cId="3580749944" sldId="259"/>
            <ac:cxnSpMk id="181" creationId="{6D3AD27A-8058-4904-9F38-1A596DA6B835}"/>
          </ac:cxnSpMkLst>
        </pc:cxnChg>
        <pc:cxnChg chg="add del mod">
          <ac:chgData name="筠婷 李" userId="05eca34a6e8e16fa" providerId="LiveId" clId="{0A057414-3C15-4692-8B7A-0CA735745F9E}" dt="2021-05-14T19:03:45.597" v="879" actId="478"/>
          <ac:cxnSpMkLst>
            <pc:docMk/>
            <pc:sldMk cId="3580749944" sldId="259"/>
            <ac:cxnSpMk id="182" creationId="{B5270E16-A641-4BA2-A2FF-2417392F25AD}"/>
          </ac:cxnSpMkLst>
        </pc:cxnChg>
        <pc:cxnChg chg="add del mod">
          <ac:chgData name="筠婷 李" userId="05eca34a6e8e16fa" providerId="LiveId" clId="{0A057414-3C15-4692-8B7A-0CA735745F9E}" dt="2021-05-14T19:03:45.116" v="878" actId="478"/>
          <ac:cxnSpMkLst>
            <pc:docMk/>
            <pc:sldMk cId="3580749944" sldId="259"/>
            <ac:cxnSpMk id="183" creationId="{6FE690B0-5C97-48CC-B521-42A8D150D40E}"/>
          </ac:cxnSpMkLst>
        </pc:cxnChg>
        <pc:cxnChg chg="add del mod">
          <ac:chgData name="筠婷 李" userId="05eca34a6e8e16fa" providerId="LiveId" clId="{0A057414-3C15-4692-8B7A-0CA735745F9E}" dt="2021-05-14T19:03:44.236" v="877" actId="478"/>
          <ac:cxnSpMkLst>
            <pc:docMk/>
            <pc:sldMk cId="3580749944" sldId="259"/>
            <ac:cxnSpMk id="184" creationId="{6A5CF5DB-0D09-4509-BF00-2D3868C6B215}"/>
          </ac:cxnSpMkLst>
        </pc:cxnChg>
        <pc:cxnChg chg="add del mod">
          <ac:chgData name="筠婷 李" userId="05eca34a6e8e16fa" providerId="LiveId" clId="{0A057414-3C15-4692-8B7A-0CA735745F9E}" dt="2021-05-14T19:12:05.897" v="937" actId="478"/>
          <ac:cxnSpMkLst>
            <pc:docMk/>
            <pc:sldMk cId="3580749944" sldId="259"/>
            <ac:cxnSpMk id="187" creationId="{3E33E434-2087-42FA-B0A6-D899EAAE4A16}"/>
          </ac:cxnSpMkLst>
        </pc:cxnChg>
        <pc:cxnChg chg="add del mod">
          <ac:chgData name="筠婷 李" userId="05eca34a6e8e16fa" providerId="LiveId" clId="{0A057414-3C15-4692-8B7A-0CA735745F9E}" dt="2021-05-14T19:04:24.717" v="885" actId="478"/>
          <ac:cxnSpMkLst>
            <pc:docMk/>
            <pc:sldMk cId="3580749944" sldId="259"/>
            <ac:cxnSpMk id="189" creationId="{432BBC32-D476-4F4F-B790-B73F5EEA7E61}"/>
          </ac:cxnSpMkLst>
        </pc:cxnChg>
        <pc:cxnChg chg="add del mod">
          <ac:chgData name="筠婷 李" userId="05eca34a6e8e16fa" providerId="LiveId" clId="{0A057414-3C15-4692-8B7A-0CA735745F9E}" dt="2021-05-14T19:12:05.897" v="937" actId="478"/>
          <ac:cxnSpMkLst>
            <pc:docMk/>
            <pc:sldMk cId="3580749944" sldId="259"/>
            <ac:cxnSpMk id="191" creationId="{201825BC-2921-4844-9E74-6AA81A6DDA36}"/>
          </ac:cxnSpMkLst>
        </pc:cxnChg>
        <pc:cxnChg chg="add del mod">
          <ac:chgData name="筠婷 李" userId="05eca34a6e8e16fa" providerId="LiveId" clId="{0A057414-3C15-4692-8B7A-0CA735745F9E}" dt="2021-05-14T19:12:05.897" v="937" actId="478"/>
          <ac:cxnSpMkLst>
            <pc:docMk/>
            <pc:sldMk cId="3580749944" sldId="259"/>
            <ac:cxnSpMk id="193" creationId="{85F65C24-0376-425D-8DB9-C4E4DDF87BEB}"/>
          </ac:cxnSpMkLst>
        </pc:cxnChg>
        <pc:cxnChg chg="add del mod">
          <ac:chgData name="筠婷 李" userId="05eca34a6e8e16fa" providerId="LiveId" clId="{0A057414-3C15-4692-8B7A-0CA735745F9E}" dt="2021-05-14T19:12:05.897" v="937" actId="478"/>
          <ac:cxnSpMkLst>
            <pc:docMk/>
            <pc:sldMk cId="3580749944" sldId="259"/>
            <ac:cxnSpMk id="195" creationId="{204BEBFE-3C5B-484B-81C1-FC9C5EFD1F81}"/>
          </ac:cxnSpMkLst>
        </pc:cxnChg>
        <pc:cxnChg chg="add del">
          <ac:chgData name="筠婷 李" userId="05eca34a6e8e16fa" providerId="LiveId" clId="{0A057414-3C15-4692-8B7A-0CA735745F9E}" dt="2021-05-14T19:06:07.282" v="893" actId="478"/>
          <ac:cxnSpMkLst>
            <pc:docMk/>
            <pc:sldMk cId="3580749944" sldId="259"/>
            <ac:cxnSpMk id="197" creationId="{C31424FA-DDE8-42EA-A149-1DA285493628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199" creationId="{63BFF934-954B-4EDB-A165-5C7DD915ED4F}"/>
          </ac:cxnSpMkLst>
        </pc:cxnChg>
        <pc:cxnChg chg="add del mod">
          <ac:chgData name="筠婷 李" userId="05eca34a6e8e16fa" providerId="LiveId" clId="{0A057414-3C15-4692-8B7A-0CA735745F9E}" dt="2021-05-14T19:06:37.736" v="900" actId="478"/>
          <ac:cxnSpMkLst>
            <pc:docMk/>
            <pc:sldMk cId="3580749944" sldId="259"/>
            <ac:cxnSpMk id="200" creationId="{8B7BA77F-ACF8-495B-B7AC-A3ADB71C3A7C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02" creationId="{243D167C-1699-40B6-B567-148351B2B658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04" creationId="{E3D0524B-9619-422C-AED7-DA34E5C6FC4F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06" creationId="{D8C16785-C092-4A7A-951C-EDCAD1ADC518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08" creationId="{AF4A8736-7A15-41C8-AF27-B3DBC54A39AC}"/>
          </ac:cxnSpMkLst>
        </pc:cxnChg>
        <pc:cxnChg chg="add del mod">
          <ac:chgData name="筠婷 李" userId="05eca34a6e8e16fa" providerId="LiveId" clId="{0A057414-3C15-4692-8B7A-0CA735745F9E}" dt="2021-05-14T19:11:56.921" v="936" actId="478"/>
          <ac:cxnSpMkLst>
            <pc:docMk/>
            <pc:sldMk cId="3580749944" sldId="259"/>
            <ac:cxnSpMk id="210" creationId="{55762B91-B974-4070-B0F5-A70EB72D84ED}"/>
          </ac:cxnSpMkLst>
        </pc:cxnChg>
        <pc:cxnChg chg="add del mod">
          <ac:chgData name="筠婷 李" userId="05eca34a6e8e16fa" providerId="LiveId" clId="{0A057414-3C15-4692-8B7A-0CA735745F9E}" dt="2021-05-14T19:11:56.921" v="936" actId="478"/>
          <ac:cxnSpMkLst>
            <pc:docMk/>
            <pc:sldMk cId="3580749944" sldId="259"/>
            <ac:cxnSpMk id="212" creationId="{54AEE3FF-12E0-44F4-A022-C589D4BD1E0C}"/>
          </ac:cxnSpMkLst>
        </pc:cxnChg>
        <pc:cxnChg chg="add del mod">
          <ac:chgData name="筠婷 李" userId="05eca34a6e8e16fa" providerId="LiveId" clId="{0A057414-3C15-4692-8B7A-0CA735745F9E}" dt="2021-05-14T19:11:56.921" v="936" actId="478"/>
          <ac:cxnSpMkLst>
            <pc:docMk/>
            <pc:sldMk cId="3580749944" sldId="259"/>
            <ac:cxnSpMk id="214" creationId="{F3076123-6F08-495C-8E01-5D831C3917D9}"/>
          </ac:cxnSpMkLst>
        </pc:cxnChg>
        <pc:cxnChg chg="add del mod">
          <ac:chgData name="筠婷 李" userId="05eca34a6e8e16fa" providerId="LiveId" clId="{0A057414-3C15-4692-8B7A-0CA735745F9E}" dt="2021-05-14T19:11:56.921" v="936" actId="478"/>
          <ac:cxnSpMkLst>
            <pc:docMk/>
            <pc:sldMk cId="3580749944" sldId="259"/>
            <ac:cxnSpMk id="216" creationId="{6A4E2A92-DA7E-4A08-A62F-0B1F516F363C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18" creationId="{4646F663-848C-4C57-B87C-5133AE79E89F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20" creationId="{C7EFBEB0-1B3A-4F36-B9AA-848E3D504FB3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22" creationId="{ABCF934E-3081-47B6-A3AA-C834390840AE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24" creationId="{C12D5FF6-A688-4C97-8299-09ABA069C06E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26" creationId="{E419041C-7021-4C5B-8225-45B28A447FD5}"/>
          </ac:cxnSpMkLst>
        </pc:cxnChg>
        <pc:cxnChg chg="add del mod">
          <ac:chgData name="筠婷 李" userId="05eca34a6e8e16fa" providerId="LiveId" clId="{0A057414-3C15-4692-8B7A-0CA735745F9E}" dt="2021-05-14T19:11:56.921" v="936" actId="478"/>
          <ac:cxnSpMkLst>
            <pc:docMk/>
            <pc:sldMk cId="3580749944" sldId="259"/>
            <ac:cxnSpMk id="228" creationId="{29001DDA-2DD9-47FC-B541-E7DA770DFC64}"/>
          </ac:cxnSpMkLst>
        </pc:cxnChg>
        <pc:cxnChg chg="add del mod">
          <ac:chgData name="筠婷 李" userId="05eca34a6e8e16fa" providerId="LiveId" clId="{0A057414-3C15-4692-8B7A-0CA735745F9E}" dt="2021-05-14T19:11:56.921" v="936" actId="478"/>
          <ac:cxnSpMkLst>
            <pc:docMk/>
            <pc:sldMk cId="3580749944" sldId="259"/>
            <ac:cxnSpMk id="230" creationId="{8A3CD7AE-EF14-487A-B235-962A6768E220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32" creationId="{3ED6D9F3-8B32-499A-A313-96281EB3FE08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34" creationId="{5B02B7A1-8DA2-435D-9144-1CADD4915933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37" creationId="{21D776BF-2934-4723-880F-E54CFDCC6610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39" creationId="{AA2C4A91-85FF-486C-B8A0-90C80CBDDE9E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41" creationId="{86C523A8-4082-4902-9C59-BD583EC11744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43" creationId="{E102C895-C51C-4D68-8909-43203BE6C076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45" creationId="{321F6892-D6E1-4873-8E4E-15725990C65E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47" creationId="{E01BB86D-11F7-4F4A-B50D-CB72C6119D1D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49" creationId="{414FCC34-C897-4BD9-9417-AC501DDA188A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51" creationId="{DCB9A051-5A4F-419A-9FDC-110FFA805CDD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53" creationId="{C04AFAE0-AB08-4738-907A-9FF6F2F605C3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55" creationId="{22F879E2-9428-4248-84E2-FF8D6C1BEE1A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57" creationId="{F1AFD128-B576-4253-8EA6-E377BD4D238E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59" creationId="{D0F568D0-60F4-4C4E-87D1-F65E3B2CCB89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61" creationId="{789F82E4-0A9C-4B1A-BB45-9E28A02CAC0B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63" creationId="{99D0D5B9-810D-4CAB-8035-BBEE09A957B8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65" creationId="{C67C88EF-5E01-4F36-A4D2-04C52AF0301D}"/>
          </ac:cxnSpMkLst>
        </pc:cxnChg>
        <pc:cxnChg chg="add del mod">
          <ac:chgData name="筠婷 李" userId="05eca34a6e8e16fa" providerId="LiveId" clId="{0A057414-3C15-4692-8B7A-0CA735745F9E}" dt="2021-05-14T19:11:47.162" v="935" actId="478"/>
          <ac:cxnSpMkLst>
            <pc:docMk/>
            <pc:sldMk cId="3580749944" sldId="259"/>
            <ac:cxnSpMk id="267" creationId="{6FC1AA98-D621-453B-A465-042B2D5C5007}"/>
          </ac:cxnSpMkLst>
        </pc:cxnChg>
        <pc:cxnChg chg="add mod">
          <ac:chgData name="筠婷 李" userId="05eca34a6e8e16fa" providerId="LiveId" clId="{0A057414-3C15-4692-8B7A-0CA735745F9E}" dt="2021-05-14T19:16:12.491" v="1013" actId="164"/>
          <ac:cxnSpMkLst>
            <pc:docMk/>
            <pc:sldMk cId="3580749944" sldId="259"/>
            <ac:cxnSpMk id="397" creationId="{616FFD56-B1F6-4EC0-A68B-67C3DCB52AAF}"/>
          </ac:cxnSpMkLst>
        </pc:cxnChg>
        <pc:cxnChg chg="add del mod">
          <ac:chgData name="筠婷 李" userId="05eca34a6e8e16fa" providerId="LiveId" clId="{0A057414-3C15-4692-8B7A-0CA735745F9E}" dt="2021-05-14T19:15:44.650" v="1001" actId="478"/>
          <ac:cxnSpMkLst>
            <pc:docMk/>
            <pc:sldMk cId="3580749944" sldId="259"/>
            <ac:cxnSpMk id="398" creationId="{216CF610-DA8D-4648-8E4E-471D9A92BEA0}"/>
          </ac:cxnSpMkLst>
        </pc:cxnChg>
        <pc:cxnChg chg="add mod">
          <ac:chgData name="筠婷 李" userId="05eca34a6e8e16fa" providerId="LiveId" clId="{0A057414-3C15-4692-8B7A-0CA735745F9E}" dt="2021-05-14T19:16:12.491" v="1013" actId="164"/>
          <ac:cxnSpMkLst>
            <pc:docMk/>
            <pc:sldMk cId="3580749944" sldId="259"/>
            <ac:cxnSpMk id="401" creationId="{B0806C79-B1FC-4F44-91F2-64AFA098BF39}"/>
          </ac:cxnSpMkLst>
        </pc:cxnChg>
        <pc:cxnChg chg="add del mod">
          <ac:chgData name="筠婷 李" userId="05eca34a6e8e16fa" providerId="LiveId" clId="{0A057414-3C15-4692-8B7A-0CA735745F9E}" dt="2021-05-14T19:16:09.976" v="1012" actId="478"/>
          <ac:cxnSpMkLst>
            <pc:docMk/>
            <pc:sldMk cId="3580749944" sldId="259"/>
            <ac:cxnSpMk id="404" creationId="{20684604-EAAB-43FB-A0D9-9C2A268BB985}"/>
          </ac:cxnSpMkLst>
        </pc:cxnChg>
        <pc:cxnChg chg="add del mod">
          <ac:chgData name="筠婷 李" userId="05eca34a6e8e16fa" providerId="LiveId" clId="{0A057414-3C15-4692-8B7A-0CA735745F9E}" dt="2021-05-14T19:16:09.976" v="1012" actId="478"/>
          <ac:cxnSpMkLst>
            <pc:docMk/>
            <pc:sldMk cId="3580749944" sldId="259"/>
            <ac:cxnSpMk id="405" creationId="{9233C0BB-CAD2-46F1-9A99-D7942AE6C34A}"/>
          </ac:cxnSpMkLst>
        </pc:cxnChg>
        <pc:cxnChg chg="mod">
          <ac:chgData name="筠婷 李" userId="05eca34a6e8e16fa" providerId="LiveId" clId="{0A057414-3C15-4692-8B7A-0CA735745F9E}" dt="2021-05-14T19:16:14.627" v="1014"/>
          <ac:cxnSpMkLst>
            <pc:docMk/>
            <pc:sldMk cId="3580749944" sldId="259"/>
            <ac:cxnSpMk id="409" creationId="{413513F4-6081-417E-887F-647667A34A98}"/>
          </ac:cxnSpMkLst>
        </pc:cxnChg>
        <pc:cxnChg chg="mod">
          <ac:chgData name="筠婷 李" userId="05eca34a6e8e16fa" providerId="LiveId" clId="{0A057414-3C15-4692-8B7A-0CA735745F9E}" dt="2021-05-14T19:16:14.627" v="1014"/>
          <ac:cxnSpMkLst>
            <pc:docMk/>
            <pc:sldMk cId="3580749944" sldId="259"/>
            <ac:cxnSpMk id="410" creationId="{2B955E79-1122-4AEF-B5D7-04F20C46C2D6}"/>
          </ac:cxnSpMkLst>
        </pc:cxnChg>
        <pc:cxnChg chg="mod">
          <ac:chgData name="筠婷 李" userId="05eca34a6e8e16fa" providerId="LiveId" clId="{0A057414-3C15-4692-8B7A-0CA735745F9E}" dt="2021-05-14T19:16:27.651" v="1016"/>
          <ac:cxnSpMkLst>
            <pc:docMk/>
            <pc:sldMk cId="3580749944" sldId="259"/>
            <ac:cxnSpMk id="413" creationId="{AFE60C07-D3B4-4801-994C-65B8515EA2D3}"/>
          </ac:cxnSpMkLst>
        </pc:cxnChg>
        <pc:cxnChg chg="mod">
          <ac:chgData name="筠婷 李" userId="05eca34a6e8e16fa" providerId="LiveId" clId="{0A057414-3C15-4692-8B7A-0CA735745F9E}" dt="2021-05-14T19:16:27.651" v="1016"/>
          <ac:cxnSpMkLst>
            <pc:docMk/>
            <pc:sldMk cId="3580749944" sldId="259"/>
            <ac:cxnSpMk id="414" creationId="{C565488F-C748-4ADB-B62A-D3932F4AECBA}"/>
          </ac:cxnSpMkLst>
        </pc:cxnChg>
        <pc:cxnChg chg="mod">
          <ac:chgData name="筠婷 李" userId="05eca34a6e8e16fa" providerId="LiveId" clId="{0A057414-3C15-4692-8B7A-0CA735745F9E}" dt="2021-05-14T19:16:27.651" v="1016"/>
          <ac:cxnSpMkLst>
            <pc:docMk/>
            <pc:sldMk cId="3580749944" sldId="259"/>
            <ac:cxnSpMk id="417" creationId="{71E1F13C-6CD8-4B1A-94D4-89DB5E1BC5D7}"/>
          </ac:cxnSpMkLst>
        </pc:cxnChg>
        <pc:cxnChg chg="mod">
          <ac:chgData name="筠婷 李" userId="05eca34a6e8e16fa" providerId="LiveId" clId="{0A057414-3C15-4692-8B7A-0CA735745F9E}" dt="2021-05-14T19:16:27.651" v="1016"/>
          <ac:cxnSpMkLst>
            <pc:docMk/>
            <pc:sldMk cId="3580749944" sldId="259"/>
            <ac:cxnSpMk id="418" creationId="{74A35FD3-E6AA-4F9C-8F7F-E22DD479E416}"/>
          </ac:cxnSpMkLst>
        </pc:cxnChg>
        <pc:cxnChg chg="mod">
          <ac:chgData name="筠婷 李" userId="05eca34a6e8e16fa" providerId="LiveId" clId="{0A057414-3C15-4692-8B7A-0CA735745F9E}" dt="2021-05-14T19:16:35.631" v="1018"/>
          <ac:cxnSpMkLst>
            <pc:docMk/>
            <pc:sldMk cId="3580749944" sldId="259"/>
            <ac:cxnSpMk id="421" creationId="{7F510DF0-D234-4C88-BE4A-DC2E6274D943}"/>
          </ac:cxnSpMkLst>
        </pc:cxnChg>
        <pc:cxnChg chg="mod">
          <ac:chgData name="筠婷 李" userId="05eca34a6e8e16fa" providerId="LiveId" clId="{0A057414-3C15-4692-8B7A-0CA735745F9E}" dt="2021-05-14T19:16:35.631" v="1018"/>
          <ac:cxnSpMkLst>
            <pc:docMk/>
            <pc:sldMk cId="3580749944" sldId="259"/>
            <ac:cxnSpMk id="422" creationId="{616DEDB0-DC15-4842-B594-403C4F062453}"/>
          </ac:cxnSpMkLst>
        </pc:cxnChg>
        <pc:cxnChg chg="mod">
          <ac:chgData name="筠婷 李" userId="05eca34a6e8e16fa" providerId="LiveId" clId="{0A057414-3C15-4692-8B7A-0CA735745F9E}" dt="2021-05-14T19:16:35.631" v="1018"/>
          <ac:cxnSpMkLst>
            <pc:docMk/>
            <pc:sldMk cId="3580749944" sldId="259"/>
            <ac:cxnSpMk id="425" creationId="{67679AD1-5F75-4532-8DED-485C72FC7C49}"/>
          </ac:cxnSpMkLst>
        </pc:cxnChg>
        <pc:cxnChg chg="mod">
          <ac:chgData name="筠婷 李" userId="05eca34a6e8e16fa" providerId="LiveId" clId="{0A057414-3C15-4692-8B7A-0CA735745F9E}" dt="2021-05-14T19:16:35.631" v="1018"/>
          <ac:cxnSpMkLst>
            <pc:docMk/>
            <pc:sldMk cId="3580749944" sldId="259"/>
            <ac:cxnSpMk id="426" creationId="{B487C841-FCD6-4D85-8817-EC7C9ABBCD2D}"/>
          </ac:cxnSpMkLst>
        </pc:cxnChg>
        <pc:cxnChg chg="mod">
          <ac:chgData name="筠婷 李" userId="05eca34a6e8e16fa" providerId="LiveId" clId="{0A057414-3C15-4692-8B7A-0CA735745F9E}" dt="2021-05-14T19:16:35.631" v="1018"/>
          <ac:cxnSpMkLst>
            <pc:docMk/>
            <pc:sldMk cId="3580749944" sldId="259"/>
            <ac:cxnSpMk id="429" creationId="{D1C66CF1-7D70-4BC6-8A7A-42E31C4201A9}"/>
          </ac:cxnSpMkLst>
        </pc:cxnChg>
        <pc:cxnChg chg="mod">
          <ac:chgData name="筠婷 李" userId="05eca34a6e8e16fa" providerId="LiveId" clId="{0A057414-3C15-4692-8B7A-0CA735745F9E}" dt="2021-05-14T19:16:35.631" v="1018"/>
          <ac:cxnSpMkLst>
            <pc:docMk/>
            <pc:sldMk cId="3580749944" sldId="259"/>
            <ac:cxnSpMk id="430" creationId="{CC1E2AFC-3A92-4703-9B60-63E6211889A7}"/>
          </ac:cxnSpMkLst>
        </pc:cxnChg>
        <pc:cxnChg chg="mod">
          <ac:chgData name="筠婷 李" userId="05eca34a6e8e16fa" providerId="LiveId" clId="{0A057414-3C15-4692-8B7A-0CA735745F9E}" dt="2021-05-14T19:16:35.631" v="1018"/>
          <ac:cxnSpMkLst>
            <pc:docMk/>
            <pc:sldMk cId="3580749944" sldId="259"/>
            <ac:cxnSpMk id="433" creationId="{94992CFD-E303-4AFB-8AFC-37756E0333CD}"/>
          </ac:cxnSpMkLst>
        </pc:cxnChg>
        <pc:cxnChg chg="mod">
          <ac:chgData name="筠婷 李" userId="05eca34a6e8e16fa" providerId="LiveId" clId="{0A057414-3C15-4692-8B7A-0CA735745F9E}" dt="2021-05-14T19:16:35.631" v="1018"/>
          <ac:cxnSpMkLst>
            <pc:docMk/>
            <pc:sldMk cId="3580749944" sldId="259"/>
            <ac:cxnSpMk id="434" creationId="{386D0AC6-9A6C-4F68-B25A-484DEC505230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37" creationId="{D46C347C-B0F0-42F2-A6FD-727A68B77DC9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38" creationId="{465FC70B-FA03-41FA-806E-1238ABA1559F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41" creationId="{2148F2AF-814A-41B5-BAC1-E5C01701F12C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42" creationId="{ACDD06FA-F0AF-458B-92F0-88ABA2AC521F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45" creationId="{3A119082-FA4D-4FC0-9F45-9360EA13E8BD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46" creationId="{6CC3A66B-9BD6-47A7-87DB-2AF4BA3AB79D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49" creationId="{57B1220F-B3B8-431F-81B2-64A88FDC905C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50" creationId="{1C017E08-3B8F-49C6-A22D-93912E88A7DC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53" creationId="{252CD0C8-5C2F-4FAB-ABA2-1181ABC12578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54" creationId="{555DA8C6-0DCF-4201-AA3E-95E79B229B55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57" creationId="{BFAF661B-A62F-4503-86F7-AE3C6BA767D9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58" creationId="{EF9F5781-C1AA-4652-AF44-0995672E8875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61" creationId="{B1627D39-9B52-42C3-8836-15D70821DBDB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62" creationId="{52B37431-DE86-4BE7-974E-B971941DAC51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65" creationId="{F0FBE13E-21A0-4E66-BA45-5518C56427BB}"/>
          </ac:cxnSpMkLst>
        </pc:cxnChg>
        <pc:cxnChg chg="mod">
          <ac:chgData name="筠婷 李" userId="05eca34a6e8e16fa" providerId="LiveId" clId="{0A057414-3C15-4692-8B7A-0CA735745F9E}" dt="2021-05-14T19:16:47.660" v="1020"/>
          <ac:cxnSpMkLst>
            <pc:docMk/>
            <pc:sldMk cId="3580749944" sldId="259"/>
            <ac:cxnSpMk id="466" creationId="{3FB1EE24-A5F2-43D5-B4C4-74E835B2271F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69" creationId="{2F5E8B00-B111-4842-834B-CFDAB3916FD1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70" creationId="{4D62111E-BC7D-4661-8E72-5F1035C64495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73" creationId="{0425A3A6-E46C-4691-A0DD-BAF7891962B9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74" creationId="{F5EE013D-90B5-475E-9AA6-4170BD0CBDF7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77" creationId="{5EF1FFD7-8726-4D9D-BB41-80507A0EDB86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78" creationId="{EB3AEE94-4421-4FE7-951C-EC8466E55680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81" creationId="{4AC241D0-238F-47C0-B35C-824A7A345A46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82" creationId="{9113CB59-88D4-4ACC-9E5E-DA35675BEC67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85" creationId="{ED14B6B4-2B73-47D0-94CC-A39B40540ABD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86" creationId="{21A02D9B-60C8-4E84-9053-E651A576FF7C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89" creationId="{9C9A3C9A-7541-4F84-8EDF-7A738D19B71C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90" creationId="{34827F3E-4BBE-4DE0-BB81-B86D9152469D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93" creationId="{F62F9836-A6EC-4536-AC8F-54AB6B61C427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94" creationId="{71DBDB13-0AA7-499B-B9F2-3ADA3E8083B3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97" creationId="{34EFB23A-98E5-4E53-B5D1-34CE2A8B68D4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498" creationId="{2A4C17F4-4AC2-4DFF-A614-C79750C6DA34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01" creationId="{5C747340-19C3-4912-8F12-BAEE6F54B064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02" creationId="{3FB9AFB8-5B2C-49C3-AFC2-A92CE7B322BA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05" creationId="{4C2656E9-8F5D-4B94-99B1-060234587B5F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06" creationId="{CD7F59E7-97E0-43C5-9866-EFAA531ABAC5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09" creationId="{5D2057A2-FC4D-481A-8BE7-F040A3052A78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10" creationId="{D23594D4-4C99-43E0-878F-AC506C90F002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13" creationId="{2175C7D8-5220-49AA-8418-BED5AE696C4D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14" creationId="{655B8B27-6F0B-4F04-A7A6-D91D28A88C94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17" creationId="{1FE176CD-2B26-4676-8248-4518DDE7E381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18" creationId="{3FD02B97-9866-4ECF-9860-F0E5C092B71F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21" creationId="{CC06B151-326B-4DA9-B547-6B9B4209C41D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22" creationId="{FC5D144F-ADA7-4355-97C5-3614B2D1673D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25" creationId="{666B5091-7D45-4B50-B90A-904913884D6D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26" creationId="{2F3AADAE-099E-4D90-B278-7ACEB4E1131C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29" creationId="{8C4AE662-FCA5-4F5B-AD0F-DCB905C01B7F}"/>
          </ac:cxnSpMkLst>
        </pc:cxnChg>
        <pc:cxnChg chg="mod">
          <ac:chgData name="筠婷 李" userId="05eca34a6e8e16fa" providerId="LiveId" clId="{0A057414-3C15-4692-8B7A-0CA735745F9E}" dt="2021-05-14T19:17:02.968" v="1022"/>
          <ac:cxnSpMkLst>
            <pc:docMk/>
            <pc:sldMk cId="3580749944" sldId="259"/>
            <ac:cxnSpMk id="530" creationId="{A753C157-FF7A-4DAB-BCE7-832EF231EA9D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33" creationId="{AF38D351-31BF-475D-9550-413BD79821C5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34" creationId="{804A2E47-7F3C-424D-810C-5939A4898705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37" creationId="{48FBF0EC-583B-4E37-9C85-AEBAD94EF84C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38" creationId="{F816C767-544A-433A-A0FE-008843944F34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41" creationId="{654FA2FF-5ADD-439A-900C-3E76ED0B924E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42" creationId="{09222D81-832C-46E2-BF64-E1D221E6368E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45" creationId="{3BF30447-CBC2-45F1-BD56-1D7EA864DDA6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46" creationId="{B98F9D86-3F45-402D-8CAF-DC0FDD1C4C30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49" creationId="{B43F9459-183D-481B-A7A1-A0A515F2FCF7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50" creationId="{C4F95BDC-6EF4-48C4-B828-4DF5195B9E70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53" creationId="{AE891689-54DE-4FB6-8EA7-4269E507C178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54" creationId="{2CE34A6C-D4FE-4E5E-90E4-8C3006E3D62C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57" creationId="{4797FA70-456C-404D-B9D7-3063855D4D3F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58" creationId="{BD510641-D29C-48EF-9C53-4E4BEA0F95E8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61" creationId="{D7784A91-D060-46B0-B635-288C32B496C5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62" creationId="{2F753DB9-EE12-44AC-B082-F22B5DC82A9B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65" creationId="{224FB215-54BB-446A-8EF6-90DD6142F2E0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66" creationId="{DCB7278B-ED5B-429C-AD8E-10DF8EE78126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69" creationId="{DC6DD82D-D850-46F8-B3B0-A133D9057F34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70" creationId="{A09EF394-EA06-4507-BA04-92C09E97C2A5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73" creationId="{B57D2045-393B-43EB-B937-65453028BAB1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74" creationId="{39ABA32B-47BE-4C1F-AEE0-090510E51D16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77" creationId="{A0B215E8-3D92-40F4-BC9C-AE5802820051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78" creationId="{43E63E98-AEB6-4439-9D6D-E617F2178F10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81" creationId="{11AAC66B-9D3D-4E8D-A009-8ACCD9C76FCA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82" creationId="{C86815FA-A640-4F38-9EE7-1C129D50BF60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85" creationId="{3ADDD4C3-BB6C-451E-87BF-4DC402D70C2B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86" creationId="{17760E20-6B97-4857-A8EE-536C8AEFFAE5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89" creationId="{74159E83-29F3-478A-B069-9F51C179F28E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90" creationId="{A667DFBB-2423-4293-B858-8DB0DAE2ED34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93" creationId="{67896515-9C37-4A38-8FCF-DFA426AF130E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94" creationId="{70051AB5-0273-4902-B01E-FC669225CB71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97" creationId="{73657F7E-00BE-4919-9C94-A6CCD69B534D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598" creationId="{49D8CCAD-E079-4A69-A18E-E9B4EBF4469B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01" creationId="{DB02A82D-7877-4634-9783-52FC7C9574B5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02" creationId="{187467AB-2BBF-4A66-8D10-100D38B14929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05" creationId="{D2E27759-EF49-4D99-807A-4B1A8F118655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06" creationId="{138D17BC-286A-4E8D-B310-2AA3100F7EFB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09" creationId="{8D4F1CE6-342E-4290-B0CC-DA22D9132978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10" creationId="{328E9277-BD84-4ED2-8CF4-9E840FB7DF68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13" creationId="{978304AF-2E74-48D5-A7A2-4014C816834A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14" creationId="{9C944A95-2C2C-4CDF-BF45-9E7E6411619D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17" creationId="{1650EF6A-D677-40FA-A138-1A1EFA035AF7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18" creationId="{3DAA5A92-7760-4E57-BD4F-63DFEC6B2665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21" creationId="{B2FAF395-F8FC-42F8-89A2-1B8BC675B40D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22" creationId="{79F29861-5913-4D87-9857-A333D2146111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25" creationId="{2B52D7FC-B550-42D4-8DFB-7CE76C3B9E51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26" creationId="{56B816F0-AE14-4E2A-81AD-8CB4B8613D73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29" creationId="{ABDF77D0-5A5A-43A0-AE2E-982269256EAC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30" creationId="{4CF19036-C01B-42EB-BB7F-BA56081D17B1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33" creationId="{09DB3018-5EC6-4C12-8D0C-ED29DF913C3F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34" creationId="{A382AECE-75ED-447E-8BEA-E93CDCBAFB86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37" creationId="{F1EABE2F-8C41-4125-BDEE-D95819893CE2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38" creationId="{6D8E8978-A8A3-4ED7-B3A0-3A3852C94302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41" creationId="{8011D498-1333-40EA-AF09-A85615106942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42" creationId="{F33BE292-A6E6-4649-B1E0-8E355E425CC7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45" creationId="{CBB2C30F-AC73-47CD-A955-F8A06137B404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46" creationId="{C395ACB4-90F3-4DC2-8089-3D46F3A85923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49" creationId="{7C9D028C-F98B-4DF6-8A12-42613C927F37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50" creationId="{6A824F84-99DA-4A79-9303-47443F92E936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53" creationId="{0FFAFE91-CCBF-4612-A77F-69A019B3C6EF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54" creationId="{A8913D8F-73FA-4A00-A5F3-BB4525914E16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57" creationId="{C1047D3F-38DC-47BB-A6F4-99BFDCE6A437}"/>
          </ac:cxnSpMkLst>
        </pc:cxnChg>
        <pc:cxnChg chg="mod">
          <ac:chgData name="筠婷 李" userId="05eca34a6e8e16fa" providerId="LiveId" clId="{0A057414-3C15-4692-8B7A-0CA735745F9E}" dt="2021-05-14T19:17:25.613" v="1025"/>
          <ac:cxnSpMkLst>
            <pc:docMk/>
            <pc:sldMk cId="3580749944" sldId="259"/>
            <ac:cxnSpMk id="658" creationId="{3B500215-49B1-4A15-8EF0-BFC98049C9AB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61" creationId="{ACFE94F8-4E21-471A-A7AC-38C679BC49B5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62" creationId="{49C38D54-D25E-4FE4-944C-35E5029C6CFD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65" creationId="{BF056D41-EEA5-4B8F-83BD-F818C87DCFD2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66" creationId="{279777D6-78C0-49CE-AAC7-FFF5D7572675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69" creationId="{CDAD8B21-5ABC-4535-950A-3B6DEBBDDBC1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70" creationId="{3BB1DA55-EEA8-441E-A314-39C60742D2C5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73" creationId="{1E1DA0A3-1285-4CB2-BD7F-D745CB295FC5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74" creationId="{18A352FF-E08D-4439-8B7C-EFF862C8A69A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77" creationId="{DAE91123-E1E4-4F8C-BE91-B01FA26B0BDA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78" creationId="{0160B7D3-C15D-456F-8194-22C9356D3B48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81" creationId="{B2B0BE71-9217-4C26-9A38-E6139C1367AE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82" creationId="{1ADE36B9-661A-4F41-B505-1DF73F6C6691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85" creationId="{AEFF6867-5B30-4496-99CF-3D10F899EFED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86" creationId="{B57A0B41-E6D1-47FE-B4EE-0F1919638373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89" creationId="{05FB521B-12C1-4865-8A7A-853064C1AF7B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90" creationId="{94853195-CFDD-46A9-811F-6D03FC9779F5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93" creationId="{488455D7-7347-4B4F-A057-8F650B9A5E6B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94" creationId="{8AF61FB7-BEBF-4420-95F9-C1EB795D122B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97" creationId="{52D03949-6BFA-4818-B6F2-6AFE1E43422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698" creationId="{F12EDE48-595D-4690-B9A1-66DA7F810051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01" creationId="{BC17C235-846C-4DB6-96DB-F03F5842A115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02" creationId="{BECF6ACB-F458-4FA2-90CB-592A051DAF6F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05" creationId="{25703D58-88FE-4C9A-BE5B-A276570D0C0A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06" creationId="{21A5B483-2EE3-4BFB-82EA-16B1B7C98206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09" creationId="{DC014B7F-6CE5-454E-BD9D-D9F5FABF8BAC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10" creationId="{A240CF82-1C10-43ED-866B-022E78FBEBA3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13" creationId="{4EBFCEA5-B63B-4FB4-98A4-A22BF90DA5CB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14" creationId="{36F5C2AA-94BD-44CA-BAA4-B11B54E2B783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17" creationId="{4569AE24-F80B-401B-8948-9FCAA298D64D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18" creationId="{488CE565-E9E7-4B67-9A61-815A5AC4EAB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21" creationId="{43D285A0-119F-4A22-8C55-5D2C16EF15F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22" creationId="{ADD9375D-8265-4E35-84B5-6A82613A1AE6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25" creationId="{887BDCCE-D9C3-48B6-BF7F-289C32F84D8E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26" creationId="{BF279EED-2466-4388-AAAC-6A953E3E03D5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29" creationId="{00155BF1-4DE3-4A16-B1F2-E4367FBE4F9F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30" creationId="{5B225F96-A1EA-4C43-B976-827BCE956D68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33" creationId="{175FC911-5B80-4E7E-9CAA-4AFB6EBDE545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34" creationId="{858AF72F-3F3B-4AF9-9177-0EAB26E4A1A1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37" creationId="{0C8209B5-D7A0-4F97-ACC6-17285B877F40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38" creationId="{144526E3-2756-43BC-96EE-9E4E9A9ECF12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41" creationId="{E76A083F-4C05-4472-8CB1-02BA112CC599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42" creationId="{DEBFB257-1819-4590-A7AA-9B3039896590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45" creationId="{9989EF36-65C2-49CF-B1DD-2313745944C1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46" creationId="{BC8BE691-D082-45D7-A607-26AE607D25E9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49" creationId="{8AEF47BC-C22F-42DD-A568-9F9548235B18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50" creationId="{2EC370A6-0590-4CB0-A318-764EC8074448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53" creationId="{FC607EEB-DF91-428B-9B20-9527D2B7C6AA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54" creationId="{EEA0068E-2669-4DD1-BF50-4B9FEF637CEB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57" creationId="{F3511EA9-F44B-4D73-9846-D54E3279879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58" creationId="{9778377D-109F-4E50-885B-530378A794A1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61" creationId="{F41CA907-8B08-472E-B425-20CE1A6E5877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62" creationId="{4C45FE6E-54D8-4EE5-9F02-B5ADC27B61CF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65" creationId="{8DA7079C-FEBA-4D03-BC01-AD2490579E06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66" creationId="{86E6503E-B31D-48EA-B5B8-28FD3152842D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69" creationId="{10C3F098-CFF7-4D4A-B891-ED4DDEDBEA8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70" creationId="{AD22054F-110B-482E-B831-24B14F16120D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73" creationId="{D20DF860-687A-4844-8000-03C6DAECB51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74" creationId="{F757852E-5197-497C-B0DC-61F9318C95B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77" creationId="{81EFDB37-34D5-4125-AF21-2E811A5408D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78" creationId="{501636F2-C3FF-408A-AC14-39479EBF9778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81" creationId="{2791AC85-D0BA-48B6-94D8-71832A6976E1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82" creationId="{B4B50058-C751-4E66-AE8C-EAA40CB7839F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85" creationId="{3EE2842B-0DC7-4B75-840D-C53B2BCECBB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86" creationId="{211D5C00-6359-44AB-BFBF-5441B75B8739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89" creationId="{ECFE6653-8C49-4AEE-B8AB-079886E6AB4A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90" creationId="{F863D292-CBED-4BC4-9ABF-E7FBCB982E06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93" creationId="{2005F538-3517-41E0-87E6-027930FCCE42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94" creationId="{31066BAB-1067-4F8F-844A-40E498488EA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97" creationId="{52D6D4E3-3A9E-4CE0-8FB9-83C62C740118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798" creationId="{DE63C603-08DF-4708-826A-DE74E164260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01" creationId="{C73A1858-D1A7-4EC8-A77F-CB2D093F29F0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02" creationId="{00A7EB92-8639-4A7F-AD77-173064A2D97E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05" creationId="{68026BDD-E753-4E8F-A755-6C6F5AB8E4F1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06" creationId="{108CE66B-394D-4AFC-88CE-A987CE482136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09" creationId="{AEB4BF66-F757-444F-B4C4-D39845B0179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10" creationId="{1C4111FE-A284-42C5-AC0D-9BB2EEB2E17F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13" creationId="{ADF3B879-F0F1-46C9-B95B-CBA5D8B75771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14" creationId="{D08853AD-A69E-404F-B8D1-D30126451CC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17" creationId="{BCCAD09E-C38E-40B5-A6A5-9805A13CC535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18" creationId="{350E2CFE-1C2A-4851-B292-51517ED847B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21" creationId="{2BF0B1A1-A9D4-4793-9B4C-6DD206E13F4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22" creationId="{79A47274-0832-4113-92AB-9439B438FA56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25" creationId="{93791FE9-6676-4FE1-8311-5B3AFDB49780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26" creationId="{DE3AB79A-4AB7-4A0E-A198-33727F0F78B6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29" creationId="{24E66544-92F8-49DC-BA96-8079FEA77036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30" creationId="{98A1B2CA-2A2A-4095-9A23-4E54CACA3082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33" creationId="{11D66374-35C9-4F92-A259-1FF782E7A6E7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34" creationId="{7CDBA23C-D91C-4BBA-ABA2-08739ABED964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37" creationId="{D77954F1-188A-4A36-84C2-785C6284209B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38" creationId="{99B93211-2D29-494B-97C8-8CAF53329F2B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41" creationId="{FE18FB46-928A-4718-B701-C9D235AE43EA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42" creationId="{1EED0FFD-C0E3-40CB-AF2B-60EC1B726B68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45" creationId="{76ECA971-E130-4B35-BFAD-9491C8B773B5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46" creationId="{2FCBC1B3-BDFC-4F80-B228-49382F843E0D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49" creationId="{9C8AEB50-E0E3-408D-80B2-81937E238758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50" creationId="{C1617247-88DA-4646-93EF-9556CD2FA5BA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53" creationId="{57CBACFF-F352-4DC9-8CEA-FE1C837E866F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54" creationId="{B23150BE-D02D-481F-8664-905527F81D98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57" creationId="{0FBF371E-24EE-46D1-B927-97D3F6B85152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58" creationId="{E3322AB3-847C-4D08-9A90-B2271BF0960B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61" creationId="{1B1CC385-BD4B-415B-9D95-07AE7D12665E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62" creationId="{CAD24D2C-EEC5-4FC4-9EC2-E0DA210FC4DF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65" creationId="{AD9DB714-22EA-4084-BA0F-8A9A08FD2FDD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66" creationId="{494352FC-48FD-468D-AF79-3FCC53312AD6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69" creationId="{70B2BC5D-56C6-4968-A248-A514E9A188A9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70" creationId="{0254BCF3-4CA8-4456-8F7E-19C7AC9C65E7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73" creationId="{C52D0811-83BD-40F0-9B81-BA6B9BAFE396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74" creationId="{4FDC28C2-BDDB-4454-A951-BEEE4A986795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77" creationId="{D395016E-B6CF-4ED0-839F-C11BE630F019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78" creationId="{E7085584-FD08-49A9-BDD7-42F780BC263A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81" creationId="{1A9BB7F2-2DA6-4D1F-9B75-D9284D16CA80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82" creationId="{CA70AF1C-1F55-426F-8F1D-13756D6FCFFA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85" creationId="{6015304B-1089-4342-ADC2-56AC0E18C8CC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86" creationId="{961B61DF-DE0C-4558-A73A-0F8247B19610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89" creationId="{38C66E87-0598-4178-84DF-9B02477E6903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90" creationId="{16C5E605-7AAF-4B53-A473-F38BFB3DB0F9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93" creationId="{6396331A-984E-4501-9033-187544A1D1F2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94" creationId="{E28CCC24-7A01-4E13-B52E-3E7481A82D65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97" creationId="{7CAC9600-C6FE-4B9A-A2F5-123417E5D2DF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898" creationId="{EA627092-D090-43C1-BAA9-6222EF1F2949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901" creationId="{2F96697E-C0D9-41F1-A5F4-A4E55880CA8E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902" creationId="{33AAD198-6FC2-4E19-A38C-144D9DC74BBB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905" creationId="{9E5BC843-769C-4DA9-9FC6-E5AA3A99823E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906" creationId="{77933077-32E0-4D5B-9E31-D069BA1CDC3C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909" creationId="{149FD414-7A4D-4A21-81EC-B55AC031CE27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910" creationId="{9868D58F-8D23-4F58-8F02-1015FAF365BE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913" creationId="{96FBF32B-6810-480E-9BAE-AF5702BC5D97}"/>
          </ac:cxnSpMkLst>
        </pc:cxnChg>
        <pc:cxnChg chg="mod">
          <ac:chgData name="筠婷 李" userId="05eca34a6e8e16fa" providerId="LiveId" clId="{0A057414-3C15-4692-8B7A-0CA735745F9E}" dt="2021-05-14T19:17:41.924" v="1027"/>
          <ac:cxnSpMkLst>
            <pc:docMk/>
            <pc:sldMk cId="3580749944" sldId="259"/>
            <ac:cxnSpMk id="914" creationId="{478D40D4-CC76-4EDD-89C4-5B0D61DF1BF2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17" creationId="{6FC23526-0F3B-4A5B-8C13-B61CE7F2B9EA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18" creationId="{549C02F4-9316-491F-B526-8631A70F65AE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21" creationId="{3B929E05-F3D2-4911-9E37-8B41931329E0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22" creationId="{1ED2B4F6-F823-40A4-9C6E-6B19B84F98C7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25" creationId="{4CEEF8A2-AB9B-4833-9EC8-B6092C75E1C5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26" creationId="{2D365C0E-3871-4A6E-AD83-8C77AD83B393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29" creationId="{FFCEAF23-7F83-4F18-B131-D4224C1FE9BF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30" creationId="{F281BBE9-5CF7-457C-9213-2FEB86C3937C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33" creationId="{38BF1ED1-0BB0-47D5-8B9B-BB61ECE0A579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34" creationId="{C11C7B9C-C7BB-4E9B-B786-34A559A10CA4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37" creationId="{40F90F3C-E945-428D-8F1D-13E3AA518C2C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38" creationId="{5D4FA94B-A796-4E52-87AC-AA1F9554B9CB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41" creationId="{80142030-A05C-42E8-9349-A4AFBE474FF4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42" creationId="{7DE937AA-0A80-460C-B236-243AAF09CF4C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45" creationId="{9FB7EB0A-B5FE-4CB8-A5A1-90EAECD4F80F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46" creationId="{ECF4EFA8-09F6-44EB-A577-2BF61CFDB518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49" creationId="{6F185FD7-AF46-439E-8AB3-C4814296D7C3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50" creationId="{04380C9E-E58F-4F4B-BBEC-97BD479FE6F6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53" creationId="{D9C47D22-7151-4FAD-994C-4BD6BA5CD345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54" creationId="{CB19AA4B-3550-48DA-9610-543F1A13DEF3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57" creationId="{414CB94B-C3DB-4CDA-A404-BC54B87423D7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58" creationId="{F27F7A71-1183-4294-AD00-646B6C021122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61" creationId="{C286EB28-08E2-448C-B6A7-69EB39619D93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62" creationId="{425EB848-2B0B-44F6-AEC1-746A4C167561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65" creationId="{D6999007-D602-4339-AB41-965F5AF8D1CF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66" creationId="{B378F3D3-061C-4CD2-B66A-12E4F13A4B43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69" creationId="{F49828F7-1747-43A0-83BA-668AC2D35E51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70" creationId="{043D9203-81EA-4572-A228-7E61FC0DB002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73" creationId="{37144844-FC2B-48DE-B3EF-A917250AD7CC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74" creationId="{8BDA93D5-3E69-496F-B4CC-A457276BED5C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77" creationId="{32C9D45D-B9AF-40B8-B75D-F25493478156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78" creationId="{73801F1F-AE49-45F2-BC95-19F64EDA8342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81" creationId="{5FB54DC0-16D5-4D99-A3CA-7D779EBA6D55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82" creationId="{2922C298-E71D-4911-9AB5-8349F3DD61F3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85" creationId="{07DFBEE0-3503-44CE-B238-5508AB7883BF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86" creationId="{A88E8042-74D4-4634-B651-4733825F7DAE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89" creationId="{EA555F21-A978-4311-819C-0AC4148EDB25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90" creationId="{75A6CDAC-3840-4753-B6F9-A1ADE58811DA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93" creationId="{47EF270A-77FC-4236-B858-594354376309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94" creationId="{66B5C6C6-F0F7-4D9A-989C-B82E484C09C7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97" creationId="{3A918D81-A3D0-4439-BE6E-A2AB836522DE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998" creationId="{E666840D-3F17-4059-AED1-1E504A0A50CA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01" creationId="{09930BC8-E12C-4F5C-9B6E-1F93C2F7F921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02" creationId="{31DCDB1D-D6EA-4195-B9DD-00F798904779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05" creationId="{4EE82B82-C3CC-4357-A7E8-79BD68BE82B0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06" creationId="{B9BDE36E-304E-424D-A88B-3D4E50EA6CC7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09" creationId="{9CF63BBD-AB06-4C44-9A97-942B98F7DC9F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10" creationId="{F5248F48-48A7-4FD4-B3E9-33D895F697F9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13" creationId="{3233A226-152B-4055-9472-00919DFDC169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14" creationId="{D27524D8-E146-4242-89D5-F2E72B441A12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17" creationId="{FAB6D0E5-7F28-4D75-98B5-2A5039CAEA5C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18" creationId="{1A321A68-BFBD-446C-B3D5-6FE1EE16CD7B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21" creationId="{60638CA2-8001-468C-9205-92529520F973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22" creationId="{F826978D-CD45-47D1-8D69-5130C576C12B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25" creationId="{3088BB40-9FCC-409A-805E-5C336168C3F2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26" creationId="{AFC79935-6BC3-4B7F-A800-AE3FBDC2B37E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29" creationId="{349B3DA3-9614-4F65-997B-C406C1263435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30" creationId="{45A6AD40-7736-4836-BFC3-8BEFD8F1E11F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33" creationId="{6EE054B2-BD4D-427E-8C0A-334F9BEB2063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34" creationId="{21AAE5CB-7B27-442F-A9A7-B823148C67EE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37" creationId="{67430B2F-1E8C-4EA9-8A55-94B78ECEEA86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38" creationId="{0F6E2B5E-3724-4094-85BF-C43249751B6B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41" creationId="{397166E6-1881-4296-9A40-5CE0B6D854A4}"/>
          </ac:cxnSpMkLst>
        </pc:cxnChg>
        <pc:cxnChg chg="mod">
          <ac:chgData name="筠婷 李" userId="05eca34a6e8e16fa" providerId="LiveId" clId="{0A057414-3C15-4692-8B7A-0CA735745F9E}" dt="2021-05-14T19:18:15.346" v="1036"/>
          <ac:cxnSpMkLst>
            <pc:docMk/>
            <pc:sldMk cId="3580749944" sldId="259"/>
            <ac:cxnSpMk id="1042" creationId="{46833F21-E5AE-4BD4-AB25-8CE3FD853631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45" creationId="{6FB6E008-558F-4C7A-8540-24C25DF9E112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46" creationId="{229D50D8-7415-46FD-A85C-4AAEE6A08731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49" creationId="{6A287233-2AED-453C-A894-9F39AD838BEB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50" creationId="{F87AFC57-E9A6-489D-B2B1-296BE7CC808C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53" creationId="{3583DEE7-03E2-49F6-B464-FB3BD89BF954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54" creationId="{E5820550-FDE4-46F3-8867-4CDA798B09AC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57" creationId="{8087C6AD-FCDC-4FD7-A8E6-95F556AE0EED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58" creationId="{CED6744E-6725-4E9F-A8EC-03F9E5C6DF93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61" creationId="{8AEBEFF7-EDDD-4986-9668-A6BAE49D7317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62" creationId="{19F54140-9E32-418F-9CBE-17CE00B75D50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65" creationId="{6BEAB12C-F907-4E71-BE85-7D4B2FEF477C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66" creationId="{9399AE40-13BF-410A-B056-58805A44F29E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69" creationId="{BC7144A2-526F-48CC-BC94-40F94E834334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70" creationId="{9C0EF016-8642-41B5-85F0-5DB24FA0F650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73" creationId="{5DD8838E-779D-41B0-9B91-044EE17394FC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74" creationId="{F2BD02F5-2F0D-4FAF-8048-97CCFB72E83C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77" creationId="{351337D4-58B8-4D9D-93B5-D26B2FDC0ACA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78" creationId="{F9909BB0-C3F9-4E6F-B01F-9FC26B625CF9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81" creationId="{7211B556-97DF-41BB-88B9-679B9B00D72E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82" creationId="{65BB7692-1F27-4268-AA02-E2C4B3984AB4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85" creationId="{BAF772CD-AFF5-4A27-80A4-5A403AEB78F6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86" creationId="{0DAA2BE0-8951-4BB7-8ACD-557174133348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89" creationId="{E6324941-9065-4108-8210-6D80F4C792E4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90" creationId="{144C3FCC-5789-49F8-9829-7EA45501675D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93" creationId="{DE8428CE-9AF8-4A70-BBE5-92C195CEBF7E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94" creationId="{DD2D335F-1DC8-45A9-96DF-1DD771FB202C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97" creationId="{094AD12D-21E7-49C6-B0D7-D1382F0EAB73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098" creationId="{AEF8BCE7-BCF7-48C2-AA14-A49E7D24689C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01" creationId="{1C8626ED-7132-4A8A-9D47-D71AE25A9060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02" creationId="{6731540F-A4DD-414D-8850-5A0486C5B90D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05" creationId="{1F939DC9-975F-41E6-A8C0-CAF4702A0F7C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06" creationId="{4DBA32F6-FB12-482E-8168-A7C4464E58B9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09" creationId="{69B3E074-9BC4-4E93-8F06-6CE8311B31B5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10" creationId="{0CF292D1-F24A-4233-93CF-20D2C613F14B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13" creationId="{3ADE2511-3A3C-4071-89DA-A0C4E5FE5B58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14" creationId="{0A7B50C4-4E53-459E-A6AD-426D7E61830B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17" creationId="{1E72C9D2-77CB-433E-8544-5D210FAB42EB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18" creationId="{112D37B0-B801-4472-BB51-A8C4C852E5D6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21" creationId="{8B14B19B-E77A-417B-A2C9-4AD585D1A3AF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22" creationId="{708B93E7-6227-4C85-BC9C-90DA082BA584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25" creationId="{52E90349-E974-4E63-99AF-E8416D5A2B89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26" creationId="{5E3C3286-29F6-41FB-9055-2215BAF3272F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29" creationId="{2C49E0C0-D615-4A68-9BE2-1D3FBDE356AE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30" creationId="{8B7317E2-0069-4477-923C-F848DF11C1B3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33" creationId="{24D77EDA-C578-41B9-8422-8BB173AC57BF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34" creationId="{472EA77D-7343-42DC-8A17-1D3081FFC3FB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37" creationId="{0F58FCEB-8CF6-4EED-B6E8-6F9BBEDBD218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38" creationId="{FCF1FCDD-3D4E-4496-8841-6513006AF4B7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41" creationId="{C4BF3667-BED1-4532-A6DC-356E405099E0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42" creationId="{C2ADB483-18AF-4D55-A727-1AAAF7366C88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45" creationId="{DA5AD2D4-055B-4A87-99D3-9D0C308504DF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46" creationId="{6468B0D2-40E9-4FF6-ACC8-16788DAE0361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49" creationId="{23A773EC-7AEB-43CE-834D-A29E4D156DAD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50" creationId="{E7FE2BEA-87CB-4FCF-8E07-7F248A9B1F7E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53" creationId="{870E47D2-B034-45A9-AB2E-78977BBA3F8E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54" creationId="{2849267D-F53F-4176-B9A4-05017FDBDFA4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57" creationId="{9A6D4774-A891-452D-9FC1-8464D46EDED6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58" creationId="{4B0D8175-F4B0-471B-9782-0C54E281BC58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61" creationId="{2AF87959-20A2-451A-85E6-476B487F5872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62" creationId="{C77959B4-FE42-4996-B11E-93DAAA96F708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65" creationId="{ACCCDAD9-8A6C-4ADF-B154-FB1EAF423A7B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66" creationId="{0A3775CF-ACEF-41D1-AB3D-C486A5596D1A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69" creationId="{AF380DC3-8BD3-4818-A787-CF9E4A94DA0A}"/>
          </ac:cxnSpMkLst>
        </pc:cxnChg>
        <pc:cxnChg chg="mod">
          <ac:chgData name="筠婷 李" userId="05eca34a6e8e16fa" providerId="LiveId" clId="{0A057414-3C15-4692-8B7A-0CA735745F9E}" dt="2021-05-14T19:18:47.942" v="1040"/>
          <ac:cxnSpMkLst>
            <pc:docMk/>
            <pc:sldMk cId="3580749944" sldId="259"/>
            <ac:cxnSpMk id="1170" creationId="{FEC0A2A9-FEEB-46DE-B367-7477E5A138C9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73" creationId="{C213F2C4-BB63-419B-9EDB-2A6BC753A095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74" creationId="{6C0B9203-7DAA-470E-AAE0-0EB152B3D7C2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77" creationId="{D84608EE-FBA9-43C8-ABE7-D48A12C61227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78" creationId="{84B08DA8-7302-47A8-B241-BAD9CAF5EDEF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81" creationId="{D75CFB00-B2CD-4C30-840B-DD067514A3E4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82" creationId="{50C50031-E9A8-4251-B74C-02178B484577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85" creationId="{55992835-29F7-490B-B9A0-79F1E6C8B9EA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86" creationId="{1F166A37-2377-4C10-8370-381612EBC5BB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89" creationId="{048778C9-0418-4587-A7AD-D05252711732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90" creationId="{5E3BC73A-09EB-4BBD-A565-5677468FFF5E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93" creationId="{BFB603A8-A829-4139-9A39-78F3793F3C18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94" creationId="{3B29A9A7-CFBE-429D-AD43-77FEAECF139F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97" creationId="{BB9E9868-4021-4DB8-8F8D-51366123C28D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198" creationId="{04F22A7E-2AAF-4338-91FB-F8F785A33680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01" creationId="{84261133-F6FA-4B3F-BD2E-C4FB5E4EABB8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02" creationId="{62396E10-CF95-480D-8E56-743AA71F3AB4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05" creationId="{8F7E29CB-DF6A-4492-A0C1-B744ADDC73A4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06" creationId="{A63B25B3-D2E0-4315-8AD3-BA75DEADC573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09" creationId="{4622A8D9-25DF-44AA-AD0C-65F2DBC2D036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10" creationId="{FB879C90-79C5-4F44-B6BF-20AADC3FA501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13" creationId="{684417B9-8AAB-4582-8C13-27DB01A20BEE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14" creationId="{5E573762-8A1A-4279-BC68-BEF951DEFEF9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17" creationId="{A2054272-DE92-42BB-A618-9AC3402F68D0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18" creationId="{36D4048A-0E6E-4E4E-8A6D-EC8DCA8ADCCA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21" creationId="{A4E04AC3-16BB-47B4-8127-F2EE3E9CECEB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22" creationId="{082F20D4-1503-49E0-AC7C-36C211FC8D35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25" creationId="{7B9C58AD-ABD6-43D4-B92A-3930DB2F3541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26" creationId="{92BB47FC-45B2-415B-91E8-CCBE65CA2A0C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29" creationId="{9961C888-5ED5-48A1-81D1-5DF95801C4F3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30" creationId="{979EE0EE-EFA8-44D0-8969-FB9858B2E409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33" creationId="{09CD24D7-0314-4F62-8AEF-8B2AA92B0BA9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34" creationId="{B6C39D2E-F457-40AC-A0DF-A4C254A6A2A0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37" creationId="{5A1688FD-4BC7-4314-B7AD-1E0410E4FDB9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38" creationId="{881FAD32-1A0F-48FD-82DC-FA8C566374D5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41" creationId="{FD75E275-4D54-4B87-81F1-B98E36347A49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42" creationId="{E1F2C6FA-28EB-41F6-A8A7-43B27DAFEB68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45" creationId="{AC98209D-0537-49ED-AF85-4FCAD467487C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46" creationId="{1E66E546-8A95-4992-90E8-705458401A39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49" creationId="{6A56EBF7-AEE4-47B4-9AB5-AC66B544C49C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50" creationId="{BB8009A7-5A87-462B-B175-957DAD6EECA1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53" creationId="{AEE67907-F57B-4FAD-BE74-12CCD6AA7FEA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54" creationId="{5B9243BE-D950-480F-8075-473526046814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57" creationId="{5B67DACB-1D63-4888-9A55-E28610E1E8DB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58" creationId="{27B2B569-25BA-4E5A-A1D0-B7DB4EC6467F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61" creationId="{2D3C10AD-55B2-4A27-A31F-7E95DCF4ECC6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62" creationId="{DAC7057C-CD1A-4EAA-9E39-2F1B3AF28372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65" creationId="{C8785FF3-843A-4843-A9D9-271765B097E8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66" creationId="{63973E1D-5058-4465-8D5D-977E094B954E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69" creationId="{669F0FE1-88FF-4BD6-B3E0-2FB719579EA9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70" creationId="{69531F81-5C83-4BAD-A1F1-41301B74FD45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73" creationId="{069500FD-53C5-45EE-95D9-2458ABD98898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74" creationId="{7AE20950-176D-4366-B2F0-33E4C37D3418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77" creationId="{F9722875-00E7-4F9F-B1D1-14A18EDB0553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78" creationId="{D39B14DC-0B24-4F8F-B336-AEA283FF03DC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81" creationId="{E6CD8B38-4E1C-4F2E-81E4-2A13F2FC0CCF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82" creationId="{9CCD8EC8-9DD7-4C6A-9C2C-7F92F16C17B5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85" creationId="{8B468EF6-F5B4-4288-9ACC-C774A2EF197B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86" creationId="{9E79D683-0DA3-4AE3-84AA-B7EDD76D1FFC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89" creationId="{662E6EE3-22D7-40AF-86F3-F2E1B99BA087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90" creationId="{5B354B78-9D43-44AC-A6E4-498BDDAA34A3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93" creationId="{8D8E1BA8-5897-4DCA-8D8D-ABFBA1B55CA0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94" creationId="{77782F6B-0A24-4D87-A198-148B27C97F04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97" creationId="{77448EC6-519A-4E2A-BFB8-79B396C9362F}"/>
          </ac:cxnSpMkLst>
        </pc:cxnChg>
        <pc:cxnChg chg="mod">
          <ac:chgData name="筠婷 李" userId="05eca34a6e8e16fa" providerId="LiveId" clId="{0A057414-3C15-4692-8B7A-0CA735745F9E}" dt="2021-05-14T19:19:08.139" v="1043"/>
          <ac:cxnSpMkLst>
            <pc:docMk/>
            <pc:sldMk cId="3580749944" sldId="259"/>
            <ac:cxnSpMk id="1298" creationId="{6EFD04A0-033F-4148-838F-804AEC1383C7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01" creationId="{55669662-3AD7-4BCB-8592-4408AAA36ECC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02" creationId="{7483691F-EFB8-4C2B-80EF-2511478CB46B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05" creationId="{5B1B65B1-532D-45D8-8048-3EE15EA70B36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06" creationId="{EFA3382B-2E61-469B-844D-DAAD870ED5AA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09" creationId="{0D483ABF-D595-4705-8FAC-3AF03216BF26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10" creationId="{02A6812C-D35E-4BFF-B838-7B550B6C4B7A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13" creationId="{B12D587C-2649-44D3-8291-ABFC32F0FE89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14" creationId="{CC5CB843-EC13-4BB3-AF20-E6325390A849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17" creationId="{79CE4019-B18E-43E9-94EA-3E13B2592AF8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18" creationId="{197BD640-A0DD-41B1-8CEE-B034DCE37F35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21" creationId="{0225E580-DE68-449A-BDD8-475E9A4EFC7E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22" creationId="{EEA06151-3E98-4CB6-B7FE-1AE52373E2AF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25" creationId="{57E34402-5082-4597-8F1A-0FB1C9FDD2B4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26" creationId="{5443C955-E00F-41A9-8572-0BF645A13BE5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29" creationId="{3B62B8F4-B50C-415B-8BCF-9925FFD19ECA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30" creationId="{DE02ABC5-05C4-4E18-9B43-DE97171C9636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33" creationId="{C91BAB3A-938E-467B-B527-83C634247DC6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34" creationId="{F5AA1B23-664E-4AEA-82FF-337A3D0FE2FC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37" creationId="{8B2993D5-CFA5-4400-B312-A73567F86F6D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38" creationId="{371FB962-DE27-4B9E-B186-2A1027613488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41" creationId="{0A5E0677-4E64-48FE-A8F4-C2667484A6D0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42" creationId="{F7B05295-23DC-41A6-828E-E89A30AD7C71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45" creationId="{CE77038E-4CA0-465E-A01E-D5FF1EA143DD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46" creationId="{99B01D2D-3EAA-4BF3-862D-EB27B8DF0A3F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49" creationId="{AA4B97D6-D8B6-4713-AF8C-015C016AB0FF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50" creationId="{2894D517-67C6-4BD5-A89D-5394F79A6001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53" creationId="{387A9D27-17FB-4116-ABB9-CA71909D7A18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54" creationId="{8D97CAC7-3DAD-4535-89E0-F72CCEB46563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57" creationId="{676C0DA5-4520-42D6-B54E-35428582AA8B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58" creationId="{7A51AF62-42F1-440D-AF94-78003A35530D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61" creationId="{B153FB6E-32D0-4D1D-8020-C94595FA757A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62" creationId="{67460960-D70D-4DD7-AFC8-2DC48FD4CEB2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65" creationId="{6A37E2C7-DFDD-4FBB-9979-F88A60861C7E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66" creationId="{B4285A2A-9367-413B-A611-ACB5BB3C85B7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69" creationId="{E4AD0C8A-41B2-49EE-8534-39AA5D82E654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70" creationId="{B147A7FD-4AEF-457D-98ED-3919082759E7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73" creationId="{CDDB9867-6436-442E-B0E8-1E77BB882EA6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74" creationId="{325FD455-04A3-4C2C-AEB5-9BFF914EC102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77" creationId="{FC79CA91-9D31-49AA-ACBF-F16E9ED3E613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78" creationId="{3293F4CA-11A5-4384-891A-8131561B21DF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81" creationId="{685D0AD8-5581-49A4-9051-BBE821E757A6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82" creationId="{7749C2F3-2E22-489B-9ACB-A3EEE60773A2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85" creationId="{0E7D2740-48E8-4A1A-A038-4ADBA1B961DD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86" creationId="{588B962D-AA85-40BC-825A-675C3D3DD987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89" creationId="{584FD781-6040-4A9F-B3A8-413D7FB67B8B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90" creationId="{5B3E8B15-3840-4AFA-A144-9A1AB90709A1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93" creationId="{2C7426D3-8780-4653-993D-2A537700A8DB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94" creationId="{A202503F-1D42-4B44-AA6B-061F2E4D8332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97" creationId="{A9A53F58-00B6-4D4E-A357-63545DA7C3B8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398" creationId="{DC1FCEF2-C4DA-4FE7-BDA4-5808ED51A0EB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01" creationId="{1FD76730-0BDD-49FF-8F5D-97156C58AAC3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02" creationId="{EFDF7F83-4F43-4F8C-AC90-E51F2FF6299A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05" creationId="{FD29C217-0F6C-47F0-AA8C-0D366BA6096E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06" creationId="{F9896AE3-1E4A-44E6-B0DE-38B298F413E4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09" creationId="{37B3EA86-22A2-4810-991D-F7B521242775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10" creationId="{DD684C27-295A-4D5A-99F3-1841C0D3720B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13" creationId="{92419F20-FD08-4428-85E8-DA720EF6288E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14" creationId="{857A7B50-161E-440C-A87F-5DAD611AA68B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17" creationId="{5FE93D2B-315C-41F0-A7F7-190AD0015143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18" creationId="{79DD608B-E785-47FF-9391-29616414AF70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21" creationId="{81CEE1CE-56D7-478A-8239-EF7BF7A503FB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22" creationId="{F79CDC13-ADE6-454F-9C96-DF203FBB59C8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25" creationId="{1D4E0F61-FFA6-4E33-808F-D92CFDE0784B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26" creationId="{9FD381A9-0C34-4568-90FB-C41474529687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29" creationId="{FF4E5B94-2749-4C1B-BAF0-403C6915A529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30" creationId="{CC9DC140-C671-4BD3-85A5-D7C6333CA4B1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33" creationId="{5A0C549D-1731-4748-9BCB-5CFE940EB04C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34" creationId="{69CBAC7B-CCCD-4803-A658-CAA6734F9BF9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37" creationId="{0DA12F0D-123D-4B26-8667-26F2A5510196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38" creationId="{C57743D0-3099-4639-B3FF-EB04CB3B2744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41" creationId="{495B1FF5-D32F-40DD-8D37-0AE289235B04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42" creationId="{AD4E8946-AEFB-4FCE-8BDB-3E87D053EB18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45" creationId="{DA08F026-8FC5-4810-9054-B30E22EABE82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46" creationId="{DF827682-7E65-4814-AD84-9C5F762AE731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49" creationId="{941D8EC1-121A-4396-B917-2F29B5983341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50" creationId="{54950D39-F518-4A17-BAA9-0CE0321C2C6A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53" creationId="{5CBE1918-429F-4EF4-9B2F-57061FA36247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54" creationId="{906544C0-7460-463E-B0E3-BCD480C2D99D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57" creationId="{9D033D55-E384-4371-AF42-DBEC5BA06D8F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58" creationId="{84A359FE-434C-416E-A90D-ECA166382ADC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61" creationId="{3490A2EF-8AE9-4588-A5EF-813E7CE45DCE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62" creationId="{7ABE9C3E-7DD0-4975-AEDC-C914BCE69A5E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65" creationId="{5BF4095D-CD63-41E8-8184-C923D7490871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66" creationId="{B3268940-EA47-41A5-AA3A-68EAB62E3D9B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69" creationId="{6C40A43A-5ED0-436C-83E8-6390090F970B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70" creationId="{7D992058-9281-488F-A0B1-BFC4BDFCF21B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73" creationId="{49DC2803-085E-4AFA-B35E-DF8F17AC6BD6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74" creationId="{A49F6442-B6D6-47DF-9AA1-2FA0AD5792EF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77" creationId="{C21898E3-49B9-447C-B352-6365B885C899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78" creationId="{82A76C13-3C88-401D-A901-441893772BBB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81" creationId="{60A1801B-4DC9-4E26-9A3C-0EFC2007D1B1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82" creationId="{93BECA66-1EF3-421B-B610-8673AB18F9B9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85" creationId="{55EFD60E-550E-4AA0-B435-01C5D653087D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86" creationId="{589F6DB2-5FD2-417C-AD58-B007CB4FFC0E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89" creationId="{15EA98B0-1FD3-4D2C-8634-5E4740BBFD34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90" creationId="{DECCB8D1-6C53-47FE-A614-0CDE41A42AB6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93" creationId="{41255337-5969-49F0-BB51-8C151CE0430A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94" creationId="{AA0674E6-1F42-4A9C-8FE0-39EA9E57A19E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97" creationId="{67345BC8-E2AE-4F4E-8F99-46F7F284A136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498" creationId="{DFF20BE3-5CC5-46E3-945C-C1EFE0019277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01" creationId="{1DAC2723-FDB8-47E2-9548-3C5202FC4328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02" creationId="{8CA463D5-BF56-4389-8DF0-277172643502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05" creationId="{6996BF5D-3952-4AC6-A3A7-77EDFE4EEE2F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06" creationId="{583762D2-1F1D-4211-BD51-946745E4A32C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09" creationId="{77F1B833-34F9-4E86-8B3F-1D32C1B18252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10" creationId="{646D761B-8F35-4CA8-92DA-B88A45CC0622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13" creationId="{AB90C636-3C74-4E67-B62C-AB68F12813D9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14" creationId="{A71E9FFE-7361-4A3D-9BF4-D34A1B92B830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17" creationId="{4904EF47-3C3D-402D-A082-D33D92BBB613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18" creationId="{62B63FDD-510D-4566-9C14-2797F71CC44F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21" creationId="{85737360-B2E4-42A3-BD24-D205A8BC555F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22" creationId="{0844BB34-2FF4-4FD2-9EC0-F81CD545C9A4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25" creationId="{48BD80B4-5F56-4AD5-8A08-5066924CD1F5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26" creationId="{07025B9C-0C47-4156-82AA-5CDBCD2F48A5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29" creationId="{D9C89A10-50E0-40CB-94CE-10E37800A6D3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30" creationId="{E1904393-B890-484B-9B79-E5D556B521F8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33" creationId="{C53E472A-F890-42A9-9688-C7DB1D83230F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34" creationId="{42ED8451-3150-4003-9C20-E67FB5AB3EBC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37" creationId="{91717536-A4CE-4AF4-A2FE-7A37E3D85BA6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38" creationId="{FD7710D7-7050-475C-B37C-D3DEB982D43E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41" creationId="{D5948951-4D06-4865-BDD6-FC5F0E220BB6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42" creationId="{5D0D00AC-8F51-4532-ABD6-9FF8F03101BC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45" creationId="{0F6A49D6-2618-4B4A-8C41-7B606D1AD015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46" creationId="{C65EC011-B8F7-4E26-973E-E89B676A5AEC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49" creationId="{262E02A9-55AA-4EF5-ABD6-CE676B904D79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50" creationId="{81B157BF-A9D0-46A8-BCC6-EBCC5F0C2BC0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53" creationId="{E1A75F67-2779-4E39-AB8B-7A064EF33EA6}"/>
          </ac:cxnSpMkLst>
        </pc:cxnChg>
        <pc:cxnChg chg="mod">
          <ac:chgData name="筠婷 李" userId="05eca34a6e8e16fa" providerId="LiveId" clId="{0A057414-3C15-4692-8B7A-0CA735745F9E}" dt="2021-05-14T19:19:28.194" v="1047"/>
          <ac:cxnSpMkLst>
            <pc:docMk/>
            <pc:sldMk cId="3580749944" sldId="259"/>
            <ac:cxnSpMk id="1554" creationId="{0D926A7D-E9FC-48FD-9ED9-08B7CB966E85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57" creationId="{F487F792-9FC1-4680-8DD4-8823BA66F655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58" creationId="{75316662-6E0E-40ED-93A1-5B91A329D0A9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61" creationId="{5829A98B-60D1-4102-8E7D-F2678769C82C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62" creationId="{F000A08A-76D9-4C02-9C39-CF5F371FEBC0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65" creationId="{87412C56-67E4-4A70-ABB9-B6CB3EFB31BC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66" creationId="{CCFC31FB-8714-444D-A77C-E580244B1F8E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69" creationId="{AD4C4623-8893-4C02-A6FA-7C6A654BD65E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70" creationId="{BE04BFE8-CA03-4B15-B9E2-2C4BFC86DFC2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73" creationId="{06302EF7-50BB-4076-9F9E-CD830E39CD32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74" creationId="{429101A7-EFD4-4BCD-A99A-161BF94E4402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77" creationId="{1466E030-A946-40E7-8FC3-915CD5E6D212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78" creationId="{9D46CBA0-A3A8-4E89-9F4F-80E7DE2E1D4C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81" creationId="{FAA74A13-15D8-4B94-BD10-A1A9A22CE6D5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82" creationId="{E5BE83F3-5949-4BE4-B87C-B2002B4C772C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85" creationId="{090A71E3-64C7-4E09-A08E-70210C244F61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86" creationId="{4BAAA419-C40C-469E-8AC9-491E422AF6E2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89" creationId="{0A6A24BA-D416-48C7-B718-64542558FD39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90" creationId="{3A179F69-A04E-4589-85F1-C7D3AA90F36C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93" creationId="{D363E60B-7BDE-4CF4-8881-6C0CE38E3A3F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94" creationId="{12F01F2C-F4BA-4094-85F2-4E14EF4B6F1D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97" creationId="{5AE65E97-08AD-4C65-95B2-3DA8A2C64350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598" creationId="{2D9300BB-83D8-4502-8DB0-137A0861364C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01" creationId="{66DD5E36-2699-46AE-8A36-F5A858AEB0A7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02" creationId="{EFBCE932-4A76-4006-BA68-769E64EEE9DC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05" creationId="{68C95578-60DF-4918-BCF6-72C2FEA5312D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06" creationId="{197BA037-B196-47CC-BE0D-B0F5823FC377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09" creationId="{4A749536-A125-4AFE-BA91-5310E2012E4D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10" creationId="{A5DAE82B-50BF-4ABD-99F1-E0560D047DEC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13" creationId="{1E4BDBF4-B0F6-4F52-B90B-C6C69643C710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14" creationId="{544EEA0C-1D26-419F-916A-9F4F0D1D7606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17" creationId="{171907D1-AF15-44C1-AABB-3F2AA9EA35AE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18" creationId="{665EB61B-C5F4-4687-875A-EEC5BD96231E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21" creationId="{7B09340D-9AE2-43C4-9FB2-7415E30EDFA6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22" creationId="{9FDEAA53-0930-4BBC-982B-D755858E67A4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25" creationId="{28F657B2-F81A-467D-A3E7-135D350CA1FF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26" creationId="{0EA40A46-5067-456F-9458-C74DCB1C2141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29" creationId="{224474D7-FECA-48A9-8650-0380E6B22FD6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30" creationId="{A60F431C-32CE-4DBE-A8F7-2DCC8BE4CF6C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33" creationId="{4195A314-9032-414B-8ACF-838C047C9A07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34" creationId="{0790DF3B-005D-4CE8-8F61-922CDD6081E0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37" creationId="{EA9F60C9-5CC4-4943-BE03-ADE6172ABF09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38" creationId="{D628940D-2C9B-4264-9B4F-644ED0654551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41" creationId="{361B7519-2650-4866-A580-FE97C72BCE23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42" creationId="{9D9CA88D-45E4-42F6-B2BB-B131F7024F90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45" creationId="{E9D90796-4B4E-4D97-8B43-89EEFDD95C19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46" creationId="{1D24450B-D2E1-4B4B-B556-2B9016539C26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49" creationId="{E25E3F48-1536-4EA9-B1F4-527068827821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50" creationId="{25356DC0-97EE-4499-831F-4F56924E5D10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53" creationId="{1BEF6A6A-D797-485A-B029-BDFCC8D19046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54" creationId="{A48E88D8-7865-49FF-A26C-F2D01A7019D3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57" creationId="{F47705D8-5571-44DE-9B25-5869514D323F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58" creationId="{2A61D120-1408-4279-B79C-EDC3FABC2BCF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61" creationId="{769279A4-58D9-4307-AC0E-42D4187D2656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62" creationId="{EC3F17BC-EE8A-4263-893F-5DF5B1CC89A8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65" creationId="{DB46BAAB-97DF-492A-BD22-B905C93EA733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66" creationId="{508BC388-EB25-49D3-96E0-1F738005F4E6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69" creationId="{A18528EE-C3E8-4236-844B-B5F916E25784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70" creationId="{573AC591-3B59-42E4-9DE9-7AFD4637C871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73" creationId="{EDE70F08-266E-455F-8BD0-816A0878FB04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74" creationId="{0E06E3AE-5BF7-4741-B7F7-EBEF29534DF7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77" creationId="{6166DBD4-5407-479D-BACC-C7FC7DB21AC9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78" creationId="{0D6747A2-6869-44C8-AB48-3417DFAD336E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81" creationId="{EE93DB18-45BC-4121-A241-D6DE7460A4B1}"/>
          </ac:cxnSpMkLst>
        </pc:cxnChg>
        <pc:cxnChg chg="mod">
          <ac:chgData name="筠婷 李" userId="05eca34a6e8e16fa" providerId="LiveId" clId="{0A057414-3C15-4692-8B7A-0CA735745F9E}" dt="2021-05-14T19:19:40.157" v="1049"/>
          <ac:cxnSpMkLst>
            <pc:docMk/>
            <pc:sldMk cId="3580749944" sldId="259"/>
            <ac:cxnSpMk id="1682" creationId="{04C011F9-9800-44C7-948E-89BF98078639}"/>
          </ac:cxnSpMkLst>
        </pc:cxnChg>
        <pc:cxnChg chg="add del mod">
          <ac:chgData name="筠婷 李" userId="05eca34a6e8e16fa" providerId="LiveId" clId="{0A057414-3C15-4692-8B7A-0CA735745F9E}" dt="2021-05-14T19:21:52.327" v="1056" actId="478"/>
          <ac:cxnSpMkLst>
            <pc:docMk/>
            <pc:sldMk cId="3580749944" sldId="259"/>
            <ac:cxnSpMk id="1684" creationId="{168C1A66-8D4D-48D4-B8DE-F3FB7B914205}"/>
          </ac:cxnSpMkLst>
        </pc:cxnChg>
        <pc:cxnChg chg="add del mod">
          <ac:chgData name="筠婷 李" userId="05eca34a6e8e16fa" providerId="LiveId" clId="{0A057414-3C15-4692-8B7A-0CA735745F9E}" dt="2021-05-14T19:22:14.983" v="1062" actId="478"/>
          <ac:cxnSpMkLst>
            <pc:docMk/>
            <pc:sldMk cId="3580749944" sldId="259"/>
            <ac:cxnSpMk id="1685" creationId="{5053E5A9-48FD-44F9-AB09-2AF5AB6308C2}"/>
          </ac:cxnSpMkLst>
        </pc:cxnChg>
        <pc:cxnChg chg="add del mod">
          <ac:chgData name="筠婷 李" userId="05eca34a6e8e16fa" providerId="LiveId" clId="{0A057414-3C15-4692-8B7A-0CA735745F9E}" dt="2021-05-14T19:22:53.723" v="1086" actId="478"/>
          <ac:cxnSpMkLst>
            <pc:docMk/>
            <pc:sldMk cId="3580749944" sldId="259"/>
            <ac:cxnSpMk id="1688" creationId="{AD634423-6506-468D-B01B-95C02FC08B00}"/>
          </ac:cxnSpMkLst>
        </pc:cxnChg>
        <pc:cxnChg chg="add mod">
          <ac:chgData name="筠婷 李" userId="05eca34a6e8e16fa" providerId="LiveId" clId="{0A057414-3C15-4692-8B7A-0CA735745F9E}" dt="2021-05-14T19:23:07.084" v="1109" actId="164"/>
          <ac:cxnSpMkLst>
            <pc:docMk/>
            <pc:sldMk cId="3580749944" sldId="259"/>
            <ac:cxnSpMk id="1689" creationId="{383AC8E2-D714-4B62-A6C3-D5211C0D17EE}"/>
          </ac:cxnSpMkLst>
        </pc:cxnChg>
        <pc:cxnChg chg="mod">
          <ac:chgData name="筠婷 李" userId="05eca34a6e8e16fa" providerId="LiveId" clId="{0A057414-3C15-4692-8B7A-0CA735745F9E}" dt="2021-05-14T19:23:09.923" v="1110"/>
          <ac:cxnSpMkLst>
            <pc:docMk/>
            <pc:sldMk cId="3580749944" sldId="259"/>
            <ac:cxnSpMk id="1693" creationId="{EB4DEA6B-2573-4E67-8CEB-A22A538AE081}"/>
          </ac:cxnSpMkLst>
        </pc:cxnChg>
        <pc:cxnChg chg="mod">
          <ac:chgData name="筠婷 李" userId="05eca34a6e8e16fa" providerId="LiveId" clId="{0A057414-3C15-4692-8B7A-0CA735745F9E}" dt="2021-05-14T19:23:09.923" v="1110"/>
          <ac:cxnSpMkLst>
            <pc:docMk/>
            <pc:sldMk cId="3580749944" sldId="259"/>
            <ac:cxnSpMk id="1695" creationId="{A35870BB-ABCA-45D4-BC09-1F2AB7A2ECDB}"/>
          </ac:cxnSpMkLst>
        </pc:cxnChg>
        <pc:cxnChg chg="mod">
          <ac:chgData name="筠婷 李" userId="05eca34a6e8e16fa" providerId="LiveId" clId="{0A057414-3C15-4692-8B7A-0CA735745F9E}" dt="2021-05-14T19:23:09.923" v="1110"/>
          <ac:cxnSpMkLst>
            <pc:docMk/>
            <pc:sldMk cId="3580749944" sldId="259"/>
            <ac:cxnSpMk id="1696" creationId="{98CB391A-6B36-4C3A-BBAB-7FE56B708112}"/>
          </ac:cxnSpMkLst>
        </pc:cxnChg>
        <pc:cxnChg chg="mod">
          <ac:chgData name="筠婷 李" userId="05eca34a6e8e16fa" providerId="LiveId" clId="{0A057414-3C15-4692-8B7A-0CA735745F9E}" dt="2021-05-14T19:23:18.344" v="1112"/>
          <ac:cxnSpMkLst>
            <pc:docMk/>
            <pc:sldMk cId="3580749944" sldId="259"/>
            <ac:cxnSpMk id="1699" creationId="{D5C12EEE-2B33-4D72-ADB1-5D0E953F0275}"/>
          </ac:cxnSpMkLst>
        </pc:cxnChg>
        <pc:cxnChg chg="mod">
          <ac:chgData name="筠婷 李" userId="05eca34a6e8e16fa" providerId="LiveId" clId="{0A057414-3C15-4692-8B7A-0CA735745F9E}" dt="2021-05-14T19:23:18.344" v="1112"/>
          <ac:cxnSpMkLst>
            <pc:docMk/>
            <pc:sldMk cId="3580749944" sldId="259"/>
            <ac:cxnSpMk id="1701" creationId="{D1078C7C-D645-4CF0-A0FA-3155ACB1C140}"/>
          </ac:cxnSpMkLst>
        </pc:cxnChg>
        <pc:cxnChg chg="mod">
          <ac:chgData name="筠婷 李" userId="05eca34a6e8e16fa" providerId="LiveId" clId="{0A057414-3C15-4692-8B7A-0CA735745F9E}" dt="2021-05-14T19:23:18.344" v="1112"/>
          <ac:cxnSpMkLst>
            <pc:docMk/>
            <pc:sldMk cId="3580749944" sldId="259"/>
            <ac:cxnSpMk id="1702" creationId="{7504FDD5-509B-4AB1-B5C8-56E3A646D6B8}"/>
          </ac:cxnSpMkLst>
        </pc:cxnChg>
        <pc:cxnChg chg="mod">
          <ac:chgData name="筠婷 李" userId="05eca34a6e8e16fa" providerId="LiveId" clId="{0A057414-3C15-4692-8B7A-0CA735745F9E}" dt="2021-05-14T19:23:18.344" v="1112"/>
          <ac:cxnSpMkLst>
            <pc:docMk/>
            <pc:sldMk cId="3580749944" sldId="259"/>
            <ac:cxnSpMk id="1705" creationId="{DF2A2FE7-DFDE-4E01-BAA5-4061D8C20C28}"/>
          </ac:cxnSpMkLst>
        </pc:cxnChg>
        <pc:cxnChg chg="mod">
          <ac:chgData name="筠婷 李" userId="05eca34a6e8e16fa" providerId="LiveId" clId="{0A057414-3C15-4692-8B7A-0CA735745F9E}" dt="2021-05-14T19:23:18.344" v="1112"/>
          <ac:cxnSpMkLst>
            <pc:docMk/>
            <pc:sldMk cId="3580749944" sldId="259"/>
            <ac:cxnSpMk id="1707" creationId="{510D478E-20DA-44A6-BC9F-9DC7D3D1C932}"/>
          </ac:cxnSpMkLst>
        </pc:cxnChg>
        <pc:cxnChg chg="mod">
          <ac:chgData name="筠婷 李" userId="05eca34a6e8e16fa" providerId="LiveId" clId="{0A057414-3C15-4692-8B7A-0CA735745F9E}" dt="2021-05-14T19:23:18.344" v="1112"/>
          <ac:cxnSpMkLst>
            <pc:docMk/>
            <pc:sldMk cId="3580749944" sldId="259"/>
            <ac:cxnSpMk id="1708" creationId="{BFCDC830-D49E-463F-B0BB-A866D4ECFEBA}"/>
          </ac:cxnSpMkLst>
        </pc:cxnChg>
        <pc:cxnChg chg="mod">
          <ac:chgData name="筠婷 李" userId="05eca34a6e8e16fa" providerId="LiveId" clId="{0A057414-3C15-4692-8B7A-0CA735745F9E}" dt="2021-05-14T19:23:31.326" v="1116"/>
          <ac:cxnSpMkLst>
            <pc:docMk/>
            <pc:sldMk cId="3580749944" sldId="259"/>
            <ac:cxnSpMk id="1711" creationId="{0A2868C7-D479-4569-8D60-AE02B1ECEAF6}"/>
          </ac:cxnSpMkLst>
        </pc:cxnChg>
        <pc:cxnChg chg="mod">
          <ac:chgData name="筠婷 李" userId="05eca34a6e8e16fa" providerId="LiveId" clId="{0A057414-3C15-4692-8B7A-0CA735745F9E}" dt="2021-05-14T19:23:31.326" v="1116"/>
          <ac:cxnSpMkLst>
            <pc:docMk/>
            <pc:sldMk cId="3580749944" sldId="259"/>
            <ac:cxnSpMk id="1713" creationId="{BF0E8069-88F7-4612-9B91-0F82328EA689}"/>
          </ac:cxnSpMkLst>
        </pc:cxnChg>
        <pc:cxnChg chg="mod">
          <ac:chgData name="筠婷 李" userId="05eca34a6e8e16fa" providerId="LiveId" clId="{0A057414-3C15-4692-8B7A-0CA735745F9E}" dt="2021-05-14T19:23:31.326" v="1116"/>
          <ac:cxnSpMkLst>
            <pc:docMk/>
            <pc:sldMk cId="3580749944" sldId="259"/>
            <ac:cxnSpMk id="1714" creationId="{515860B3-6993-4905-A5B1-99A9187935F7}"/>
          </ac:cxnSpMkLst>
        </pc:cxnChg>
        <pc:cxnChg chg="mod">
          <ac:chgData name="筠婷 李" userId="05eca34a6e8e16fa" providerId="LiveId" clId="{0A057414-3C15-4692-8B7A-0CA735745F9E}" dt="2021-05-14T19:23:47.723" v="1120"/>
          <ac:cxnSpMkLst>
            <pc:docMk/>
            <pc:sldMk cId="3580749944" sldId="259"/>
            <ac:cxnSpMk id="1717" creationId="{879B4BE7-65AF-4ADF-B1B6-CFFDD472C150}"/>
          </ac:cxnSpMkLst>
        </pc:cxnChg>
        <pc:cxnChg chg="mod">
          <ac:chgData name="筠婷 李" userId="05eca34a6e8e16fa" providerId="LiveId" clId="{0A057414-3C15-4692-8B7A-0CA735745F9E}" dt="2021-05-14T19:23:47.723" v="1120"/>
          <ac:cxnSpMkLst>
            <pc:docMk/>
            <pc:sldMk cId="3580749944" sldId="259"/>
            <ac:cxnSpMk id="1719" creationId="{217D7173-0843-4C52-A487-582526C935E1}"/>
          </ac:cxnSpMkLst>
        </pc:cxnChg>
        <pc:cxnChg chg="mod">
          <ac:chgData name="筠婷 李" userId="05eca34a6e8e16fa" providerId="LiveId" clId="{0A057414-3C15-4692-8B7A-0CA735745F9E}" dt="2021-05-14T19:23:47.723" v="1120"/>
          <ac:cxnSpMkLst>
            <pc:docMk/>
            <pc:sldMk cId="3580749944" sldId="259"/>
            <ac:cxnSpMk id="1720" creationId="{0257213A-6CA2-436D-B406-7283F55E16B8}"/>
          </ac:cxnSpMkLst>
        </pc:cxnChg>
        <pc:cxnChg chg="mod">
          <ac:chgData name="筠婷 李" userId="05eca34a6e8e16fa" providerId="LiveId" clId="{0A057414-3C15-4692-8B7A-0CA735745F9E}" dt="2021-05-14T19:23:47.723" v="1120"/>
          <ac:cxnSpMkLst>
            <pc:docMk/>
            <pc:sldMk cId="3580749944" sldId="259"/>
            <ac:cxnSpMk id="1723" creationId="{0BC3473B-BFD1-4784-9D10-04C5EF230FE3}"/>
          </ac:cxnSpMkLst>
        </pc:cxnChg>
        <pc:cxnChg chg="mod">
          <ac:chgData name="筠婷 李" userId="05eca34a6e8e16fa" providerId="LiveId" clId="{0A057414-3C15-4692-8B7A-0CA735745F9E}" dt="2021-05-14T19:23:47.723" v="1120"/>
          <ac:cxnSpMkLst>
            <pc:docMk/>
            <pc:sldMk cId="3580749944" sldId="259"/>
            <ac:cxnSpMk id="1725" creationId="{90999A34-2FD2-4475-B25D-56D8AD136441}"/>
          </ac:cxnSpMkLst>
        </pc:cxnChg>
        <pc:cxnChg chg="mod">
          <ac:chgData name="筠婷 李" userId="05eca34a6e8e16fa" providerId="LiveId" clId="{0A057414-3C15-4692-8B7A-0CA735745F9E}" dt="2021-05-14T19:23:47.723" v="1120"/>
          <ac:cxnSpMkLst>
            <pc:docMk/>
            <pc:sldMk cId="3580749944" sldId="259"/>
            <ac:cxnSpMk id="1726" creationId="{23A6D09B-8CC2-4957-84C0-0CE0827D1B73}"/>
          </ac:cxnSpMkLst>
        </pc:cxnChg>
        <pc:cxnChg chg="mod">
          <ac:chgData name="筠婷 李" userId="05eca34a6e8e16fa" providerId="LiveId" clId="{0A057414-3C15-4692-8B7A-0CA735745F9E}" dt="2021-05-14T19:24:01.174" v="1123"/>
          <ac:cxnSpMkLst>
            <pc:docMk/>
            <pc:sldMk cId="3580749944" sldId="259"/>
            <ac:cxnSpMk id="1729" creationId="{D93F0226-E3BC-4FD1-A5C0-503E598F227C}"/>
          </ac:cxnSpMkLst>
        </pc:cxnChg>
        <pc:cxnChg chg="mod">
          <ac:chgData name="筠婷 李" userId="05eca34a6e8e16fa" providerId="LiveId" clId="{0A057414-3C15-4692-8B7A-0CA735745F9E}" dt="2021-05-14T19:24:01.174" v="1123"/>
          <ac:cxnSpMkLst>
            <pc:docMk/>
            <pc:sldMk cId="3580749944" sldId="259"/>
            <ac:cxnSpMk id="1731" creationId="{4A47BF94-151D-46FA-B562-E2438BB2337A}"/>
          </ac:cxnSpMkLst>
        </pc:cxnChg>
        <pc:cxnChg chg="mod">
          <ac:chgData name="筠婷 李" userId="05eca34a6e8e16fa" providerId="LiveId" clId="{0A057414-3C15-4692-8B7A-0CA735745F9E}" dt="2021-05-14T19:24:01.174" v="1123"/>
          <ac:cxnSpMkLst>
            <pc:docMk/>
            <pc:sldMk cId="3580749944" sldId="259"/>
            <ac:cxnSpMk id="1732" creationId="{9A44DD7B-48E9-49B1-BC28-928D21616C8D}"/>
          </ac:cxnSpMkLst>
        </pc:cxnChg>
        <pc:cxnChg chg="mod">
          <ac:chgData name="筠婷 李" userId="05eca34a6e8e16fa" providerId="LiveId" clId="{0A057414-3C15-4692-8B7A-0CA735745F9E}" dt="2021-05-14T19:24:10.392" v="1125"/>
          <ac:cxnSpMkLst>
            <pc:docMk/>
            <pc:sldMk cId="3580749944" sldId="259"/>
            <ac:cxnSpMk id="1735" creationId="{414B573F-6035-4354-8B3D-1106CB13563E}"/>
          </ac:cxnSpMkLst>
        </pc:cxnChg>
        <pc:cxnChg chg="mod">
          <ac:chgData name="筠婷 李" userId="05eca34a6e8e16fa" providerId="LiveId" clId="{0A057414-3C15-4692-8B7A-0CA735745F9E}" dt="2021-05-14T19:24:10.392" v="1125"/>
          <ac:cxnSpMkLst>
            <pc:docMk/>
            <pc:sldMk cId="3580749944" sldId="259"/>
            <ac:cxnSpMk id="1737" creationId="{E12E5C88-5CA7-4931-9329-3A588D41C978}"/>
          </ac:cxnSpMkLst>
        </pc:cxnChg>
        <pc:cxnChg chg="mod">
          <ac:chgData name="筠婷 李" userId="05eca34a6e8e16fa" providerId="LiveId" clId="{0A057414-3C15-4692-8B7A-0CA735745F9E}" dt="2021-05-14T19:24:10.392" v="1125"/>
          <ac:cxnSpMkLst>
            <pc:docMk/>
            <pc:sldMk cId="3580749944" sldId="259"/>
            <ac:cxnSpMk id="1738" creationId="{E09A26A4-0C87-4807-BAD5-C8C7911F3921}"/>
          </ac:cxnSpMkLst>
        </pc:cxnChg>
        <pc:cxnChg chg="mod">
          <ac:chgData name="筠婷 李" userId="05eca34a6e8e16fa" providerId="LiveId" clId="{0A057414-3C15-4692-8B7A-0CA735745F9E}" dt="2021-05-14T19:24:10.392" v="1125"/>
          <ac:cxnSpMkLst>
            <pc:docMk/>
            <pc:sldMk cId="3580749944" sldId="259"/>
            <ac:cxnSpMk id="1741" creationId="{21073D7E-9B4A-4E98-B043-A08FD6FCE0C2}"/>
          </ac:cxnSpMkLst>
        </pc:cxnChg>
        <pc:cxnChg chg="mod">
          <ac:chgData name="筠婷 李" userId="05eca34a6e8e16fa" providerId="LiveId" clId="{0A057414-3C15-4692-8B7A-0CA735745F9E}" dt="2021-05-14T19:24:10.392" v="1125"/>
          <ac:cxnSpMkLst>
            <pc:docMk/>
            <pc:sldMk cId="3580749944" sldId="259"/>
            <ac:cxnSpMk id="1743" creationId="{41051622-D545-4BB0-865A-7E7472ACA520}"/>
          </ac:cxnSpMkLst>
        </pc:cxnChg>
        <pc:cxnChg chg="mod">
          <ac:chgData name="筠婷 李" userId="05eca34a6e8e16fa" providerId="LiveId" clId="{0A057414-3C15-4692-8B7A-0CA735745F9E}" dt="2021-05-14T19:24:10.392" v="1125"/>
          <ac:cxnSpMkLst>
            <pc:docMk/>
            <pc:sldMk cId="3580749944" sldId="259"/>
            <ac:cxnSpMk id="1744" creationId="{C3717B69-927A-46C5-BD66-BF90F3658155}"/>
          </ac:cxnSpMkLst>
        </pc:cxnChg>
        <pc:cxnChg chg="mod">
          <ac:chgData name="筠婷 李" userId="05eca34a6e8e16fa" providerId="LiveId" clId="{0A057414-3C15-4692-8B7A-0CA735745F9E}" dt="2021-05-14T19:24:19.448" v="1127"/>
          <ac:cxnSpMkLst>
            <pc:docMk/>
            <pc:sldMk cId="3580749944" sldId="259"/>
            <ac:cxnSpMk id="1747" creationId="{146CA246-C319-44BA-8002-9F25AB4C70B0}"/>
          </ac:cxnSpMkLst>
        </pc:cxnChg>
        <pc:cxnChg chg="mod">
          <ac:chgData name="筠婷 李" userId="05eca34a6e8e16fa" providerId="LiveId" clId="{0A057414-3C15-4692-8B7A-0CA735745F9E}" dt="2021-05-14T19:24:19.448" v="1127"/>
          <ac:cxnSpMkLst>
            <pc:docMk/>
            <pc:sldMk cId="3580749944" sldId="259"/>
            <ac:cxnSpMk id="1749" creationId="{7D6DAF04-F28B-4561-96C9-29216BED35EF}"/>
          </ac:cxnSpMkLst>
        </pc:cxnChg>
        <pc:cxnChg chg="mod">
          <ac:chgData name="筠婷 李" userId="05eca34a6e8e16fa" providerId="LiveId" clId="{0A057414-3C15-4692-8B7A-0CA735745F9E}" dt="2021-05-14T19:24:19.448" v="1127"/>
          <ac:cxnSpMkLst>
            <pc:docMk/>
            <pc:sldMk cId="3580749944" sldId="259"/>
            <ac:cxnSpMk id="1750" creationId="{92702551-0C00-40EC-848F-B09D4FF1C9DC}"/>
          </ac:cxnSpMkLst>
        </pc:cxnChg>
        <pc:cxnChg chg="mod">
          <ac:chgData name="筠婷 李" userId="05eca34a6e8e16fa" providerId="LiveId" clId="{0A057414-3C15-4692-8B7A-0CA735745F9E}" dt="2021-05-14T19:24:19.448" v="1127"/>
          <ac:cxnSpMkLst>
            <pc:docMk/>
            <pc:sldMk cId="3580749944" sldId="259"/>
            <ac:cxnSpMk id="1753" creationId="{7C839994-84D0-4289-9CD9-7D72E4108668}"/>
          </ac:cxnSpMkLst>
        </pc:cxnChg>
        <pc:cxnChg chg="mod">
          <ac:chgData name="筠婷 李" userId="05eca34a6e8e16fa" providerId="LiveId" clId="{0A057414-3C15-4692-8B7A-0CA735745F9E}" dt="2021-05-14T19:24:19.448" v="1127"/>
          <ac:cxnSpMkLst>
            <pc:docMk/>
            <pc:sldMk cId="3580749944" sldId="259"/>
            <ac:cxnSpMk id="1755" creationId="{58F9F307-955B-4B8D-A0DC-5653BCDBB6DE}"/>
          </ac:cxnSpMkLst>
        </pc:cxnChg>
        <pc:cxnChg chg="mod">
          <ac:chgData name="筠婷 李" userId="05eca34a6e8e16fa" providerId="LiveId" clId="{0A057414-3C15-4692-8B7A-0CA735745F9E}" dt="2021-05-14T19:24:19.448" v="1127"/>
          <ac:cxnSpMkLst>
            <pc:docMk/>
            <pc:sldMk cId="3580749944" sldId="259"/>
            <ac:cxnSpMk id="1756" creationId="{2E6FB35D-2565-4E5A-9C48-EF86AAD99C48}"/>
          </ac:cxnSpMkLst>
        </pc:cxnChg>
        <pc:cxnChg chg="mod">
          <ac:chgData name="筠婷 李" userId="05eca34a6e8e16fa" providerId="LiveId" clId="{0A057414-3C15-4692-8B7A-0CA735745F9E}" dt="2021-05-14T19:24:19.448" v="1127"/>
          <ac:cxnSpMkLst>
            <pc:docMk/>
            <pc:sldMk cId="3580749944" sldId="259"/>
            <ac:cxnSpMk id="1759" creationId="{BA3CF428-730E-4ACA-9AAF-A60C0E9BC582}"/>
          </ac:cxnSpMkLst>
        </pc:cxnChg>
        <pc:cxnChg chg="mod">
          <ac:chgData name="筠婷 李" userId="05eca34a6e8e16fa" providerId="LiveId" clId="{0A057414-3C15-4692-8B7A-0CA735745F9E}" dt="2021-05-14T19:24:19.448" v="1127"/>
          <ac:cxnSpMkLst>
            <pc:docMk/>
            <pc:sldMk cId="3580749944" sldId="259"/>
            <ac:cxnSpMk id="1761" creationId="{54502931-6CA6-4630-8AA5-E40CAD29E630}"/>
          </ac:cxnSpMkLst>
        </pc:cxnChg>
        <pc:cxnChg chg="mod">
          <ac:chgData name="筠婷 李" userId="05eca34a6e8e16fa" providerId="LiveId" clId="{0A057414-3C15-4692-8B7A-0CA735745F9E}" dt="2021-05-14T19:24:19.448" v="1127"/>
          <ac:cxnSpMkLst>
            <pc:docMk/>
            <pc:sldMk cId="3580749944" sldId="259"/>
            <ac:cxnSpMk id="1762" creationId="{9AB75589-8A0C-4C85-B459-E4EE192A1320}"/>
          </ac:cxnSpMkLst>
        </pc:cxnChg>
        <pc:cxnChg chg="mod">
          <ac:chgData name="筠婷 李" userId="05eca34a6e8e16fa" providerId="LiveId" clId="{0A057414-3C15-4692-8B7A-0CA735745F9E}" dt="2021-05-14T19:24:19.448" v="1127"/>
          <ac:cxnSpMkLst>
            <pc:docMk/>
            <pc:sldMk cId="3580749944" sldId="259"/>
            <ac:cxnSpMk id="1765" creationId="{C160BD32-B66F-492A-8FA8-C6119AF6F249}"/>
          </ac:cxnSpMkLst>
        </pc:cxnChg>
        <pc:cxnChg chg="mod">
          <ac:chgData name="筠婷 李" userId="05eca34a6e8e16fa" providerId="LiveId" clId="{0A057414-3C15-4692-8B7A-0CA735745F9E}" dt="2021-05-14T19:24:19.448" v="1127"/>
          <ac:cxnSpMkLst>
            <pc:docMk/>
            <pc:sldMk cId="3580749944" sldId="259"/>
            <ac:cxnSpMk id="1767" creationId="{DD36FDE4-5D9C-4254-B2C1-F7998C545202}"/>
          </ac:cxnSpMkLst>
        </pc:cxnChg>
        <pc:cxnChg chg="mod">
          <ac:chgData name="筠婷 李" userId="05eca34a6e8e16fa" providerId="LiveId" clId="{0A057414-3C15-4692-8B7A-0CA735745F9E}" dt="2021-05-14T19:24:19.448" v="1127"/>
          <ac:cxnSpMkLst>
            <pc:docMk/>
            <pc:sldMk cId="3580749944" sldId="259"/>
            <ac:cxnSpMk id="1768" creationId="{F1150D68-EC3A-4C89-B882-9E09424B2F36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71" creationId="{2CCADF7C-4351-412D-ABFD-FD266A381BE3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73" creationId="{57501631-6443-4E98-B81D-FFAFDAB164EE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74" creationId="{55583ECF-D402-4AE0-A747-D1083794D727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77" creationId="{4F0267D1-6E4B-4FEC-A7BA-445479E7B8DE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79" creationId="{4E920868-9CCC-4196-80F9-DCAD2C883AC5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80" creationId="{6501FE05-F81B-476B-9192-C677BCDF2EC8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83" creationId="{A2FA986D-C0FA-4B72-8942-7A6631E6E74F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85" creationId="{D9C62ADA-83B0-46A9-AC1C-B7732D0DB3C3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86" creationId="{85C0B6F8-23CB-49D2-95DC-0502EC2DD438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89" creationId="{42E96AB6-EA7C-457F-8E0C-B8405C2129F1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91" creationId="{EF9BB5FA-4A7E-49D3-BBE8-6E06C30BF164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92" creationId="{E1871C17-30EC-486D-A0E0-D5BF9AA90066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95" creationId="{8F3FFC65-0EB0-43F6-BB5E-475E57C5FDA0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97" creationId="{34602057-B4B3-4C61-97A8-A5B4280B0F86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798" creationId="{C846E1F7-C922-4ACD-A017-4C281680E0A1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801" creationId="{CFFD8B6D-8016-4F21-BA3E-A6D6BEED50AC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803" creationId="{B8436B5D-1574-497F-9536-5B9FEEA5AF2A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804" creationId="{21357BF6-61FF-4460-A4A7-F4A9341185A8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807" creationId="{E876C9E3-E2F7-400A-802A-A8336F38216E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809" creationId="{991F0FCC-7A21-4BBF-8F52-4BBB7F4CA19B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810" creationId="{09F0535C-B71D-4DEE-B6FE-628ED61D1F33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813" creationId="{7D509A7D-272D-4B3D-B632-5FB3F48B1557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815" creationId="{597DA3E8-B232-46C5-8374-867C51D06233}"/>
          </ac:cxnSpMkLst>
        </pc:cxnChg>
        <pc:cxnChg chg="mod">
          <ac:chgData name="筠婷 李" userId="05eca34a6e8e16fa" providerId="LiveId" clId="{0A057414-3C15-4692-8B7A-0CA735745F9E}" dt="2021-05-14T19:24:32.891" v="1129"/>
          <ac:cxnSpMkLst>
            <pc:docMk/>
            <pc:sldMk cId="3580749944" sldId="259"/>
            <ac:cxnSpMk id="1816" creationId="{750D62EA-B64E-4836-8024-C5FEDC49660A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19" creationId="{DE848989-89C8-486D-BDAC-DEA9B649FD17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21" creationId="{6FF417BD-DBF6-4DA2-A1A6-9F768EAC19BE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22" creationId="{0F308643-E7C6-4652-A474-40F27FA9812F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25" creationId="{9AACB67A-9A82-4FF1-840D-1A2FBF579DD5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27" creationId="{0F5D123F-869E-4BCD-99A1-F34554C30E17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28" creationId="{A657D05D-CECA-4231-A753-C575DCFC7ED4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31" creationId="{40E4C92C-A9F8-4C08-8742-4798C3164E34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33" creationId="{359B5DA4-3A9D-4BC8-937E-7F90C6D9CDED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34" creationId="{3DC0334D-CC02-4DD0-B76E-D4B0DC3354BD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37" creationId="{7DE51361-B1CD-4943-809F-406071CE50FA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39" creationId="{D843BD4A-8579-4528-A8C6-6E8E998615D8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40" creationId="{9549772B-BADA-4C45-BD66-8059035BF05A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43" creationId="{7097B6FD-A92D-43E5-88C0-F7FB3EC06880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45" creationId="{96B145D7-8587-435A-A5BC-667D322F9F03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46" creationId="{693DE009-CE33-4E48-95E3-7B6EE826130B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49" creationId="{358BE6A6-87BD-45B8-B27D-756A2F5C8989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51" creationId="{CA7F5A4F-7B31-432D-AA0F-855A744DCB7C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52" creationId="{C19143A5-64FE-4E5D-AE85-91944229F1A1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55" creationId="{D953F8FD-DBF1-4DC5-A0E1-65CC5D41CE3A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57" creationId="{6E1CC212-9678-4DD4-A7C9-4620A248B77F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58" creationId="{B14626C8-2C8B-45D4-A7BD-E73814E589F5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61" creationId="{A733F11B-5662-4B60-A2D1-EC69348F516F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63" creationId="{B405FDAE-7309-4265-B421-7AE093F2CBF3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64" creationId="{A6612490-AF45-4C34-91C8-AEF6107640A0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67" creationId="{8AEA22D2-D0A3-4CBD-AF19-96AD6535FC6E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69" creationId="{2398FCEB-75C5-4061-86D5-ECF480674ABE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70" creationId="{66EC47B2-1FF2-4A59-8D8D-1418578D858D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73" creationId="{03F660C8-AFFF-47CA-B022-A2AF678D4A35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75" creationId="{79CBA683-EE2A-4B87-B4CF-D64CEC3540A3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76" creationId="{ADDAA013-A2DD-4E06-B5B3-F7E8578C9088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79" creationId="{4E08703D-E8BB-4619-ACC4-BFB4F652D318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81" creationId="{AFAAFFB1-A468-4D50-B6D0-7A7882BEAFD1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82" creationId="{D9CE29B0-29D7-4D3D-921E-41AA7B9C5167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85" creationId="{BE52712A-7EDB-4FF8-AD1B-F4F565C47DA8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87" creationId="{59E45617-575B-4B37-9F5A-2DA259781181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88" creationId="{0BD44CF3-DCA0-4068-88C2-90AA4D25FF34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91" creationId="{73C8182A-2D2C-46FC-83EB-85D2476D160A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93" creationId="{E345A415-BC02-4B44-8A78-BD35A7678C4A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94" creationId="{F497C4E8-FEDF-4A82-84E0-F83454BA6094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97" creationId="{A05B7030-9404-4732-971D-A07B961F2F66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899" creationId="{CD0B58AA-1B1D-4D23-B195-D2809487712F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900" creationId="{0B88B945-4CF9-49CF-94F7-8667EDEA52AD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903" creationId="{7738A27B-901C-433E-A5BF-7789C577BC5A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905" creationId="{6CBACAD5-C01D-4B9D-9EFE-80CF3ECC179D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906" creationId="{0E465E94-9BC2-4837-A628-E0C70876D1DA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909" creationId="{BDE4DC20-5471-4542-B28E-ACC52E0680A5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911" creationId="{68972B6B-2D6E-4D5E-B008-4F7E3F537A4A}"/>
          </ac:cxnSpMkLst>
        </pc:cxnChg>
        <pc:cxnChg chg="mod">
          <ac:chgData name="筠婷 李" userId="05eca34a6e8e16fa" providerId="LiveId" clId="{0A057414-3C15-4692-8B7A-0CA735745F9E}" dt="2021-05-14T19:24:42.764" v="1131"/>
          <ac:cxnSpMkLst>
            <pc:docMk/>
            <pc:sldMk cId="3580749944" sldId="259"/>
            <ac:cxnSpMk id="1912" creationId="{A417B9C6-270C-4539-805E-58CA5F4B3CA7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15" creationId="{8B9B883C-62DF-448C-9058-7B463D8DA0BA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17" creationId="{473D5C33-B406-4708-B488-262016B3E842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18" creationId="{96983D42-EC9C-4144-B51F-FFA88E00C95B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21" creationId="{44B2B198-3750-4E75-8A42-BC3B6689893B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23" creationId="{8778A08C-98C9-4671-9E92-14559B591A76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24" creationId="{526A19FD-0A65-470C-8136-8EA3B3DDC223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27" creationId="{1EE793AC-998A-4AF9-8E5B-2448B43407F7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29" creationId="{AE6941FD-F569-4EAF-94AD-A468942015E6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30" creationId="{4F08FBFE-1FBE-4659-A9C5-EA7883218131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33" creationId="{E156C20E-FF3C-4B8F-ACD2-B8D158CA2527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35" creationId="{706FF022-5910-4F8F-9DD2-B159A3F538F7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36" creationId="{926D3834-7D28-4935-A3B1-0A5C8BE5B77F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39" creationId="{4E31BEF2-EB90-456B-8F4F-10E3B9C44043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41" creationId="{D73449D3-5E4C-4471-BFAA-33F00CCA3CC5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42" creationId="{E5C5C1DC-B3B3-4525-AC0B-D458BABA74B7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45" creationId="{A14DF651-DAB3-44D6-8D0A-B7CC4C50D5ED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47" creationId="{A7828722-6EC2-4629-A785-054DEA849CEC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48" creationId="{298C90A8-7104-452A-86FB-0A5835D93271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51" creationId="{84E5A15C-72E5-49E5-A649-8CFD7A971643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53" creationId="{E58BDFB4-0BFE-4F55-BDE3-419CE93D5AFD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54" creationId="{C5B8FE67-7739-4731-86C9-FA18DB54D7A6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57" creationId="{79CC82D6-4A1D-4224-9FC2-E50A1525E360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59" creationId="{121E21EE-EAA1-4911-8A5A-A91FF84B5409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60" creationId="{7E253A3D-D43F-46CE-9C47-21251E547279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63" creationId="{F8C4604D-5663-4704-A8D8-A9E8CC1522F1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65" creationId="{743A0732-1044-4C89-A3B0-C62EF438E38D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66" creationId="{A0B3999F-E144-46B8-8848-38C3CB9AAAF9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69" creationId="{738F5622-5147-47D3-9C9A-6835C9019BD8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71" creationId="{9FCD9E7C-7A14-4392-B45B-FAF1149AEB1D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72" creationId="{DA0C045A-A460-401D-84E4-EF35B783D88A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75" creationId="{FBE130B6-3B78-499B-B9B3-8BBA172BD423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77" creationId="{226723B6-3C76-4E6A-800B-DE381E5EED58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78" creationId="{1B2D3430-6069-4F0D-99D3-1AF086E84616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81" creationId="{632C38E9-98F1-462B-8C23-8E9754830A80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83" creationId="{F941E333-BD95-47E7-862E-150C90C71B1B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84" creationId="{D3152743-0BA6-443E-9317-856302EE7111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87" creationId="{609E47A1-6D21-47A4-99C6-AD1705F040D2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89" creationId="{060A9629-3EAB-4588-BEFD-6662B14E30FE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90" creationId="{62B0F265-3D38-4D37-85F9-78601C733E19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93" creationId="{6E7A553C-D873-407F-9EF8-F8816D990D1C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95" creationId="{097556B4-BF2B-4CE9-A97C-955A370FF059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96" creationId="{AB3C61A1-869E-4BDB-8208-C7559378CC1A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1999" creationId="{64F8FE30-5527-43B1-A255-C31CFD7F76AF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01" creationId="{E307B265-BCEF-4ACD-9DCD-B677DBD71A3E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02" creationId="{99081B5A-5F63-4459-9429-3EBDA5C9BCE3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05" creationId="{F9F8D4BC-F198-41A2-AB82-E05FE967CB62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07" creationId="{0FAAA66B-D639-46A2-ABD9-7830D86068FF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08" creationId="{6A57C61F-7ABC-4672-B0C0-AC8EF9C6902E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11" creationId="{9A8A81DB-1AEC-4950-A76A-255785A777FB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13" creationId="{623A233E-0905-421B-8CFA-D016A71577DD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14" creationId="{8927B3E4-A1EE-497A-9E6A-F31196BDB7D2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17" creationId="{0D7D3FDB-4923-40A8-ACE0-20AE6E99BD53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19" creationId="{783530E5-7165-408E-9582-B9C78AC8FCAD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20" creationId="{62EA613E-28F9-4776-8AE5-335878C6B693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23" creationId="{070C98A5-4ED9-4FBE-AF5A-D492D6FA275D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25" creationId="{A819E282-A221-4469-9FD7-EEBA6AEFD885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26" creationId="{76E0ECB5-3521-409F-88FB-00A0F0151E3E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29" creationId="{7567346C-FEBC-4828-9CDD-24284BEC12E8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31" creationId="{6CE3F2DC-AAE0-43A2-94E5-197BE806426B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32" creationId="{102E74BF-78FD-4512-8487-2873A595A059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35" creationId="{4B77089B-C8E5-4C86-ACC6-36D767102D19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37" creationId="{F8ACFAF9-0D05-423D-AE88-9D48803F843A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38" creationId="{D58B1B3E-498D-4978-8CD5-96ACA1DF372F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41" creationId="{B6BA2DAC-0D3E-4C5B-B978-42F2F915D15E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43" creationId="{24779A34-4A6C-4A8D-BA8E-9E1D9223D3F8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44" creationId="{0FA5D9C3-DEFB-4A72-A89E-751EB03489C4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47" creationId="{78C7BDC7-923A-475B-8B2C-66F4B0772A99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49" creationId="{8E893601-5B2D-46B6-87E5-8792F5B69740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50" creationId="{4048EA9C-E252-4AA4-8745-ACD2F9DD3AFC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53" creationId="{3D12029B-93DA-4279-99DA-F554B4E0B444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55" creationId="{8683F5A6-EFC8-4572-B0F2-741707D43D5C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56" creationId="{87307CCA-5753-4F0B-A73E-ABB622FBA610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59" creationId="{27E4626A-239C-4FB1-A40A-0955CE5C2146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61" creationId="{80B3B96C-4349-42E7-A6F5-7D7B8008557E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62" creationId="{D4F1DE61-7FD3-4A82-BF68-92774823CFCA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65" creationId="{69EA029E-049B-4D1E-AA6B-54712A94AFA8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67" creationId="{527FF449-63B1-4456-8E82-E1E40F59C005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68" creationId="{58504206-8CF8-480B-A5DD-2A7D69652369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71" creationId="{01C631F5-24BB-4266-B255-F1A35B0F80E2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73" creationId="{84CD20A3-4423-4230-8A1B-29FE1DE78110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74" creationId="{86658471-8592-4CE5-9C1B-F966907FDE06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77" creationId="{5963DC19-1052-4177-893A-1A3CACCF1BE0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79" creationId="{A54D63E5-F318-47F0-8914-61C641948AE2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80" creationId="{3A2508DC-AC54-4948-B4E4-2EABA73D8999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83" creationId="{B7499F7F-9FD2-483E-9710-9D557E7AD676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85" creationId="{94AB93E2-B713-48B8-AFFF-50D6D2820918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86" creationId="{D27D3657-E55C-4365-8DAE-53B8234266B9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89" creationId="{C22290C1-BFEA-468D-B2A6-A69A9EC72F89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91" creationId="{0A9FD32A-A1A5-4149-BE5F-6B3334027D9E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92" creationId="{E4F3F81D-30CA-4F5E-8EE2-F0679E8B7DC6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95" creationId="{FD9452B6-6F68-4C00-B432-6DD9D83A1042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97" creationId="{31C4997F-92C1-4D82-A155-924EFEC24ED5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098" creationId="{571616F0-2C93-4C41-B8D4-F6512BAA7597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101" creationId="{132BA08E-6A08-405E-BDE7-331D99AE093F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103" creationId="{167054C1-5853-4508-87C1-C074F9038205}"/>
          </ac:cxnSpMkLst>
        </pc:cxnChg>
        <pc:cxnChg chg="mod">
          <ac:chgData name="筠婷 李" userId="05eca34a6e8e16fa" providerId="LiveId" clId="{0A057414-3C15-4692-8B7A-0CA735745F9E}" dt="2021-05-14T19:24:55.934" v="1133"/>
          <ac:cxnSpMkLst>
            <pc:docMk/>
            <pc:sldMk cId="3580749944" sldId="259"/>
            <ac:cxnSpMk id="2104" creationId="{1463D227-4954-4F5A-BF38-F5AA3C19983E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07" creationId="{D97B5459-BBF0-4776-8D78-D00660A32A8E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09" creationId="{82CE9AE2-0912-4AA4-ADAC-074192F69C53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10" creationId="{19FD0ADE-5D8E-481D-A34F-CB4D4C1AC627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13" creationId="{51835EC9-DD73-48F8-974D-CAA3D046D95A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15" creationId="{F36E87C1-68A5-45D4-88EE-895BC18028E8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16" creationId="{C6B3934C-4C01-4E58-80C2-BAA8547289DA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19" creationId="{DDE1EFC5-659C-4195-A1A4-95576007F4C6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21" creationId="{1E1F126D-A872-443E-BBB6-20A20DA2A79D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22" creationId="{6627EBAD-E9ED-4D01-AC1E-921E052D8EDD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25" creationId="{03A4F1D7-3C9C-4BC2-8081-786B31CCAC23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27" creationId="{8F36A57F-7CA7-4EDE-8214-159253D6AC6B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28" creationId="{5383BCD3-52A2-49FC-BEB1-27D848BBFB34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31" creationId="{B5B22A07-55C7-42B1-AD15-86597E17994C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33" creationId="{5ECD5EAA-B205-43A4-8725-3094EE3D9742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34" creationId="{29EE2561-9BF7-431A-8AD2-CAA9124D19C9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37" creationId="{FB5B1F0D-36C7-4CFC-ACC7-9BDD0DA7E940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39" creationId="{593EC852-1797-4E15-BBC2-D23A837A9784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40" creationId="{2BE9C7E9-10FD-4B2C-8A5D-C645CBCBA5E6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43" creationId="{9A7BBD0B-1606-40D0-B46E-50E15F6FF736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45" creationId="{1E7FCDCE-741A-4516-A246-5EE8EE1043BB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46" creationId="{AA0F78E9-FD72-4E49-ACD8-184CB3D86F88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49" creationId="{316632A1-4B51-4594-8574-4D3FD96F4BE0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51" creationId="{3EDEC8F2-AA99-4D2F-B8E9-5E9DF593AAB1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52" creationId="{3B85E23E-E7D8-4793-AA57-09492C0757EC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55" creationId="{C04AFB52-636D-4FD2-8A6B-2AA3AC28CC64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57" creationId="{A701CFEC-113D-4D8C-A1FC-C2975456A18C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58" creationId="{27FB61CD-3A85-4D28-AA81-B9A4C935959A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61" creationId="{AD1601E4-3D8C-41CC-9DB9-FCDCB99B5E0E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63" creationId="{48D0BD2D-74BE-454D-AA44-B3BBEA9A3165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64" creationId="{19DAD2A5-E10E-43FC-81DC-7E05E12DE988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67" creationId="{649963FE-1060-413C-B7DA-B2C4525A723D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69" creationId="{FA53D24D-4910-4A18-8EA1-47266AB16AFB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70" creationId="{30EFF96A-A77F-4F61-8CD6-D3ACD5F63D12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73" creationId="{0CFA0152-A6D0-49CD-BCE1-D11F7DDCD7D7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75" creationId="{BF1C5AB1-3E32-4A9C-BF36-C58799064E9A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76" creationId="{8A608430-013D-4564-942D-0A2F8557E8E9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79" creationId="{0333859E-F56F-4220-8184-0846AD97450F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81" creationId="{2A966E61-8927-4EA3-92CA-5C30EA1D577A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82" creationId="{BB25E4F3-72E2-4F70-84B9-439F8245A72F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85" creationId="{9C632867-ED33-4149-99D3-A11B4EC96C32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87" creationId="{01FF8D56-13D7-4328-B053-43246BC42ECB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88" creationId="{25B7E8BA-BCAF-4AF8-9129-37094A005CCD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91" creationId="{43660561-4B90-4F8D-888A-83792254CEA3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93" creationId="{750E9919-ED21-47E6-BF3B-0CB69728D4B3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94" creationId="{4B2BF2BE-8F61-42E3-A60C-2FE3CBD80E78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97" creationId="{8C1B5983-9ED7-43AC-8BF6-ED21AF3E4209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199" creationId="{20842F78-C0CD-44F3-AAB1-0D11BD18F6C4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00" creationId="{766F79F1-73E8-46A3-B425-81A1E3FE3CCE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03" creationId="{6F118D37-8BF8-4C57-A724-2AF6CB0A5259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05" creationId="{54BD32FB-0B79-4B40-A209-08D2BCBE6CE3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06" creationId="{C59B38E0-1447-4621-802C-6E7B660EAB43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09" creationId="{4E9CD106-10FB-44E7-9427-4561F6AB3BBD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11" creationId="{889D43DC-23BF-4449-8BF8-83FDCB07942B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12" creationId="{77137985-C473-45F2-9ED3-EA0BE3EF5867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15" creationId="{B83509BB-B7A6-4AD7-A9E2-BE12113B5698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17" creationId="{AE154C1C-D7E6-4E97-ACFC-158AE10D867B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18" creationId="{C47802DB-A53E-42D4-A03E-3A10BF081209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21" creationId="{D5A64DA6-D0C3-44EA-8EA6-C5B69976D8EF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23" creationId="{E6B3D2CE-0DE0-4192-9A7A-EADAED139402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24" creationId="{EA89A66B-16B6-46DF-9A01-2229AE85B8E0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27" creationId="{CB903758-6B48-4239-A03F-326C66842CC6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29" creationId="{80698B3C-F642-4637-AC46-F6C6DCBA6183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30" creationId="{516CE125-05FF-4B3E-B383-868317F43ADD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33" creationId="{D3FFE0DE-56E0-4D1D-B63E-197C26DB7654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35" creationId="{F9EC48ED-14F2-404F-9AB4-DC21A6D85DFD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36" creationId="{9DBBDFA6-0250-4CBB-AC45-66D4AF6F5F26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39" creationId="{20C6031C-B8FE-48AA-A2B8-DADAA6649B11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41" creationId="{85DD292D-BD84-4D1F-B615-0A136094E459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42" creationId="{7A17BD10-B83F-4A94-BD1E-4375F01DE42A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45" creationId="{9B8C5505-A6BC-48E8-AA3E-88D92A630487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47" creationId="{B16C92A7-83A2-449C-8879-C3515D77C917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48" creationId="{963429B9-6823-4890-9407-F990074D3E98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51" creationId="{C6F51B32-8430-44E1-A46A-6DB959FEF846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53" creationId="{5BAFAD56-B0C8-452D-B397-637A6ED1192C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54" creationId="{6967664F-9416-4B9B-A223-9E18C1989A57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57" creationId="{46CEDD28-3FEA-41A5-BE79-D710C7277732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59" creationId="{2D25876A-FE17-42AE-9EBC-4318935B550A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60" creationId="{E1A4F508-5549-4C45-ACA1-0E1E9C41A9A9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63" creationId="{1CE10B45-5BAD-45F9-9E5B-C1A9DEFE5CE6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65" creationId="{1B6A7B08-04BB-4E7E-AC49-FF5A3DE07905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66" creationId="{7F42F0A5-B6DF-47EE-8FC8-536356D470AF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69" creationId="{5911C06F-C589-4598-A9D3-F609E577D3A2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71" creationId="{4E7EB01B-5FF5-4BE9-8F8A-FFCB899F235D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72" creationId="{8447F7C5-D588-406A-8C38-6CDE1957D575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75" creationId="{CC8CA4D2-5E22-4CFE-95CD-FAF669B3C538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77" creationId="{A6476C6B-DD5B-44EE-80D5-D5ABFD44A152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78" creationId="{EB9D3B42-71CD-401A-93E4-50D4CAB4E69D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81" creationId="{00F591B6-ECB0-411E-AEDB-DED222DE84C9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83" creationId="{8C915631-6FE2-42F8-933D-CD5AFFAFA95D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84" creationId="{A7460727-CF74-480C-AB28-6CBF87F65A89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87" creationId="{751BB540-511D-4995-9FFB-7337BC95B552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89" creationId="{9ABCCBEE-5B44-4114-B68F-717720D94DDB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90" creationId="{EC33384B-5B8F-466C-B986-1423C7AAE5C0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93" creationId="{0A6708E3-F5D7-4ED0-9493-AB8BE6925AAD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95" creationId="{ACB26907-3684-44B0-BF4A-2B29C384B028}"/>
          </ac:cxnSpMkLst>
        </pc:cxnChg>
        <pc:cxnChg chg="mod">
          <ac:chgData name="筠婷 李" userId="05eca34a6e8e16fa" providerId="LiveId" clId="{0A057414-3C15-4692-8B7A-0CA735745F9E}" dt="2021-05-14T19:25:23.898" v="1135"/>
          <ac:cxnSpMkLst>
            <pc:docMk/>
            <pc:sldMk cId="3580749944" sldId="259"/>
            <ac:cxnSpMk id="2296" creationId="{97527DBE-7494-40BE-83C0-F26321E420B9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299" creationId="{73E8BBA8-5244-4E7A-8B23-7E76C4CFB9B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01" creationId="{990C2B2D-665D-4BFF-8F3A-82971C3CE776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02" creationId="{E1A2E42B-8833-4213-91B0-AC680BF9781D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05" creationId="{AECDA3FE-886E-4F84-8B6E-898080A06073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07" creationId="{6D0FB80E-3E59-45A8-8ED1-769C91FFB29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08" creationId="{60CF0AE0-2CDF-4D8D-BF09-FCEB47C2B73E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11" creationId="{8E424B0C-929F-4014-9693-A2D671FC13D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13" creationId="{6C3C6436-EB51-4639-8745-DDB03A5B517A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14" creationId="{8CDFB265-861B-4F1F-8CA1-DAA022046C1A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17" creationId="{2AC45612-2814-4C39-9AB3-F5F0645ECCF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19" creationId="{6B401395-959B-4EEB-85A0-07FA78A3AF6A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20" creationId="{13932C18-3670-4974-8F7F-C01315699D2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23" creationId="{CD6D7EE6-146A-40DF-8390-5FC2B0D5E15E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25" creationId="{8383F7C8-79D4-4AEA-9949-BBBC86BAA81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26" creationId="{8FE4ADD0-28AF-4345-B42E-AC40D90657C7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29" creationId="{9D207604-72DD-49EA-8859-CA8310E03E8B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31" creationId="{06C03438-8481-4BC7-B57E-CF230F7BE6F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32" creationId="{A58E2467-1AFE-4113-BAE7-959C46DFFA9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35" creationId="{D6769210-DCE5-407E-ADB7-803C0057AC26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37" creationId="{A94F6F50-B264-40D9-8033-DCF8A65FD4C9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38" creationId="{931C8663-1C05-4D1C-90A2-5318B0D4FFBD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41" creationId="{9EBB0A10-5949-487B-8DEC-DD9E4F16114D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43" creationId="{9EADD5FC-A68B-46FA-8F5D-EFE5F112FF6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44" creationId="{276BC773-86FB-4733-86EA-000F52D8C26F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47" creationId="{EC9E6B55-51A5-415B-8FCC-714A59C8081D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49" creationId="{D4F369C4-9182-4CD4-AFD1-8F7B26F92169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50" creationId="{19FC2EC7-F421-453A-9DE8-6FAEE221E1BB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53" creationId="{40753C52-4DE2-4E67-8E52-16099CBE198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55" creationId="{27ABB7CD-F54D-48C7-9202-7FF7E6C3194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56" creationId="{26901C8A-F094-42A0-BD62-12DA1535BD2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59" creationId="{58AF5BCB-F0EB-458C-B08F-96A54362916D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61" creationId="{23BAE58E-1ABA-4DD4-829A-AE868F8EDB0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62" creationId="{5096EC59-AB31-429A-97BA-1F352B8C2C4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65" creationId="{F5A6A11E-CFD1-4B7F-8F63-37F83DD2D77B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67" creationId="{A598C092-5D19-45DC-97A9-0925779782AD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68" creationId="{D9072420-9B8E-4883-AA82-B44BAA4D9C87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71" creationId="{D63F69ED-3459-4564-8C62-E4B12A4CE59B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73" creationId="{99B599F1-197F-42BE-A00F-A6C1E965945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74" creationId="{3B347CCE-536C-4360-86DA-E6575D1F39F9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77" creationId="{5D0DEF2F-8A22-445A-9EE4-3E6B5EA7A54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79" creationId="{B1207744-3875-4A88-9A6F-00409EAD63AB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80" creationId="{B6BEBCB4-6185-4139-A52D-B97A0846AE8B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83" creationId="{922A0515-4D14-4D4A-B59A-9027BDBFE07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85" creationId="{B440C73C-3004-43AD-97C4-8768AA0BFF0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86" creationId="{345F2D78-6A51-4DAF-A402-2AC684015549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89" creationId="{1D64D0D8-BA85-4F49-AC50-B3E6B559F27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91" creationId="{CC2A717F-75C2-4320-800B-A77E37A343C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92" creationId="{3433C7D4-D7DC-4BBF-A484-9DFAACAB243F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95" creationId="{B248F40D-5F86-4F63-A2BF-E4D23DB796D9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97" creationId="{E331CCFE-BFE1-44E6-AB11-0EA27AB35855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398" creationId="{C450AF45-0E92-4E8A-9396-53D59C27100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01" creationId="{80A4581F-559A-4DBF-ADF3-D088486160E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03" creationId="{EE3A2070-E57A-41E6-9F2A-E7292D74C05B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04" creationId="{7A7BAA39-1495-48E8-94D0-74B1E6033FEA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07" creationId="{F6407B7B-EDE8-47D2-A57E-99EF7E308607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09" creationId="{1065EA1A-A123-4CD2-800B-0CF229523CB9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10" creationId="{B1E8107F-5D09-431E-9A95-1EC6365905F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13" creationId="{CCC52949-E1F5-4BAB-865C-4A23A8B74CE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15" creationId="{3D6D6BD2-8BD7-455C-B2F8-26E28057AF6A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16" creationId="{2C724D2A-C7AD-47D8-819D-89E2045FBAD3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19" creationId="{82AF3664-E090-430F-893F-16E14052126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21" creationId="{5BB260F5-1EEE-4DB4-B1B2-362FFA3CB604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22" creationId="{98311029-A2CF-425B-AA56-7C5955B5EA13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25" creationId="{9805C40E-2D21-42FB-BD7A-9F336E9D4C96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27" creationId="{61819C1E-B8D4-47C7-AA4B-D319E8BBAE3D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28" creationId="{739CFC0B-6616-45E0-8D48-6D0DD5DB088B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31" creationId="{5888A0ED-9E0F-4A11-80C2-C4839AE595D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33" creationId="{CC0D71BC-671D-475B-B0AC-5D318D7A313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34" creationId="{ECA27F84-109D-4411-8EF8-478E99404D0B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37" creationId="{254A2DA9-2F0C-43FB-9EF3-800BA5F7556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39" creationId="{4BA01348-C007-43F5-A36A-86D7CFE8FF6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40" creationId="{72034039-3F24-4A40-A686-2B8220A3BDD3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43" creationId="{75C7E5F6-6DF5-46A5-8DA7-FBD5E008E1A3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45" creationId="{8DC29633-6379-4190-9A47-CF333DCF9D6B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46" creationId="{8B175C29-17D9-4E12-A656-1F9C422FE95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49" creationId="{F7D345AE-1EFF-470F-9E13-34526926132F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51" creationId="{18EB5E2E-433F-4582-B556-CE961808B7E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52" creationId="{513877A8-83A1-4ACB-84EF-4FA13518CEE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55" creationId="{3FF002AF-F7D5-494A-805F-013D4D4EA8A4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57" creationId="{92AE1C06-9395-4409-9036-B9AAAFA725A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58" creationId="{5D1BCC56-0B35-4CF6-B9C1-FBC4864A68EE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61" creationId="{FE8979F3-A688-4C7D-AED1-CFEEA125BE1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63" creationId="{A624D2C3-0C60-469D-B545-4C48C433E347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64" creationId="{F39166E7-9379-4AB7-B1F1-BC591F78EB4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67" creationId="{E36E0A4D-DA77-49F1-883B-5502F4878DC6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69" creationId="{EDA6C9A9-DE9D-4702-B0DA-2A741080B62F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70" creationId="{DDFB2B86-C8F4-4671-96EF-E561B8E8CCC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73" creationId="{121DF2FA-C406-43CB-8D88-D75E92C75315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75" creationId="{CC800452-2248-4606-A0A4-8CB96AEDCCA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76" creationId="{88D361A0-9472-4593-BD2D-464257E96A8E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79" creationId="{D9C85B18-2185-4A1A-9B1D-9D4FFC12831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81" creationId="{C7406C1E-CD79-4C70-832C-06A5491BE3A7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82" creationId="{7BE6792E-C37C-44E2-9E68-C4D3A02E2965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85" creationId="{5416457E-9220-4330-948F-8F779A7F098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87" creationId="{65322FAE-AAFC-4B41-8CF3-3DD1B2218ED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88" creationId="{B9554367-10CB-4733-9EED-57FD982D6F8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91" creationId="{CBC2FDD7-EC47-4A3B-9FF8-702EC3B6714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93" creationId="{54A8E1D1-8A45-4E7F-87D9-86DA9E6E907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94" creationId="{49F2B1B6-B9CF-4AA3-ACE9-2AB02BAFB803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97" creationId="{C37B4867-3820-4B41-93E7-4F76711CBDF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499" creationId="{36D52F67-3FEE-4D49-96A3-D76B8D5616FD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00" creationId="{B4F50A98-1535-4688-B165-A396E806A55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03" creationId="{7710F5CC-4626-43A0-9E20-E089EBE4D2E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05" creationId="{11CF6C89-6FE7-435C-A41C-20CA4BE1C90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06" creationId="{11D85842-6310-4140-9C91-3F84B59CC4B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09" creationId="{F95C8206-BFD7-4B1D-AEC2-343FFDA9895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11" creationId="{548D0FF8-3A2B-4E81-A028-EFB23996BDAF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12" creationId="{D81259B3-7FCC-4C39-A6AA-F92C62998487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15" creationId="{DCF4A7BD-E6DF-46D3-80C5-0015978E6FD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17" creationId="{6B2236AF-F84D-4C97-A5A5-D1E85253886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18" creationId="{9C69BA69-5F04-4A00-8396-6CE4BC94ADC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21" creationId="{C5202CA5-8036-485E-862A-FE28DDAB2C43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23" creationId="{95661249-CACC-4C08-9435-C50EB66E406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24" creationId="{095F6F97-6DCA-4EEA-A9E6-90972E01106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27" creationId="{12774829-0F90-407F-A714-86F19A266D96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29" creationId="{3E2E6385-33D0-420A-ACA3-2AC77A857F75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30" creationId="{1927B505-BB47-4D55-B39E-A0A4E26525C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33" creationId="{1BA5F1E6-0640-40C3-8726-58AB666FB4A4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35" creationId="{17416FBA-B901-4922-B997-39539FEC543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36" creationId="{7232585E-4A26-4365-900A-0E230BBE052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39" creationId="{4A5335CD-0D77-43D2-972B-6F23E5F6B37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41" creationId="{42FD30A4-9ABB-4D37-AD98-4A0E098771C7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42" creationId="{43EFC9A9-2A84-4B16-ADBD-4CF8DC440844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45" creationId="{07B2DE5E-F1DE-46FF-BDB5-8B745489E7B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47" creationId="{133AEC46-CCA4-401E-8403-9FD02BF6C1F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48" creationId="{6E196A29-B327-461C-9DFC-6E3AEE2D8B7E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51" creationId="{019D14B2-A1CA-4257-8FCB-76EC733C1364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53" creationId="{0D45B46A-745E-48F5-9EF9-6B7C6213748F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54" creationId="{2D494968-7E32-44C7-BACA-E982B472FD79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57" creationId="{6C3C9C12-612B-477E-BDC5-6C1FC525B7D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59" creationId="{7E047882-511B-42E2-BCBA-4761DD2FA88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60" creationId="{F2ED4030-3BDF-4647-ABF5-24F5FAB499BA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63" creationId="{691A59CE-23F2-4EAF-9DE5-208BC072F33F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65" creationId="{D2E06564-D037-4D42-9392-00075919D1FE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66" creationId="{E54F57E5-1728-4595-A1C1-280615E5A7F5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69" creationId="{BA171535-F405-45ED-BB4F-74DC3165036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71" creationId="{FBF53869-8EC1-41D8-9736-9C1FB6298A37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72" creationId="{7D653EC1-E5E3-406D-9276-5C2936D53DFE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75" creationId="{7FBA96C1-705D-464A-9857-CC2BCAECFABB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77" creationId="{C43F636C-9816-4F7F-8FB8-19BE372E52E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78" creationId="{B732FBDB-C1B6-44B1-A97E-7D5F096101C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81" creationId="{A2260995-1FF9-494E-955C-774F4B944D1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83" creationId="{0BCFD0E7-030C-4BF8-B5FA-78102B793DB5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84" creationId="{09C336F5-CBD0-40BB-BA64-F5C9438AFC9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87" creationId="{48BE1812-5654-46B9-89C6-DD6F5D5C88A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89" creationId="{192EE21C-EBE2-4C14-BF49-8D6F8DEC4E6B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90" creationId="{0EFA4136-CFA5-431F-9D99-26BA0680185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93" creationId="{8EA202BD-70EE-4D15-8243-A40812C49773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95" creationId="{804A31F2-B55D-4F54-B8B3-C7D064F3F3EA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96" creationId="{FA29FE66-D03F-4665-A0E9-155929D24CB5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599" creationId="{B035566D-71C0-45A8-8D76-F2173D327ABE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01" creationId="{50D7BAD0-4EF3-4938-AA2A-92E3AC340F97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02" creationId="{768AFE99-9817-4007-8DEE-43C5AE0C23E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05" creationId="{223482E2-9C19-4C46-9087-BB3374A486C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07" creationId="{9FD6AF34-3A61-4303-9DE2-C29FBEE09AE7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08" creationId="{A1A07E48-9AAA-473F-942D-C6B6697C3015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11" creationId="{382F6818-6666-4660-8FF0-42CF6ECD68AE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13" creationId="{67E69DAF-CC35-4ED5-902E-8FD9B2CC7F85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14" creationId="{8AC1C923-40D0-49B7-9538-28B5E093BBB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17" creationId="{A0BD9046-DAF7-4B3B-9F13-405CDE3C80A5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19" creationId="{1A35F184-8690-4F44-A8D4-1C31E288CE4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20" creationId="{00728FB0-4517-4A66-9CFC-A565FFD33BFF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23" creationId="{6A95F4C6-C6D4-4F1C-BBAE-7AD8EB5379D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25" creationId="{C093D80F-8BA8-4867-9ED0-3678CD86E3D1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26" creationId="{DC7B90D9-7475-40D5-B41E-08996A006C16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29" creationId="{B239B5EB-077C-424B-AAFF-184C8FAFC3BD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31" creationId="{41122612-C3F7-400F-AF06-FA6A5C6DF5F7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32" creationId="{BB2253AC-6ECE-45ED-A50C-EB57750BFDAF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35" creationId="{0B55DD69-0878-4E60-99FD-98A26875BC05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37" creationId="{E8DDBE10-0B43-4C4E-A071-B30B9BE1762C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38" creationId="{D1601DA4-2168-4D6F-BBBD-99659FE29DEE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41" creationId="{DE2593EB-1853-44C9-8FD6-02121D059179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43" creationId="{C7D362B7-E183-4EF8-82BF-A61214F751E2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44" creationId="{F6260EA9-F24F-4693-9FD3-23AC11E53C8A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47" creationId="{BD508658-0A1B-4965-BE58-C0ED4395992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49" creationId="{11A4A0F6-E390-4005-A503-AE00457B7ED5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50" creationId="{5659D4BE-B811-41FE-AE7A-B08410760BA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53" creationId="{CA2B5E88-DF6D-4FF7-8994-1225A1CB85D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55" creationId="{2448EEDF-325F-4B2F-BC5D-2CABAD433B3A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56" creationId="{AB716AE4-A579-4893-B0A8-768A5292885F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59" creationId="{7ADAAC90-CE6F-4167-B633-5DE799DBD73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61" creationId="{1D730B5E-8631-4397-BB23-D8065CA04E8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62" creationId="{39DE1A0F-33C4-4E97-826C-C5CC0636FCDE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65" creationId="{527DB911-1478-408E-8E15-531BA9D09B3E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67" creationId="{EC53E0B7-AE35-46ED-A437-63ACCF8DD617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68" creationId="{1B8C24A0-CB04-4502-9745-AA93D195434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71" creationId="{0DE1A9D8-71BF-485D-9FA6-53B14CCBB7E0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73" creationId="{5647FC4B-9FA9-4531-95DD-39A55C093F5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74" creationId="{5714DA58-6CDD-485F-9A3E-B80C58D83886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77" creationId="{C7F665BC-BFEF-4D47-A4C1-DAA7364C3068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79" creationId="{EBBD72C0-DA86-4E8B-ACE2-F56BA2D27076}"/>
          </ac:cxnSpMkLst>
        </pc:cxnChg>
        <pc:cxnChg chg="mod">
          <ac:chgData name="筠婷 李" userId="05eca34a6e8e16fa" providerId="LiveId" clId="{0A057414-3C15-4692-8B7A-0CA735745F9E}" dt="2021-05-14T19:25:32.055" v="1138"/>
          <ac:cxnSpMkLst>
            <pc:docMk/>
            <pc:sldMk cId="3580749944" sldId="259"/>
            <ac:cxnSpMk id="2680" creationId="{251D667C-00F3-4606-8AE8-D3937C4DAB85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683" creationId="{1C95F8BB-20E9-4839-BAE0-9D525102D774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685" creationId="{65278F30-77DF-409E-B9C1-11F373552495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686" creationId="{7EDB74EE-F980-4E2D-B18B-50CCBCFD9AA3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689" creationId="{6D7D48D2-419C-4101-8C69-E46C42B626CB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691" creationId="{101BD84E-5BDA-4443-B168-ED26FCBF6A14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692" creationId="{C959DBB0-8DA6-4399-8503-106E7E0307F2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695" creationId="{3A163E7F-3508-4BDC-97A6-925F0CF53B28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697" creationId="{205C75C1-72F2-4C43-95E8-3DBAC955FF97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698" creationId="{FC044A0F-DDCD-47C0-A7FF-E26502331C8F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01" creationId="{716F0E32-EFA5-4D2B-9455-8FD5449D0630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03" creationId="{BB793B9C-6FB6-4F2D-A130-441CA72D76ED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04" creationId="{FFEE486B-FA39-4B7F-A260-FB1AC9751ED4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07" creationId="{330B982A-6F82-4221-9575-F5EBE8940EA6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09" creationId="{FB1201B6-6A6D-4B8D-90FD-0D9C65F51C24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10" creationId="{D410BE6E-E1C7-42B3-9016-8C113049CBF8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13" creationId="{70F362B9-60CA-447F-B0E8-7745DB66B81C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15" creationId="{E9D2821D-EF0A-4186-8DB3-F72502ACEE1A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16" creationId="{FBCD1193-1302-4D4C-870E-AB1712BC6C21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19" creationId="{17CFC9E7-BA20-4A4E-9394-36B45C098286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21" creationId="{6F9CE79A-0D9E-4C2C-A48B-596BD8DF4A0D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22" creationId="{E89292AF-5007-43F3-915D-4F8C3BAFF644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25" creationId="{C3A99DA2-2062-4447-A785-A7645B4C8DB0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27" creationId="{32F872B4-DFBD-457C-982E-9F1B5B3616A5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28" creationId="{9E57D4F1-CA59-4A26-8243-8248398BD94A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31" creationId="{EB4BDFF8-869F-4F93-AE09-8B16A6ABEB5F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33" creationId="{5C13987E-F0D6-4644-8FD0-0DC0687614F6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34" creationId="{61CBE83F-051B-49B8-B49E-2B8233721431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37" creationId="{E04769AF-A92D-447A-85DB-254C5E292CD9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39" creationId="{08B147AA-47A4-4287-B825-05B8D223BFF2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40" creationId="{15C45099-89E5-4E77-888C-B4BF378AF4F3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43" creationId="{D3DD1669-E500-4367-B53C-930CCAACD9EB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45" creationId="{FD95F8BD-A467-4F9C-9999-4E70077EA492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46" creationId="{83E701DE-4B8C-444F-9998-5CFD09F7EBB2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49" creationId="{99842E0C-D29E-4828-A35C-D41168927E5C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51" creationId="{B87BA95F-1358-4590-81D8-E22EF43B0B85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52" creationId="{19C1A8D5-3EDA-4ABB-A7E5-A2154CC8B59C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55" creationId="{11FF8F8F-C708-476E-935B-58F8B4932C1E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57" creationId="{9E0F7067-C22E-4AF1-A948-1F6DBFAA9E5F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58" creationId="{3D060E32-EE11-41F3-AAC0-BE5038EE66D3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61" creationId="{94D2828D-0EFA-4219-ACF6-63F6B78B7453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63" creationId="{69A3332B-FBBB-493F-A9BA-A9A7955D44F1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64" creationId="{47C3118B-B541-4A1A-B15D-81D250642251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67" creationId="{281DA1B2-BCC5-4C51-BDD4-F858F30A7BA8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69" creationId="{DBF42482-FC7E-4CAD-B552-18558F3B322A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70" creationId="{B4C8BCD4-AD63-4AB9-8FA0-868A324C6594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73" creationId="{A0C920D8-E459-4BAA-B7F3-7A6987A1A5B4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75" creationId="{D48D8E83-4378-4896-A780-1F8947A5CE27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76" creationId="{AA7619FF-A3E2-4F40-8072-7963962033DF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79" creationId="{D9A6972D-B3D0-42B0-991D-D87C9B8B61CD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81" creationId="{C38F7967-3BA9-494A-A274-23521E1D7F82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82" creationId="{23190BA0-027D-4450-B4ED-DFECBAB3909B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85" creationId="{3A3754F3-DB10-433D-AA39-7017AD81966D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87" creationId="{C77FF6DF-6868-4D73-9463-2B91D41985F7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88" creationId="{DECC7382-AA03-4BA5-B9B5-59D201254AEC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91" creationId="{CD62B8D0-89D2-40CD-97C3-AF1EC3559F16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93" creationId="{DA1EF9B2-C0F6-4DF9-9351-C4DC5C78038F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94" creationId="{31F9FC12-DE80-4E8D-BCED-32CF47F69146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97" creationId="{B103C7E7-16F6-45D2-B133-5A3A6C5B1B68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799" creationId="{DAD2BEEF-2563-4098-A783-7DB94F2AEE9A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00" creationId="{C43D9888-0843-4303-9D11-8ADEFF4E13D4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03" creationId="{4F356497-05AB-4771-A414-F6CFEDACC80F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05" creationId="{107DA5AF-5917-4198-8CDF-4B63873856DF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06" creationId="{39B40149-3454-463D-9866-22E7990DD212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09" creationId="{B6744D16-949E-4367-96A0-E2FE458E9ACB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11" creationId="{DE4421BC-EAC9-4F9F-8C90-98A8A6270D4B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12" creationId="{97D83E7D-8FBB-4416-A77B-FBF8E6989F78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15" creationId="{40D7DC5A-1409-4343-BF69-F31E5A798D2E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17" creationId="{4BB8716D-AD30-4492-97CA-812B6EF582E9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18" creationId="{A676C1A5-03B8-4323-99B3-E8835105F5CE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21" creationId="{9BDD424D-C297-4B84-BC38-E0B993E67637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23" creationId="{9F4528E8-F888-430A-AF47-64B8584FA6F4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24" creationId="{710F0455-5866-42C7-821F-0A0D006DAE55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27" creationId="{7AF40B32-5F9B-427A-B7EB-00D01EC66AFA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29" creationId="{E34ACE3A-C8FA-4D26-9DDE-BA85E1AC246A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30" creationId="{9477FFD1-749C-46C5-8668-0A14B0DD80F4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33" creationId="{BC81E1CE-A8A8-4A9A-A07F-BC4B6FFDC9EA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35" creationId="{2B8A5ACD-9AD0-4B43-B060-2309771EBEDB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36" creationId="{8EA09981-0383-4452-ACBB-F29BFB1DB4E1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39" creationId="{F9A08DC8-46CC-4F97-86D0-E4DD68AC8D1C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41" creationId="{E9AC9955-EB12-4EC4-B332-11ACB67103C1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42" creationId="{088E2842-7BB6-4A2E-8906-BB801787CC99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45" creationId="{0AC5A41F-9150-4102-A5CF-8F80DB20FB56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47" creationId="{1AAEF539-EF68-47B3-A2AB-79047E67B26D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48" creationId="{50B384B3-21E8-41BA-875A-E0D1197B284B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51" creationId="{D324F72D-B4ED-4F85-A7DC-81BBB3F80ADB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53" creationId="{86870BAB-BACD-448E-BD41-C4C1C40501E2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54" creationId="{83ECE7C7-8313-4773-ACF7-8C63A73ACFBB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57" creationId="{6278B1CC-1CCF-4511-9EF4-991FE2105A88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59" creationId="{B7124F65-187F-4FE1-A60D-29BDB116A546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60" creationId="{45227246-88AE-4F63-AC9C-86327333E4C0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63" creationId="{F36E2765-6657-4240-87EF-EDDC37489987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65" creationId="{01366A3B-001E-41BA-9EF9-0DA73F5AD358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66" creationId="{50E5CDF9-6536-4E84-9099-D40E01EC00ED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69" creationId="{B5D95332-EA46-4DAB-8AD1-0A546A3EBAE5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71" creationId="{EDB6DC86-4F04-4E4A-9A23-0451CDBD3A4D}"/>
          </ac:cxnSpMkLst>
        </pc:cxnChg>
        <pc:cxnChg chg="mod">
          <ac:chgData name="筠婷 李" userId="05eca34a6e8e16fa" providerId="LiveId" clId="{0A057414-3C15-4692-8B7A-0CA735745F9E}" dt="2021-05-14T19:25:51.006" v="1140"/>
          <ac:cxnSpMkLst>
            <pc:docMk/>
            <pc:sldMk cId="3580749944" sldId="259"/>
            <ac:cxnSpMk id="2872" creationId="{8645D874-C08D-4C77-8E6F-96BD92ED8504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875" creationId="{7C23426F-2B97-4BF6-9C23-F12EE04DBF4D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877" creationId="{B6AC4B75-4996-4C4A-8D7F-AA70D0AD89B9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878" creationId="{53672043-CDDE-4CF3-99D0-A4BB99913B05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881" creationId="{5670F920-9DB5-402E-B9B4-B530505CA390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883" creationId="{9AFF2293-89D2-4D06-A5FE-8EA37A9D24A3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884" creationId="{B384BA97-2443-4C66-87EE-7F2C72BA9C95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887" creationId="{499509C2-65A5-4D8F-BBBC-2FCFDCD546C7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889" creationId="{AAF53671-7DDE-416D-B720-54D4F6A32161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890" creationId="{69BAAFEC-47E1-4E75-B1C8-191A893C1144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893" creationId="{C5209502-CCD4-4421-A993-FAC0F868496E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895" creationId="{B7778D8D-F6A5-4773-AB09-929257E39BA5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896" creationId="{4EE7A5D7-310C-4D8E-A2A1-2B7630239AC1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899" creationId="{FF667729-F701-47E4-991F-32473CE19375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01" creationId="{5D09C315-99A0-45EB-A22C-F2D1ADE63A27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02" creationId="{07A4F2E2-AB8A-49A0-8C11-AF5F649F8C11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05" creationId="{E018E8C2-E718-47E1-A68C-D8675A5D2D9F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07" creationId="{3ABBDB74-2A56-452F-8157-D7035BBF7B4D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08" creationId="{9419A3EA-AEC0-4699-8977-DEFF69F7A66F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11" creationId="{73050141-4B76-4543-B058-EA4D45E64682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13" creationId="{EE8FF92C-ED4D-4A42-B891-A90CA4A90434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14" creationId="{4E6EE0C7-229A-4DCE-BDC9-A5AD6F043572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17" creationId="{ED0BD77F-DFD1-48B1-8A6B-0EC39BF1E825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19" creationId="{27CEEC95-46C3-401C-A064-CFA48D9975DF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20" creationId="{AFD20AF5-06D4-4A5F-BEE1-57724B6D3DBC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23" creationId="{9E251068-89AE-4284-9AE3-DC186981AEE1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25" creationId="{43D783FC-2CCD-46A1-9A95-BB03F1EC6729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26" creationId="{214006E9-7B81-4500-8F8E-1F301F6EB9BE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29" creationId="{15183EB1-367F-4B90-906E-E2383D0EB50C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31" creationId="{C79452E1-99B9-4EF5-86D0-9C4BBF6A001D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32" creationId="{8D1516BA-95A9-44B5-BD0A-93DCD1823C6E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35" creationId="{7531F94C-5637-41B9-9E90-9AA2B16999BC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37" creationId="{E4349E55-6B71-4CCC-8679-9EE27FBF7491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38" creationId="{5D7CD07F-1984-4FD7-ADA5-7793CFF63EB4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41" creationId="{62D1BFFE-0DFE-4068-B368-476B4F2F5A56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43" creationId="{4E103ACB-6FC9-4F16-82C4-48F6BF296934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44" creationId="{400150C4-64FF-485B-B653-B27FB17B971A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47" creationId="{4563A22D-79EA-4D23-BD44-9603C3DE4AC0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49" creationId="{61E4312D-4220-4396-976A-C16DE2DF10E3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50" creationId="{9CAB6980-035E-42B7-9379-432A126C96D1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53" creationId="{743759EA-E9CC-487D-97D3-85CB1A4D21D6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55" creationId="{0B74A0F4-AF9A-416C-854C-1388FE676495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56" creationId="{E070C501-876D-4E25-8D50-CC531F6673D3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59" creationId="{14314AD2-0F8B-4BAF-83AC-5E24B975CA8A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61" creationId="{E85BF60A-3A33-43CD-8103-E3577949F5FC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62" creationId="{D3DF2F62-0CAB-4675-A39D-E1850788DD8C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65" creationId="{D1F4C802-E820-423F-9959-E76D5F597EF0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67" creationId="{DBEDF0D9-37F9-4432-BF59-DDFBC509BA8C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68" creationId="{9AA1098C-57BD-40CA-9892-16110B67C8F8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71" creationId="{FE95F38C-AF48-40C3-A88E-B60C0BA10DD8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73" creationId="{22EB42D0-FBD8-4AC4-8FFA-D6C4E791A35F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74" creationId="{CC874CF3-E6C6-4676-8B60-30A270481DA6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77" creationId="{41335D32-DF11-4C69-BF50-C54D6D43BD2F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79" creationId="{17C43157-38F8-4A17-ABD6-15FD167585C4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80" creationId="{75FDB4A6-A574-47D9-A258-7814C327799F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83" creationId="{C610D548-3FD7-4ED5-A494-5C9E4DBE6725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85" creationId="{19DA7250-5DDC-4790-AD9C-D9FE4987FF45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86" creationId="{A8E440CD-38BB-4DD5-AEB1-E82ADA12FD86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89" creationId="{50F24E57-175A-41FA-90F1-31F8DC593DB1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91" creationId="{0F484E12-7BFC-493F-A38F-9B09613124ED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92" creationId="{42AC8354-FB21-469F-A35C-007280C85700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95" creationId="{214E01B0-2233-4C55-B8C6-5EFCD047BAD2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97" creationId="{528A31F8-72A4-451D-925D-93B7B4E215BA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2998" creationId="{EB3BF74F-ED63-4CB3-9A86-202DDB21D352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01" creationId="{A22BA30B-8D43-40D0-87B6-F557F93056FB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03" creationId="{150545BA-1386-48F0-A1F2-9F3DDE0D0D6D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04" creationId="{AFDA397D-CE33-4FAD-8FB7-A2D963EB059B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07" creationId="{66788469-5E04-48F5-BE0B-4F0281394E4E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09" creationId="{9270DD34-47BD-4B26-BD61-9229058541EA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10" creationId="{54EDBCED-2E19-44C9-954C-026E893BEA4A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13" creationId="{96BFD975-E765-4463-BAB4-A8B22F8D3A04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15" creationId="{43E7535D-FCD6-42BC-8488-8FFB0355690F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16" creationId="{B9AF5812-D118-4697-A8C9-B2CA026F65F0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19" creationId="{E728988A-DD96-4AB1-A0E2-B44FB6EF5A4D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21" creationId="{69879EF8-9DA5-4B7B-9C7A-40D4CB5A95AC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22" creationId="{163F55F7-99A5-42D1-AE2E-C98BAAF00BA3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25" creationId="{93E6D7CD-EDFC-40A1-8A23-ABB4D05E2B54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27" creationId="{EBDBBE82-8CFF-4CE2-AB43-DAAC5DE08C97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28" creationId="{84322947-204F-411D-8418-F0FE91F3AD8B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31" creationId="{4D927D2B-BCE7-4962-89A1-6A62A1193E14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33" creationId="{F0475ECD-7E53-4D29-A2D8-4D46C15955D7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34" creationId="{0D30B187-2217-4EDE-BF0F-E1BC48B3DDC2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37" creationId="{6E1C77DC-E0E4-4303-BAC3-DC52954B49F2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39" creationId="{7D44B32A-41FC-48E9-AECE-859CC303E4FA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40" creationId="{AD06D5E5-C4DA-4FD6-8EAF-844E284481D6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43" creationId="{CE3081FC-1A21-40C2-AF45-90F5175387F8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45" creationId="{0A926FCE-1493-4784-9E43-2B967EB336F9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46" creationId="{13EF55C0-EC7A-456A-BF5C-53B062E4947E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49" creationId="{101BF502-4304-4BE5-A6EA-213DD5AFDB4D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51" creationId="{B9E04426-A973-4497-962A-ED3B81523E58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52" creationId="{B099B061-7F47-4215-85AF-1B735FBC94D5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55" creationId="{172DC282-5C81-4150-BEC3-C470779A9CA2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57" creationId="{BBC99D27-F412-4599-B5BB-7398A0A2282D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58" creationId="{9EF0F4A2-7659-44B2-8170-E3C008EF2BBE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61" creationId="{E62A4F8B-E4C4-4819-9CCD-DAB721BAD02A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63" creationId="{71522619-BF96-4D41-98E9-995CB156377C}"/>
          </ac:cxnSpMkLst>
        </pc:cxnChg>
        <pc:cxnChg chg="mod">
          <ac:chgData name="筠婷 李" userId="05eca34a6e8e16fa" providerId="LiveId" clId="{0A057414-3C15-4692-8B7A-0CA735745F9E}" dt="2021-05-14T19:26:15.839" v="1143"/>
          <ac:cxnSpMkLst>
            <pc:docMk/>
            <pc:sldMk cId="3580749944" sldId="259"/>
            <ac:cxnSpMk id="3064" creationId="{14CFABCE-1839-4E48-B190-9F678442CAF4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67" creationId="{02EA53F6-8E01-479A-98B4-5DF3640D977F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69" creationId="{1B25DCE1-E6A6-4C5C-BA26-7DFF285B634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70" creationId="{00DEB968-D5E5-4674-983E-9BE78CA84818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73" creationId="{C5BBE844-D97B-4935-BDFE-89C06C52098A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75" creationId="{A2D758BB-8CD5-43C1-959B-CAEE615D151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76" creationId="{022A93E0-0A3B-4833-ACFA-B13CAA49517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79" creationId="{E0A85030-7E66-45A4-8D4A-751A4CCFA828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81" creationId="{99041CB1-332A-4BB7-AA29-5BE894720C16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82" creationId="{AA889931-044B-4D7D-A285-0A5723D6784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85" creationId="{B25AFCBA-00CE-4C26-8EE4-DB7227BBB5DD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87" creationId="{86E7704E-B8BE-435B-9952-0D80FB547BF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88" creationId="{E353792A-D078-48B3-8A6B-B1BC0575FCF9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91" creationId="{3B29E842-0E79-4751-83BB-F38A98E3A54D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93" creationId="{34D7A052-485E-4960-A6B1-384B93C0821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94" creationId="{CDE94582-99B2-4B28-BD24-96D73EB21D3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97" creationId="{9E7C8884-A44C-4EEA-946E-7926E97922F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099" creationId="{D69748D1-EB1B-40FE-A273-D893F521B47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00" creationId="{F5327DF7-B5B0-4C6C-B370-5D09E0694BF9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03" creationId="{C760EE02-293A-4AF5-B324-64C63F811798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05" creationId="{422486EE-C774-4DEB-92BD-306D8BE9BE8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06" creationId="{65405317-26DB-4B2A-B2B4-B4EF3C6CDD5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09" creationId="{60CB35C0-EBAD-48B1-B23C-68A7E771FEE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11" creationId="{6CF91367-7D30-41E5-A149-F89014A013E5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12" creationId="{ADB8DDEB-3D3A-497F-A328-3D704DF3D406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15" creationId="{6E6875D8-9BC7-45BD-B913-0379204BF5B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17" creationId="{9774F433-8D04-4BF9-ACB2-F056AAB0E5F5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18" creationId="{1BFF822C-C3A9-41B4-B966-C9C3615D5615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21" creationId="{C12115BC-5653-4666-B77E-28BBC9FD8BF8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23" creationId="{C825EA26-C5B4-4EA9-BC6A-3F99C2FE8AFE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24" creationId="{FB288423-0BF2-493C-9EF0-E6AE4779338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27" creationId="{8DB5E388-A2D2-417E-BF36-9E0396848D3E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29" creationId="{D56AAC96-3A85-4C6A-A6FD-B09C9B112E57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30" creationId="{60084975-5616-4DB3-8A22-1B138E7948CE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33" creationId="{D76F60C3-F9E8-4352-8F88-1119DC9E8969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35" creationId="{DD6061CF-2E8A-4224-BD91-B79B9051744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36" creationId="{209EF9FF-006B-4176-ACE4-56508D826AF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39" creationId="{2DBFC5ED-774A-43BB-B711-DD75C591630C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41" creationId="{87E1ADFE-0674-4CC4-8FD5-A2F678F0CA3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42" creationId="{4B9242B6-AF01-474E-8570-2CFA35151F48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45" creationId="{7328CF82-F230-4CC0-BC11-BED99888193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47" creationId="{60FD575A-5259-4456-AEE3-DBB1AB216435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48" creationId="{5888E43E-BA8D-44BD-8B58-D0D65B979EA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51" creationId="{A961C143-3498-40A0-923E-FEF1453A096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53" creationId="{728F1663-D594-4E02-8C2B-306A1E4FB4B4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54" creationId="{630BC27B-F214-45F9-876C-067CA645A77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57" creationId="{355D7CA2-028F-4883-B1AA-407B18EC51ED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59" creationId="{B3D0F7CC-CCA0-4FD8-99FC-CEE78FB5925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60" creationId="{8A737277-0CA6-4CB9-947C-28B7E1AA82E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63" creationId="{AD589820-5D7C-49CF-9281-F93B34B4167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65" creationId="{C6D59DFC-76D9-4472-8898-7547C31B07B5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66" creationId="{C21CA123-CA47-4E7B-B52C-7552AE8E0B6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69" creationId="{8BF6C658-F046-4ABE-B1B7-449DDA81D11C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71" creationId="{B4314C75-3AA3-45E5-ACFC-DB1E1172ED5C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72" creationId="{906E9912-E7B1-477D-A2B7-92CD8D15A257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75" creationId="{307D0794-8D6A-4F42-8F7A-C5D54906ACE7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77" creationId="{E1DFEAAD-9A20-49B4-8AA1-467FF70BBEA9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78" creationId="{4AAD3E83-B01F-4D8C-B9C8-F9DD50091ABE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81" creationId="{FF0DF627-371B-43EB-A2E8-11F6982FA6A4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83" creationId="{B1D5CA18-B33C-43CB-B87A-577F81AED1E5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84" creationId="{5D9292A2-45C9-4D1F-B059-604889726F9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87" creationId="{7525FD5B-EB3A-47B1-9002-B6FCD0B697C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89" creationId="{50350FF8-87C6-42F4-A0A7-C1F9581A1386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90" creationId="{62423750-1D54-4CC6-ABA9-4E83A9E6862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93" creationId="{336725A4-02AE-4E4D-8F76-E35BA3236838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95" creationId="{E67705AC-A911-4B8E-831C-98B1D675A15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96" creationId="{5B501A8B-D48D-4EE0-8CD1-283154255CC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199" creationId="{1540BF1A-47BC-40D5-B90A-F0C2CD50206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01" creationId="{3399C0B5-FC1F-4F35-BFC5-4E1A6687F4C4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02" creationId="{B9404B86-BB5F-458A-AF5A-C99EAB3F658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05" creationId="{DBB68207-150F-41AF-91AD-F8B14EE2B19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07" creationId="{911DCB56-B4DF-4770-B4F5-468329C6C47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08" creationId="{4DAA3ED3-3363-47FA-8274-809278579C7D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11" creationId="{BB913976-7C9A-4BE4-8DD2-51E0ABB31D1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13" creationId="{6BE66600-20FE-4259-9375-6496A73CD716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14" creationId="{906BE273-FA7A-4745-8F88-64F1461A137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17" creationId="{0957DCEF-73DC-41B7-BB1C-2C57F6F67158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19" creationId="{D0572415-4A9A-4E57-A20D-D07520104A7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20" creationId="{7C2C29FC-CBCB-404D-8CA8-26B20BA0119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23" creationId="{C680EAC0-DB86-4180-AA50-E90E819DD7A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25" creationId="{EA476D55-F316-4212-A37D-1357D7F2343A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26" creationId="{4115AABF-839B-410D-8B10-5F30912799F5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29" creationId="{3318196C-39B7-4314-B010-6499BEF40306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31" creationId="{6748A07A-1AB0-43AC-AF1B-85FE5132447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32" creationId="{09AA1D57-8975-4631-B2A7-375D2CE3170E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35" creationId="{4A78E7EB-2C76-4481-AAE8-AFAC49247597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37" creationId="{79D9C1AB-459A-4DC7-B6DA-3845A3BF499F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38" creationId="{0D62A0D8-5DC8-40D5-A5ED-F61E9E2BBBB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41" creationId="{A13D0F08-8654-468B-B262-EC2D9802518F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43" creationId="{989D59A1-5CFE-4337-B778-C931271D1607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44" creationId="{4DDBFCC5-8384-4C6B-AFFD-2BE6625E5D7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47" creationId="{8AD8E316-EA21-4910-93F5-90F7872E2749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49" creationId="{A2D8D3ED-284F-4B7B-AC5B-84DCFC1A99D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50" creationId="{C10EB8EA-1B1D-4F0B-980E-AE6B3C242107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53" creationId="{9FE6EFCF-BB99-4675-AA14-64F8F1EFEF7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55" creationId="{8394AF3C-DA49-4A8A-A840-5E721BF57595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56" creationId="{8E076933-0886-457F-B5D7-B4092D2C47B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59" creationId="{9990C547-FA3B-4297-AA2D-4B86CA2FB58D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61" creationId="{E110F9EA-F323-44F6-853F-50A983B59994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62" creationId="{1D83AE01-0476-4958-A54D-AA946C195229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65" creationId="{7A38CE7A-9D4B-4213-85F4-31E3201A8015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67" creationId="{C4F0D7EB-704E-4E31-B603-539FB803C19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68" creationId="{0F5C1BCD-37A0-4440-83A4-94AB9A32C10F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71" creationId="{35E30151-BF2E-4FAD-A369-B249586763AA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73" creationId="{10A92332-E935-42B3-B573-1AF105E811BC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74" creationId="{B7340C1C-2201-43F9-9B23-ED4FC9340AE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77" creationId="{52293CB3-45E0-44D6-B8F2-A780C1CC4B7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79" creationId="{501FA544-F225-4BCE-A4DD-D2ECE9990FE6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80" creationId="{CF8D50CD-15D6-4903-9803-7F18CBB26876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83" creationId="{73B1D985-5912-4838-B698-E394C2B42CCD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85" creationId="{7FEFCA14-CE00-433A-94DD-5B1AECB1203D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86" creationId="{0FF608CD-F6F6-4E9E-AA57-4ACA44769F8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89" creationId="{0E14E7F6-ABD6-4910-94C8-0105F0FDEAFE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91" creationId="{A89A4155-74DB-48FE-B38E-FEEB91F992B4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92" creationId="{46EF80C0-0724-483D-965B-17635BA9AB6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95" creationId="{825C5A60-B5AA-4D4A-97CE-94A19D9E32A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97" creationId="{AC02F15F-5E62-483D-9851-6E4C408615C6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298" creationId="{92206E26-45BA-4AC0-B675-EFDAA47CAA6C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01" creationId="{821A0724-E46F-457E-9C41-8642A322E424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03" creationId="{6F9625A2-6484-4353-A284-1DBB08B9CE5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04" creationId="{4A8DE72D-824B-45E0-BC76-D3B948701D1C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07" creationId="{89900D82-D3A0-494D-9725-8FF5873F3B3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09" creationId="{BF8A2385-FCDF-4794-B476-6E0C97694E16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10" creationId="{697A4329-58C4-470D-B4B4-25BC0E66734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13" creationId="{0326D7AB-D48C-4AED-B754-E567FA3BFB5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15" creationId="{AC6DDF23-C577-46F1-A9DE-B7C34BF75276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16" creationId="{AE511B97-21B6-43BF-B946-B33CD3713778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19" creationId="{86203A14-0391-44FF-A08E-084AAAA2D1CF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21" creationId="{9CFBFADF-BF1D-4FB3-912A-9769176368A7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22" creationId="{0C2B2F77-F6E4-4A35-BA8B-638A06B3789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25" creationId="{454413EE-EFCC-4D5C-8F5F-3373CC6492E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27" creationId="{C3F3EB76-7961-409C-9424-DAB3F7D2EA8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28" creationId="{3E9E5ED3-45C1-4076-9747-A05DC0BCB02A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31" creationId="{02DC67F7-CC02-450F-BE26-5BB6A3BC4EA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33" creationId="{959029C1-7388-439D-98FB-8C407818C808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34" creationId="{175EFE94-6CD5-49D1-957A-488D02F70DB6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37" creationId="{DBB8C843-92A2-4172-A637-23B2D0F8BCFE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39" creationId="{A5805195-C303-4C3F-B607-20F1FD55CFA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40" creationId="{F2157B5F-F128-491D-9605-81F9884AF71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43" creationId="{D50CA8C6-50EB-4F34-94D7-0C9A9389FFD4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45" creationId="{1054FAF4-75B9-4764-9F39-B81418930C4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46" creationId="{4C7A6FF2-5FFF-4297-BB66-4242F963B9C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49" creationId="{26023FFC-1B69-48CD-9AC0-90B569208627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51" creationId="{00DE77C4-25A9-4456-A267-5F4A9AD1EC5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52" creationId="{A0F88376-FA81-422E-80D5-99F9E517427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55" creationId="{AED8F57D-FD8E-46FB-B9D9-D5CF80DFC6A6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57" creationId="{C231F87B-470E-48DC-BDAD-6A7EFB9A5A2D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58" creationId="{764340A5-CF9E-494D-B6C1-EF0800523004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61" creationId="{A1789A28-2215-4AB5-9FE6-B99FD9D2BC86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63" creationId="{E6E6CF59-C4F4-4464-B44B-7BD64A44A014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64" creationId="{B8E9919E-D202-41DE-9D4F-6CD410298B4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67" creationId="{9AA83641-CF38-4B50-90F9-D972FA042D6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69" creationId="{763F92A2-F849-4D6D-85B0-D36629003528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70" creationId="{415AD6DD-6A5D-40B5-B1C6-B3C721FCDE6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73" creationId="{D04A7EED-C01D-43AA-9EDA-ED25AA57FC2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75" creationId="{C39C07CF-7AE1-468E-9CAA-51BB1B52C519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76" creationId="{710DF7F2-203D-4A1E-8854-0BEAF202667C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79" creationId="{B1984660-B739-408C-ABC8-83898D9761EF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81" creationId="{71A74A8A-9E68-4A19-91F4-EA0FD8BE1F2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82" creationId="{84A5159F-4B6D-4C0B-BD41-D67C772960F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85" creationId="{BB4E4FFA-4635-4CF9-86C0-581B29D1F1F8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87" creationId="{AFE60C90-2736-46BC-AAF6-CDF350C5A83D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88" creationId="{4CAD5230-9861-4A17-94CE-0F35E9715E1D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91" creationId="{3243E29B-74E7-4F03-9E13-1035717ABF57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93" creationId="{0A03683D-7D8D-438D-8720-BA59BFA375FF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94" creationId="{2778DE4A-D314-4662-A0E5-68A8ECCA253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97" creationId="{7F8062F0-3DC0-41CF-8903-896F335FC790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399" creationId="{ABA30F1C-47CD-4322-9359-550F919F3357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00" creationId="{8C026D4A-88DF-4502-996B-ABAEDB5BB705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03" creationId="{1EEB99EA-F4BE-4A9B-9F30-C4E8CE75414D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05" creationId="{190B53C6-9FF0-4FA1-BF88-F815343E1B4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06" creationId="{5E795706-9B76-4797-9EF0-EFAE7FABFA94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09" creationId="{D0042230-A02E-4E55-A106-77AB94854778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11" creationId="{CCBBA57E-935F-45F3-9694-09884DEF6A74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12" creationId="{3CFFADBA-FE9C-46E8-8956-ADA2AB95EE82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15" creationId="{54684242-7378-4B75-BC3A-B3FA37187AF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17" creationId="{8642A226-27E7-421A-A643-BD03E4318AAE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18" creationId="{C405AF96-E48B-4859-8F64-44236B7E21AE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21" creationId="{03EF3D02-C5E0-4F29-924A-CCE6A50A3C3F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23" creationId="{8CCDFBE3-8D4F-4A18-9898-884C1886213C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24" creationId="{8E7B1F78-C05F-4CA6-9FC3-125C9910B5C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27" creationId="{8E2BA377-9CE6-440E-9663-7E0806D4B27B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29" creationId="{4011CD98-EFE7-433D-A57B-27DF37A143E9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30" creationId="{1B820697-5932-4FDB-B314-F0159505958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33" creationId="{34B3513B-A8C4-4BC3-8D6A-8EE84475CF99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35" creationId="{6C50F3E8-E953-41CE-98A2-AC7A90629BCD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36" creationId="{57C81BEF-B68D-4FDD-8D1B-C850503AE273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39" creationId="{24F3AA1C-E872-4D85-B628-9E25C05CB548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41" creationId="{EE6F29D0-CCF7-4DA8-AD4B-5082C9A538A1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42" creationId="{A6719A9E-6212-4D12-A10B-098AF2D93709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45" creationId="{AE5DFCB2-928E-4BE6-87AB-16BED15B8EE4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47" creationId="{1F8E1847-1060-4E73-8620-3BF875FCD02E}"/>
          </ac:cxnSpMkLst>
        </pc:cxnChg>
        <pc:cxnChg chg="mod">
          <ac:chgData name="筠婷 李" userId="05eca34a6e8e16fa" providerId="LiveId" clId="{0A057414-3C15-4692-8B7A-0CA735745F9E}" dt="2021-05-14T19:26:33.672" v="1146"/>
          <ac:cxnSpMkLst>
            <pc:docMk/>
            <pc:sldMk cId="3580749944" sldId="259"/>
            <ac:cxnSpMk id="3448" creationId="{EBCA8FF9-6B46-42AA-854A-CCBA85392013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51" creationId="{DE2C3AF0-D8CE-4964-B44E-D9A8058BC21D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53" creationId="{62364DD1-D643-495B-B1D8-214E77D945C8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54" creationId="{3B196298-16C5-415E-8EEC-ABBC24E2C333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57" creationId="{99161DA6-DA04-4FDD-B17F-A6FA06261DE8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59" creationId="{E7C4F0A4-7456-4388-A639-BCAE319FDA82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60" creationId="{6EA1E419-6B90-4E72-A848-FF578F169A22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63" creationId="{304FF712-5918-4259-BD1E-EA7D83318F26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65" creationId="{02B3A6E1-A838-45FB-9139-E43D0DB5A109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66" creationId="{83C2DB19-0864-4687-93C4-1FD427808683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69" creationId="{EE8B79F8-E802-423C-B31A-5AAF717D307D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71" creationId="{3FA96068-7C3E-4317-8C34-3D7D81C7B657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72" creationId="{82239665-E1B2-4EE7-9358-88982AE2A5D2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75" creationId="{6BED63FB-16C1-4991-9D71-B43ED9150668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77" creationId="{496BD447-C337-44B4-9B2D-C04BCF58CCB3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78" creationId="{A729F11D-1BC2-43C6-9E7F-4F9E06B4B745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81" creationId="{2A9DDE15-7FD6-4D66-B3C9-C8AB9C833B9D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83" creationId="{6B346D4D-A65A-46C0-A236-5462FDE5F4C9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84" creationId="{E970B466-A806-4FD7-8F65-22E0FA979A8A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87" creationId="{032F6BA1-7845-4700-A77D-0DFF75A15416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89" creationId="{9D40024B-8CE1-40FB-B3D6-236FABBEF816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90" creationId="{47290A8D-C9D0-406B-9DBD-8EBB304D8512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93" creationId="{98381B29-BD26-4052-BF8B-F681FF33BF1A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95" creationId="{F8701BDD-2367-42D2-A85C-23A6CA8FE96A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96" creationId="{9C99EDB2-F76C-44C5-984C-F591AEE4DBCC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499" creationId="{CBE2C023-A3B0-411E-A512-DAB5B6135673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01" creationId="{35B1BE44-3A62-4A37-A159-FDF729692E00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02" creationId="{855CF255-242D-4A95-BE54-902FD225624B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05" creationId="{8C6237BF-BBB3-4741-9908-14828A45E54F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07" creationId="{930E155A-10FC-469D-8EC8-BCAAB9E6B4A8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08" creationId="{16250226-FD5A-4A42-BD90-4B3693AEA855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11" creationId="{CADC5558-E77B-4FED-91DA-4083F00869FD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13" creationId="{FEA30A43-B6AF-4D80-880D-B3169DF0423E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14" creationId="{5430DDC1-5E17-42FB-A040-2B2050DD738C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17" creationId="{E4DBCD1F-2EE6-491B-8FA3-3A2662B8E3EE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19" creationId="{1D7A2253-76C0-4321-AC10-13DF287099C8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20" creationId="{38A443B5-C1D2-490F-8A82-6FC96D2A8766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23" creationId="{9E4A1108-3021-4D23-BE36-1EF5B25A5276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25" creationId="{EC2C0477-78DA-4ED6-B8CD-B9CC2AC7A757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26" creationId="{664F3A9B-C20F-4D3A-B689-518F2E163381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29" creationId="{C6BF364C-4A21-46E1-B59B-83C7E2ADD016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31" creationId="{9B2173E9-9FFA-48C8-A3BC-4ABEFC192EFA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32" creationId="{0BDEBA22-A4BD-450F-A9BA-D8B138E4DF9E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35" creationId="{76613366-B7C2-4965-9B2F-991DCBD60F7B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37" creationId="{BB852FC2-11FB-48EF-8069-9461A7873CD1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38" creationId="{A1C85C92-E20B-4023-B1DE-6CD45F7C34B3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41" creationId="{5B95C50F-4E73-4358-8DD5-6C5509915696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43" creationId="{C2443B54-06FF-47D3-8C36-6FE9E8D97328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44" creationId="{1731C70B-07BA-4214-AD2A-73F6C6FCD16D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47" creationId="{FA4BE1F2-69F6-4C01-B065-C26CBEC8F0A0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49" creationId="{4FEE6C6C-8C0E-4D7D-BBEE-16D04048CF38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50" creationId="{8D5E34C4-56A6-46D5-B8D1-632C11A19BC0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53" creationId="{2CA196F5-2E03-4F9E-9F88-F6D1933F43D3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55" creationId="{5CAC55F0-9C89-4389-9C7F-41F107BB9ADC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56" creationId="{638E60ED-6E89-4E0E-A621-F338A83B3E04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59" creationId="{233285BD-8EB7-45B2-88DC-C9E1C43D0A47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61" creationId="{C9421A23-AF68-401B-ADD4-009FE1455DDB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62" creationId="{8B8F5B98-0826-47B1-A34A-CBD524A66306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65" creationId="{2DB7FA38-3F08-4851-965C-32B882D3E503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67" creationId="{2A566622-1855-4B05-A5FD-C41A991068E4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68" creationId="{EDFD6F85-E1FC-4CE7-9E55-E8C46578A077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71" creationId="{C07F10F4-8077-4482-8CB1-661585858526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73" creationId="{36646DD3-C41E-446C-BB0F-FA239DAA8A26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74" creationId="{85147481-E4A9-4728-AEBD-B8A309F919F8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77" creationId="{9FBBC3B4-4FFF-4774-B35E-BCE75ED12DD5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79" creationId="{7CE6B635-B18E-4B52-AFF2-A8CBD563E319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80" creationId="{400C5A3E-55DE-4147-BD66-85417201B820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83" creationId="{8AF30801-2124-4FA8-A172-452F6EFED5A2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85" creationId="{42CF0A30-197E-4E27-95DA-D1D60A0CFE04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86" creationId="{BE8FFA50-82A6-4A09-81D5-EEC2D1E8F5C6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89" creationId="{AC4D4ADD-8C65-4BB8-8F9C-2E97F93408F3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91" creationId="{C53B706D-1642-43A3-89CB-F6339B41FEEC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92" creationId="{1CD5202A-FC65-4D77-8C15-CF67A467EE69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95" creationId="{20BF1326-771C-43C3-8205-B4936C0622CB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97" creationId="{891CF48E-1F99-47F2-992D-6BC6A062DD61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598" creationId="{AE1F8E24-F8F9-463E-B995-14563399CA22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01" creationId="{7AAF1345-3A88-4875-9C68-B5FB76E267DB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03" creationId="{F2870E35-708E-43D3-A509-BAD577B3D49E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04" creationId="{4B03A8A8-B7C6-4279-B0E6-D4C1377E62C7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07" creationId="{EA4D2395-5B0B-4C6C-BF5B-845B655633B0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09" creationId="{1DC402B2-873D-47AD-8C27-D2BE78B226DB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10" creationId="{D7EC0162-C951-4CAF-93CC-FB682185308B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13" creationId="{2E001A1D-00C2-4EAD-823E-0B3849B8EAA5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15" creationId="{403793A8-D1B3-4419-925C-0D63F725D23B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16" creationId="{0CB86BCD-A6C3-494B-BE1F-85991D909875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19" creationId="{BB814EEC-B84B-4BB8-98A8-3732165C2C9D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21" creationId="{342B27D9-9CA8-47FB-BD69-D77C1441E0A9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22" creationId="{E169D555-F56F-41F7-8C24-72677D3A1C5E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25" creationId="{A78CCEE1-1CA8-4E84-AE5D-EF56A306730A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27" creationId="{A6CB800A-B495-4867-A0C5-2B9629F07E87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28" creationId="{92C60BE1-7834-4DB6-8646-417EADC6BE74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31" creationId="{8FDBA5AE-6939-46B8-BE30-7BAD967B59BD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33" creationId="{6618B9D0-2C4A-4587-A65E-9593C4D1D00C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34" creationId="{E0C57025-6D6C-4CA3-B4FE-11FA65861F8D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37" creationId="{4876816C-2D20-41DB-8032-7F57890B207E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39" creationId="{1E6A5AB7-9251-43B3-93D8-1F32AC1F16CD}"/>
          </ac:cxnSpMkLst>
        </pc:cxnChg>
        <pc:cxnChg chg="mod">
          <ac:chgData name="筠婷 李" userId="05eca34a6e8e16fa" providerId="LiveId" clId="{0A057414-3C15-4692-8B7A-0CA735745F9E}" dt="2021-05-14T19:26:46.252" v="1148"/>
          <ac:cxnSpMkLst>
            <pc:docMk/>
            <pc:sldMk cId="3580749944" sldId="259"/>
            <ac:cxnSpMk id="3640" creationId="{497F1F2F-FB2D-4953-92D5-F8330F313F13}"/>
          </ac:cxnSpMkLst>
        </pc:cxnChg>
        <pc:cxnChg chg="add">
          <ac:chgData name="筠婷 李" userId="05eca34a6e8e16fa" providerId="LiveId" clId="{0A057414-3C15-4692-8B7A-0CA735745F9E}" dt="2021-05-14T19:27:37.079" v="1150" actId="11529"/>
          <ac:cxnSpMkLst>
            <pc:docMk/>
            <pc:sldMk cId="3580749944" sldId="259"/>
            <ac:cxnSpMk id="3642" creationId="{C0B0BF7E-0838-40F2-922F-7696448CAFBF}"/>
          </ac:cxnSpMkLst>
        </pc:cxnChg>
        <pc:cxnChg chg="add">
          <ac:chgData name="筠婷 李" userId="05eca34a6e8e16fa" providerId="LiveId" clId="{0A057414-3C15-4692-8B7A-0CA735745F9E}" dt="2021-05-14T19:27:50.499" v="1151" actId="11529"/>
          <ac:cxnSpMkLst>
            <pc:docMk/>
            <pc:sldMk cId="3580749944" sldId="259"/>
            <ac:cxnSpMk id="3644" creationId="{0F7C01FE-551B-4F56-95B3-BC419DE6F371}"/>
          </ac:cxnSpMkLst>
        </pc:cxnChg>
        <pc:cxnChg chg="add">
          <ac:chgData name="筠婷 李" userId="05eca34a6e8e16fa" providerId="LiveId" clId="{0A057414-3C15-4692-8B7A-0CA735745F9E}" dt="2021-05-14T19:28:08.300" v="1152" actId="11529"/>
          <ac:cxnSpMkLst>
            <pc:docMk/>
            <pc:sldMk cId="3580749944" sldId="259"/>
            <ac:cxnSpMk id="3646" creationId="{65375540-18F1-4CE5-A301-80369084FE1F}"/>
          </ac:cxnSpMkLst>
        </pc:cxnChg>
        <pc:cxnChg chg="add mod">
          <ac:chgData name="筠婷 李" userId="05eca34a6e8e16fa" providerId="LiveId" clId="{0A057414-3C15-4692-8B7A-0CA735745F9E}" dt="2021-05-14T19:28:27.203" v="1154" actId="14100"/>
          <ac:cxnSpMkLst>
            <pc:docMk/>
            <pc:sldMk cId="3580749944" sldId="259"/>
            <ac:cxnSpMk id="3648" creationId="{99FC9CF4-DA1D-4232-A709-5E191935917E}"/>
          </ac:cxnSpMkLst>
        </pc:cxnChg>
        <pc:cxnChg chg="add del">
          <ac:chgData name="筠婷 李" userId="05eca34a6e8e16fa" providerId="LiveId" clId="{0A057414-3C15-4692-8B7A-0CA735745F9E}" dt="2021-05-14T19:28:54.199" v="1158" actId="478"/>
          <ac:cxnSpMkLst>
            <pc:docMk/>
            <pc:sldMk cId="3580749944" sldId="259"/>
            <ac:cxnSpMk id="3651" creationId="{797D0467-10CD-4F86-BCE7-0C8294D47F32}"/>
          </ac:cxnSpMkLst>
        </pc:cxnChg>
        <pc:cxnChg chg="add mod">
          <ac:chgData name="筠婷 李" userId="05eca34a6e8e16fa" providerId="LiveId" clId="{0A057414-3C15-4692-8B7A-0CA735745F9E}" dt="2021-05-14T19:29:22.744" v="1161" actId="14100"/>
          <ac:cxnSpMkLst>
            <pc:docMk/>
            <pc:sldMk cId="3580749944" sldId="259"/>
            <ac:cxnSpMk id="3653" creationId="{6F4B644E-EA4A-4B03-BE2C-9A69B9E02D45}"/>
          </ac:cxnSpMkLst>
        </pc:cxnChg>
        <pc:cxnChg chg="add">
          <ac:chgData name="筠婷 李" userId="05eca34a6e8e16fa" providerId="LiveId" clId="{0A057414-3C15-4692-8B7A-0CA735745F9E}" dt="2021-05-14T19:29:36.568" v="1162" actId="11529"/>
          <ac:cxnSpMkLst>
            <pc:docMk/>
            <pc:sldMk cId="3580749944" sldId="259"/>
            <ac:cxnSpMk id="3657" creationId="{EE946033-04DB-4E4F-B1A1-DF33FCCA85B4}"/>
          </ac:cxnSpMkLst>
        </pc:cxnChg>
        <pc:cxnChg chg="add">
          <ac:chgData name="筠婷 李" userId="05eca34a6e8e16fa" providerId="LiveId" clId="{0A057414-3C15-4692-8B7A-0CA735745F9E}" dt="2021-05-14T19:29:55.329" v="1163" actId="11529"/>
          <ac:cxnSpMkLst>
            <pc:docMk/>
            <pc:sldMk cId="3580749944" sldId="259"/>
            <ac:cxnSpMk id="3659" creationId="{FF1BB589-C03E-43B9-99EE-AE2C909729DF}"/>
          </ac:cxnSpMkLst>
        </pc:cxnChg>
        <pc:cxnChg chg="add">
          <ac:chgData name="筠婷 李" userId="05eca34a6e8e16fa" providerId="LiveId" clId="{0A057414-3C15-4692-8B7A-0CA735745F9E}" dt="2021-05-14T19:30:04.211" v="1164" actId="11529"/>
          <ac:cxnSpMkLst>
            <pc:docMk/>
            <pc:sldMk cId="3580749944" sldId="259"/>
            <ac:cxnSpMk id="3661" creationId="{3E5C76A5-ADD2-4BA9-AC05-1423C49BC78B}"/>
          </ac:cxnSpMkLst>
        </pc:cxnChg>
        <pc:cxnChg chg="add">
          <ac:chgData name="筠婷 李" userId="05eca34a6e8e16fa" providerId="LiveId" clId="{0A057414-3C15-4692-8B7A-0CA735745F9E}" dt="2021-05-14T19:30:10.635" v="1165" actId="11529"/>
          <ac:cxnSpMkLst>
            <pc:docMk/>
            <pc:sldMk cId="3580749944" sldId="259"/>
            <ac:cxnSpMk id="3663" creationId="{43D23145-EAF0-4EC4-8AE9-BAB0CEB25E6E}"/>
          </ac:cxnSpMkLst>
        </pc:cxnChg>
        <pc:cxnChg chg="add">
          <ac:chgData name="筠婷 李" userId="05eca34a6e8e16fa" providerId="LiveId" clId="{0A057414-3C15-4692-8B7A-0CA735745F9E}" dt="2021-05-14T19:30:18.446" v="1166" actId="11529"/>
          <ac:cxnSpMkLst>
            <pc:docMk/>
            <pc:sldMk cId="3580749944" sldId="259"/>
            <ac:cxnSpMk id="3665" creationId="{EA1B7F7D-8576-4AD1-A4B6-2BB0FEE32103}"/>
          </ac:cxnSpMkLst>
        </pc:cxnChg>
        <pc:cxnChg chg="add mod">
          <ac:chgData name="筠婷 李" userId="05eca34a6e8e16fa" providerId="LiveId" clId="{0A057414-3C15-4692-8B7A-0CA735745F9E}" dt="2021-05-14T19:30:27.978" v="1168" actId="14100"/>
          <ac:cxnSpMkLst>
            <pc:docMk/>
            <pc:sldMk cId="3580749944" sldId="259"/>
            <ac:cxnSpMk id="3667" creationId="{77AA03A0-86D3-4600-985B-3AF3F1526F10}"/>
          </ac:cxnSpMkLst>
        </pc:cxnChg>
        <pc:cxnChg chg="add">
          <ac:chgData name="筠婷 李" userId="05eca34a6e8e16fa" providerId="LiveId" clId="{0A057414-3C15-4692-8B7A-0CA735745F9E}" dt="2021-05-14T19:30:54.301" v="1173" actId="11529"/>
          <ac:cxnSpMkLst>
            <pc:docMk/>
            <pc:sldMk cId="3580749944" sldId="259"/>
            <ac:cxnSpMk id="3670" creationId="{F36D1875-AEB2-4520-8B25-E8C777866CA9}"/>
          </ac:cxnSpMkLst>
        </pc:cxnChg>
        <pc:cxnChg chg="add">
          <ac:chgData name="筠婷 李" userId="05eca34a6e8e16fa" providerId="LiveId" clId="{0A057414-3C15-4692-8B7A-0CA735745F9E}" dt="2021-05-14T19:31:04.197" v="1174" actId="11529"/>
          <ac:cxnSpMkLst>
            <pc:docMk/>
            <pc:sldMk cId="3580749944" sldId="259"/>
            <ac:cxnSpMk id="3672" creationId="{121BFE2D-CFFE-44A3-845F-4DDA6504848C}"/>
          </ac:cxnSpMkLst>
        </pc:cxnChg>
        <pc:cxnChg chg="add">
          <ac:chgData name="筠婷 李" userId="05eca34a6e8e16fa" providerId="LiveId" clId="{0A057414-3C15-4692-8B7A-0CA735745F9E}" dt="2021-05-14T19:31:17.395" v="1175" actId="11529"/>
          <ac:cxnSpMkLst>
            <pc:docMk/>
            <pc:sldMk cId="3580749944" sldId="259"/>
            <ac:cxnSpMk id="3674" creationId="{053FA63C-189A-4107-B79E-7748BF4468A9}"/>
          </ac:cxnSpMkLst>
        </pc:cxnChg>
        <pc:cxnChg chg="add">
          <ac:chgData name="筠婷 李" userId="05eca34a6e8e16fa" providerId="LiveId" clId="{0A057414-3C15-4692-8B7A-0CA735745F9E}" dt="2021-05-14T19:31:22.036" v="1176" actId="11529"/>
          <ac:cxnSpMkLst>
            <pc:docMk/>
            <pc:sldMk cId="3580749944" sldId="259"/>
            <ac:cxnSpMk id="3676" creationId="{E573C618-FBAF-402F-AB8B-4DF8E8F828EF}"/>
          </ac:cxnSpMkLst>
        </pc:cxnChg>
        <pc:cxnChg chg="add">
          <ac:chgData name="筠婷 李" userId="05eca34a6e8e16fa" providerId="LiveId" clId="{0A057414-3C15-4692-8B7A-0CA735745F9E}" dt="2021-05-14T19:31:32.460" v="1177" actId="11529"/>
          <ac:cxnSpMkLst>
            <pc:docMk/>
            <pc:sldMk cId="3580749944" sldId="259"/>
            <ac:cxnSpMk id="3678" creationId="{746EB43E-1369-440A-A18A-A96A697A5DC7}"/>
          </ac:cxnSpMkLst>
        </pc:cxnChg>
        <pc:cxnChg chg="add">
          <ac:chgData name="筠婷 李" userId="05eca34a6e8e16fa" providerId="LiveId" clId="{0A057414-3C15-4692-8B7A-0CA735745F9E}" dt="2021-05-14T19:31:37.070" v="1178" actId="11529"/>
          <ac:cxnSpMkLst>
            <pc:docMk/>
            <pc:sldMk cId="3580749944" sldId="259"/>
            <ac:cxnSpMk id="3680" creationId="{B2FF3DDD-00B7-41DB-AC97-471D5C084B82}"/>
          </ac:cxnSpMkLst>
        </pc:cxnChg>
        <pc:cxnChg chg="add">
          <ac:chgData name="筠婷 李" userId="05eca34a6e8e16fa" providerId="LiveId" clId="{0A057414-3C15-4692-8B7A-0CA735745F9E}" dt="2021-05-14T19:31:46.239" v="1179" actId="11529"/>
          <ac:cxnSpMkLst>
            <pc:docMk/>
            <pc:sldMk cId="3580749944" sldId="259"/>
            <ac:cxnSpMk id="3682" creationId="{5CD1C25A-8758-45CF-9F19-B9D802E480B5}"/>
          </ac:cxnSpMkLst>
        </pc:cxnChg>
        <pc:cxnChg chg="add">
          <ac:chgData name="筠婷 李" userId="05eca34a6e8e16fa" providerId="LiveId" clId="{0A057414-3C15-4692-8B7A-0CA735745F9E}" dt="2021-05-14T19:31:52.471" v="1180" actId="11529"/>
          <ac:cxnSpMkLst>
            <pc:docMk/>
            <pc:sldMk cId="3580749944" sldId="259"/>
            <ac:cxnSpMk id="3684" creationId="{6A5FB176-1417-43CC-8801-B49421C2E4CB}"/>
          </ac:cxnSpMkLst>
        </pc:cxnChg>
        <pc:cxnChg chg="add">
          <ac:chgData name="筠婷 李" userId="05eca34a6e8e16fa" providerId="LiveId" clId="{0A057414-3C15-4692-8B7A-0CA735745F9E}" dt="2021-05-14T19:31:57.948" v="1181" actId="11529"/>
          <ac:cxnSpMkLst>
            <pc:docMk/>
            <pc:sldMk cId="3580749944" sldId="259"/>
            <ac:cxnSpMk id="3686" creationId="{B4B4713F-CCA5-4D0F-B47A-3F09C513C9DF}"/>
          </ac:cxnSpMkLst>
        </pc:cxnChg>
        <pc:cxnChg chg="add">
          <ac:chgData name="筠婷 李" userId="05eca34a6e8e16fa" providerId="LiveId" clId="{0A057414-3C15-4692-8B7A-0CA735745F9E}" dt="2021-05-14T19:32:06.260" v="1182" actId="11529"/>
          <ac:cxnSpMkLst>
            <pc:docMk/>
            <pc:sldMk cId="3580749944" sldId="259"/>
            <ac:cxnSpMk id="3688" creationId="{52E2F7D5-7DB0-4A10-8BDA-78A3546F2B0D}"/>
          </ac:cxnSpMkLst>
        </pc:cxnChg>
        <pc:cxnChg chg="add">
          <ac:chgData name="筠婷 李" userId="05eca34a6e8e16fa" providerId="LiveId" clId="{0A057414-3C15-4692-8B7A-0CA735745F9E}" dt="2021-05-14T19:32:11.208" v="1183" actId="11529"/>
          <ac:cxnSpMkLst>
            <pc:docMk/>
            <pc:sldMk cId="3580749944" sldId="259"/>
            <ac:cxnSpMk id="3690" creationId="{194B27C7-F332-48AB-8D0C-3A298A7AFABE}"/>
          </ac:cxnSpMkLst>
        </pc:cxnChg>
        <pc:cxnChg chg="add">
          <ac:chgData name="筠婷 李" userId="05eca34a6e8e16fa" providerId="LiveId" clId="{0A057414-3C15-4692-8B7A-0CA735745F9E}" dt="2021-05-14T19:32:20.174" v="1184" actId="11529"/>
          <ac:cxnSpMkLst>
            <pc:docMk/>
            <pc:sldMk cId="3580749944" sldId="259"/>
            <ac:cxnSpMk id="3692" creationId="{85E20109-16FE-4C5D-8701-965BDF6A52E0}"/>
          </ac:cxnSpMkLst>
        </pc:cxnChg>
        <pc:cxnChg chg="add">
          <ac:chgData name="筠婷 李" userId="05eca34a6e8e16fa" providerId="LiveId" clId="{0A057414-3C15-4692-8B7A-0CA735745F9E}" dt="2021-05-14T19:32:24.007" v="1185" actId="11529"/>
          <ac:cxnSpMkLst>
            <pc:docMk/>
            <pc:sldMk cId="3580749944" sldId="259"/>
            <ac:cxnSpMk id="3694" creationId="{979BDF5A-C119-41E4-900D-36624EC0221C}"/>
          </ac:cxnSpMkLst>
        </pc:cxnChg>
        <pc:cxnChg chg="add">
          <ac:chgData name="筠婷 李" userId="05eca34a6e8e16fa" providerId="LiveId" clId="{0A057414-3C15-4692-8B7A-0CA735745F9E}" dt="2021-05-14T19:32:28.610" v="1186" actId="11529"/>
          <ac:cxnSpMkLst>
            <pc:docMk/>
            <pc:sldMk cId="3580749944" sldId="259"/>
            <ac:cxnSpMk id="3696" creationId="{77767523-74B3-45A4-BF0C-C69132623B01}"/>
          </ac:cxnSpMkLst>
        </pc:cxnChg>
        <pc:cxnChg chg="add">
          <ac:chgData name="筠婷 李" userId="05eca34a6e8e16fa" providerId="LiveId" clId="{0A057414-3C15-4692-8B7A-0CA735745F9E}" dt="2021-05-14T19:32:33.307" v="1187" actId="11529"/>
          <ac:cxnSpMkLst>
            <pc:docMk/>
            <pc:sldMk cId="3580749944" sldId="259"/>
            <ac:cxnSpMk id="3698" creationId="{18DD291F-F041-4EB1-8CCD-836DC3FA5C9D}"/>
          </ac:cxnSpMkLst>
        </pc:cxnChg>
        <pc:cxnChg chg="add">
          <ac:chgData name="筠婷 李" userId="05eca34a6e8e16fa" providerId="LiveId" clId="{0A057414-3C15-4692-8B7A-0CA735745F9E}" dt="2021-05-14T19:32:39.674" v="1188" actId="11529"/>
          <ac:cxnSpMkLst>
            <pc:docMk/>
            <pc:sldMk cId="3580749944" sldId="259"/>
            <ac:cxnSpMk id="3700" creationId="{06FB4FDF-5924-4E7F-8AF5-33EE46ACD5C8}"/>
          </ac:cxnSpMkLst>
        </pc:cxnChg>
        <pc:cxnChg chg="add mod">
          <ac:chgData name="筠婷 李" userId="05eca34a6e8e16fa" providerId="LiveId" clId="{0A057414-3C15-4692-8B7A-0CA735745F9E}" dt="2021-05-14T19:33:09.711" v="1193" actId="14100"/>
          <ac:cxnSpMkLst>
            <pc:docMk/>
            <pc:sldMk cId="3580749944" sldId="259"/>
            <ac:cxnSpMk id="3702" creationId="{D4FEFAD7-A4C0-4956-B1F8-28846E782313}"/>
          </ac:cxnSpMkLst>
        </pc:cxnChg>
        <pc:cxnChg chg="add del">
          <ac:chgData name="筠婷 李" userId="05eca34a6e8e16fa" providerId="LiveId" clId="{0A057414-3C15-4692-8B7A-0CA735745F9E}" dt="2021-05-14T19:32:58.827" v="1191" actId="11529"/>
          <ac:cxnSpMkLst>
            <pc:docMk/>
            <pc:sldMk cId="3580749944" sldId="259"/>
            <ac:cxnSpMk id="3704" creationId="{60F782AA-7314-4C46-88AB-77D3AC19207B}"/>
          </ac:cxnSpMkLst>
        </pc:cxnChg>
        <pc:cxnChg chg="add">
          <ac:chgData name="筠婷 李" userId="05eca34a6e8e16fa" providerId="LiveId" clId="{0A057414-3C15-4692-8B7A-0CA735745F9E}" dt="2021-05-14T19:33:05.270" v="1192" actId="11529"/>
          <ac:cxnSpMkLst>
            <pc:docMk/>
            <pc:sldMk cId="3580749944" sldId="259"/>
            <ac:cxnSpMk id="3706" creationId="{575688E3-5F10-49E4-A9C4-455FC1C320F3}"/>
          </ac:cxnSpMkLst>
        </pc:cxnChg>
        <pc:cxnChg chg="add">
          <ac:chgData name="筠婷 李" userId="05eca34a6e8e16fa" providerId="LiveId" clId="{0A057414-3C15-4692-8B7A-0CA735745F9E}" dt="2021-05-14T19:33:18.474" v="1194" actId="11529"/>
          <ac:cxnSpMkLst>
            <pc:docMk/>
            <pc:sldMk cId="3580749944" sldId="259"/>
            <ac:cxnSpMk id="3709" creationId="{192E6E35-BD86-4A2B-9B52-29438A974614}"/>
          </ac:cxnSpMkLst>
        </pc:cxnChg>
        <pc:cxnChg chg="add mod">
          <ac:chgData name="筠婷 李" userId="05eca34a6e8e16fa" providerId="LiveId" clId="{0A057414-3C15-4692-8B7A-0CA735745F9E}" dt="2021-05-14T19:34:25.255" v="1197" actId="14100"/>
          <ac:cxnSpMkLst>
            <pc:docMk/>
            <pc:sldMk cId="3580749944" sldId="259"/>
            <ac:cxnSpMk id="3711" creationId="{4FA84824-560B-4EE1-9109-B14543C992B1}"/>
          </ac:cxnSpMkLst>
        </pc:cxnChg>
        <pc:cxnChg chg="add">
          <ac:chgData name="筠婷 李" userId="05eca34a6e8e16fa" providerId="LiveId" clId="{0A057414-3C15-4692-8B7A-0CA735745F9E}" dt="2021-05-14T19:34:32.370" v="1198" actId="11529"/>
          <ac:cxnSpMkLst>
            <pc:docMk/>
            <pc:sldMk cId="3580749944" sldId="259"/>
            <ac:cxnSpMk id="3714" creationId="{A95C9FD0-7010-4BEC-9970-AB8980FCDF6A}"/>
          </ac:cxnSpMkLst>
        </pc:cxnChg>
        <pc:cxnChg chg="add del mod">
          <ac:chgData name="筠婷 李" userId="05eca34a6e8e16fa" providerId="LiveId" clId="{0A057414-3C15-4692-8B7A-0CA735745F9E}" dt="2021-05-14T19:34:47.303" v="1205" actId="478"/>
          <ac:cxnSpMkLst>
            <pc:docMk/>
            <pc:sldMk cId="3580749944" sldId="259"/>
            <ac:cxnSpMk id="3716" creationId="{2EB92E4D-1A18-4FA6-A26B-011A9C385F17}"/>
          </ac:cxnSpMkLst>
        </pc:cxnChg>
        <pc:cxnChg chg="add">
          <ac:chgData name="筠婷 李" userId="05eca34a6e8e16fa" providerId="LiveId" clId="{0A057414-3C15-4692-8B7A-0CA735745F9E}" dt="2021-05-14T19:34:54.766" v="1206" actId="11529"/>
          <ac:cxnSpMkLst>
            <pc:docMk/>
            <pc:sldMk cId="3580749944" sldId="259"/>
            <ac:cxnSpMk id="3718" creationId="{81B9782D-B129-453E-9110-F63B3896C16D}"/>
          </ac:cxnSpMkLst>
        </pc:cxnChg>
        <pc:cxnChg chg="add mod">
          <ac:chgData name="筠婷 李" userId="05eca34a6e8e16fa" providerId="LiveId" clId="{0A057414-3C15-4692-8B7A-0CA735745F9E}" dt="2021-05-14T19:37:28.037" v="1226" actId="14100"/>
          <ac:cxnSpMkLst>
            <pc:docMk/>
            <pc:sldMk cId="3580749944" sldId="259"/>
            <ac:cxnSpMk id="3720" creationId="{F81D7F03-F869-4AF4-AB45-4B75F7F3A46B}"/>
          </ac:cxnSpMkLst>
        </pc:cxnChg>
        <pc:cxnChg chg="add mod">
          <ac:chgData name="筠婷 李" userId="05eca34a6e8e16fa" providerId="LiveId" clId="{0A057414-3C15-4692-8B7A-0CA735745F9E}" dt="2021-05-14T19:37:23.507" v="1225" actId="14100"/>
          <ac:cxnSpMkLst>
            <pc:docMk/>
            <pc:sldMk cId="3580749944" sldId="259"/>
            <ac:cxnSpMk id="3722" creationId="{C63A6313-1A6B-4D3C-8569-FDF82C488E1C}"/>
          </ac:cxnSpMkLst>
        </pc:cxnChg>
        <pc:cxnChg chg="add mod">
          <ac:chgData name="筠婷 李" userId="05eca34a6e8e16fa" providerId="LiveId" clId="{0A057414-3C15-4692-8B7A-0CA735745F9E}" dt="2021-05-14T19:37:20.024" v="1224" actId="14100"/>
          <ac:cxnSpMkLst>
            <pc:docMk/>
            <pc:sldMk cId="3580749944" sldId="259"/>
            <ac:cxnSpMk id="3724" creationId="{83EA3DC2-5EC1-4A77-875B-2291D7896C17}"/>
          </ac:cxnSpMkLst>
        </pc:cxnChg>
        <pc:cxnChg chg="add mod">
          <ac:chgData name="筠婷 李" userId="05eca34a6e8e16fa" providerId="LiveId" clId="{0A057414-3C15-4692-8B7A-0CA735745F9E}" dt="2021-05-14T19:37:14.596" v="1223" actId="14100"/>
          <ac:cxnSpMkLst>
            <pc:docMk/>
            <pc:sldMk cId="3580749944" sldId="259"/>
            <ac:cxnSpMk id="3726" creationId="{BB1D1D18-2E8E-447A-9468-E9E9AE4ED62E}"/>
          </ac:cxnSpMkLst>
        </pc:cxnChg>
        <pc:cxnChg chg="add mod">
          <ac:chgData name="筠婷 李" userId="05eca34a6e8e16fa" providerId="LiveId" clId="{0A057414-3C15-4692-8B7A-0CA735745F9E}" dt="2021-05-14T19:37:05.638" v="1222" actId="14100"/>
          <ac:cxnSpMkLst>
            <pc:docMk/>
            <pc:sldMk cId="3580749944" sldId="259"/>
            <ac:cxnSpMk id="3728" creationId="{DC93EEE8-4564-495C-8425-3ED20EAECC84}"/>
          </ac:cxnSpMkLst>
        </pc:cxnChg>
        <pc:cxnChg chg="add mod">
          <ac:chgData name="筠婷 李" userId="05eca34a6e8e16fa" providerId="LiveId" clId="{0A057414-3C15-4692-8B7A-0CA735745F9E}" dt="2021-05-14T19:37:00.905" v="1221" actId="14100"/>
          <ac:cxnSpMkLst>
            <pc:docMk/>
            <pc:sldMk cId="3580749944" sldId="259"/>
            <ac:cxnSpMk id="3730" creationId="{E1257051-1B1E-4C60-AA0C-ACC664AD91B2}"/>
          </ac:cxnSpMkLst>
        </pc:cxnChg>
        <pc:cxnChg chg="add del">
          <ac:chgData name="筠婷 李" userId="05eca34a6e8e16fa" providerId="LiveId" clId="{0A057414-3C15-4692-8B7A-0CA735745F9E}" dt="2021-05-14T19:35:50.767" v="1214" actId="478"/>
          <ac:cxnSpMkLst>
            <pc:docMk/>
            <pc:sldMk cId="3580749944" sldId="259"/>
            <ac:cxnSpMk id="3732" creationId="{391B21E4-0C62-4728-919F-82CFE5E37472}"/>
          </ac:cxnSpMkLst>
        </pc:cxnChg>
        <pc:cxnChg chg="add">
          <ac:chgData name="筠婷 李" userId="05eca34a6e8e16fa" providerId="LiveId" clId="{0A057414-3C15-4692-8B7A-0CA735745F9E}" dt="2021-05-14T19:36:05.937" v="1215" actId="11529"/>
          <ac:cxnSpMkLst>
            <pc:docMk/>
            <pc:sldMk cId="3580749944" sldId="259"/>
            <ac:cxnSpMk id="3734" creationId="{DF2F4338-7E0C-4F5E-9724-8B4DE5F50E6E}"/>
          </ac:cxnSpMkLst>
        </pc:cxnChg>
        <pc:cxnChg chg="add">
          <ac:chgData name="筠婷 李" userId="05eca34a6e8e16fa" providerId="LiveId" clId="{0A057414-3C15-4692-8B7A-0CA735745F9E}" dt="2021-05-14T19:36:12.545" v="1216" actId="11529"/>
          <ac:cxnSpMkLst>
            <pc:docMk/>
            <pc:sldMk cId="3580749944" sldId="259"/>
            <ac:cxnSpMk id="3736" creationId="{BFD8CE9B-A8C2-4784-B8CD-8ECE123445E7}"/>
          </ac:cxnSpMkLst>
        </pc:cxnChg>
        <pc:cxnChg chg="add">
          <ac:chgData name="筠婷 李" userId="05eca34a6e8e16fa" providerId="LiveId" clId="{0A057414-3C15-4692-8B7A-0CA735745F9E}" dt="2021-05-14T19:36:18.979" v="1217" actId="11529"/>
          <ac:cxnSpMkLst>
            <pc:docMk/>
            <pc:sldMk cId="3580749944" sldId="259"/>
            <ac:cxnSpMk id="3738" creationId="{C674272F-20BE-4607-BB07-DB5A43286ABA}"/>
          </ac:cxnSpMkLst>
        </pc:cxnChg>
        <pc:cxnChg chg="add">
          <ac:chgData name="筠婷 李" userId="05eca34a6e8e16fa" providerId="LiveId" clId="{0A057414-3C15-4692-8B7A-0CA735745F9E}" dt="2021-05-14T19:36:24.572" v="1218" actId="11529"/>
          <ac:cxnSpMkLst>
            <pc:docMk/>
            <pc:sldMk cId="3580749944" sldId="259"/>
            <ac:cxnSpMk id="3740" creationId="{65E40F8B-9F67-4C7C-A838-017DA13C75FE}"/>
          </ac:cxnSpMkLst>
        </pc:cxnChg>
        <pc:cxnChg chg="add">
          <ac:chgData name="筠婷 李" userId="05eca34a6e8e16fa" providerId="LiveId" clId="{0A057414-3C15-4692-8B7A-0CA735745F9E}" dt="2021-05-14T19:36:36.485" v="1219" actId="11529"/>
          <ac:cxnSpMkLst>
            <pc:docMk/>
            <pc:sldMk cId="3580749944" sldId="259"/>
            <ac:cxnSpMk id="3742" creationId="{7EEB75AF-1BC3-48BC-8EC0-9366CE7EB3D7}"/>
          </ac:cxnSpMkLst>
        </pc:cxnChg>
        <pc:cxnChg chg="add">
          <ac:chgData name="筠婷 李" userId="05eca34a6e8e16fa" providerId="LiveId" clId="{0A057414-3C15-4692-8B7A-0CA735745F9E}" dt="2021-05-14T19:36:52.714" v="1220" actId="11529"/>
          <ac:cxnSpMkLst>
            <pc:docMk/>
            <pc:sldMk cId="3580749944" sldId="259"/>
            <ac:cxnSpMk id="3744" creationId="{8B13182E-CC9B-4919-B2B1-76A16E9E20AF}"/>
          </ac:cxnSpMkLst>
        </pc:cxnChg>
        <pc:cxnChg chg="add">
          <ac:chgData name="筠婷 李" userId="05eca34a6e8e16fa" providerId="LiveId" clId="{0A057414-3C15-4692-8B7A-0CA735745F9E}" dt="2021-05-14T19:37:43.645" v="1227" actId="11529"/>
          <ac:cxnSpMkLst>
            <pc:docMk/>
            <pc:sldMk cId="3580749944" sldId="259"/>
            <ac:cxnSpMk id="3752" creationId="{0EDF803C-A47C-4289-9719-3E3402E1B9B4}"/>
          </ac:cxnSpMkLst>
        </pc:cxnChg>
        <pc:cxnChg chg="add">
          <ac:chgData name="筠婷 李" userId="05eca34a6e8e16fa" providerId="LiveId" clId="{0A057414-3C15-4692-8B7A-0CA735745F9E}" dt="2021-05-14T19:38:01.658" v="1228" actId="11529"/>
          <ac:cxnSpMkLst>
            <pc:docMk/>
            <pc:sldMk cId="3580749944" sldId="259"/>
            <ac:cxnSpMk id="3754" creationId="{F67169FC-60B2-43EF-AA49-791ABA3B8AEE}"/>
          </ac:cxnSpMkLst>
        </pc:cxnChg>
        <pc:cxnChg chg="add">
          <ac:chgData name="筠婷 李" userId="05eca34a6e8e16fa" providerId="LiveId" clId="{0A057414-3C15-4692-8B7A-0CA735745F9E}" dt="2021-05-14T19:38:11.629" v="1229" actId="11529"/>
          <ac:cxnSpMkLst>
            <pc:docMk/>
            <pc:sldMk cId="3580749944" sldId="259"/>
            <ac:cxnSpMk id="3756" creationId="{CC8FF96D-3C02-46CD-930B-14C5A41390D1}"/>
          </ac:cxnSpMkLst>
        </pc:cxnChg>
        <pc:cxnChg chg="add">
          <ac:chgData name="筠婷 李" userId="05eca34a6e8e16fa" providerId="LiveId" clId="{0A057414-3C15-4692-8B7A-0CA735745F9E}" dt="2021-05-14T19:38:18.184" v="1230" actId="11529"/>
          <ac:cxnSpMkLst>
            <pc:docMk/>
            <pc:sldMk cId="3580749944" sldId="259"/>
            <ac:cxnSpMk id="3758" creationId="{094B7D08-3727-47EB-99CA-C669853E6873}"/>
          </ac:cxnSpMkLst>
        </pc:cxnChg>
        <pc:cxnChg chg="add">
          <ac:chgData name="筠婷 李" userId="05eca34a6e8e16fa" providerId="LiveId" clId="{0A057414-3C15-4692-8B7A-0CA735745F9E}" dt="2021-05-14T19:38:22.777" v="1231" actId="11529"/>
          <ac:cxnSpMkLst>
            <pc:docMk/>
            <pc:sldMk cId="3580749944" sldId="259"/>
            <ac:cxnSpMk id="3760" creationId="{97F82431-D3D7-48FA-BBC1-3AE91EDC128D}"/>
          </ac:cxnSpMkLst>
        </pc:cxnChg>
        <pc:cxnChg chg="add">
          <ac:chgData name="筠婷 李" userId="05eca34a6e8e16fa" providerId="LiveId" clId="{0A057414-3C15-4692-8B7A-0CA735745F9E}" dt="2021-05-14T19:38:27.111" v="1232" actId="11529"/>
          <ac:cxnSpMkLst>
            <pc:docMk/>
            <pc:sldMk cId="3580749944" sldId="259"/>
            <ac:cxnSpMk id="3762" creationId="{13BDD839-038F-491A-99E1-292FAC60FFF4}"/>
          </ac:cxnSpMkLst>
        </pc:cxnChg>
        <pc:cxnChg chg="add">
          <ac:chgData name="筠婷 李" userId="05eca34a6e8e16fa" providerId="LiveId" clId="{0A057414-3C15-4692-8B7A-0CA735745F9E}" dt="2021-05-14T19:38:31.539" v="1233" actId="11529"/>
          <ac:cxnSpMkLst>
            <pc:docMk/>
            <pc:sldMk cId="3580749944" sldId="259"/>
            <ac:cxnSpMk id="3764" creationId="{3C704127-4D87-493E-B7BC-9E3053688711}"/>
          </ac:cxnSpMkLst>
        </pc:cxnChg>
        <pc:cxnChg chg="add del">
          <ac:chgData name="筠婷 李" userId="05eca34a6e8e16fa" providerId="LiveId" clId="{0A057414-3C15-4692-8B7A-0CA735745F9E}" dt="2021-05-14T19:38:34.906" v="1235" actId="478"/>
          <ac:cxnSpMkLst>
            <pc:docMk/>
            <pc:sldMk cId="3580749944" sldId="259"/>
            <ac:cxnSpMk id="3766" creationId="{D782D822-BEF9-4E18-ADC2-1E543209EDBD}"/>
          </ac:cxnSpMkLst>
        </pc:cxnChg>
        <pc:cxnChg chg="add">
          <ac:chgData name="筠婷 李" userId="05eca34a6e8e16fa" providerId="LiveId" clId="{0A057414-3C15-4692-8B7A-0CA735745F9E}" dt="2021-05-14T19:38:45.579" v="1236" actId="11529"/>
          <ac:cxnSpMkLst>
            <pc:docMk/>
            <pc:sldMk cId="3580749944" sldId="259"/>
            <ac:cxnSpMk id="3768" creationId="{866AE48B-8D2B-4E05-BE7D-307404481FFB}"/>
          </ac:cxnSpMkLst>
        </pc:cxnChg>
        <pc:cxnChg chg="add">
          <ac:chgData name="筠婷 李" userId="05eca34a6e8e16fa" providerId="LiveId" clId="{0A057414-3C15-4692-8B7A-0CA735745F9E}" dt="2021-05-14T19:38:52.813" v="1237" actId="11529"/>
          <ac:cxnSpMkLst>
            <pc:docMk/>
            <pc:sldMk cId="3580749944" sldId="259"/>
            <ac:cxnSpMk id="3770" creationId="{6DCE6129-3FFD-4B85-BC58-61918090E2AF}"/>
          </ac:cxnSpMkLst>
        </pc:cxnChg>
        <pc:cxnChg chg="add">
          <ac:chgData name="筠婷 李" userId="05eca34a6e8e16fa" providerId="LiveId" clId="{0A057414-3C15-4692-8B7A-0CA735745F9E}" dt="2021-05-14T19:38:58.090" v="1238" actId="11529"/>
          <ac:cxnSpMkLst>
            <pc:docMk/>
            <pc:sldMk cId="3580749944" sldId="259"/>
            <ac:cxnSpMk id="3772" creationId="{BB687CCA-A999-4870-8299-4821597922BD}"/>
          </ac:cxnSpMkLst>
        </pc:cxnChg>
        <pc:cxnChg chg="add">
          <ac:chgData name="筠婷 李" userId="05eca34a6e8e16fa" providerId="LiveId" clId="{0A057414-3C15-4692-8B7A-0CA735745F9E}" dt="2021-05-14T19:39:02.733" v="1239" actId="11529"/>
          <ac:cxnSpMkLst>
            <pc:docMk/>
            <pc:sldMk cId="3580749944" sldId="259"/>
            <ac:cxnSpMk id="3774" creationId="{86061E3E-1AF0-487C-A571-A3C3E84EA357}"/>
          </ac:cxnSpMkLst>
        </pc:cxnChg>
        <pc:cxnChg chg="add">
          <ac:chgData name="筠婷 李" userId="05eca34a6e8e16fa" providerId="LiveId" clId="{0A057414-3C15-4692-8B7A-0CA735745F9E}" dt="2021-05-14T19:39:07.257" v="1240" actId="11529"/>
          <ac:cxnSpMkLst>
            <pc:docMk/>
            <pc:sldMk cId="3580749944" sldId="259"/>
            <ac:cxnSpMk id="3776" creationId="{46CD420B-0226-4E0F-B861-D8BAECD2D58B}"/>
          </ac:cxnSpMkLst>
        </pc:cxnChg>
        <pc:cxnChg chg="add">
          <ac:chgData name="筠婷 李" userId="05eca34a6e8e16fa" providerId="LiveId" clId="{0A057414-3C15-4692-8B7A-0CA735745F9E}" dt="2021-05-14T19:39:20.467" v="1241" actId="11529"/>
          <ac:cxnSpMkLst>
            <pc:docMk/>
            <pc:sldMk cId="3580749944" sldId="259"/>
            <ac:cxnSpMk id="3778" creationId="{320F9044-0153-4748-BAD8-A702E7981358}"/>
          </ac:cxnSpMkLst>
        </pc:cxnChg>
        <pc:cxnChg chg="add del mod">
          <ac:chgData name="筠婷 李" userId="05eca34a6e8e16fa" providerId="LiveId" clId="{0A057414-3C15-4692-8B7A-0CA735745F9E}" dt="2021-05-14T19:40:06.234" v="1245" actId="478"/>
          <ac:cxnSpMkLst>
            <pc:docMk/>
            <pc:sldMk cId="3580749944" sldId="259"/>
            <ac:cxnSpMk id="3780" creationId="{B8F34751-DB3A-4C55-861C-C8998AD73A51}"/>
          </ac:cxnSpMkLst>
        </pc:cxnChg>
        <pc:cxnChg chg="add del mod">
          <ac:chgData name="筠婷 李" userId="05eca34a6e8e16fa" providerId="LiveId" clId="{0A057414-3C15-4692-8B7A-0CA735745F9E}" dt="2021-05-14T19:40:04.141" v="1244" actId="478"/>
          <ac:cxnSpMkLst>
            <pc:docMk/>
            <pc:sldMk cId="3580749944" sldId="259"/>
            <ac:cxnSpMk id="3782" creationId="{0CF06281-17EB-43B7-A63E-EB1C4E20EF6A}"/>
          </ac:cxnSpMkLst>
        </pc:cxnChg>
        <pc:cxnChg chg="add">
          <ac:chgData name="筠婷 李" userId="05eca34a6e8e16fa" providerId="LiveId" clId="{0A057414-3C15-4692-8B7A-0CA735745F9E}" dt="2021-05-14T19:40:19.287" v="1246" actId="11529"/>
          <ac:cxnSpMkLst>
            <pc:docMk/>
            <pc:sldMk cId="3580749944" sldId="259"/>
            <ac:cxnSpMk id="3784" creationId="{BEA9A694-77E3-4257-A030-41A34078DA40}"/>
          </ac:cxnSpMkLst>
        </pc:cxnChg>
        <pc:cxnChg chg="add del mod">
          <ac:chgData name="筠婷 李" userId="05eca34a6e8e16fa" providerId="LiveId" clId="{0A057414-3C15-4692-8B7A-0CA735745F9E}" dt="2021-05-14T19:40:24.423" v="1248" actId="478"/>
          <ac:cxnSpMkLst>
            <pc:docMk/>
            <pc:sldMk cId="3580749944" sldId="259"/>
            <ac:cxnSpMk id="3786" creationId="{F5BB1303-0E82-47E5-83A7-7A9D4619AAC7}"/>
          </ac:cxnSpMkLst>
        </pc:cxnChg>
        <pc:cxnChg chg="add">
          <ac:chgData name="筠婷 李" userId="05eca34a6e8e16fa" providerId="LiveId" clId="{0A057414-3C15-4692-8B7A-0CA735745F9E}" dt="2021-05-14T19:40:41.413" v="1249" actId="11529"/>
          <ac:cxnSpMkLst>
            <pc:docMk/>
            <pc:sldMk cId="3580749944" sldId="259"/>
            <ac:cxnSpMk id="3788" creationId="{0C7F0D75-31F0-4F27-8050-144648FD596B}"/>
          </ac:cxnSpMkLst>
        </pc:cxnChg>
        <pc:cxnChg chg="add">
          <ac:chgData name="筠婷 李" userId="05eca34a6e8e16fa" providerId="LiveId" clId="{0A057414-3C15-4692-8B7A-0CA735745F9E}" dt="2021-05-14T19:43:10.381" v="1250" actId="11529"/>
          <ac:cxnSpMkLst>
            <pc:docMk/>
            <pc:sldMk cId="3580749944" sldId="259"/>
            <ac:cxnSpMk id="3790" creationId="{9A90DB7B-0E51-40EB-A4F5-C40F42C0FF8A}"/>
          </ac:cxnSpMkLst>
        </pc:cxnChg>
        <pc:cxnChg chg="add">
          <ac:chgData name="筠婷 李" userId="05eca34a6e8e16fa" providerId="LiveId" clId="{0A057414-3C15-4692-8B7A-0CA735745F9E}" dt="2021-05-14T19:43:22.765" v="1251" actId="11529"/>
          <ac:cxnSpMkLst>
            <pc:docMk/>
            <pc:sldMk cId="3580749944" sldId="259"/>
            <ac:cxnSpMk id="3792" creationId="{5BBFC74B-1406-4374-A52F-7B347B471392}"/>
          </ac:cxnSpMkLst>
        </pc:cxnChg>
        <pc:cxnChg chg="add">
          <ac:chgData name="筠婷 李" userId="05eca34a6e8e16fa" providerId="LiveId" clId="{0A057414-3C15-4692-8B7A-0CA735745F9E}" dt="2021-05-14T19:43:37.351" v="1252" actId="11529"/>
          <ac:cxnSpMkLst>
            <pc:docMk/>
            <pc:sldMk cId="3580749944" sldId="259"/>
            <ac:cxnSpMk id="3794" creationId="{F67E4C2B-EB97-4E5B-A8A8-B8C1FD0898F1}"/>
          </ac:cxnSpMkLst>
        </pc:cxnChg>
        <pc:cxnChg chg="add">
          <ac:chgData name="筠婷 李" userId="05eca34a6e8e16fa" providerId="LiveId" clId="{0A057414-3C15-4692-8B7A-0CA735745F9E}" dt="2021-05-14T19:43:43.844" v="1253" actId="11529"/>
          <ac:cxnSpMkLst>
            <pc:docMk/>
            <pc:sldMk cId="3580749944" sldId="259"/>
            <ac:cxnSpMk id="3796" creationId="{ADF9CE97-A293-4358-BAA5-9B07EAD7CCDA}"/>
          </ac:cxnSpMkLst>
        </pc:cxnChg>
        <pc:cxnChg chg="add">
          <ac:chgData name="筠婷 李" userId="05eca34a6e8e16fa" providerId="LiveId" clId="{0A057414-3C15-4692-8B7A-0CA735745F9E}" dt="2021-05-14T19:44:02.467" v="1254" actId="11529"/>
          <ac:cxnSpMkLst>
            <pc:docMk/>
            <pc:sldMk cId="3580749944" sldId="259"/>
            <ac:cxnSpMk id="3798" creationId="{A5A7E2D1-3E2E-4E01-B733-CD4C5F4A9ADA}"/>
          </ac:cxnSpMkLst>
        </pc:cxnChg>
        <pc:cxnChg chg="add">
          <ac:chgData name="筠婷 李" userId="05eca34a6e8e16fa" providerId="LiveId" clId="{0A057414-3C15-4692-8B7A-0CA735745F9E}" dt="2021-05-14T19:44:12.345" v="1255" actId="11529"/>
          <ac:cxnSpMkLst>
            <pc:docMk/>
            <pc:sldMk cId="3580749944" sldId="259"/>
            <ac:cxnSpMk id="3800" creationId="{D2525D00-C763-4EAD-BA7A-6B203E1E0657}"/>
          </ac:cxnSpMkLst>
        </pc:cxnChg>
        <pc:cxnChg chg="add">
          <ac:chgData name="筠婷 李" userId="05eca34a6e8e16fa" providerId="LiveId" clId="{0A057414-3C15-4692-8B7A-0CA735745F9E}" dt="2021-05-14T19:44:20.359" v="1256" actId="11529"/>
          <ac:cxnSpMkLst>
            <pc:docMk/>
            <pc:sldMk cId="3580749944" sldId="259"/>
            <ac:cxnSpMk id="3802" creationId="{A316976F-F6A4-4196-B28C-C8A095492F4A}"/>
          </ac:cxnSpMkLst>
        </pc:cxnChg>
        <pc:cxnChg chg="add">
          <ac:chgData name="筠婷 李" userId="05eca34a6e8e16fa" providerId="LiveId" clId="{0A057414-3C15-4692-8B7A-0CA735745F9E}" dt="2021-05-14T19:44:32.091" v="1257" actId="11529"/>
          <ac:cxnSpMkLst>
            <pc:docMk/>
            <pc:sldMk cId="3580749944" sldId="259"/>
            <ac:cxnSpMk id="3804" creationId="{AB58ED4F-686D-4763-A444-9559016E3ABE}"/>
          </ac:cxnSpMkLst>
        </pc:cxnChg>
        <pc:cxnChg chg="add">
          <ac:chgData name="筠婷 李" userId="05eca34a6e8e16fa" providerId="LiveId" clId="{0A057414-3C15-4692-8B7A-0CA735745F9E}" dt="2021-05-14T19:44:38.631" v="1258" actId="11529"/>
          <ac:cxnSpMkLst>
            <pc:docMk/>
            <pc:sldMk cId="3580749944" sldId="259"/>
            <ac:cxnSpMk id="3806" creationId="{08C68E2B-2D42-49D8-9D4B-9D1D80F3F6E1}"/>
          </ac:cxnSpMkLst>
        </pc:cxnChg>
        <pc:cxnChg chg="add">
          <ac:chgData name="筠婷 李" userId="05eca34a6e8e16fa" providerId="LiveId" clId="{0A057414-3C15-4692-8B7A-0CA735745F9E}" dt="2021-05-14T19:44:54.016" v="1259" actId="11529"/>
          <ac:cxnSpMkLst>
            <pc:docMk/>
            <pc:sldMk cId="3580749944" sldId="259"/>
            <ac:cxnSpMk id="3808" creationId="{D33E7C76-4E60-4E91-B00C-47E4D86B4365}"/>
          </ac:cxnSpMkLst>
        </pc:cxnChg>
        <pc:cxnChg chg="add">
          <ac:chgData name="筠婷 李" userId="05eca34a6e8e16fa" providerId="LiveId" clId="{0A057414-3C15-4692-8B7A-0CA735745F9E}" dt="2021-05-14T19:45:05.285" v="1260" actId="11529"/>
          <ac:cxnSpMkLst>
            <pc:docMk/>
            <pc:sldMk cId="3580749944" sldId="259"/>
            <ac:cxnSpMk id="3810" creationId="{6683437E-F167-42BB-99F1-890E707A8C01}"/>
          </ac:cxnSpMkLst>
        </pc:cxnChg>
        <pc:cxnChg chg="add">
          <ac:chgData name="筠婷 李" userId="05eca34a6e8e16fa" providerId="LiveId" clId="{0A057414-3C15-4692-8B7A-0CA735745F9E}" dt="2021-05-14T19:45:18.301" v="1261" actId="11529"/>
          <ac:cxnSpMkLst>
            <pc:docMk/>
            <pc:sldMk cId="3580749944" sldId="259"/>
            <ac:cxnSpMk id="3812" creationId="{801F7052-67DA-4BCC-A89D-47F0D68806A2}"/>
          </ac:cxnSpMkLst>
        </pc:cxnChg>
        <pc:cxnChg chg="add del">
          <ac:chgData name="筠婷 李" userId="05eca34a6e8e16fa" providerId="LiveId" clId="{0A057414-3C15-4692-8B7A-0CA735745F9E}" dt="2021-05-14T19:45:28.500" v="1263" actId="478"/>
          <ac:cxnSpMkLst>
            <pc:docMk/>
            <pc:sldMk cId="3580749944" sldId="259"/>
            <ac:cxnSpMk id="3814" creationId="{46968ACF-CA6C-4F81-BAF8-548244ED5847}"/>
          </ac:cxnSpMkLst>
        </pc:cxnChg>
        <pc:cxnChg chg="add">
          <ac:chgData name="筠婷 李" userId="05eca34a6e8e16fa" providerId="LiveId" clId="{0A057414-3C15-4692-8B7A-0CA735745F9E}" dt="2021-05-14T19:45:38.243" v="1264" actId="11529"/>
          <ac:cxnSpMkLst>
            <pc:docMk/>
            <pc:sldMk cId="3580749944" sldId="259"/>
            <ac:cxnSpMk id="3816" creationId="{3EB5B772-991A-4A73-8252-4571EDE0F23A}"/>
          </ac:cxnSpMkLst>
        </pc:cxnChg>
        <pc:cxnChg chg="add">
          <ac:chgData name="筠婷 李" userId="05eca34a6e8e16fa" providerId="LiveId" clId="{0A057414-3C15-4692-8B7A-0CA735745F9E}" dt="2021-05-14T19:45:53.262" v="1265" actId="11529"/>
          <ac:cxnSpMkLst>
            <pc:docMk/>
            <pc:sldMk cId="3580749944" sldId="259"/>
            <ac:cxnSpMk id="3818" creationId="{C7F8C13F-1A11-4EDE-922F-227AD31EBB5C}"/>
          </ac:cxnSpMkLst>
        </pc:cxnChg>
        <pc:cxnChg chg="add">
          <ac:chgData name="筠婷 李" userId="05eca34a6e8e16fa" providerId="LiveId" clId="{0A057414-3C15-4692-8B7A-0CA735745F9E}" dt="2021-05-14T19:45:59.590" v="1266" actId="11529"/>
          <ac:cxnSpMkLst>
            <pc:docMk/>
            <pc:sldMk cId="3580749944" sldId="259"/>
            <ac:cxnSpMk id="3820" creationId="{6CBB2874-E2CB-4E3E-8931-1BA5B694510F}"/>
          </ac:cxnSpMkLst>
        </pc:cxnChg>
        <pc:cxnChg chg="add">
          <ac:chgData name="筠婷 李" userId="05eca34a6e8e16fa" providerId="LiveId" clId="{0A057414-3C15-4692-8B7A-0CA735745F9E}" dt="2021-05-14T19:46:12.325" v="1267" actId="11529"/>
          <ac:cxnSpMkLst>
            <pc:docMk/>
            <pc:sldMk cId="3580749944" sldId="259"/>
            <ac:cxnSpMk id="3822" creationId="{485D057A-B5B6-4AF5-85E0-B7BBEFC202DF}"/>
          </ac:cxnSpMkLst>
        </pc:cxnChg>
        <pc:cxnChg chg="add">
          <ac:chgData name="筠婷 李" userId="05eca34a6e8e16fa" providerId="LiveId" clId="{0A057414-3C15-4692-8B7A-0CA735745F9E}" dt="2021-05-14T19:46:21.550" v="1268" actId="11529"/>
          <ac:cxnSpMkLst>
            <pc:docMk/>
            <pc:sldMk cId="3580749944" sldId="259"/>
            <ac:cxnSpMk id="3824" creationId="{8D4A4F5F-F233-4426-BB75-2A9D1406A97C}"/>
          </ac:cxnSpMkLst>
        </pc:cxnChg>
        <pc:cxnChg chg="add">
          <ac:chgData name="筠婷 李" userId="05eca34a6e8e16fa" providerId="LiveId" clId="{0A057414-3C15-4692-8B7A-0CA735745F9E}" dt="2021-05-14T19:46:26.593" v="1269" actId="11529"/>
          <ac:cxnSpMkLst>
            <pc:docMk/>
            <pc:sldMk cId="3580749944" sldId="259"/>
            <ac:cxnSpMk id="3826" creationId="{606F2998-5053-42D3-BAA3-39511211B8B3}"/>
          </ac:cxnSpMkLst>
        </pc:cxnChg>
        <pc:cxnChg chg="add">
          <ac:chgData name="筠婷 李" userId="05eca34a6e8e16fa" providerId="LiveId" clId="{0A057414-3C15-4692-8B7A-0CA735745F9E}" dt="2021-05-14T19:46:33.883" v="1270" actId="11529"/>
          <ac:cxnSpMkLst>
            <pc:docMk/>
            <pc:sldMk cId="3580749944" sldId="259"/>
            <ac:cxnSpMk id="3828" creationId="{485D3329-9902-4F85-BBF9-BEB4E58DBD2E}"/>
          </ac:cxnSpMkLst>
        </pc:cxnChg>
        <pc:cxnChg chg="add">
          <ac:chgData name="筠婷 李" userId="05eca34a6e8e16fa" providerId="LiveId" clId="{0A057414-3C15-4692-8B7A-0CA735745F9E}" dt="2021-05-14T19:47:13.488" v="1271" actId="11529"/>
          <ac:cxnSpMkLst>
            <pc:docMk/>
            <pc:sldMk cId="3580749944" sldId="259"/>
            <ac:cxnSpMk id="3830" creationId="{883572D1-C6FC-4324-9A08-5FC3F8C6DF83}"/>
          </ac:cxnSpMkLst>
        </pc:cxnChg>
        <pc:cxnChg chg="add del mod">
          <ac:chgData name="筠婷 李" userId="05eca34a6e8e16fa" providerId="LiveId" clId="{0A057414-3C15-4692-8B7A-0CA735745F9E}" dt="2021-05-14T19:47:40.598" v="1273" actId="478"/>
          <ac:cxnSpMkLst>
            <pc:docMk/>
            <pc:sldMk cId="3580749944" sldId="259"/>
            <ac:cxnSpMk id="3832" creationId="{BBC5C4A8-BB19-4B88-8EA7-628F2274366B}"/>
          </ac:cxnSpMkLst>
        </pc:cxnChg>
        <pc:cxnChg chg="add mod">
          <ac:chgData name="筠婷 李" userId="05eca34a6e8e16fa" providerId="LiveId" clId="{0A057414-3C15-4692-8B7A-0CA735745F9E}" dt="2021-05-14T19:48:08.772" v="1275" actId="14100"/>
          <ac:cxnSpMkLst>
            <pc:docMk/>
            <pc:sldMk cId="3580749944" sldId="259"/>
            <ac:cxnSpMk id="3834" creationId="{4284DF52-322B-4E75-B02B-1865F2FC1913}"/>
          </ac:cxnSpMkLst>
        </pc:cxnChg>
        <pc:cxnChg chg="add mod">
          <ac:chgData name="筠婷 李" userId="05eca34a6e8e16fa" providerId="LiveId" clId="{0A057414-3C15-4692-8B7A-0CA735745F9E}" dt="2021-05-14T19:48:56.991" v="1279" actId="14100"/>
          <ac:cxnSpMkLst>
            <pc:docMk/>
            <pc:sldMk cId="3580749944" sldId="259"/>
            <ac:cxnSpMk id="3837" creationId="{F1A043B7-5424-4EA4-8C5E-6D68E457DD17}"/>
          </ac:cxnSpMkLst>
        </pc:cxnChg>
        <pc:cxnChg chg="add mod">
          <ac:chgData name="筠婷 李" userId="05eca34a6e8e16fa" providerId="LiveId" clId="{0A057414-3C15-4692-8B7A-0CA735745F9E}" dt="2021-05-14T19:48:45.754" v="1278" actId="14100"/>
          <ac:cxnSpMkLst>
            <pc:docMk/>
            <pc:sldMk cId="3580749944" sldId="259"/>
            <ac:cxnSpMk id="3839" creationId="{1DF6412C-307B-464C-AD1C-6DC641F8DD1E}"/>
          </ac:cxnSpMkLst>
        </pc:cxnChg>
        <pc:cxnChg chg="add">
          <ac:chgData name="筠婷 李" userId="05eca34a6e8e16fa" providerId="LiveId" clId="{0A057414-3C15-4692-8B7A-0CA735745F9E}" dt="2021-05-14T19:49:31.732" v="1280" actId="11529"/>
          <ac:cxnSpMkLst>
            <pc:docMk/>
            <pc:sldMk cId="3580749944" sldId="259"/>
            <ac:cxnSpMk id="3843" creationId="{91DE9E8A-03E3-4402-8689-C54025D91DEA}"/>
          </ac:cxnSpMkLst>
        </pc:cxnChg>
        <pc:cxnChg chg="add mod">
          <ac:chgData name="筠婷 李" userId="05eca34a6e8e16fa" providerId="LiveId" clId="{0A057414-3C15-4692-8B7A-0CA735745F9E}" dt="2021-05-14T19:50:40.836" v="1284" actId="14100"/>
          <ac:cxnSpMkLst>
            <pc:docMk/>
            <pc:sldMk cId="3580749944" sldId="259"/>
            <ac:cxnSpMk id="3845" creationId="{3DE8765A-CA76-4EC2-A647-802AD38AD885}"/>
          </ac:cxnSpMkLst>
        </pc:cxnChg>
        <pc:cxnChg chg="add mod">
          <ac:chgData name="筠婷 李" userId="05eca34a6e8e16fa" providerId="LiveId" clId="{0A057414-3C15-4692-8B7A-0CA735745F9E}" dt="2021-05-14T19:50:46.894" v="1285" actId="14100"/>
          <ac:cxnSpMkLst>
            <pc:docMk/>
            <pc:sldMk cId="3580749944" sldId="259"/>
            <ac:cxnSpMk id="3847" creationId="{0F2C3316-32A2-4FD4-812B-1CFAA383694C}"/>
          </ac:cxnSpMkLst>
        </pc:cxnChg>
        <pc:cxnChg chg="add mod">
          <ac:chgData name="筠婷 李" userId="05eca34a6e8e16fa" providerId="LiveId" clId="{0A057414-3C15-4692-8B7A-0CA735745F9E}" dt="2021-05-14T19:51:13.433" v="1288" actId="14100"/>
          <ac:cxnSpMkLst>
            <pc:docMk/>
            <pc:sldMk cId="3580749944" sldId="259"/>
            <ac:cxnSpMk id="3852" creationId="{C5AF9639-29AA-452D-8343-4C96BC53FF62}"/>
          </ac:cxnSpMkLst>
        </pc:cxnChg>
        <pc:cxnChg chg="add mod">
          <ac:chgData name="筠婷 李" userId="05eca34a6e8e16fa" providerId="LiveId" clId="{0A057414-3C15-4692-8B7A-0CA735745F9E}" dt="2021-05-14T19:51:19.702" v="1289" actId="14100"/>
          <ac:cxnSpMkLst>
            <pc:docMk/>
            <pc:sldMk cId="3580749944" sldId="259"/>
            <ac:cxnSpMk id="3854" creationId="{14A3F142-F639-408C-B970-DF68DD38EA33}"/>
          </ac:cxnSpMkLst>
        </pc:cxnChg>
        <pc:cxnChg chg="add mod">
          <ac:chgData name="筠婷 李" userId="05eca34a6e8e16fa" providerId="LiveId" clId="{0A057414-3C15-4692-8B7A-0CA735745F9E}" dt="2021-05-14T19:52:00.422" v="1295" actId="14100"/>
          <ac:cxnSpMkLst>
            <pc:docMk/>
            <pc:sldMk cId="3580749944" sldId="259"/>
            <ac:cxnSpMk id="3858" creationId="{1345BAFE-864F-4AC8-B63C-DC858D83DE44}"/>
          </ac:cxnSpMkLst>
        </pc:cxnChg>
        <pc:cxnChg chg="add mod">
          <ac:chgData name="筠婷 李" userId="05eca34a6e8e16fa" providerId="LiveId" clId="{0A057414-3C15-4692-8B7A-0CA735745F9E}" dt="2021-05-14T19:52:04.898" v="1296" actId="14100"/>
          <ac:cxnSpMkLst>
            <pc:docMk/>
            <pc:sldMk cId="3580749944" sldId="259"/>
            <ac:cxnSpMk id="3861" creationId="{0DD8CCD0-09F4-46A4-843B-8DA25A17EFF3}"/>
          </ac:cxnSpMkLst>
        </pc:cxnChg>
        <pc:cxnChg chg="add mod">
          <ac:chgData name="筠婷 李" userId="05eca34a6e8e16fa" providerId="LiveId" clId="{0A057414-3C15-4692-8B7A-0CA735745F9E}" dt="2021-05-14T19:52:50.958" v="1300" actId="14100"/>
          <ac:cxnSpMkLst>
            <pc:docMk/>
            <pc:sldMk cId="3580749944" sldId="259"/>
            <ac:cxnSpMk id="3867" creationId="{A676DF64-BEBF-4EB0-B926-86F7ECBB1A32}"/>
          </ac:cxnSpMkLst>
        </pc:cxnChg>
        <pc:cxnChg chg="add mod">
          <ac:chgData name="筠婷 李" userId="05eca34a6e8e16fa" providerId="LiveId" clId="{0A057414-3C15-4692-8B7A-0CA735745F9E}" dt="2021-05-14T19:52:54.976" v="1301" actId="14100"/>
          <ac:cxnSpMkLst>
            <pc:docMk/>
            <pc:sldMk cId="3580749944" sldId="259"/>
            <ac:cxnSpMk id="3869" creationId="{6B2EDE23-CBFD-456E-B515-2C57D324A5CB}"/>
          </ac:cxnSpMkLst>
        </pc:cxnChg>
        <pc:cxnChg chg="add mod">
          <ac:chgData name="筠婷 李" userId="05eca34a6e8e16fa" providerId="LiveId" clId="{0A057414-3C15-4692-8B7A-0CA735745F9E}" dt="2021-05-14T19:53:00.255" v="1302" actId="14100"/>
          <ac:cxnSpMkLst>
            <pc:docMk/>
            <pc:sldMk cId="3580749944" sldId="259"/>
            <ac:cxnSpMk id="3871" creationId="{F0C116D8-1B62-46F8-87C1-514072E04363}"/>
          </ac:cxnSpMkLst>
        </pc:cxnChg>
        <pc:cxnChg chg="add mod">
          <ac:chgData name="筠婷 李" userId="05eca34a6e8e16fa" providerId="LiveId" clId="{0A057414-3C15-4692-8B7A-0CA735745F9E}" dt="2021-05-14T19:53:45.944" v="1307" actId="14100"/>
          <ac:cxnSpMkLst>
            <pc:docMk/>
            <pc:sldMk cId="3580749944" sldId="259"/>
            <ac:cxnSpMk id="3876" creationId="{F524781B-BCF7-4C23-AB5B-74ECE1F59D95}"/>
          </ac:cxnSpMkLst>
        </pc:cxnChg>
        <pc:cxnChg chg="add mod">
          <ac:chgData name="筠婷 李" userId="05eca34a6e8e16fa" providerId="LiveId" clId="{0A057414-3C15-4692-8B7A-0CA735745F9E}" dt="2021-05-14T19:53:49.662" v="1308" actId="14100"/>
          <ac:cxnSpMkLst>
            <pc:docMk/>
            <pc:sldMk cId="3580749944" sldId="259"/>
            <ac:cxnSpMk id="3878" creationId="{F4AA8793-9363-4FA0-8EB2-59C6AA2F5D25}"/>
          </ac:cxnSpMkLst>
        </pc:cxnChg>
      </pc:sldChg>
      <pc:sldChg chg="delSp modSp new mod">
        <pc:chgData name="筠婷 李" userId="05eca34a6e8e16fa" providerId="LiveId" clId="{0A057414-3C15-4692-8B7A-0CA735745F9E}" dt="2021-05-14T19:01:00.217" v="862" actId="14100"/>
        <pc:sldMkLst>
          <pc:docMk/>
          <pc:sldMk cId="2338789821" sldId="260"/>
        </pc:sldMkLst>
        <pc:spChg chg="mod">
          <ac:chgData name="筠婷 李" userId="05eca34a6e8e16fa" providerId="LiveId" clId="{0A057414-3C15-4692-8B7A-0CA735745F9E}" dt="2021-05-14T19:01:00.217" v="862" actId="14100"/>
          <ac:spMkLst>
            <pc:docMk/>
            <pc:sldMk cId="2338789821" sldId="260"/>
            <ac:spMk id="2" creationId="{6C0632D8-19B8-45C7-A4C9-82A9018844B0}"/>
          </ac:spMkLst>
        </pc:spChg>
        <pc:spChg chg="del">
          <ac:chgData name="筠婷 李" userId="05eca34a6e8e16fa" providerId="LiveId" clId="{0A057414-3C15-4692-8B7A-0CA735745F9E}" dt="2021-05-14T19:00:56.027" v="860" actId="478"/>
          <ac:spMkLst>
            <pc:docMk/>
            <pc:sldMk cId="2338789821" sldId="260"/>
            <ac:spMk id="3" creationId="{3F82C3D2-2F13-4877-AC8B-839F44DEC730}"/>
          </ac:spMkLst>
        </pc:spChg>
      </pc:sldChg>
    </pc:docChg>
  </pc:docChgLst>
  <pc:docChgLst>
    <pc:chgData name="筠婷 李" userId="05eca34a6e8e16fa" providerId="LiveId" clId="{BA8D54A5-0484-4BF3-9BB9-BE8EA52B96D0}"/>
    <pc:docChg chg="undo custSel addSld delSld modSld">
      <pc:chgData name="筠婷 李" userId="05eca34a6e8e16fa" providerId="LiveId" clId="{BA8D54A5-0484-4BF3-9BB9-BE8EA52B96D0}" dt="2021-05-20T06:00:25.271" v="36" actId="47"/>
      <pc:docMkLst>
        <pc:docMk/>
      </pc:docMkLst>
      <pc:sldChg chg="del">
        <pc:chgData name="筠婷 李" userId="05eca34a6e8e16fa" providerId="LiveId" clId="{BA8D54A5-0484-4BF3-9BB9-BE8EA52B96D0}" dt="2021-05-20T06:00:25.271" v="36" actId="47"/>
        <pc:sldMkLst>
          <pc:docMk/>
          <pc:sldMk cId="1911163685" sldId="256"/>
        </pc:sldMkLst>
      </pc:sldChg>
      <pc:sldChg chg="addSp modSp mod">
        <pc:chgData name="筠婷 李" userId="05eca34a6e8e16fa" providerId="LiveId" clId="{BA8D54A5-0484-4BF3-9BB9-BE8EA52B96D0}" dt="2021-05-15T08:25:41.874" v="6" actId="1076"/>
        <pc:sldMkLst>
          <pc:docMk/>
          <pc:sldMk cId="1461513443" sldId="258"/>
        </pc:sldMkLst>
        <pc:spChg chg="add mod">
          <ac:chgData name="筠婷 李" userId="05eca34a6e8e16fa" providerId="LiveId" clId="{BA8D54A5-0484-4BF3-9BB9-BE8EA52B96D0}" dt="2021-05-15T08:25:41.874" v="6" actId="1076"/>
          <ac:spMkLst>
            <pc:docMk/>
            <pc:sldMk cId="1461513443" sldId="258"/>
            <ac:spMk id="52" creationId="{66928420-0D95-470E-B1D6-8295C6CCFA43}"/>
          </ac:spMkLst>
        </pc:spChg>
      </pc:sldChg>
      <pc:sldChg chg="addSp delSp mod">
        <pc:chgData name="筠婷 李" userId="05eca34a6e8e16fa" providerId="LiveId" clId="{BA8D54A5-0484-4BF3-9BB9-BE8EA52B96D0}" dt="2021-05-15T08:28:13.719" v="17" actId="478"/>
        <pc:sldMkLst>
          <pc:docMk/>
          <pc:sldMk cId="3580749944" sldId="259"/>
        </pc:sldMkLst>
        <pc:cxnChg chg="add del">
          <ac:chgData name="筠婷 李" userId="05eca34a6e8e16fa" providerId="LiveId" clId="{BA8D54A5-0484-4BF3-9BB9-BE8EA52B96D0}" dt="2021-05-15T08:28:13.719" v="17" actId="478"/>
          <ac:cxnSpMkLst>
            <pc:docMk/>
            <pc:sldMk cId="3580749944" sldId="259"/>
            <ac:cxnSpMk id="5" creationId="{8A89C847-7814-4430-A9C3-7F731D577A8A}"/>
          </ac:cxnSpMkLst>
        </pc:cxnChg>
      </pc:sldChg>
      <pc:sldChg chg="addSp delSp modSp mod">
        <pc:chgData name="筠婷 李" userId="05eca34a6e8e16fa" providerId="LiveId" clId="{BA8D54A5-0484-4BF3-9BB9-BE8EA52B96D0}" dt="2021-05-15T08:25:26.782" v="4" actId="478"/>
        <pc:sldMkLst>
          <pc:docMk/>
          <pc:sldMk cId="2338789821" sldId="260"/>
        </pc:sldMkLst>
        <pc:spChg chg="mod topLvl">
          <ac:chgData name="筠婷 李" userId="05eca34a6e8e16fa" providerId="LiveId" clId="{BA8D54A5-0484-4BF3-9BB9-BE8EA52B96D0}" dt="2021-05-15T08:25:26.782" v="4" actId="478"/>
          <ac:spMkLst>
            <pc:docMk/>
            <pc:sldMk cId="2338789821" sldId="260"/>
            <ac:spMk id="4" creationId="{E4E6AD37-0ECA-4BAA-8B60-83406701B893}"/>
          </ac:spMkLst>
        </pc:spChg>
        <pc:spChg chg="del mod">
          <ac:chgData name="筠婷 李" userId="05eca34a6e8e16fa" providerId="LiveId" clId="{BA8D54A5-0484-4BF3-9BB9-BE8EA52B96D0}" dt="2021-05-15T08:25:16.519" v="1" actId="478"/>
          <ac:spMkLst>
            <pc:docMk/>
            <pc:sldMk cId="2338789821" sldId="260"/>
            <ac:spMk id="5" creationId="{C9806023-7664-439A-B693-42DC0EFD5DAD}"/>
          </ac:spMkLst>
        </pc:spChg>
        <pc:spChg chg="del mod">
          <ac:chgData name="筠婷 李" userId="05eca34a6e8e16fa" providerId="LiveId" clId="{BA8D54A5-0484-4BF3-9BB9-BE8EA52B96D0}" dt="2021-05-15T08:25:21.742" v="3" actId="478"/>
          <ac:spMkLst>
            <pc:docMk/>
            <pc:sldMk cId="2338789821" sldId="260"/>
            <ac:spMk id="6" creationId="{F9608D00-67D1-4E66-BF62-75B40398F8C0}"/>
          </ac:spMkLst>
        </pc:spChg>
        <pc:spChg chg="del mod topLvl">
          <ac:chgData name="筠婷 李" userId="05eca34a6e8e16fa" providerId="LiveId" clId="{BA8D54A5-0484-4BF3-9BB9-BE8EA52B96D0}" dt="2021-05-15T08:25:26.782" v="4" actId="478"/>
          <ac:spMkLst>
            <pc:docMk/>
            <pc:sldMk cId="2338789821" sldId="260"/>
            <ac:spMk id="7" creationId="{6F759850-D0B6-4109-94F9-19D550C8026E}"/>
          </ac:spMkLst>
        </pc:spChg>
        <pc:spChg chg="del mod">
          <ac:chgData name="筠婷 李" userId="05eca34a6e8e16fa" providerId="LiveId" clId="{BA8D54A5-0484-4BF3-9BB9-BE8EA52B96D0}" dt="2021-05-15T08:25:18.929" v="2" actId="478"/>
          <ac:spMkLst>
            <pc:docMk/>
            <pc:sldMk cId="2338789821" sldId="260"/>
            <ac:spMk id="8" creationId="{6E5386A5-2706-4A8F-A280-68E8A7FF0E8A}"/>
          </ac:spMkLst>
        </pc:spChg>
        <pc:grpChg chg="add del mod">
          <ac:chgData name="筠婷 李" userId="05eca34a6e8e16fa" providerId="LiveId" clId="{BA8D54A5-0484-4BF3-9BB9-BE8EA52B96D0}" dt="2021-05-15T08:25:26.782" v="4" actId="478"/>
          <ac:grpSpMkLst>
            <pc:docMk/>
            <pc:sldMk cId="2338789821" sldId="260"/>
            <ac:grpSpMk id="3" creationId="{5402FB55-3956-4B06-BBA4-22C5CCCBE9CF}"/>
          </ac:grpSpMkLst>
        </pc:grpChg>
      </pc:sldChg>
      <pc:sldChg chg="addSp delSp modSp new del mod">
        <pc:chgData name="筠婷 李" userId="05eca34a6e8e16fa" providerId="LiveId" clId="{BA8D54A5-0484-4BF3-9BB9-BE8EA52B96D0}" dt="2021-05-20T06:00:22.224" v="35" actId="47"/>
        <pc:sldMkLst>
          <pc:docMk/>
          <pc:sldMk cId="1247195974" sldId="261"/>
        </pc:sldMkLst>
        <pc:spChg chg="mod">
          <ac:chgData name="筠婷 李" userId="05eca34a6e8e16fa" providerId="LiveId" clId="{BA8D54A5-0484-4BF3-9BB9-BE8EA52B96D0}" dt="2021-05-15T08:26:07.947" v="14" actId="1076"/>
          <ac:spMkLst>
            <pc:docMk/>
            <pc:sldMk cId="1247195974" sldId="261"/>
            <ac:spMk id="2" creationId="{1BC1FBE2-B4C6-49AD-B751-C8514F921778}"/>
          </ac:spMkLst>
        </pc:spChg>
        <pc:spChg chg="del">
          <ac:chgData name="筠婷 李" userId="05eca34a6e8e16fa" providerId="LiveId" clId="{BA8D54A5-0484-4BF3-9BB9-BE8EA52B96D0}" dt="2021-05-15T08:26:10.145" v="15" actId="478"/>
          <ac:spMkLst>
            <pc:docMk/>
            <pc:sldMk cId="1247195974" sldId="261"/>
            <ac:spMk id="3" creationId="{B7CA28CA-EDD2-471E-AB89-113FACBC4A55}"/>
          </ac:spMkLst>
        </pc:spChg>
        <pc:spChg chg="add del mod">
          <ac:chgData name="筠婷 李" userId="05eca34a6e8e16fa" providerId="LiveId" clId="{BA8D54A5-0484-4BF3-9BB9-BE8EA52B96D0}" dt="2021-05-15T08:26:00.314" v="10" actId="478"/>
          <ac:spMkLst>
            <pc:docMk/>
            <pc:sldMk cId="1247195974" sldId="261"/>
            <ac:spMk id="4" creationId="{B5F5AD98-4E56-4AAB-980F-116CE20C9052}"/>
          </ac:spMkLst>
        </pc:spChg>
      </pc:sldChg>
      <pc:sldChg chg="addSp delSp modSp add del mod">
        <pc:chgData name="筠婷 李" userId="05eca34a6e8e16fa" providerId="LiveId" clId="{BA8D54A5-0484-4BF3-9BB9-BE8EA52B96D0}" dt="2021-05-20T05:47:29.718" v="34" actId="47"/>
        <pc:sldMkLst>
          <pc:docMk/>
          <pc:sldMk cId="634216769" sldId="262"/>
        </pc:sldMkLst>
        <pc:cxnChg chg="add del mod">
          <ac:chgData name="筠婷 李" userId="05eca34a6e8e16fa" providerId="LiveId" clId="{BA8D54A5-0484-4BF3-9BB9-BE8EA52B96D0}" dt="2021-05-15T08:28:40.845" v="24" actId="478"/>
          <ac:cxnSpMkLst>
            <pc:docMk/>
            <pc:sldMk cId="634216769" sldId="262"/>
            <ac:cxnSpMk id="5" creationId="{D456DFD0-A3DA-40A4-8CA1-E42FCFF3B7BB}"/>
          </ac:cxnSpMkLst>
        </pc:cxnChg>
        <pc:cxnChg chg="add mod">
          <ac:chgData name="筠婷 李" userId="05eca34a6e8e16fa" providerId="LiveId" clId="{BA8D54A5-0484-4BF3-9BB9-BE8EA52B96D0}" dt="2021-05-15T08:29:00.001" v="28"/>
          <ac:cxnSpMkLst>
            <pc:docMk/>
            <pc:sldMk cId="634216769" sldId="262"/>
            <ac:cxnSpMk id="7" creationId="{1A91CE78-92E6-4653-A09E-D0D6B4E40D14}"/>
          </ac:cxnSpMkLst>
        </pc:cxnChg>
        <pc:cxnChg chg="add">
          <ac:chgData name="筠婷 李" userId="05eca34a6e8e16fa" providerId="LiveId" clId="{BA8D54A5-0484-4BF3-9BB9-BE8EA52B96D0}" dt="2021-05-15T08:29:11.724" v="29" actId="11529"/>
          <ac:cxnSpMkLst>
            <pc:docMk/>
            <pc:sldMk cId="634216769" sldId="262"/>
            <ac:cxnSpMk id="9" creationId="{7F1A577D-00CC-4F45-A44E-0D4FCB731ECE}"/>
          </ac:cxnSpMkLst>
        </pc:cxnChg>
        <pc:cxnChg chg="add">
          <ac:chgData name="筠婷 李" userId="05eca34a6e8e16fa" providerId="LiveId" clId="{BA8D54A5-0484-4BF3-9BB9-BE8EA52B96D0}" dt="2021-05-15T08:29:18.028" v="30" actId="11529"/>
          <ac:cxnSpMkLst>
            <pc:docMk/>
            <pc:sldMk cId="634216769" sldId="262"/>
            <ac:cxnSpMk id="11" creationId="{C72B6B20-D9E2-49EC-ACE0-C76515B98916}"/>
          </ac:cxnSpMkLst>
        </pc:cxnChg>
        <pc:cxnChg chg="add">
          <ac:chgData name="筠婷 李" userId="05eca34a6e8e16fa" providerId="LiveId" clId="{BA8D54A5-0484-4BF3-9BB9-BE8EA52B96D0}" dt="2021-05-15T08:29:25.434" v="31" actId="11529"/>
          <ac:cxnSpMkLst>
            <pc:docMk/>
            <pc:sldMk cId="634216769" sldId="262"/>
            <ac:cxnSpMk id="13" creationId="{593F0F67-C35E-4A8F-8EC9-F8BE32284259}"/>
          </ac:cxnSpMkLst>
        </pc:cxnChg>
        <pc:cxnChg chg="add">
          <ac:chgData name="筠婷 李" userId="05eca34a6e8e16fa" providerId="LiveId" clId="{BA8D54A5-0484-4BF3-9BB9-BE8EA52B96D0}" dt="2021-05-15T08:29:30.532" v="32" actId="11529"/>
          <ac:cxnSpMkLst>
            <pc:docMk/>
            <pc:sldMk cId="634216769" sldId="262"/>
            <ac:cxnSpMk id="15" creationId="{1C1AE73F-3B57-4720-ABFD-ADA71D27F0F2}"/>
          </ac:cxnSpMkLst>
        </pc:cxnChg>
        <pc:cxnChg chg="add">
          <ac:chgData name="筠婷 李" userId="05eca34a6e8e16fa" providerId="LiveId" clId="{BA8D54A5-0484-4BF3-9BB9-BE8EA52B96D0}" dt="2021-05-15T08:29:35.590" v="33" actId="11529"/>
          <ac:cxnSpMkLst>
            <pc:docMk/>
            <pc:sldMk cId="634216769" sldId="262"/>
            <ac:cxnSpMk id="17" creationId="{8F78CC9E-412E-4845-ABB0-4422CC085061}"/>
          </ac:cxnSpMkLst>
        </pc:cxnChg>
      </pc:sldChg>
    </pc:docChg>
  </pc:docChgLst>
  <pc:docChgLst>
    <pc:chgData name="筠婷 李" userId="05eca34a6e8e16fa" providerId="LiveId" clId="{49B7A815-9680-4F20-AE50-D32359F2758B}"/>
    <pc:docChg chg="undo redo custSel modSld">
      <pc:chgData name="筠婷 李" userId="05eca34a6e8e16fa" providerId="LiveId" clId="{49B7A815-9680-4F20-AE50-D32359F2758B}" dt="2021-05-20T13:30:08.851" v="774" actId="164"/>
      <pc:docMkLst>
        <pc:docMk/>
      </pc:docMkLst>
      <pc:sldChg chg="addSp delSp modSp mod">
        <pc:chgData name="筠婷 李" userId="05eca34a6e8e16fa" providerId="LiveId" clId="{49B7A815-9680-4F20-AE50-D32359F2758B}" dt="2021-05-20T13:30:08.851" v="774" actId="164"/>
        <pc:sldMkLst>
          <pc:docMk/>
          <pc:sldMk cId="3580749944" sldId="259"/>
        </pc:sldMkLst>
        <pc:spChg chg="mod">
          <ac:chgData name="筠婷 李" userId="05eca34a6e8e16fa" providerId="LiveId" clId="{49B7A815-9680-4F20-AE50-D32359F2758B}" dt="2021-05-20T13:30:05.991" v="773" actId="1076"/>
          <ac:spMkLst>
            <pc:docMk/>
            <pc:sldMk cId="3580749944" sldId="259"/>
            <ac:spMk id="2" creationId="{BEFD027D-A199-4D14-A6F6-BE0A983BA16F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4" creationId="{2C200DE7-19B2-4665-A1ED-B520D4EBC8F9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77" creationId="{9E40A1DF-57C3-4AFE-8F29-A1C88E2617AB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78" creationId="{7FF65470-3088-4C18-BFD4-9254E1AFDB3E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79" creationId="{9513AE53-9F74-401D-A1C6-DEA652E978D1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80" creationId="{5C50825A-4CAE-4C34-A97F-9DFD0D13492D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81" creationId="{0CEFF984-60DB-4FD6-9EF0-F8FF88C69D9A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82" creationId="{1C205FC0-9129-42BC-8023-06D6E52358F6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83" creationId="{A4767A4B-2ED5-4AD7-B62D-2F77F2B76A4C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84" creationId="{C50BF0E1-8562-4932-AD28-1EB8776F626C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85" creationId="{94C20120-B7DB-4296-8C29-1F2546F7CECC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86" creationId="{420C31B5-0593-4B09-B682-0BA0679E991F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87" creationId="{9B2B0008-4177-4252-AFB1-D974C36C5FE2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88" creationId="{5B24C803-E854-4DC8-B74E-8C4C69C8C301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89" creationId="{276C6727-8B00-4399-9AAD-E1C1DD68504C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90" creationId="{9167F881-4CDC-410D-9E82-7F2F59424E45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91" creationId="{A1637FC9-73A8-4C16-91F4-16C7FD043DA2}"/>
          </ac:spMkLst>
        </pc:spChg>
        <pc:spChg chg="add del mod">
          <ac:chgData name="筠婷 李" userId="05eca34a6e8e16fa" providerId="LiveId" clId="{49B7A815-9680-4F20-AE50-D32359F2758B}" dt="2021-05-20T13:20:30.519" v="684" actId="478"/>
          <ac:spMkLst>
            <pc:docMk/>
            <pc:sldMk cId="3580749944" sldId="259"/>
            <ac:spMk id="1192" creationId="{6AC7F4EC-41D7-4E00-BD3D-844FD5FF328D}"/>
          </ac:spMkLst>
        </pc:spChg>
        <pc:spChg chg="add del mod">
          <ac:chgData name="筠婷 李" userId="05eca34a6e8e16fa" providerId="LiveId" clId="{49B7A815-9680-4F20-AE50-D32359F2758B}" dt="2021-05-20T12:32:25.671" v="120"/>
          <ac:spMkLst>
            <pc:docMk/>
            <pc:sldMk cId="3580749944" sldId="259"/>
            <ac:spMk id="1193" creationId="{DD7F284B-B4E7-4A42-A7C9-2072A7E57D1D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194" creationId="{3E892F84-0266-470B-BE3A-8E5744AFA506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196" creationId="{EBE611CA-8D65-457D-A4EA-694B43A9E9EB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198" creationId="{97176868-3D15-4A1D-A0E9-7742F4610CD6}"/>
          </ac:spMkLst>
        </pc:spChg>
        <pc:spChg chg="add del mod">
          <ac:chgData name="筠婷 李" userId="05eca34a6e8e16fa" providerId="LiveId" clId="{49B7A815-9680-4F20-AE50-D32359F2758B}" dt="2021-05-20T12:34:25.286" v="148" actId="478"/>
          <ac:spMkLst>
            <pc:docMk/>
            <pc:sldMk cId="3580749944" sldId="259"/>
            <ac:spMk id="1200" creationId="{17B072C1-F851-4A6E-A074-AF3B1E4A89B5}"/>
          </ac:spMkLst>
        </pc:spChg>
        <pc:spChg chg="add del mod">
          <ac:chgData name="筠婷 李" userId="05eca34a6e8e16fa" providerId="LiveId" clId="{49B7A815-9680-4F20-AE50-D32359F2758B}" dt="2021-05-20T12:34:25.286" v="148" actId="478"/>
          <ac:spMkLst>
            <pc:docMk/>
            <pc:sldMk cId="3580749944" sldId="259"/>
            <ac:spMk id="1202" creationId="{A3CF664C-A64B-4F5B-8945-F8204E6060A3}"/>
          </ac:spMkLst>
        </pc:spChg>
        <pc:spChg chg="add del mod">
          <ac:chgData name="筠婷 李" userId="05eca34a6e8e16fa" providerId="LiveId" clId="{49B7A815-9680-4F20-AE50-D32359F2758B}" dt="2021-05-20T12:34:25.286" v="148" actId="478"/>
          <ac:spMkLst>
            <pc:docMk/>
            <pc:sldMk cId="3580749944" sldId="259"/>
            <ac:spMk id="1204" creationId="{4680D6A4-E377-41A1-B88D-83DA06DF6539}"/>
          </ac:spMkLst>
        </pc:spChg>
        <pc:spChg chg="add del mod">
          <ac:chgData name="筠婷 李" userId="05eca34a6e8e16fa" providerId="LiveId" clId="{49B7A815-9680-4F20-AE50-D32359F2758B}" dt="2021-05-20T12:34:25.286" v="148" actId="478"/>
          <ac:spMkLst>
            <pc:docMk/>
            <pc:sldMk cId="3580749944" sldId="259"/>
            <ac:spMk id="1206" creationId="{8A26551A-F774-4D76-83C2-C0110B53AA95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08" creationId="{C07EAA3A-E9F4-4F49-A777-F19A39267DBB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10" creationId="{9290EB5A-3A44-4755-BD42-139753A531E6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12" creationId="{EDB8CD79-CCFC-4F15-9965-A5300496D87C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14" creationId="{7BDF0033-9010-41BE-8CCF-ADD44D4B1615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16" creationId="{228EC95B-F960-420A-8FFD-01944C2D4154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18" creationId="{595264C3-7CCB-4528-9423-C4C721D898BB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20" creationId="{E0B468D3-3B8F-4D0C-987E-935DC9E7E5A9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22" creationId="{C35E5263-E91F-4D44-B280-4D0D2386B583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24" creationId="{CAB87EEE-AE50-4042-951E-E42760FA5421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26" creationId="{84C734BB-80C6-4BDE-BD5C-E2A9300B871C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28" creationId="{DBD15286-E1AB-4867-86B8-84ABEF334CB5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30" creationId="{6312FF35-3E10-4E15-9BF1-B01EF6A14D58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32" creationId="{CBB52E95-28CC-4984-B488-5CDE3C114B20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34" creationId="{1809C484-F485-40A2-B405-DA7FDCD349DB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36" creationId="{6BB7316A-B8D4-4304-ADFA-902877F444AE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38" creationId="{23DF1439-CD5A-442D-AAFA-EDEBD0CECB39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40" creationId="{C2EE767F-9D0D-4BBC-970F-A1BEFB1C1B90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42" creationId="{03C5AF3F-D37A-4491-B065-4A3EA32A081C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44" creationId="{F4CC2F88-A394-4B87-A1FB-61179773EFD8}"/>
          </ac:spMkLst>
        </pc:spChg>
        <pc:spChg chg="add del mod">
          <ac:chgData name="筠婷 李" userId="05eca34a6e8e16fa" providerId="LiveId" clId="{49B7A815-9680-4F20-AE50-D32359F2758B}" dt="2021-05-20T12:39:00.466" v="235" actId="478"/>
          <ac:spMkLst>
            <pc:docMk/>
            <pc:sldMk cId="3580749944" sldId="259"/>
            <ac:spMk id="1246" creationId="{C4914576-190C-448A-80B2-37B1D5EA4B2A}"/>
          </ac:spMkLst>
        </pc:spChg>
        <pc:spChg chg="add del mod">
          <ac:chgData name="筠婷 李" userId="05eca34a6e8e16fa" providerId="LiveId" clId="{49B7A815-9680-4F20-AE50-D32359F2758B}" dt="2021-05-20T12:39:00.466" v="235" actId="478"/>
          <ac:spMkLst>
            <pc:docMk/>
            <pc:sldMk cId="3580749944" sldId="259"/>
            <ac:spMk id="1248" creationId="{94F05928-3357-4167-BE31-E8CED7189CDE}"/>
          </ac:spMkLst>
        </pc:spChg>
        <pc:spChg chg="add del mod">
          <ac:chgData name="筠婷 李" userId="05eca34a6e8e16fa" providerId="LiveId" clId="{49B7A815-9680-4F20-AE50-D32359F2758B}" dt="2021-05-20T12:39:00.466" v="235" actId="478"/>
          <ac:spMkLst>
            <pc:docMk/>
            <pc:sldMk cId="3580749944" sldId="259"/>
            <ac:spMk id="1250" creationId="{73675E1E-2DA6-4C96-94A7-5BCB90AE8F54}"/>
          </ac:spMkLst>
        </pc:spChg>
        <pc:spChg chg="add del mod">
          <ac:chgData name="筠婷 李" userId="05eca34a6e8e16fa" providerId="LiveId" clId="{49B7A815-9680-4F20-AE50-D32359F2758B}" dt="2021-05-20T12:39:00.466" v="235" actId="478"/>
          <ac:spMkLst>
            <pc:docMk/>
            <pc:sldMk cId="3580749944" sldId="259"/>
            <ac:spMk id="1252" creationId="{7A06EFA5-E22B-42EF-B451-94374ED03616}"/>
          </ac:spMkLst>
        </pc:spChg>
        <pc:spChg chg="add del mod">
          <ac:chgData name="筠婷 李" userId="05eca34a6e8e16fa" providerId="LiveId" clId="{49B7A815-9680-4F20-AE50-D32359F2758B}" dt="2021-05-20T12:39:00.466" v="235" actId="478"/>
          <ac:spMkLst>
            <pc:docMk/>
            <pc:sldMk cId="3580749944" sldId="259"/>
            <ac:spMk id="1254" creationId="{B2034496-7650-4B6C-BDAA-D778C269700A}"/>
          </ac:spMkLst>
        </pc:spChg>
        <pc:spChg chg="add del mod">
          <ac:chgData name="筠婷 李" userId="05eca34a6e8e16fa" providerId="LiveId" clId="{49B7A815-9680-4F20-AE50-D32359F2758B}" dt="2021-05-20T12:39:00.466" v="235" actId="478"/>
          <ac:spMkLst>
            <pc:docMk/>
            <pc:sldMk cId="3580749944" sldId="259"/>
            <ac:spMk id="1256" creationId="{AEE8FA6B-F666-45AC-8257-1822698779CF}"/>
          </ac:spMkLst>
        </pc:spChg>
        <pc:spChg chg="add del mod">
          <ac:chgData name="筠婷 李" userId="05eca34a6e8e16fa" providerId="LiveId" clId="{49B7A815-9680-4F20-AE50-D32359F2758B}" dt="2021-05-20T12:39:00.466" v="235" actId="478"/>
          <ac:spMkLst>
            <pc:docMk/>
            <pc:sldMk cId="3580749944" sldId="259"/>
            <ac:spMk id="1258" creationId="{D6640D1D-04C0-44D4-8E05-BDFB9228B055}"/>
          </ac:spMkLst>
        </pc:spChg>
        <pc:spChg chg="add del mod">
          <ac:chgData name="筠婷 李" userId="05eca34a6e8e16fa" providerId="LiveId" clId="{49B7A815-9680-4F20-AE50-D32359F2758B}" dt="2021-05-20T12:39:00.466" v="235" actId="478"/>
          <ac:spMkLst>
            <pc:docMk/>
            <pc:sldMk cId="3580749944" sldId="259"/>
            <ac:spMk id="1260" creationId="{41CEA7B5-EADA-43A4-A303-52BFCC8BFD4C}"/>
          </ac:spMkLst>
        </pc:spChg>
        <pc:spChg chg="add del mod">
          <ac:chgData name="筠婷 李" userId="05eca34a6e8e16fa" providerId="LiveId" clId="{49B7A815-9680-4F20-AE50-D32359F2758B}" dt="2021-05-20T12:39:00.466" v="235" actId="478"/>
          <ac:spMkLst>
            <pc:docMk/>
            <pc:sldMk cId="3580749944" sldId="259"/>
            <ac:spMk id="1262" creationId="{06A8E3E9-5A96-409B-B364-05174CE8D388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64" creationId="{23441571-174A-4D25-A6E8-45B38899C5E1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66" creationId="{F514A726-F175-4963-8C34-8D629DB6FFB0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68" creationId="{9B0E467B-9F89-4145-9364-8954BE61ABA8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70" creationId="{8159377D-63A2-4C6A-922F-68E7A1C8B370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72" creationId="{E6BDD498-4D09-4FDE-BEB6-1C1444D47BEE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74" creationId="{6F8E20E4-E33D-46F6-84CE-9C2E366A4F80}"/>
          </ac:spMkLst>
        </pc:spChg>
        <pc:spChg chg="add del mod">
          <ac:chgData name="筠婷 李" userId="05eca34a6e8e16fa" providerId="LiveId" clId="{49B7A815-9680-4F20-AE50-D32359F2758B}" dt="2021-05-20T12:43:08.539" v="265" actId="478"/>
          <ac:spMkLst>
            <pc:docMk/>
            <pc:sldMk cId="3580749944" sldId="259"/>
            <ac:spMk id="1276" creationId="{EACBE1DE-EBB1-4081-991A-02315D8C5A5A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278" creationId="{04B51FE4-3336-41B5-A6D7-091F1F62F301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280" creationId="{0FC0148B-9BC6-4348-A8B8-1D13BA1BD803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282" creationId="{59DFE2F0-3A75-4741-A44A-ACBC9B05A4D7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284" creationId="{FE20ED18-E26B-47E7-9BB0-CC0F0D4B5EEA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286" creationId="{7E8DEF33-0193-4907-AF50-2432504D82D1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288" creationId="{0BB3AB83-24FA-44D5-99CF-3E91FA9B499A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290" creationId="{C972DE76-D888-472B-8195-4953D2F56368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292" creationId="{03A0547D-0871-4B03-8A09-92DB382EBEB4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294" creationId="{983B772E-EB73-40F4-9B4E-97D433ED499F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296" creationId="{40AF531B-18B7-44FA-88BA-35DC7672BE07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298" creationId="{075A919C-D208-4991-8C33-EEAA3750CD72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00" creationId="{9FCCBA5C-F593-4487-8C69-6F053E87DA3F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02" creationId="{8252BDAB-D8C2-433A-8407-787B4EFC15E1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04" creationId="{4D0BAC21-3A93-4E09-8D0A-6AE8D3590AA6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06" creationId="{E2A3634A-C35B-4135-B7C6-7B4EF772DA65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08" creationId="{F3D4BC3D-0BD7-450B-9355-100976401C95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10" creationId="{0A38ECE4-A154-45F9-878F-7CBB4C467441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12" creationId="{1949DCE5-3A1F-453F-BA80-4F0B8E72C0C1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14" creationId="{F4B2D075-8D9E-4014-95F3-95103A42AFE6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16" creationId="{01A5ACA1-A7ED-4209-992F-1A9721B0FE46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18" creationId="{4F9742FE-5647-4DAF-8B29-EAD643C4D075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20" creationId="{01BDF856-A60D-41B7-9D3D-F667AA6DBD2F}"/>
          </ac:spMkLst>
        </pc:spChg>
        <pc:spChg chg="add del mod">
          <ac:chgData name="筠婷 李" userId="05eca34a6e8e16fa" providerId="LiveId" clId="{49B7A815-9680-4F20-AE50-D32359F2758B}" dt="2021-05-20T12:47:59.108" v="400" actId="478"/>
          <ac:spMkLst>
            <pc:docMk/>
            <pc:sldMk cId="3580749944" sldId="259"/>
            <ac:spMk id="1322" creationId="{4F70A6CF-B932-4130-99CE-FE9B389785BF}"/>
          </ac:spMkLst>
        </pc:spChg>
        <pc:spChg chg="add del mod">
          <ac:chgData name="筠婷 李" userId="05eca34a6e8e16fa" providerId="LiveId" clId="{49B7A815-9680-4F20-AE50-D32359F2758B}" dt="2021-05-20T12:47:59.108" v="400" actId="478"/>
          <ac:spMkLst>
            <pc:docMk/>
            <pc:sldMk cId="3580749944" sldId="259"/>
            <ac:spMk id="1324" creationId="{278DEC57-D526-4509-A5BE-8EE8501B2BDA}"/>
          </ac:spMkLst>
        </pc:spChg>
        <pc:spChg chg="add del mod">
          <ac:chgData name="筠婷 李" userId="05eca34a6e8e16fa" providerId="LiveId" clId="{49B7A815-9680-4F20-AE50-D32359F2758B}" dt="2021-05-20T12:47:59.108" v="400" actId="478"/>
          <ac:spMkLst>
            <pc:docMk/>
            <pc:sldMk cId="3580749944" sldId="259"/>
            <ac:spMk id="1326" creationId="{40420842-B241-47B4-A842-8BB05D8C5D5D}"/>
          </ac:spMkLst>
        </pc:spChg>
        <pc:spChg chg="add del mod">
          <ac:chgData name="筠婷 李" userId="05eca34a6e8e16fa" providerId="LiveId" clId="{49B7A815-9680-4F20-AE50-D32359F2758B}" dt="2021-05-20T12:47:59.108" v="400" actId="478"/>
          <ac:spMkLst>
            <pc:docMk/>
            <pc:sldMk cId="3580749944" sldId="259"/>
            <ac:spMk id="1328" creationId="{7DDB1F85-35E8-49E9-A97C-2F9D07A5FF58}"/>
          </ac:spMkLst>
        </pc:spChg>
        <pc:spChg chg="add del mod">
          <ac:chgData name="筠婷 李" userId="05eca34a6e8e16fa" providerId="LiveId" clId="{49B7A815-9680-4F20-AE50-D32359F2758B}" dt="2021-05-20T12:47:59.108" v="400" actId="478"/>
          <ac:spMkLst>
            <pc:docMk/>
            <pc:sldMk cId="3580749944" sldId="259"/>
            <ac:spMk id="1330" creationId="{2103B10F-7100-4D8F-9C42-5A63A0EBF46F}"/>
          </ac:spMkLst>
        </pc:spChg>
        <pc:spChg chg="add del mod">
          <ac:chgData name="筠婷 李" userId="05eca34a6e8e16fa" providerId="LiveId" clId="{49B7A815-9680-4F20-AE50-D32359F2758B}" dt="2021-05-20T12:47:59.108" v="400" actId="478"/>
          <ac:spMkLst>
            <pc:docMk/>
            <pc:sldMk cId="3580749944" sldId="259"/>
            <ac:spMk id="1332" creationId="{D64D154B-F1E6-4971-9692-C4952C5E8CA5}"/>
          </ac:spMkLst>
        </pc:spChg>
        <pc:spChg chg="add del mod">
          <ac:chgData name="筠婷 李" userId="05eca34a6e8e16fa" providerId="LiveId" clId="{49B7A815-9680-4F20-AE50-D32359F2758B}" dt="2021-05-20T12:47:59.108" v="400" actId="478"/>
          <ac:spMkLst>
            <pc:docMk/>
            <pc:sldMk cId="3580749944" sldId="259"/>
            <ac:spMk id="1334" creationId="{882BDDE8-28EF-433B-89BF-7A5FE7F6ED06}"/>
          </ac:spMkLst>
        </pc:spChg>
        <pc:spChg chg="add del mod">
          <ac:chgData name="筠婷 李" userId="05eca34a6e8e16fa" providerId="LiveId" clId="{49B7A815-9680-4F20-AE50-D32359F2758B}" dt="2021-05-20T12:47:59.108" v="400" actId="478"/>
          <ac:spMkLst>
            <pc:docMk/>
            <pc:sldMk cId="3580749944" sldId="259"/>
            <ac:spMk id="1336" creationId="{AC3912C9-DE9E-45F6-B917-FF72A968BAC9}"/>
          </ac:spMkLst>
        </pc:spChg>
        <pc:spChg chg="add del mod">
          <ac:chgData name="筠婷 李" userId="05eca34a6e8e16fa" providerId="LiveId" clId="{49B7A815-9680-4F20-AE50-D32359F2758B}" dt="2021-05-20T12:47:59.108" v="400" actId="478"/>
          <ac:spMkLst>
            <pc:docMk/>
            <pc:sldMk cId="3580749944" sldId="259"/>
            <ac:spMk id="1338" creationId="{B9D5644A-A9B0-4509-AFF8-E9E4CC7CD568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40" creationId="{E226D4DD-23B3-4BBA-B558-20B7D8EB65EC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42" creationId="{03AD13D6-A7C4-42C8-9815-7FC8279B7D00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44" creationId="{463E1962-2D8E-4B83-AF5B-67AF0678D0D9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46" creationId="{908E0813-0DCF-4D34-BA12-AD9EE0B785F8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48" creationId="{E5535E9B-9295-4477-83B4-52ED74FC4B16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50" creationId="{3F23DD69-ACC5-4874-8A6E-0294D4A099C8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52" creationId="{E8E845A0-399B-4DFC-9391-F2A2F5159460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54" creationId="{6B74E698-9AAE-4C18-84C9-EB7AE3EB83A8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356" creationId="{4B4F96A5-9C94-4B71-B522-F7760C7D48D4}"/>
          </ac:spMkLst>
        </pc:spChg>
        <pc:spChg chg="add del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680" creationId="{3F4FEF53-DBB4-49F7-B8A8-5209876BDB7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730" creationId="{698CC423-21FB-4A3E-837E-2C0F94CCF41E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736" creationId="{33C83890-9793-422F-AC81-FD39F4EABFA9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742" creationId="{3C3511F5-DC0E-4D57-B172-A1B0C340A9F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748" creationId="{A7B244C6-2903-4357-A315-7FF498834B3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754" creationId="{C0A88330-83D7-420F-8DD7-5DEC2F62F365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760" creationId="{44173D96-D077-4E57-8490-6F3DAB7B1FA5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766" creationId="{E5361A5E-A65A-44B9-B6E0-56660E7A934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772" creationId="{576FE01D-F3B7-4D4E-BF35-0402110D9EAA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778" creationId="{6FA04654-C8F8-4C3F-9EC4-62E2FEE2EC9C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784" creationId="{B9EC2268-248D-4DC5-9205-2E1B0B042EDF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790" creationId="{62793EB2-B0C7-405E-BF48-DFED9D116AE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796" creationId="{A5618396-748B-4556-9B52-DAA5C5E8B091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02" creationId="{4DCBE898-1C43-420D-98F1-6BD2B1A3A1B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08" creationId="{B6EA05EC-D06C-454E-ADD5-13A42919431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14" creationId="{09D9D133-B230-400E-8EA8-A421427ADF57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20" creationId="{A5BDC200-A2C1-4E18-AC2A-DDC8630C90FD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26" creationId="{3BD1F3ED-EBD9-47C1-BAC9-B33A7ED9B194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32" creationId="{9357BE05-AB9A-465E-96A2-E557C3D1131D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38" creationId="{C4B25569-CDB0-4918-BD42-B0E8E3CEB80E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44" creationId="{E64B411D-16B4-4E20-9745-2C0DCDC6534E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50" creationId="{AC8BF7FD-C5F1-44BD-9EE2-6B12CC31907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56" creationId="{F7EED023-8A29-4E9A-BE93-08E2D05CE80F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62" creationId="{D40033E1-845D-41F0-9448-CEE4618A000F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68" creationId="{7CB5D8FF-4E60-47C3-A4DA-26023D9792D6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74" creationId="{47291967-CAF1-48A1-B1B1-CECBBD5E4A84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80" creationId="{098E2A2F-CF28-41BB-8FB5-3BA21DF2AD7E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86" creationId="{90478312-9AF1-4B49-BCC2-45B25DCB05B7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92" creationId="{3FB130C5-CBC4-4DFC-A63E-0020720F2AF9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898" creationId="{BA19F352-A8BC-4E38-8675-8A8CC36CA2C4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904" creationId="{3EA52D46-5F9D-4B92-908A-DA1381C2E12D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1910" creationId="{C9C08E87-56B8-4825-A14F-6D889648919B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20" creationId="{2812DBB1-29A3-45EC-952A-6BD2DC01985D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22" creationId="{985DE0FA-2CB4-4436-8176-AF26169A2955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24" creationId="{D8361F29-B422-42A2-99D4-FE130895F0DD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26" creationId="{D8818789-45F3-4907-8453-A276C5CEC4C0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28" creationId="{6BC172F6-A6A3-42F5-9AB5-D45BE1FC7CAF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30" creationId="{D96CA7B7-440C-44E4-94A9-C9F1FD898782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32" creationId="{C89DE952-83E8-45B3-A06E-58142F91E409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34" creationId="{E45027F2-B5C1-4AC6-BFB8-0C2E5ADAB1E1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36" creationId="{3E452927-8A3D-4A87-9186-65EFBAF9B2D7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38" creationId="{3E7DC142-AB27-4581-B16D-48A60EBAB8A4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40" creationId="{D55D8BA0-E131-438E-AA7A-43F9159510D8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42" creationId="{F42EEAC8-2A3C-452A-9849-2C9D29E0D937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44" creationId="{A386F4A3-DB8C-48EB-8A7A-FF3D42879237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46" creationId="{1E97235A-506F-4A7F-A82D-50D9FD8FF09F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48" creationId="{6BCBE1AC-7C25-4E33-B7F3-1E2394D9ED79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50" creationId="{37F003A0-B6EB-4543-832E-E80807581A10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52" creationId="{D63EEB53-8C5F-475E-A253-F5F78D39FB93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54" creationId="{44F354DC-B7F5-4631-93D5-EEA00D47C76C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56" creationId="{FFEF16D3-D8CD-4983-8FCF-35D49DAFE48C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58" creationId="{1B3C63C6-573A-4F2F-AE5B-3CAD10E6F3F8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60" creationId="{788BC93D-4CEE-465C-B985-FAB8A64347F8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62" creationId="{E9356700-302C-4E0F-995E-EBD9F51B7D7C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64" creationId="{16515D1F-95FF-4631-B3A9-96BE52DDCE2C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66" creationId="{C804FC9C-9B1E-4F32-8DB7-D0170BDF1E1E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68" creationId="{ACBD2BEF-B9E2-4E75-8F16-8689EAF9B8BD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70" creationId="{DEA0A6F0-0E98-4FCC-A76A-940D9820BE65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72" creationId="{C794DFAD-A7DB-4490-86BF-3AF8CAD70130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74" creationId="{FD215F42-FE79-4252-8E61-CB19E26269FD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76" creationId="{F8FAAA94-B8C4-44ED-AD89-98EDC61B16A2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78" creationId="{3D1F747A-0835-474B-9B6E-B26D3F75FB43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80" creationId="{78408AB4-8DDF-4A7E-8172-508977EAFF4C}"/>
          </ac:spMkLst>
        </pc:spChg>
        <pc:spChg chg="add mod">
          <ac:chgData name="筠婷 李" userId="05eca34a6e8e16fa" providerId="LiveId" clId="{49B7A815-9680-4F20-AE50-D32359F2758B}" dt="2021-05-20T13:30:08.851" v="774" actId="164"/>
          <ac:spMkLst>
            <pc:docMk/>
            <pc:sldMk cId="3580749944" sldId="259"/>
            <ac:spMk id="1982" creationId="{9F280EFA-4701-4AE1-AA51-27076A72217B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876" creationId="{316C9874-F286-41CD-98A6-9A23903BF0CA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882" creationId="{71B0184C-372C-4AEA-AC7D-7B8BD5F7058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888" creationId="{5D5CABAE-4B16-4F83-9DAA-10C45C001E38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894" creationId="{7FAEB0AB-6F0E-4201-8ED0-98AA37D27C4A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00" creationId="{BDBB4C3A-B84C-42A1-8E99-86AC8F62E54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06" creationId="{0F4BBA3F-85C2-4023-B20E-5AC8BEC5F714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12" creationId="{5580050A-020F-4582-9D2D-379643C4B0F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18" creationId="{BCAA8066-D593-4070-AB87-BC30B5F5A347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24" creationId="{4F0081FB-B2F6-45B0-A2B2-F901AB52BE3F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30" creationId="{1CACB8DC-7450-493B-9CF5-230D57EFD39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36" creationId="{647B0EA1-5C9A-4E88-88F2-1C8EF92F8EBD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42" creationId="{E98E2445-65D0-4177-BD05-EB87B23DA8BB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48" creationId="{7CA0B23D-C34A-431C-8387-DF84D2C108F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54" creationId="{B8A79580-7C2A-4605-89DF-99C56C189697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60" creationId="{F9E3D019-AC52-48FA-B636-60BEA4E2CE0B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66" creationId="{13F39FD8-D104-4A0F-9F37-187741E9B18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72" creationId="{4BC58162-BC11-4DBB-BBB1-47DCEF20095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78" creationId="{03347ADC-E458-407B-90BF-C18051CFD071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84" creationId="{85B27A6B-A7F1-48A1-9819-2BC884E780D0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90" creationId="{0405DE15-1404-4790-8984-7D709868E8F4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2996" creationId="{A2494051-A54B-4D0D-BB01-E28E02B4131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02" creationId="{B35CE90F-0DBD-4E46-B74A-1089F090543C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08" creationId="{281D3D91-0698-4E2F-B5B3-0C49BE297F6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14" creationId="{A04E4CB8-3D09-48F6-98E0-72B098E4B3E9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20" creationId="{25AE1026-A715-4DBB-830B-F6DC409DD225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26" creationId="{76BD0E90-0313-4ACC-A524-02D7865500E7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32" creationId="{4C595C71-9A76-4F38-B1BD-D6A880D27111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38" creationId="{B70BC0DB-57C1-4B6E-A781-9A1CEC763E21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44" creationId="{DA13751E-C085-40A6-B491-D137EA0C2CAF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50" creationId="{2BC14234-0FD2-4D6D-AB24-ADA71E184318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56" creationId="{E2BB218A-7133-475B-8596-AB25C1CFB07C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62" creationId="{5695CE55-BC9D-4CCC-9C2A-CE6AFF17665A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68" creationId="{6C1416BC-FE8A-47C3-A688-9537506DBB49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74" creationId="{D952F63D-ABED-46A8-98E6-069EC85D040B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80" creationId="{1FE0AFD8-9E68-48E3-9FAD-4D049E8842EE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86" creationId="{CBCADB20-408F-4C46-B2B3-A75D6F0CB9DD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92" creationId="{25FE70E1-A032-44CD-830C-050FF6450B6B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098" creationId="{773D0327-1956-4323-AE53-27E158983DB1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04" creationId="{E5B6DFAA-AF3B-4657-B52B-3D87FCECCDE1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10" creationId="{EB16F5CE-E873-4D3C-A995-8350B5524637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16" creationId="{D0061C98-9C94-40B7-BD32-5C5565DAB6BE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22" creationId="{FE424832-20C9-4F25-8059-5FC89D0312DD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28" creationId="{5D6B45D8-FADF-43F2-8B1A-A55390F7C651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34" creationId="{9CC53FC0-FC98-470E-9651-607D71C7A5C8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40" creationId="{9450C1A5-36F8-4FFE-946F-F30404A3E03E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46" creationId="{3FE1DFF6-7E73-4062-BAAA-046CBD2F2401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52" creationId="{B23F6EF1-8B11-4B79-B9F9-50074310D0C9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58" creationId="{565E36DF-C99C-4409-A80D-B65CD602C170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64" creationId="{DBC0890A-8F33-4AC4-A63B-72BFC8EB52D9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70" creationId="{79ABDE5C-5509-44E0-A8CB-62DA3BA9581A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76" creationId="{EA9FD72B-EFC2-4271-B717-711FBBEACD9D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82" creationId="{3F8B6EA5-D9E7-4DC8-A527-E8382F3CC34B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88" creationId="{3910C9A2-A928-45B3-BB4F-36E842EA41BA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194" creationId="{08480B31-7907-434A-8CCA-B8C30EED20A0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00" creationId="{176C2AA0-0FE8-4C4D-8918-D35FFDEF411E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06" creationId="{48658F5E-2540-4786-9CDC-1491C1D1535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12" creationId="{F38EEF3A-5042-4620-A97D-56E7590F72DE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18" creationId="{1963611D-AE5D-473C-9038-AE44FB07A68C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24" creationId="{E6DD1381-1E76-4DCF-80C4-4EFB4281C189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30" creationId="{6B33496C-DF33-4A78-BCD1-7B7F43BB27B4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36" creationId="{F5B8A161-06F1-4750-84BA-813270FE0FFE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42" creationId="{178DD211-D183-485C-9D12-F8F61BBB93AB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48" creationId="{354874D8-0F9A-4077-AB36-1ABBF4B333A5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54" creationId="{A0BD4C65-6498-42FB-B8A4-C6A00421DBCD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60" creationId="{8AFEB4AB-6031-4186-8B29-542F52C2D66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66" creationId="{514AE9FF-EC08-437A-9E0A-F253119978EA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72" creationId="{9315B544-0881-49DC-9F9B-104039D2754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78" creationId="{3938CA76-9BDB-46AF-B268-80CFB2AC76FF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84" creationId="{70E0243E-3D5B-41F6-A1DF-A3DA5DB310D8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90" creationId="{1AD89B16-A58A-4F1C-A439-A373716D9015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296" creationId="{8CEF2F26-E0FB-48BE-87B5-CD100B29429C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02" creationId="{6CD77C2B-5669-482F-819A-D60F947ABF81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08" creationId="{97E6678F-7981-455E-9DF9-E2AABF31C058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14" creationId="{CFC5F74D-BDAE-409C-B69F-972C29B6515B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20" creationId="{5D08B839-DA4F-41E3-B7E7-59A1F7DF61EB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26" creationId="{A292FCE2-DEEB-48B9-8BD2-760F3AF5EEC7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32" creationId="{F7412C8C-BB36-4208-B858-6E66A23978C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38" creationId="{6D7F8EBA-ECF5-42FB-BA28-7C967B130C8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44" creationId="{7CE99BA9-4051-4F0B-9A9F-EA0C4733E058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50" creationId="{A041D6C5-3C3E-4129-8071-D6A57925C3C6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56" creationId="{420F94EB-251A-4AF8-B8CA-D0C32A676D58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62" creationId="{F5EDFCE5-86A6-4097-BBF0-2C933452B780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68" creationId="{35D6F443-88C7-409A-8EA1-B116A3027AC9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74" creationId="{CD7E227C-8CDB-411A-B7AF-C6DDC708BDD7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80" creationId="{A49AF6E0-FF1E-465E-8323-4CED661EA855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86" creationId="{7794303B-59D9-4E44-B35B-D96B9E0CB16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92" creationId="{B121471F-DC17-47B8-88F6-C3D49AEDAD2C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398" creationId="{0EADAA43-8FBF-4B99-ACFA-4589046BC624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04" creationId="{4B5234E0-27E0-44C9-927E-CFA3D48A2025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10" creationId="{22EE9B94-5AD1-4059-98F3-1445B26B4BB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16" creationId="{D68484EC-C2FD-47EC-8E73-82582DB0B507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22" creationId="{63F825C9-C7F5-4814-B600-EA84A0B38C94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28" creationId="{E1898F40-57B5-40DD-9CD9-0D5E8F1EB2CD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34" creationId="{B699BA86-32F1-42DE-9C32-3F31FF0F7B6E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40" creationId="{2BEEEB55-12D3-4CF8-97D5-894242FCDBED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46" creationId="{D5F28784-8699-440C-9AF2-8994EC303A5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52" creationId="{B4591394-951D-4912-9097-962273C1DDDD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58" creationId="{F0B4DBBF-99A3-45BA-8B85-7E0217539B78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64" creationId="{BA073699-02F0-4EAF-A461-017FE3AC6BDF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70" creationId="{C2B67EC5-358C-425A-9DAC-80D53ACD9ADC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76" creationId="{C7949D12-30F1-4A89-83D2-5AEAB63F4A28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82" creationId="{4C283D56-565F-432C-846E-31090F46C178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88" creationId="{9311AFEF-CB77-4AE2-B5EA-5A03CB87F89A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494" creationId="{6E673F54-B675-43CE-8214-73AFE9F4646F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00" creationId="{FC3BD471-E467-4B33-A662-F1002771F9B4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06" creationId="{144B775E-D6F5-4208-9767-67EEEF39D047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12" creationId="{A1032109-BC0F-4B27-BE20-03A8919B257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18" creationId="{550994C0-E436-4BDB-950B-51B35020DB4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24" creationId="{5BC4F432-C377-44BF-A964-4E4F9B9FE255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30" creationId="{AC52ADAB-4CC1-4466-BD5A-538B7D167B6F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36" creationId="{72004245-9E4A-44DA-A09C-9CDD69789BCF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42" creationId="{D6CC1D1F-775A-40EB-A3B4-A5B0A8E96D5D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48" creationId="{3F1F9F1E-F551-4053-8DBB-330610E28B2B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54" creationId="{7A550588-43FE-4D9D-8A33-A2E5B688B8DB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60" creationId="{12E97DBB-E577-4EC4-A083-3F294999023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66" creationId="{A9D1067D-C487-41E9-8D67-23F6B1AE25F5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72" creationId="{36C30334-F515-43E0-B2A4-9FD5CC63B3CF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78" creationId="{40A0DAD8-FA62-4C6D-87DE-FB55666670B3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84" creationId="{58D3B6E5-125D-42BF-A66C-D04AE39B77CC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90" creationId="{44A84661-C361-479D-B777-B6611573FA4E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596" creationId="{18FEA2F8-5F81-4E7F-A0A2-99379AD20B12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602" creationId="{96A9964F-F707-4345-990D-11F4B62D1DCD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608" creationId="{C50D393C-7540-4960-8D83-4DFD040F61AB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614" creationId="{C9878FCE-C30D-4500-B4F4-6354FAC74C1B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620" creationId="{8DB7F079-8B14-4784-B548-58F3A6BD12C6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626" creationId="{848273CD-0656-4B62-B49B-D2BCF0EB744E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632" creationId="{4E26353D-DE63-4A96-AAB2-B8D2C7AA1EF0}"/>
          </ac:spMkLst>
        </pc:spChg>
        <pc:spChg chg="mod">
          <ac:chgData name="筠婷 李" userId="05eca34a6e8e16fa" providerId="LiveId" clId="{49B7A815-9680-4F20-AE50-D32359F2758B}" dt="2021-05-20T13:20:14.891" v="683" actId="164"/>
          <ac:spMkLst>
            <pc:docMk/>
            <pc:sldMk cId="3580749944" sldId="259"/>
            <ac:spMk id="3638" creationId="{BF5B8062-05A1-41EA-9DB1-520D21443C84}"/>
          </ac:spMkLst>
        </pc:spChg>
        <pc:grpChg chg="mod">
          <ac:chgData name="筠婷 李" userId="05eca34a6e8e16fa" providerId="LiveId" clId="{49B7A815-9680-4F20-AE50-D32359F2758B}" dt="2021-05-20T13:30:08.851" v="774" actId="164"/>
          <ac:grpSpMkLst>
            <pc:docMk/>
            <pc:sldMk cId="3580749944" sldId="259"/>
            <ac:grpSpMk id="3" creationId="{7DEA33DD-77F6-4C9A-908F-1AD0AE65630C}"/>
          </ac:grpSpMkLst>
        </pc:grpChg>
        <pc:grpChg chg="del mod">
          <ac:chgData name="筠婷 李" userId="05eca34a6e8e16fa" providerId="LiveId" clId="{49B7A815-9680-4F20-AE50-D32359F2758B}" dt="2021-05-20T13:16:39.498" v="643" actId="478"/>
          <ac:grpSpMkLst>
            <pc:docMk/>
            <pc:sldMk cId="3580749944" sldId="259"/>
            <ac:grpSpMk id="11" creationId="{E9ECB9A2-CE1C-4242-804C-7F318024745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406" creationId="{694D08F5-8AA4-4F8E-B0DB-3AB551F20A1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690" creationId="{EFB1A47A-B035-409B-954B-43DE7BCF92D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27" creationId="{90FD7F1C-C66A-4DCB-8EE1-186C4CCF058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28" creationId="{A8CE8411-E313-4DD9-84FC-F7CDC91096A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33" creationId="{E213B69A-B0D3-4C40-8765-EDD75903B38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34" creationId="{66F7603F-A988-4A34-9947-5BF6FF0EB21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39" creationId="{1FDD18DB-0C9D-4233-85BE-BB7E017EBEA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40" creationId="{D6C0B89A-ECE2-44E9-A508-26AA923D8F5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45" creationId="{6D972CA9-E283-408B-9877-A5DC5E5CD7E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46" creationId="{01ACFC0A-2E49-43C0-BD60-BA0E5E9B212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51" creationId="{23FD016B-EAEF-4E10-AAEC-38F13F4AC68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52" creationId="{A9B0A805-41E5-4722-9714-5B766D22129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57" creationId="{6318594F-7034-4998-B678-34A2E94CE5B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58" creationId="{B39A732E-C112-4ED9-A960-FB8ED0D0CE8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63" creationId="{3AA1D6EC-B441-4589-9545-808A6D6FF57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64" creationId="{795BE303-C1AA-4C45-91F7-0DE0A6A3FD6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69" creationId="{9AA2138C-F50D-4EF3-B34E-7E2C6DC9E66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70" creationId="{05630A21-BA76-4478-8B36-E9C212F5B24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75" creationId="{AEB3BBAA-3C3B-4CE4-87C8-3B7528E089D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76" creationId="{0342C454-BD47-4FFC-9180-8A8DFCE5568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81" creationId="{96F5FA49-93FD-4684-AD50-6F067049153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82" creationId="{FF0A26AC-041D-4636-A503-1194979D8BD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87" creationId="{162E1C5F-A1A6-4324-BD3C-9FEBC02FE1F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88" creationId="{E3CAA87E-4064-43C7-9D0D-E184D6FA8A6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93" creationId="{E260AB7B-8667-415D-B2BC-23E2BE8393E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94" creationId="{BD1DF94D-5C90-47AA-BFDC-DAAD125ACCE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799" creationId="{5E79C626-869E-4514-8AD9-BE65FE8EE37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00" creationId="{C22C2D20-0105-4869-8588-276C96D9C24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05" creationId="{D39EF1DD-DBAD-41AC-897B-0A7E9A2D015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06" creationId="{1D5530FD-0F8E-4248-ACF1-040BD148D9C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11" creationId="{CEB50860-E398-4EDF-9D96-2D44E6A2BD8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12" creationId="{AF374E38-9161-4B84-B9A0-1324111962D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17" creationId="{02B13DAD-7D3D-4A7D-BF4F-1E831D52AC6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18" creationId="{666CCE51-0E8C-4DA1-BBF0-B791761EC6E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23" creationId="{B6A84B3A-65F7-4938-B46A-6D1775D3F31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24" creationId="{FA77B8D5-16AD-4CA5-8F34-6CDE9E907FF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29" creationId="{B690F094-0C2A-49B5-A641-F4500C2876A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30" creationId="{70872DC7-CAA9-4787-827E-5A49CF9643B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35" creationId="{7D2D2BA1-EF6D-4F74-9F85-C0B978498DF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36" creationId="{57B623A6-1D63-475B-A9E6-543B6FED3FB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41" creationId="{8923EDE3-CF26-4EB7-AC6D-2C38409A026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42" creationId="{D7A2CC4B-33D3-4CC0-A586-261D1EDB77F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47" creationId="{7A8C79E9-CD24-40C6-9818-763AF6A2645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48" creationId="{66803327-DFFA-4DD3-B666-22E22F75720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53" creationId="{23A2041D-BD0A-4DCF-850C-6A5605402EB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54" creationId="{218D6E85-D8F1-4D23-A97A-ED6404E4932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59" creationId="{BD0EFF97-653A-4AD9-96F4-846FFE751A9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60" creationId="{0FF448E8-BD01-447F-A714-DBC9F0CDAF3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65" creationId="{47EF4006-B07B-4B1F-BB82-66B18EF7C95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66" creationId="{8C4F5490-3C06-4727-8BAC-B1A54D2998E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71" creationId="{ACB9543F-00B0-43CF-9055-DE8CC831C1E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72" creationId="{23C9A328-00B7-495A-9376-3C6EDE0DE6E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77" creationId="{90F053E5-941E-45EE-9739-87370580A52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78" creationId="{4ED4FBA9-FB63-4491-9057-A5142FDD817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83" creationId="{9EB9CD73-3385-46EA-9435-7AFF5B9C130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84" creationId="{E06EAF2B-EEA3-4522-AE28-03B2BB855CB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89" creationId="{D869CA4B-1D67-4185-B640-AE3FCA150B3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90" creationId="{F1051CDE-5310-41D5-9798-FC7497B5AF4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95" creationId="{8615CEC2-EF3D-4B81-9481-607EA294D54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896" creationId="{E0ABBB6A-B455-461A-BACA-8B49652EA45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901" creationId="{FC817E25-2C3F-44D9-A7CE-334889E243C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902" creationId="{55F1DE3C-1EA1-4ACF-AB43-8CB4C697715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907" creationId="{44C04FD2-DC1D-4924-ACE0-AE173BA0B97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1908" creationId="{39B1E85A-DFA4-407E-88E5-FF9345B083E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873" creationId="{2299BFAB-0BBB-4C3C-9554-6B2B98EACD9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874" creationId="{530DEA6E-0174-4842-BDDC-6348C60F105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879" creationId="{AF52A89D-6F44-48C2-BB73-60D9B32885A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880" creationId="{F3A88D6E-5874-4861-A1EC-8907521DA55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885" creationId="{D0D7414E-B2E4-4105-8320-2B788DC825D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886" creationId="{4D7739F9-8313-4F6C-90C5-55DA865A18E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891" creationId="{1CEF6AB1-7AF0-482B-9077-F4E4C410F03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892" creationId="{9544B6E0-1146-4B74-BB95-AAC30C7BB0C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897" creationId="{329782D1-0F9E-4B7A-9C28-EB1D99C08F8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898" creationId="{D42ECFC9-BE3F-476A-A185-7FC023A8EF9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03" creationId="{A6A20DC4-5DFC-4D48-8A84-0F82F518131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04" creationId="{30742CB9-C8F9-41DF-B4FD-5DCA4E907E1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09" creationId="{5E6A8EFE-167C-4FA5-A829-E2C68053CF8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10" creationId="{2D600798-4A95-4103-9870-B6F8E7FC0E8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15" creationId="{4A54F23A-DDF2-4012-9EE5-3BA21C82974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16" creationId="{73AA666D-544F-48D6-9018-D438004F888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21" creationId="{DA433F18-5018-4029-BD73-1C450F88D11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22" creationId="{EDAF1E39-9534-440D-B105-0415F2872DE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27" creationId="{412CF0D3-DF26-4270-BAC7-47209A04788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28" creationId="{E2912B03-AB8F-4E2F-9D68-21F957ABD7B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33" creationId="{077A94EC-7AF1-46A9-ABBB-E22B0A51064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34" creationId="{172B6E89-FF03-450E-8B50-5622A25EAEA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39" creationId="{7A290EA9-A0F8-4A28-AFF1-C0E27E89334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40" creationId="{61CED0AD-2F91-4884-90B2-920AB8BA5FC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45" creationId="{F73FC56B-548E-47E3-86B7-AFD603F43CD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46" creationId="{3D243C9A-2F12-4920-BBD7-1E409D4E7C1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51" creationId="{4E686C1F-6DD0-4B03-A86B-F334D7394BE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52" creationId="{790277C5-E327-4625-812F-196F83AE1D5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57" creationId="{59EB8C42-A222-4730-9292-9608A9694A0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58" creationId="{2E7654E7-3AE7-4CBB-A977-88A1488819A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63" creationId="{D590B65E-F13E-4F3D-900B-C6F9ACF3902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64" creationId="{98BB27DB-47E2-421B-BCC9-0BC43562225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69" creationId="{5237AC2D-3FB8-41D0-999D-458A9C0CAE8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70" creationId="{5D0AF850-1AFF-4474-AE44-6E4A8E2D703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75" creationId="{97AB2863-0E64-4481-BB92-A913273BE16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76" creationId="{0D45016B-96A2-4AD2-84A4-BD554CE6FEB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81" creationId="{6716A14B-AC2E-4E38-9308-F3A20CBB0D3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82" creationId="{F9C0CDC8-FC27-4680-AEAE-F7619E964C9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87" creationId="{3FA55A77-B880-416B-BCB2-BBB8A1AC068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88" creationId="{F02F5EC8-83B5-4AB0-A033-8D3852A5328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93" creationId="{BF57E4AC-3103-4344-BD9C-0937D774426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94" creationId="{C25C8961-847A-4AC2-B7A8-883CA5B5322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2999" creationId="{9F706D26-8E98-4573-AA52-FAD30926BD7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00" creationId="{0BE018FB-E63A-44E7-9272-0F8516694B6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05" creationId="{BFA70D9A-58C7-4273-BAF9-E6AA7259FB2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06" creationId="{975B2A7C-3999-498B-A328-C4087F74CC7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11" creationId="{8FE7D71A-CB13-4123-B0DA-00000CECA1B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12" creationId="{536390BD-D24A-4D33-970A-B80F400D0E9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17" creationId="{2D347A7B-403D-4455-A644-23C214D37FF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18" creationId="{381046EC-6052-4B1C-83F0-E85E25E215D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23" creationId="{0742C240-BEE9-415F-9388-EDD5EC72587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24" creationId="{88AA1B15-BFBA-4BDC-B198-2818E12CB0F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29" creationId="{A832ED72-518F-43B7-9B1B-72BD871D43D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30" creationId="{54CD4B2A-D7E6-4F2A-A6EE-0515AD5661D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35" creationId="{14930B30-4F20-4B2B-BF72-E8DE5E5D7F2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36" creationId="{7DB6D838-9D90-49E2-BB91-4E726E136EE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41" creationId="{2DA1A505-1E92-41C8-B653-CEB4C9B3A0D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42" creationId="{90F5DBFB-CA51-45E4-B98D-A1BA34D776D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47" creationId="{4DE58156-DCA0-4F88-8DE4-A3F0E2FC351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48" creationId="{B786D5F5-1B52-4A3E-8F4E-CBE8694B3B7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53" creationId="{97A7B508-6B58-417E-B851-BFC832544DF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54" creationId="{EDE4816B-B2D7-46E8-83E1-F6D4416291D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59" creationId="{7427E93C-58B3-448F-A4E9-6B521BA210F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60" creationId="{5C60BF25-9832-473E-A7CB-65A5B2E58B0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65" creationId="{20F9E623-3BC1-4751-8B8C-622FF948156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66" creationId="{7C90377D-44B7-4FB4-94F7-CBE85EAC16C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71" creationId="{739A3558-9B26-45FB-B1E1-CDF8372502B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72" creationId="{0DC9809E-35ED-4C34-A56B-88CC02ED0B0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77" creationId="{67A4067C-6A9C-40DD-A87B-E4AFD161055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78" creationId="{13A38A1D-A386-4342-896F-182FB8E4E33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83" creationId="{F605B57D-294D-4079-AC3D-3C506050A4F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84" creationId="{0C3A0F31-9872-44A8-8ED0-2A650F10964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89" creationId="{35330CBC-68A7-4022-84F3-C1BF1BABC51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90" creationId="{E4C38FEA-04FD-4D10-B20A-B2CC43A2AE8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95" creationId="{495D0A42-B282-46B2-AB1D-F6BF06475EB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096" creationId="{7145E7E2-260B-4CD4-9B65-237B2B94C41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01" creationId="{2694496E-656E-4A66-8722-5E26D449724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02" creationId="{59C2510A-361F-495E-99CA-9D06BE8628F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07" creationId="{9E651751-F1C6-4A12-A3C7-CAACBDD2274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08" creationId="{761FE5C7-3870-496B-A5A5-8F6A861B875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13" creationId="{E9E76FEB-48A8-4546-875F-64ADFF9B571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14" creationId="{4120A6EC-C98D-4205-A0E2-28316204AEC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19" creationId="{7313543B-7F16-4A10-8C33-DABCAC30F3E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20" creationId="{C9F49818-43DD-4237-BCF5-7F7103B40CD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25" creationId="{41B9CCEF-ACCF-4A83-985B-A020228875F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26" creationId="{32B45D75-CD25-49AF-89BB-5C9558B9ABE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31" creationId="{6E25E339-9E4F-43AF-9166-095AB381A8B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32" creationId="{DB3D85AD-2558-4C42-872A-50DB31C032A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37" creationId="{62F60CD6-AA14-45EB-A824-A22E0345EC7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38" creationId="{5F77CDEF-CF9F-48F5-B975-DCF3DE1C85F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43" creationId="{866C6A10-D908-4F6C-A4A0-562B3A26167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44" creationId="{F982C226-6850-492C-8E32-571BB174674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49" creationId="{E527DDC7-615E-4155-B4DC-433BD16CE12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50" creationId="{3F019DED-8F63-44ED-9C3A-25C50A8AEE8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55" creationId="{5BEE9808-0FDF-4C50-B296-A0C473A86AE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56" creationId="{3233A216-EF7A-43AC-A0A8-CE193D11E4E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61" creationId="{F6FE4F41-4906-4938-80BE-1ABBCCC71C7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62" creationId="{BAF553FF-2AEB-4FE3-8B36-4DE6FE65775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67" creationId="{2143DF18-AB09-4F10-B0EA-D8E32AB6FA3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68" creationId="{354C6A34-4A64-4B1A-BD55-C7ACFCC560A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73" creationId="{7570687B-3A8D-4EAB-9E73-0FC062D2E40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74" creationId="{30BA931C-2B46-4B2C-99EB-7FA29E31D47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79" creationId="{7EC45599-05DD-470F-9591-12599806D6B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80" creationId="{8E2B2A31-2EFE-41F0-A08A-4A5FFE5F6B0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85" creationId="{CAB2820B-BBC0-408E-92DC-877DC8B8B4D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86" creationId="{57E84AE7-3E19-48EF-88EF-B1B25C79C8C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91" creationId="{A6989456-06FC-4769-8216-EFC979CCEB6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92" creationId="{475A4623-1794-4338-8390-E96554B3CD2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97" creationId="{4ABC0B5B-DF17-46F1-BB85-DE8EF42C55A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198" creationId="{886F6A1F-533C-4D65-B302-48493C0D96E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03" creationId="{6D50A26B-B180-4BC2-9E57-CFADD605C45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04" creationId="{8842A109-8E25-4CAF-AF45-024B8AFD99D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09" creationId="{ECA5DBFB-E2E1-4777-9DE7-0B028AF0122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10" creationId="{00795C0B-0B84-4C23-9EF7-6701FD0D182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15" creationId="{4B3FE62B-2180-4797-B9B9-9EB876AAAE6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16" creationId="{A0756F5F-EADD-4585-A61C-9D9A62CFB13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21" creationId="{7226D344-1D73-428F-8854-3F10CC8B857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22" creationId="{82E0FAD1-7A46-4035-9409-693976F3842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27" creationId="{32825BBD-7F66-4A23-A18C-C07863ACABE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28" creationId="{B659FC9F-DD2A-4248-9E6F-90C8C0B3A6B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33" creationId="{434C33B7-C600-4828-B370-55EBEE9114D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34" creationId="{0435E9B5-A619-4573-A363-022056B9510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39" creationId="{75BA2312-62D2-4361-97F5-07FDB429B1D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40" creationId="{86F0FC6D-A7F9-4349-BE18-9E3CB4427C3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45" creationId="{1E48D696-79E5-4C04-B12E-AE01ABFF80D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46" creationId="{7BBAE1D8-AF5A-45D4-BA78-A9D416E8EA5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51" creationId="{53C633E5-207D-4958-9FAA-C6D97957618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52" creationId="{54083BD1-DE41-43E9-B754-3970FF309F7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57" creationId="{8350E111-413A-473F-9D5C-8CBA4FC4689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58" creationId="{380A25FC-672C-44D2-B259-DD39CEE50FA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63" creationId="{F8767B0D-F088-40B2-B7EB-19B77C5216E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64" creationId="{24E8682D-AB53-49CC-B949-2BD545361D5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69" creationId="{6DFC36FF-A780-4F76-905F-0DBA1B09848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70" creationId="{55870374-7A45-46F2-9893-E507980F3B0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75" creationId="{2ACE5F06-6C59-41F7-9200-1C103902B0B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76" creationId="{9A5264C4-3FC4-43DA-AA9D-19435240EED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81" creationId="{61B45E62-E871-4D01-AAFC-5327EA18924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82" creationId="{7CE339A9-0493-43A3-983E-5E5D33580F6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87" creationId="{33C162B2-78AA-4A86-88B9-93A2456C59B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88" creationId="{8D6BFB9A-75DD-4BB0-B5D9-C7FD84874BB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93" creationId="{D08397A9-8A77-46AC-ABF2-DF365E766ED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94" creationId="{A5C01ED7-A99F-4197-A4C1-862F4ADD16E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299" creationId="{AF8F5FB8-A0ED-4A6F-8AC8-030DC98E0F7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00" creationId="{8A64BE5E-B2A1-4A47-9759-D8E16B64EDA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05" creationId="{C4547247-1542-4262-8623-C30539D3B3C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06" creationId="{5D2BD79D-1AC8-4028-AF5C-3E41DAB4308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11" creationId="{1CB23190-AD10-4F65-90FE-05410F7B05E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12" creationId="{1C208088-49D7-4E17-9965-DA9EC8D54B1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17" creationId="{572B1D2E-543F-4F23-A6BD-F6C7445DD21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18" creationId="{8D0221B7-8157-4226-8AEF-DFB27AD6842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23" creationId="{903F9043-4B12-4D3C-91BF-F75E8420041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24" creationId="{7B3C4D67-A152-47C0-A12A-1E07F3620DC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29" creationId="{A6929A56-EBD5-42E8-AFBB-5C674F57DBC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30" creationId="{B3C68FA5-462C-45BC-892A-1D245D77B17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35" creationId="{9DCDCA70-9872-45BD-8CA1-D4E1D5E6793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36" creationId="{27E250F5-6255-44CE-8636-7FB6DC780AA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41" creationId="{1AD89EEB-C6D5-4135-96E5-99A89B19695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42" creationId="{7E3D4B20-6835-439A-B8B4-9518171BA40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47" creationId="{36599C82-A2DE-4A68-9263-31363BA4D6D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48" creationId="{C1275AB0-B58A-4CD4-A8A9-9D2C55E8D8C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53" creationId="{61904FEE-39EA-4AEB-B487-9DDF461C906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54" creationId="{7E37A4A0-7C7C-4E09-9551-493F8B9D538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59" creationId="{9B47CF36-73F7-435C-9DC0-90532AB022C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60" creationId="{067915A8-FCF7-4539-8BCB-DAE3FCFDFAA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65" creationId="{2C503238-E4A5-4737-AA0C-08A3C92282E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66" creationId="{65DB227C-6038-4B01-A59C-66F5BA07209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71" creationId="{72356FDC-1728-4BA3-8B38-CECD71E4069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72" creationId="{868882A4-1A38-4198-AEC1-A69D7E7270F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77" creationId="{2C5DDC86-284B-4F3A-867D-DA219AB8876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78" creationId="{0D46B69C-B4DB-4FBE-853B-AF00B831C23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83" creationId="{75C8C074-B2B8-4E9A-B352-3DA247544B4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84" creationId="{0DFC84B8-6C86-4A3E-910C-D6935F068A0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89" creationId="{A139C287-668A-4BBF-A31A-82FF073DB6A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90" creationId="{55C2243D-FEBE-4F7A-BF67-23A7AB1115A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95" creationId="{F67960AB-5F8B-491C-B455-48C95D7334C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396" creationId="{7141A050-2885-45B2-962A-4D69591AB9D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01" creationId="{02FF5EAE-CA41-4465-9E1D-2158A1F613E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02" creationId="{A0AA0F0B-BFDB-48AB-89AB-D59F89C166C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07" creationId="{4BF3E0E4-98FA-4691-ABF8-1E9693D4DFC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08" creationId="{987B5218-E882-4E2C-8907-9EFE6931C61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13" creationId="{C31A9CBB-C0C4-419B-91C7-2EAFF034995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14" creationId="{A7C999E7-562E-420B-A51A-F7559D54A28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19" creationId="{EE7C7163-3BB6-4DEC-B7A9-5940010D58C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20" creationId="{ED82CDCD-2AF0-471D-8CD9-2C189E13660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25" creationId="{A7E49EAC-EFC5-466B-A2BD-F36B8521AA9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26" creationId="{350D67EE-EA3A-4D6D-9EC2-4A36C1590C9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31" creationId="{1C8551E9-9FE9-492F-ABF0-84B2FBEEA207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32" creationId="{BDBE2469-4A1D-44AE-BADC-B545124B308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37" creationId="{4670099C-71B5-453D-93C2-8103975264D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38" creationId="{96BAABC7-E50A-47A4-940B-DA0588D7C59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43" creationId="{63424A4E-858F-4F5B-B1CC-0F067B6178B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44" creationId="{7DB333A8-66A8-4223-A786-C4987237B34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49" creationId="{8EB3DA6E-592E-4C14-98EF-A2D2C88D895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50" creationId="{B65A42B5-88D4-492D-BF95-8FAE396E017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55" creationId="{F82054D7-F637-4014-9EBC-BDD394373C4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56" creationId="{24E7DBA4-D3D9-4796-ACCB-7A472AD43CC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61" creationId="{A1B8F505-704C-4496-8F9B-1F9754FCCC4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62" creationId="{D860A270-3A6A-4E3C-9707-59702C39246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67" creationId="{F1D961EC-E2D2-4ED8-9559-E90B76348A4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68" creationId="{2FAE550F-9C9F-41EE-BD32-E54998FF8F8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73" creationId="{FE421A98-E093-4F37-8D9F-0FD5046D9D9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74" creationId="{79E502D0-F6F3-4787-99AB-2C0C8F289C3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79" creationId="{633FD7C2-A750-40A7-9619-BCA7FD501B2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80" creationId="{80ECD232-73BC-4456-B84D-314C5AE0FFA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85" creationId="{F854F75B-7AF6-4B8B-B8F0-6EEC76425CC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86" creationId="{B917BA42-F708-4040-A504-B7A2925443A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91" creationId="{489F251B-128A-4020-9585-C3FF710DFBB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92" creationId="{B69BAC4E-2AD6-4A31-8573-F4857125564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97" creationId="{8FD968E4-EDFF-4491-955E-FBB07B13C93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498" creationId="{9A6CB9D0-146A-4DEF-AD9C-2275317E95A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03" creationId="{404DE475-D303-4125-B41B-643471BC1D3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04" creationId="{E6930B11-5E23-4963-B8BE-6239011A6E7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09" creationId="{4B4C3630-4FA3-4E8B-ABB2-9C7A03A7DCE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10" creationId="{352D208B-D85B-4C77-9237-3A45C7239CC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15" creationId="{FAECC6BA-E06B-4289-AE48-7856185BC76E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16" creationId="{9D100218-4C14-49B2-9D88-1803D70EE9D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21" creationId="{92CEA8AA-2C84-46A7-8CDB-DCEAF8B1DD7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22" creationId="{FFD6B42A-E62F-4A02-9E5D-D4D57D3A216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27" creationId="{C8659BAE-5F03-4ECD-86C2-1AA07275471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28" creationId="{EDB66381-7D0E-4717-A274-4352D6DD338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33" creationId="{7A5E4061-BD23-45A2-994F-672623D1A24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34" creationId="{A06554BB-4A5C-49AA-AF5A-BF1868D773F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39" creationId="{73B10A8C-DC53-44C9-8B66-CF6651DFCEB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40" creationId="{997EA59F-79A0-4339-AE07-B5AB52E7255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45" creationId="{C6B355EA-0072-42CC-8AA4-90FB1A5AE70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46" creationId="{3D283388-7AEB-4510-9209-8777B6D1242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51" creationId="{841663B8-E48C-45DC-A208-05437D6EF13C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52" creationId="{F524EC0D-97DA-451D-9037-DBDAFE87251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57" creationId="{A1E0C677-8BC3-486C-A8A1-D2F46934B4B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58" creationId="{F28396B9-1935-4BC8-B888-8715BF02E5A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63" creationId="{DD3904DA-501E-44A1-9AAC-807AB8A3411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64" creationId="{3475F19C-CD65-4948-8948-CBCCA20A8F5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69" creationId="{A53DE17E-9A42-48BC-8964-05D8DF0D945A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70" creationId="{07BA2E1C-392B-4E56-AB1B-ED501A4889E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75" creationId="{59ED728A-3644-4E58-A509-0603D2922A1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76" creationId="{7024DF1E-4086-431A-8F19-00946E5A7003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81" creationId="{40FC66B0-E0CD-409A-BBD4-CC6FBFEAD94F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82" creationId="{5A409E1E-5362-4A14-8BDA-F9CFC54FE3A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87" creationId="{E0F8345B-EB18-4CC3-BE7F-42BE71F2A36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88" creationId="{6FB54831-9DF3-441A-A837-C8C55E1642E4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93" creationId="{991F55CB-3881-4CBE-A26F-664278A71CBD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94" creationId="{5AF350EA-57BF-476B-A6F0-0CA0C5BCCB8B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599" creationId="{7DDC5BB7-6D91-4BDA-A627-F525E084617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600" creationId="{6A9AC377-1453-4F43-A055-AEAA2B13DF16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605" creationId="{25D7A34A-D555-4456-AD38-1B7EFE139D3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606" creationId="{4FB9DEE7-323A-4219-858B-FBA242795A02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611" creationId="{6AF89153-78D0-48B9-B385-78C2B837BFF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612" creationId="{F8DB4EFE-6653-420A-AB82-57B9F54C812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617" creationId="{D9A74728-0F39-4360-A76F-27B6F7E41CB1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618" creationId="{7FC54324-B5DB-4959-B258-8CF51C16A7B0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623" creationId="{24FEA84B-D856-406A-A620-982186090139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624" creationId="{BE4B8BFF-9CC6-4798-8465-BEE41CCBEBF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629" creationId="{91ECC775-6A0D-4E31-B48E-731DA1B5736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630" creationId="{41DE858C-D7E7-400C-B05C-6760480CE335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635" creationId="{B0FA6EEB-8994-4737-9043-C7FCC9573708}"/>
          </ac:grpSpMkLst>
        </pc:grpChg>
        <pc:grpChg chg="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636" creationId="{BF01847A-7CAA-4E4D-B07F-577D85118372}"/>
          </ac:grpSpMkLst>
        </pc:grpChg>
        <pc:grpChg chg="add mod">
          <ac:chgData name="筠婷 李" userId="05eca34a6e8e16fa" providerId="LiveId" clId="{49B7A815-9680-4F20-AE50-D32359F2758B}" dt="2021-05-20T13:20:14.891" v="683" actId="164"/>
          <ac:grpSpMkLst>
            <pc:docMk/>
            <pc:sldMk cId="3580749944" sldId="259"/>
            <ac:grpSpMk id="3967" creationId="{1747F366-5D84-4E56-94EF-88BDF3525E4F}"/>
          </ac:grpSpMkLst>
        </pc:grpChg>
        <pc:grpChg chg="add mod">
          <ac:chgData name="筠婷 李" userId="05eca34a6e8e16fa" providerId="LiveId" clId="{49B7A815-9680-4F20-AE50-D32359F2758B}" dt="2021-05-20T13:30:08.851" v="774" actId="164"/>
          <ac:grpSpMkLst>
            <pc:docMk/>
            <pc:sldMk cId="3580749944" sldId="259"/>
            <ac:grpSpMk id="3968" creationId="{E0EE5F2A-3A43-4FDD-BE0A-6E37AB2F2DF1}"/>
          </ac:grpSpMkLst>
        </pc:grpChg>
        <pc:cxnChg chg="add del">
          <ac:chgData name="筠婷 李" userId="05eca34a6e8e16fa" providerId="LiveId" clId="{49B7A815-9680-4F20-AE50-D32359F2758B}" dt="2021-05-20T12:26:43.464" v="51" actId="11529"/>
          <ac:cxnSpMkLst>
            <pc:docMk/>
            <pc:sldMk cId="3580749944" sldId="259"/>
            <ac:cxnSpMk id="7" creationId="{4C635A0F-7949-415B-91E2-CAE3D16D22A3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9" creationId="{176C36D0-A9BD-407E-AB81-057BC554879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2" creationId="{45F98711-43BA-4B60-BAA8-E36C1AE0697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4" creationId="{AF92F498-EF26-4461-9250-478D999F21B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" creationId="{47EFF9E9-2159-4534-9B31-A6C171F0EDE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8" creationId="{7B9C2ACF-8FD0-4713-875E-5FACCF2D611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0" creationId="{2A7F2649-76E9-40A4-935E-DB1864F977E2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2" creationId="{C31E2D59-ED7E-4082-918E-421C47EAC07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4" creationId="{C3EFA76D-B85D-4019-BEC5-3F565E32F21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6" creationId="{9E6F6091-D895-44A2-A4F2-4F61CF8AA2F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" creationId="{16918B0C-4845-4BB8-A704-8A11BBFDE0F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0" creationId="{57C074F1-1410-453F-BCD4-F841425A4A3C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5" creationId="{DB39706D-7E1C-42CD-B75C-392DE9060E1F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7" creationId="{E39700F1-4699-4253-81CC-0913E345210B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9" creationId="{1D47A3D9-DDA4-4A94-8D5E-AABE206CA689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1" creationId="{489A7405-520F-4A67-AB03-4A8F9645E63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3" creationId="{F37F828C-8149-432C-AC49-8E49E1180B1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5" creationId="{C6EA7242-93D0-4E2A-B0AC-03C188C8A25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97" creationId="{616FFD56-B1F6-4EC0-A68B-67C3DCB52AAF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8" creationId="{12FED987-D55F-4351-9BBE-99445CE7B52A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400" creationId="{C9781F20-2417-44DC-B266-6F836115722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401" creationId="{B0806C79-B1FC-4F44-91F2-64AFA098BF39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403" creationId="{23C9936B-EB48-4F1E-B6B5-342131173FF9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405" creationId="{3F468492-F5F4-4837-A22D-4CCC0295288F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408" creationId="{3C819000-C8BC-4155-B84B-BD0C6648065B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410" creationId="{D34FB562-EF00-4E8D-BE6F-C5E47C4DB65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412" creationId="{D321FC0E-9BE3-495C-9C4F-29F33CC26E07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414" creationId="{81DEFEF4-CE40-43E4-92F8-8CFCFE4B06F8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057" creationId="{6FEA4EC9-7433-4915-8DBC-1B4D8389604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059" creationId="{5F7CEB07-4855-4F8B-9EFF-FFDD5D719AC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061" creationId="{DADB5529-FCAA-4FE0-95A8-99E78A68DD7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064" creationId="{0F7D1071-A6C1-418D-AAAD-38AF230AAFD3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070" creationId="{ABFA9502-D1AB-4A76-9F6A-EDBB1CADE439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076" creationId="{9242AF23-03C0-4C81-8751-715A3A2CEEE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082" creationId="{50A75412-B54D-4D5A-B2F8-1E340A78C04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086" creationId="{E7F55B8C-B492-4842-8988-8E6C155101EB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152" creationId="{1946CDB3-4E28-4565-A148-8ACD0F96DBF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154" creationId="{2AB57F45-9B5C-4AA7-B681-B2E27CEB73FF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156" creationId="{48561A9D-3BF7-4FCC-897F-BD8FF2DB0932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158" creationId="{03308A6C-B487-4848-9314-447E79823065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175" creationId="{ACD20467-0188-4A67-AA1D-B7B119A26229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195" creationId="{E26B4D17-C1D7-4F43-88D0-C66F5CCD5662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197" creationId="{5647262A-FDC5-47DE-B90A-AEA72FA6B916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199" creationId="{813A2E7D-901A-41D6-895F-463247297724}"/>
          </ac:cxnSpMkLst>
        </pc:cxnChg>
        <pc:cxnChg chg="add del mod">
          <ac:chgData name="筠婷 李" userId="05eca34a6e8e16fa" providerId="LiveId" clId="{49B7A815-9680-4F20-AE50-D32359F2758B}" dt="2021-05-20T12:34:25.286" v="148" actId="478"/>
          <ac:cxnSpMkLst>
            <pc:docMk/>
            <pc:sldMk cId="3580749944" sldId="259"/>
            <ac:cxnSpMk id="1201" creationId="{59D30F34-99EB-466B-8F16-A5602F22009C}"/>
          </ac:cxnSpMkLst>
        </pc:cxnChg>
        <pc:cxnChg chg="add del mod">
          <ac:chgData name="筠婷 李" userId="05eca34a6e8e16fa" providerId="LiveId" clId="{49B7A815-9680-4F20-AE50-D32359F2758B}" dt="2021-05-20T12:34:25.286" v="148" actId="478"/>
          <ac:cxnSpMkLst>
            <pc:docMk/>
            <pc:sldMk cId="3580749944" sldId="259"/>
            <ac:cxnSpMk id="1203" creationId="{D8148159-25CB-4125-A6A4-5FD739CBBB81}"/>
          </ac:cxnSpMkLst>
        </pc:cxnChg>
        <pc:cxnChg chg="add del mod">
          <ac:chgData name="筠婷 李" userId="05eca34a6e8e16fa" providerId="LiveId" clId="{49B7A815-9680-4F20-AE50-D32359F2758B}" dt="2021-05-20T12:34:25.286" v="148" actId="478"/>
          <ac:cxnSpMkLst>
            <pc:docMk/>
            <pc:sldMk cId="3580749944" sldId="259"/>
            <ac:cxnSpMk id="1205" creationId="{087417ED-E431-4F7F-80A4-4DC4EF7FAF0C}"/>
          </ac:cxnSpMkLst>
        </pc:cxnChg>
        <pc:cxnChg chg="add del mod">
          <ac:chgData name="筠婷 李" userId="05eca34a6e8e16fa" providerId="LiveId" clId="{49B7A815-9680-4F20-AE50-D32359F2758B}" dt="2021-05-20T12:34:25.286" v="148" actId="478"/>
          <ac:cxnSpMkLst>
            <pc:docMk/>
            <pc:sldMk cId="3580749944" sldId="259"/>
            <ac:cxnSpMk id="1207" creationId="{CD6FF68C-E371-467C-B937-34E34ED49EB7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09" creationId="{50E1AF08-93E5-4D43-A1E1-F45458DEC0ED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11" creationId="{AF9F4C8A-4494-4064-971A-8364F611123C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13" creationId="{269700CE-6BBB-4162-BF35-D9340C1A1990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15" creationId="{2CE4AF4B-D157-478C-8913-EE34E9A1BE0C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17" creationId="{60CE01B1-9C80-4E7E-B3D9-C98C698589A7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19" creationId="{C621480C-B970-4998-889A-1FD00AA5BBD8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21" creationId="{5E46E1E9-0CC4-480D-810E-D4FCF6FE4B32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23" creationId="{9C08F94A-1C67-4503-A4A5-CDDCA971BF7F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25" creationId="{BE45B177-A43E-4AD1-A3FE-4965D84511EA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27" creationId="{20D6613C-CCB5-4ABF-829F-084C1800B82A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29" creationId="{5173A5D8-5873-4C82-8423-C700DF53BDEF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31" creationId="{2CD40860-4BFE-43A6-B8FE-4FB128B5B00F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33" creationId="{937376EA-7014-4B77-A292-10F5E1F2888E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35" creationId="{1678FAEE-E63C-4960-AE9A-3EF388715456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37" creationId="{5A83F351-C7FF-4C7A-8E06-229681283DDE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39" creationId="{A78AA623-1C30-48AC-97D6-EAFDA5D803A7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41" creationId="{132E0503-1340-4F4E-8023-D75639E4FACA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43" creationId="{39EEE0EF-F72A-44E2-8326-94B188FB022B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45" creationId="{3F53219B-44CA-4894-8BD6-C6F0ABD25797}"/>
          </ac:cxnSpMkLst>
        </pc:cxnChg>
        <pc:cxnChg chg="add del mod">
          <ac:chgData name="筠婷 李" userId="05eca34a6e8e16fa" providerId="LiveId" clId="{49B7A815-9680-4F20-AE50-D32359F2758B}" dt="2021-05-20T12:39:00.466" v="235" actId="478"/>
          <ac:cxnSpMkLst>
            <pc:docMk/>
            <pc:sldMk cId="3580749944" sldId="259"/>
            <ac:cxnSpMk id="1247" creationId="{1A98B580-69F6-4D80-9B5E-6BE4E8B06484}"/>
          </ac:cxnSpMkLst>
        </pc:cxnChg>
        <pc:cxnChg chg="add del mod">
          <ac:chgData name="筠婷 李" userId="05eca34a6e8e16fa" providerId="LiveId" clId="{49B7A815-9680-4F20-AE50-D32359F2758B}" dt="2021-05-20T12:39:00.466" v="235" actId="478"/>
          <ac:cxnSpMkLst>
            <pc:docMk/>
            <pc:sldMk cId="3580749944" sldId="259"/>
            <ac:cxnSpMk id="1249" creationId="{AFB11620-92D5-4450-A80D-779E6ECC2815}"/>
          </ac:cxnSpMkLst>
        </pc:cxnChg>
        <pc:cxnChg chg="add del mod">
          <ac:chgData name="筠婷 李" userId="05eca34a6e8e16fa" providerId="LiveId" clId="{49B7A815-9680-4F20-AE50-D32359F2758B}" dt="2021-05-20T12:39:00.466" v="235" actId="478"/>
          <ac:cxnSpMkLst>
            <pc:docMk/>
            <pc:sldMk cId="3580749944" sldId="259"/>
            <ac:cxnSpMk id="1251" creationId="{873A1166-E616-4348-B6D9-9B9A864BB387}"/>
          </ac:cxnSpMkLst>
        </pc:cxnChg>
        <pc:cxnChg chg="add del mod">
          <ac:chgData name="筠婷 李" userId="05eca34a6e8e16fa" providerId="LiveId" clId="{49B7A815-9680-4F20-AE50-D32359F2758B}" dt="2021-05-20T12:39:03.743" v="236" actId="478"/>
          <ac:cxnSpMkLst>
            <pc:docMk/>
            <pc:sldMk cId="3580749944" sldId="259"/>
            <ac:cxnSpMk id="1253" creationId="{1613B854-FCDF-4BFD-8137-BA71E82C8ED5}"/>
          </ac:cxnSpMkLst>
        </pc:cxnChg>
        <pc:cxnChg chg="add del mod">
          <ac:chgData name="筠婷 李" userId="05eca34a6e8e16fa" providerId="LiveId" clId="{49B7A815-9680-4F20-AE50-D32359F2758B}" dt="2021-05-20T12:39:00.466" v="235" actId="478"/>
          <ac:cxnSpMkLst>
            <pc:docMk/>
            <pc:sldMk cId="3580749944" sldId="259"/>
            <ac:cxnSpMk id="1255" creationId="{4975413D-151F-4828-8454-BACF2EFB728C}"/>
          </ac:cxnSpMkLst>
        </pc:cxnChg>
        <pc:cxnChg chg="add del mod">
          <ac:chgData name="筠婷 李" userId="05eca34a6e8e16fa" providerId="LiveId" clId="{49B7A815-9680-4F20-AE50-D32359F2758B}" dt="2021-05-20T12:39:00.466" v="235" actId="478"/>
          <ac:cxnSpMkLst>
            <pc:docMk/>
            <pc:sldMk cId="3580749944" sldId="259"/>
            <ac:cxnSpMk id="1257" creationId="{8270EDDE-F51A-4797-BB2F-8E4CB9CC7727}"/>
          </ac:cxnSpMkLst>
        </pc:cxnChg>
        <pc:cxnChg chg="add del mod">
          <ac:chgData name="筠婷 李" userId="05eca34a6e8e16fa" providerId="LiveId" clId="{49B7A815-9680-4F20-AE50-D32359F2758B}" dt="2021-05-20T12:39:05.611" v="237" actId="478"/>
          <ac:cxnSpMkLst>
            <pc:docMk/>
            <pc:sldMk cId="3580749944" sldId="259"/>
            <ac:cxnSpMk id="1259" creationId="{2A75F332-A8C8-417F-845C-4EA5AAC7CAB8}"/>
          </ac:cxnSpMkLst>
        </pc:cxnChg>
        <pc:cxnChg chg="add del mod">
          <ac:chgData name="筠婷 李" userId="05eca34a6e8e16fa" providerId="LiveId" clId="{49B7A815-9680-4F20-AE50-D32359F2758B}" dt="2021-05-20T12:39:00.466" v="235" actId="478"/>
          <ac:cxnSpMkLst>
            <pc:docMk/>
            <pc:sldMk cId="3580749944" sldId="259"/>
            <ac:cxnSpMk id="1261" creationId="{34CC494C-B951-4478-AADF-0FD0806CBFFA}"/>
          </ac:cxnSpMkLst>
        </pc:cxnChg>
        <pc:cxnChg chg="add del mod">
          <ac:chgData name="筠婷 李" userId="05eca34a6e8e16fa" providerId="LiveId" clId="{49B7A815-9680-4F20-AE50-D32359F2758B}" dt="2021-05-20T12:39:07.934" v="238" actId="478"/>
          <ac:cxnSpMkLst>
            <pc:docMk/>
            <pc:sldMk cId="3580749944" sldId="259"/>
            <ac:cxnSpMk id="1263" creationId="{304CBB87-4766-4FED-9388-23260208B7B8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65" creationId="{B50C75D2-0E1A-4575-B4F9-E11AB79DA807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67" creationId="{36357845-6614-4BC1-AE92-482CEFF5557F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69" creationId="{1036585D-5BEC-4267-B728-4A8B28787FC2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71" creationId="{3706D234-8A5E-437F-8910-85C8B27D7140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73" creationId="{3EC7D128-9087-4BE5-9B71-456274F6F924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75" creationId="{D19EC017-17A5-4C08-9CE2-F2F9E57E2AFB}"/>
          </ac:cxnSpMkLst>
        </pc:cxnChg>
        <pc:cxnChg chg="add del mod">
          <ac:chgData name="筠婷 李" userId="05eca34a6e8e16fa" providerId="LiveId" clId="{49B7A815-9680-4F20-AE50-D32359F2758B}" dt="2021-05-20T12:43:08.539" v="265" actId="478"/>
          <ac:cxnSpMkLst>
            <pc:docMk/>
            <pc:sldMk cId="3580749944" sldId="259"/>
            <ac:cxnSpMk id="1277" creationId="{F7074FA4-5DA2-4F2E-A378-A0DE4D2C4C25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279" creationId="{6202DEC8-F05E-4EFF-812E-E6F72638BD39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281" creationId="{7110E09C-672D-4205-A3D1-C41BC025B104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283" creationId="{FFF65D7D-5B39-46AC-90AD-6F2C03D3550D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285" creationId="{C99A2635-D9D4-4E60-8C5F-386654270D3E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287" creationId="{19E8D4F7-FE97-4B27-9F34-8BF95F67849A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289" creationId="{CB0690DE-EA48-4B1F-8540-69208DFF9946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291" creationId="{F225D5D2-CC24-4720-959D-364D8D7C1558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293" creationId="{A49DBC52-F26E-4FED-86A1-44586A0FF4CF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295" creationId="{D46A236D-F162-4C05-9064-743DBFF6EDC2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297" creationId="{C7D2AA4D-4E0A-48E8-B968-6DCD5BD84E07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299" creationId="{D2B4F475-103B-4C6C-8191-3532242E9C49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01" creationId="{4A0DF5D8-815A-497C-9D0C-FD2F2AA7DE8A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03" creationId="{E678F10B-1C47-49B7-87C1-A6762B924E16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05" creationId="{065EC064-EDF1-42C3-B9DF-712F6C996CCD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07" creationId="{BABD9B67-8C51-48FB-A9A1-873B9B402172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09" creationId="{67F307E7-8A71-4AD9-B854-28707F1997FF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11" creationId="{CCD740E7-8497-4BBA-BC73-8F9446332465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13" creationId="{5693D32C-A953-4689-A236-FE0694845C7A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15" creationId="{215892DC-B735-4F18-9ECD-38F9E6F2CED5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17" creationId="{5D99F144-DB33-468A-9855-5EB80519269F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19" creationId="{40C50329-0AB8-45E9-A448-7B2B9A1520F5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21" creationId="{A976CE58-555E-47D0-A2C1-10C83B647517}"/>
          </ac:cxnSpMkLst>
        </pc:cxnChg>
        <pc:cxnChg chg="add del mod">
          <ac:chgData name="筠婷 李" userId="05eca34a6e8e16fa" providerId="LiveId" clId="{49B7A815-9680-4F20-AE50-D32359F2758B}" dt="2021-05-20T12:47:59.108" v="400" actId="478"/>
          <ac:cxnSpMkLst>
            <pc:docMk/>
            <pc:sldMk cId="3580749944" sldId="259"/>
            <ac:cxnSpMk id="1323" creationId="{DB3E2616-6805-480E-B47B-95CB6587473F}"/>
          </ac:cxnSpMkLst>
        </pc:cxnChg>
        <pc:cxnChg chg="add del mod">
          <ac:chgData name="筠婷 李" userId="05eca34a6e8e16fa" providerId="LiveId" clId="{49B7A815-9680-4F20-AE50-D32359F2758B}" dt="2021-05-20T12:47:59.108" v="400" actId="478"/>
          <ac:cxnSpMkLst>
            <pc:docMk/>
            <pc:sldMk cId="3580749944" sldId="259"/>
            <ac:cxnSpMk id="1325" creationId="{4AB69E16-CA30-41C5-B90B-876A367C0D96}"/>
          </ac:cxnSpMkLst>
        </pc:cxnChg>
        <pc:cxnChg chg="add del mod">
          <ac:chgData name="筠婷 李" userId="05eca34a6e8e16fa" providerId="LiveId" clId="{49B7A815-9680-4F20-AE50-D32359F2758B}" dt="2021-05-20T12:47:59.108" v="400" actId="478"/>
          <ac:cxnSpMkLst>
            <pc:docMk/>
            <pc:sldMk cId="3580749944" sldId="259"/>
            <ac:cxnSpMk id="1327" creationId="{EC3B0F45-FEBB-4367-A428-08AC773B5168}"/>
          </ac:cxnSpMkLst>
        </pc:cxnChg>
        <pc:cxnChg chg="add del mod">
          <ac:chgData name="筠婷 李" userId="05eca34a6e8e16fa" providerId="LiveId" clId="{49B7A815-9680-4F20-AE50-D32359F2758B}" dt="2021-05-20T12:47:59.108" v="400" actId="478"/>
          <ac:cxnSpMkLst>
            <pc:docMk/>
            <pc:sldMk cId="3580749944" sldId="259"/>
            <ac:cxnSpMk id="1329" creationId="{A842C5C9-96D6-4EE4-98FF-449D4A52016A}"/>
          </ac:cxnSpMkLst>
        </pc:cxnChg>
        <pc:cxnChg chg="add del mod">
          <ac:chgData name="筠婷 李" userId="05eca34a6e8e16fa" providerId="LiveId" clId="{49B7A815-9680-4F20-AE50-D32359F2758B}" dt="2021-05-20T12:47:59.108" v="400" actId="478"/>
          <ac:cxnSpMkLst>
            <pc:docMk/>
            <pc:sldMk cId="3580749944" sldId="259"/>
            <ac:cxnSpMk id="1331" creationId="{69A8C6C7-93A1-4B21-BEF6-58D8AA934860}"/>
          </ac:cxnSpMkLst>
        </pc:cxnChg>
        <pc:cxnChg chg="add del mod">
          <ac:chgData name="筠婷 李" userId="05eca34a6e8e16fa" providerId="LiveId" clId="{49B7A815-9680-4F20-AE50-D32359F2758B}" dt="2021-05-20T12:47:59.108" v="400" actId="478"/>
          <ac:cxnSpMkLst>
            <pc:docMk/>
            <pc:sldMk cId="3580749944" sldId="259"/>
            <ac:cxnSpMk id="1333" creationId="{56E269F7-CA8E-4902-83F8-D27B1212223A}"/>
          </ac:cxnSpMkLst>
        </pc:cxnChg>
        <pc:cxnChg chg="add del mod">
          <ac:chgData name="筠婷 李" userId="05eca34a6e8e16fa" providerId="LiveId" clId="{49B7A815-9680-4F20-AE50-D32359F2758B}" dt="2021-05-20T12:47:59.108" v="400" actId="478"/>
          <ac:cxnSpMkLst>
            <pc:docMk/>
            <pc:sldMk cId="3580749944" sldId="259"/>
            <ac:cxnSpMk id="1335" creationId="{D67DB2AA-4C53-45CA-98B1-76A6D0DB0DCC}"/>
          </ac:cxnSpMkLst>
        </pc:cxnChg>
        <pc:cxnChg chg="add del mod">
          <ac:chgData name="筠婷 李" userId="05eca34a6e8e16fa" providerId="LiveId" clId="{49B7A815-9680-4F20-AE50-D32359F2758B}" dt="2021-05-20T12:47:59.108" v="400" actId="478"/>
          <ac:cxnSpMkLst>
            <pc:docMk/>
            <pc:sldMk cId="3580749944" sldId="259"/>
            <ac:cxnSpMk id="1337" creationId="{15300F3A-EE76-499A-9DC0-969528FD94EB}"/>
          </ac:cxnSpMkLst>
        </pc:cxnChg>
        <pc:cxnChg chg="add del mod">
          <ac:chgData name="筠婷 李" userId="05eca34a6e8e16fa" providerId="LiveId" clId="{49B7A815-9680-4F20-AE50-D32359F2758B}" dt="2021-05-20T12:47:59.108" v="400" actId="478"/>
          <ac:cxnSpMkLst>
            <pc:docMk/>
            <pc:sldMk cId="3580749944" sldId="259"/>
            <ac:cxnSpMk id="1339" creationId="{549F1B04-F1E2-4AD4-B1B5-706904BA9DAD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41" creationId="{971D40B7-32D6-4594-AE40-CA156E83C4F9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43" creationId="{58D3A607-6362-4175-AB00-605E67793EA4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45" creationId="{D471557C-EAA4-4426-AC83-2170159DEEFB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47" creationId="{D3891113-C986-4302-B19A-7C0E821DC927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49" creationId="{65AECA96-39CC-4511-9D06-D3D141B5D728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51" creationId="{EF23440C-5165-48CE-B9B4-0159B47EB6E1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53" creationId="{2B1DE8D6-E263-4AF3-8BB5-290AF9E1ECD9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55" creationId="{2662A44A-DC8C-4B6A-800B-CBF822700E38}"/>
          </ac:cxnSpMkLst>
        </pc:cxnChg>
        <pc:cxnChg chg="add del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57" creationId="{6ADEB166-BF36-4AC2-8A16-57E1AAE2D7B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58" creationId="{EBE20B44-D9CC-4DE4-A3B9-8E814530491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60" creationId="{A242AFC5-4D12-4408-9AF8-686438E4B847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62" creationId="{109590E7-21EA-43C3-A405-524A93DBEC1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64" creationId="{C07E198C-54C6-4A1D-BAE2-0F46E084066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66" creationId="{4CEA8ED6-186E-426D-A8FD-DC35C7F2FEA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68" creationId="{C322ABC0-C978-48DD-BDAD-DA938C148F1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70" creationId="{2A277746-B51E-4122-996C-87F71F9667FB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72" creationId="{6FF11A85-390E-43AF-93FB-A7139EA4C10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374" creationId="{CF337C01-B02A-4486-AA10-7B9C69A59378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65" creationId="{3217717D-865B-453C-AE77-523BCCB6CDB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67" creationId="{EC0E8248-240D-4270-B9A6-F825A715BDF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69" creationId="{B240F7E3-2BB6-4C52-91EE-1E814434176B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71" creationId="{296A7A25-889B-4978-9CD9-4B1D07DF333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73" creationId="{AC44742E-CEB3-41B3-BE76-26BCB7783A12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76" creationId="{6FAD4965-A236-48AE-A56A-45F13514461A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78" creationId="{8ECD261A-EE31-4E96-A77B-2D61E0C7478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86" creationId="{BFCAC0B0-CA8A-4292-ABCE-6E5EAA6241DA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88" creationId="{44EEEDFD-0B7E-4DB1-94ED-8DF6485C4C7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689" creationId="{383AC8E2-D714-4B62-A6C3-D5211C0D17E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92" creationId="{D51F9147-2577-426F-8191-F58A599F4FC8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94" creationId="{C2B4BFB0-F94F-496A-8C6C-6BFF3C89E82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96" creationId="{F1CCE3BB-2EBB-4672-876A-6E74BD2CFDA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698" creationId="{54B81C59-ECE9-45AC-9104-1B1B83FB22BF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700" creationId="{1F88343D-D56D-4AE4-8D8A-54D6B9AB809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702" creationId="{454E6300-6994-4AAA-BEBA-711D80FF121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704" creationId="{88C16334-5C8D-4328-8D39-34B96D9B6C58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706" creationId="{83E031C6-10CF-45EA-9A20-887376C7DE5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708" creationId="{51D810BD-EDD3-4846-AF0D-746299562C98}"/>
          </ac:cxnSpMkLst>
        </pc:cxnChg>
        <pc:cxnChg chg="add del">
          <ac:chgData name="筠婷 李" userId="05eca34a6e8e16fa" providerId="LiveId" clId="{49B7A815-9680-4F20-AE50-D32359F2758B}" dt="2021-05-20T12:52:47.207" v="463" actId="11529"/>
          <ac:cxnSpMkLst>
            <pc:docMk/>
            <pc:sldMk cId="3580749944" sldId="259"/>
            <ac:cxnSpMk id="1710" creationId="{FCF3A0E0-86F2-433D-84BA-17A749414EE3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712" creationId="{CAD59304-06BF-419E-B3A0-120CF5F36DF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714" creationId="{5BAFDBBD-991F-46CA-87D9-C956B9063DD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716" creationId="{63282441-5489-4486-95C1-4447D3B1884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718" creationId="{B74A2574-B522-42A2-BB5C-20E47BA00F0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720" creationId="{D75C9FA6-FFC7-4C1B-8A30-B2474852EED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722" creationId="{EEB165D6-EEA3-4D3C-8A7B-FCFE2C84877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724" creationId="{94E596F3-CACF-4924-A4A8-B40E3C40FB0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726" creationId="{4ABD197E-131B-4083-BCA2-9F4F0B0211A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29" creationId="{D93F0226-E3BC-4FD1-A5C0-503E598F227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31" creationId="{4A47BF94-151D-46FA-B562-E2438BB2337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32" creationId="{9A44DD7B-48E9-49B1-BC28-928D21616C8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35" creationId="{414B573F-6035-4354-8B3D-1106CB13563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37" creationId="{E12E5C88-5CA7-4931-9329-3A588D41C97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38" creationId="{E09A26A4-0C87-4807-BAD5-C8C7911F392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41" creationId="{21073D7E-9B4A-4E98-B043-A08FD6FCE0C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43" creationId="{41051622-D545-4BB0-865A-7E7472ACA52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44" creationId="{C3717B69-927A-46C5-BD66-BF90F365815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47" creationId="{146CA246-C319-44BA-8002-9F25AB4C70B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49" creationId="{7D6DAF04-F28B-4561-96C9-29216BED35E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50" creationId="{92702551-0C00-40EC-848F-B09D4FF1C9D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53" creationId="{7C839994-84D0-4289-9CD9-7D72E410866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55" creationId="{58F9F307-955B-4B8D-A0DC-5653BCDBB6D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56" creationId="{2E6FB35D-2565-4E5A-9C48-EF86AAD99C4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59" creationId="{BA3CF428-730E-4ACA-9AAF-A60C0E9BC58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61" creationId="{54502931-6CA6-4630-8AA5-E40CAD29E63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62" creationId="{9AB75589-8A0C-4C85-B459-E4EE192A132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65" creationId="{C160BD32-B66F-492A-8FA8-C6119AF6F24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67" creationId="{DD36FDE4-5D9C-4254-B2C1-F7998C54520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68" creationId="{F1150D68-EC3A-4C89-B882-9E09424B2F3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71" creationId="{2CCADF7C-4351-412D-ABFD-FD266A381BE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73" creationId="{57501631-6443-4E98-B81D-FFAFDAB164E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74" creationId="{55583ECF-D402-4AE0-A747-D1083794D72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77" creationId="{4F0267D1-6E4B-4FEC-A7BA-445479E7B8D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79" creationId="{4E920868-9CCC-4196-80F9-DCAD2C883AC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80" creationId="{6501FE05-F81B-476B-9192-C677BCDF2EC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83" creationId="{A2FA986D-C0FA-4B72-8942-7A6631E6E74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85" creationId="{D9C62ADA-83B0-46A9-AC1C-B7732D0DB3C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86" creationId="{85C0B6F8-23CB-49D2-95DC-0502EC2DD43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89" creationId="{42E96AB6-EA7C-457F-8E0C-B8405C2129F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91" creationId="{EF9BB5FA-4A7E-49D3-BBE8-6E06C30BF16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92" creationId="{E1871C17-30EC-486D-A0E0-D5BF9AA9006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95" creationId="{8F3FFC65-0EB0-43F6-BB5E-475E57C5FDA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97" creationId="{34602057-B4B3-4C61-97A8-A5B4280B0F8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798" creationId="{C846E1F7-C922-4ACD-A017-4C281680E0A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01" creationId="{CFFD8B6D-8016-4F21-BA3E-A6D6BEED50A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03" creationId="{B8436B5D-1574-497F-9536-5B9FEEA5AF2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04" creationId="{21357BF6-61FF-4460-A4A7-F4A9341185A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07" creationId="{E876C9E3-E2F7-400A-802A-A8336F38216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09" creationId="{991F0FCC-7A21-4BBF-8F52-4BBB7F4CA19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10" creationId="{09F0535C-B71D-4DEE-B6FE-628ED61D1F3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13" creationId="{7D509A7D-272D-4B3D-B632-5FB3F48B155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15" creationId="{597DA3E8-B232-46C5-8374-867C51D0623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16" creationId="{750D62EA-B64E-4836-8024-C5FEDC49660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19" creationId="{DE848989-89C8-486D-BDAC-DEA9B649FD1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21" creationId="{6FF417BD-DBF6-4DA2-A1A6-9F768EAC19B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22" creationId="{0F308643-E7C6-4652-A474-40F27FA9812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25" creationId="{9AACB67A-9A82-4FF1-840D-1A2FBF579DD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27" creationId="{0F5D123F-869E-4BCD-99A1-F34554C30E1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28" creationId="{A657D05D-CECA-4231-A753-C575DCFC7ED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31" creationId="{40E4C92C-A9F8-4C08-8742-4798C3164E3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33" creationId="{359B5DA4-3A9D-4BC8-937E-7F90C6D9CDE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34" creationId="{3DC0334D-CC02-4DD0-B76E-D4B0DC3354B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37" creationId="{7DE51361-B1CD-4943-809F-406071CE50F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39" creationId="{D843BD4A-8579-4528-A8C6-6E8E998615D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40" creationId="{9549772B-BADA-4C45-BD66-8059035BF05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43" creationId="{7097B6FD-A92D-43E5-88C0-F7FB3EC0688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45" creationId="{96B145D7-8587-435A-A5BC-667D322F9F0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46" creationId="{693DE009-CE33-4E48-95E3-7B6EE826130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49" creationId="{358BE6A6-87BD-45B8-B27D-756A2F5C898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51" creationId="{CA7F5A4F-7B31-432D-AA0F-855A744DCB7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52" creationId="{C19143A5-64FE-4E5D-AE85-91944229F1A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55" creationId="{D953F8FD-DBF1-4DC5-A0E1-65CC5D41CE3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57" creationId="{6E1CC212-9678-4DD4-A7C9-4620A248B77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58" creationId="{B14626C8-2C8B-45D4-A7BD-E73814E589F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61" creationId="{A733F11B-5662-4B60-A2D1-EC69348F516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63" creationId="{B405FDAE-7309-4265-B421-7AE093F2CBF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64" creationId="{A6612490-AF45-4C34-91C8-AEF6107640A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67" creationId="{8AEA22D2-D0A3-4CBD-AF19-96AD6535FC6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69" creationId="{2398FCEB-75C5-4061-86D5-ECF480674AB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70" creationId="{66EC47B2-1FF2-4A59-8D8D-1418578D858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73" creationId="{03F660C8-AFFF-47CA-B022-A2AF678D4A3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75" creationId="{79CBA683-EE2A-4B87-B4CF-D64CEC3540A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76" creationId="{ADDAA013-A2DD-4E06-B5B3-F7E8578C908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79" creationId="{4E08703D-E8BB-4619-ACC4-BFB4F652D31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81" creationId="{AFAAFFB1-A468-4D50-B6D0-7A7882BEAFD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82" creationId="{D9CE29B0-29D7-4D3D-921E-41AA7B9C516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85" creationId="{BE52712A-7EDB-4FF8-AD1B-F4F565C47DA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87" creationId="{59E45617-575B-4B37-9F5A-2DA25978118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88" creationId="{0BD44CF3-DCA0-4068-88C2-90AA4D25FF3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91" creationId="{73C8182A-2D2C-46FC-83EB-85D2476D160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93" creationId="{E345A415-BC02-4B44-8A78-BD35A7678C4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94" creationId="{F497C4E8-FEDF-4A82-84E0-F83454BA609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97" creationId="{A05B7030-9404-4732-971D-A07B961F2F6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899" creationId="{CD0B58AA-1B1D-4D23-B195-D2809487712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900" creationId="{0B88B945-4CF9-49CF-94F7-8667EDEA52A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903" creationId="{7738A27B-901C-433E-A5BF-7789C577BC5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905" creationId="{6CBACAD5-C01D-4B9D-9EFE-80CF3ECC179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906" creationId="{0E465E94-9BC2-4837-A628-E0C70876D1D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909" creationId="{BDE4DC20-5471-4542-B28E-ACC52E0680A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911" creationId="{68972B6B-2D6E-4D5E-B008-4F7E3F537A4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1912" creationId="{A417B9C6-270C-4539-805E-58CA5F4B3CA7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913" creationId="{4D44BF3F-5829-451E-A6E4-4790597DC169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915" creationId="{FAF6568B-AE61-492C-B226-C00FFCACB50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917" creationId="{F84F66F7-7AFC-48EE-AFE0-0CD155634AA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1919" creationId="{20A525B2-DFB9-440E-890C-7F1A3A995528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21" creationId="{30B1692E-E4AA-4FF0-823E-41ECC93F9622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23" creationId="{6AC9D302-D93C-42A5-8D2D-317A5683DF2F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25" creationId="{9593121D-E3AE-4FF4-8087-171A8E9A6993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27" creationId="{0F0D2E28-3C4D-41C1-A183-866429B2D413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29" creationId="{5B4BCAC1-AE26-4D06-8444-9C87BE5A48DB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31" creationId="{142FD260-69CC-435C-B452-497F221D6991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33" creationId="{D45D4297-DDEC-4585-8000-3854F487480B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35" creationId="{35EA31C4-7F9E-4B05-8F2C-EE632C73B8B1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37" creationId="{B4080D6E-5C59-44DA-944F-B3CA9CF2B52A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39" creationId="{2DC57BC1-4843-463F-8346-F2B2A1010E92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41" creationId="{BBA78D1F-7623-4D79-A411-71CED547605F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43" creationId="{C691F4C9-5B7A-4D81-A02C-9AADA5A739E1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45" creationId="{CF222877-C6BF-4C5E-84A4-450064514C0D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47" creationId="{5C5140C9-A40D-42F2-8D08-DB7386E2B150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49" creationId="{8A45E3BA-10F6-44B6-9B45-505681999FC1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51" creationId="{A3D4990E-2C19-48B5-A70C-539568FD99AB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53" creationId="{9F0973F5-BFDB-47EB-BDAF-D0BC77C1AA59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55" creationId="{2F6AE3FE-7D00-42F2-A7DE-99CFB7B4CA71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57" creationId="{CB023F62-9541-477E-8FCC-1ACD7F4E2078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59" creationId="{D57101EB-797C-4198-A4DF-A96CBA592CC1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61" creationId="{B351806F-47CE-4474-831B-64CC1F35E40C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63" creationId="{22A836C3-A8A2-422A-A38D-619EA673C719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65" creationId="{43DA00A3-7DB4-4B27-8E29-E1F658C38196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67" creationId="{2B8787A5-0B91-4B97-9170-256EBB322A93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69" creationId="{04DA643B-6B0E-4027-B7EC-EB87426D529F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71" creationId="{9D19F015-891B-412C-9B18-2B8C3EF674C3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73" creationId="{1708DC07-58B3-477B-B998-3EE7DC10F0F6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75" creationId="{886B7E30-508A-4A60-BBEA-C6AC56C3B7DB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77" creationId="{737D9CA0-13D6-48BB-9923-63948FCE8DFD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79" creationId="{F581165E-8233-4F59-9AC6-A36469A03A55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81" creationId="{475ED804-109B-447C-A0B7-EE690E1A9710}"/>
          </ac:cxnSpMkLst>
        </pc:cxnChg>
        <pc:cxnChg chg="add del mod">
          <ac:chgData name="筠婷 李" userId="05eca34a6e8e16fa" providerId="LiveId" clId="{49B7A815-9680-4F20-AE50-D32359F2758B}" dt="2021-05-20T13:23:53.385" v="692" actId="478"/>
          <ac:cxnSpMkLst>
            <pc:docMk/>
            <pc:sldMk cId="3580749944" sldId="259"/>
            <ac:cxnSpMk id="1983" creationId="{8C1CFF19-B75D-45B6-A9FC-A6ABA9A426B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48" creationId="{A90C45D5-54CC-46A3-81BB-0B9C883FC30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50" creationId="{55991C71-CA55-4FEA-BAA2-5561A5090C0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52" creationId="{8FBFC04A-E3ED-439E-B1B7-369C5110E3F7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54" creationId="{BCF58623-10C5-4D23-BDC2-879E213F241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56" creationId="{8EF4F7EC-99B7-46E1-8E6A-0BF5E5A108C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58" creationId="{940236EC-2C8B-44AE-A317-70929B109259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60" creationId="{AE170B49-5742-4546-8DBD-D19A92B3BB9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62" creationId="{A40953A9-E5F1-4EC7-939E-85BFCBC1A30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64" creationId="{2EA043E5-765A-4837-857B-B8D11547F77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66" creationId="{665B01E1-9AEA-446A-BA00-E14ED9B0BDA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68" creationId="{61259E47-E133-49C8-9679-AF8D559CECE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70" creationId="{929ED4C8-F7CD-4389-B1C0-F31E5C4DD78B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2872" creationId="{5B0BF212-3BD2-484E-A37A-77399F05D57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875" creationId="{7C23426F-2B97-4BF6-9C23-F12EE04DBF4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877" creationId="{B6AC4B75-4996-4C4A-8D7F-AA70D0AD89B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878" creationId="{53672043-CDDE-4CF3-99D0-A4BB99913B0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881" creationId="{5670F920-9DB5-402E-B9B4-B530505CA39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883" creationId="{9AFF2293-89D2-4D06-A5FE-8EA37A9D24A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884" creationId="{B384BA97-2443-4C66-87EE-7F2C72BA9C9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887" creationId="{499509C2-65A5-4D8F-BBBC-2FCFDCD546C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889" creationId="{AAF53671-7DDE-416D-B720-54D4F6A3216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890" creationId="{69BAAFEC-47E1-4E75-B1C8-191A893C114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893" creationId="{C5209502-CCD4-4421-A993-FAC0F868496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895" creationId="{B7778D8D-F6A5-4773-AB09-929257E39BA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896" creationId="{4EE7A5D7-310C-4D8E-A2A1-2B7630239AC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899" creationId="{FF667729-F701-47E4-991F-32473CE1937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01" creationId="{5D09C315-99A0-45EB-A22C-F2D1ADE63A2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02" creationId="{07A4F2E2-AB8A-49A0-8C11-AF5F649F8C1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05" creationId="{E018E8C2-E718-47E1-A68C-D8675A5D2D9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07" creationId="{3ABBDB74-2A56-452F-8157-D7035BBF7B4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08" creationId="{9419A3EA-AEC0-4699-8977-DEFF69F7A66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11" creationId="{73050141-4B76-4543-B058-EA4D45E6468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13" creationId="{EE8FF92C-ED4D-4A42-B891-A90CA4A9043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14" creationId="{4E6EE0C7-229A-4DCE-BDC9-A5AD6F04357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17" creationId="{ED0BD77F-DFD1-48B1-8A6B-0EC39BF1E82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19" creationId="{27CEEC95-46C3-401C-A064-CFA48D9975D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20" creationId="{AFD20AF5-06D4-4A5F-BEE1-57724B6D3DB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23" creationId="{9E251068-89AE-4284-9AE3-DC186981AEE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25" creationId="{43D783FC-2CCD-46A1-9A95-BB03F1EC672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26" creationId="{214006E9-7B81-4500-8F8E-1F301F6EB9B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29" creationId="{15183EB1-367F-4B90-906E-E2383D0EB50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31" creationId="{C79452E1-99B9-4EF5-86D0-9C4BBF6A001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32" creationId="{8D1516BA-95A9-44B5-BD0A-93DCD1823C6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35" creationId="{7531F94C-5637-41B9-9E90-9AA2B16999B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37" creationId="{E4349E55-6B71-4CCC-8679-9EE27FBF749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38" creationId="{5D7CD07F-1984-4FD7-ADA5-7793CFF63EB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41" creationId="{62D1BFFE-0DFE-4068-B368-476B4F2F5A5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43" creationId="{4E103ACB-6FC9-4F16-82C4-48F6BF29693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44" creationId="{400150C4-64FF-485B-B653-B27FB17B971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47" creationId="{4563A22D-79EA-4D23-BD44-9603C3DE4AC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49" creationId="{61E4312D-4220-4396-976A-C16DE2DF10E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50" creationId="{9CAB6980-035E-42B7-9379-432A126C96D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53" creationId="{743759EA-E9CC-487D-97D3-85CB1A4D21D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55" creationId="{0B74A0F4-AF9A-416C-854C-1388FE67649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56" creationId="{E070C501-876D-4E25-8D50-CC531F6673D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59" creationId="{14314AD2-0F8B-4BAF-83AC-5E24B975CA8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61" creationId="{E85BF60A-3A33-43CD-8103-E3577949F5F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62" creationId="{D3DF2F62-0CAB-4675-A39D-E1850788DD8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65" creationId="{D1F4C802-E820-423F-9959-E76D5F597EF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67" creationId="{DBEDF0D9-37F9-4432-BF59-DDFBC509BA8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68" creationId="{9AA1098C-57BD-40CA-9892-16110B67C8F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71" creationId="{FE95F38C-AF48-40C3-A88E-B60C0BA10DD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73" creationId="{22EB42D0-FBD8-4AC4-8FFA-D6C4E791A35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74" creationId="{CC874CF3-E6C6-4676-8B60-30A270481DA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77" creationId="{41335D32-DF11-4C69-BF50-C54D6D43BD2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79" creationId="{17C43157-38F8-4A17-ABD6-15FD167585C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80" creationId="{75FDB4A6-A574-47D9-A258-7814C327799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83" creationId="{C610D548-3FD7-4ED5-A494-5C9E4DBE672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85" creationId="{19DA7250-5DDC-4790-AD9C-D9FE4987FF4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86" creationId="{A8E440CD-38BB-4DD5-AEB1-E82ADA12FD8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89" creationId="{50F24E57-175A-41FA-90F1-31F8DC593DB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91" creationId="{0F484E12-7BFC-493F-A38F-9B09613124E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92" creationId="{42AC8354-FB21-469F-A35C-007280C8570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95" creationId="{214E01B0-2233-4C55-B8C6-5EFCD047BAD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97" creationId="{528A31F8-72A4-451D-925D-93B7B4E215B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2998" creationId="{EB3BF74F-ED63-4CB3-9A86-202DDB21D35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01" creationId="{A22BA30B-8D43-40D0-87B6-F557F93056F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03" creationId="{150545BA-1386-48F0-A1F2-9F3DDE0D0D6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04" creationId="{AFDA397D-CE33-4FAD-8FB7-A2D963EB059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07" creationId="{66788469-5E04-48F5-BE0B-4F0281394E4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09" creationId="{9270DD34-47BD-4B26-BD61-9229058541E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10" creationId="{54EDBCED-2E19-44C9-954C-026E893BEA4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13" creationId="{96BFD975-E765-4463-BAB4-A8B22F8D3A0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15" creationId="{43E7535D-FCD6-42BC-8488-8FFB0355690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16" creationId="{B9AF5812-D118-4697-A8C9-B2CA026F65F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19" creationId="{E728988A-DD96-4AB1-A0E2-B44FB6EF5A4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21" creationId="{69879EF8-9DA5-4B7B-9C7A-40D4CB5A95A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22" creationId="{163F55F7-99A5-42D1-AE2E-C98BAAF00BA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25" creationId="{93E6D7CD-EDFC-40A1-8A23-ABB4D05E2B5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27" creationId="{EBDBBE82-8CFF-4CE2-AB43-DAAC5DE08C9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28" creationId="{84322947-204F-411D-8418-F0FE91F3AD8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31" creationId="{4D927D2B-BCE7-4962-89A1-6A62A1193E1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33" creationId="{F0475ECD-7E53-4D29-A2D8-4D46C15955D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34" creationId="{0D30B187-2217-4EDE-BF0F-E1BC48B3DDC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37" creationId="{6E1C77DC-E0E4-4303-BAC3-DC52954B49F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39" creationId="{7D44B32A-41FC-48E9-AECE-859CC303E4F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40" creationId="{AD06D5E5-C4DA-4FD6-8EAF-844E284481D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43" creationId="{CE3081FC-1A21-40C2-AF45-90F5175387F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45" creationId="{0A926FCE-1493-4784-9E43-2B967EB336F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46" creationId="{13EF55C0-EC7A-456A-BF5C-53B062E4947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49" creationId="{101BF502-4304-4BE5-A6EA-213DD5AFDB4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51" creationId="{B9E04426-A973-4497-962A-ED3B81523E5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52" creationId="{B099B061-7F47-4215-85AF-1B735FBC94D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55" creationId="{172DC282-5C81-4150-BEC3-C470779A9CA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57" creationId="{BBC99D27-F412-4599-B5BB-7398A0A2282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58" creationId="{9EF0F4A2-7659-44B2-8170-E3C008EF2BB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61" creationId="{E62A4F8B-E4C4-4819-9CCD-DAB721BAD02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63" creationId="{71522619-BF96-4D41-98E9-995CB156377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64" creationId="{14CFABCE-1839-4E48-B190-9F678442CAF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67" creationId="{02EA53F6-8E01-479A-98B4-5DF3640D977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69" creationId="{1B25DCE1-E6A6-4C5C-BA26-7DFF285B634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70" creationId="{00DEB968-D5E5-4674-983E-9BE78CA8481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73" creationId="{C5BBE844-D97B-4935-BDFE-89C06C52098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75" creationId="{A2D758BB-8CD5-43C1-959B-CAEE615D151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76" creationId="{022A93E0-0A3B-4833-ACFA-B13CAA49517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79" creationId="{E0A85030-7E66-45A4-8D4A-751A4CCFA82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81" creationId="{99041CB1-332A-4BB7-AA29-5BE894720C1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82" creationId="{AA889931-044B-4D7D-A285-0A5723D6784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85" creationId="{B25AFCBA-00CE-4C26-8EE4-DB7227BBB5D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87" creationId="{86E7704E-B8BE-435B-9952-0D80FB547BF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88" creationId="{E353792A-D078-48B3-8A6B-B1BC0575FCF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91" creationId="{3B29E842-0E79-4751-83BB-F38A98E3A54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93" creationId="{34D7A052-485E-4960-A6B1-384B93C0821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94" creationId="{CDE94582-99B2-4B28-BD24-96D73EB21D3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97" creationId="{9E7C8884-A44C-4EEA-946E-7926E97922F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099" creationId="{D69748D1-EB1B-40FE-A273-D893F521B47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00" creationId="{F5327DF7-B5B0-4C6C-B370-5D09E0694BF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03" creationId="{C760EE02-293A-4AF5-B324-64C63F81179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05" creationId="{422486EE-C774-4DEB-92BD-306D8BE9BE8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06" creationId="{65405317-26DB-4B2A-B2B4-B4EF3C6CDD5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09" creationId="{60CB35C0-EBAD-48B1-B23C-68A7E771FEE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11" creationId="{6CF91367-7D30-41E5-A149-F89014A013E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12" creationId="{ADB8DDEB-3D3A-497F-A328-3D704DF3D40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15" creationId="{6E6875D8-9BC7-45BD-B913-0379204BF5B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17" creationId="{9774F433-8D04-4BF9-ACB2-F056AAB0E5F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18" creationId="{1BFF822C-C3A9-41B4-B966-C9C3615D561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21" creationId="{C12115BC-5653-4666-B77E-28BBC9FD8BF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23" creationId="{C825EA26-C5B4-4EA9-BC6A-3F99C2FE8AF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24" creationId="{FB288423-0BF2-493C-9EF0-E6AE4779338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27" creationId="{8DB5E388-A2D2-417E-BF36-9E0396848D3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29" creationId="{D56AAC96-3A85-4C6A-A6FD-B09C9B112E5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30" creationId="{60084975-5616-4DB3-8A22-1B138E7948C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33" creationId="{D76F60C3-F9E8-4352-8F88-1119DC9E896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35" creationId="{DD6061CF-2E8A-4224-BD91-B79B9051744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36" creationId="{209EF9FF-006B-4176-ACE4-56508D826AF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39" creationId="{2DBFC5ED-774A-43BB-B711-DD75C591630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41" creationId="{87E1ADFE-0674-4CC4-8FD5-A2F678F0CA3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42" creationId="{4B9242B6-AF01-474E-8570-2CFA35151F4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45" creationId="{7328CF82-F230-4CC0-BC11-BED99888193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47" creationId="{60FD575A-5259-4456-AEE3-DBB1AB21643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48" creationId="{5888E43E-BA8D-44BD-8B58-D0D65B979EA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51" creationId="{A961C143-3498-40A0-923E-FEF1453A096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53" creationId="{728F1663-D594-4E02-8C2B-306A1E4FB4B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54" creationId="{630BC27B-F214-45F9-876C-067CA645A77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57" creationId="{355D7CA2-028F-4883-B1AA-407B18EC51E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59" creationId="{B3D0F7CC-CCA0-4FD8-99FC-CEE78FB5925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60" creationId="{8A737277-0CA6-4CB9-947C-28B7E1AA82E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63" creationId="{AD589820-5D7C-49CF-9281-F93B34B4167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65" creationId="{C6D59DFC-76D9-4472-8898-7547C31B07B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66" creationId="{C21CA123-CA47-4E7B-B52C-7552AE8E0B6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69" creationId="{8BF6C658-F046-4ABE-B1B7-449DDA81D11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71" creationId="{B4314C75-3AA3-45E5-ACFC-DB1E1172ED5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72" creationId="{906E9912-E7B1-477D-A2B7-92CD8D15A25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75" creationId="{307D0794-8D6A-4F42-8F7A-C5D54906ACE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77" creationId="{E1DFEAAD-9A20-49B4-8AA1-467FF70BBEA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78" creationId="{4AAD3E83-B01F-4D8C-B9C8-F9DD50091AB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81" creationId="{FF0DF627-371B-43EB-A2E8-11F6982FA6A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83" creationId="{B1D5CA18-B33C-43CB-B87A-577F81AED1E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84" creationId="{5D9292A2-45C9-4D1F-B059-604889726F9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87" creationId="{7525FD5B-EB3A-47B1-9002-B6FCD0B697C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89" creationId="{50350FF8-87C6-42F4-A0A7-C1F9581A138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90" creationId="{62423750-1D54-4CC6-ABA9-4E83A9E6862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93" creationId="{336725A4-02AE-4E4D-8F76-E35BA323683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95" creationId="{E67705AC-A911-4B8E-831C-98B1D675A15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96" creationId="{5B501A8B-D48D-4EE0-8CD1-283154255CC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199" creationId="{1540BF1A-47BC-40D5-B90A-F0C2CD50206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01" creationId="{3399C0B5-FC1F-4F35-BFC5-4E1A6687F4C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02" creationId="{B9404B86-BB5F-458A-AF5A-C99EAB3F658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05" creationId="{DBB68207-150F-41AF-91AD-F8B14EE2B19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07" creationId="{911DCB56-B4DF-4770-B4F5-468329C6C47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08" creationId="{4DAA3ED3-3363-47FA-8274-809278579C7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11" creationId="{BB913976-7C9A-4BE4-8DD2-51E0ABB31D1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13" creationId="{6BE66600-20FE-4259-9375-6496A73CD71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14" creationId="{906BE273-FA7A-4745-8F88-64F1461A137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17" creationId="{0957DCEF-73DC-41B7-BB1C-2C57F6F6715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19" creationId="{D0572415-4A9A-4E57-A20D-D07520104A7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20" creationId="{7C2C29FC-CBCB-404D-8CA8-26B20BA0119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23" creationId="{C680EAC0-DB86-4180-AA50-E90E819DD7A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25" creationId="{EA476D55-F316-4212-A37D-1357D7F2343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26" creationId="{4115AABF-839B-410D-8B10-5F30912799F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29" creationId="{3318196C-39B7-4314-B010-6499BEF4030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31" creationId="{6748A07A-1AB0-43AC-AF1B-85FE5132447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32" creationId="{09AA1D57-8975-4631-B2A7-375D2CE3170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35" creationId="{4A78E7EB-2C76-4481-AAE8-AFAC4924759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37" creationId="{79D9C1AB-459A-4DC7-B6DA-3845A3BF499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38" creationId="{0D62A0D8-5DC8-40D5-A5ED-F61E9E2BBBB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41" creationId="{A13D0F08-8654-468B-B262-EC2D9802518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43" creationId="{989D59A1-5CFE-4337-B778-C931271D160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44" creationId="{4DDBFCC5-8384-4C6B-AFFD-2BE6625E5D7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47" creationId="{8AD8E316-EA21-4910-93F5-90F7872E274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49" creationId="{A2D8D3ED-284F-4B7B-AC5B-84DCFC1A99D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50" creationId="{C10EB8EA-1B1D-4F0B-980E-AE6B3C24210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53" creationId="{9FE6EFCF-BB99-4675-AA14-64F8F1EFEF7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55" creationId="{8394AF3C-DA49-4A8A-A840-5E721BF5759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56" creationId="{8E076933-0886-457F-B5D7-B4092D2C47B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59" creationId="{9990C547-FA3B-4297-AA2D-4B86CA2FB58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61" creationId="{E110F9EA-F323-44F6-853F-50A983B5999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62" creationId="{1D83AE01-0476-4958-A54D-AA946C19522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65" creationId="{7A38CE7A-9D4B-4213-85F4-31E3201A801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67" creationId="{C4F0D7EB-704E-4E31-B603-539FB803C19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68" creationId="{0F5C1BCD-37A0-4440-83A4-94AB9A32C10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71" creationId="{35E30151-BF2E-4FAD-A369-B249586763A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73" creationId="{10A92332-E935-42B3-B573-1AF105E811B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74" creationId="{B7340C1C-2201-43F9-9B23-ED4FC9340AE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77" creationId="{52293CB3-45E0-44D6-B8F2-A780C1CC4B7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79" creationId="{501FA544-F225-4BCE-A4DD-D2ECE9990FE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80" creationId="{CF8D50CD-15D6-4903-9803-7F18CBB2687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83" creationId="{73B1D985-5912-4838-B698-E394C2B42CC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85" creationId="{7FEFCA14-CE00-433A-94DD-5B1AECB1203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86" creationId="{0FF608CD-F6F6-4E9E-AA57-4ACA44769F8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89" creationId="{0E14E7F6-ABD6-4910-94C8-0105F0FDEAF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91" creationId="{A89A4155-74DB-48FE-B38E-FEEB91F992B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92" creationId="{46EF80C0-0724-483D-965B-17635BA9AB6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95" creationId="{825C5A60-B5AA-4D4A-97CE-94A19D9E32A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97" creationId="{AC02F15F-5E62-483D-9851-6E4C408615C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298" creationId="{92206E26-45BA-4AC0-B675-EFDAA47CAA6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01" creationId="{821A0724-E46F-457E-9C41-8642A322E42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03" creationId="{6F9625A2-6484-4353-A284-1DBB08B9CE5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04" creationId="{4A8DE72D-824B-45E0-BC76-D3B948701D1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07" creationId="{89900D82-D3A0-494D-9725-8FF5873F3B3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09" creationId="{BF8A2385-FCDF-4794-B476-6E0C97694E1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10" creationId="{697A4329-58C4-470D-B4B4-25BC0E66734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13" creationId="{0326D7AB-D48C-4AED-B754-E567FA3BFB5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15" creationId="{AC6DDF23-C577-46F1-A9DE-B7C34BF7527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16" creationId="{AE511B97-21B6-43BF-B946-B33CD371377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19" creationId="{86203A14-0391-44FF-A08E-084AAAA2D1C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21" creationId="{9CFBFADF-BF1D-4FB3-912A-9769176368A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22" creationId="{0C2B2F77-F6E4-4A35-BA8B-638A06B3789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25" creationId="{454413EE-EFCC-4D5C-8F5F-3373CC6492E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27" creationId="{C3F3EB76-7961-409C-9424-DAB3F7D2EA8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28" creationId="{3E9E5ED3-45C1-4076-9747-A05DC0BCB02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31" creationId="{02DC67F7-CC02-450F-BE26-5BB6A3BC4EA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33" creationId="{959029C1-7388-439D-98FB-8C407818C80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34" creationId="{175EFE94-6CD5-49D1-957A-488D02F70DB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37" creationId="{DBB8C843-92A2-4172-A637-23B2D0F8BCF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39" creationId="{A5805195-C303-4C3F-B607-20F1FD55CFA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40" creationId="{F2157B5F-F128-491D-9605-81F9884AF71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43" creationId="{D50CA8C6-50EB-4F34-94D7-0C9A9389FFD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45" creationId="{1054FAF4-75B9-4764-9F39-B81418930C4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46" creationId="{4C7A6FF2-5FFF-4297-BB66-4242F963B9C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49" creationId="{26023FFC-1B69-48CD-9AC0-90B56920862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51" creationId="{00DE77C4-25A9-4456-A267-5F4A9AD1EC5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52" creationId="{A0F88376-FA81-422E-80D5-99F9E517427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55" creationId="{AED8F57D-FD8E-46FB-B9D9-D5CF80DFC6A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57" creationId="{C231F87B-470E-48DC-BDAD-6A7EFB9A5A2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58" creationId="{764340A5-CF9E-494D-B6C1-EF080052300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61" creationId="{A1789A28-2215-4AB5-9FE6-B99FD9D2BC8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63" creationId="{E6E6CF59-C4F4-4464-B44B-7BD64A44A01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64" creationId="{B8E9919E-D202-41DE-9D4F-6CD410298B4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67" creationId="{9AA83641-CF38-4B50-90F9-D972FA042D6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69" creationId="{763F92A2-F849-4D6D-85B0-D3662900352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70" creationId="{415AD6DD-6A5D-40B5-B1C6-B3C721FCDE6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73" creationId="{D04A7EED-C01D-43AA-9EDA-ED25AA57FC2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75" creationId="{C39C07CF-7AE1-468E-9CAA-51BB1B52C51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76" creationId="{710DF7F2-203D-4A1E-8854-0BEAF202667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79" creationId="{B1984660-B739-408C-ABC8-83898D9761E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81" creationId="{71A74A8A-9E68-4A19-91F4-EA0FD8BE1F2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82" creationId="{84A5159F-4B6D-4C0B-BD41-D67C772960F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85" creationId="{BB4E4FFA-4635-4CF9-86C0-581B29D1F1F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87" creationId="{AFE60C90-2736-46BC-AAF6-CDF350C5A83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88" creationId="{4CAD5230-9861-4A17-94CE-0F35E9715E1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91" creationId="{3243E29B-74E7-4F03-9E13-1035717ABF5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93" creationId="{0A03683D-7D8D-438D-8720-BA59BFA375F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94" creationId="{2778DE4A-D314-4662-A0E5-68A8ECCA253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97" creationId="{7F8062F0-3DC0-41CF-8903-896F335FC79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399" creationId="{ABA30F1C-47CD-4322-9359-550F919F335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00" creationId="{8C026D4A-88DF-4502-996B-ABAEDB5BB70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03" creationId="{1EEB99EA-F4BE-4A9B-9F30-C4E8CE75414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05" creationId="{190B53C6-9FF0-4FA1-BF88-F815343E1B4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06" creationId="{5E795706-9B76-4797-9EF0-EFAE7FABFA9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09" creationId="{D0042230-A02E-4E55-A106-77AB9485477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11" creationId="{CCBBA57E-935F-45F3-9694-09884DEF6A7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12" creationId="{3CFFADBA-FE9C-46E8-8956-ADA2AB95EE8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15" creationId="{54684242-7378-4B75-BC3A-B3FA37187AF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17" creationId="{8642A226-27E7-421A-A643-BD03E4318AA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18" creationId="{C405AF96-E48B-4859-8F64-44236B7E21A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21" creationId="{03EF3D02-C5E0-4F29-924A-CCE6A50A3C3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23" creationId="{8CCDFBE3-8D4F-4A18-9898-884C1886213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24" creationId="{8E7B1F78-C05F-4CA6-9FC3-125C9910B5C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27" creationId="{8E2BA377-9CE6-440E-9663-7E0806D4B27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29" creationId="{4011CD98-EFE7-433D-A57B-27DF37A143E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30" creationId="{1B820697-5932-4FDB-B314-F0159505958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33" creationId="{34B3513B-A8C4-4BC3-8D6A-8EE84475CF9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35" creationId="{6C50F3E8-E953-41CE-98A2-AC7A90629BC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36" creationId="{57C81BEF-B68D-4FDD-8D1B-C850503AE27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39" creationId="{24F3AA1C-E872-4D85-B628-9E25C05CB54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41" creationId="{EE6F29D0-CCF7-4DA8-AD4B-5082C9A538A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42" creationId="{A6719A9E-6212-4D12-A10B-098AF2D9370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45" creationId="{AE5DFCB2-928E-4BE6-87AB-16BED15B8EE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47" creationId="{1F8E1847-1060-4E73-8620-3BF875FCD02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48" creationId="{EBCA8FF9-6B46-42AA-854A-CCBA8539201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51" creationId="{DE2C3AF0-D8CE-4964-B44E-D9A8058BC21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53" creationId="{62364DD1-D643-495B-B1D8-214E77D945C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54" creationId="{3B196298-16C5-415E-8EEC-ABBC24E2C33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57" creationId="{99161DA6-DA04-4FDD-B17F-A6FA06261DE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59" creationId="{E7C4F0A4-7456-4388-A639-BCAE319FDA8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60" creationId="{6EA1E419-6B90-4E72-A848-FF578F169A2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63" creationId="{304FF712-5918-4259-BD1E-EA7D83318F2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65" creationId="{02B3A6E1-A838-45FB-9139-E43D0DB5A10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66" creationId="{83C2DB19-0864-4687-93C4-1FD42780868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69" creationId="{EE8B79F8-E802-423C-B31A-5AAF717D307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71" creationId="{3FA96068-7C3E-4317-8C34-3D7D81C7B65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72" creationId="{82239665-E1B2-4EE7-9358-88982AE2A5D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75" creationId="{6BED63FB-16C1-4991-9D71-B43ED915066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77" creationId="{496BD447-C337-44B4-9B2D-C04BCF58CCB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78" creationId="{A729F11D-1BC2-43C6-9E7F-4F9E06B4B74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81" creationId="{2A9DDE15-7FD6-4D66-B3C9-C8AB9C833B9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83" creationId="{6B346D4D-A65A-46C0-A236-5462FDE5F4C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84" creationId="{E970B466-A806-4FD7-8F65-22E0FA979A8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87" creationId="{032F6BA1-7845-4700-A77D-0DFF75A1541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89" creationId="{9D40024B-8CE1-40FB-B3D6-236FABBEF81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90" creationId="{47290A8D-C9D0-406B-9DBD-8EBB304D851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93" creationId="{98381B29-BD26-4052-BF8B-F681FF33BF1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95" creationId="{F8701BDD-2367-42D2-A85C-23A6CA8FE96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96" creationId="{9C99EDB2-F76C-44C5-984C-F591AEE4DBC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499" creationId="{CBE2C023-A3B0-411E-A512-DAB5B613567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01" creationId="{35B1BE44-3A62-4A37-A159-FDF729692E0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02" creationId="{855CF255-242D-4A95-BE54-902FD225624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05" creationId="{8C6237BF-BBB3-4741-9908-14828A45E54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07" creationId="{930E155A-10FC-469D-8EC8-BCAAB9E6B4A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08" creationId="{16250226-FD5A-4A42-BD90-4B3693AEA85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11" creationId="{CADC5558-E77B-4FED-91DA-4083F00869F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13" creationId="{FEA30A43-B6AF-4D80-880D-B3169DF0423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14" creationId="{5430DDC1-5E17-42FB-A040-2B2050DD738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17" creationId="{E4DBCD1F-2EE6-491B-8FA3-3A2662B8E3E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19" creationId="{1D7A2253-76C0-4321-AC10-13DF287099C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20" creationId="{38A443B5-C1D2-490F-8A82-6FC96D2A876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23" creationId="{9E4A1108-3021-4D23-BE36-1EF5B25A527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25" creationId="{EC2C0477-78DA-4ED6-B8CD-B9CC2AC7A75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26" creationId="{664F3A9B-C20F-4D3A-B689-518F2E16338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29" creationId="{C6BF364C-4A21-46E1-B59B-83C7E2ADD01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31" creationId="{9B2173E9-9FFA-48C8-A3BC-4ABEFC192EF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32" creationId="{0BDEBA22-A4BD-450F-A9BA-D8B138E4DF9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35" creationId="{76613366-B7C2-4965-9B2F-991DCBD60F7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37" creationId="{BB852FC2-11FB-48EF-8069-9461A7873CD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38" creationId="{A1C85C92-E20B-4023-B1DE-6CD45F7C34B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41" creationId="{5B95C50F-4E73-4358-8DD5-6C550991569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43" creationId="{C2443B54-06FF-47D3-8C36-6FE9E8D9732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44" creationId="{1731C70B-07BA-4214-AD2A-73F6C6FCD16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47" creationId="{FA4BE1F2-69F6-4C01-B065-C26CBEC8F0A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49" creationId="{4FEE6C6C-8C0E-4D7D-BBEE-16D04048CF3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50" creationId="{8D5E34C4-56A6-46D5-B8D1-632C11A19BC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53" creationId="{2CA196F5-2E03-4F9E-9F88-F6D1933F43D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55" creationId="{5CAC55F0-9C89-4389-9C7F-41F107BB9AD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56" creationId="{638E60ED-6E89-4E0E-A621-F338A83B3E0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59" creationId="{233285BD-8EB7-45B2-88DC-C9E1C43D0A4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61" creationId="{C9421A23-AF68-401B-ADD4-009FE1455DD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62" creationId="{8B8F5B98-0826-47B1-A34A-CBD524A6630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65" creationId="{2DB7FA38-3F08-4851-965C-32B882D3E50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67" creationId="{2A566622-1855-4B05-A5FD-C41A991068E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68" creationId="{EDFD6F85-E1FC-4CE7-9E55-E8C46578A07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71" creationId="{C07F10F4-8077-4482-8CB1-66158585852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73" creationId="{36646DD3-C41E-446C-BB0F-FA239DAA8A2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74" creationId="{85147481-E4A9-4728-AEBD-B8A309F919F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77" creationId="{9FBBC3B4-4FFF-4774-B35E-BCE75ED12DD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79" creationId="{7CE6B635-B18E-4B52-AFF2-A8CBD563E31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80" creationId="{400C5A3E-55DE-4147-BD66-85417201B82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83" creationId="{8AF30801-2124-4FA8-A172-452F6EFED5A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85" creationId="{42CF0A30-197E-4E27-95DA-D1D60A0CFE0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86" creationId="{BE8FFA50-82A6-4A09-81D5-EEC2D1E8F5C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89" creationId="{AC4D4ADD-8C65-4BB8-8F9C-2E97F93408F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91" creationId="{C53B706D-1642-43A3-89CB-F6339B41FEE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92" creationId="{1CD5202A-FC65-4D77-8C15-CF67A467EE6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95" creationId="{20BF1326-771C-43C3-8205-B4936C0622C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97" creationId="{891CF48E-1F99-47F2-992D-6BC6A062DD6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598" creationId="{AE1F8E24-F8F9-463E-B995-14563399CA2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01" creationId="{7AAF1345-3A88-4875-9C68-B5FB76E267D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03" creationId="{F2870E35-708E-43D3-A509-BAD577B3D49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04" creationId="{4B03A8A8-B7C6-4279-B0E6-D4C1377E62C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07" creationId="{EA4D2395-5B0B-4C6C-BF5B-845B655633B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09" creationId="{1DC402B2-873D-47AD-8C27-D2BE78B226D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10" creationId="{D7EC0162-C951-4CAF-93CC-FB682185308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13" creationId="{2E001A1D-00C2-4EAD-823E-0B3849B8EAA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15" creationId="{403793A8-D1B3-4419-925C-0D63F725D23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16" creationId="{0CB86BCD-A6C3-494B-BE1F-85991D90987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19" creationId="{BB814EEC-B84B-4BB8-98A8-3732165C2C9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21" creationId="{342B27D9-9CA8-47FB-BD69-D77C1441E0A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22" creationId="{E169D555-F56F-41F7-8C24-72677D3A1C5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25" creationId="{A78CCEE1-1CA8-4E84-AE5D-EF56A306730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27" creationId="{A6CB800A-B495-4867-A0C5-2B9629F07E8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28" creationId="{92C60BE1-7834-4DB6-8646-417EADC6BE7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31" creationId="{8FDBA5AE-6939-46B8-BE30-7BAD967B59B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33" creationId="{6618B9D0-2C4A-4587-A65E-9593C4D1D00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34" creationId="{E0C57025-6D6C-4CA3-B4FE-11FA65861F8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37" creationId="{4876816C-2D20-41DB-8032-7F57890B207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39" creationId="{1E6A5AB7-9251-43B3-93D8-1F32AC1F16C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40" creationId="{497F1F2F-FB2D-4953-92D5-F8330F313F1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42" creationId="{C0B0BF7E-0838-40F2-922F-7696448CAFBF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43" creationId="{8C9C56EE-2826-4517-9534-25E3ACA7392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44" creationId="{0F7C01FE-551B-4F56-95B3-BC419DE6F37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46" creationId="{65375540-18F1-4CE5-A301-80369084FE1F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47" creationId="{E872F3FD-73A4-4DE8-8815-6DB049AA0E2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48" creationId="{99FC9CF4-DA1D-4232-A709-5E191935917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50" creationId="{37C64075-3BA8-4AD8-9A45-641F91D801E9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52" creationId="{40F0C920-FE1B-4692-BA2C-398F22A32B2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53" creationId="{6F4B644E-EA4A-4B03-BE2C-9A69B9E02D4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55" creationId="{291AEC1E-900B-4125-9EEC-E16ED59BD73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57" creationId="{EE946033-04DB-4E4F-B1A1-DF33FCCA85B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58" creationId="{5814957B-9D2F-4CBA-8F81-1F76AC0B0B6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59" creationId="{FF1BB589-C03E-43B9-99EE-AE2C909729D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61" creationId="{3E5C76A5-ADD2-4BA9-AC05-1423C49BC78B}"/>
          </ac:cxnSpMkLst>
        </pc:cxnChg>
        <pc:cxnChg chg="add del">
          <ac:chgData name="筠婷 李" userId="05eca34a6e8e16fa" providerId="LiveId" clId="{49B7A815-9680-4F20-AE50-D32359F2758B}" dt="2021-05-20T12:57:53.198" v="499" actId="11529"/>
          <ac:cxnSpMkLst>
            <pc:docMk/>
            <pc:sldMk cId="3580749944" sldId="259"/>
            <ac:cxnSpMk id="3662" creationId="{4E867358-4416-4913-8FB6-ABEEF0F686E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63" creationId="{43D23145-EAF0-4EC4-8AE9-BAB0CEB25E6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65" creationId="{EA1B7F7D-8576-4AD1-A4B6-2BB0FEE32103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66" creationId="{77A74A36-2413-49CF-8A5C-705A3962E91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67" creationId="{77AA03A0-86D3-4600-985B-3AF3F1526F1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69" creationId="{A2AE5CAB-8031-43AC-8076-B303E951FF7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70" creationId="{F36D1875-AEB2-4520-8B25-E8C777866CA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72" creationId="{121BFE2D-CFFE-44A3-845F-4DDA6504848C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73" creationId="{5AD63A82-96DC-4037-86AB-C5DDC5A6081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74" creationId="{053FA63C-189A-4107-B79E-7748BF4468A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76" creationId="{E573C618-FBAF-402F-AB8B-4DF8E8F828EF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77" creationId="{9F66B2D0-4897-4D64-9247-83597F2BC3A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78" creationId="{746EB43E-1369-440A-A18A-A96A697A5DC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80" creationId="{B2FF3DDD-00B7-41DB-AC97-471D5C084B82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81" creationId="{403B515C-BE52-4FFA-80C6-3CB2AF7C661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82" creationId="{5CD1C25A-8758-45CF-9F19-B9D802E480B5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84" creationId="{6A5FB176-1417-43CC-8801-B49421C2E4CB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85" creationId="{8E5EA7E1-211E-4625-B63B-C830809F380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86" creationId="{B4B4713F-CCA5-4D0F-B47A-3F09C513C9D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88" creationId="{52E2F7D5-7DB0-4A10-8BDA-78A3546F2B0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89" creationId="{1148596C-1EFB-44FC-BD0C-BD04889FE25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90" creationId="{194B27C7-F332-48AB-8D0C-3A298A7AFAB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92" creationId="{85E20109-16FE-4C5D-8701-965BDF6A52E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93" creationId="{62EC5E83-A3B8-4334-8B3B-53DB0CF7FB3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94" creationId="{979BDF5A-C119-41E4-900D-36624EC0221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96" creationId="{77767523-74B3-45A4-BF0C-C69132623B0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697" creationId="{415CB1F0-3885-4899-BCAB-1FFFDCFA3A7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698" creationId="{18DD291F-F041-4EB1-8CCD-836DC3FA5C9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00" creationId="{06FB4FDF-5924-4E7F-8AF5-33EE46ACD5C8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01" creationId="{9319933C-F070-4624-8052-6731944427D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02" creationId="{D4FEFAD7-A4C0-4956-B1F8-28846E782313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04" creationId="{D0E5801D-BF94-4D3D-B5CD-F401130D7B8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06" creationId="{575688E3-5F10-49E4-A9C4-455FC1C320F3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07" creationId="{06B4669D-537D-4806-AFBA-98A505B1327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09" creationId="{192E6E35-BD86-4A2B-9B52-29438A97461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10" creationId="{04B1B7E1-BA59-4352-AD36-FE25BE2F51F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11" creationId="{4FA84824-560B-4EE1-9109-B14543C992B1}"/>
          </ac:cxnSpMkLst>
        </pc:cxnChg>
        <pc:cxnChg chg="add del">
          <ac:chgData name="筠婷 李" userId="05eca34a6e8e16fa" providerId="LiveId" clId="{49B7A815-9680-4F20-AE50-D32359F2758B}" dt="2021-05-20T12:58:59.022" v="514" actId="11529"/>
          <ac:cxnSpMkLst>
            <pc:docMk/>
            <pc:sldMk cId="3580749944" sldId="259"/>
            <ac:cxnSpMk id="3713" creationId="{4EB7D6BB-21C5-408A-A1AC-B5C1E06CEA1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14" creationId="{A95C9FD0-7010-4BEC-9970-AB8980FCDF6A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16" creationId="{9AE0BDEA-3EC8-4A79-9B6F-73758B9D23E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18" creationId="{81B9782D-B129-453E-9110-F63B3896C16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19" creationId="{046E0610-8A3E-4B2B-BA37-738EAD32304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20" creationId="{F81D7F03-F869-4AF4-AB45-4B75F7F3A46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22" creationId="{C63A6313-1A6B-4D3C-8569-FDF82C488E1C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23" creationId="{D7DBAB63-DBAD-4CFD-8433-A37AD8155E7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24" creationId="{83EA3DC2-5EC1-4A77-875B-2291D7896C1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26" creationId="{BB1D1D18-2E8E-447A-9468-E9E9AE4ED62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27" creationId="{4510FD73-EB29-4467-BA46-57DD25E8E98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28" creationId="{DC93EEE8-4564-495C-8425-3ED20EAECC8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30" creationId="{E1257051-1B1E-4C60-AA0C-ACC664AD91B2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31" creationId="{829A5BE9-CB08-49FC-8AE2-AD9ECAC98A9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33" creationId="{612CFD33-4755-402F-B0AD-68ECE1DCD6A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34" creationId="{DF2F4338-7E0C-4F5E-9724-8B4DE5F50E6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36" creationId="{BFD8CE9B-A8C2-4784-B8CD-8ECE123445E7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37" creationId="{BB1B7051-58D2-4E8E-B239-4F0A5259444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38" creationId="{C674272F-20BE-4607-BB07-DB5A43286AB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40" creationId="{65E40F8B-9F67-4C7C-A838-017DA13C75F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41" creationId="{C9267A54-4FAD-41A6-A6B2-7FDC9CCCADA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42" creationId="{7EEB75AF-1BC3-48BC-8EC0-9366CE7EB3D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44" creationId="{8B13182E-CC9B-4919-B2B1-76A16E9E20AF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45" creationId="{90D3F8E0-0FEA-4832-9108-A63E2191E4A8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47" creationId="{142DED1A-A7D7-444A-86C9-04DCFB7991B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49" creationId="{4E34FF97-96D7-471B-8130-C2E59FC9F5E4}"/>
          </ac:cxnSpMkLst>
        </pc:cxnChg>
        <pc:cxnChg chg="add del">
          <ac:chgData name="筠婷 李" userId="05eca34a6e8e16fa" providerId="LiveId" clId="{49B7A815-9680-4F20-AE50-D32359F2758B}" dt="2021-05-20T13:00:23.306" v="527" actId="11529"/>
          <ac:cxnSpMkLst>
            <pc:docMk/>
            <pc:sldMk cId="3580749944" sldId="259"/>
            <ac:cxnSpMk id="3751" creationId="{E1DC617C-8A74-41E4-BBB5-A88ACB78205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52" creationId="{0EDF803C-A47C-4289-9719-3E3402E1B9B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54" creationId="{F67169FC-60B2-43EF-AA49-791ABA3B8AE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55" creationId="{85D60740-EFEE-4D3A-9B8E-21FED78C431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56" creationId="{CC8FF96D-3C02-46CD-930B-14C5A41390D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58" creationId="{094B7D08-3727-47EB-99CA-C669853E6873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59" creationId="{D39B0A17-C97D-4552-9101-2F1A4F33AD2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60" creationId="{97F82431-D3D7-48FA-BBC1-3AE91EDC128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62" creationId="{13BDD839-038F-491A-99E1-292FAC60FFF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63" creationId="{3B065334-FAFB-423A-96B8-2B2E1D4C7E2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64" creationId="{3C704127-4D87-493E-B7BC-9E3053688711}"/>
          </ac:cxnSpMkLst>
        </pc:cxnChg>
        <pc:cxnChg chg="add del">
          <ac:chgData name="筠婷 李" userId="05eca34a6e8e16fa" providerId="LiveId" clId="{49B7A815-9680-4F20-AE50-D32359F2758B}" dt="2021-05-20T13:01:10.922" v="534" actId="478"/>
          <ac:cxnSpMkLst>
            <pc:docMk/>
            <pc:sldMk cId="3580749944" sldId="259"/>
            <ac:cxnSpMk id="3766" creationId="{0FF4E7AB-F11C-4EF1-9FA0-B61903E6C47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68" creationId="{866AE48B-8D2B-4E05-BE7D-307404481FFB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69" creationId="{749A1D53-FAD5-4322-B19E-FCDC9B4C0F9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70" creationId="{6DCE6129-3FFD-4B85-BC58-61918090E2A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72" creationId="{BB687CCA-A999-4870-8299-4821597922B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73" creationId="{803EB54C-07DC-4127-87B3-DE38F67BE49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74" creationId="{86061E3E-1AF0-487C-A571-A3C3E84EA35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76" creationId="{46CD420B-0226-4E0F-B861-D8BAECD2D58B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77" creationId="{3C8BFB7C-E7F4-4C9D-B2DF-B1E2969C535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78" creationId="{320F9044-0153-4748-BAD8-A702E7981358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80" creationId="{02480072-DC74-4548-9404-899B4D38EC18}"/>
          </ac:cxnSpMkLst>
        </pc:cxnChg>
        <pc:cxnChg chg="add del">
          <ac:chgData name="筠婷 李" userId="05eca34a6e8e16fa" providerId="LiveId" clId="{49B7A815-9680-4F20-AE50-D32359F2758B}" dt="2021-05-20T13:02:10.577" v="538" actId="11529"/>
          <ac:cxnSpMkLst>
            <pc:docMk/>
            <pc:sldMk cId="3580749944" sldId="259"/>
            <ac:cxnSpMk id="3782" creationId="{7AB6BF6B-B4B6-4B7A-B299-D2F7BCD92BA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84" creationId="{BEA9A694-77E3-4257-A030-41A34078DA4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85" creationId="{177713E5-0CD0-4211-9534-0F03E0ECB9B7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87" creationId="{8BE2EEB4-1609-48E7-9C23-E803732F230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88" creationId="{0C7F0D75-31F0-4F27-8050-144648FD596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90" creationId="{9A90DB7B-0E51-40EB-A4F5-C40F42C0FF8A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91" creationId="{26874A3C-DF6E-4E97-AADB-C4E7AAEFEE36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92" creationId="{5BBFC74B-1406-4374-A52F-7B347B47139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94" creationId="{F67E4C2B-EB97-4E5B-A8A8-B8C1FD0898F1}"/>
          </ac:cxnSpMkLst>
        </pc:cxnChg>
        <pc:cxnChg chg="add del">
          <ac:chgData name="筠婷 李" userId="05eca34a6e8e16fa" providerId="LiveId" clId="{49B7A815-9680-4F20-AE50-D32359F2758B}" dt="2021-05-20T13:02:53.104" v="544" actId="478"/>
          <ac:cxnSpMkLst>
            <pc:docMk/>
            <pc:sldMk cId="3580749944" sldId="259"/>
            <ac:cxnSpMk id="3795" creationId="{7BBBCF52-FD60-433C-AAC6-5FD7756A1A7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96" creationId="{ADF9CE97-A293-4358-BAA5-9B07EAD7CCD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798" creationId="{A5A7E2D1-3E2E-4E01-B733-CD4C5F4A9ADA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799" creationId="{660F6FB3-7FC3-4B79-95B3-D988EFCAB60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00" creationId="{D2525D00-C763-4EAD-BA7A-6B203E1E065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02" creationId="{A316976F-F6A4-4196-B28C-C8A095492F4A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03" creationId="{1C22D73E-694C-4CC5-8298-710A9043D77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04" creationId="{AB58ED4F-686D-4763-A444-9559016E3AB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06" creationId="{08C68E2B-2D42-49D8-9D4B-9D1D80F3F6E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07" creationId="{0F357054-501F-4DC9-9C69-A1FD8E854B9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08" creationId="{D33E7C76-4E60-4E91-B00C-47E4D86B436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09" creationId="{15125509-B949-4284-B2A1-8C58F846DA08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10" creationId="{6683437E-F167-42BB-99F1-890E707A8C0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12" creationId="{801F7052-67DA-4BCC-A89D-47F0D68806A2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13" creationId="{808CF630-2969-4435-BD4C-8A6D36ACDCAB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15" creationId="{91AC1A24-9E9E-4E73-A3E2-6D23512F281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16" creationId="{3EB5B772-991A-4A73-8252-4571EDE0F23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18" creationId="{C7F8C13F-1A11-4EDE-922F-227AD31EBB5C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19" creationId="{EC1FDFE9-5A0C-4C52-B44C-964855133C7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20" creationId="{6CBB2874-E2CB-4E3E-8931-1BA5B694510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22" creationId="{485D057A-B5B6-4AF5-85E0-B7BBEFC202DF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24" creationId="{8D4A4F5F-F233-4426-BB75-2A9D1406A97C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26" creationId="{606F2998-5053-42D3-BAA3-39511211B8B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28" creationId="{485D3329-9902-4F85-BBF9-BEB4E58DBD2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29" creationId="{4A77E249-E84A-47B2-AED7-4F8EEB6E862E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30" creationId="{883572D1-C6FC-4324-9A08-5FC3F8C6DF83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32" creationId="{CBB8764D-0036-489D-A805-39B84DE21AED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34" creationId="{4284DF52-322B-4E75-B02B-1865F2FC1913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35" creationId="{C383C80A-F53C-4A14-AAE3-9861C4542ED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37" creationId="{F1A043B7-5424-4EA4-8C5E-6D68E457DD17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38" creationId="{3A7FCEC2-34EC-440B-A243-B7B5CBE98569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39" creationId="{1DF6412C-307B-464C-AD1C-6DC641F8DD1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42" creationId="{4C17719D-21CE-459E-8794-9AE8E7835CD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43" creationId="{91DE9E8A-03E3-4402-8689-C54025D91DEA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45" creationId="{3DE8765A-CA76-4EC2-A647-802AD38AD88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46" creationId="{B6737709-8AC0-4DBE-927A-175C1DDFC464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47" creationId="{0F2C3316-32A2-4FD4-812B-1CFAA383694C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49" creationId="{9E9E8DD3-5EB4-4DA2-B466-56568E92845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51" creationId="{ADAB24A2-B5EE-45AF-97B1-E020743C87D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52" creationId="{C5AF9639-29AA-452D-8343-4C96BC53FF6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54" creationId="{14A3F142-F639-408C-B970-DF68DD38EA33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55" creationId="{A47D7821-8D0A-4C45-B578-44B1FF1D5E22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57" creationId="{E9C7B89B-AEC9-412F-9007-DCC5F1799F1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58" creationId="{1345BAFE-864F-4AC8-B63C-DC858D83DE4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60" creationId="{A587EA57-2059-456E-818B-DFC50819FEC3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61" creationId="{0DD8CCD0-09F4-46A4-843B-8DA25A17EFF3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63" creationId="{5FD9B835-77A2-4755-8C71-042A86269D9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65" creationId="{BFC3E322-E9D6-4CD1-BCDE-2D0167E40117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67" creationId="{A676DF64-BEBF-4EB0-B926-86F7ECBB1A32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68" creationId="{58EE607D-E7B0-46AA-973F-D8F09F3ACEF0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69" creationId="{6B2EDE23-CBFD-456E-B515-2C57D324A5CB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71" creationId="{F0C116D8-1B62-46F8-87C1-514072E04363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72" creationId="{A95DD699-2E73-4FA2-9DA5-9F3BC29CED4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74" creationId="{A384809C-0D99-42CF-9EC9-F39E30B61BF1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76" creationId="{F524781B-BCF7-4C23-AB5B-74ECE1F59D9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77" creationId="{2EADC9AC-69C2-4EB0-924D-033AB183ABD2}"/>
          </ac:cxnSpMkLst>
        </pc:cxnChg>
        <pc:cxnChg chg="mod">
          <ac:chgData name="筠婷 李" userId="05eca34a6e8e16fa" providerId="LiveId" clId="{49B7A815-9680-4F20-AE50-D32359F2758B}" dt="2021-05-20T13:20:14.891" v="683" actId="164"/>
          <ac:cxnSpMkLst>
            <pc:docMk/>
            <pc:sldMk cId="3580749944" sldId="259"/>
            <ac:cxnSpMk id="3878" creationId="{F4AA8793-9363-4FA0-8EB2-59C6AA2F5D2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80" creationId="{B7458F4B-DD5D-43FB-91F0-8EB7ABA7325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82" creationId="{A2E72AF6-74FE-4631-8811-1E946F4806C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84" creationId="{F349A2E4-98F0-46DA-8F49-C55D1CD997E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86" creationId="{550FAE71-5108-431F-88D8-3BF0F319840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88" creationId="{BDC7E4BE-BFFE-4ABD-8E13-7AEDDEEE13CC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90" creationId="{0DE658D2-4347-409B-928E-58510488AFF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92" creationId="{2BC32B98-BDC4-4FF7-AB77-3FEDD8821B4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94" creationId="{A6993452-9409-4BFC-93F2-E6FDE7A70A3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96" creationId="{1F16EB6C-3D72-4868-8635-9B8ADE7FBC19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898" creationId="{92D9D139-0C1E-4808-B690-ECFE4CA7AFDA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00" creationId="{2C43220E-5E46-4569-93DC-D609AD902A88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02" creationId="{3C647843-1F45-4F27-BC59-97091170E05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04" creationId="{118CD692-2B4A-4CBD-977F-106FD59512F8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06" creationId="{0B0FDE06-CB3D-4D3F-8115-AED47CE5D55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08" creationId="{04073F04-BB56-4BB0-8243-27C9F907AB7B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10" creationId="{31F9EBA3-D8E8-424A-BE62-FDEEFFB79E0B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12" creationId="{21A7D6B2-2A41-4D34-B0FB-2D9D63EAA24E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14" creationId="{FB42895E-BF6F-4405-9E78-03A131A5BF2B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16" creationId="{99BBFBA2-A5F0-4702-9FDE-142EDAAD6D4F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18" creationId="{4EB1E267-AC02-4BE6-8BD9-3B4C5EBECC9D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20" creationId="{02FCC56F-9E71-401E-96CA-06D89A1112B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22" creationId="{CE26E0A3-7431-4569-A519-C4CF60BAAB9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24" creationId="{3E8F990C-D8A9-410D-A0BD-BE26586350E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27" creationId="{C0E21391-1050-468C-8152-28811A5971E8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29" creationId="{AB65F30D-02FC-44EA-81E1-4B967EFD447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31" creationId="{825E88B5-23CE-40C1-9F78-00C3E32B0C82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33" creationId="{E7A425EC-8106-42D9-9994-6103F5B95459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35" creationId="{1C4786A9-BD70-4930-8292-BD253A420EB0}"/>
          </ac:cxnSpMkLst>
        </pc:cxnChg>
        <pc:cxnChg chg="add del">
          <ac:chgData name="筠婷 李" userId="05eca34a6e8e16fa" providerId="LiveId" clId="{49B7A815-9680-4F20-AE50-D32359F2758B}" dt="2021-05-20T13:13:09.543" v="626" actId="11529"/>
          <ac:cxnSpMkLst>
            <pc:docMk/>
            <pc:sldMk cId="3580749944" sldId="259"/>
            <ac:cxnSpMk id="3937" creationId="{1474D6C7-DE82-4A04-928E-175FEC9E8DD8}"/>
          </ac:cxnSpMkLst>
        </pc:cxnChg>
        <pc:cxnChg chg="add del">
          <ac:chgData name="筠婷 李" userId="05eca34a6e8e16fa" providerId="LiveId" clId="{49B7A815-9680-4F20-AE50-D32359F2758B}" dt="2021-05-20T13:13:15.592" v="628" actId="11529"/>
          <ac:cxnSpMkLst>
            <pc:docMk/>
            <pc:sldMk cId="3580749944" sldId="259"/>
            <ac:cxnSpMk id="3939" creationId="{019A3075-959A-4D14-8D2A-5D394CEA658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41" creationId="{D972C65E-3093-4FA6-B5AD-AD661CAC79AA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44" creationId="{8B27A4C2-C209-4D4E-A921-301F8A3FC43A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46" creationId="{FB65AE05-D9D1-4A77-B138-E5CCFB680E9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48" creationId="{0447A4A1-942F-476E-A33D-6C1A7ED45B2F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50" creationId="{21485BFA-8E61-4AAC-8C52-79BE89B48B55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52" creationId="{667E788D-B964-4330-ADB0-CFCF476E4004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54" creationId="{2F2FFDAF-3FA4-4373-846F-B9CD9C0A83A0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56" creationId="{75395DFA-29E2-4D2D-8E22-A500736BAE68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58" creationId="{1FFFA463-C5F4-4CF1-AED4-065970A39F02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60" creationId="{CE98BCEC-C05C-4CB4-8191-07B99C741AF6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62" creationId="{F03DF6C4-FCBC-40CD-8022-D9F3D4C57351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64" creationId="{597C47E3-7F61-47A2-9971-BADBAA13F2E9}"/>
          </ac:cxnSpMkLst>
        </pc:cxnChg>
        <pc:cxnChg chg="add mod">
          <ac:chgData name="筠婷 李" userId="05eca34a6e8e16fa" providerId="LiveId" clId="{49B7A815-9680-4F20-AE50-D32359F2758B}" dt="2021-05-20T13:30:08.851" v="774" actId="164"/>
          <ac:cxnSpMkLst>
            <pc:docMk/>
            <pc:sldMk cId="3580749944" sldId="259"/>
            <ac:cxnSpMk id="3966" creationId="{96C9B699-9B1F-402E-A2E4-1B02915A5D9A}"/>
          </ac:cxnSpMkLst>
        </pc:cxnChg>
      </pc:sldChg>
    </pc:docChg>
  </pc:docChgLst>
  <pc:docChgLst>
    <pc:chgData name="筠婷 李" userId="05eca34a6e8e16fa" providerId="LiveId" clId="{998C8FC4-F398-45ED-A572-45F7660F5A80}"/>
    <pc:docChg chg="undo custSel addSld modSld">
      <pc:chgData name="筠婷 李" userId="05eca34a6e8e16fa" providerId="LiveId" clId="{998C8FC4-F398-45ED-A572-45F7660F5A80}" dt="2021-05-22T15:22:35.884" v="1050" actId="20577"/>
      <pc:docMkLst>
        <pc:docMk/>
      </pc:docMkLst>
      <pc:sldChg chg="addSp delSp modSp mod">
        <pc:chgData name="筠婷 李" userId="05eca34a6e8e16fa" providerId="LiveId" clId="{998C8FC4-F398-45ED-A572-45F7660F5A80}" dt="2021-05-22T15:22:35.884" v="1050" actId="20577"/>
        <pc:sldMkLst>
          <pc:docMk/>
          <pc:sldMk cId="1461513443" sldId="258"/>
        </pc:sldMkLst>
        <pc:spChg chg="mod">
          <ac:chgData name="筠婷 李" userId="05eca34a6e8e16fa" providerId="LiveId" clId="{998C8FC4-F398-45ED-A572-45F7660F5A80}" dt="2021-05-22T15:20:13.076" v="1009" actId="14100"/>
          <ac:spMkLst>
            <pc:docMk/>
            <pc:sldMk cId="1461513443" sldId="258"/>
            <ac:spMk id="15" creationId="{57784618-BEF7-4B47-B846-5EBCC99E57F0}"/>
          </ac:spMkLst>
        </pc:spChg>
        <pc:spChg chg="mod">
          <ac:chgData name="筠婷 李" userId="05eca34a6e8e16fa" providerId="LiveId" clId="{998C8FC4-F398-45ED-A572-45F7660F5A80}" dt="2021-05-22T15:20:13.076" v="1009" actId="14100"/>
          <ac:spMkLst>
            <pc:docMk/>
            <pc:sldMk cId="1461513443" sldId="258"/>
            <ac:spMk id="16" creationId="{19BE0D28-95A1-4F8B-8B99-FABADA5644B8}"/>
          </ac:spMkLst>
        </pc:spChg>
        <pc:spChg chg="mod">
          <ac:chgData name="筠婷 李" userId="05eca34a6e8e16fa" providerId="LiveId" clId="{998C8FC4-F398-45ED-A572-45F7660F5A80}" dt="2021-05-22T15:20:13.076" v="1009" actId="14100"/>
          <ac:spMkLst>
            <pc:docMk/>
            <pc:sldMk cId="1461513443" sldId="258"/>
            <ac:spMk id="17" creationId="{4443E370-0ED3-41A2-80E1-AF72D59FFB8E}"/>
          </ac:spMkLst>
        </pc:spChg>
        <pc:spChg chg="mod">
          <ac:chgData name="筠婷 李" userId="05eca34a6e8e16fa" providerId="LiveId" clId="{998C8FC4-F398-45ED-A572-45F7660F5A80}" dt="2021-05-22T15:20:13.076" v="1009" actId="14100"/>
          <ac:spMkLst>
            <pc:docMk/>
            <pc:sldMk cId="1461513443" sldId="258"/>
            <ac:spMk id="22" creationId="{21551C0A-915F-4793-8B93-12A6F138FC37}"/>
          </ac:spMkLst>
        </pc:spChg>
        <pc:spChg chg="mod">
          <ac:chgData name="筠婷 李" userId="05eca34a6e8e16fa" providerId="LiveId" clId="{998C8FC4-F398-45ED-A572-45F7660F5A80}" dt="2021-05-22T15:20:13.076" v="1009" actId="14100"/>
          <ac:spMkLst>
            <pc:docMk/>
            <pc:sldMk cId="1461513443" sldId="258"/>
            <ac:spMk id="24" creationId="{F34D6B5F-A135-4CB9-881B-9000CDF0B699}"/>
          </ac:spMkLst>
        </pc:spChg>
        <pc:spChg chg="add mod">
          <ac:chgData name="筠婷 李" userId="05eca34a6e8e16fa" providerId="LiveId" clId="{998C8FC4-F398-45ED-A572-45F7660F5A80}" dt="2021-05-22T15:22:35.884" v="1050" actId="20577"/>
          <ac:spMkLst>
            <pc:docMk/>
            <pc:sldMk cId="1461513443" sldId="258"/>
            <ac:spMk id="54" creationId="{40268110-9A15-4AAC-AB5C-83F1FC0CBE3E}"/>
          </ac:spMkLst>
        </pc:spChg>
        <pc:spChg chg="mod">
          <ac:chgData name="筠婷 李" userId="05eca34a6e8e16fa" providerId="LiveId" clId="{998C8FC4-F398-45ED-A572-45F7660F5A80}" dt="2021-05-22T15:20:21.128" v="1012" actId="20577"/>
          <ac:spMkLst>
            <pc:docMk/>
            <pc:sldMk cId="1461513443" sldId="258"/>
            <ac:spMk id="104" creationId="{490FDC9F-CEC1-4D28-BE3E-4F9DBD475C2A}"/>
          </ac:spMkLst>
        </pc:spChg>
        <pc:spChg chg="add del mod">
          <ac:chgData name="筠婷 李" userId="05eca34a6e8e16fa" providerId="LiveId" clId="{998C8FC4-F398-45ED-A572-45F7660F5A80}" dt="2021-05-22T15:20:33.397" v="1016" actId="1076"/>
          <ac:spMkLst>
            <pc:docMk/>
            <pc:sldMk cId="1461513443" sldId="258"/>
            <ac:spMk id="112" creationId="{9438444C-C105-4A1E-A750-E2DA997DAC7C}"/>
          </ac:spMkLst>
        </pc:spChg>
        <pc:spChg chg="mod">
          <ac:chgData name="筠婷 李" userId="05eca34a6e8e16fa" providerId="LiveId" clId="{998C8FC4-F398-45ED-A572-45F7660F5A80}" dt="2021-05-22T15:20:43.763" v="1026" actId="255"/>
          <ac:spMkLst>
            <pc:docMk/>
            <pc:sldMk cId="1461513443" sldId="258"/>
            <ac:spMk id="113" creationId="{8E49B1BA-0331-4DF2-85FA-EBDDEE81B89B}"/>
          </ac:spMkLst>
        </pc:spChg>
        <pc:spChg chg="del">
          <ac:chgData name="筠婷 李" userId="05eca34a6e8e16fa" providerId="LiveId" clId="{998C8FC4-F398-45ED-A572-45F7660F5A80}" dt="2021-05-22T15:21:06.232" v="1042" actId="478"/>
          <ac:spMkLst>
            <pc:docMk/>
            <pc:sldMk cId="1461513443" sldId="258"/>
            <ac:spMk id="114" creationId="{6524EA2E-50F7-4C9D-8337-AC645B2D029B}"/>
          </ac:spMkLst>
        </pc:spChg>
        <pc:spChg chg="mod">
          <ac:chgData name="筠婷 李" userId="05eca34a6e8e16fa" providerId="LiveId" clId="{998C8FC4-F398-45ED-A572-45F7660F5A80}" dt="2021-05-22T15:21:03.130" v="1041" actId="20577"/>
          <ac:spMkLst>
            <pc:docMk/>
            <pc:sldMk cId="1461513443" sldId="258"/>
            <ac:spMk id="115" creationId="{B6E76ADA-3FA4-481F-9B93-FBCA917C78CA}"/>
          </ac:spMkLst>
        </pc:spChg>
        <pc:grpChg chg="mod">
          <ac:chgData name="筠婷 李" userId="05eca34a6e8e16fa" providerId="LiveId" clId="{998C8FC4-F398-45ED-A572-45F7660F5A80}" dt="2021-05-22T15:20:13.076" v="1009" actId="14100"/>
          <ac:grpSpMkLst>
            <pc:docMk/>
            <pc:sldMk cId="1461513443" sldId="258"/>
            <ac:grpSpMk id="14" creationId="{B6AEB792-440C-4570-AF1E-1256F88314CD}"/>
          </ac:grpSpMkLst>
        </pc:grpChg>
        <pc:cxnChg chg="mod">
          <ac:chgData name="筠婷 李" userId="05eca34a6e8e16fa" providerId="LiveId" clId="{998C8FC4-F398-45ED-A572-45F7660F5A80}" dt="2021-05-22T15:20:07.130" v="1008" actId="1076"/>
          <ac:cxnSpMkLst>
            <pc:docMk/>
            <pc:sldMk cId="1461513443" sldId="258"/>
            <ac:cxnSpMk id="82" creationId="{CFB6031C-C1DB-46E9-B8F0-E998CD589288}"/>
          </ac:cxnSpMkLst>
        </pc:cxnChg>
        <pc:cxnChg chg="mod">
          <ac:chgData name="筠婷 李" userId="05eca34a6e8e16fa" providerId="LiveId" clId="{998C8FC4-F398-45ED-A572-45F7660F5A80}" dt="2021-05-22T15:20:19.634" v="1011" actId="14100"/>
          <ac:cxnSpMkLst>
            <pc:docMk/>
            <pc:sldMk cId="1461513443" sldId="258"/>
            <ac:cxnSpMk id="102" creationId="{784DF235-BBEC-413B-B5E6-F6FDD2EA152D}"/>
          </ac:cxnSpMkLst>
        </pc:cxnChg>
      </pc:sldChg>
      <pc:sldChg chg="modSp mod">
        <pc:chgData name="筠婷 李" userId="05eca34a6e8e16fa" providerId="LiveId" clId="{998C8FC4-F398-45ED-A572-45F7660F5A80}" dt="2021-05-22T13:10:48.435" v="140" actId="1076"/>
        <pc:sldMkLst>
          <pc:docMk/>
          <pc:sldMk cId="3580749944" sldId="259"/>
        </pc:sldMkLst>
        <pc:grpChg chg="mod">
          <ac:chgData name="筠婷 李" userId="05eca34a6e8e16fa" providerId="LiveId" clId="{998C8FC4-F398-45ED-A572-45F7660F5A80}" dt="2021-05-22T13:10:48.435" v="140" actId="1076"/>
          <ac:grpSpMkLst>
            <pc:docMk/>
            <pc:sldMk cId="3580749944" sldId="259"/>
            <ac:grpSpMk id="3968" creationId="{E0EE5F2A-3A43-4FDD-BE0A-6E37AB2F2DF1}"/>
          </ac:grpSpMkLst>
        </pc:grpChg>
      </pc:sldChg>
      <pc:sldChg chg="modSp mod">
        <pc:chgData name="筠婷 李" userId="05eca34a6e8e16fa" providerId="LiveId" clId="{998C8FC4-F398-45ED-A572-45F7660F5A80}" dt="2021-05-22T13:34:40.895" v="343" actId="20577"/>
        <pc:sldMkLst>
          <pc:docMk/>
          <pc:sldMk cId="2338789821" sldId="260"/>
        </pc:sldMkLst>
        <pc:spChg chg="mod">
          <ac:chgData name="筠婷 李" userId="05eca34a6e8e16fa" providerId="LiveId" clId="{998C8FC4-F398-45ED-A572-45F7660F5A80}" dt="2021-05-22T13:34:18.444" v="339" actId="20577"/>
          <ac:spMkLst>
            <pc:docMk/>
            <pc:sldMk cId="2338789821" sldId="260"/>
            <ac:spMk id="105" creationId="{00000000-0000-0000-0000-000000000000}"/>
          </ac:spMkLst>
        </pc:spChg>
        <pc:spChg chg="mod">
          <ac:chgData name="筠婷 李" userId="05eca34a6e8e16fa" providerId="LiveId" clId="{998C8FC4-F398-45ED-A572-45F7660F5A80}" dt="2021-05-22T13:34:21.913" v="342" actId="20577"/>
          <ac:spMkLst>
            <pc:docMk/>
            <pc:sldMk cId="2338789821" sldId="260"/>
            <ac:spMk id="116" creationId="{00000000-0000-0000-0000-000000000000}"/>
          </ac:spMkLst>
        </pc:spChg>
        <pc:spChg chg="mod">
          <ac:chgData name="筠婷 李" userId="05eca34a6e8e16fa" providerId="LiveId" clId="{998C8FC4-F398-45ED-A572-45F7660F5A80}" dt="2021-05-22T13:34:40.895" v="343" actId="20577"/>
          <ac:spMkLst>
            <pc:docMk/>
            <pc:sldMk cId="2338789821" sldId="260"/>
            <ac:spMk id="207" creationId="{00000000-0000-0000-0000-000000000000}"/>
          </ac:spMkLst>
        </pc:spChg>
      </pc:sldChg>
      <pc:sldChg chg="addSp delSp modSp new mod">
        <pc:chgData name="筠婷 李" userId="05eca34a6e8e16fa" providerId="LiveId" clId="{998C8FC4-F398-45ED-A572-45F7660F5A80}" dt="2021-05-22T13:33:46.929" v="337" actId="1036"/>
        <pc:sldMkLst>
          <pc:docMk/>
          <pc:sldMk cId="1279217624" sldId="261"/>
        </pc:sldMkLst>
        <pc:spChg chg="mod">
          <ac:chgData name="筠婷 李" userId="05eca34a6e8e16fa" providerId="LiveId" clId="{998C8FC4-F398-45ED-A572-45F7660F5A80}" dt="2021-05-22T13:25:56.843" v="244" actId="1076"/>
          <ac:spMkLst>
            <pc:docMk/>
            <pc:sldMk cId="1279217624" sldId="261"/>
            <ac:spMk id="2" creationId="{85D28C8A-7E27-4375-A227-18A4552EA580}"/>
          </ac:spMkLst>
        </pc:spChg>
        <pc:spChg chg="del">
          <ac:chgData name="筠婷 李" userId="05eca34a6e8e16fa" providerId="LiveId" clId="{998C8FC4-F398-45ED-A572-45F7660F5A80}" dt="2021-05-22T12:54:35.726" v="18" actId="478"/>
          <ac:spMkLst>
            <pc:docMk/>
            <pc:sldMk cId="1279217624" sldId="261"/>
            <ac:spMk id="3" creationId="{1CB0BF56-EB02-4202-902F-DAA313CD864F}"/>
          </ac:spMkLst>
        </pc:spChg>
        <pc:spChg chg="add del">
          <ac:chgData name="筠婷 李" userId="05eca34a6e8e16fa" providerId="LiveId" clId="{998C8FC4-F398-45ED-A572-45F7660F5A80}" dt="2021-05-22T12:57:16.865" v="26" actId="478"/>
          <ac:spMkLst>
            <pc:docMk/>
            <pc:sldMk cId="1279217624" sldId="261"/>
            <ac:spMk id="6" creationId="{2BD7B097-162F-4A90-9D61-7082A6719CB8}"/>
          </ac:spMkLst>
        </pc:spChg>
        <pc:spChg chg="add del mod">
          <ac:chgData name="筠婷 李" userId="05eca34a6e8e16fa" providerId="LiveId" clId="{998C8FC4-F398-45ED-A572-45F7660F5A80}" dt="2021-05-22T12:59:12.271" v="37" actId="478"/>
          <ac:spMkLst>
            <pc:docMk/>
            <pc:sldMk cId="1279217624" sldId="261"/>
            <ac:spMk id="9" creationId="{C6C122CE-CD68-46AE-8B14-3AD35AEEDD01}"/>
          </ac:spMkLst>
        </pc:spChg>
        <pc:spChg chg="add mod">
          <ac:chgData name="筠婷 李" userId="05eca34a6e8e16fa" providerId="LiveId" clId="{998C8FC4-F398-45ED-A572-45F7660F5A80}" dt="2021-05-22T13:29:26.286" v="268" actId="1582"/>
          <ac:spMkLst>
            <pc:docMk/>
            <pc:sldMk cId="1279217624" sldId="261"/>
            <ac:spMk id="14" creationId="{9BBBCB3E-9968-4870-BAC3-E229407D7FED}"/>
          </ac:spMkLst>
        </pc:spChg>
        <pc:spChg chg="add del mod">
          <ac:chgData name="筠婷 李" userId="05eca34a6e8e16fa" providerId="LiveId" clId="{998C8FC4-F398-45ED-A572-45F7660F5A80}" dt="2021-05-22T13:13:52.828" v="154" actId="478"/>
          <ac:spMkLst>
            <pc:docMk/>
            <pc:sldMk cId="1279217624" sldId="261"/>
            <ac:spMk id="15" creationId="{95E8BC43-1306-4216-8D47-96629F7A8613}"/>
          </ac:spMkLst>
        </pc:spChg>
        <pc:spChg chg="add del">
          <ac:chgData name="筠婷 李" userId="05eca34a6e8e16fa" providerId="LiveId" clId="{998C8FC4-F398-45ED-A572-45F7660F5A80}" dt="2021-05-22T13:06:20.030" v="102" actId="478"/>
          <ac:spMkLst>
            <pc:docMk/>
            <pc:sldMk cId="1279217624" sldId="261"/>
            <ac:spMk id="16" creationId="{472F0334-B4D7-49ED-B681-F89BCA81B837}"/>
          </ac:spMkLst>
        </pc:spChg>
        <pc:spChg chg="add mod">
          <ac:chgData name="筠婷 李" userId="05eca34a6e8e16fa" providerId="LiveId" clId="{998C8FC4-F398-45ED-A572-45F7660F5A80}" dt="2021-05-22T13:14:33.713" v="175" actId="20577"/>
          <ac:spMkLst>
            <pc:docMk/>
            <pc:sldMk cId="1279217624" sldId="261"/>
            <ac:spMk id="22" creationId="{86BEB3C9-3DF5-4E8A-8617-0166259875A3}"/>
          </ac:spMkLst>
        </pc:spChg>
        <pc:spChg chg="add mod">
          <ac:chgData name="筠婷 李" userId="05eca34a6e8e16fa" providerId="LiveId" clId="{998C8FC4-F398-45ED-A572-45F7660F5A80}" dt="2021-05-22T13:14:47.269" v="194" actId="20577"/>
          <ac:spMkLst>
            <pc:docMk/>
            <pc:sldMk cId="1279217624" sldId="261"/>
            <ac:spMk id="23" creationId="{B03F4DB8-B521-4B07-B7A3-71C344E7C16B}"/>
          </ac:spMkLst>
        </pc:spChg>
        <pc:spChg chg="add mod">
          <ac:chgData name="筠婷 李" userId="05eca34a6e8e16fa" providerId="LiveId" clId="{998C8FC4-F398-45ED-A572-45F7660F5A80}" dt="2021-05-22T13:29:22.025" v="267" actId="1582"/>
          <ac:spMkLst>
            <pc:docMk/>
            <pc:sldMk cId="1279217624" sldId="261"/>
            <ac:spMk id="32" creationId="{7E55A4D7-3D31-4E29-9575-D211E0A36919}"/>
          </ac:spMkLst>
        </pc:spChg>
        <pc:spChg chg="mod">
          <ac:chgData name="筠婷 李" userId="05eca34a6e8e16fa" providerId="LiveId" clId="{998C8FC4-F398-45ED-A572-45F7660F5A80}" dt="2021-05-22T13:29:38.217" v="272" actId="1582"/>
          <ac:spMkLst>
            <pc:docMk/>
            <pc:sldMk cId="1279217624" sldId="261"/>
            <ac:spMk id="34" creationId="{F3E837C6-4E56-4108-BF21-B404D0371592}"/>
          </ac:spMkLst>
        </pc:spChg>
        <pc:spChg chg="mod">
          <ac:chgData name="筠婷 李" userId="05eca34a6e8e16fa" providerId="LiveId" clId="{998C8FC4-F398-45ED-A572-45F7660F5A80}" dt="2021-05-22T13:29:38.217" v="272" actId="1582"/>
          <ac:spMkLst>
            <pc:docMk/>
            <pc:sldMk cId="1279217624" sldId="261"/>
            <ac:spMk id="35" creationId="{260FD68E-F3C5-49CE-8F1B-4A4B6769EC9E}"/>
          </ac:spMkLst>
        </pc:spChg>
        <pc:spChg chg="add mod">
          <ac:chgData name="筠婷 李" userId="05eca34a6e8e16fa" providerId="LiveId" clId="{998C8FC4-F398-45ED-A572-45F7660F5A80}" dt="2021-05-22T13:29:13.255" v="265" actId="1582"/>
          <ac:spMkLst>
            <pc:docMk/>
            <pc:sldMk cId="1279217624" sldId="261"/>
            <ac:spMk id="40" creationId="{BDC08694-B07E-42D3-AF00-4934E31CD610}"/>
          </ac:spMkLst>
        </pc:spChg>
        <pc:spChg chg="add mod">
          <ac:chgData name="筠婷 李" userId="05eca34a6e8e16fa" providerId="LiveId" clId="{998C8FC4-F398-45ED-A572-45F7660F5A80}" dt="2021-05-22T13:29:09.451" v="264" actId="14100"/>
          <ac:spMkLst>
            <pc:docMk/>
            <pc:sldMk cId="1279217624" sldId="261"/>
            <ac:spMk id="42" creationId="{883EDB83-CE1E-4CFE-B379-5BC9D81CBFC9}"/>
          </ac:spMkLst>
        </pc:spChg>
        <pc:spChg chg="add mod">
          <ac:chgData name="筠婷 李" userId="05eca34a6e8e16fa" providerId="LiveId" clId="{998C8FC4-F398-45ED-A572-45F7660F5A80}" dt="2021-05-22T13:30:28.077" v="295" actId="1076"/>
          <ac:spMkLst>
            <pc:docMk/>
            <pc:sldMk cId="1279217624" sldId="261"/>
            <ac:spMk id="47" creationId="{B1F5F42B-C5A7-490C-BC02-983D5A6017C9}"/>
          </ac:spMkLst>
        </pc:spChg>
        <pc:spChg chg="add mod">
          <ac:chgData name="筠婷 李" userId="05eca34a6e8e16fa" providerId="LiveId" clId="{998C8FC4-F398-45ED-A572-45F7660F5A80}" dt="2021-05-22T13:31:19.687" v="316" actId="1076"/>
          <ac:spMkLst>
            <pc:docMk/>
            <pc:sldMk cId="1279217624" sldId="261"/>
            <ac:spMk id="51" creationId="{5E8808FF-EECA-42B2-A07A-3DFE04BD2C98}"/>
          </ac:spMkLst>
        </pc:spChg>
        <pc:spChg chg="add mod">
          <ac:chgData name="筠婷 李" userId="05eca34a6e8e16fa" providerId="LiveId" clId="{998C8FC4-F398-45ED-A572-45F7660F5A80}" dt="2021-05-22T13:31:37.367" v="325" actId="1076"/>
          <ac:spMkLst>
            <pc:docMk/>
            <pc:sldMk cId="1279217624" sldId="261"/>
            <ac:spMk id="52" creationId="{DEE4540A-9D5A-4B61-B499-61AA0E3ADC2C}"/>
          </ac:spMkLst>
        </pc:spChg>
        <pc:grpChg chg="add del mod">
          <ac:chgData name="筠婷 李" userId="05eca34a6e8e16fa" providerId="LiveId" clId="{998C8FC4-F398-45ED-A572-45F7660F5A80}" dt="2021-05-22T13:24:42.510" v="205" actId="478"/>
          <ac:grpSpMkLst>
            <pc:docMk/>
            <pc:sldMk cId="1279217624" sldId="261"/>
            <ac:grpSpMk id="24" creationId="{AA632A0C-39E0-48C5-B6B1-C2A8EC629EB4}"/>
          </ac:grpSpMkLst>
        </pc:grpChg>
        <pc:grpChg chg="add mod">
          <ac:chgData name="筠婷 李" userId="05eca34a6e8e16fa" providerId="LiveId" clId="{998C8FC4-F398-45ED-A572-45F7660F5A80}" dt="2021-05-22T13:25:37.192" v="243" actId="1076"/>
          <ac:grpSpMkLst>
            <pc:docMk/>
            <pc:sldMk cId="1279217624" sldId="261"/>
            <ac:grpSpMk id="33" creationId="{C34A8555-3301-4585-904A-AADF998143EB}"/>
          </ac:grpSpMkLst>
        </pc:grpChg>
        <pc:picChg chg="add del mod">
          <ac:chgData name="筠婷 李" userId="05eca34a6e8e16fa" providerId="LiveId" clId="{998C8FC4-F398-45ED-A572-45F7660F5A80}" dt="2021-05-22T12:56:26.794" v="23" actId="478"/>
          <ac:picMkLst>
            <pc:docMk/>
            <pc:sldMk cId="1279217624" sldId="261"/>
            <ac:picMk id="4" creationId="{C2490C2D-827A-4BE2-964A-2006100CDDFF}"/>
          </ac:picMkLst>
        </pc:picChg>
        <pc:picChg chg="add del">
          <ac:chgData name="筠婷 李" userId="05eca34a6e8e16fa" providerId="LiveId" clId="{998C8FC4-F398-45ED-A572-45F7660F5A80}" dt="2021-05-22T12:58:16.634" v="27" actId="478"/>
          <ac:picMkLst>
            <pc:docMk/>
            <pc:sldMk cId="1279217624" sldId="261"/>
            <ac:picMk id="5" creationId="{7F31809C-C999-4B13-8867-BF3DCCA70DB3}"/>
          </ac:picMkLst>
        </pc:picChg>
        <pc:picChg chg="add del">
          <ac:chgData name="筠婷 李" userId="05eca34a6e8e16fa" providerId="LiveId" clId="{998C8FC4-F398-45ED-A572-45F7660F5A80}" dt="2021-05-22T12:58:19.411" v="29" actId="478"/>
          <ac:picMkLst>
            <pc:docMk/>
            <pc:sldMk cId="1279217624" sldId="261"/>
            <ac:picMk id="7" creationId="{C03DD6FB-2AB3-42CB-B088-77EB5BA7561D}"/>
          </ac:picMkLst>
        </pc:picChg>
        <pc:picChg chg="add del">
          <ac:chgData name="筠婷 李" userId="05eca34a6e8e16fa" providerId="LiveId" clId="{998C8FC4-F398-45ED-A572-45F7660F5A80}" dt="2021-05-22T12:58:55.305" v="34" actId="478"/>
          <ac:picMkLst>
            <pc:docMk/>
            <pc:sldMk cId="1279217624" sldId="261"/>
            <ac:picMk id="8" creationId="{904D7851-2B51-464A-AF2D-6BA09687B110}"/>
          </ac:picMkLst>
        </pc:picChg>
        <pc:picChg chg="add del">
          <ac:chgData name="筠婷 李" userId="05eca34a6e8e16fa" providerId="LiveId" clId="{998C8FC4-F398-45ED-A572-45F7660F5A80}" dt="2021-05-22T13:00:06.605" v="39" actId="478"/>
          <ac:picMkLst>
            <pc:docMk/>
            <pc:sldMk cId="1279217624" sldId="261"/>
            <ac:picMk id="10" creationId="{3D6CD1CE-621B-40A8-92F1-14D930E7FE93}"/>
          </ac:picMkLst>
        </pc:picChg>
        <pc:picChg chg="add del">
          <ac:chgData name="筠婷 李" userId="05eca34a6e8e16fa" providerId="LiveId" clId="{998C8FC4-F398-45ED-A572-45F7660F5A80}" dt="2021-05-22T13:03:01.315" v="41"/>
          <ac:picMkLst>
            <pc:docMk/>
            <pc:sldMk cId="1279217624" sldId="261"/>
            <ac:picMk id="11" creationId="{D5709D3F-3E15-4BDF-B2AA-0B06B4CECA3E}"/>
          </ac:picMkLst>
        </pc:picChg>
        <pc:picChg chg="add del">
          <ac:chgData name="筠婷 李" userId="05eca34a6e8e16fa" providerId="LiveId" clId="{998C8FC4-F398-45ED-A572-45F7660F5A80}" dt="2021-05-22T13:03:15.526" v="43" actId="478"/>
          <ac:picMkLst>
            <pc:docMk/>
            <pc:sldMk cId="1279217624" sldId="261"/>
            <ac:picMk id="12" creationId="{967B6054-8F71-4B54-BAF6-D6C60643CEDE}"/>
          </ac:picMkLst>
        </pc:picChg>
        <pc:picChg chg="add del mod">
          <ac:chgData name="筠婷 李" userId="05eca34a6e8e16fa" providerId="LiveId" clId="{998C8FC4-F398-45ED-A572-45F7660F5A80}" dt="2021-05-22T13:04:37.288" v="47" actId="478"/>
          <ac:picMkLst>
            <pc:docMk/>
            <pc:sldMk cId="1279217624" sldId="261"/>
            <ac:picMk id="13" creationId="{177F6F4F-EE8C-4E60-A0A0-E056EE7D05B6}"/>
          </ac:picMkLst>
        </pc:picChg>
        <pc:cxnChg chg="add mod">
          <ac:chgData name="筠婷 李" userId="05eca34a6e8e16fa" providerId="LiveId" clId="{998C8FC4-F398-45ED-A572-45F7660F5A80}" dt="2021-05-22T13:29:17" v="266" actId="1582"/>
          <ac:cxnSpMkLst>
            <pc:docMk/>
            <pc:sldMk cId="1279217624" sldId="261"/>
            <ac:cxnSpMk id="18" creationId="{3201427A-71BC-418C-A22E-AF63881F9761}"/>
          </ac:cxnSpMkLst>
        </pc:cxnChg>
        <pc:cxnChg chg="add mod">
          <ac:chgData name="筠婷 李" userId="05eca34a6e8e16fa" providerId="LiveId" clId="{998C8FC4-F398-45ED-A572-45F7660F5A80}" dt="2021-05-22T13:29:34.099" v="271" actId="208"/>
          <ac:cxnSpMkLst>
            <pc:docMk/>
            <pc:sldMk cId="1279217624" sldId="261"/>
            <ac:cxnSpMk id="26" creationId="{61738698-FA57-47A7-AE3D-92A367765816}"/>
          </ac:cxnSpMkLst>
        </pc:cxnChg>
        <pc:cxnChg chg="add del mod">
          <ac:chgData name="筠婷 李" userId="05eca34a6e8e16fa" providerId="LiveId" clId="{998C8FC4-F398-45ED-A572-45F7660F5A80}" dt="2021-05-22T13:11:34.528" v="146" actId="478"/>
          <ac:cxnSpMkLst>
            <pc:docMk/>
            <pc:sldMk cId="1279217624" sldId="261"/>
            <ac:cxnSpMk id="28" creationId="{A077C6DD-E5B9-4AA9-B259-B2EA1AFE4012}"/>
          </ac:cxnSpMkLst>
        </pc:cxnChg>
        <pc:cxnChg chg="add mod">
          <ac:chgData name="筠婷 李" userId="05eca34a6e8e16fa" providerId="LiveId" clId="{998C8FC4-F398-45ED-A572-45F7660F5A80}" dt="2021-05-22T13:29:50.454" v="274" actId="14100"/>
          <ac:cxnSpMkLst>
            <pc:docMk/>
            <pc:sldMk cId="1279217624" sldId="261"/>
            <ac:cxnSpMk id="44" creationId="{B411C778-92A7-4420-B794-04F9816BC61D}"/>
          </ac:cxnSpMkLst>
        </pc:cxnChg>
        <pc:cxnChg chg="add mod">
          <ac:chgData name="筠婷 李" userId="05eca34a6e8e16fa" providerId="LiveId" clId="{998C8FC4-F398-45ED-A572-45F7660F5A80}" dt="2021-05-22T13:30:49.808" v="299" actId="1582"/>
          <ac:cxnSpMkLst>
            <pc:docMk/>
            <pc:sldMk cId="1279217624" sldId="261"/>
            <ac:cxnSpMk id="49" creationId="{EF1EAEB3-0A54-4A88-8815-78A50C6F92E2}"/>
          </ac:cxnSpMkLst>
        </pc:cxnChg>
        <pc:cxnChg chg="add mod">
          <ac:chgData name="筠婷 李" userId="05eca34a6e8e16fa" providerId="LiveId" clId="{998C8FC4-F398-45ED-A572-45F7660F5A80}" dt="2021-05-22T13:30:57.053" v="301" actId="1076"/>
          <ac:cxnSpMkLst>
            <pc:docMk/>
            <pc:sldMk cId="1279217624" sldId="261"/>
            <ac:cxnSpMk id="50" creationId="{22CE1169-4342-4144-B2D0-A9CBFCB95654}"/>
          </ac:cxnSpMkLst>
        </pc:cxnChg>
        <pc:cxnChg chg="add mod">
          <ac:chgData name="筠婷 李" userId="05eca34a6e8e16fa" providerId="LiveId" clId="{998C8FC4-F398-45ED-A572-45F7660F5A80}" dt="2021-05-22T13:33:46.929" v="337" actId="1036"/>
          <ac:cxnSpMkLst>
            <pc:docMk/>
            <pc:sldMk cId="1279217624" sldId="261"/>
            <ac:cxnSpMk id="54" creationId="{01BB6FFE-0FFF-41DD-8A76-5067B33101B5}"/>
          </ac:cxnSpMkLst>
        </pc:cxnChg>
      </pc:sldChg>
      <pc:sldChg chg="addSp delSp modSp new mod">
        <pc:chgData name="筠婷 李" userId="05eca34a6e8e16fa" providerId="LiveId" clId="{998C8FC4-F398-45ED-A572-45F7660F5A80}" dt="2021-05-22T15:17:51.921" v="997" actId="14100"/>
        <pc:sldMkLst>
          <pc:docMk/>
          <pc:sldMk cId="2473343864" sldId="262"/>
        </pc:sldMkLst>
        <pc:spChg chg="add del mod">
          <ac:chgData name="筠婷 李" userId="05eca34a6e8e16fa" providerId="LiveId" clId="{998C8FC4-F398-45ED-A572-45F7660F5A80}" dt="2021-05-22T14:07:02.691" v="462" actId="478"/>
          <ac:spMkLst>
            <pc:docMk/>
            <pc:sldMk cId="2473343864" sldId="262"/>
            <ac:spMk id="2" creationId="{06D5F95B-FE74-4A0A-B3DE-EC7BBE518ABF}"/>
          </ac:spMkLst>
        </pc:spChg>
        <pc:spChg chg="add del">
          <ac:chgData name="筠婷 李" userId="05eca34a6e8e16fa" providerId="LiveId" clId="{998C8FC4-F398-45ED-A572-45F7660F5A80}" dt="2021-05-22T13:35:06.841" v="349" actId="478"/>
          <ac:spMkLst>
            <pc:docMk/>
            <pc:sldMk cId="2473343864" sldId="262"/>
            <ac:spMk id="3" creationId="{69E4CC42-B0E3-4935-B9C3-33DEB2F1F147}"/>
          </ac:spMkLst>
        </pc:spChg>
        <pc:spChg chg="add mod">
          <ac:chgData name="筠婷 李" userId="05eca34a6e8e16fa" providerId="LiveId" clId="{998C8FC4-F398-45ED-A572-45F7660F5A80}" dt="2021-05-22T13:53:23.546" v="453" actId="14100"/>
          <ac:spMkLst>
            <pc:docMk/>
            <pc:sldMk cId="2473343864" sldId="262"/>
            <ac:spMk id="4" creationId="{1B8EB58A-679B-42F6-AE8F-C5BE97C44A86}"/>
          </ac:spMkLst>
        </pc:spChg>
        <pc:spChg chg="add mod">
          <ac:chgData name="筠婷 李" userId="05eca34a6e8e16fa" providerId="LiveId" clId="{998C8FC4-F398-45ED-A572-45F7660F5A80}" dt="2021-05-22T13:50:08.908" v="418" actId="164"/>
          <ac:spMkLst>
            <pc:docMk/>
            <pc:sldMk cId="2473343864" sldId="262"/>
            <ac:spMk id="5" creationId="{51E1E312-EC4B-42A0-AD3B-7AC1BF15EB3A}"/>
          </ac:spMkLst>
        </pc:spChg>
        <pc:spChg chg="add mod">
          <ac:chgData name="筠婷 李" userId="05eca34a6e8e16fa" providerId="LiveId" clId="{998C8FC4-F398-45ED-A572-45F7660F5A80}" dt="2021-05-22T13:50:08.908" v="418" actId="164"/>
          <ac:spMkLst>
            <pc:docMk/>
            <pc:sldMk cId="2473343864" sldId="262"/>
            <ac:spMk id="7" creationId="{6466A73E-4CF4-4E20-A392-BC954BCCD52D}"/>
          </ac:spMkLst>
        </pc:spChg>
        <pc:spChg chg="mod">
          <ac:chgData name="筠婷 李" userId="05eca34a6e8e16fa" providerId="LiveId" clId="{998C8FC4-F398-45ED-A572-45F7660F5A80}" dt="2021-05-22T13:51:24.771" v="435" actId="3064"/>
          <ac:spMkLst>
            <pc:docMk/>
            <pc:sldMk cId="2473343864" sldId="262"/>
            <ac:spMk id="10" creationId="{A1FC79CE-F8E4-4758-AB43-1AD4891F30C1}"/>
          </ac:spMkLst>
        </pc:spChg>
        <pc:spChg chg="mod">
          <ac:chgData name="筠婷 李" userId="05eca34a6e8e16fa" providerId="LiveId" clId="{998C8FC4-F398-45ED-A572-45F7660F5A80}" dt="2021-05-22T15:15:05.048" v="953" actId="20577"/>
          <ac:spMkLst>
            <pc:docMk/>
            <pc:sldMk cId="2473343864" sldId="262"/>
            <ac:spMk id="11" creationId="{C4E0CF33-8F09-456E-B87A-1C22A9C4AA8D}"/>
          </ac:spMkLst>
        </pc:spChg>
        <pc:spChg chg="add mod">
          <ac:chgData name="筠婷 李" userId="05eca34a6e8e16fa" providerId="LiveId" clId="{998C8FC4-F398-45ED-A572-45F7660F5A80}" dt="2021-05-22T15:17:40.174" v="989" actId="403"/>
          <ac:spMkLst>
            <pc:docMk/>
            <pc:sldMk cId="2473343864" sldId="262"/>
            <ac:spMk id="12" creationId="{A779BD34-CF21-490F-922B-CB62094D44CA}"/>
          </ac:spMkLst>
        </pc:spChg>
        <pc:spChg chg="add mod">
          <ac:chgData name="筠婷 李" userId="05eca34a6e8e16fa" providerId="LiveId" clId="{998C8FC4-F398-45ED-A572-45F7660F5A80}" dt="2021-05-22T15:08:14.897" v="863" actId="14100"/>
          <ac:spMkLst>
            <pc:docMk/>
            <pc:sldMk cId="2473343864" sldId="262"/>
            <ac:spMk id="15" creationId="{80E40B26-12C5-4392-A795-66934C241DAD}"/>
          </ac:spMkLst>
        </pc:spChg>
        <pc:spChg chg="add del">
          <ac:chgData name="筠婷 李" userId="05eca34a6e8e16fa" providerId="LiveId" clId="{998C8FC4-F398-45ED-A572-45F7660F5A80}" dt="2021-05-22T14:09:14.006" v="498" actId="478"/>
          <ac:spMkLst>
            <pc:docMk/>
            <pc:sldMk cId="2473343864" sldId="262"/>
            <ac:spMk id="26" creationId="{A7CE0AA3-28E4-4BE6-9853-4F9C7044073E}"/>
          </ac:spMkLst>
        </pc:spChg>
        <pc:spChg chg="add del mod">
          <ac:chgData name="筠婷 李" userId="05eca34a6e8e16fa" providerId="LiveId" clId="{998C8FC4-F398-45ED-A572-45F7660F5A80}" dt="2021-05-22T15:06:24.420" v="846" actId="1076"/>
          <ac:spMkLst>
            <pc:docMk/>
            <pc:sldMk cId="2473343864" sldId="262"/>
            <ac:spMk id="39" creationId="{9A5E0A2F-3A65-4226-B396-8C95CEA49773}"/>
          </ac:spMkLst>
        </pc:spChg>
        <pc:spChg chg="add mod">
          <ac:chgData name="筠婷 李" userId="05eca34a6e8e16fa" providerId="LiveId" clId="{998C8FC4-F398-45ED-A572-45F7660F5A80}" dt="2021-05-22T15:06:46.284" v="853" actId="207"/>
          <ac:spMkLst>
            <pc:docMk/>
            <pc:sldMk cId="2473343864" sldId="262"/>
            <ac:spMk id="43" creationId="{5D53B4F4-1312-448A-A66E-4FE5AA7FA5F1}"/>
          </ac:spMkLst>
        </pc:spChg>
        <pc:spChg chg="add mod">
          <ac:chgData name="筠婷 李" userId="05eca34a6e8e16fa" providerId="LiveId" clId="{998C8FC4-F398-45ED-A572-45F7660F5A80}" dt="2021-05-22T15:13:04.844" v="927" actId="1076"/>
          <ac:spMkLst>
            <pc:docMk/>
            <pc:sldMk cId="2473343864" sldId="262"/>
            <ac:spMk id="44" creationId="{CDEE80D1-1189-4B07-8F06-79184540BEC5}"/>
          </ac:spMkLst>
        </pc:spChg>
        <pc:spChg chg="add mod">
          <ac:chgData name="筠婷 李" userId="05eca34a6e8e16fa" providerId="LiveId" clId="{998C8FC4-F398-45ED-A572-45F7660F5A80}" dt="2021-05-22T14:30:02.449" v="574" actId="1076"/>
          <ac:spMkLst>
            <pc:docMk/>
            <pc:sldMk cId="2473343864" sldId="262"/>
            <ac:spMk id="45" creationId="{30A7B0EF-A751-4DC3-B7CF-7C098B7E2B3E}"/>
          </ac:spMkLst>
        </pc:spChg>
        <pc:spChg chg="add mod">
          <ac:chgData name="筠婷 李" userId="05eca34a6e8e16fa" providerId="LiveId" clId="{998C8FC4-F398-45ED-A572-45F7660F5A80}" dt="2021-05-22T14:30:11.553" v="576" actId="1076"/>
          <ac:spMkLst>
            <pc:docMk/>
            <pc:sldMk cId="2473343864" sldId="262"/>
            <ac:spMk id="46" creationId="{0CE83307-65A8-4245-B1B9-DD3B7CBC837F}"/>
          </ac:spMkLst>
        </pc:spChg>
        <pc:spChg chg="add mod">
          <ac:chgData name="筠婷 李" userId="05eca34a6e8e16fa" providerId="LiveId" clId="{998C8FC4-F398-45ED-A572-45F7660F5A80}" dt="2021-05-22T14:32:59.652" v="611" actId="1076"/>
          <ac:spMkLst>
            <pc:docMk/>
            <pc:sldMk cId="2473343864" sldId="262"/>
            <ac:spMk id="58" creationId="{721A6C20-6D64-4353-9253-DA4F4A6870C0}"/>
          </ac:spMkLst>
        </pc:spChg>
        <pc:spChg chg="add mod">
          <ac:chgData name="筠婷 李" userId="05eca34a6e8e16fa" providerId="LiveId" clId="{998C8FC4-F398-45ED-A572-45F7660F5A80}" dt="2021-05-22T14:33:04.198" v="613" actId="1076"/>
          <ac:spMkLst>
            <pc:docMk/>
            <pc:sldMk cId="2473343864" sldId="262"/>
            <ac:spMk id="59" creationId="{B3C8541C-F32C-41FF-9D54-D4D9383CBE12}"/>
          </ac:spMkLst>
        </pc:spChg>
        <pc:spChg chg="add mod">
          <ac:chgData name="筠婷 李" userId="05eca34a6e8e16fa" providerId="LiveId" clId="{998C8FC4-F398-45ED-A572-45F7660F5A80}" dt="2021-05-22T15:07:18.650" v="861" actId="20577"/>
          <ac:spMkLst>
            <pc:docMk/>
            <pc:sldMk cId="2473343864" sldId="262"/>
            <ac:spMk id="76" creationId="{B08A2B9C-E1F2-45C9-BD57-57BF8209C7D8}"/>
          </ac:spMkLst>
        </pc:spChg>
        <pc:spChg chg="add mod">
          <ac:chgData name="筠婷 李" userId="05eca34a6e8e16fa" providerId="LiveId" clId="{998C8FC4-F398-45ED-A572-45F7660F5A80}" dt="2021-05-22T14:39:05.184" v="708" actId="164"/>
          <ac:spMkLst>
            <pc:docMk/>
            <pc:sldMk cId="2473343864" sldId="262"/>
            <ac:spMk id="77" creationId="{A05A248A-AC25-4477-A600-6B8296B71D25}"/>
          </ac:spMkLst>
        </pc:spChg>
        <pc:spChg chg="add mod">
          <ac:chgData name="筠婷 李" userId="05eca34a6e8e16fa" providerId="LiveId" clId="{998C8FC4-F398-45ED-A572-45F7660F5A80}" dt="2021-05-22T14:39:46.112" v="712" actId="1076"/>
          <ac:spMkLst>
            <pc:docMk/>
            <pc:sldMk cId="2473343864" sldId="262"/>
            <ac:spMk id="79" creationId="{4674D1E8-E239-45C4-8D8D-664FC6B162D9}"/>
          </ac:spMkLst>
        </pc:spChg>
        <pc:spChg chg="add mod">
          <ac:chgData name="筠婷 李" userId="05eca34a6e8e16fa" providerId="LiveId" clId="{998C8FC4-F398-45ED-A572-45F7660F5A80}" dt="2021-05-22T15:06:26.265" v="847" actId="1076"/>
          <ac:spMkLst>
            <pc:docMk/>
            <pc:sldMk cId="2473343864" sldId="262"/>
            <ac:spMk id="86" creationId="{F7C0D50C-1F42-43CA-81A1-6E10AAE260DA}"/>
          </ac:spMkLst>
        </pc:spChg>
        <pc:spChg chg="add mod">
          <ac:chgData name="筠婷 李" userId="05eca34a6e8e16fa" providerId="LiveId" clId="{998C8FC4-F398-45ED-A572-45F7660F5A80}" dt="2021-05-22T15:04:28.528" v="801" actId="1076"/>
          <ac:spMkLst>
            <pc:docMk/>
            <pc:sldMk cId="2473343864" sldId="262"/>
            <ac:spMk id="87" creationId="{61C83300-91C2-4136-8749-16EB80DA7648}"/>
          </ac:spMkLst>
        </pc:spChg>
        <pc:spChg chg="add mod">
          <ac:chgData name="筠婷 李" userId="05eca34a6e8e16fa" providerId="LiveId" clId="{998C8FC4-F398-45ED-A572-45F7660F5A80}" dt="2021-05-22T15:09:30.520" v="890" actId="1076"/>
          <ac:spMkLst>
            <pc:docMk/>
            <pc:sldMk cId="2473343864" sldId="262"/>
            <ac:spMk id="111" creationId="{5861C5C5-F420-4F01-B44F-49D3F2F884BD}"/>
          </ac:spMkLst>
        </pc:spChg>
        <pc:spChg chg="add mod">
          <ac:chgData name="筠婷 李" userId="05eca34a6e8e16fa" providerId="LiveId" clId="{998C8FC4-F398-45ED-A572-45F7660F5A80}" dt="2021-05-22T15:09:45.511" v="892" actId="1076"/>
          <ac:spMkLst>
            <pc:docMk/>
            <pc:sldMk cId="2473343864" sldId="262"/>
            <ac:spMk id="112" creationId="{08AC629F-5387-43B3-AF90-BB76961F1E0A}"/>
          </ac:spMkLst>
        </pc:spChg>
        <pc:spChg chg="add mod">
          <ac:chgData name="筠婷 李" userId="05eca34a6e8e16fa" providerId="LiveId" clId="{998C8FC4-F398-45ED-A572-45F7660F5A80}" dt="2021-05-22T15:13:38.835" v="931" actId="1076"/>
          <ac:spMkLst>
            <pc:docMk/>
            <pc:sldMk cId="2473343864" sldId="262"/>
            <ac:spMk id="122" creationId="{8B182864-D5E0-4ADB-95B1-9DF21AA16673}"/>
          </ac:spMkLst>
        </pc:spChg>
        <pc:spChg chg="add mod">
          <ac:chgData name="筠婷 李" userId="05eca34a6e8e16fa" providerId="LiveId" clId="{998C8FC4-F398-45ED-A572-45F7660F5A80}" dt="2021-05-22T15:13:43.581" v="933" actId="1076"/>
          <ac:spMkLst>
            <pc:docMk/>
            <pc:sldMk cId="2473343864" sldId="262"/>
            <ac:spMk id="123" creationId="{98A0E143-B944-4C92-ABE3-018D06B05386}"/>
          </ac:spMkLst>
        </pc:spChg>
        <pc:spChg chg="add mod">
          <ac:chgData name="筠婷 李" userId="05eca34a6e8e16fa" providerId="LiveId" clId="{998C8FC4-F398-45ED-A572-45F7660F5A80}" dt="2021-05-22T15:13:48.078" v="935" actId="1076"/>
          <ac:spMkLst>
            <pc:docMk/>
            <pc:sldMk cId="2473343864" sldId="262"/>
            <ac:spMk id="124" creationId="{CD90B8A7-E54E-4008-BA41-E782E4BD7F12}"/>
          </ac:spMkLst>
        </pc:spChg>
        <pc:spChg chg="add mod">
          <ac:chgData name="筠婷 李" userId="05eca34a6e8e16fa" providerId="LiveId" clId="{998C8FC4-F398-45ED-A572-45F7660F5A80}" dt="2021-05-22T15:16:08.680" v="960" actId="14100"/>
          <ac:spMkLst>
            <pc:docMk/>
            <pc:sldMk cId="2473343864" sldId="262"/>
            <ac:spMk id="131" creationId="{500B8858-88FB-4C42-9779-FDF68BB65064}"/>
          </ac:spMkLst>
        </pc:spChg>
        <pc:spChg chg="add mod">
          <ac:chgData name="筠婷 李" userId="05eca34a6e8e16fa" providerId="LiveId" clId="{998C8FC4-F398-45ED-A572-45F7660F5A80}" dt="2021-05-22T15:16:53.363" v="982"/>
          <ac:spMkLst>
            <pc:docMk/>
            <pc:sldMk cId="2473343864" sldId="262"/>
            <ac:spMk id="135" creationId="{AE1C9E9F-F465-4A47-8B02-65A0DA53B113}"/>
          </ac:spMkLst>
        </pc:spChg>
        <pc:spChg chg="add del mod">
          <ac:chgData name="筠婷 李" userId="05eca34a6e8e16fa" providerId="LiveId" clId="{998C8FC4-F398-45ED-A572-45F7660F5A80}" dt="2021-05-22T15:17:20.812" v="985" actId="478"/>
          <ac:spMkLst>
            <pc:docMk/>
            <pc:sldMk cId="2473343864" sldId="262"/>
            <ac:spMk id="137" creationId="{EA9F8181-F965-4F0B-944E-A849105CB55D}"/>
          </ac:spMkLst>
        </pc:spChg>
        <pc:spChg chg="add mod">
          <ac:chgData name="筠婷 李" userId="05eca34a6e8e16fa" providerId="LiveId" clId="{998C8FC4-F398-45ED-A572-45F7660F5A80}" dt="2021-05-22T15:17:46.692" v="996" actId="20577"/>
          <ac:spMkLst>
            <pc:docMk/>
            <pc:sldMk cId="2473343864" sldId="262"/>
            <ac:spMk id="138" creationId="{B58DC289-320C-4186-901F-408074434A9A}"/>
          </ac:spMkLst>
        </pc:spChg>
        <pc:grpChg chg="add mod">
          <ac:chgData name="筠婷 李" userId="05eca34a6e8e16fa" providerId="LiveId" clId="{998C8FC4-F398-45ED-A572-45F7660F5A80}" dt="2021-05-22T14:39:05.184" v="708" actId="164"/>
          <ac:grpSpMkLst>
            <pc:docMk/>
            <pc:sldMk cId="2473343864" sldId="262"/>
            <ac:grpSpMk id="8" creationId="{51BBE701-52D7-4A51-89F5-4CD693DF14A7}"/>
          </ac:grpSpMkLst>
        </pc:grpChg>
        <pc:grpChg chg="add mod">
          <ac:chgData name="筠婷 李" userId="05eca34a6e8e16fa" providerId="LiveId" clId="{998C8FC4-F398-45ED-A572-45F7660F5A80}" dt="2021-05-22T14:42:06.876" v="716" actId="1076"/>
          <ac:grpSpMkLst>
            <pc:docMk/>
            <pc:sldMk cId="2473343864" sldId="262"/>
            <ac:grpSpMk id="9" creationId="{372F2CC1-B16B-4830-80EF-748ACCC3CCB5}"/>
          </ac:grpSpMkLst>
        </pc:grpChg>
        <pc:grpChg chg="add mod">
          <ac:chgData name="筠婷 李" userId="05eca34a6e8e16fa" providerId="LiveId" clId="{998C8FC4-F398-45ED-A572-45F7660F5A80}" dt="2021-05-22T14:39:05.184" v="708" actId="164"/>
          <ac:grpSpMkLst>
            <pc:docMk/>
            <pc:sldMk cId="2473343864" sldId="262"/>
            <ac:grpSpMk id="78" creationId="{40F9F881-E796-443D-9505-724116E8CB76}"/>
          </ac:grpSpMkLst>
        </pc:grpChg>
        <pc:cxnChg chg="add mod">
          <ac:chgData name="筠婷 李" userId="05eca34a6e8e16fa" providerId="LiveId" clId="{998C8FC4-F398-45ED-A572-45F7660F5A80}" dt="2021-05-22T15:11:32.800" v="921" actId="692"/>
          <ac:cxnSpMkLst>
            <pc:docMk/>
            <pc:sldMk cId="2473343864" sldId="262"/>
            <ac:cxnSpMk id="14" creationId="{183D1D69-FB4F-4791-902F-0CB1A471D50A}"/>
          </ac:cxnSpMkLst>
        </pc:cxnChg>
        <pc:cxnChg chg="add mod">
          <ac:chgData name="筠婷 李" userId="05eca34a6e8e16fa" providerId="LiveId" clId="{998C8FC4-F398-45ED-A572-45F7660F5A80}" dt="2021-05-22T15:09:20.148" v="888" actId="14100"/>
          <ac:cxnSpMkLst>
            <pc:docMk/>
            <pc:sldMk cId="2473343864" sldId="262"/>
            <ac:cxnSpMk id="17" creationId="{16E91546-A4E9-433A-93D7-44CE8621BA0B}"/>
          </ac:cxnSpMkLst>
        </pc:cxnChg>
        <pc:cxnChg chg="add del mod">
          <ac:chgData name="筠婷 李" userId="05eca34a6e8e16fa" providerId="LiveId" clId="{998C8FC4-F398-45ED-A572-45F7660F5A80}" dt="2021-05-22T14:09:00.227" v="496" actId="478"/>
          <ac:cxnSpMkLst>
            <pc:docMk/>
            <pc:sldMk cId="2473343864" sldId="262"/>
            <ac:cxnSpMk id="22" creationId="{1F54389F-66A0-48DC-B0ED-E6A268C85DCD}"/>
          </ac:cxnSpMkLst>
        </pc:cxnChg>
        <pc:cxnChg chg="add mod">
          <ac:chgData name="筠婷 李" userId="05eca34a6e8e16fa" providerId="LiveId" clId="{998C8FC4-F398-45ED-A572-45F7660F5A80}" dt="2021-05-22T15:08:33.960" v="867" actId="14100"/>
          <ac:cxnSpMkLst>
            <pc:docMk/>
            <pc:sldMk cId="2473343864" sldId="262"/>
            <ac:cxnSpMk id="28" creationId="{49B2AB88-8DEC-489D-8893-5113530B9BF7}"/>
          </ac:cxnSpMkLst>
        </pc:cxnChg>
        <pc:cxnChg chg="add mod">
          <ac:chgData name="筠婷 李" userId="05eca34a6e8e16fa" providerId="LiveId" clId="{998C8FC4-F398-45ED-A572-45F7660F5A80}" dt="2021-05-22T14:35:17.478" v="673" actId="692"/>
          <ac:cxnSpMkLst>
            <pc:docMk/>
            <pc:sldMk cId="2473343864" sldId="262"/>
            <ac:cxnSpMk id="38" creationId="{4765CD1C-4A10-44CF-A80A-A7BEC5C00DD6}"/>
          </ac:cxnSpMkLst>
        </pc:cxnChg>
        <pc:cxnChg chg="add mod">
          <ac:chgData name="筠婷 李" userId="05eca34a6e8e16fa" providerId="LiveId" clId="{998C8FC4-F398-45ED-A572-45F7660F5A80}" dt="2021-05-22T14:35:14.589" v="672" actId="692"/>
          <ac:cxnSpMkLst>
            <pc:docMk/>
            <pc:sldMk cId="2473343864" sldId="262"/>
            <ac:cxnSpMk id="40" creationId="{23FA866F-2630-4760-8630-6EF2AD70DDCF}"/>
          </ac:cxnSpMkLst>
        </pc:cxnChg>
        <pc:cxnChg chg="add mod">
          <ac:chgData name="筠婷 李" userId="05eca34a6e8e16fa" providerId="LiveId" clId="{998C8FC4-F398-45ED-A572-45F7660F5A80}" dt="2021-05-22T14:35:20.475" v="674" actId="692"/>
          <ac:cxnSpMkLst>
            <pc:docMk/>
            <pc:sldMk cId="2473343864" sldId="262"/>
            <ac:cxnSpMk id="48" creationId="{992A4D51-AC9F-4167-8753-61CE37FD45AF}"/>
          </ac:cxnSpMkLst>
        </pc:cxnChg>
        <pc:cxnChg chg="add mod">
          <ac:chgData name="筠婷 李" userId="05eca34a6e8e16fa" providerId="LiveId" clId="{998C8FC4-F398-45ED-A572-45F7660F5A80}" dt="2021-05-22T14:35:22.970" v="675" actId="692"/>
          <ac:cxnSpMkLst>
            <pc:docMk/>
            <pc:sldMk cId="2473343864" sldId="262"/>
            <ac:cxnSpMk id="50" creationId="{CBF3FF7C-E2A3-4EB4-9776-356D9EF32271}"/>
          </ac:cxnSpMkLst>
        </pc:cxnChg>
        <pc:cxnChg chg="add mod">
          <ac:chgData name="筠婷 李" userId="05eca34a6e8e16fa" providerId="LiveId" clId="{998C8FC4-F398-45ED-A572-45F7660F5A80}" dt="2021-05-22T15:13:04.844" v="927" actId="1076"/>
          <ac:cxnSpMkLst>
            <pc:docMk/>
            <pc:sldMk cId="2473343864" sldId="262"/>
            <ac:cxnSpMk id="60" creationId="{F4992435-7017-4234-A0C9-4BE24F41760E}"/>
          </ac:cxnSpMkLst>
        </pc:cxnChg>
        <pc:cxnChg chg="add mod">
          <ac:chgData name="筠婷 李" userId="05eca34a6e8e16fa" providerId="LiveId" clId="{998C8FC4-F398-45ED-A572-45F7660F5A80}" dt="2021-05-22T14:35:35.157" v="677" actId="692"/>
          <ac:cxnSpMkLst>
            <pc:docMk/>
            <pc:sldMk cId="2473343864" sldId="262"/>
            <ac:cxnSpMk id="62" creationId="{F85958E6-E4A4-41B5-A8C3-95A5FDE5FBAC}"/>
          </ac:cxnSpMkLst>
        </pc:cxnChg>
        <pc:cxnChg chg="add mod">
          <ac:chgData name="筠婷 李" userId="05eca34a6e8e16fa" providerId="LiveId" clId="{998C8FC4-F398-45ED-A572-45F7660F5A80}" dt="2021-05-22T15:14:32.540" v="951" actId="692"/>
          <ac:cxnSpMkLst>
            <pc:docMk/>
            <pc:sldMk cId="2473343864" sldId="262"/>
            <ac:cxnSpMk id="66" creationId="{0859728E-2790-40E1-AFC6-8DC2041ED550}"/>
          </ac:cxnSpMkLst>
        </pc:cxnChg>
        <pc:cxnChg chg="add mod">
          <ac:chgData name="筠婷 李" userId="05eca34a6e8e16fa" providerId="LiveId" clId="{998C8FC4-F398-45ED-A572-45F7660F5A80}" dt="2021-05-22T14:42:13.280" v="718" actId="14100"/>
          <ac:cxnSpMkLst>
            <pc:docMk/>
            <pc:sldMk cId="2473343864" sldId="262"/>
            <ac:cxnSpMk id="68" creationId="{3E122728-6B2A-429B-8D4F-48BD8013D9CE}"/>
          </ac:cxnSpMkLst>
        </pc:cxnChg>
        <pc:cxnChg chg="add del mod">
          <ac:chgData name="筠婷 李" userId="05eca34a6e8e16fa" providerId="LiveId" clId="{998C8FC4-F398-45ED-A572-45F7660F5A80}" dt="2021-05-22T15:16:18.948" v="962" actId="478"/>
          <ac:cxnSpMkLst>
            <pc:docMk/>
            <pc:sldMk cId="2473343864" sldId="262"/>
            <ac:cxnSpMk id="69" creationId="{16A7B9ED-53A3-4D86-98D8-7DC5C3627899}"/>
          </ac:cxnSpMkLst>
        </pc:cxnChg>
        <pc:cxnChg chg="add mod">
          <ac:chgData name="筠婷 李" userId="05eca34a6e8e16fa" providerId="LiveId" clId="{998C8FC4-F398-45ED-A572-45F7660F5A80}" dt="2021-05-22T15:17:51.921" v="997" actId="14100"/>
          <ac:cxnSpMkLst>
            <pc:docMk/>
            <pc:sldMk cId="2473343864" sldId="262"/>
            <ac:cxnSpMk id="71" creationId="{8D572C1A-00E1-4BC7-986E-4BD2030BB00F}"/>
          </ac:cxnSpMkLst>
        </pc:cxnChg>
        <pc:cxnChg chg="add del mod">
          <ac:chgData name="筠婷 李" userId="05eca34a6e8e16fa" providerId="LiveId" clId="{998C8FC4-F398-45ED-A572-45F7660F5A80}" dt="2021-05-22T14:38:06.313" v="681" actId="478"/>
          <ac:cxnSpMkLst>
            <pc:docMk/>
            <pc:sldMk cId="2473343864" sldId="262"/>
            <ac:cxnSpMk id="73" creationId="{0975FF4C-78A8-4F4D-AAA2-A3CB83942D79}"/>
          </ac:cxnSpMkLst>
        </pc:cxnChg>
        <pc:cxnChg chg="add mod">
          <ac:chgData name="筠婷 李" userId="05eca34a6e8e16fa" providerId="LiveId" clId="{998C8FC4-F398-45ED-A572-45F7660F5A80}" dt="2021-05-22T14:38:17.026" v="683" actId="1076"/>
          <ac:cxnSpMkLst>
            <pc:docMk/>
            <pc:sldMk cId="2473343864" sldId="262"/>
            <ac:cxnSpMk id="75" creationId="{1BB8544E-6379-4EB7-955C-F74EC5DBF6D2}"/>
          </ac:cxnSpMkLst>
        </pc:cxnChg>
        <pc:cxnChg chg="add del mod">
          <ac:chgData name="筠婷 李" userId="05eca34a6e8e16fa" providerId="LiveId" clId="{998C8FC4-F398-45ED-A572-45F7660F5A80}" dt="2021-05-22T14:40:04.853" v="714" actId="478"/>
          <ac:cxnSpMkLst>
            <pc:docMk/>
            <pc:sldMk cId="2473343864" sldId="262"/>
            <ac:cxnSpMk id="81" creationId="{6F4683A9-2048-4406-A3AA-70A607431C27}"/>
          </ac:cxnSpMkLst>
        </pc:cxnChg>
        <pc:cxnChg chg="add mod">
          <ac:chgData name="筠婷 李" userId="05eca34a6e8e16fa" providerId="LiveId" clId="{998C8FC4-F398-45ED-A572-45F7660F5A80}" dt="2021-05-22T15:04:25.677" v="800" actId="14100"/>
          <ac:cxnSpMkLst>
            <pc:docMk/>
            <pc:sldMk cId="2473343864" sldId="262"/>
            <ac:cxnSpMk id="85" creationId="{EE1FD83D-FF6B-4554-A9B9-5C0C2F52AD4A}"/>
          </ac:cxnSpMkLst>
        </pc:cxnChg>
        <pc:cxnChg chg="add mod">
          <ac:chgData name="筠婷 李" userId="05eca34a6e8e16fa" providerId="LiveId" clId="{998C8FC4-F398-45ED-A572-45F7660F5A80}" dt="2021-05-22T15:06:22.546" v="845" actId="14100"/>
          <ac:cxnSpMkLst>
            <pc:docMk/>
            <pc:sldMk cId="2473343864" sldId="262"/>
            <ac:cxnSpMk id="90" creationId="{1A42A8FE-BFD2-4221-8834-6C5965E9EDE4}"/>
          </ac:cxnSpMkLst>
        </pc:cxnChg>
        <pc:cxnChg chg="add mod">
          <ac:chgData name="筠婷 李" userId="05eca34a6e8e16fa" providerId="LiveId" clId="{998C8FC4-F398-45ED-A572-45F7660F5A80}" dt="2021-05-22T15:06:31.361" v="848" actId="14100"/>
          <ac:cxnSpMkLst>
            <pc:docMk/>
            <pc:sldMk cId="2473343864" sldId="262"/>
            <ac:cxnSpMk id="92" creationId="{127F3DD1-15ED-4981-9235-E473A000D15B}"/>
          </ac:cxnSpMkLst>
        </pc:cxnChg>
        <pc:cxnChg chg="add mod">
          <ac:chgData name="筠婷 李" userId="05eca34a6e8e16fa" providerId="LiveId" clId="{998C8FC4-F398-45ED-A572-45F7660F5A80}" dt="2021-05-22T15:06:35.921" v="850" actId="1076"/>
          <ac:cxnSpMkLst>
            <pc:docMk/>
            <pc:sldMk cId="2473343864" sldId="262"/>
            <ac:cxnSpMk id="95" creationId="{64DF089F-2E8D-4F20-B4BD-533FE9ACF687}"/>
          </ac:cxnSpMkLst>
        </pc:cxnChg>
        <pc:cxnChg chg="add mod">
          <ac:chgData name="筠婷 李" userId="05eca34a6e8e16fa" providerId="LiveId" clId="{998C8FC4-F398-45ED-A572-45F7660F5A80}" dt="2021-05-22T15:06:59.557" v="855" actId="1076"/>
          <ac:cxnSpMkLst>
            <pc:docMk/>
            <pc:sldMk cId="2473343864" sldId="262"/>
            <ac:cxnSpMk id="96" creationId="{91AFD78B-2E9B-4F85-940D-C47349BA4B7E}"/>
          </ac:cxnSpMkLst>
        </pc:cxnChg>
        <pc:cxnChg chg="add mod">
          <ac:chgData name="筠婷 李" userId="05eca34a6e8e16fa" providerId="LiveId" clId="{998C8FC4-F398-45ED-A572-45F7660F5A80}" dt="2021-05-22T15:09:07.117" v="884" actId="14100"/>
          <ac:cxnSpMkLst>
            <pc:docMk/>
            <pc:sldMk cId="2473343864" sldId="262"/>
            <ac:cxnSpMk id="98" creationId="{56BF6A82-65EB-4641-A51B-2E8B82F6A956}"/>
          </ac:cxnSpMkLst>
        </pc:cxnChg>
        <pc:cxnChg chg="add mod">
          <ac:chgData name="筠婷 李" userId="05eca34a6e8e16fa" providerId="LiveId" clId="{998C8FC4-F398-45ED-A572-45F7660F5A80}" dt="2021-05-22T15:10:07.507" v="904" actId="692"/>
          <ac:cxnSpMkLst>
            <pc:docMk/>
            <pc:sldMk cId="2473343864" sldId="262"/>
            <ac:cxnSpMk id="114" creationId="{A07EAA62-A813-4A18-8BC5-330266D7A187}"/>
          </ac:cxnSpMkLst>
        </pc:cxnChg>
        <pc:cxnChg chg="add mod">
          <ac:chgData name="筠婷 李" userId="05eca34a6e8e16fa" providerId="LiveId" clId="{998C8FC4-F398-45ED-A572-45F7660F5A80}" dt="2021-05-22T15:10:59.759" v="917" actId="692"/>
          <ac:cxnSpMkLst>
            <pc:docMk/>
            <pc:sldMk cId="2473343864" sldId="262"/>
            <ac:cxnSpMk id="116" creationId="{3A3C7594-9123-43E7-A172-4EA3D47A5DC6}"/>
          </ac:cxnSpMkLst>
        </pc:cxnChg>
        <pc:cxnChg chg="add del mod">
          <ac:chgData name="筠婷 李" userId="05eca34a6e8e16fa" providerId="LiveId" clId="{998C8FC4-F398-45ED-A572-45F7660F5A80}" dt="2021-05-22T15:12:50.897" v="923" actId="478"/>
          <ac:cxnSpMkLst>
            <pc:docMk/>
            <pc:sldMk cId="2473343864" sldId="262"/>
            <ac:cxnSpMk id="118" creationId="{33A5163F-9A3D-4BEC-A2D9-07BA996C093D}"/>
          </ac:cxnSpMkLst>
        </pc:cxnChg>
        <pc:cxnChg chg="add del mod">
          <ac:chgData name="筠婷 李" userId="05eca34a6e8e16fa" providerId="LiveId" clId="{998C8FC4-F398-45ED-A572-45F7660F5A80}" dt="2021-05-22T15:13:28.719" v="929"/>
          <ac:cxnSpMkLst>
            <pc:docMk/>
            <pc:sldMk cId="2473343864" sldId="262"/>
            <ac:cxnSpMk id="121" creationId="{A5D86650-C77E-4FC7-AFB8-C5EC2E8AB579}"/>
          </ac:cxnSpMkLst>
        </pc:cxnChg>
        <pc:cxnChg chg="add mod">
          <ac:chgData name="筠婷 李" userId="05eca34a6e8e16fa" providerId="LiveId" clId="{998C8FC4-F398-45ED-A572-45F7660F5A80}" dt="2021-05-22T15:14:29.650" v="950" actId="692"/>
          <ac:cxnSpMkLst>
            <pc:docMk/>
            <pc:sldMk cId="2473343864" sldId="262"/>
            <ac:cxnSpMk id="126" creationId="{DE63A9AD-AAC4-4347-9F8B-D65D1663238F}"/>
          </ac:cxnSpMkLst>
        </pc:cxnChg>
        <pc:cxnChg chg="add mod">
          <ac:chgData name="筠婷 李" userId="05eca34a6e8e16fa" providerId="LiveId" clId="{998C8FC4-F398-45ED-A572-45F7660F5A80}" dt="2021-05-22T15:16:36.048" v="979" actId="692"/>
          <ac:cxnSpMkLst>
            <pc:docMk/>
            <pc:sldMk cId="2473343864" sldId="262"/>
            <ac:cxnSpMk id="133" creationId="{624D0C22-AD27-40B5-BA0C-A64F58C40F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4E9FD-6712-4D05-8E1F-4E90A3AF715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BBFF7-5DB3-4EAD-A4B6-A9BB3E153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50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BBFF7-5DB3-4EAD-A4B6-A9BB3E15371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43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BBFF7-5DB3-4EAD-A4B6-A9BB3E15371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87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E188CB-115D-4046-AA19-48FCED562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00D5763-A296-49E5-9417-E0BFF5D6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6761EFD-9EBE-4D8A-B52E-2BC58F26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BFD-502E-4F70-8C12-BCF57124011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523FB29-BCE9-4E8E-AC62-C17521C5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E909749-31CF-4E3D-AF82-825A7456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8FF7-4E57-4CED-8022-578A350C8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27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26B8429-D3D0-4098-9EA8-6EE991D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8169FCD-35FC-42B3-9B80-A1F4821E1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DED261A-3C5D-4CE0-839F-577B61DF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BFD-502E-4F70-8C12-BCF57124011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C191C7F-1185-4C3D-8072-56B48387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81917C9-5174-4C06-B5F4-5F8A63E2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8FF7-4E57-4CED-8022-578A350C8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E1FB7774-72AB-4FA7-9185-F705F258D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408C1F46-5F86-4EFD-93D0-22EB110AB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9C05E0E-E4E7-4249-9732-B84F903C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BFD-502E-4F70-8C12-BCF57124011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65E5409-93AA-40EC-B3B5-85AC7013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7394253-7B24-47FA-BF88-6EEAA236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8FF7-4E57-4CED-8022-578A350C8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54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66F8F36-9995-44DF-B0DC-88D01A10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00091C8-5A48-4022-AE05-4A230702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B60D06E-8906-4C36-AF5F-572E2DEE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BFD-502E-4F70-8C12-BCF57124011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BFB914E-F6F7-416F-986A-75862DF0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F162AF8-1174-4238-B6B0-1F108291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8FF7-4E57-4CED-8022-578A350C8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85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F220CE-B44D-437D-A613-853F8AAA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7F72ECF-CBAB-4BC8-8AA3-A730630D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2C20885-63B6-4D0F-82FA-152F9BB1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BFD-502E-4F70-8C12-BCF57124011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9EC8062-7A79-45C2-9CBC-86D9383F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5CA8C79-A7C7-4153-9146-4BD10E42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8FF7-4E57-4CED-8022-578A350C8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92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95565D-9D1C-4B1A-B8F8-26878AFA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BCA4CE5-1FDD-4E7B-9A8B-4740E8532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E891B5D-6107-400A-B99D-60DBEFFC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15170B6-2A01-4982-A62A-621FA2CD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BFD-502E-4F70-8C12-BCF57124011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7F0BB7D-6C30-42DB-90CF-F28EE05D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B84E672-B566-4792-8798-5F56EA38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8FF7-4E57-4CED-8022-578A350C8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51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63B6E14-50B1-4113-953B-75B2A380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9E470AC-420E-439C-A84D-519DD5E2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7AE22D7-0A71-48BD-9C84-7E92CE2F5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53F2C5BD-E43E-4293-8430-B6416617D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9FDEFF7F-0C3A-4361-B6AC-41160EA78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56187DD2-620D-4CD9-9E81-DC4F74FB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BFD-502E-4F70-8C12-BCF57124011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A9419FF2-E9A7-4C9F-A853-303265C4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DE2EAF0C-02C9-48D1-BB29-A4ABC7A2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8FF7-4E57-4CED-8022-578A350C8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60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298327D-C477-4D22-AA28-D4581C35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9A4C473-FC2A-4E55-BED4-4EE97451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BFD-502E-4F70-8C12-BCF57124011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73CC0FBE-FA81-480C-B6D0-2C8A3DD6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A05E6A4-1668-4072-93FD-C5D32D00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8FF7-4E57-4CED-8022-578A350C8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0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2F7217C5-D3FD-497E-A2E6-49755280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BFD-502E-4F70-8C12-BCF57124011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42D9C76E-B155-4F38-93F4-DE52C3EC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7D0F3AA-91C7-42C0-BDEE-7FE3B9DD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8FF7-4E57-4CED-8022-578A350C8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84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5D44764-7A5C-4AE1-9CB2-4AE268F3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223A271-FCBD-4903-B7BA-EC448D1B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FD769C59-0339-41FA-8594-8584D913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A669D649-3414-40EC-B1C7-D115D44A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BFD-502E-4F70-8C12-BCF57124011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4A4DD37-BBF0-4BA2-A185-EF768BA6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7D6B619-E0E7-4C8F-8514-9F01F7D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8FF7-4E57-4CED-8022-578A350C8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E3146B4-EDBB-44B8-A038-C646229B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2FB0F489-A13B-484D-A5C4-7C4B4D54F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84E548D3-380B-481D-8C6F-8B3F5155E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DE2BE08-928A-4F53-9670-2DAA2D59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BFD-502E-4F70-8C12-BCF57124011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D387052-1FDD-4C1D-806D-7FF87E28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D070095-9810-4D5B-A290-953F3A7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8FF7-4E57-4CED-8022-578A350C8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91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5F3F3BDA-D3AE-466A-86E4-0A62BCC0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D931F43-C296-4766-9B9A-C87439E0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612E787-9B83-465B-A9D1-067917475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3BFD-502E-4F70-8C12-BCF57124011A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95FF72B-D319-448D-8781-3995B4388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35808A2-9E3C-42D8-8323-A405A84C4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8FF7-4E57-4CED-8022-578A350C8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4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EBAE1C4-66C1-4819-AB27-CF4E8228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0"/>
            <a:ext cx="3328447" cy="898067"/>
          </a:xfrm>
        </p:spPr>
        <p:txBody>
          <a:bodyPr/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位元全加器</a:t>
            </a:r>
          </a:p>
        </p:txBody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xmlns="" id="{37F57AD3-C189-4DCD-B6E1-836BDDD3291D}"/>
              </a:ext>
            </a:extLst>
          </p:cNvPr>
          <p:cNvGrpSpPr>
            <a:grpSpLocks/>
          </p:cNvGrpSpPr>
          <p:nvPr/>
        </p:nvGrpSpPr>
        <p:grpSpPr bwMode="auto">
          <a:xfrm>
            <a:off x="1017703" y="1538304"/>
            <a:ext cx="5242662" cy="990600"/>
            <a:chOff x="6" y="1248"/>
            <a:chExt cx="3838" cy="792"/>
          </a:xfrm>
        </p:grpSpPr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xmlns="" id="{F2008B21-8036-44A6-B399-0CEC8E06D1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36" y="1248"/>
              <a:ext cx="772" cy="792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TW" altLang="zh-TW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2067E098-3CD6-4BC7-8C2D-2972675F3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248"/>
              <a:ext cx="96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384 h 768"/>
                <a:gd name="T4" fmla="*/ 0 w 96"/>
                <a:gd name="T5" fmla="*/ 768 h 768"/>
                <a:gd name="T6" fmla="*/ 0 60000 65536"/>
                <a:gd name="T7" fmla="*/ 0 60000 65536"/>
                <a:gd name="T8" fmla="*/ 0 60000 65536"/>
                <a:gd name="T9" fmla="*/ 0 w 96"/>
                <a:gd name="T10" fmla="*/ 0 h 768"/>
                <a:gd name="T11" fmla="*/ 96 w 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768">
                  <a:moveTo>
                    <a:pt x="0" y="0"/>
                  </a:moveTo>
                  <a:cubicBezTo>
                    <a:pt x="48" y="128"/>
                    <a:pt x="96" y="256"/>
                    <a:pt x="96" y="384"/>
                  </a:cubicBezTo>
                  <a:cubicBezTo>
                    <a:pt x="96" y="512"/>
                    <a:pt x="48" y="640"/>
                    <a:pt x="0" y="7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xmlns="" id="{AE44AE6B-16C5-4F36-9F9A-6A0840C83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" y="1440"/>
              <a:ext cx="14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xmlns="" id="{8C78F996-3A5E-46DE-8968-C84C524B6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" y="1776"/>
              <a:ext cx="14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xmlns="" id="{596484F3-11A2-4606-9FD7-C2475C9EE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4" y="1632"/>
              <a:ext cx="1540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CCC56AC0-BE56-4DA4-886F-A95129D6ABC2}"/>
              </a:ext>
            </a:extLst>
          </p:cNvPr>
          <p:cNvSpPr txBox="1"/>
          <p:nvPr/>
        </p:nvSpPr>
        <p:spPr>
          <a:xfrm>
            <a:off x="612770" y="1413599"/>
            <a:ext cx="33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6E6ADF2C-EBED-4783-84A3-5F111D1C3BC4}"/>
              </a:ext>
            </a:extLst>
          </p:cNvPr>
          <p:cNvSpPr txBox="1"/>
          <p:nvPr/>
        </p:nvSpPr>
        <p:spPr>
          <a:xfrm>
            <a:off x="612769" y="1936819"/>
            <a:ext cx="33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xmlns="" id="{6503388E-9811-4816-86DC-A4031BF9F46F}"/>
              </a:ext>
            </a:extLst>
          </p:cNvPr>
          <p:cNvGrpSpPr/>
          <p:nvPr/>
        </p:nvGrpSpPr>
        <p:grpSpPr>
          <a:xfrm>
            <a:off x="1498862" y="1778449"/>
            <a:ext cx="2657523" cy="2116170"/>
            <a:chOff x="2336204" y="1995689"/>
            <a:chExt cx="2657523" cy="2116170"/>
          </a:xfrm>
        </p:grpSpPr>
        <p:sp>
          <p:nvSpPr>
            <p:cNvPr id="21" name="流程圖: 延遲 20">
              <a:extLst>
                <a:ext uri="{FF2B5EF4-FFF2-40B4-BE49-F238E27FC236}">
                  <a16:creationId xmlns:a16="http://schemas.microsoft.com/office/drawing/2014/main" xmlns="" id="{60A3D32B-F004-4194-ADEE-84603997DE68}"/>
                </a:ext>
              </a:extLst>
            </p:cNvPr>
            <p:cNvSpPr/>
            <p:nvPr/>
          </p:nvSpPr>
          <p:spPr>
            <a:xfrm>
              <a:off x="3824649" y="3289371"/>
              <a:ext cx="1169078" cy="82248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latin typeface="Comic Sans MS" panose="030F0702030302020204" pitchFamily="66" charset="0"/>
              </a:endParaRPr>
            </a:p>
          </p:txBody>
        </p: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xmlns="" id="{5A1D867C-83C0-4F4A-AA4F-8BC5FE95775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65130" y="2256681"/>
              <a:ext cx="1520512" cy="998528"/>
            </a:xfrm>
            <a:prstGeom prst="bentConnector3">
              <a:avLst>
                <a:gd name="adj1" fmla="val 10269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xmlns="" id="{27E1137D-6A14-436A-A1D0-7B2C0E3D3857}"/>
                </a:ext>
              </a:extLst>
            </p:cNvPr>
            <p:cNvCxnSpPr>
              <a:cxnSpLocks/>
            </p:cNvCxnSpPr>
            <p:nvPr/>
          </p:nvCxnSpPr>
          <p:spPr>
            <a:xfrm>
              <a:off x="2336204" y="2415669"/>
              <a:ext cx="1478891" cy="1468174"/>
            </a:xfrm>
            <a:prstGeom prst="bentConnector3">
              <a:avLst>
                <a:gd name="adj1" fmla="val 28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">
            <a:extLst>
              <a:ext uri="{FF2B5EF4-FFF2-40B4-BE49-F238E27FC236}">
                <a16:creationId xmlns:a16="http://schemas.microsoft.com/office/drawing/2014/main" xmlns="" id="{4733FD3C-B89A-4348-B1DC-268417618A67}"/>
              </a:ext>
            </a:extLst>
          </p:cNvPr>
          <p:cNvGrpSpPr>
            <a:grpSpLocks/>
          </p:cNvGrpSpPr>
          <p:nvPr/>
        </p:nvGrpSpPr>
        <p:grpSpPr bwMode="auto">
          <a:xfrm>
            <a:off x="6129828" y="1712459"/>
            <a:ext cx="4302862" cy="990600"/>
            <a:chOff x="1440" y="1248"/>
            <a:chExt cx="3150" cy="792"/>
          </a:xfrm>
        </p:grpSpPr>
        <p:sp>
          <p:nvSpPr>
            <p:cNvPr id="35" name="AutoShape 4">
              <a:extLst>
                <a:ext uri="{FF2B5EF4-FFF2-40B4-BE49-F238E27FC236}">
                  <a16:creationId xmlns:a16="http://schemas.microsoft.com/office/drawing/2014/main" xmlns="" id="{E051611F-B836-4ECC-8E03-6484550860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36" y="1248"/>
              <a:ext cx="772" cy="792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TW" altLang="zh-TW" dirty="0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7FADC630-1987-4E43-BD5D-41A64C32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248"/>
              <a:ext cx="96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384 h 768"/>
                <a:gd name="T4" fmla="*/ 0 w 96"/>
                <a:gd name="T5" fmla="*/ 768 h 768"/>
                <a:gd name="T6" fmla="*/ 0 60000 65536"/>
                <a:gd name="T7" fmla="*/ 0 60000 65536"/>
                <a:gd name="T8" fmla="*/ 0 60000 65536"/>
                <a:gd name="T9" fmla="*/ 0 w 96"/>
                <a:gd name="T10" fmla="*/ 0 h 768"/>
                <a:gd name="T11" fmla="*/ 96 w 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768">
                  <a:moveTo>
                    <a:pt x="0" y="0"/>
                  </a:moveTo>
                  <a:cubicBezTo>
                    <a:pt x="48" y="128"/>
                    <a:pt x="96" y="256"/>
                    <a:pt x="96" y="384"/>
                  </a:cubicBezTo>
                  <a:cubicBezTo>
                    <a:pt x="96" y="512"/>
                    <a:pt x="48" y="640"/>
                    <a:pt x="0" y="7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xmlns="" id="{A92D4530-3C44-4829-8A9E-F95C42DFCC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4" y="1632"/>
              <a:ext cx="2286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FBBC23EE-B965-42E5-8D3A-B3A8558E3266}"/>
              </a:ext>
            </a:extLst>
          </p:cNvPr>
          <p:cNvSpPr txBox="1"/>
          <p:nvPr/>
        </p:nvSpPr>
        <p:spPr>
          <a:xfrm>
            <a:off x="4186798" y="1532261"/>
            <a:ext cx="56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s1</a:t>
            </a:r>
            <a:endParaRPr lang="zh-TW" altLang="en-US" sz="2800" dirty="0"/>
          </a:p>
        </p:txBody>
      </p:sp>
      <p:sp>
        <p:nvSpPr>
          <p:cNvPr id="47" name="流程圖: 延遲 46">
            <a:extLst>
              <a:ext uri="{FF2B5EF4-FFF2-40B4-BE49-F238E27FC236}">
                <a16:creationId xmlns:a16="http://schemas.microsoft.com/office/drawing/2014/main" xmlns="" id="{38463AC4-0634-42C5-BF37-BF11B8574D96}"/>
              </a:ext>
            </a:extLst>
          </p:cNvPr>
          <p:cNvSpPr/>
          <p:nvPr/>
        </p:nvSpPr>
        <p:spPr>
          <a:xfrm>
            <a:off x="6101025" y="3492705"/>
            <a:ext cx="1169078" cy="822488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9" name="流程圖: 接點 48">
            <a:extLst>
              <a:ext uri="{FF2B5EF4-FFF2-40B4-BE49-F238E27FC236}">
                <a16:creationId xmlns:a16="http://schemas.microsoft.com/office/drawing/2014/main" xmlns="" id="{44219073-E0DC-4D16-94AF-BE31B6ADE69A}"/>
              </a:ext>
            </a:extLst>
          </p:cNvPr>
          <p:cNvSpPr/>
          <p:nvPr/>
        </p:nvSpPr>
        <p:spPr>
          <a:xfrm>
            <a:off x="1432974" y="2132441"/>
            <a:ext cx="140535" cy="1319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流程圖: 接點 49">
            <a:extLst>
              <a:ext uri="{FF2B5EF4-FFF2-40B4-BE49-F238E27FC236}">
                <a16:creationId xmlns:a16="http://schemas.microsoft.com/office/drawing/2014/main" xmlns="" id="{66EC335D-9392-44F0-BF8D-D18DDCD07CCA}"/>
              </a:ext>
            </a:extLst>
          </p:cNvPr>
          <p:cNvSpPr/>
          <p:nvPr/>
        </p:nvSpPr>
        <p:spPr>
          <a:xfrm>
            <a:off x="1913052" y="1712459"/>
            <a:ext cx="140535" cy="1319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xmlns="" id="{4999D7E0-2EA3-41C4-9B99-944C4D4FDC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94949" y="2541556"/>
            <a:ext cx="1712452" cy="682688"/>
          </a:xfrm>
          <a:prstGeom prst="bentConnector3">
            <a:avLst>
              <a:gd name="adj1" fmla="val 989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接點 53">
            <a:extLst>
              <a:ext uri="{FF2B5EF4-FFF2-40B4-BE49-F238E27FC236}">
                <a16:creationId xmlns:a16="http://schemas.microsoft.com/office/drawing/2014/main" xmlns="" id="{C64C4A11-BFCD-486D-93CD-5A7FB46BCD30}"/>
              </a:ext>
            </a:extLst>
          </p:cNvPr>
          <p:cNvSpPr/>
          <p:nvPr/>
        </p:nvSpPr>
        <p:spPr>
          <a:xfrm>
            <a:off x="5326798" y="1960684"/>
            <a:ext cx="140535" cy="1319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xmlns="" id="{3E71C29A-FEB3-48B9-BF77-D634803A15D5}"/>
              </a:ext>
            </a:extLst>
          </p:cNvPr>
          <p:cNvGrpSpPr>
            <a:grpSpLocks/>
          </p:cNvGrpSpPr>
          <p:nvPr/>
        </p:nvGrpSpPr>
        <p:grpSpPr bwMode="auto">
          <a:xfrm>
            <a:off x="8537374" y="4167839"/>
            <a:ext cx="1895991" cy="990600"/>
            <a:chOff x="1440" y="1248"/>
            <a:chExt cx="1388" cy="792"/>
          </a:xfrm>
        </p:grpSpPr>
        <p:sp>
          <p:nvSpPr>
            <p:cNvPr id="60" name="AutoShape 4">
              <a:extLst>
                <a:ext uri="{FF2B5EF4-FFF2-40B4-BE49-F238E27FC236}">
                  <a16:creationId xmlns:a16="http://schemas.microsoft.com/office/drawing/2014/main" xmlns="" id="{5E0AA0A0-DC88-45D8-95BA-E7211B27A8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36" y="1248"/>
              <a:ext cx="772" cy="792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TW" altLang="zh-TW" dirty="0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xmlns="" id="{836F5784-6D04-4864-9212-B38B72F59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248"/>
              <a:ext cx="96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384 h 768"/>
                <a:gd name="T4" fmla="*/ 0 w 96"/>
                <a:gd name="T5" fmla="*/ 768 h 768"/>
                <a:gd name="T6" fmla="*/ 0 60000 65536"/>
                <a:gd name="T7" fmla="*/ 0 60000 65536"/>
                <a:gd name="T8" fmla="*/ 0 60000 65536"/>
                <a:gd name="T9" fmla="*/ 0 w 96"/>
                <a:gd name="T10" fmla="*/ 0 h 768"/>
                <a:gd name="T11" fmla="*/ 96 w 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768">
                  <a:moveTo>
                    <a:pt x="0" y="0"/>
                  </a:moveTo>
                  <a:cubicBezTo>
                    <a:pt x="48" y="128"/>
                    <a:pt x="96" y="256"/>
                    <a:pt x="96" y="384"/>
                  </a:cubicBezTo>
                  <a:cubicBezTo>
                    <a:pt x="96" y="512"/>
                    <a:pt x="48" y="640"/>
                    <a:pt x="0" y="7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Line 8">
              <a:extLst>
                <a:ext uri="{FF2B5EF4-FFF2-40B4-BE49-F238E27FC236}">
                  <a16:creationId xmlns:a16="http://schemas.microsoft.com/office/drawing/2014/main" xmlns="" id="{C13474FB-184E-431C-9490-AF280EAF1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623"/>
              <a:ext cx="524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</p:grp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xmlns="" id="{4CDFB2DF-686E-4350-B7EB-32750390789B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270103" y="3903949"/>
            <a:ext cx="1365623" cy="444828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xmlns="" id="{E0E526D4-808C-4C1D-8180-B47E0194373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156385" y="3483375"/>
            <a:ext cx="4512124" cy="1314446"/>
          </a:xfrm>
          <a:prstGeom prst="bentConnector3">
            <a:avLst>
              <a:gd name="adj1" fmla="val 1051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xmlns="" id="{5C8FBCD9-30D6-49A9-9BE4-8E976C7FE4DC}"/>
              </a:ext>
            </a:extLst>
          </p:cNvPr>
          <p:cNvSpPr txBox="1"/>
          <p:nvPr/>
        </p:nvSpPr>
        <p:spPr>
          <a:xfrm>
            <a:off x="4154180" y="3037351"/>
            <a:ext cx="56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c1</a:t>
            </a:r>
            <a:endParaRPr lang="zh-TW" altLang="en-US" sz="2800" dirty="0"/>
          </a:p>
        </p:txBody>
      </p: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xmlns="" id="{13282A1C-FE7E-4AFA-A9CC-FD7F0D6EFDA7}"/>
              </a:ext>
            </a:extLst>
          </p:cNvPr>
          <p:cNvCxnSpPr>
            <a:cxnSpLocks/>
          </p:cNvCxnSpPr>
          <p:nvPr/>
        </p:nvCxnSpPr>
        <p:spPr>
          <a:xfrm flipV="1">
            <a:off x="1123868" y="2446079"/>
            <a:ext cx="5071527" cy="2935614"/>
          </a:xfrm>
          <a:prstGeom prst="bentConnector3">
            <a:avLst>
              <a:gd name="adj1" fmla="val 7899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Line 6">
            <a:extLst>
              <a:ext uri="{FF2B5EF4-FFF2-40B4-BE49-F238E27FC236}">
                <a16:creationId xmlns:a16="http://schemas.microsoft.com/office/drawing/2014/main" xmlns="" id="{5DA64001-2011-491A-89B1-66A77F04F5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17630" y="4118547"/>
            <a:ext cx="997799" cy="111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3" name="流程圖: 接點 102">
            <a:extLst>
              <a:ext uri="{FF2B5EF4-FFF2-40B4-BE49-F238E27FC236}">
                <a16:creationId xmlns:a16="http://schemas.microsoft.com/office/drawing/2014/main" xmlns="" id="{E7EC8E75-525D-49D2-8251-9FE03A60FF30}"/>
              </a:ext>
            </a:extLst>
          </p:cNvPr>
          <p:cNvSpPr/>
          <p:nvPr/>
        </p:nvSpPr>
        <p:spPr>
          <a:xfrm>
            <a:off x="5065640" y="4052560"/>
            <a:ext cx="140535" cy="1319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xmlns="" id="{AF18738D-2290-446B-B758-89840D044C6C}"/>
              </a:ext>
            </a:extLst>
          </p:cNvPr>
          <p:cNvSpPr txBox="1"/>
          <p:nvPr/>
        </p:nvSpPr>
        <p:spPr>
          <a:xfrm>
            <a:off x="7247249" y="3454905"/>
            <a:ext cx="56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s2</a:t>
            </a:r>
            <a:endParaRPr lang="zh-TW" altLang="en-US" sz="2800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xmlns="" id="{1CDC2D94-FFD7-4C4B-8319-2752AECEED8C}"/>
              </a:ext>
            </a:extLst>
          </p:cNvPr>
          <p:cNvSpPr txBox="1"/>
          <p:nvPr/>
        </p:nvSpPr>
        <p:spPr>
          <a:xfrm>
            <a:off x="10478462" y="1846417"/>
            <a:ext cx="1003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sum</a:t>
            </a:r>
            <a:endParaRPr lang="zh-TW" altLang="en-US" sz="28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xmlns="" id="{80046AF6-9017-446B-868B-AE55FE6BCA47}"/>
              </a:ext>
            </a:extLst>
          </p:cNvPr>
          <p:cNvSpPr txBox="1"/>
          <p:nvPr/>
        </p:nvSpPr>
        <p:spPr>
          <a:xfrm>
            <a:off x="10432690" y="4315193"/>
            <a:ext cx="119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c_out</a:t>
            </a:r>
            <a:endParaRPr lang="zh-TW" altLang="en-US" sz="28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xmlns="" id="{EAD7AC7B-8268-4D01-A4F3-CAE12ABB5944}"/>
              </a:ext>
            </a:extLst>
          </p:cNvPr>
          <p:cNvSpPr txBox="1"/>
          <p:nvPr/>
        </p:nvSpPr>
        <p:spPr>
          <a:xfrm>
            <a:off x="366777" y="5082799"/>
            <a:ext cx="83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c_in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042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4162599-EF4D-44A6-9244-11A40C6F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449" y="-2057909"/>
            <a:ext cx="2234938" cy="970961"/>
          </a:xfrm>
        </p:spPr>
        <p:txBody>
          <a:bodyPr/>
          <a:lstStyle/>
          <a:p>
            <a:r>
              <a:rPr lang="en-US" altLang="zh-TW" b="1" dirty="0"/>
              <a:t>1bit </a:t>
            </a:r>
            <a:r>
              <a:rPr lang="en-US" altLang="zh-TW" b="1" dirty="0" err="1"/>
              <a:t>alu</a:t>
            </a:r>
            <a:endParaRPr lang="zh-TW" altLang="en-US" b="1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xmlns="" id="{7E48D2FD-9602-4415-9A95-C9559CEB7EDA}"/>
              </a:ext>
            </a:extLst>
          </p:cNvPr>
          <p:cNvSpPr txBox="1"/>
          <p:nvPr/>
        </p:nvSpPr>
        <p:spPr>
          <a:xfrm>
            <a:off x="5526669" y="-65868"/>
            <a:ext cx="83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c_in</a:t>
            </a:r>
            <a:endParaRPr lang="zh-TW" altLang="en-US" sz="2800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xmlns="" id="{66C28F1D-4298-438F-BB22-10F7D7FCDA10}"/>
              </a:ext>
            </a:extLst>
          </p:cNvPr>
          <p:cNvGrpSpPr/>
          <p:nvPr/>
        </p:nvGrpSpPr>
        <p:grpSpPr>
          <a:xfrm>
            <a:off x="738271" y="291833"/>
            <a:ext cx="11614554" cy="6543514"/>
            <a:chOff x="738271" y="291833"/>
            <a:chExt cx="11614554" cy="654351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xmlns="" id="{D71E5F1D-1181-48C8-8F6D-D2BF621D055A}"/>
                </a:ext>
              </a:extLst>
            </p:cNvPr>
            <p:cNvGrpSpPr/>
            <p:nvPr/>
          </p:nvGrpSpPr>
          <p:grpSpPr>
            <a:xfrm>
              <a:off x="5013695" y="3150225"/>
              <a:ext cx="1991890" cy="1642420"/>
              <a:chOff x="4021754" y="2282365"/>
              <a:chExt cx="1712353" cy="1290393"/>
            </a:xfrm>
          </p:grpSpPr>
          <p:sp>
            <p:nvSpPr>
              <p:cNvPr id="5" name="Rectangle 34">
                <a:extLst>
                  <a:ext uri="{FF2B5EF4-FFF2-40B4-BE49-F238E27FC236}">
                    <a16:creationId xmlns:a16="http://schemas.microsoft.com/office/drawing/2014/main" xmlns="" id="{62EF9DA2-D325-4B9A-A854-6B3D59B8B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0066" y="2282365"/>
                <a:ext cx="1465665" cy="129039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xmlns="" id="{C78301B0-FA3A-4EBE-9678-B25A66EF7F68}"/>
                  </a:ext>
                </a:extLst>
              </p:cNvPr>
              <p:cNvSpPr txBox="1"/>
              <p:nvPr/>
            </p:nvSpPr>
            <p:spPr>
              <a:xfrm>
                <a:off x="4573694" y="2765831"/>
                <a:ext cx="6037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FA</a:t>
                </a:r>
                <a:endParaRPr lang="zh-TW" altLang="en-US" sz="2400" b="1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xmlns="" id="{3995E5CB-155B-4610-AB29-C092A033FDF3}"/>
                  </a:ext>
                </a:extLst>
              </p:cNvPr>
              <p:cNvSpPr txBox="1"/>
              <p:nvPr/>
            </p:nvSpPr>
            <p:spPr>
              <a:xfrm>
                <a:off x="4021754" y="2407267"/>
                <a:ext cx="259759" cy="314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a</a:t>
                </a:r>
                <a:endParaRPr lang="zh-TW" altLang="en-US" sz="2400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xmlns="" id="{B0E81233-4CEF-47F1-A3AD-02D59842693D}"/>
                  </a:ext>
                </a:extLst>
              </p:cNvPr>
              <p:cNvSpPr txBox="1"/>
              <p:nvPr/>
            </p:nvSpPr>
            <p:spPr>
              <a:xfrm>
                <a:off x="4021754" y="2996663"/>
                <a:ext cx="259759" cy="314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b</a:t>
                </a:r>
                <a:endParaRPr lang="zh-TW" altLang="en-US" sz="2000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xmlns="" id="{8D298C38-C2F7-4D88-89AE-D96E90C63C51}"/>
                  </a:ext>
                </a:extLst>
              </p:cNvPr>
              <p:cNvSpPr txBox="1"/>
              <p:nvPr/>
            </p:nvSpPr>
            <p:spPr>
              <a:xfrm>
                <a:off x="4952171" y="2776599"/>
                <a:ext cx="781936" cy="314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sum2</a:t>
                </a:r>
                <a:endParaRPr lang="zh-TW" altLang="en-US" sz="2000" dirty="0"/>
              </a:p>
            </p:txBody>
          </p:sp>
        </p:grpSp>
        <p:grpSp>
          <p:nvGrpSpPr>
            <p:cNvPr id="14" name="Group 916">
              <a:extLst>
                <a:ext uri="{FF2B5EF4-FFF2-40B4-BE49-F238E27FC236}">
                  <a16:creationId xmlns:a16="http://schemas.microsoft.com/office/drawing/2014/main" xmlns="" id="{B6AEB792-440C-4570-AF1E-1256F8831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5764" y="291833"/>
              <a:ext cx="8458898" cy="5886592"/>
              <a:chOff x="3554" y="547"/>
              <a:chExt cx="1104" cy="576"/>
            </a:xfrm>
          </p:grpSpPr>
          <p:sp>
            <p:nvSpPr>
              <p:cNvPr id="15" name="AutoShape 904">
                <a:extLst>
                  <a:ext uri="{FF2B5EF4-FFF2-40B4-BE49-F238E27FC236}">
                    <a16:creationId xmlns:a16="http://schemas.microsoft.com/office/drawing/2014/main" xmlns="" id="{57784618-BEF7-4B47-B846-5EBCC99E5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259" y="723"/>
                <a:ext cx="576" cy="22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" name="Line 905">
                <a:extLst>
                  <a:ext uri="{FF2B5EF4-FFF2-40B4-BE49-F238E27FC236}">
                    <a16:creationId xmlns:a16="http://schemas.microsoft.com/office/drawing/2014/main" xmlns="" id="{19BE0D28-95A1-4F8B-8B99-FABADA56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4" y="1034"/>
                <a:ext cx="8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dirty="0"/>
              </a:p>
            </p:txBody>
          </p:sp>
          <p:sp>
            <p:nvSpPr>
              <p:cNvPr id="17" name="Line 906">
                <a:extLst>
                  <a:ext uri="{FF2B5EF4-FFF2-40B4-BE49-F238E27FC236}">
                    <a16:creationId xmlns:a16="http://schemas.microsoft.com/office/drawing/2014/main" xmlns="" id="{4443E370-0ED3-41A2-80E1-AF72D59FF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8" y="623"/>
                <a:ext cx="4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dirty="0"/>
              </a:p>
            </p:txBody>
          </p:sp>
          <p:sp>
            <p:nvSpPr>
              <p:cNvPr id="22" name="Line 911">
                <a:extLst>
                  <a:ext uri="{FF2B5EF4-FFF2-40B4-BE49-F238E27FC236}">
                    <a16:creationId xmlns:a16="http://schemas.microsoft.com/office/drawing/2014/main" xmlns="" id="{21551C0A-915F-4793-8B93-12A6F138F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5" y="750"/>
                <a:ext cx="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dirty="0"/>
              </a:p>
            </p:txBody>
          </p:sp>
          <p:sp>
            <p:nvSpPr>
              <p:cNvPr id="24" name="Line 913">
                <a:extLst>
                  <a:ext uri="{FF2B5EF4-FFF2-40B4-BE49-F238E27FC236}">
                    <a16:creationId xmlns:a16="http://schemas.microsoft.com/office/drawing/2014/main" xmlns="" id="{F34D6B5F-A135-4CB9-881B-9000CDF0B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6" y="911"/>
                <a:ext cx="26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xmlns="" id="{FBC87936-254E-487B-944D-BC52FEF349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9100" y="3770236"/>
              <a:ext cx="2174654" cy="990600"/>
              <a:chOff x="716" y="1248"/>
              <a:chExt cx="1592" cy="792"/>
            </a:xfrm>
          </p:grpSpPr>
          <p:sp>
            <p:nvSpPr>
              <p:cNvPr id="30" name="AutoShape 4">
                <a:extLst>
                  <a:ext uri="{FF2B5EF4-FFF2-40B4-BE49-F238E27FC236}">
                    <a16:creationId xmlns:a16="http://schemas.microsoft.com/office/drawing/2014/main" xmlns="" id="{DA57453C-4EFC-4F14-8D66-C8DEA19F6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36" y="1248"/>
                <a:ext cx="772" cy="792"/>
              </a:xfrm>
              <a:prstGeom prst="moon">
                <a:avLst>
                  <a:gd name="adj" fmla="val 83847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TW" altLang="zh-TW" dirty="0"/>
              </a:p>
            </p:txBody>
          </p:sp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xmlns="" id="{445BF4ED-AD2F-4BD7-94E6-201A0E475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1248"/>
                <a:ext cx="96" cy="768"/>
              </a:xfrm>
              <a:custGeom>
                <a:avLst/>
                <a:gdLst>
                  <a:gd name="T0" fmla="*/ 0 w 96"/>
                  <a:gd name="T1" fmla="*/ 0 h 768"/>
                  <a:gd name="T2" fmla="*/ 96 w 96"/>
                  <a:gd name="T3" fmla="*/ 384 h 768"/>
                  <a:gd name="T4" fmla="*/ 0 w 96"/>
                  <a:gd name="T5" fmla="*/ 768 h 76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768"/>
                  <a:gd name="T11" fmla="*/ 96 w 96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768">
                    <a:moveTo>
                      <a:pt x="0" y="0"/>
                    </a:moveTo>
                    <a:cubicBezTo>
                      <a:pt x="48" y="128"/>
                      <a:pt x="96" y="256"/>
                      <a:pt x="96" y="384"/>
                    </a:cubicBezTo>
                    <a:cubicBezTo>
                      <a:pt x="96" y="512"/>
                      <a:pt x="48" y="640"/>
                      <a:pt x="0" y="768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6">
                <a:extLst>
                  <a:ext uri="{FF2B5EF4-FFF2-40B4-BE49-F238E27FC236}">
                    <a16:creationId xmlns:a16="http://schemas.microsoft.com/office/drawing/2014/main" xmlns="" id="{1EBB158F-857D-4FB8-9907-1898C9481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6" y="1440"/>
                <a:ext cx="796" cy="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/>
              </a:p>
            </p:txBody>
          </p:sp>
          <p:sp>
            <p:nvSpPr>
              <p:cNvPr id="33" name="Line 7">
                <a:extLst>
                  <a:ext uri="{FF2B5EF4-FFF2-40B4-BE49-F238E27FC236}">
                    <a16:creationId xmlns:a16="http://schemas.microsoft.com/office/drawing/2014/main" xmlns="" id="{64891B27-A617-44A1-97C8-C3754F99C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6" y="1782"/>
                <a:ext cx="7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/>
              </a:p>
            </p:txBody>
          </p:sp>
        </p:grp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xmlns="" id="{124826E6-DCE5-414C-B4B4-7FADAAFA5E11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>
              <a:off x="4123754" y="4265536"/>
              <a:ext cx="9302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xmlns="" id="{610110F0-9533-43E5-B000-F3B175374F01}"/>
                </a:ext>
              </a:extLst>
            </p:cNvPr>
            <p:cNvSpPr txBox="1"/>
            <p:nvPr/>
          </p:nvSpPr>
          <p:spPr>
            <a:xfrm>
              <a:off x="1558343" y="3690342"/>
              <a:ext cx="33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xmlns="" id="{BC717C5A-34EB-4735-9942-C8AD5EDD0CA9}"/>
                </a:ext>
              </a:extLst>
            </p:cNvPr>
            <p:cNvSpPr txBox="1"/>
            <p:nvPr/>
          </p:nvSpPr>
          <p:spPr>
            <a:xfrm>
              <a:off x="738271" y="4135745"/>
              <a:ext cx="1295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bInvert</a:t>
              </a:r>
              <a:endParaRPr lang="zh-TW" altLang="en-US" sz="2800" dirty="0"/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xmlns="" id="{B6DB3F94-ADA9-4B60-92AE-C4CC5B8240FF}"/>
                </a:ext>
              </a:extLst>
            </p:cNvPr>
            <p:cNvCxnSpPr>
              <a:cxnSpLocks/>
            </p:cNvCxnSpPr>
            <p:nvPr/>
          </p:nvCxnSpPr>
          <p:spPr>
            <a:xfrm>
              <a:off x="1949100" y="3477560"/>
              <a:ext cx="31049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xmlns="" id="{6270EFC8-46F7-4F90-B880-97A8685230B7}"/>
                </a:ext>
              </a:extLst>
            </p:cNvPr>
            <p:cNvSpPr txBox="1"/>
            <p:nvPr/>
          </p:nvSpPr>
          <p:spPr>
            <a:xfrm>
              <a:off x="1558343" y="3164441"/>
              <a:ext cx="33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xmlns="" id="{02DE6220-4191-4268-AC68-423A705FE863}"/>
                </a:ext>
              </a:extLst>
            </p:cNvPr>
            <p:cNvGrpSpPr/>
            <p:nvPr/>
          </p:nvGrpSpPr>
          <p:grpSpPr>
            <a:xfrm>
              <a:off x="2523252" y="706937"/>
              <a:ext cx="3010990" cy="3303445"/>
              <a:chOff x="1982737" y="3289371"/>
              <a:chExt cx="3010990" cy="3303445"/>
            </a:xfrm>
          </p:grpSpPr>
          <p:sp>
            <p:nvSpPr>
              <p:cNvPr id="60" name="流程圖: 延遲 59">
                <a:extLst>
                  <a:ext uri="{FF2B5EF4-FFF2-40B4-BE49-F238E27FC236}">
                    <a16:creationId xmlns:a16="http://schemas.microsoft.com/office/drawing/2014/main" xmlns="" id="{DB7631B9-93FF-495E-9A31-A25AB1923A65}"/>
                  </a:ext>
                </a:extLst>
              </p:cNvPr>
              <p:cNvSpPr/>
              <p:nvPr/>
            </p:nvSpPr>
            <p:spPr>
              <a:xfrm>
                <a:off x="3824649" y="3289371"/>
                <a:ext cx="1169078" cy="82248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>
                  <a:latin typeface="Comic Sans MS" panose="030F0702030302020204" pitchFamily="66" charset="0"/>
                </a:endParaRPr>
              </a:p>
            </p:txBody>
          </p:sp>
          <p:cxnSp>
            <p:nvCxnSpPr>
              <p:cNvPr id="61" name="接點: 肘形 60">
                <a:extLst>
                  <a:ext uri="{FF2B5EF4-FFF2-40B4-BE49-F238E27FC236}">
                    <a16:creationId xmlns:a16="http://schemas.microsoft.com/office/drawing/2014/main" xmlns="" id="{0B3F2BFE-DDE7-456A-9349-7E89FF15032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098494" y="4333838"/>
                <a:ext cx="2543792" cy="908521"/>
              </a:xfrm>
              <a:prstGeom prst="bentConnector3">
                <a:avLst>
                  <a:gd name="adj1" fmla="val 10272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接點: 肘形 61">
                <a:extLst>
                  <a:ext uri="{FF2B5EF4-FFF2-40B4-BE49-F238E27FC236}">
                    <a16:creationId xmlns:a16="http://schemas.microsoft.com/office/drawing/2014/main" xmlns="" id="{B7ACE0A3-F718-40EE-BC97-342E775986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544430" y="4322151"/>
                <a:ext cx="2708972" cy="1832357"/>
              </a:xfrm>
              <a:prstGeom prst="bentConnector3">
                <a:avLst>
                  <a:gd name="adj1" fmla="val 10080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3">
              <a:extLst>
                <a:ext uri="{FF2B5EF4-FFF2-40B4-BE49-F238E27FC236}">
                  <a16:creationId xmlns:a16="http://schemas.microsoft.com/office/drawing/2014/main" xmlns="" id="{F3562045-1F70-4F3A-B6AA-F3126A3C1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3811" y="1904471"/>
              <a:ext cx="2928680" cy="990600"/>
              <a:chOff x="164" y="1248"/>
              <a:chExt cx="2144" cy="792"/>
            </a:xfrm>
          </p:grpSpPr>
          <p:sp>
            <p:nvSpPr>
              <p:cNvPr id="68" name="AutoShape 4">
                <a:extLst>
                  <a:ext uri="{FF2B5EF4-FFF2-40B4-BE49-F238E27FC236}">
                    <a16:creationId xmlns:a16="http://schemas.microsoft.com/office/drawing/2014/main" xmlns="" id="{65F401D2-41BC-4FA5-BCF0-D9ED1B59B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36" y="1248"/>
                <a:ext cx="772" cy="792"/>
              </a:xfrm>
              <a:prstGeom prst="moon">
                <a:avLst>
                  <a:gd name="adj" fmla="val 83847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TW" altLang="zh-TW" dirty="0"/>
              </a:p>
            </p:txBody>
          </p:sp>
          <p:sp>
            <p:nvSpPr>
              <p:cNvPr id="70" name="Line 6">
                <a:extLst>
                  <a:ext uri="{FF2B5EF4-FFF2-40B4-BE49-F238E27FC236}">
                    <a16:creationId xmlns:a16="http://schemas.microsoft.com/office/drawing/2014/main" xmlns="" id="{FA56AE52-73DB-407E-95A8-AEC872790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47" y="1447"/>
                <a:ext cx="7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/>
              </a:p>
            </p:txBody>
          </p:sp>
          <p:sp>
            <p:nvSpPr>
              <p:cNvPr id="71" name="Line 7">
                <a:extLst>
                  <a:ext uri="{FF2B5EF4-FFF2-40B4-BE49-F238E27FC236}">
                    <a16:creationId xmlns:a16="http://schemas.microsoft.com/office/drawing/2014/main" xmlns="" id="{B23F4C2A-F12D-407B-B07C-1EABD95AF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4" y="1791"/>
                <a:ext cx="148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dirty="0"/>
              </a:p>
            </p:txBody>
          </p:sp>
        </p:grpSp>
        <p:sp>
          <p:nvSpPr>
            <p:cNvPr id="74" name="流程圖: 接點 73">
              <a:extLst>
                <a:ext uri="{FF2B5EF4-FFF2-40B4-BE49-F238E27FC236}">
                  <a16:creationId xmlns:a16="http://schemas.microsoft.com/office/drawing/2014/main" xmlns="" id="{D0FB5525-7FC2-46F6-85AF-A0C5FE6BBAA4}"/>
                </a:ext>
              </a:extLst>
            </p:cNvPr>
            <p:cNvSpPr/>
            <p:nvPr/>
          </p:nvSpPr>
          <p:spPr>
            <a:xfrm>
              <a:off x="2448192" y="3939090"/>
              <a:ext cx="140535" cy="1319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xmlns="" id="{384F6767-5590-4065-8A78-1736BB3BE9FB}"/>
                </a:ext>
              </a:extLst>
            </p:cNvPr>
            <p:cNvSpPr/>
            <p:nvPr/>
          </p:nvSpPr>
          <p:spPr>
            <a:xfrm>
              <a:off x="2450385" y="2515516"/>
              <a:ext cx="140535" cy="1319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流程圖: 接點 75">
              <a:extLst>
                <a:ext uri="{FF2B5EF4-FFF2-40B4-BE49-F238E27FC236}">
                  <a16:creationId xmlns:a16="http://schemas.microsoft.com/office/drawing/2014/main" xmlns="" id="{850DBA77-6038-4FEC-BA4B-6D7FB8F7D8AB}"/>
                </a:ext>
              </a:extLst>
            </p:cNvPr>
            <p:cNvSpPr/>
            <p:nvPr/>
          </p:nvSpPr>
          <p:spPr>
            <a:xfrm>
              <a:off x="3389011" y="2060447"/>
              <a:ext cx="140535" cy="1319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流程圖: 接點 76">
              <a:extLst>
                <a:ext uri="{FF2B5EF4-FFF2-40B4-BE49-F238E27FC236}">
                  <a16:creationId xmlns:a16="http://schemas.microsoft.com/office/drawing/2014/main" xmlns="" id="{906F42A0-D79C-499B-9A89-1E7BD1F36ACE}"/>
                </a:ext>
              </a:extLst>
            </p:cNvPr>
            <p:cNvSpPr/>
            <p:nvPr/>
          </p:nvSpPr>
          <p:spPr>
            <a:xfrm>
              <a:off x="3379006" y="3385987"/>
              <a:ext cx="140535" cy="1319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xmlns="" id="{06C0E2CB-B3C3-4F72-A3E0-E0C95CA13C8C}"/>
                </a:ext>
              </a:extLst>
            </p:cNvPr>
            <p:cNvSpPr txBox="1"/>
            <p:nvPr/>
          </p:nvSpPr>
          <p:spPr>
            <a:xfrm>
              <a:off x="1265573" y="4943820"/>
              <a:ext cx="800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less</a:t>
              </a:r>
              <a:endParaRPr lang="zh-TW" altLang="en-US" sz="2800" dirty="0"/>
            </a:p>
          </p:txBody>
        </p: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xmlns="" id="{CFB6031C-C1DB-46E9-B8F0-E998CD58928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8493" y="3168198"/>
              <a:ext cx="10634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xmlns="" id="{8945C371-D1A5-4B97-B071-2EB6265232E5}"/>
                </a:ext>
              </a:extLst>
            </p:cNvPr>
            <p:cNvSpPr txBox="1"/>
            <p:nvPr/>
          </p:nvSpPr>
          <p:spPr>
            <a:xfrm>
              <a:off x="11552633" y="2902831"/>
              <a:ext cx="800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out</a:t>
              </a:r>
              <a:endParaRPr lang="zh-TW" altLang="en-US" sz="2800" dirty="0"/>
            </a:p>
          </p:txBody>
        </p:sp>
        <p:cxnSp>
          <p:nvCxnSpPr>
            <p:cNvPr id="86" name="接點: 肘形 85">
              <a:extLst>
                <a:ext uri="{FF2B5EF4-FFF2-40B4-BE49-F238E27FC236}">
                  <a16:creationId xmlns:a16="http://schemas.microsoft.com/office/drawing/2014/main" xmlns="" id="{2695DAD9-358C-410E-B8E6-66CD1F513A61}"/>
                </a:ext>
              </a:extLst>
            </p:cNvPr>
            <p:cNvCxnSpPr>
              <a:cxnSpLocks/>
              <a:stCxn id="52" idx="4"/>
              <a:endCxn id="94" idx="1"/>
            </p:cNvCxnSpPr>
            <p:nvPr/>
          </p:nvCxnSpPr>
          <p:spPr>
            <a:xfrm rot="16200000" flipH="1">
              <a:off x="7606065" y="4081031"/>
              <a:ext cx="2552363" cy="255615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xmlns="" id="{428E20BF-F3E2-4F40-A07D-E3321A87678C}"/>
                </a:ext>
              </a:extLst>
            </p:cNvPr>
            <p:cNvSpPr txBox="1"/>
            <p:nvPr/>
          </p:nvSpPr>
          <p:spPr>
            <a:xfrm>
              <a:off x="10160325" y="6435237"/>
              <a:ext cx="1854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Set(MSB only)</a:t>
              </a:r>
              <a:endParaRPr lang="zh-TW" altLang="en-US" sz="2000" dirty="0"/>
            </a:p>
          </p:txBody>
        </p: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xmlns="" id="{784DF235-BBEC-413B-B5E6-F6FDD2EA1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4394" y="5359309"/>
              <a:ext cx="0" cy="6611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xmlns="" id="{490FDC9F-CEC1-4D28-BE3E-4F9DBD475C2A}"/>
                </a:ext>
              </a:extLst>
            </p:cNvPr>
            <p:cNvSpPr txBox="1"/>
            <p:nvPr/>
          </p:nvSpPr>
          <p:spPr>
            <a:xfrm>
              <a:off x="9181473" y="5969925"/>
              <a:ext cx="1419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sel</a:t>
              </a:r>
              <a:r>
                <a:rPr lang="en-US" altLang="zh-TW" sz="2800" dirty="0"/>
                <a:t>[5:0]</a:t>
              </a:r>
              <a:endParaRPr lang="zh-TW" altLang="en-US" sz="2800" dirty="0"/>
            </a:p>
          </p:txBody>
        </p:sp>
        <p:cxnSp>
          <p:nvCxnSpPr>
            <p:cNvPr id="106" name="直線單箭頭接點 105">
              <a:extLst>
                <a:ext uri="{FF2B5EF4-FFF2-40B4-BE49-F238E27FC236}">
                  <a16:creationId xmlns:a16="http://schemas.microsoft.com/office/drawing/2014/main" xmlns="" id="{735523EE-6F08-4A64-84EC-E95399AD0350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5899095" y="485480"/>
              <a:ext cx="0" cy="26647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xmlns="" id="{AB48AB36-89FA-469E-97F0-84A6120F872C}"/>
                </a:ext>
              </a:extLst>
            </p:cNvPr>
            <p:cNvCxnSpPr>
              <a:cxnSpLocks/>
            </p:cNvCxnSpPr>
            <p:nvPr/>
          </p:nvCxnSpPr>
          <p:spPr>
            <a:xfrm>
              <a:off x="5897030" y="4792645"/>
              <a:ext cx="0" cy="13806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xmlns="" id="{3755707C-A922-4361-8F61-5F6A106406A8}"/>
                </a:ext>
              </a:extLst>
            </p:cNvPr>
            <p:cNvSpPr txBox="1"/>
            <p:nvPr/>
          </p:nvSpPr>
          <p:spPr>
            <a:xfrm>
              <a:off x="5503226" y="6020469"/>
              <a:ext cx="1192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c_out</a:t>
              </a:r>
              <a:endParaRPr lang="zh-TW" altLang="en-US" sz="2800" dirty="0"/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xmlns="" id="{9438444C-C105-4A1E-A750-E2DA997DAC7C}"/>
                </a:ext>
              </a:extLst>
            </p:cNvPr>
            <p:cNvSpPr txBox="1"/>
            <p:nvPr/>
          </p:nvSpPr>
          <p:spPr>
            <a:xfrm>
              <a:off x="8784250" y="877957"/>
              <a:ext cx="12708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/>
                <a:t>100100</a:t>
              </a:r>
              <a:endParaRPr lang="zh-TW" altLang="en-US" sz="2200" dirty="0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xmlns="" id="{8E49B1BA-0331-4DF2-85FA-EBDDEE81B89B}"/>
                </a:ext>
              </a:extLst>
            </p:cNvPr>
            <p:cNvSpPr txBox="1"/>
            <p:nvPr/>
          </p:nvSpPr>
          <p:spPr>
            <a:xfrm>
              <a:off x="8816026" y="2060447"/>
              <a:ext cx="13408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/>
                <a:t>100101</a:t>
              </a:r>
              <a:endParaRPr lang="zh-TW" altLang="en-US" sz="2200" dirty="0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xmlns="" id="{B6E76ADA-3FA4-481F-9B93-FBCA917C78CA}"/>
                </a:ext>
              </a:extLst>
            </p:cNvPr>
            <p:cNvSpPr txBox="1"/>
            <p:nvPr/>
          </p:nvSpPr>
          <p:spPr>
            <a:xfrm>
              <a:off x="8783936" y="3741036"/>
              <a:ext cx="14194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/>
                <a:t>100000/</a:t>
              </a:r>
            </a:p>
            <a:p>
              <a:r>
                <a:rPr lang="en-US" altLang="zh-TW" sz="2200" dirty="0"/>
                <a:t>100010</a:t>
              </a:r>
              <a:endParaRPr lang="zh-TW" altLang="en-US" sz="2200" dirty="0"/>
            </a:p>
          </p:txBody>
        </p:sp>
        <p:sp>
          <p:nvSpPr>
            <p:cNvPr id="52" name="流程圖: 接點 51">
              <a:extLst>
                <a:ext uri="{FF2B5EF4-FFF2-40B4-BE49-F238E27FC236}">
                  <a16:creationId xmlns:a16="http://schemas.microsoft.com/office/drawing/2014/main" xmlns="" id="{66928420-0D95-470E-B1D6-8295C6CCFA43}"/>
                </a:ext>
              </a:extLst>
            </p:cNvPr>
            <p:cNvSpPr/>
            <p:nvPr/>
          </p:nvSpPr>
          <p:spPr>
            <a:xfrm>
              <a:off x="7533900" y="3950954"/>
              <a:ext cx="140535" cy="1319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xmlns="" id="{40268110-9A15-4AAC-AB5C-83F1FC0CBE3E}"/>
                </a:ext>
              </a:extLst>
            </p:cNvPr>
            <p:cNvSpPr txBox="1"/>
            <p:nvPr/>
          </p:nvSpPr>
          <p:spPr>
            <a:xfrm>
              <a:off x="8783936" y="5024757"/>
              <a:ext cx="13408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/>
                <a:t>101010</a:t>
              </a:r>
              <a:endParaRPr lang="zh-TW" altLang="en-US" sz="2200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xmlns="" id="{4282076C-FCB3-4796-AB98-BC364E56139A}"/>
                </a:ext>
              </a:extLst>
            </p:cNvPr>
            <p:cNvSpPr txBox="1"/>
            <p:nvPr/>
          </p:nvSpPr>
          <p:spPr>
            <a:xfrm>
              <a:off x="8073565" y="693290"/>
              <a:ext cx="909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sum0</a:t>
              </a:r>
              <a:endParaRPr lang="zh-TW" altLang="en-US" sz="20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xmlns="" id="{8FC27C49-99A4-4B09-BE20-668A35E697E2}"/>
                </a:ext>
              </a:extLst>
            </p:cNvPr>
            <p:cNvSpPr txBox="1"/>
            <p:nvPr/>
          </p:nvSpPr>
          <p:spPr>
            <a:xfrm>
              <a:off x="8044291" y="1984558"/>
              <a:ext cx="909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sum1</a:t>
              </a:r>
              <a:endParaRPr lang="zh-TW" altLang="en-US" sz="2000" dirty="0"/>
            </a:p>
          </p:txBody>
        </p:sp>
      </p:grpSp>
      <p:sp>
        <p:nvSpPr>
          <p:cNvPr id="56" name="標題 1">
            <a:extLst>
              <a:ext uri="{FF2B5EF4-FFF2-40B4-BE49-F238E27FC236}">
                <a16:creationId xmlns:a16="http://schemas.microsoft.com/office/drawing/2014/main" xmlns="" id="{81388556-9A96-44DD-9D69-1CE472A8CE68}"/>
              </a:ext>
            </a:extLst>
          </p:cNvPr>
          <p:cNvSpPr txBox="1">
            <a:spLocks/>
          </p:cNvSpPr>
          <p:nvPr/>
        </p:nvSpPr>
        <p:spPr>
          <a:xfrm>
            <a:off x="184676" y="254865"/>
            <a:ext cx="278892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1bit </a:t>
            </a:r>
            <a:r>
              <a:rPr lang="en-US" altLang="zh-TW" dirty="0" err="1"/>
              <a:t>alu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51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C0632D8-19B8-45C7-A4C9-82A90188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76" y="254865"/>
            <a:ext cx="2788920" cy="930275"/>
          </a:xfrm>
        </p:spPr>
        <p:txBody>
          <a:bodyPr/>
          <a:lstStyle/>
          <a:p>
            <a:r>
              <a:rPr lang="en-US" altLang="zh-TW" dirty="0"/>
              <a:t>32bit </a:t>
            </a:r>
            <a:r>
              <a:rPr lang="en-US" altLang="zh-TW" dirty="0" err="1"/>
              <a:t>alu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FDA6E6D9-1643-415A-8E03-8B47A43FEB08}"/>
              </a:ext>
            </a:extLst>
          </p:cNvPr>
          <p:cNvGrpSpPr/>
          <p:nvPr/>
        </p:nvGrpSpPr>
        <p:grpSpPr>
          <a:xfrm>
            <a:off x="980209" y="2026648"/>
            <a:ext cx="12572175" cy="3478780"/>
            <a:chOff x="872054" y="591139"/>
            <a:chExt cx="12572175" cy="347878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xmlns="" id="{0D460E24-822C-4429-A196-958E09734376}"/>
                </a:ext>
              </a:extLst>
            </p:cNvPr>
            <p:cNvGrpSpPr/>
            <p:nvPr/>
          </p:nvGrpSpPr>
          <p:grpSpPr>
            <a:xfrm>
              <a:off x="872054" y="591139"/>
              <a:ext cx="12572175" cy="3478780"/>
              <a:chOff x="1161909" y="581307"/>
              <a:chExt cx="12572175" cy="3478780"/>
            </a:xfrm>
          </p:grpSpPr>
          <p:sp>
            <p:nvSpPr>
              <p:cNvPr id="33" name="Rectangle 34">
                <a:extLst>
                  <a:ext uri="{FF2B5EF4-FFF2-40B4-BE49-F238E27FC236}">
                    <a16:creationId xmlns:a16="http://schemas.microsoft.com/office/drawing/2014/main" xmlns="" id="{E4E6AD37-0ECA-4BAA-8B60-83406701B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2637" y="1807676"/>
                <a:ext cx="1369742" cy="100331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9272637" y="1785300"/>
                <a:ext cx="5760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less</a:t>
                </a:r>
                <a:endParaRPr lang="zh-TW" altLang="en-US" sz="1500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9784415" y="1831075"/>
                <a:ext cx="4754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Ai</a:t>
                </a:r>
                <a:endParaRPr lang="zh-TW" altLang="en-US" sz="1500" dirty="0"/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10195609" y="1831075"/>
                <a:ext cx="5532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Bi</a:t>
                </a:r>
                <a:endParaRPr lang="zh-TW" altLang="en-US" sz="1500" dirty="0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10306837" y="2029863"/>
                <a:ext cx="40919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 err="1"/>
                  <a:t>Ci</a:t>
                </a:r>
                <a:endParaRPr lang="zh-TW" altLang="en-US" sz="1500" dirty="0"/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10259903" y="2246766"/>
                <a:ext cx="6400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SEL</a:t>
                </a:r>
                <a:endParaRPr lang="zh-TW" altLang="en-US" sz="1500" dirty="0"/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10236614" y="2481875"/>
                <a:ext cx="52463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INV</a:t>
                </a:r>
                <a:endParaRPr lang="zh-TW" altLang="en-US" sz="1500" dirty="0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9544957" y="2481875"/>
                <a:ext cx="72237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Si</a:t>
                </a:r>
                <a:endParaRPr lang="zh-TW" altLang="en-US" sz="1500" dirty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9274921" y="2041155"/>
                <a:ext cx="7472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Ci+1</a:t>
                </a:r>
                <a:endParaRPr lang="zh-TW" altLang="en-US" sz="1500" dirty="0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9663829" y="2171150"/>
                <a:ext cx="71665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b="1" dirty="0"/>
                  <a:t>ALU0</a:t>
                </a:r>
                <a:endParaRPr lang="zh-TW" altLang="en-US" sz="1500" b="1" dirty="0"/>
              </a:p>
            </p:txBody>
          </p:sp>
          <p:cxnSp>
            <p:nvCxnSpPr>
              <p:cNvPr id="94" name="直線接點 93"/>
              <p:cNvCxnSpPr>
                <a:stCxn id="41" idx="1"/>
                <a:endCxn id="41" idx="1"/>
              </p:cNvCxnSpPr>
              <p:nvPr/>
            </p:nvCxnSpPr>
            <p:spPr>
              <a:xfrm>
                <a:off x="9274921" y="2202738"/>
                <a:ext cx="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Rectangle 34">
                <a:extLst>
                  <a:ext uri="{FF2B5EF4-FFF2-40B4-BE49-F238E27FC236}">
                    <a16:creationId xmlns:a16="http://schemas.microsoft.com/office/drawing/2014/main" xmlns="" id="{E4E6AD37-0ECA-4BAA-8B60-83406701B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9946" y="1807571"/>
                <a:ext cx="1369742" cy="100331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7169946" y="1785195"/>
                <a:ext cx="5760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less</a:t>
                </a:r>
                <a:endParaRPr lang="zh-TW" altLang="en-US" sz="1500" dirty="0"/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7681724" y="1830970"/>
                <a:ext cx="4754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Ai</a:t>
                </a:r>
                <a:endParaRPr lang="zh-TW" altLang="en-US" sz="1500" dirty="0"/>
              </a:p>
            </p:txBody>
          </p:sp>
          <p:sp>
            <p:nvSpPr>
              <p:cNvPr id="99" name="文字方塊 98"/>
              <p:cNvSpPr txBox="1"/>
              <p:nvPr/>
            </p:nvSpPr>
            <p:spPr>
              <a:xfrm>
                <a:off x="8092918" y="1830970"/>
                <a:ext cx="5532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Bi</a:t>
                </a:r>
                <a:endParaRPr lang="zh-TW" altLang="en-US" sz="1500" dirty="0"/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8204146" y="2029758"/>
                <a:ext cx="40919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 err="1"/>
                  <a:t>Ci</a:t>
                </a:r>
                <a:endParaRPr lang="zh-TW" altLang="en-US" sz="1500" dirty="0"/>
              </a:p>
            </p:txBody>
          </p:sp>
          <p:sp>
            <p:nvSpPr>
              <p:cNvPr id="101" name="文字方塊 100"/>
              <p:cNvSpPr txBox="1"/>
              <p:nvPr/>
            </p:nvSpPr>
            <p:spPr>
              <a:xfrm>
                <a:off x="8157212" y="2246661"/>
                <a:ext cx="6400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SEL</a:t>
                </a:r>
                <a:endParaRPr lang="zh-TW" altLang="en-US" sz="1500" dirty="0"/>
              </a:p>
            </p:txBody>
          </p:sp>
          <p:sp>
            <p:nvSpPr>
              <p:cNvPr id="102" name="文字方塊 101"/>
              <p:cNvSpPr txBox="1"/>
              <p:nvPr/>
            </p:nvSpPr>
            <p:spPr>
              <a:xfrm>
                <a:off x="8133923" y="2481770"/>
                <a:ext cx="52463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INV</a:t>
                </a:r>
                <a:endParaRPr lang="zh-TW" altLang="en-US" sz="1500" dirty="0"/>
              </a:p>
            </p:txBody>
          </p:sp>
          <p:sp>
            <p:nvSpPr>
              <p:cNvPr id="103" name="文字方塊 102"/>
              <p:cNvSpPr txBox="1"/>
              <p:nvPr/>
            </p:nvSpPr>
            <p:spPr>
              <a:xfrm>
                <a:off x="7442266" y="2481770"/>
                <a:ext cx="72237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Si</a:t>
                </a:r>
                <a:endParaRPr lang="zh-TW" altLang="en-US" sz="1500" dirty="0"/>
              </a:p>
            </p:txBody>
          </p:sp>
          <p:sp>
            <p:nvSpPr>
              <p:cNvPr id="104" name="文字方塊 103"/>
              <p:cNvSpPr txBox="1"/>
              <p:nvPr/>
            </p:nvSpPr>
            <p:spPr>
              <a:xfrm>
                <a:off x="7172230" y="2041050"/>
                <a:ext cx="7472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Ci+1</a:t>
                </a:r>
                <a:endParaRPr lang="zh-TW" altLang="en-US" sz="1500" dirty="0"/>
              </a:p>
            </p:txBody>
          </p:sp>
          <p:sp>
            <p:nvSpPr>
              <p:cNvPr id="105" name="文字方塊 104"/>
              <p:cNvSpPr txBox="1"/>
              <p:nvPr/>
            </p:nvSpPr>
            <p:spPr>
              <a:xfrm>
                <a:off x="7561138" y="2171045"/>
                <a:ext cx="71665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b="1" dirty="0"/>
                  <a:t>ALU1</a:t>
                </a:r>
                <a:endParaRPr lang="zh-TW" altLang="en-US" sz="1500" b="1" dirty="0"/>
              </a:p>
            </p:txBody>
          </p:sp>
          <p:cxnSp>
            <p:nvCxnSpPr>
              <p:cNvPr id="106" name="直線接點 105"/>
              <p:cNvCxnSpPr>
                <a:stCxn id="104" idx="1"/>
                <a:endCxn id="104" idx="1"/>
              </p:cNvCxnSpPr>
              <p:nvPr/>
            </p:nvCxnSpPr>
            <p:spPr>
              <a:xfrm>
                <a:off x="7172230" y="2202633"/>
                <a:ext cx="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Rectangle 34">
                <a:extLst>
                  <a:ext uri="{FF2B5EF4-FFF2-40B4-BE49-F238E27FC236}">
                    <a16:creationId xmlns:a16="http://schemas.microsoft.com/office/drawing/2014/main" xmlns="" id="{E4E6AD37-0ECA-4BAA-8B60-83406701B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909" y="1807571"/>
                <a:ext cx="1369742" cy="100331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1161909" y="1785195"/>
                <a:ext cx="5760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less</a:t>
                </a:r>
                <a:endParaRPr lang="zh-TW" altLang="en-US" sz="1500" dirty="0"/>
              </a:p>
            </p:txBody>
          </p:sp>
          <p:sp>
            <p:nvSpPr>
              <p:cNvPr id="109" name="文字方塊 108"/>
              <p:cNvSpPr txBox="1"/>
              <p:nvPr/>
            </p:nvSpPr>
            <p:spPr>
              <a:xfrm>
                <a:off x="1673687" y="1830970"/>
                <a:ext cx="4754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Ai</a:t>
                </a:r>
                <a:endParaRPr lang="zh-TW" altLang="en-US" sz="1500" dirty="0"/>
              </a:p>
            </p:txBody>
          </p:sp>
          <p:sp>
            <p:nvSpPr>
              <p:cNvPr id="110" name="文字方塊 109"/>
              <p:cNvSpPr txBox="1"/>
              <p:nvPr/>
            </p:nvSpPr>
            <p:spPr>
              <a:xfrm>
                <a:off x="2084881" y="1830970"/>
                <a:ext cx="5532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Bi</a:t>
                </a:r>
                <a:endParaRPr lang="zh-TW" altLang="en-US" sz="1500" dirty="0"/>
              </a:p>
            </p:txBody>
          </p:sp>
          <p:sp>
            <p:nvSpPr>
              <p:cNvPr id="111" name="文字方塊 110"/>
              <p:cNvSpPr txBox="1"/>
              <p:nvPr/>
            </p:nvSpPr>
            <p:spPr>
              <a:xfrm>
                <a:off x="2196109" y="2029758"/>
                <a:ext cx="40919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 err="1"/>
                  <a:t>Ci</a:t>
                </a:r>
                <a:endParaRPr lang="zh-TW" altLang="en-US" sz="1500" dirty="0"/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2149175" y="2246661"/>
                <a:ext cx="6400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SEL</a:t>
                </a:r>
                <a:endParaRPr lang="zh-TW" altLang="en-US" sz="1500" dirty="0"/>
              </a:p>
            </p:txBody>
          </p:sp>
          <p:sp>
            <p:nvSpPr>
              <p:cNvPr id="113" name="文字方塊 112"/>
              <p:cNvSpPr txBox="1"/>
              <p:nvPr/>
            </p:nvSpPr>
            <p:spPr>
              <a:xfrm>
                <a:off x="2125886" y="2481770"/>
                <a:ext cx="52463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INV</a:t>
                </a:r>
                <a:endParaRPr lang="zh-TW" altLang="en-US" sz="1500" dirty="0"/>
              </a:p>
            </p:txBody>
          </p:sp>
          <p:sp>
            <p:nvSpPr>
              <p:cNvPr id="114" name="文字方塊 113"/>
              <p:cNvSpPr txBox="1"/>
              <p:nvPr/>
            </p:nvSpPr>
            <p:spPr>
              <a:xfrm>
                <a:off x="1217764" y="2497821"/>
                <a:ext cx="72237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SET</a:t>
                </a:r>
                <a:endParaRPr lang="zh-TW" altLang="en-US" sz="1500" dirty="0"/>
              </a:p>
            </p:txBody>
          </p:sp>
          <p:sp>
            <p:nvSpPr>
              <p:cNvPr id="115" name="文字方塊 114"/>
              <p:cNvSpPr txBox="1"/>
              <p:nvPr/>
            </p:nvSpPr>
            <p:spPr>
              <a:xfrm>
                <a:off x="1164193" y="2041050"/>
                <a:ext cx="74723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Ci+1</a:t>
                </a:r>
                <a:endParaRPr lang="zh-TW" altLang="en-US" sz="1500" dirty="0"/>
              </a:p>
            </p:txBody>
          </p:sp>
          <p:sp>
            <p:nvSpPr>
              <p:cNvPr id="116" name="文字方塊 115"/>
              <p:cNvSpPr txBox="1"/>
              <p:nvPr/>
            </p:nvSpPr>
            <p:spPr>
              <a:xfrm>
                <a:off x="1553101" y="2171045"/>
                <a:ext cx="71665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b="1" dirty="0"/>
                  <a:t>ALU31</a:t>
                </a:r>
                <a:endParaRPr lang="zh-TW" altLang="en-US" sz="1500" b="1" dirty="0"/>
              </a:p>
            </p:txBody>
          </p:sp>
          <p:cxnSp>
            <p:nvCxnSpPr>
              <p:cNvPr id="117" name="直線接點 116"/>
              <p:cNvCxnSpPr>
                <a:stCxn id="115" idx="1"/>
                <a:endCxn id="115" idx="1"/>
              </p:cNvCxnSpPr>
              <p:nvPr/>
            </p:nvCxnSpPr>
            <p:spPr>
              <a:xfrm>
                <a:off x="1164193" y="2202633"/>
                <a:ext cx="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文字方塊 131"/>
              <p:cNvSpPr txBox="1"/>
              <p:nvPr/>
            </p:nvSpPr>
            <p:spPr>
              <a:xfrm>
                <a:off x="11347500" y="1198171"/>
                <a:ext cx="2386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Operation</a:t>
                </a:r>
                <a:endParaRPr lang="zh-TW" altLang="en-US" dirty="0"/>
              </a:p>
            </p:txBody>
          </p:sp>
          <p:sp>
            <p:nvSpPr>
              <p:cNvPr id="133" name="文字方塊 132"/>
              <p:cNvSpPr txBox="1"/>
              <p:nvPr/>
            </p:nvSpPr>
            <p:spPr>
              <a:xfrm>
                <a:off x="11364907" y="1983591"/>
                <a:ext cx="916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Carry In</a:t>
                </a:r>
                <a:endParaRPr lang="zh-TW" altLang="en-US" dirty="0"/>
              </a:p>
            </p:txBody>
          </p:sp>
          <p:sp>
            <p:nvSpPr>
              <p:cNvPr id="134" name="文字方塊 133"/>
              <p:cNvSpPr txBox="1"/>
              <p:nvPr/>
            </p:nvSpPr>
            <p:spPr>
              <a:xfrm>
                <a:off x="11201400" y="3009671"/>
                <a:ext cx="85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/>
                  <a:t>Binvert</a:t>
                </a:r>
                <a:endParaRPr lang="zh-TW" altLang="en-US" dirty="0"/>
              </a:p>
            </p:txBody>
          </p:sp>
          <p:cxnSp>
            <p:nvCxnSpPr>
              <p:cNvPr id="138" name="直線接點 137"/>
              <p:cNvCxnSpPr>
                <a:stCxn id="132" idx="1"/>
              </p:cNvCxnSpPr>
              <p:nvPr/>
            </p:nvCxnSpPr>
            <p:spPr>
              <a:xfrm flipH="1">
                <a:off x="5652313" y="1382837"/>
                <a:ext cx="56951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單箭頭接點 144"/>
              <p:cNvCxnSpPr/>
              <p:nvPr/>
            </p:nvCxnSpPr>
            <p:spPr>
              <a:xfrm rot="10800000" flipV="1">
                <a:off x="2555516" y="1389941"/>
                <a:ext cx="1199561" cy="1027405"/>
              </a:xfrm>
              <a:prstGeom prst="bentConnector3">
                <a:avLst>
                  <a:gd name="adj1" fmla="val 48428"/>
                </a:avLst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/>
              <p:cNvCxnSpPr/>
              <p:nvPr/>
            </p:nvCxnSpPr>
            <p:spPr>
              <a:xfrm flipH="1" flipV="1">
                <a:off x="4515439" y="3241641"/>
                <a:ext cx="6561056" cy="1982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/>
              <p:nvPr/>
            </p:nvCxnSpPr>
            <p:spPr>
              <a:xfrm flipH="1">
                <a:off x="3287820" y="3245764"/>
                <a:ext cx="1227619" cy="15697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肘形接點 158"/>
              <p:cNvCxnSpPr/>
              <p:nvPr/>
            </p:nvCxnSpPr>
            <p:spPr>
              <a:xfrm rot="10800000">
                <a:off x="2542495" y="2662352"/>
                <a:ext cx="745325" cy="599108"/>
              </a:xfrm>
              <a:prstGeom prst="bentConnector3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肘形接點 162"/>
              <p:cNvCxnSpPr>
                <a:cxnSpLocks/>
              </p:cNvCxnSpPr>
              <p:nvPr/>
            </p:nvCxnSpPr>
            <p:spPr>
              <a:xfrm rot="16200000" flipV="1">
                <a:off x="10554398" y="2748550"/>
                <a:ext cx="601454" cy="425493"/>
              </a:xfrm>
              <a:prstGeom prst="bentConnector3">
                <a:avLst>
                  <a:gd name="adj1" fmla="val 100677"/>
                </a:avLst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單箭頭接點 169"/>
              <p:cNvCxnSpPr>
                <a:stCxn id="133" idx="1"/>
              </p:cNvCxnSpPr>
              <p:nvPr/>
            </p:nvCxnSpPr>
            <p:spPr>
              <a:xfrm flipH="1">
                <a:off x="10662158" y="2168257"/>
                <a:ext cx="702749" cy="8851"/>
              </a:xfrm>
              <a:prstGeom prst="straightConnector1">
                <a:avLst/>
              </a:prstGeom>
              <a:ln w="28575" cmpd="sng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肘形接點 172"/>
              <p:cNvCxnSpPr/>
              <p:nvPr/>
            </p:nvCxnSpPr>
            <p:spPr>
              <a:xfrm rot="5400000">
                <a:off x="10377249" y="1692750"/>
                <a:ext cx="941452" cy="360545"/>
              </a:xfrm>
              <a:prstGeom prst="bentConnector3">
                <a:avLst>
                  <a:gd name="adj1" fmla="val 100065"/>
                </a:avLst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線單箭頭接點 196"/>
              <p:cNvCxnSpPr/>
              <p:nvPr/>
            </p:nvCxnSpPr>
            <p:spPr>
              <a:xfrm>
                <a:off x="9663829" y="2831291"/>
                <a:ext cx="0" cy="837079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文字方塊 197"/>
              <p:cNvSpPr txBox="1"/>
              <p:nvPr/>
            </p:nvSpPr>
            <p:spPr>
              <a:xfrm>
                <a:off x="9496022" y="3684907"/>
                <a:ext cx="922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S0</a:t>
                </a:r>
                <a:endParaRPr lang="zh-TW" altLang="en-US" dirty="0"/>
              </a:p>
            </p:txBody>
          </p:sp>
          <p:cxnSp>
            <p:nvCxnSpPr>
              <p:cNvPr id="200" name="直線單箭頭接點 199"/>
              <p:cNvCxnSpPr>
                <a:endCxn id="33" idx="0"/>
              </p:cNvCxnSpPr>
              <p:nvPr/>
            </p:nvCxnSpPr>
            <p:spPr>
              <a:xfrm>
                <a:off x="9951829" y="1029544"/>
                <a:ext cx="5679" cy="778132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線單箭頭接點 202"/>
              <p:cNvCxnSpPr/>
              <p:nvPr/>
            </p:nvCxnSpPr>
            <p:spPr>
              <a:xfrm flipH="1">
                <a:off x="10380488" y="1029544"/>
                <a:ext cx="2" cy="793776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文字方塊 205"/>
              <p:cNvSpPr txBox="1"/>
              <p:nvPr/>
            </p:nvSpPr>
            <p:spPr>
              <a:xfrm>
                <a:off x="9729313" y="584596"/>
                <a:ext cx="603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A0</a:t>
                </a:r>
                <a:endParaRPr lang="zh-TW" altLang="en-US" dirty="0"/>
              </a:p>
            </p:txBody>
          </p:sp>
          <p:sp>
            <p:nvSpPr>
              <p:cNvPr id="207" name="文字方塊 206"/>
              <p:cNvSpPr txBox="1"/>
              <p:nvPr/>
            </p:nvSpPr>
            <p:spPr>
              <a:xfrm>
                <a:off x="10183759" y="581307"/>
                <a:ext cx="565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B0</a:t>
                </a:r>
                <a:endParaRPr lang="zh-TW" altLang="en-US" dirty="0"/>
              </a:p>
            </p:txBody>
          </p:sp>
          <p:cxnSp>
            <p:nvCxnSpPr>
              <p:cNvPr id="238" name="直線單箭頭接點 237"/>
              <p:cNvCxnSpPr/>
              <p:nvPr/>
            </p:nvCxnSpPr>
            <p:spPr>
              <a:xfrm>
                <a:off x="7334628" y="932518"/>
                <a:ext cx="8568" cy="862448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直線單箭頭接點 239"/>
              <p:cNvCxnSpPr/>
              <p:nvPr/>
            </p:nvCxnSpPr>
            <p:spPr>
              <a:xfrm>
                <a:off x="7797175" y="936725"/>
                <a:ext cx="7486" cy="886446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直線單箭頭接點 241"/>
              <p:cNvCxnSpPr/>
              <p:nvPr/>
            </p:nvCxnSpPr>
            <p:spPr>
              <a:xfrm>
                <a:off x="8277797" y="950639"/>
                <a:ext cx="0" cy="856932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文字方塊 254"/>
              <p:cNvSpPr txBox="1"/>
              <p:nvPr/>
            </p:nvSpPr>
            <p:spPr>
              <a:xfrm>
                <a:off x="7169946" y="612650"/>
                <a:ext cx="696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256" name="文字方塊 255"/>
              <p:cNvSpPr txBox="1"/>
              <p:nvPr/>
            </p:nvSpPr>
            <p:spPr>
              <a:xfrm>
                <a:off x="7561138" y="581307"/>
                <a:ext cx="572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A1</a:t>
                </a:r>
                <a:endParaRPr lang="zh-TW" altLang="en-US" dirty="0"/>
              </a:p>
            </p:txBody>
          </p:sp>
          <p:sp>
            <p:nvSpPr>
              <p:cNvPr id="257" name="文字方塊 256"/>
              <p:cNvSpPr txBox="1"/>
              <p:nvPr/>
            </p:nvSpPr>
            <p:spPr>
              <a:xfrm>
                <a:off x="8092918" y="581307"/>
                <a:ext cx="553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B1</a:t>
                </a:r>
                <a:endParaRPr lang="zh-TW" altLang="en-US" dirty="0"/>
              </a:p>
            </p:txBody>
          </p:sp>
          <p:cxnSp>
            <p:nvCxnSpPr>
              <p:cNvPr id="262" name="肘形接點 261"/>
              <p:cNvCxnSpPr/>
              <p:nvPr/>
            </p:nvCxnSpPr>
            <p:spPr>
              <a:xfrm rot="5400000">
                <a:off x="8209429" y="1746840"/>
                <a:ext cx="1048560" cy="349623"/>
              </a:xfrm>
              <a:prstGeom prst="bentConnector3">
                <a:avLst>
                  <a:gd name="adj1" fmla="val 99446"/>
                </a:avLst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直線單箭頭接點 283"/>
              <p:cNvCxnSpPr/>
              <p:nvPr/>
            </p:nvCxnSpPr>
            <p:spPr>
              <a:xfrm flipH="1" flipV="1">
                <a:off x="8448857" y="2171045"/>
                <a:ext cx="786470" cy="6489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肘形接點 287"/>
              <p:cNvCxnSpPr/>
              <p:nvPr/>
            </p:nvCxnSpPr>
            <p:spPr>
              <a:xfrm rot="16200000" flipV="1">
                <a:off x="8348955" y="2831697"/>
                <a:ext cx="617333" cy="242195"/>
              </a:xfrm>
              <a:prstGeom prst="bentConnector3">
                <a:avLst>
                  <a:gd name="adj1" fmla="val 100392"/>
                </a:avLst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單箭頭接點 293"/>
              <p:cNvCxnSpPr/>
              <p:nvPr/>
            </p:nvCxnSpPr>
            <p:spPr>
              <a:xfrm>
                <a:off x="7561138" y="2831291"/>
                <a:ext cx="0" cy="837079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5" name="文字方塊 294"/>
              <p:cNvSpPr txBox="1"/>
              <p:nvPr/>
            </p:nvSpPr>
            <p:spPr>
              <a:xfrm>
                <a:off x="7381509" y="3690755"/>
                <a:ext cx="687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S1</a:t>
                </a:r>
                <a:endParaRPr lang="zh-TW" altLang="en-US" dirty="0"/>
              </a:p>
            </p:txBody>
          </p:sp>
          <p:sp>
            <p:nvSpPr>
              <p:cNvPr id="299" name="文字方塊 298"/>
              <p:cNvSpPr txBox="1"/>
              <p:nvPr/>
            </p:nvSpPr>
            <p:spPr>
              <a:xfrm>
                <a:off x="1691047" y="2485381"/>
                <a:ext cx="458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Si</a:t>
                </a:r>
                <a:endParaRPr lang="zh-TW" altLang="en-US" dirty="0"/>
              </a:p>
            </p:txBody>
          </p:sp>
          <p:cxnSp>
            <p:nvCxnSpPr>
              <p:cNvPr id="301" name="肘形接點 300"/>
              <p:cNvCxnSpPr>
                <a:endCxn id="34" idx="0"/>
              </p:cNvCxnSpPr>
              <p:nvPr/>
            </p:nvCxnSpPr>
            <p:spPr>
              <a:xfrm flipV="1">
                <a:off x="1433291" y="1785300"/>
                <a:ext cx="8127382" cy="1409037"/>
              </a:xfrm>
              <a:prstGeom prst="bentConnector4">
                <a:avLst>
                  <a:gd name="adj1" fmla="val -12318"/>
                  <a:gd name="adj2" fmla="val 207736"/>
                </a:avLst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直線接點 305"/>
              <p:cNvCxnSpPr/>
              <p:nvPr/>
            </p:nvCxnSpPr>
            <p:spPr>
              <a:xfrm flipV="1">
                <a:off x="1433291" y="2820986"/>
                <a:ext cx="0" cy="37335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直線單箭頭接點 310"/>
              <p:cNvCxnSpPr/>
              <p:nvPr/>
            </p:nvCxnSpPr>
            <p:spPr>
              <a:xfrm flipH="1">
                <a:off x="2531651" y="2163654"/>
                <a:ext cx="837502" cy="0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直線接點 312"/>
              <p:cNvCxnSpPr/>
              <p:nvPr/>
            </p:nvCxnSpPr>
            <p:spPr>
              <a:xfrm>
                <a:off x="3201911" y="2163654"/>
                <a:ext cx="935388" cy="0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直線接點 314"/>
              <p:cNvCxnSpPr/>
              <p:nvPr/>
            </p:nvCxnSpPr>
            <p:spPr>
              <a:xfrm>
                <a:off x="4137299" y="2171045"/>
                <a:ext cx="3032647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直線單箭頭接點 316"/>
              <p:cNvCxnSpPr/>
              <p:nvPr/>
            </p:nvCxnSpPr>
            <p:spPr>
              <a:xfrm>
                <a:off x="1843835" y="2808156"/>
                <a:ext cx="3819" cy="830590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9" name="文字方塊 318"/>
              <p:cNvSpPr txBox="1"/>
              <p:nvPr/>
            </p:nvSpPr>
            <p:spPr>
              <a:xfrm>
                <a:off x="1592319" y="3667397"/>
                <a:ext cx="808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S31</a:t>
                </a:r>
                <a:endParaRPr lang="zh-TW" altLang="en-US" dirty="0"/>
              </a:p>
            </p:txBody>
          </p:sp>
          <p:cxnSp>
            <p:nvCxnSpPr>
              <p:cNvPr id="321" name="直線單箭頭接點 320"/>
              <p:cNvCxnSpPr/>
              <p:nvPr/>
            </p:nvCxnSpPr>
            <p:spPr>
              <a:xfrm flipH="1">
                <a:off x="4119193" y="2168946"/>
                <a:ext cx="650770" cy="1422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xmlns="" id="{DA7131E1-60B7-4064-9719-AD42F38E3694}"/>
                </a:ext>
              </a:extLst>
            </p:cNvPr>
            <p:cNvGrpSpPr/>
            <p:nvPr/>
          </p:nvGrpSpPr>
          <p:grpSpPr>
            <a:xfrm>
              <a:off x="940865" y="613537"/>
              <a:ext cx="4643071" cy="1206624"/>
              <a:chOff x="940865" y="613537"/>
              <a:chExt cx="4643071" cy="1206624"/>
            </a:xfrm>
          </p:grpSpPr>
          <p:cxnSp>
            <p:nvCxnSpPr>
              <p:cNvPr id="78" name="直線接點 77">
                <a:extLst>
                  <a:ext uri="{FF2B5EF4-FFF2-40B4-BE49-F238E27FC236}">
                    <a16:creationId xmlns:a16="http://schemas.microsoft.com/office/drawing/2014/main" xmlns="" id="{8ECA1F40-372D-45EC-A054-B043EB86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365" y="1389941"/>
                <a:ext cx="1810571" cy="0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線單箭頭接點 83">
                <a:extLst>
                  <a:ext uri="{FF2B5EF4-FFF2-40B4-BE49-F238E27FC236}">
                    <a16:creationId xmlns:a16="http://schemas.microsoft.com/office/drawing/2014/main" xmlns="" id="{B7033A64-419A-4091-A743-F4CAC2877DF3}"/>
                  </a:ext>
                </a:extLst>
              </p:cNvPr>
              <p:cNvCxnSpPr/>
              <p:nvPr/>
            </p:nvCxnSpPr>
            <p:spPr>
              <a:xfrm>
                <a:off x="1081689" y="957713"/>
                <a:ext cx="8568" cy="862448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單箭頭接點 84">
                <a:extLst>
                  <a:ext uri="{FF2B5EF4-FFF2-40B4-BE49-F238E27FC236}">
                    <a16:creationId xmlns:a16="http://schemas.microsoft.com/office/drawing/2014/main" xmlns="" id="{120C1469-58FE-4491-B0BB-362473CC7B85}"/>
                  </a:ext>
                </a:extLst>
              </p:cNvPr>
              <p:cNvCxnSpPr/>
              <p:nvPr/>
            </p:nvCxnSpPr>
            <p:spPr>
              <a:xfrm>
                <a:off x="1543260" y="957165"/>
                <a:ext cx="8568" cy="862448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線單箭頭接點 85">
                <a:extLst>
                  <a:ext uri="{FF2B5EF4-FFF2-40B4-BE49-F238E27FC236}">
                    <a16:creationId xmlns:a16="http://schemas.microsoft.com/office/drawing/2014/main" xmlns="" id="{9140E0BB-9737-4E28-92DA-18379D2AE3F2}"/>
                  </a:ext>
                </a:extLst>
              </p:cNvPr>
              <p:cNvCxnSpPr/>
              <p:nvPr/>
            </p:nvCxnSpPr>
            <p:spPr>
              <a:xfrm>
                <a:off x="1979905" y="945108"/>
                <a:ext cx="0" cy="856932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xmlns="" id="{C4CAC3EE-9D30-4997-96A2-7FB50C8BF0E7}"/>
                  </a:ext>
                </a:extLst>
              </p:cNvPr>
              <p:cNvSpPr txBox="1"/>
              <p:nvPr/>
            </p:nvSpPr>
            <p:spPr>
              <a:xfrm>
                <a:off x="940865" y="613537"/>
                <a:ext cx="323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xmlns="" id="{2BD9B29E-DA61-4819-AA64-40BF76099D51}"/>
                  </a:ext>
                </a:extLst>
              </p:cNvPr>
              <p:cNvSpPr txBox="1"/>
              <p:nvPr/>
            </p:nvSpPr>
            <p:spPr>
              <a:xfrm>
                <a:off x="1307645" y="635808"/>
                <a:ext cx="572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A31</a:t>
                </a:r>
                <a:endParaRPr lang="zh-TW" altLang="en-US" dirty="0"/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xmlns="" id="{3C139221-1240-4C84-AEB3-690C7796E3BD}"/>
                  </a:ext>
                </a:extLst>
              </p:cNvPr>
              <p:cNvSpPr txBox="1"/>
              <p:nvPr/>
            </p:nvSpPr>
            <p:spPr>
              <a:xfrm>
                <a:off x="1793313" y="628262"/>
                <a:ext cx="553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B31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878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EFD027D-A199-4D14-A6F6-BE0A983B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845" y="-1326442"/>
            <a:ext cx="8267328" cy="82706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32-bits Barrel Shifter(</a:t>
            </a:r>
            <a:r>
              <a:rPr lang="zh-TW" altLang="en-US" b="1" dirty="0"/>
              <a:t> </a:t>
            </a:r>
            <a:r>
              <a:rPr lang="en-US" altLang="zh-TW" b="1" dirty="0"/>
              <a:t>shift-left logical)</a:t>
            </a:r>
            <a:endParaRPr lang="zh-TW" altLang="en-US" b="1" dirty="0"/>
          </a:p>
        </p:txBody>
      </p:sp>
      <p:grpSp>
        <p:nvGrpSpPr>
          <p:cNvPr id="3968" name="群組 3967">
            <a:extLst>
              <a:ext uri="{FF2B5EF4-FFF2-40B4-BE49-F238E27FC236}">
                <a16:creationId xmlns:a16="http://schemas.microsoft.com/office/drawing/2014/main" xmlns="" id="{E0EE5F2A-3A43-4FDD-BE0A-6E37AB2F2DF1}"/>
              </a:ext>
            </a:extLst>
          </p:cNvPr>
          <p:cNvGrpSpPr/>
          <p:nvPr/>
        </p:nvGrpSpPr>
        <p:grpSpPr>
          <a:xfrm>
            <a:off x="-5309915" y="27893"/>
            <a:ext cx="25429179" cy="7302891"/>
            <a:chOff x="-5309915" y="27893"/>
            <a:chExt cx="25429179" cy="7302891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xmlns="" id="{7DEA33DD-77F6-4C9A-908F-1AD0AE65630C}"/>
                </a:ext>
              </a:extLst>
            </p:cNvPr>
            <p:cNvGrpSpPr/>
            <p:nvPr/>
          </p:nvGrpSpPr>
          <p:grpSpPr>
            <a:xfrm>
              <a:off x="-5309915" y="780757"/>
              <a:ext cx="25429179" cy="6279809"/>
              <a:chOff x="-5309915" y="780757"/>
              <a:chExt cx="25429179" cy="6279809"/>
            </a:xfrm>
          </p:grpSpPr>
          <p:grpSp>
            <p:nvGrpSpPr>
              <p:cNvPr id="1690" name="群組 1689">
                <a:extLst>
                  <a:ext uri="{FF2B5EF4-FFF2-40B4-BE49-F238E27FC236}">
                    <a16:creationId xmlns:a16="http://schemas.microsoft.com/office/drawing/2014/main" xmlns="" id="{EFB1A47A-B035-409B-954B-43DE7BCF92D8}"/>
                  </a:ext>
                </a:extLst>
              </p:cNvPr>
              <p:cNvGrpSpPr/>
              <p:nvPr/>
            </p:nvGrpSpPr>
            <p:grpSpPr>
              <a:xfrm>
                <a:off x="-5302205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406" name="群組 405">
                  <a:extLst>
                    <a:ext uri="{FF2B5EF4-FFF2-40B4-BE49-F238E27FC236}">
                      <a16:creationId xmlns:a16="http://schemas.microsoft.com/office/drawing/2014/main" xmlns="" id="{694D08F5-8AA4-4F8E-B0DB-3AB551F20A1A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xmlns="" id="{2C200DE7-19B2-4665-A1ED-B520D4EBC8F9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97" name="直線接點 396">
                    <a:extLst>
                      <a:ext uri="{FF2B5EF4-FFF2-40B4-BE49-F238E27FC236}">
                        <a16:creationId xmlns:a16="http://schemas.microsoft.com/office/drawing/2014/main" xmlns="" id="{616FFD56-B1F6-4EC0-A68B-67C3DCB52A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線接點 400">
                    <a:extLst>
                      <a:ext uri="{FF2B5EF4-FFF2-40B4-BE49-F238E27FC236}">
                        <a16:creationId xmlns:a16="http://schemas.microsoft.com/office/drawing/2014/main" xmlns="" id="{B0806C79-B1FC-4F44-91F2-64AFA098BF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89" name="直線接點 1688">
                  <a:extLst>
                    <a:ext uri="{FF2B5EF4-FFF2-40B4-BE49-F238E27FC236}">
                      <a16:creationId xmlns:a16="http://schemas.microsoft.com/office/drawing/2014/main" xmlns="" id="{383AC8E2-D714-4B62-A6C3-D5211C0D1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7" name="群組 1726">
                <a:extLst>
                  <a:ext uri="{FF2B5EF4-FFF2-40B4-BE49-F238E27FC236}">
                    <a16:creationId xmlns:a16="http://schemas.microsoft.com/office/drawing/2014/main" xmlns="" id="{90FD7F1C-C66A-4DCB-8EE1-186C4CCF0583}"/>
                  </a:ext>
                </a:extLst>
              </p:cNvPr>
              <p:cNvGrpSpPr/>
              <p:nvPr/>
            </p:nvGrpSpPr>
            <p:grpSpPr>
              <a:xfrm>
                <a:off x="-4507669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728" name="群組 1727">
                  <a:extLst>
                    <a:ext uri="{FF2B5EF4-FFF2-40B4-BE49-F238E27FC236}">
                      <a16:creationId xmlns:a16="http://schemas.microsoft.com/office/drawing/2014/main" xmlns="" id="{A8CE8411-E313-4DD9-84FC-F7CDC91096A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730" name="矩形 1729">
                    <a:extLst>
                      <a:ext uri="{FF2B5EF4-FFF2-40B4-BE49-F238E27FC236}">
                        <a16:creationId xmlns:a16="http://schemas.microsoft.com/office/drawing/2014/main" xmlns="" id="{698CC423-21FB-4A3E-837E-2C0F94CCF41E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31" name="直線接點 1730">
                    <a:extLst>
                      <a:ext uri="{FF2B5EF4-FFF2-40B4-BE49-F238E27FC236}">
                        <a16:creationId xmlns:a16="http://schemas.microsoft.com/office/drawing/2014/main" xmlns="" id="{4A47BF94-151D-46FA-B562-E2438BB233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2" name="直線接點 1731">
                    <a:extLst>
                      <a:ext uri="{FF2B5EF4-FFF2-40B4-BE49-F238E27FC236}">
                        <a16:creationId xmlns:a16="http://schemas.microsoft.com/office/drawing/2014/main" xmlns="" id="{9A44DD7B-48E9-49B1-BC28-928D21616C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29" name="直線接點 1728">
                  <a:extLst>
                    <a:ext uri="{FF2B5EF4-FFF2-40B4-BE49-F238E27FC236}">
                      <a16:creationId xmlns:a16="http://schemas.microsoft.com/office/drawing/2014/main" xmlns="" id="{D93F0226-E3BC-4FD1-A5C0-503E598F2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3" name="群組 1732">
                <a:extLst>
                  <a:ext uri="{FF2B5EF4-FFF2-40B4-BE49-F238E27FC236}">
                    <a16:creationId xmlns:a16="http://schemas.microsoft.com/office/drawing/2014/main" xmlns="" id="{E213B69A-B0D3-4C40-8765-EDD75903B381}"/>
                  </a:ext>
                </a:extLst>
              </p:cNvPr>
              <p:cNvGrpSpPr/>
              <p:nvPr/>
            </p:nvGrpSpPr>
            <p:grpSpPr>
              <a:xfrm>
                <a:off x="-3713133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734" name="群組 1733">
                  <a:extLst>
                    <a:ext uri="{FF2B5EF4-FFF2-40B4-BE49-F238E27FC236}">
                      <a16:creationId xmlns:a16="http://schemas.microsoft.com/office/drawing/2014/main" xmlns="" id="{66F7603F-A988-4A34-9947-5BF6FF0EB210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736" name="矩形 1735">
                    <a:extLst>
                      <a:ext uri="{FF2B5EF4-FFF2-40B4-BE49-F238E27FC236}">
                        <a16:creationId xmlns:a16="http://schemas.microsoft.com/office/drawing/2014/main" xmlns="" id="{33C83890-9793-422F-AC81-FD39F4EABFA9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37" name="直線接點 1736">
                    <a:extLst>
                      <a:ext uri="{FF2B5EF4-FFF2-40B4-BE49-F238E27FC236}">
                        <a16:creationId xmlns:a16="http://schemas.microsoft.com/office/drawing/2014/main" xmlns="" id="{E12E5C88-5CA7-4931-9329-3A588D41C9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8" name="直線接點 1737">
                    <a:extLst>
                      <a:ext uri="{FF2B5EF4-FFF2-40B4-BE49-F238E27FC236}">
                        <a16:creationId xmlns:a16="http://schemas.microsoft.com/office/drawing/2014/main" xmlns="" id="{E09A26A4-0C87-4807-BAD5-C8C7911F3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5" name="直線接點 1734">
                  <a:extLst>
                    <a:ext uri="{FF2B5EF4-FFF2-40B4-BE49-F238E27FC236}">
                      <a16:creationId xmlns:a16="http://schemas.microsoft.com/office/drawing/2014/main" xmlns="" id="{414B573F-6035-4354-8B3D-1106CB135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9" name="群組 1738">
                <a:extLst>
                  <a:ext uri="{FF2B5EF4-FFF2-40B4-BE49-F238E27FC236}">
                    <a16:creationId xmlns:a16="http://schemas.microsoft.com/office/drawing/2014/main" xmlns="" id="{1FDD18DB-0C9D-4233-85BE-BB7E017EBEA2}"/>
                  </a:ext>
                </a:extLst>
              </p:cNvPr>
              <p:cNvGrpSpPr/>
              <p:nvPr/>
            </p:nvGrpSpPr>
            <p:grpSpPr>
              <a:xfrm>
                <a:off x="-2918597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740" name="群組 1739">
                  <a:extLst>
                    <a:ext uri="{FF2B5EF4-FFF2-40B4-BE49-F238E27FC236}">
                      <a16:creationId xmlns:a16="http://schemas.microsoft.com/office/drawing/2014/main" xmlns="" id="{D6C0B89A-ECE2-44E9-A508-26AA923D8F53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742" name="矩形 1741">
                    <a:extLst>
                      <a:ext uri="{FF2B5EF4-FFF2-40B4-BE49-F238E27FC236}">
                        <a16:creationId xmlns:a16="http://schemas.microsoft.com/office/drawing/2014/main" xmlns="" id="{3C3511F5-DC0E-4D57-B172-A1B0C340A9F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43" name="直線接點 1742">
                    <a:extLst>
                      <a:ext uri="{FF2B5EF4-FFF2-40B4-BE49-F238E27FC236}">
                        <a16:creationId xmlns:a16="http://schemas.microsoft.com/office/drawing/2014/main" xmlns="" id="{41051622-D545-4BB0-865A-7E7472ACA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4" name="直線接點 1743">
                    <a:extLst>
                      <a:ext uri="{FF2B5EF4-FFF2-40B4-BE49-F238E27FC236}">
                        <a16:creationId xmlns:a16="http://schemas.microsoft.com/office/drawing/2014/main" xmlns="" id="{C3717B69-927A-46C5-BD66-BF90F36581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41" name="直線接點 1740">
                  <a:extLst>
                    <a:ext uri="{FF2B5EF4-FFF2-40B4-BE49-F238E27FC236}">
                      <a16:creationId xmlns:a16="http://schemas.microsoft.com/office/drawing/2014/main" xmlns="" id="{21073D7E-9B4A-4E98-B043-A08FD6FC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5" name="群組 1744">
                <a:extLst>
                  <a:ext uri="{FF2B5EF4-FFF2-40B4-BE49-F238E27FC236}">
                    <a16:creationId xmlns:a16="http://schemas.microsoft.com/office/drawing/2014/main" xmlns="" id="{6D972CA9-E283-408B-9877-A5DC5E5CD7EE}"/>
                  </a:ext>
                </a:extLst>
              </p:cNvPr>
              <p:cNvGrpSpPr/>
              <p:nvPr/>
            </p:nvGrpSpPr>
            <p:grpSpPr>
              <a:xfrm>
                <a:off x="-2124061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746" name="群組 1745">
                  <a:extLst>
                    <a:ext uri="{FF2B5EF4-FFF2-40B4-BE49-F238E27FC236}">
                      <a16:creationId xmlns:a16="http://schemas.microsoft.com/office/drawing/2014/main" xmlns="" id="{01ACFC0A-2E49-43C0-BD60-BA0E5E9B212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748" name="矩形 1747">
                    <a:extLst>
                      <a:ext uri="{FF2B5EF4-FFF2-40B4-BE49-F238E27FC236}">
                        <a16:creationId xmlns:a16="http://schemas.microsoft.com/office/drawing/2014/main" xmlns="" id="{A7B244C6-2903-4357-A315-7FF498834B3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49" name="直線接點 1748">
                    <a:extLst>
                      <a:ext uri="{FF2B5EF4-FFF2-40B4-BE49-F238E27FC236}">
                        <a16:creationId xmlns:a16="http://schemas.microsoft.com/office/drawing/2014/main" xmlns="" id="{7D6DAF04-F28B-4561-96C9-29216BED35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0" name="直線接點 1749">
                    <a:extLst>
                      <a:ext uri="{FF2B5EF4-FFF2-40B4-BE49-F238E27FC236}">
                        <a16:creationId xmlns:a16="http://schemas.microsoft.com/office/drawing/2014/main" xmlns="" id="{92702551-0C00-40EC-848F-B09D4FF1C9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47" name="直線接點 1746">
                  <a:extLst>
                    <a:ext uri="{FF2B5EF4-FFF2-40B4-BE49-F238E27FC236}">
                      <a16:creationId xmlns:a16="http://schemas.microsoft.com/office/drawing/2014/main" xmlns="" id="{146CA246-C319-44BA-8002-9F25AB4C7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1" name="群組 1750">
                <a:extLst>
                  <a:ext uri="{FF2B5EF4-FFF2-40B4-BE49-F238E27FC236}">
                    <a16:creationId xmlns:a16="http://schemas.microsoft.com/office/drawing/2014/main" xmlns="" id="{23FD016B-EAEF-4E10-AAEC-38F13F4AC686}"/>
                  </a:ext>
                </a:extLst>
              </p:cNvPr>
              <p:cNvGrpSpPr/>
              <p:nvPr/>
            </p:nvGrpSpPr>
            <p:grpSpPr>
              <a:xfrm>
                <a:off x="-1329525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752" name="群組 1751">
                  <a:extLst>
                    <a:ext uri="{FF2B5EF4-FFF2-40B4-BE49-F238E27FC236}">
                      <a16:creationId xmlns:a16="http://schemas.microsoft.com/office/drawing/2014/main" xmlns="" id="{A9B0A805-41E5-4722-9714-5B766D22129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754" name="矩形 1753">
                    <a:extLst>
                      <a:ext uri="{FF2B5EF4-FFF2-40B4-BE49-F238E27FC236}">
                        <a16:creationId xmlns:a16="http://schemas.microsoft.com/office/drawing/2014/main" xmlns="" id="{C0A88330-83D7-420F-8DD7-5DEC2F62F365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55" name="直線接點 1754">
                    <a:extLst>
                      <a:ext uri="{FF2B5EF4-FFF2-40B4-BE49-F238E27FC236}">
                        <a16:creationId xmlns:a16="http://schemas.microsoft.com/office/drawing/2014/main" xmlns="" id="{58F9F307-955B-4B8D-A0DC-5653BCDBB6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6" name="直線接點 1755">
                    <a:extLst>
                      <a:ext uri="{FF2B5EF4-FFF2-40B4-BE49-F238E27FC236}">
                        <a16:creationId xmlns:a16="http://schemas.microsoft.com/office/drawing/2014/main" xmlns="" id="{2E6FB35D-2565-4E5A-9C48-EF86AAD99C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3" name="直線接點 1752">
                  <a:extLst>
                    <a:ext uri="{FF2B5EF4-FFF2-40B4-BE49-F238E27FC236}">
                      <a16:creationId xmlns:a16="http://schemas.microsoft.com/office/drawing/2014/main" xmlns="" id="{7C839994-84D0-4289-9CD9-7D72E4108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7" name="群組 1756">
                <a:extLst>
                  <a:ext uri="{FF2B5EF4-FFF2-40B4-BE49-F238E27FC236}">
                    <a16:creationId xmlns:a16="http://schemas.microsoft.com/office/drawing/2014/main" xmlns="" id="{6318594F-7034-4998-B678-34A2E94CE5B9}"/>
                  </a:ext>
                </a:extLst>
              </p:cNvPr>
              <p:cNvGrpSpPr/>
              <p:nvPr/>
            </p:nvGrpSpPr>
            <p:grpSpPr>
              <a:xfrm>
                <a:off x="-534989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758" name="群組 1757">
                  <a:extLst>
                    <a:ext uri="{FF2B5EF4-FFF2-40B4-BE49-F238E27FC236}">
                      <a16:creationId xmlns:a16="http://schemas.microsoft.com/office/drawing/2014/main" xmlns="" id="{B39A732E-C112-4ED9-A960-FB8ED0D0CE85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760" name="矩形 1759">
                    <a:extLst>
                      <a:ext uri="{FF2B5EF4-FFF2-40B4-BE49-F238E27FC236}">
                        <a16:creationId xmlns:a16="http://schemas.microsoft.com/office/drawing/2014/main" xmlns="" id="{44173D96-D077-4E57-8490-6F3DAB7B1FA5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61" name="直線接點 1760">
                    <a:extLst>
                      <a:ext uri="{FF2B5EF4-FFF2-40B4-BE49-F238E27FC236}">
                        <a16:creationId xmlns:a16="http://schemas.microsoft.com/office/drawing/2014/main" xmlns="" id="{54502931-6CA6-4630-8AA5-E40CAD29E6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2" name="直線接點 1761">
                    <a:extLst>
                      <a:ext uri="{FF2B5EF4-FFF2-40B4-BE49-F238E27FC236}">
                        <a16:creationId xmlns:a16="http://schemas.microsoft.com/office/drawing/2014/main" xmlns="" id="{9AB75589-8A0C-4C85-B459-E4EE192A13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9" name="直線接點 1758">
                  <a:extLst>
                    <a:ext uri="{FF2B5EF4-FFF2-40B4-BE49-F238E27FC236}">
                      <a16:creationId xmlns:a16="http://schemas.microsoft.com/office/drawing/2014/main" xmlns="" id="{BA3CF428-730E-4ACA-9AAF-A60C0E9BC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3" name="群組 1762">
                <a:extLst>
                  <a:ext uri="{FF2B5EF4-FFF2-40B4-BE49-F238E27FC236}">
                    <a16:creationId xmlns:a16="http://schemas.microsoft.com/office/drawing/2014/main" xmlns="" id="{3AA1D6EC-B441-4589-9545-808A6D6FF574}"/>
                  </a:ext>
                </a:extLst>
              </p:cNvPr>
              <p:cNvGrpSpPr/>
              <p:nvPr/>
            </p:nvGrpSpPr>
            <p:grpSpPr>
              <a:xfrm>
                <a:off x="259547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764" name="群組 1763">
                  <a:extLst>
                    <a:ext uri="{FF2B5EF4-FFF2-40B4-BE49-F238E27FC236}">
                      <a16:creationId xmlns:a16="http://schemas.microsoft.com/office/drawing/2014/main" xmlns="" id="{795BE303-C1AA-4C45-91F7-0DE0A6A3FD6A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766" name="矩形 1765">
                    <a:extLst>
                      <a:ext uri="{FF2B5EF4-FFF2-40B4-BE49-F238E27FC236}">
                        <a16:creationId xmlns:a16="http://schemas.microsoft.com/office/drawing/2014/main" xmlns="" id="{E5361A5E-A65A-44B9-B6E0-56660E7A934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67" name="直線接點 1766">
                    <a:extLst>
                      <a:ext uri="{FF2B5EF4-FFF2-40B4-BE49-F238E27FC236}">
                        <a16:creationId xmlns:a16="http://schemas.microsoft.com/office/drawing/2014/main" xmlns="" id="{DD36FDE4-5D9C-4254-B2C1-F7998C545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8" name="直線接點 1767">
                    <a:extLst>
                      <a:ext uri="{FF2B5EF4-FFF2-40B4-BE49-F238E27FC236}">
                        <a16:creationId xmlns:a16="http://schemas.microsoft.com/office/drawing/2014/main" xmlns="" id="{F1150D68-EC3A-4C89-B882-9E09424B2F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65" name="直線接點 1764">
                  <a:extLst>
                    <a:ext uri="{FF2B5EF4-FFF2-40B4-BE49-F238E27FC236}">
                      <a16:creationId xmlns:a16="http://schemas.microsoft.com/office/drawing/2014/main" xmlns="" id="{C160BD32-B66F-492A-8FA8-C6119AF6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9" name="群組 1768">
                <a:extLst>
                  <a:ext uri="{FF2B5EF4-FFF2-40B4-BE49-F238E27FC236}">
                    <a16:creationId xmlns:a16="http://schemas.microsoft.com/office/drawing/2014/main" xmlns="" id="{9AA2138C-F50D-4EF3-B34E-7E2C6DC9E664}"/>
                  </a:ext>
                </a:extLst>
              </p:cNvPr>
              <p:cNvGrpSpPr/>
              <p:nvPr/>
            </p:nvGrpSpPr>
            <p:grpSpPr>
              <a:xfrm>
                <a:off x="1087905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770" name="群組 1769">
                  <a:extLst>
                    <a:ext uri="{FF2B5EF4-FFF2-40B4-BE49-F238E27FC236}">
                      <a16:creationId xmlns:a16="http://schemas.microsoft.com/office/drawing/2014/main" xmlns="" id="{05630A21-BA76-4478-8B36-E9C212F5B246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772" name="矩形 1771">
                    <a:extLst>
                      <a:ext uri="{FF2B5EF4-FFF2-40B4-BE49-F238E27FC236}">
                        <a16:creationId xmlns:a16="http://schemas.microsoft.com/office/drawing/2014/main" xmlns="" id="{576FE01D-F3B7-4D4E-BF35-0402110D9EAA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73" name="直線接點 1772">
                    <a:extLst>
                      <a:ext uri="{FF2B5EF4-FFF2-40B4-BE49-F238E27FC236}">
                        <a16:creationId xmlns:a16="http://schemas.microsoft.com/office/drawing/2014/main" xmlns="" id="{57501631-6443-4E98-B81D-FFAFDAB164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4" name="直線接點 1773">
                    <a:extLst>
                      <a:ext uri="{FF2B5EF4-FFF2-40B4-BE49-F238E27FC236}">
                        <a16:creationId xmlns:a16="http://schemas.microsoft.com/office/drawing/2014/main" xmlns="" id="{55583ECF-D402-4AE0-A747-D1083794D7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71" name="直線接點 1770">
                  <a:extLst>
                    <a:ext uri="{FF2B5EF4-FFF2-40B4-BE49-F238E27FC236}">
                      <a16:creationId xmlns:a16="http://schemas.microsoft.com/office/drawing/2014/main" xmlns="" id="{2CCADF7C-4351-412D-ABFD-FD266A381B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5" name="群組 1774">
                <a:extLst>
                  <a:ext uri="{FF2B5EF4-FFF2-40B4-BE49-F238E27FC236}">
                    <a16:creationId xmlns:a16="http://schemas.microsoft.com/office/drawing/2014/main" xmlns="" id="{AEB3BBAA-3C3B-4CE4-87C8-3B7528E089D9}"/>
                  </a:ext>
                </a:extLst>
              </p:cNvPr>
              <p:cNvGrpSpPr/>
              <p:nvPr/>
            </p:nvGrpSpPr>
            <p:grpSpPr>
              <a:xfrm>
                <a:off x="1882441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776" name="群組 1775">
                  <a:extLst>
                    <a:ext uri="{FF2B5EF4-FFF2-40B4-BE49-F238E27FC236}">
                      <a16:creationId xmlns:a16="http://schemas.microsoft.com/office/drawing/2014/main" xmlns="" id="{0342C454-BD47-4FFC-9180-8A8DFCE5568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778" name="矩形 1777">
                    <a:extLst>
                      <a:ext uri="{FF2B5EF4-FFF2-40B4-BE49-F238E27FC236}">
                        <a16:creationId xmlns:a16="http://schemas.microsoft.com/office/drawing/2014/main" xmlns="" id="{6FA04654-C8F8-4C3F-9EC4-62E2FEE2EC9C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79" name="直線接點 1778">
                    <a:extLst>
                      <a:ext uri="{FF2B5EF4-FFF2-40B4-BE49-F238E27FC236}">
                        <a16:creationId xmlns:a16="http://schemas.microsoft.com/office/drawing/2014/main" xmlns="" id="{4E920868-9CCC-4196-80F9-DCAD2C883A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0" name="直線接點 1779">
                    <a:extLst>
                      <a:ext uri="{FF2B5EF4-FFF2-40B4-BE49-F238E27FC236}">
                        <a16:creationId xmlns:a16="http://schemas.microsoft.com/office/drawing/2014/main" xmlns="" id="{6501FE05-F81B-476B-9192-C677BCDF2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77" name="直線接點 1776">
                  <a:extLst>
                    <a:ext uri="{FF2B5EF4-FFF2-40B4-BE49-F238E27FC236}">
                      <a16:creationId xmlns:a16="http://schemas.microsoft.com/office/drawing/2014/main" xmlns="" id="{4F0267D1-6E4B-4FEC-A7BA-445479E7B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1" name="群組 1780">
                <a:extLst>
                  <a:ext uri="{FF2B5EF4-FFF2-40B4-BE49-F238E27FC236}">
                    <a16:creationId xmlns:a16="http://schemas.microsoft.com/office/drawing/2014/main" xmlns="" id="{96F5FA49-93FD-4684-AD50-6F0670491536}"/>
                  </a:ext>
                </a:extLst>
              </p:cNvPr>
              <p:cNvGrpSpPr/>
              <p:nvPr/>
            </p:nvGrpSpPr>
            <p:grpSpPr>
              <a:xfrm>
                <a:off x="2676977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782" name="群組 1781">
                  <a:extLst>
                    <a:ext uri="{FF2B5EF4-FFF2-40B4-BE49-F238E27FC236}">
                      <a16:creationId xmlns:a16="http://schemas.microsoft.com/office/drawing/2014/main" xmlns="" id="{FF0A26AC-041D-4636-A503-1194979D8BD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784" name="矩形 1783">
                    <a:extLst>
                      <a:ext uri="{FF2B5EF4-FFF2-40B4-BE49-F238E27FC236}">
                        <a16:creationId xmlns:a16="http://schemas.microsoft.com/office/drawing/2014/main" xmlns="" id="{B9EC2268-248D-4DC5-9205-2E1B0B042EDF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85" name="直線接點 1784">
                    <a:extLst>
                      <a:ext uri="{FF2B5EF4-FFF2-40B4-BE49-F238E27FC236}">
                        <a16:creationId xmlns:a16="http://schemas.microsoft.com/office/drawing/2014/main" xmlns="" id="{D9C62ADA-83B0-46A9-AC1C-B7732D0DB3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6" name="直線接點 1785">
                    <a:extLst>
                      <a:ext uri="{FF2B5EF4-FFF2-40B4-BE49-F238E27FC236}">
                        <a16:creationId xmlns:a16="http://schemas.microsoft.com/office/drawing/2014/main" xmlns="" id="{85C0B6F8-23CB-49D2-95DC-0502EC2DD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83" name="直線接點 1782">
                  <a:extLst>
                    <a:ext uri="{FF2B5EF4-FFF2-40B4-BE49-F238E27FC236}">
                      <a16:creationId xmlns:a16="http://schemas.microsoft.com/office/drawing/2014/main" xmlns="" id="{A2FA986D-C0FA-4B72-8942-7A6631E6E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7" name="群組 1786">
                <a:extLst>
                  <a:ext uri="{FF2B5EF4-FFF2-40B4-BE49-F238E27FC236}">
                    <a16:creationId xmlns:a16="http://schemas.microsoft.com/office/drawing/2014/main" xmlns="" id="{162E1C5F-A1A6-4324-BD3C-9FEBC02FE1F9}"/>
                  </a:ext>
                </a:extLst>
              </p:cNvPr>
              <p:cNvGrpSpPr/>
              <p:nvPr/>
            </p:nvGrpSpPr>
            <p:grpSpPr>
              <a:xfrm>
                <a:off x="3471513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788" name="群組 1787">
                  <a:extLst>
                    <a:ext uri="{FF2B5EF4-FFF2-40B4-BE49-F238E27FC236}">
                      <a16:creationId xmlns:a16="http://schemas.microsoft.com/office/drawing/2014/main" xmlns="" id="{E3CAA87E-4064-43C7-9D0D-E184D6FA8A60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790" name="矩形 1789">
                    <a:extLst>
                      <a:ext uri="{FF2B5EF4-FFF2-40B4-BE49-F238E27FC236}">
                        <a16:creationId xmlns:a16="http://schemas.microsoft.com/office/drawing/2014/main" xmlns="" id="{62793EB2-B0C7-405E-BF48-DFED9D116AE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91" name="直線接點 1790">
                    <a:extLst>
                      <a:ext uri="{FF2B5EF4-FFF2-40B4-BE49-F238E27FC236}">
                        <a16:creationId xmlns:a16="http://schemas.microsoft.com/office/drawing/2014/main" xmlns="" id="{EF9BB5FA-4A7E-49D3-BBE8-6E06C30BF1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2" name="直線接點 1791">
                    <a:extLst>
                      <a:ext uri="{FF2B5EF4-FFF2-40B4-BE49-F238E27FC236}">
                        <a16:creationId xmlns:a16="http://schemas.microsoft.com/office/drawing/2014/main" xmlns="" id="{E1871C17-30EC-486D-A0E0-D5BF9AA900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89" name="直線接點 1788">
                  <a:extLst>
                    <a:ext uri="{FF2B5EF4-FFF2-40B4-BE49-F238E27FC236}">
                      <a16:creationId xmlns:a16="http://schemas.microsoft.com/office/drawing/2014/main" xmlns="" id="{42E96AB6-EA7C-457F-8E0C-B8405C212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3" name="群組 1792">
                <a:extLst>
                  <a:ext uri="{FF2B5EF4-FFF2-40B4-BE49-F238E27FC236}">
                    <a16:creationId xmlns:a16="http://schemas.microsoft.com/office/drawing/2014/main" xmlns="" id="{E260AB7B-8667-415D-B2BC-23E2BE8393EC}"/>
                  </a:ext>
                </a:extLst>
              </p:cNvPr>
              <p:cNvGrpSpPr/>
              <p:nvPr/>
            </p:nvGrpSpPr>
            <p:grpSpPr>
              <a:xfrm>
                <a:off x="4266049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794" name="群組 1793">
                  <a:extLst>
                    <a:ext uri="{FF2B5EF4-FFF2-40B4-BE49-F238E27FC236}">
                      <a16:creationId xmlns:a16="http://schemas.microsoft.com/office/drawing/2014/main" xmlns="" id="{BD1DF94D-5C90-47AA-BFDC-DAAD125ACCE5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796" name="矩形 1795">
                    <a:extLst>
                      <a:ext uri="{FF2B5EF4-FFF2-40B4-BE49-F238E27FC236}">
                        <a16:creationId xmlns:a16="http://schemas.microsoft.com/office/drawing/2014/main" xmlns="" id="{A5618396-748B-4556-9B52-DAA5C5E8B091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97" name="直線接點 1796">
                    <a:extLst>
                      <a:ext uri="{FF2B5EF4-FFF2-40B4-BE49-F238E27FC236}">
                        <a16:creationId xmlns:a16="http://schemas.microsoft.com/office/drawing/2014/main" xmlns="" id="{34602057-B4B3-4C61-97A8-A5B4280B0F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8" name="直線接點 1797">
                    <a:extLst>
                      <a:ext uri="{FF2B5EF4-FFF2-40B4-BE49-F238E27FC236}">
                        <a16:creationId xmlns:a16="http://schemas.microsoft.com/office/drawing/2014/main" xmlns="" id="{C846E1F7-C922-4ACD-A017-4C281680E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95" name="直線接點 1794">
                  <a:extLst>
                    <a:ext uri="{FF2B5EF4-FFF2-40B4-BE49-F238E27FC236}">
                      <a16:creationId xmlns:a16="http://schemas.microsoft.com/office/drawing/2014/main" xmlns="" id="{8F3FFC65-0EB0-43F6-BB5E-475E57C5F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9" name="群組 1798">
                <a:extLst>
                  <a:ext uri="{FF2B5EF4-FFF2-40B4-BE49-F238E27FC236}">
                    <a16:creationId xmlns:a16="http://schemas.microsoft.com/office/drawing/2014/main" xmlns="" id="{5E79C626-869E-4514-8AD9-BE65FE8EE37B}"/>
                  </a:ext>
                </a:extLst>
              </p:cNvPr>
              <p:cNvGrpSpPr/>
              <p:nvPr/>
            </p:nvGrpSpPr>
            <p:grpSpPr>
              <a:xfrm>
                <a:off x="5060585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00" name="群組 1799">
                  <a:extLst>
                    <a:ext uri="{FF2B5EF4-FFF2-40B4-BE49-F238E27FC236}">
                      <a16:creationId xmlns:a16="http://schemas.microsoft.com/office/drawing/2014/main" xmlns="" id="{C22C2D20-0105-4869-8588-276C96D9C249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02" name="矩形 1801">
                    <a:extLst>
                      <a:ext uri="{FF2B5EF4-FFF2-40B4-BE49-F238E27FC236}">
                        <a16:creationId xmlns:a16="http://schemas.microsoft.com/office/drawing/2014/main" xmlns="" id="{4DCBE898-1C43-420D-98F1-6BD2B1A3A1B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03" name="直線接點 1802">
                    <a:extLst>
                      <a:ext uri="{FF2B5EF4-FFF2-40B4-BE49-F238E27FC236}">
                        <a16:creationId xmlns:a16="http://schemas.microsoft.com/office/drawing/2014/main" xmlns="" id="{B8436B5D-1574-497F-9536-5B9FEEA5A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4" name="直線接點 1803">
                    <a:extLst>
                      <a:ext uri="{FF2B5EF4-FFF2-40B4-BE49-F238E27FC236}">
                        <a16:creationId xmlns:a16="http://schemas.microsoft.com/office/drawing/2014/main" xmlns="" id="{21357BF6-61FF-4460-A4A7-F4A9341185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01" name="直線接點 1800">
                  <a:extLst>
                    <a:ext uri="{FF2B5EF4-FFF2-40B4-BE49-F238E27FC236}">
                      <a16:creationId xmlns:a16="http://schemas.microsoft.com/office/drawing/2014/main" xmlns="" id="{CFFD8B6D-8016-4F21-BA3E-A6D6BEED50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5" name="群組 1804">
                <a:extLst>
                  <a:ext uri="{FF2B5EF4-FFF2-40B4-BE49-F238E27FC236}">
                    <a16:creationId xmlns:a16="http://schemas.microsoft.com/office/drawing/2014/main" xmlns="" id="{D39EF1DD-DBAD-41AC-897B-0A7E9A2D0159}"/>
                  </a:ext>
                </a:extLst>
              </p:cNvPr>
              <p:cNvGrpSpPr/>
              <p:nvPr/>
            </p:nvGrpSpPr>
            <p:grpSpPr>
              <a:xfrm>
                <a:off x="5855121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06" name="群組 1805">
                  <a:extLst>
                    <a:ext uri="{FF2B5EF4-FFF2-40B4-BE49-F238E27FC236}">
                      <a16:creationId xmlns:a16="http://schemas.microsoft.com/office/drawing/2014/main" xmlns="" id="{1D5530FD-0F8E-4248-ACF1-040BD148D9C5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08" name="矩形 1807">
                    <a:extLst>
                      <a:ext uri="{FF2B5EF4-FFF2-40B4-BE49-F238E27FC236}">
                        <a16:creationId xmlns:a16="http://schemas.microsoft.com/office/drawing/2014/main" xmlns="" id="{B6EA05EC-D06C-454E-ADD5-13A42919431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09" name="直線接點 1808">
                    <a:extLst>
                      <a:ext uri="{FF2B5EF4-FFF2-40B4-BE49-F238E27FC236}">
                        <a16:creationId xmlns:a16="http://schemas.microsoft.com/office/drawing/2014/main" xmlns="" id="{991F0FCC-7A21-4BBF-8F52-4BBB7F4CA1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0" name="直線接點 1809">
                    <a:extLst>
                      <a:ext uri="{FF2B5EF4-FFF2-40B4-BE49-F238E27FC236}">
                        <a16:creationId xmlns:a16="http://schemas.microsoft.com/office/drawing/2014/main" xmlns="" id="{09F0535C-B71D-4DEE-B6FE-628ED61D1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07" name="直線接點 1806">
                  <a:extLst>
                    <a:ext uri="{FF2B5EF4-FFF2-40B4-BE49-F238E27FC236}">
                      <a16:creationId xmlns:a16="http://schemas.microsoft.com/office/drawing/2014/main" xmlns="" id="{E876C9E3-E2F7-400A-802A-A8336F382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1" name="群組 1810">
                <a:extLst>
                  <a:ext uri="{FF2B5EF4-FFF2-40B4-BE49-F238E27FC236}">
                    <a16:creationId xmlns:a16="http://schemas.microsoft.com/office/drawing/2014/main" xmlns="" id="{CEB50860-E398-4EDF-9D96-2D44E6A2BD8F}"/>
                  </a:ext>
                </a:extLst>
              </p:cNvPr>
              <p:cNvGrpSpPr/>
              <p:nvPr/>
            </p:nvGrpSpPr>
            <p:grpSpPr>
              <a:xfrm>
                <a:off x="6649657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12" name="群組 1811">
                  <a:extLst>
                    <a:ext uri="{FF2B5EF4-FFF2-40B4-BE49-F238E27FC236}">
                      <a16:creationId xmlns:a16="http://schemas.microsoft.com/office/drawing/2014/main" xmlns="" id="{AF374E38-9161-4B84-B9A0-1324111962DA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14" name="矩形 1813">
                    <a:extLst>
                      <a:ext uri="{FF2B5EF4-FFF2-40B4-BE49-F238E27FC236}">
                        <a16:creationId xmlns:a16="http://schemas.microsoft.com/office/drawing/2014/main" xmlns="" id="{09D9D133-B230-400E-8EA8-A421427ADF57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15" name="直線接點 1814">
                    <a:extLst>
                      <a:ext uri="{FF2B5EF4-FFF2-40B4-BE49-F238E27FC236}">
                        <a16:creationId xmlns:a16="http://schemas.microsoft.com/office/drawing/2014/main" xmlns="" id="{597DA3E8-B232-46C5-8374-867C51D062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6" name="直線接點 1815">
                    <a:extLst>
                      <a:ext uri="{FF2B5EF4-FFF2-40B4-BE49-F238E27FC236}">
                        <a16:creationId xmlns:a16="http://schemas.microsoft.com/office/drawing/2014/main" xmlns="" id="{750D62EA-B64E-4836-8024-C5FEDC4966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13" name="直線接點 1812">
                  <a:extLst>
                    <a:ext uri="{FF2B5EF4-FFF2-40B4-BE49-F238E27FC236}">
                      <a16:creationId xmlns:a16="http://schemas.microsoft.com/office/drawing/2014/main" xmlns="" id="{7D509A7D-272D-4B3D-B632-5FB3F48B15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7" name="群組 1816">
                <a:extLst>
                  <a:ext uri="{FF2B5EF4-FFF2-40B4-BE49-F238E27FC236}">
                    <a16:creationId xmlns:a16="http://schemas.microsoft.com/office/drawing/2014/main" xmlns="" id="{02B13DAD-7D3D-4A7D-BF4F-1E831D52AC6F}"/>
                  </a:ext>
                </a:extLst>
              </p:cNvPr>
              <p:cNvGrpSpPr/>
              <p:nvPr/>
            </p:nvGrpSpPr>
            <p:grpSpPr>
              <a:xfrm>
                <a:off x="7481603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18" name="群組 1817">
                  <a:extLst>
                    <a:ext uri="{FF2B5EF4-FFF2-40B4-BE49-F238E27FC236}">
                      <a16:creationId xmlns:a16="http://schemas.microsoft.com/office/drawing/2014/main" xmlns="" id="{666CCE51-0E8C-4DA1-BBF0-B791761EC6E4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20" name="矩形 1819">
                    <a:extLst>
                      <a:ext uri="{FF2B5EF4-FFF2-40B4-BE49-F238E27FC236}">
                        <a16:creationId xmlns:a16="http://schemas.microsoft.com/office/drawing/2014/main" xmlns="" id="{A5BDC200-A2C1-4E18-AC2A-DDC8630C90FD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21" name="直線接點 1820">
                    <a:extLst>
                      <a:ext uri="{FF2B5EF4-FFF2-40B4-BE49-F238E27FC236}">
                        <a16:creationId xmlns:a16="http://schemas.microsoft.com/office/drawing/2014/main" xmlns="" id="{6FF417BD-DBF6-4DA2-A1A6-9F768EAC19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2" name="直線接點 1821">
                    <a:extLst>
                      <a:ext uri="{FF2B5EF4-FFF2-40B4-BE49-F238E27FC236}">
                        <a16:creationId xmlns:a16="http://schemas.microsoft.com/office/drawing/2014/main" xmlns="" id="{0F308643-E7C6-4652-A474-40F27FA981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19" name="直線接點 1818">
                  <a:extLst>
                    <a:ext uri="{FF2B5EF4-FFF2-40B4-BE49-F238E27FC236}">
                      <a16:creationId xmlns:a16="http://schemas.microsoft.com/office/drawing/2014/main" xmlns="" id="{DE848989-89C8-486D-BDAC-DEA9B649F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3" name="群組 1822">
                <a:extLst>
                  <a:ext uri="{FF2B5EF4-FFF2-40B4-BE49-F238E27FC236}">
                    <a16:creationId xmlns:a16="http://schemas.microsoft.com/office/drawing/2014/main" xmlns="" id="{B6A84B3A-65F7-4938-B46A-6D1775D3F310}"/>
                  </a:ext>
                </a:extLst>
              </p:cNvPr>
              <p:cNvGrpSpPr/>
              <p:nvPr/>
            </p:nvGrpSpPr>
            <p:grpSpPr>
              <a:xfrm>
                <a:off x="8276139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24" name="群組 1823">
                  <a:extLst>
                    <a:ext uri="{FF2B5EF4-FFF2-40B4-BE49-F238E27FC236}">
                      <a16:creationId xmlns:a16="http://schemas.microsoft.com/office/drawing/2014/main" xmlns="" id="{FA77B8D5-16AD-4CA5-8F34-6CDE9E907FFF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26" name="矩形 1825">
                    <a:extLst>
                      <a:ext uri="{FF2B5EF4-FFF2-40B4-BE49-F238E27FC236}">
                        <a16:creationId xmlns:a16="http://schemas.microsoft.com/office/drawing/2014/main" xmlns="" id="{3BD1F3ED-EBD9-47C1-BAC9-B33A7ED9B194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27" name="直線接點 1826">
                    <a:extLst>
                      <a:ext uri="{FF2B5EF4-FFF2-40B4-BE49-F238E27FC236}">
                        <a16:creationId xmlns:a16="http://schemas.microsoft.com/office/drawing/2014/main" xmlns="" id="{0F5D123F-869E-4BCD-99A1-F34554C30E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8" name="直線接點 1827">
                    <a:extLst>
                      <a:ext uri="{FF2B5EF4-FFF2-40B4-BE49-F238E27FC236}">
                        <a16:creationId xmlns:a16="http://schemas.microsoft.com/office/drawing/2014/main" xmlns="" id="{A657D05D-CECA-4231-A753-C575DCFC7E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25" name="直線接點 1824">
                  <a:extLst>
                    <a:ext uri="{FF2B5EF4-FFF2-40B4-BE49-F238E27FC236}">
                      <a16:creationId xmlns:a16="http://schemas.microsoft.com/office/drawing/2014/main" xmlns="" id="{9AACB67A-9A82-4FF1-840D-1A2FBF579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9" name="群組 1828">
                <a:extLst>
                  <a:ext uri="{FF2B5EF4-FFF2-40B4-BE49-F238E27FC236}">
                    <a16:creationId xmlns:a16="http://schemas.microsoft.com/office/drawing/2014/main" xmlns="" id="{B690F094-0C2A-49B5-A641-F4500C2876AB}"/>
                  </a:ext>
                </a:extLst>
              </p:cNvPr>
              <p:cNvGrpSpPr/>
              <p:nvPr/>
            </p:nvGrpSpPr>
            <p:grpSpPr>
              <a:xfrm>
                <a:off x="9070675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30" name="群組 1829">
                  <a:extLst>
                    <a:ext uri="{FF2B5EF4-FFF2-40B4-BE49-F238E27FC236}">
                      <a16:creationId xmlns:a16="http://schemas.microsoft.com/office/drawing/2014/main" xmlns="" id="{70872DC7-CAA9-4787-827E-5A49CF9643B2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32" name="矩形 1831">
                    <a:extLst>
                      <a:ext uri="{FF2B5EF4-FFF2-40B4-BE49-F238E27FC236}">
                        <a16:creationId xmlns:a16="http://schemas.microsoft.com/office/drawing/2014/main" xmlns="" id="{9357BE05-AB9A-465E-96A2-E557C3D1131D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33" name="直線接點 1832">
                    <a:extLst>
                      <a:ext uri="{FF2B5EF4-FFF2-40B4-BE49-F238E27FC236}">
                        <a16:creationId xmlns:a16="http://schemas.microsoft.com/office/drawing/2014/main" xmlns="" id="{359B5DA4-3A9D-4BC8-937E-7F90C6D9CD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4" name="直線接點 1833">
                    <a:extLst>
                      <a:ext uri="{FF2B5EF4-FFF2-40B4-BE49-F238E27FC236}">
                        <a16:creationId xmlns:a16="http://schemas.microsoft.com/office/drawing/2014/main" xmlns="" id="{3DC0334D-CC02-4DD0-B76E-D4B0DC3354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1" name="直線接點 1830">
                  <a:extLst>
                    <a:ext uri="{FF2B5EF4-FFF2-40B4-BE49-F238E27FC236}">
                      <a16:creationId xmlns:a16="http://schemas.microsoft.com/office/drawing/2014/main" xmlns="" id="{40E4C92C-A9F8-4C08-8742-4798C3164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5" name="群組 1834">
                <a:extLst>
                  <a:ext uri="{FF2B5EF4-FFF2-40B4-BE49-F238E27FC236}">
                    <a16:creationId xmlns:a16="http://schemas.microsoft.com/office/drawing/2014/main" xmlns="" id="{7D2D2BA1-EF6D-4F74-9F85-C0B978498DF0}"/>
                  </a:ext>
                </a:extLst>
              </p:cNvPr>
              <p:cNvGrpSpPr/>
              <p:nvPr/>
            </p:nvGrpSpPr>
            <p:grpSpPr>
              <a:xfrm>
                <a:off x="9865211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36" name="群組 1835">
                  <a:extLst>
                    <a:ext uri="{FF2B5EF4-FFF2-40B4-BE49-F238E27FC236}">
                      <a16:creationId xmlns:a16="http://schemas.microsoft.com/office/drawing/2014/main" xmlns="" id="{57B623A6-1D63-475B-A9E6-543B6FED3FBF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38" name="矩形 1837">
                    <a:extLst>
                      <a:ext uri="{FF2B5EF4-FFF2-40B4-BE49-F238E27FC236}">
                        <a16:creationId xmlns:a16="http://schemas.microsoft.com/office/drawing/2014/main" xmlns="" id="{C4B25569-CDB0-4918-BD42-B0E8E3CEB80E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39" name="直線接點 1838">
                    <a:extLst>
                      <a:ext uri="{FF2B5EF4-FFF2-40B4-BE49-F238E27FC236}">
                        <a16:creationId xmlns:a16="http://schemas.microsoft.com/office/drawing/2014/main" xmlns="" id="{D843BD4A-8579-4528-A8C6-6E8E99861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0" name="直線接點 1839">
                    <a:extLst>
                      <a:ext uri="{FF2B5EF4-FFF2-40B4-BE49-F238E27FC236}">
                        <a16:creationId xmlns:a16="http://schemas.microsoft.com/office/drawing/2014/main" xmlns="" id="{9549772B-BADA-4C45-BD66-8059035BF0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7" name="直線接點 1836">
                  <a:extLst>
                    <a:ext uri="{FF2B5EF4-FFF2-40B4-BE49-F238E27FC236}">
                      <a16:creationId xmlns:a16="http://schemas.microsoft.com/office/drawing/2014/main" xmlns="" id="{7DE51361-B1CD-4943-809F-406071CE5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1" name="群組 1840">
                <a:extLst>
                  <a:ext uri="{FF2B5EF4-FFF2-40B4-BE49-F238E27FC236}">
                    <a16:creationId xmlns:a16="http://schemas.microsoft.com/office/drawing/2014/main" xmlns="" id="{8923EDE3-CF26-4EB7-AC6D-2C38409A026B}"/>
                  </a:ext>
                </a:extLst>
              </p:cNvPr>
              <p:cNvGrpSpPr/>
              <p:nvPr/>
            </p:nvGrpSpPr>
            <p:grpSpPr>
              <a:xfrm>
                <a:off x="10659747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42" name="群組 1841">
                  <a:extLst>
                    <a:ext uri="{FF2B5EF4-FFF2-40B4-BE49-F238E27FC236}">
                      <a16:creationId xmlns:a16="http://schemas.microsoft.com/office/drawing/2014/main" xmlns="" id="{D7A2CC4B-33D3-4CC0-A586-261D1EDB77F6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44" name="矩形 1843">
                    <a:extLst>
                      <a:ext uri="{FF2B5EF4-FFF2-40B4-BE49-F238E27FC236}">
                        <a16:creationId xmlns:a16="http://schemas.microsoft.com/office/drawing/2014/main" xmlns="" id="{E64B411D-16B4-4E20-9745-2C0DCDC6534E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45" name="直線接點 1844">
                    <a:extLst>
                      <a:ext uri="{FF2B5EF4-FFF2-40B4-BE49-F238E27FC236}">
                        <a16:creationId xmlns:a16="http://schemas.microsoft.com/office/drawing/2014/main" xmlns="" id="{96B145D7-8587-435A-A5BC-667D322F9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6" name="直線接點 1845">
                    <a:extLst>
                      <a:ext uri="{FF2B5EF4-FFF2-40B4-BE49-F238E27FC236}">
                        <a16:creationId xmlns:a16="http://schemas.microsoft.com/office/drawing/2014/main" xmlns="" id="{693DE009-CE33-4E48-95E3-7B6EE82613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43" name="直線接點 1842">
                  <a:extLst>
                    <a:ext uri="{FF2B5EF4-FFF2-40B4-BE49-F238E27FC236}">
                      <a16:creationId xmlns:a16="http://schemas.microsoft.com/office/drawing/2014/main" xmlns="" id="{7097B6FD-A92D-43E5-88C0-F7FB3EC068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7" name="群組 1846">
                <a:extLst>
                  <a:ext uri="{FF2B5EF4-FFF2-40B4-BE49-F238E27FC236}">
                    <a16:creationId xmlns:a16="http://schemas.microsoft.com/office/drawing/2014/main" xmlns="" id="{7A8C79E9-CD24-40C6-9818-763AF6A2645D}"/>
                  </a:ext>
                </a:extLst>
              </p:cNvPr>
              <p:cNvGrpSpPr/>
              <p:nvPr/>
            </p:nvGrpSpPr>
            <p:grpSpPr>
              <a:xfrm>
                <a:off x="11454283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48" name="群組 1847">
                  <a:extLst>
                    <a:ext uri="{FF2B5EF4-FFF2-40B4-BE49-F238E27FC236}">
                      <a16:creationId xmlns:a16="http://schemas.microsoft.com/office/drawing/2014/main" xmlns="" id="{66803327-DFFA-4DD3-B666-22E22F757209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50" name="矩形 1849">
                    <a:extLst>
                      <a:ext uri="{FF2B5EF4-FFF2-40B4-BE49-F238E27FC236}">
                        <a16:creationId xmlns:a16="http://schemas.microsoft.com/office/drawing/2014/main" xmlns="" id="{AC8BF7FD-C5F1-44BD-9EE2-6B12CC31907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51" name="直線接點 1850">
                    <a:extLst>
                      <a:ext uri="{FF2B5EF4-FFF2-40B4-BE49-F238E27FC236}">
                        <a16:creationId xmlns:a16="http://schemas.microsoft.com/office/drawing/2014/main" xmlns="" id="{CA7F5A4F-7B31-432D-AA0F-855A744DC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2" name="直線接點 1851">
                    <a:extLst>
                      <a:ext uri="{FF2B5EF4-FFF2-40B4-BE49-F238E27FC236}">
                        <a16:creationId xmlns:a16="http://schemas.microsoft.com/office/drawing/2014/main" xmlns="" id="{C19143A5-64FE-4E5D-AE85-91944229F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49" name="直線接點 1848">
                  <a:extLst>
                    <a:ext uri="{FF2B5EF4-FFF2-40B4-BE49-F238E27FC236}">
                      <a16:creationId xmlns:a16="http://schemas.microsoft.com/office/drawing/2014/main" xmlns="" id="{358BE6A6-87BD-45B8-B27D-756A2F5C8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3" name="群組 1852">
                <a:extLst>
                  <a:ext uri="{FF2B5EF4-FFF2-40B4-BE49-F238E27FC236}">
                    <a16:creationId xmlns:a16="http://schemas.microsoft.com/office/drawing/2014/main" xmlns="" id="{23A2041D-BD0A-4DCF-850C-6A5605402EB7}"/>
                  </a:ext>
                </a:extLst>
              </p:cNvPr>
              <p:cNvGrpSpPr/>
              <p:nvPr/>
            </p:nvGrpSpPr>
            <p:grpSpPr>
              <a:xfrm>
                <a:off x="12248819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54" name="群組 1853">
                  <a:extLst>
                    <a:ext uri="{FF2B5EF4-FFF2-40B4-BE49-F238E27FC236}">
                      <a16:creationId xmlns:a16="http://schemas.microsoft.com/office/drawing/2014/main" xmlns="" id="{218D6E85-D8F1-4D23-A97A-ED6404E49327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56" name="矩形 1855">
                    <a:extLst>
                      <a:ext uri="{FF2B5EF4-FFF2-40B4-BE49-F238E27FC236}">
                        <a16:creationId xmlns:a16="http://schemas.microsoft.com/office/drawing/2014/main" xmlns="" id="{F7EED023-8A29-4E9A-BE93-08E2D05CE80F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57" name="直線接點 1856">
                    <a:extLst>
                      <a:ext uri="{FF2B5EF4-FFF2-40B4-BE49-F238E27FC236}">
                        <a16:creationId xmlns:a16="http://schemas.microsoft.com/office/drawing/2014/main" xmlns="" id="{6E1CC212-9678-4DD4-A7C9-4620A248B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8" name="直線接點 1857">
                    <a:extLst>
                      <a:ext uri="{FF2B5EF4-FFF2-40B4-BE49-F238E27FC236}">
                        <a16:creationId xmlns:a16="http://schemas.microsoft.com/office/drawing/2014/main" xmlns="" id="{B14626C8-2C8B-45D4-A7BD-E73814E589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55" name="直線接點 1854">
                  <a:extLst>
                    <a:ext uri="{FF2B5EF4-FFF2-40B4-BE49-F238E27FC236}">
                      <a16:creationId xmlns:a16="http://schemas.microsoft.com/office/drawing/2014/main" xmlns="" id="{D953F8FD-DBF1-4DC5-A0E1-65CC5D41C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9" name="群組 1858">
                <a:extLst>
                  <a:ext uri="{FF2B5EF4-FFF2-40B4-BE49-F238E27FC236}">
                    <a16:creationId xmlns:a16="http://schemas.microsoft.com/office/drawing/2014/main" xmlns="" id="{BD0EFF97-653A-4AD9-96F4-846FFE751A9E}"/>
                  </a:ext>
                </a:extLst>
              </p:cNvPr>
              <p:cNvGrpSpPr/>
              <p:nvPr/>
            </p:nvGrpSpPr>
            <p:grpSpPr>
              <a:xfrm>
                <a:off x="13043355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60" name="群組 1859">
                  <a:extLst>
                    <a:ext uri="{FF2B5EF4-FFF2-40B4-BE49-F238E27FC236}">
                      <a16:creationId xmlns:a16="http://schemas.microsoft.com/office/drawing/2014/main" xmlns="" id="{0FF448E8-BD01-447F-A714-DBC9F0CDAF39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62" name="矩形 1861">
                    <a:extLst>
                      <a:ext uri="{FF2B5EF4-FFF2-40B4-BE49-F238E27FC236}">
                        <a16:creationId xmlns:a16="http://schemas.microsoft.com/office/drawing/2014/main" xmlns="" id="{D40033E1-845D-41F0-9448-CEE4618A000F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63" name="直線接點 1862">
                    <a:extLst>
                      <a:ext uri="{FF2B5EF4-FFF2-40B4-BE49-F238E27FC236}">
                        <a16:creationId xmlns:a16="http://schemas.microsoft.com/office/drawing/2014/main" xmlns="" id="{B405FDAE-7309-4265-B421-7AE093F2CB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4" name="直線接點 1863">
                    <a:extLst>
                      <a:ext uri="{FF2B5EF4-FFF2-40B4-BE49-F238E27FC236}">
                        <a16:creationId xmlns:a16="http://schemas.microsoft.com/office/drawing/2014/main" xmlns="" id="{A6612490-AF45-4C34-91C8-AEF6107640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61" name="直線接點 1860">
                  <a:extLst>
                    <a:ext uri="{FF2B5EF4-FFF2-40B4-BE49-F238E27FC236}">
                      <a16:creationId xmlns:a16="http://schemas.microsoft.com/office/drawing/2014/main" xmlns="" id="{A733F11B-5662-4B60-A2D1-EC69348F5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5" name="群組 1864">
                <a:extLst>
                  <a:ext uri="{FF2B5EF4-FFF2-40B4-BE49-F238E27FC236}">
                    <a16:creationId xmlns:a16="http://schemas.microsoft.com/office/drawing/2014/main" xmlns="" id="{47EF4006-B07B-4B1F-BB82-66B18EF7C95E}"/>
                  </a:ext>
                </a:extLst>
              </p:cNvPr>
              <p:cNvGrpSpPr/>
              <p:nvPr/>
            </p:nvGrpSpPr>
            <p:grpSpPr>
              <a:xfrm>
                <a:off x="13871713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66" name="群組 1865">
                  <a:extLst>
                    <a:ext uri="{FF2B5EF4-FFF2-40B4-BE49-F238E27FC236}">
                      <a16:creationId xmlns:a16="http://schemas.microsoft.com/office/drawing/2014/main" xmlns="" id="{8C4F5490-3C06-4727-8BAC-B1A54D2998EF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68" name="矩形 1867">
                    <a:extLst>
                      <a:ext uri="{FF2B5EF4-FFF2-40B4-BE49-F238E27FC236}">
                        <a16:creationId xmlns:a16="http://schemas.microsoft.com/office/drawing/2014/main" xmlns="" id="{7CB5D8FF-4E60-47C3-A4DA-26023D9792D6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69" name="直線接點 1868">
                    <a:extLst>
                      <a:ext uri="{FF2B5EF4-FFF2-40B4-BE49-F238E27FC236}">
                        <a16:creationId xmlns:a16="http://schemas.microsoft.com/office/drawing/2014/main" xmlns="" id="{2398FCEB-75C5-4061-86D5-ECF480674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0" name="直線接點 1869">
                    <a:extLst>
                      <a:ext uri="{FF2B5EF4-FFF2-40B4-BE49-F238E27FC236}">
                        <a16:creationId xmlns:a16="http://schemas.microsoft.com/office/drawing/2014/main" xmlns="" id="{66EC47B2-1FF2-4A59-8D8D-1418578D85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67" name="直線接點 1866">
                  <a:extLst>
                    <a:ext uri="{FF2B5EF4-FFF2-40B4-BE49-F238E27FC236}">
                      <a16:creationId xmlns:a16="http://schemas.microsoft.com/office/drawing/2014/main" xmlns="" id="{8AEA22D2-D0A3-4CBD-AF19-96AD6535F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1" name="群組 1870">
                <a:extLst>
                  <a:ext uri="{FF2B5EF4-FFF2-40B4-BE49-F238E27FC236}">
                    <a16:creationId xmlns:a16="http://schemas.microsoft.com/office/drawing/2014/main" xmlns="" id="{ACB9543F-00B0-43CF-9055-DE8CC831C1E9}"/>
                  </a:ext>
                </a:extLst>
              </p:cNvPr>
              <p:cNvGrpSpPr/>
              <p:nvPr/>
            </p:nvGrpSpPr>
            <p:grpSpPr>
              <a:xfrm>
                <a:off x="14666249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72" name="群組 1871">
                  <a:extLst>
                    <a:ext uri="{FF2B5EF4-FFF2-40B4-BE49-F238E27FC236}">
                      <a16:creationId xmlns:a16="http://schemas.microsoft.com/office/drawing/2014/main" xmlns="" id="{23C9A328-00B7-495A-9376-3C6EDE0DE6E0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74" name="矩形 1873">
                    <a:extLst>
                      <a:ext uri="{FF2B5EF4-FFF2-40B4-BE49-F238E27FC236}">
                        <a16:creationId xmlns:a16="http://schemas.microsoft.com/office/drawing/2014/main" xmlns="" id="{47291967-CAF1-48A1-B1B1-CECBBD5E4A84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75" name="直線接點 1874">
                    <a:extLst>
                      <a:ext uri="{FF2B5EF4-FFF2-40B4-BE49-F238E27FC236}">
                        <a16:creationId xmlns:a16="http://schemas.microsoft.com/office/drawing/2014/main" xmlns="" id="{79CBA683-EE2A-4B87-B4CF-D64CEC3540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6" name="直線接點 1875">
                    <a:extLst>
                      <a:ext uri="{FF2B5EF4-FFF2-40B4-BE49-F238E27FC236}">
                        <a16:creationId xmlns:a16="http://schemas.microsoft.com/office/drawing/2014/main" xmlns="" id="{ADDAA013-A2DD-4E06-B5B3-F7E8578C90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73" name="直線接點 1872">
                  <a:extLst>
                    <a:ext uri="{FF2B5EF4-FFF2-40B4-BE49-F238E27FC236}">
                      <a16:creationId xmlns:a16="http://schemas.microsoft.com/office/drawing/2014/main" xmlns="" id="{03F660C8-AFFF-47CA-B022-A2AF678D4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7" name="群組 1876">
                <a:extLst>
                  <a:ext uri="{FF2B5EF4-FFF2-40B4-BE49-F238E27FC236}">
                    <a16:creationId xmlns:a16="http://schemas.microsoft.com/office/drawing/2014/main" xmlns="" id="{90F053E5-941E-45EE-9739-87370580A522}"/>
                  </a:ext>
                </a:extLst>
              </p:cNvPr>
              <p:cNvGrpSpPr/>
              <p:nvPr/>
            </p:nvGrpSpPr>
            <p:grpSpPr>
              <a:xfrm>
                <a:off x="15460785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78" name="群組 1877">
                  <a:extLst>
                    <a:ext uri="{FF2B5EF4-FFF2-40B4-BE49-F238E27FC236}">
                      <a16:creationId xmlns:a16="http://schemas.microsoft.com/office/drawing/2014/main" xmlns="" id="{4ED4FBA9-FB63-4491-9057-A5142FDD8177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80" name="矩形 1879">
                    <a:extLst>
                      <a:ext uri="{FF2B5EF4-FFF2-40B4-BE49-F238E27FC236}">
                        <a16:creationId xmlns:a16="http://schemas.microsoft.com/office/drawing/2014/main" xmlns="" id="{098E2A2F-CF28-41BB-8FB5-3BA21DF2AD7E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81" name="直線接點 1880">
                    <a:extLst>
                      <a:ext uri="{FF2B5EF4-FFF2-40B4-BE49-F238E27FC236}">
                        <a16:creationId xmlns:a16="http://schemas.microsoft.com/office/drawing/2014/main" xmlns="" id="{AFAAFFB1-A468-4D50-B6D0-7A7882BEAF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2" name="直線接點 1881">
                    <a:extLst>
                      <a:ext uri="{FF2B5EF4-FFF2-40B4-BE49-F238E27FC236}">
                        <a16:creationId xmlns:a16="http://schemas.microsoft.com/office/drawing/2014/main" xmlns="" id="{D9CE29B0-29D7-4D3D-921E-41AA7B9C51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79" name="直線接點 1878">
                  <a:extLst>
                    <a:ext uri="{FF2B5EF4-FFF2-40B4-BE49-F238E27FC236}">
                      <a16:creationId xmlns:a16="http://schemas.microsoft.com/office/drawing/2014/main" xmlns="" id="{4E08703D-E8BB-4619-ACC4-BFB4F652D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3" name="群組 1882">
                <a:extLst>
                  <a:ext uri="{FF2B5EF4-FFF2-40B4-BE49-F238E27FC236}">
                    <a16:creationId xmlns:a16="http://schemas.microsoft.com/office/drawing/2014/main" xmlns="" id="{9EB9CD73-3385-46EA-9435-7AFF5B9C1307}"/>
                  </a:ext>
                </a:extLst>
              </p:cNvPr>
              <p:cNvGrpSpPr/>
              <p:nvPr/>
            </p:nvGrpSpPr>
            <p:grpSpPr>
              <a:xfrm>
                <a:off x="16255321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84" name="群組 1883">
                  <a:extLst>
                    <a:ext uri="{FF2B5EF4-FFF2-40B4-BE49-F238E27FC236}">
                      <a16:creationId xmlns:a16="http://schemas.microsoft.com/office/drawing/2014/main" xmlns="" id="{E06EAF2B-EEA3-4522-AE28-03B2BB855CB7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86" name="矩形 1885">
                    <a:extLst>
                      <a:ext uri="{FF2B5EF4-FFF2-40B4-BE49-F238E27FC236}">
                        <a16:creationId xmlns:a16="http://schemas.microsoft.com/office/drawing/2014/main" xmlns="" id="{90478312-9AF1-4B49-BCC2-45B25DCB05B7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87" name="直線接點 1886">
                    <a:extLst>
                      <a:ext uri="{FF2B5EF4-FFF2-40B4-BE49-F238E27FC236}">
                        <a16:creationId xmlns:a16="http://schemas.microsoft.com/office/drawing/2014/main" xmlns="" id="{59E45617-575B-4B37-9F5A-2DA259781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8" name="直線接點 1887">
                    <a:extLst>
                      <a:ext uri="{FF2B5EF4-FFF2-40B4-BE49-F238E27FC236}">
                        <a16:creationId xmlns:a16="http://schemas.microsoft.com/office/drawing/2014/main" xmlns="" id="{0BD44CF3-DCA0-4068-88C2-90AA4D25FF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85" name="直線接點 1884">
                  <a:extLst>
                    <a:ext uri="{FF2B5EF4-FFF2-40B4-BE49-F238E27FC236}">
                      <a16:creationId xmlns:a16="http://schemas.microsoft.com/office/drawing/2014/main" xmlns="" id="{BE52712A-7EDB-4FF8-AD1B-F4F565C47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9" name="群組 1888">
                <a:extLst>
                  <a:ext uri="{FF2B5EF4-FFF2-40B4-BE49-F238E27FC236}">
                    <a16:creationId xmlns:a16="http://schemas.microsoft.com/office/drawing/2014/main" xmlns="" id="{D869CA4B-1D67-4185-B640-AE3FCA150B3D}"/>
                  </a:ext>
                </a:extLst>
              </p:cNvPr>
              <p:cNvGrpSpPr/>
              <p:nvPr/>
            </p:nvGrpSpPr>
            <p:grpSpPr>
              <a:xfrm>
                <a:off x="17049857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90" name="群組 1889">
                  <a:extLst>
                    <a:ext uri="{FF2B5EF4-FFF2-40B4-BE49-F238E27FC236}">
                      <a16:creationId xmlns:a16="http://schemas.microsoft.com/office/drawing/2014/main" xmlns="" id="{F1051CDE-5310-41D5-9798-FC7497B5AF4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92" name="矩形 1891">
                    <a:extLst>
                      <a:ext uri="{FF2B5EF4-FFF2-40B4-BE49-F238E27FC236}">
                        <a16:creationId xmlns:a16="http://schemas.microsoft.com/office/drawing/2014/main" xmlns="" id="{3FB130C5-CBC4-4DFC-A63E-0020720F2AF9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93" name="直線接點 1892">
                    <a:extLst>
                      <a:ext uri="{FF2B5EF4-FFF2-40B4-BE49-F238E27FC236}">
                        <a16:creationId xmlns:a16="http://schemas.microsoft.com/office/drawing/2014/main" xmlns="" id="{E345A415-BC02-4B44-8A78-BD35A7678C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4" name="直線接點 1893">
                    <a:extLst>
                      <a:ext uri="{FF2B5EF4-FFF2-40B4-BE49-F238E27FC236}">
                        <a16:creationId xmlns:a16="http://schemas.microsoft.com/office/drawing/2014/main" xmlns="" id="{F497C4E8-FEDF-4A82-84E0-F83454BA60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91" name="直線接點 1890">
                  <a:extLst>
                    <a:ext uri="{FF2B5EF4-FFF2-40B4-BE49-F238E27FC236}">
                      <a16:creationId xmlns:a16="http://schemas.microsoft.com/office/drawing/2014/main" xmlns="" id="{73C8182A-2D2C-46FC-83EB-85D2476D1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5" name="群組 1894">
                <a:extLst>
                  <a:ext uri="{FF2B5EF4-FFF2-40B4-BE49-F238E27FC236}">
                    <a16:creationId xmlns:a16="http://schemas.microsoft.com/office/drawing/2014/main" xmlns="" id="{8615CEC2-EF3D-4B81-9481-607EA294D54E}"/>
                  </a:ext>
                </a:extLst>
              </p:cNvPr>
              <p:cNvGrpSpPr/>
              <p:nvPr/>
            </p:nvGrpSpPr>
            <p:grpSpPr>
              <a:xfrm>
                <a:off x="17844393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896" name="群組 1895">
                  <a:extLst>
                    <a:ext uri="{FF2B5EF4-FFF2-40B4-BE49-F238E27FC236}">
                      <a16:creationId xmlns:a16="http://schemas.microsoft.com/office/drawing/2014/main" xmlns="" id="{E0ABBB6A-B455-461A-BACA-8B49652EA45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898" name="矩形 1897">
                    <a:extLst>
                      <a:ext uri="{FF2B5EF4-FFF2-40B4-BE49-F238E27FC236}">
                        <a16:creationId xmlns:a16="http://schemas.microsoft.com/office/drawing/2014/main" xmlns="" id="{BA19F352-A8BC-4E38-8675-8A8CC36CA2C4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99" name="直線接點 1898">
                    <a:extLst>
                      <a:ext uri="{FF2B5EF4-FFF2-40B4-BE49-F238E27FC236}">
                        <a16:creationId xmlns:a16="http://schemas.microsoft.com/office/drawing/2014/main" xmlns="" id="{CD0B58AA-1B1D-4D23-B195-D280948771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0" name="直線接點 1899">
                    <a:extLst>
                      <a:ext uri="{FF2B5EF4-FFF2-40B4-BE49-F238E27FC236}">
                        <a16:creationId xmlns:a16="http://schemas.microsoft.com/office/drawing/2014/main" xmlns="" id="{0B88B945-4CF9-49CF-94F7-8667EDEA52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97" name="直線接點 1896">
                  <a:extLst>
                    <a:ext uri="{FF2B5EF4-FFF2-40B4-BE49-F238E27FC236}">
                      <a16:creationId xmlns:a16="http://schemas.microsoft.com/office/drawing/2014/main" xmlns="" id="{A05B7030-9404-4732-971D-A07B961F2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1" name="群組 1900">
                <a:extLst>
                  <a:ext uri="{FF2B5EF4-FFF2-40B4-BE49-F238E27FC236}">
                    <a16:creationId xmlns:a16="http://schemas.microsoft.com/office/drawing/2014/main" xmlns="" id="{FC817E25-2C3F-44D9-A7CE-334889E243C8}"/>
                  </a:ext>
                </a:extLst>
              </p:cNvPr>
              <p:cNvGrpSpPr/>
              <p:nvPr/>
            </p:nvGrpSpPr>
            <p:grpSpPr>
              <a:xfrm>
                <a:off x="18638929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902" name="群組 1901">
                  <a:extLst>
                    <a:ext uri="{FF2B5EF4-FFF2-40B4-BE49-F238E27FC236}">
                      <a16:creationId xmlns:a16="http://schemas.microsoft.com/office/drawing/2014/main" xmlns="" id="{55F1DE3C-1EA1-4ACF-AB43-8CB4C6977159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904" name="矩形 1903">
                    <a:extLst>
                      <a:ext uri="{FF2B5EF4-FFF2-40B4-BE49-F238E27FC236}">
                        <a16:creationId xmlns:a16="http://schemas.microsoft.com/office/drawing/2014/main" xmlns="" id="{3EA52D46-5F9D-4B92-908A-DA1381C2E12D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905" name="直線接點 1904">
                    <a:extLst>
                      <a:ext uri="{FF2B5EF4-FFF2-40B4-BE49-F238E27FC236}">
                        <a16:creationId xmlns:a16="http://schemas.microsoft.com/office/drawing/2014/main" xmlns="" id="{6CBACAD5-C01D-4B9D-9EFE-80CF3ECC17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6" name="直線接點 1905">
                    <a:extLst>
                      <a:ext uri="{FF2B5EF4-FFF2-40B4-BE49-F238E27FC236}">
                        <a16:creationId xmlns:a16="http://schemas.microsoft.com/office/drawing/2014/main" xmlns="" id="{0E465E94-9BC2-4837-A628-E0C70876D1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3" name="直線接點 1902">
                  <a:extLst>
                    <a:ext uri="{FF2B5EF4-FFF2-40B4-BE49-F238E27FC236}">
                      <a16:creationId xmlns:a16="http://schemas.microsoft.com/office/drawing/2014/main" xmlns="" id="{7738A27B-901C-433E-A5BF-7789C577B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7" name="群組 1906">
                <a:extLst>
                  <a:ext uri="{FF2B5EF4-FFF2-40B4-BE49-F238E27FC236}">
                    <a16:creationId xmlns:a16="http://schemas.microsoft.com/office/drawing/2014/main" xmlns="" id="{44C04FD2-DC1D-4924-ACE0-AE173BA0B973}"/>
                  </a:ext>
                </a:extLst>
              </p:cNvPr>
              <p:cNvGrpSpPr/>
              <p:nvPr/>
            </p:nvGrpSpPr>
            <p:grpSpPr>
              <a:xfrm>
                <a:off x="19433465" y="780757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1908" name="群組 1907">
                  <a:extLst>
                    <a:ext uri="{FF2B5EF4-FFF2-40B4-BE49-F238E27FC236}">
                      <a16:creationId xmlns:a16="http://schemas.microsoft.com/office/drawing/2014/main" xmlns="" id="{39B1E85A-DFA4-407E-88E5-FF9345B083E5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1910" name="矩形 1909">
                    <a:extLst>
                      <a:ext uri="{FF2B5EF4-FFF2-40B4-BE49-F238E27FC236}">
                        <a16:creationId xmlns:a16="http://schemas.microsoft.com/office/drawing/2014/main" xmlns="" id="{C9C08E87-56B8-4825-A14F-6D889648919B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911" name="直線接點 1910">
                    <a:extLst>
                      <a:ext uri="{FF2B5EF4-FFF2-40B4-BE49-F238E27FC236}">
                        <a16:creationId xmlns:a16="http://schemas.microsoft.com/office/drawing/2014/main" xmlns="" id="{68972B6B-2D6E-4D5E-B008-4F7E3F537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2" name="直線接點 1911">
                    <a:extLst>
                      <a:ext uri="{FF2B5EF4-FFF2-40B4-BE49-F238E27FC236}">
                        <a16:creationId xmlns:a16="http://schemas.microsoft.com/office/drawing/2014/main" xmlns="" id="{A417B9C6-270C-4539-805E-58CA5F4B3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9" name="直線接點 1908">
                  <a:extLst>
                    <a:ext uri="{FF2B5EF4-FFF2-40B4-BE49-F238E27FC236}">
                      <a16:creationId xmlns:a16="http://schemas.microsoft.com/office/drawing/2014/main" xmlns="" id="{BDE4DC20-5471-4542-B28E-ACC52E0680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3" name="群組 2872">
                <a:extLst>
                  <a:ext uri="{FF2B5EF4-FFF2-40B4-BE49-F238E27FC236}">
                    <a16:creationId xmlns:a16="http://schemas.microsoft.com/office/drawing/2014/main" xmlns="" id="{2299BFAB-0BBB-4C3C-9554-6B2B98EACD93}"/>
                  </a:ext>
                </a:extLst>
              </p:cNvPr>
              <p:cNvGrpSpPr/>
              <p:nvPr/>
            </p:nvGrpSpPr>
            <p:grpSpPr>
              <a:xfrm>
                <a:off x="-5306060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874" name="群組 2873">
                  <a:extLst>
                    <a:ext uri="{FF2B5EF4-FFF2-40B4-BE49-F238E27FC236}">
                      <a16:creationId xmlns:a16="http://schemas.microsoft.com/office/drawing/2014/main" xmlns="" id="{530DEA6E-0174-4842-BDDC-6348C60F1051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876" name="矩形 2875">
                    <a:extLst>
                      <a:ext uri="{FF2B5EF4-FFF2-40B4-BE49-F238E27FC236}">
                        <a16:creationId xmlns:a16="http://schemas.microsoft.com/office/drawing/2014/main" xmlns="" id="{316C9874-F286-41CD-98A6-9A23903BF0CA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77" name="直線接點 2876">
                    <a:extLst>
                      <a:ext uri="{FF2B5EF4-FFF2-40B4-BE49-F238E27FC236}">
                        <a16:creationId xmlns:a16="http://schemas.microsoft.com/office/drawing/2014/main" xmlns="" id="{B6AC4B75-4996-4C4A-8D7F-AA70D0AD89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8" name="直線接點 2877">
                    <a:extLst>
                      <a:ext uri="{FF2B5EF4-FFF2-40B4-BE49-F238E27FC236}">
                        <a16:creationId xmlns:a16="http://schemas.microsoft.com/office/drawing/2014/main" xmlns="" id="{53672043-CDDE-4CF3-99D0-A4BB99913B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75" name="直線接點 2874">
                  <a:extLst>
                    <a:ext uri="{FF2B5EF4-FFF2-40B4-BE49-F238E27FC236}">
                      <a16:creationId xmlns:a16="http://schemas.microsoft.com/office/drawing/2014/main" xmlns="" id="{7C23426F-2B97-4BF6-9C23-F12EE04DB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9" name="群組 2878">
                <a:extLst>
                  <a:ext uri="{FF2B5EF4-FFF2-40B4-BE49-F238E27FC236}">
                    <a16:creationId xmlns:a16="http://schemas.microsoft.com/office/drawing/2014/main" xmlns="" id="{AF52A89D-6F44-48C2-BB73-60D9B32885AD}"/>
                  </a:ext>
                </a:extLst>
              </p:cNvPr>
              <p:cNvGrpSpPr/>
              <p:nvPr/>
            </p:nvGrpSpPr>
            <p:grpSpPr>
              <a:xfrm>
                <a:off x="-4511524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880" name="群組 2879">
                  <a:extLst>
                    <a:ext uri="{FF2B5EF4-FFF2-40B4-BE49-F238E27FC236}">
                      <a16:creationId xmlns:a16="http://schemas.microsoft.com/office/drawing/2014/main" xmlns="" id="{F3A88D6E-5874-4861-A1EC-8907521DA55D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882" name="矩形 2881">
                    <a:extLst>
                      <a:ext uri="{FF2B5EF4-FFF2-40B4-BE49-F238E27FC236}">
                        <a16:creationId xmlns:a16="http://schemas.microsoft.com/office/drawing/2014/main" xmlns="" id="{71B0184C-372C-4AEA-AC7D-7B8BD5F7058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83" name="直線接點 2882">
                    <a:extLst>
                      <a:ext uri="{FF2B5EF4-FFF2-40B4-BE49-F238E27FC236}">
                        <a16:creationId xmlns:a16="http://schemas.microsoft.com/office/drawing/2014/main" xmlns="" id="{9AFF2293-89D2-4D06-A5FE-8EA37A9D2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4" name="直線接點 2883">
                    <a:extLst>
                      <a:ext uri="{FF2B5EF4-FFF2-40B4-BE49-F238E27FC236}">
                        <a16:creationId xmlns:a16="http://schemas.microsoft.com/office/drawing/2014/main" xmlns="" id="{B384BA97-2443-4C66-87EE-7F2C72BA9C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81" name="直線接點 2880">
                  <a:extLst>
                    <a:ext uri="{FF2B5EF4-FFF2-40B4-BE49-F238E27FC236}">
                      <a16:creationId xmlns:a16="http://schemas.microsoft.com/office/drawing/2014/main" xmlns="" id="{5670F920-9DB5-402E-B9B4-B530505CA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5" name="群組 2884">
                <a:extLst>
                  <a:ext uri="{FF2B5EF4-FFF2-40B4-BE49-F238E27FC236}">
                    <a16:creationId xmlns:a16="http://schemas.microsoft.com/office/drawing/2014/main" xmlns="" id="{D0D7414E-B2E4-4105-8320-2B788DC825D4}"/>
                  </a:ext>
                </a:extLst>
              </p:cNvPr>
              <p:cNvGrpSpPr/>
              <p:nvPr/>
            </p:nvGrpSpPr>
            <p:grpSpPr>
              <a:xfrm>
                <a:off x="-3716988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886" name="群組 2885">
                  <a:extLst>
                    <a:ext uri="{FF2B5EF4-FFF2-40B4-BE49-F238E27FC236}">
                      <a16:creationId xmlns:a16="http://schemas.microsoft.com/office/drawing/2014/main" xmlns="" id="{4D7739F9-8313-4F6C-90C5-55DA865A18E6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888" name="矩形 2887">
                    <a:extLst>
                      <a:ext uri="{FF2B5EF4-FFF2-40B4-BE49-F238E27FC236}">
                        <a16:creationId xmlns:a16="http://schemas.microsoft.com/office/drawing/2014/main" xmlns="" id="{5D5CABAE-4B16-4F83-9DAA-10C45C001E38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89" name="直線接點 2888">
                    <a:extLst>
                      <a:ext uri="{FF2B5EF4-FFF2-40B4-BE49-F238E27FC236}">
                        <a16:creationId xmlns:a16="http://schemas.microsoft.com/office/drawing/2014/main" xmlns="" id="{AAF53671-7DDE-416D-B720-54D4F6A321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0" name="直線接點 2889">
                    <a:extLst>
                      <a:ext uri="{FF2B5EF4-FFF2-40B4-BE49-F238E27FC236}">
                        <a16:creationId xmlns:a16="http://schemas.microsoft.com/office/drawing/2014/main" xmlns="" id="{69BAAFEC-47E1-4E75-B1C8-191A893C11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87" name="直線接點 2886">
                  <a:extLst>
                    <a:ext uri="{FF2B5EF4-FFF2-40B4-BE49-F238E27FC236}">
                      <a16:creationId xmlns:a16="http://schemas.microsoft.com/office/drawing/2014/main" xmlns="" id="{499509C2-65A5-4D8F-BBBC-2FCFDCD546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1" name="群組 2890">
                <a:extLst>
                  <a:ext uri="{FF2B5EF4-FFF2-40B4-BE49-F238E27FC236}">
                    <a16:creationId xmlns:a16="http://schemas.microsoft.com/office/drawing/2014/main" xmlns="" id="{1CEF6AB1-7AF0-482B-9077-F4E4C410F03C}"/>
                  </a:ext>
                </a:extLst>
              </p:cNvPr>
              <p:cNvGrpSpPr/>
              <p:nvPr/>
            </p:nvGrpSpPr>
            <p:grpSpPr>
              <a:xfrm>
                <a:off x="-2922452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892" name="群組 2891">
                  <a:extLst>
                    <a:ext uri="{FF2B5EF4-FFF2-40B4-BE49-F238E27FC236}">
                      <a16:creationId xmlns:a16="http://schemas.microsoft.com/office/drawing/2014/main" xmlns="" id="{9544B6E0-1146-4B74-BB95-AAC30C7BB0C5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894" name="矩形 2893">
                    <a:extLst>
                      <a:ext uri="{FF2B5EF4-FFF2-40B4-BE49-F238E27FC236}">
                        <a16:creationId xmlns:a16="http://schemas.microsoft.com/office/drawing/2014/main" xmlns="" id="{7FAEB0AB-6F0E-4201-8ED0-98AA37D27C4A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95" name="直線接點 2894">
                    <a:extLst>
                      <a:ext uri="{FF2B5EF4-FFF2-40B4-BE49-F238E27FC236}">
                        <a16:creationId xmlns:a16="http://schemas.microsoft.com/office/drawing/2014/main" xmlns="" id="{B7778D8D-F6A5-4773-AB09-929257E39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6" name="直線接點 2895">
                    <a:extLst>
                      <a:ext uri="{FF2B5EF4-FFF2-40B4-BE49-F238E27FC236}">
                        <a16:creationId xmlns:a16="http://schemas.microsoft.com/office/drawing/2014/main" xmlns="" id="{4EE7A5D7-310C-4D8E-A2A1-2B7630239A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93" name="直線接點 2892">
                  <a:extLst>
                    <a:ext uri="{FF2B5EF4-FFF2-40B4-BE49-F238E27FC236}">
                      <a16:creationId xmlns:a16="http://schemas.microsoft.com/office/drawing/2014/main" xmlns="" id="{C5209502-CCD4-4421-A993-FAC0F86849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7" name="群組 2896">
                <a:extLst>
                  <a:ext uri="{FF2B5EF4-FFF2-40B4-BE49-F238E27FC236}">
                    <a16:creationId xmlns:a16="http://schemas.microsoft.com/office/drawing/2014/main" xmlns="" id="{329782D1-0F9E-4B7A-9C28-EB1D99C08F8E}"/>
                  </a:ext>
                </a:extLst>
              </p:cNvPr>
              <p:cNvGrpSpPr/>
              <p:nvPr/>
            </p:nvGrpSpPr>
            <p:grpSpPr>
              <a:xfrm>
                <a:off x="-2127916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898" name="群組 2897">
                  <a:extLst>
                    <a:ext uri="{FF2B5EF4-FFF2-40B4-BE49-F238E27FC236}">
                      <a16:creationId xmlns:a16="http://schemas.microsoft.com/office/drawing/2014/main" xmlns="" id="{D42ECFC9-BE3F-476A-A185-7FC023A8EF91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00" name="矩形 2899">
                    <a:extLst>
                      <a:ext uri="{FF2B5EF4-FFF2-40B4-BE49-F238E27FC236}">
                        <a16:creationId xmlns:a16="http://schemas.microsoft.com/office/drawing/2014/main" xmlns="" id="{BDBB4C3A-B84C-42A1-8E99-86AC8F62E54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01" name="直線接點 2900">
                    <a:extLst>
                      <a:ext uri="{FF2B5EF4-FFF2-40B4-BE49-F238E27FC236}">
                        <a16:creationId xmlns:a16="http://schemas.microsoft.com/office/drawing/2014/main" xmlns="" id="{5D09C315-99A0-45EB-A22C-F2D1ADE63A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2" name="直線接點 2901">
                    <a:extLst>
                      <a:ext uri="{FF2B5EF4-FFF2-40B4-BE49-F238E27FC236}">
                        <a16:creationId xmlns:a16="http://schemas.microsoft.com/office/drawing/2014/main" xmlns="" id="{07A4F2E2-AB8A-49A0-8C11-AF5F649F8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99" name="直線接點 2898">
                  <a:extLst>
                    <a:ext uri="{FF2B5EF4-FFF2-40B4-BE49-F238E27FC236}">
                      <a16:creationId xmlns:a16="http://schemas.microsoft.com/office/drawing/2014/main" xmlns="" id="{FF667729-F701-47E4-991F-32473CE19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3" name="群組 2902">
                <a:extLst>
                  <a:ext uri="{FF2B5EF4-FFF2-40B4-BE49-F238E27FC236}">
                    <a16:creationId xmlns:a16="http://schemas.microsoft.com/office/drawing/2014/main" xmlns="" id="{A6A20DC4-5DFC-4D48-8A84-0F82F518131B}"/>
                  </a:ext>
                </a:extLst>
              </p:cNvPr>
              <p:cNvGrpSpPr/>
              <p:nvPr/>
            </p:nvGrpSpPr>
            <p:grpSpPr>
              <a:xfrm>
                <a:off x="-1333380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04" name="群組 2903">
                  <a:extLst>
                    <a:ext uri="{FF2B5EF4-FFF2-40B4-BE49-F238E27FC236}">
                      <a16:creationId xmlns:a16="http://schemas.microsoft.com/office/drawing/2014/main" xmlns="" id="{30742CB9-C8F9-41DF-B4FD-5DCA4E907E1C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06" name="矩形 2905">
                    <a:extLst>
                      <a:ext uri="{FF2B5EF4-FFF2-40B4-BE49-F238E27FC236}">
                        <a16:creationId xmlns:a16="http://schemas.microsoft.com/office/drawing/2014/main" xmlns="" id="{0F4BBA3F-85C2-4023-B20E-5AC8BEC5F714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07" name="直線接點 2906">
                    <a:extLst>
                      <a:ext uri="{FF2B5EF4-FFF2-40B4-BE49-F238E27FC236}">
                        <a16:creationId xmlns:a16="http://schemas.microsoft.com/office/drawing/2014/main" xmlns="" id="{3ABBDB74-2A56-452F-8157-D7035BBF7B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8" name="直線接點 2907">
                    <a:extLst>
                      <a:ext uri="{FF2B5EF4-FFF2-40B4-BE49-F238E27FC236}">
                        <a16:creationId xmlns:a16="http://schemas.microsoft.com/office/drawing/2014/main" xmlns="" id="{9419A3EA-AEC0-4699-8977-DEFF69F7A6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05" name="直線接點 2904">
                  <a:extLst>
                    <a:ext uri="{FF2B5EF4-FFF2-40B4-BE49-F238E27FC236}">
                      <a16:creationId xmlns:a16="http://schemas.microsoft.com/office/drawing/2014/main" xmlns="" id="{E018E8C2-E718-47E1-A68C-D8675A5D2D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9" name="群組 2908">
                <a:extLst>
                  <a:ext uri="{FF2B5EF4-FFF2-40B4-BE49-F238E27FC236}">
                    <a16:creationId xmlns:a16="http://schemas.microsoft.com/office/drawing/2014/main" xmlns="" id="{5E6A8EFE-167C-4FA5-A829-E2C68053CF84}"/>
                  </a:ext>
                </a:extLst>
              </p:cNvPr>
              <p:cNvGrpSpPr/>
              <p:nvPr/>
            </p:nvGrpSpPr>
            <p:grpSpPr>
              <a:xfrm>
                <a:off x="-538844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10" name="群組 2909">
                  <a:extLst>
                    <a:ext uri="{FF2B5EF4-FFF2-40B4-BE49-F238E27FC236}">
                      <a16:creationId xmlns:a16="http://schemas.microsoft.com/office/drawing/2014/main" xmlns="" id="{2D600798-4A95-4103-9870-B6F8E7FC0E89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12" name="矩形 2911">
                    <a:extLst>
                      <a:ext uri="{FF2B5EF4-FFF2-40B4-BE49-F238E27FC236}">
                        <a16:creationId xmlns:a16="http://schemas.microsoft.com/office/drawing/2014/main" xmlns="" id="{5580050A-020F-4582-9D2D-379643C4B0F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13" name="直線接點 2912">
                    <a:extLst>
                      <a:ext uri="{FF2B5EF4-FFF2-40B4-BE49-F238E27FC236}">
                        <a16:creationId xmlns:a16="http://schemas.microsoft.com/office/drawing/2014/main" xmlns="" id="{EE8FF92C-ED4D-4A42-B891-A90CA4A904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4" name="直線接點 2913">
                    <a:extLst>
                      <a:ext uri="{FF2B5EF4-FFF2-40B4-BE49-F238E27FC236}">
                        <a16:creationId xmlns:a16="http://schemas.microsoft.com/office/drawing/2014/main" xmlns="" id="{4E6EE0C7-229A-4DCE-BDC9-A5AD6F043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11" name="直線接點 2910">
                  <a:extLst>
                    <a:ext uri="{FF2B5EF4-FFF2-40B4-BE49-F238E27FC236}">
                      <a16:creationId xmlns:a16="http://schemas.microsoft.com/office/drawing/2014/main" xmlns="" id="{73050141-4B76-4543-B058-EA4D45E64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5" name="群組 2914">
                <a:extLst>
                  <a:ext uri="{FF2B5EF4-FFF2-40B4-BE49-F238E27FC236}">
                    <a16:creationId xmlns:a16="http://schemas.microsoft.com/office/drawing/2014/main" xmlns="" id="{4A54F23A-DDF2-4012-9EE5-3BA21C82974D}"/>
                  </a:ext>
                </a:extLst>
              </p:cNvPr>
              <p:cNvGrpSpPr/>
              <p:nvPr/>
            </p:nvGrpSpPr>
            <p:grpSpPr>
              <a:xfrm>
                <a:off x="255692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16" name="群組 2915">
                  <a:extLst>
                    <a:ext uri="{FF2B5EF4-FFF2-40B4-BE49-F238E27FC236}">
                      <a16:creationId xmlns:a16="http://schemas.microsoft.com/office/drawing/2014/main" xmlns="" id="{73AA666D-544F-48D6-9018-D438004F888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18" name="矩形 2917">
                    <a:extLst>
                      <a:ext uri="{FF2B5EF4-FFF2-40B4-BE49-F238E27FC236}">
                        <a16:creationId xmlns:a16="http://schemas.microsoft.com/office/drawing/2014/main" xmlns="" id="{BCAA8066-D593-4070-AB87-BC30B5F5A347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19" name="直線接點 2918">
                    <a:extLst>
                      <a:ext uri="{FF2B5EF4-FFF2-40B4-BE49-F238E27FC236}">
                        <a16:creationId xmlns:a16="http://schemas.microsoft.com/office/drawing/2014/main" xmlns="" id="{27CEEC95-46C3-401C-A064-CFA48D9975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0" name="直線接點 2919">
                    <a:extLst>
                      <a:ext uri="{FF2B5EF4-FFF2-40B4-BE49-F238E27FC236}">
                        <a16:creationId xmlns:a16="http://schemas.microsoft.com/office/drawing/2014/main" xmlns="" id="{AFD20AF5-06D4-4A5F-BEE1-57724B6D3D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17" name="直線接點 2916">
                  <a:extLst>
                    <a:ext uri="{FF2B5EF4-FFF2-40B4-BE49-F238E27FC236}">
                      <a16:creationId xmlns:a16="http://schemas.microsoft.com/office/drawing/2014/main" xmlns="" id="{ED0BD77F-DFD1-48B1-8A6B-0EC39BF1E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1" name="群組 2920">
                <a:extLst>
                  <a:ext uri="{FF2B5EF4-FFF2-40B4-BE49-F238E27FC236}">
                    <a16:creationId xmlns:a16="http://schemas.microsoft.com/office/drawing/2014/main" xmlns="" id="{DA433F18-5018-4029-BD73-1C450F88D11C}"/>
                  </a:ext>
                </a:extLst>
              </p:cNvPr>
              <p:cNvGrpSpPr/>
              <p:nvPr/>
            </p:nvGrpSpPr>
            <p:grpSpPr>
              <a:xfrm>
                <a:off x="1084050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22" name="群組 2921">
                  <a:extLst>
                    <a:ext uri="{FF2B5EF4-FFF2-40B4-BE49-F238E27FC236}">
                      <a16:creationId xmlns:a16="http://schemas.microsoft.com/office/drawing/2014/main" xmlns="" id="{EDAF1E39-9534-440D-B105-0415F2872DE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24" name="矩形 2923">
                    <a:extLst>
                      <a:ext uri="{FF2B5EF4-FFF2-40B4-BE49-F238E27FC236}">
                        <a16:creationId xmlns:a16="http://schemas.microsoft.com/office/drawing/2014/main" xmlns="" id="{4F0081FB-B2F6-45B0-A2B2-F901AB52BE3F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25" name="直線接點 2924">
                    <a:extLst>
                      <a:ext uri="{FF2B5EF4-FFF2-40B4-BE49-F238E27FC236}">
                        <a16:creationId xmlns:a16="http://schemas.microsoft.com/office/drawing/2014/main" xmlns="" id="{43D783FC-2CCD-46A1-9A95-BB03F1EC67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6" name="直線接點 2925">
                    <a:extLst>
                      <a:ext uri="{FF2B5EF4-FFF2-40B4-BE49-F238E27FC236}">
                        <a16:creationId xmlns:a16="http://schemas.microsoft.com/office/drawing/2014/main" xmlns="" id="{214006E9-7B81-4500-8F8E-1F301F6EB9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23" name="直線接點 2922">
                  <a:extLst>
                    <a:ext uri="{FF2B5EF4-FFF2-40B4-BE49-F238E27FC236}">
                      <a16:creationId xmlns:a16="http://schemas.microsoft.com/office/drawing/2014/main" xmlns="" id="{9E251068-89AE-4284-9AE3-DC186981AE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7" name="群組 2926">
                <a:extLst>
                  <a:ext uri="{FF2B5EF4-FFF2-40B4-BE49-F238E27FC236}">
                    <a16:creationId xmlns:a16="http://schemas.microsoft.com/office/drawing/2014/main" xmlns="" id="{412CF0D3-DF26-4270-BAC7-47209A04788B}"/>
                  </a:ext>
                </a:extLst>
              </p:cNvPr>
              <p:cNvGrpSpPr/>
              <p:nvPr/>
            </p:nvGrpSpPr>
            <p:grpSpPr>
              <a:xfrm>
                <a:off x="1878586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28" name="群組 2927">
                  <a:extLst>
                    <a:ext uri="{FF2B5EF4-FFF2-40B4-BE49-F238E27FC236}">
                      <a16:creationId xmlns:a16="http://schemas.microsoft.com/office/drawing/2014/main" xmlns="" id="{E2912B03-AB8F-4E2F-9D68-21F957ABD7B6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30" name="矩形 2929">
                    <a:extLst>
                      <a:ext uri="{FF2B5EF4-FFF2-40B4-BE49-F238E27FC236}">
                        <a16:creationId xmlns:a16="http://schemas.microsoft.com/office/drawing/2014/main" xmlns="" id="{1CACB8DC-7450-493B-9CF5-230D57EFD39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31" name="直線接點 2930">
                    <a:extLst>
                      <a:ext uri="{FF2B5EF4-FFF2-40B4-BE49-F238E27FC236}">
                        <a16:creationId xmlns:a16="http://schemas.microsoft.com/office/drawing/2014/main" xmlns="" id="{C79452E1-99B9-4EF5-86D0-9C4BBF6A00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2" name="直線接點 2931">
                    <a:extLst>
                      <a:ext uri="{FF2B5EF4-FFF2-40B4-BE49-F238E27FC236}">
                        <a16:creationId xmlns:a16="http://schemas.microsoft.com/office/drawing/2014/main" xmlns="" id="{8D1516BA-95A9-44B5-BD0A-93DCD1823C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29" name="直線接點 2928">
                  <a:extLst>
                    <a:ext uri="{FF2B5EF4-FFF2-40B4-BE49-F238E27FC236}">
                      <a16:creationId xmlns:a16="http://schemas.microsoft.com/office/drawing/2014/main" xmlns="" id="{15183EB1-367F-4B90-906E-E2383D0EB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3" name="群組 2932">
                <a:extLst>
                  <a:ext uri="{FF2B5EF4-FFF2-40B4-BE49-F238E27FC236}">
                    <a16:creationId xmlns:a16="http://schemas.microsoft.com/office/drawing/2014/main" xmlns="" id="{077A94EC-7AF1-46A9-ABBB-E22B0A51064D}"/>
                  </a:ext>
                </a:extLst>
              </p:cNvPr>
              <p:cNvGrpSpPr/>
              <p:nvPr/>
            </p:nvGrpSpPr>
            <p:grpSpPr>
              <a:xfrm>
                <a:off x="2673122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34" name="群組 2933">
                  <a:extLst>
                    <a:ext uri="{FF2B5EF4-FFF2-40B4-BE49-F238E27FC236}">
                      <a16:creationId xmlns:a16="http://schemas.microsoft.com/office/drawing/2014/main" xmlns="" id="{172B6E89-FF03-450E-8B50-5622A25EAEAF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36" name="矩形 2935">
                    <a:extLst>
                      <a:ext uri="{FF2B5EF4-FFF2-40B4-BE49-F238E27FC236}">
                        <a16:creationId xmlns:a16="http://schemas.microsoft.com/office/drawing/2014/main" xmlns="" id="{647B0EA1-5C9A-4E88-88F2-1C8EF92F8EBD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37" name="直線接點 2936">
                    <a:extLst>
                      <a:ext uri="{FF2B5EF4-FFF2-40B4-BE49-F238E27FC236}">
                        <a16:creationId xmlns:a16="http://schemas.microsoft.com/office/drawing/2014/main" xmlns="" id="{E4349E55-6B71-4CCC-8679-9EE27FBF74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8" name="直線接點 2937">
                    <a:extLst>
                      <a:ext uri="{FF2B5EF4-FFF2-40B4-BE49-F238E27FC236}">
                        <a16:creationId xmlns:a16="http://schemas.microsoft.com/office/drawing/2014/main" xmlns="" id="{5D7CD07F-1984-4FD7-ADA5-7793CFF63E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35" name="直線接點 2934">
                  <a:extLst>
                    <a:ext uri="{FF2B5EF4-FFF2-40B4-BE49-F238E27FC236}">
                      <a16:creationId xmlns:a16="http://schemas.microsoft.com/office/drawing/2014/main" xmlns="" id="{7531F94C-5637-41B9-9E90-9AA2B1699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9" name="群組 2938">
                <a:extLst>
                  <a:ext uri="{FF2B5EF4-FFF2-40B4-BE49-F238E27FC236}">
                    <a16:creationId xmlns:a16="http://schemas.microsoft.com/office/drawing/2014/main" xmlns="" id="{7A290EA9-A0F8-4A28-AFF1-C0E27E893344}"/>
                  </a:ext>
                </a:extLst>
              </p:cNvPr>
              <p:cNvGrpSpPr/>
              <p:nvPr/>
            </p:nvGrpSpPr>
            <p:grpSpPr>
              <a:xfrm>
                <a:off x="3467658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40" name="群組 2939">
                  <a:extLst>
                    <a:ext uri="{FF2B5EF4-FFF2-40B4-BE49-F238E27FC236}">
                      <a16:creationId xmlns:a16="http://schemas.microsoft.com/office/drawing/2014/main" xmlns="" id="{61CED0AD-2F91-4884-90B2-920AB8BA5FC5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42" name="矩形 2941">
                    <a:extLst>
                      <a:ext uri="{FF2B5EF4-FFF2-40B4-BE49-F238E27FC236}">
                        <a16:creationId xmlns:a16="http://schemas.microsoft.com/office/drawing/2014/main" xmlns="" id="{E98E2445-65D0-4177-BD05-EB87B23DA8BB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43" name="直線接點 2942">
                    <a:extLst>
                      <a:ext uri="{FF2B5EF4-FFF2-40B4-BE49-F238E27FC236}">
                        <a16:creationId xmlns:a16="http://schemas.microsoft.com/office/drawing/2014/main" xmlns="" id="{4E103ACB-6FC9-4F16-82C4-48F6BF2969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4" name="直線接點 2943">
                    <a:extLst>
                      <a:ext uri="{FF2B5EF4-FFF2-40B4-BE49-F238E27FC236}">
                        <a16:creationId xmlns:a16="http://schemas.microsoft.com/office/drawing/2014/main" xmlns="" id="{400150C4-64FF-485B-B653-B27FB17B97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41" name="直線接點 2940">
                  <a:extLst>
                    <a:ext uri="{FF2B5EF4-FFF2-40B4-BE49-F238E27FC236}">
                      <a16:creationId xmlns:a16="http://schemas.microsoft.com/office/drawing/2014/main" xmlns="" id="{62D1BFFE-0DFE-4068-B368-476B4F2F5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5" name="群組 2944">
                <a:extLst>
                  <a:ext uri="{FF2B5EF4-FFF2-40B4-BE49-F238E27FC236}">
                    <a16:creationId xmlns:a16="http://schemas.microsoft.com/office/drawing/2014/main" xmlns="" id="{F73FC56B-548E-47E3-86B7-AFD603F43CD4}"/>
                  </a:ext>
                </a:extLst>
              </p:cNvPr>
              <p:cNvGrpSpPr/>
              <p:nvPr/>
            </p:nvGrpSpPr>
            <p:grpSpPr>
              <a:xfrm>
                <a:off x="4262194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46" name="群組 2945">
                  <a:extLst>
                    <a:ext uri="{FF2B5EF4-FFF2-40B4-BE49-F238E27FC236}">
                      <a16:creationId xmlns:a16="http://schemas.microsoft.com/office/drawing/2014/main" xmlns="" id="{3D243C9A-2F12-4920-BBD7-1E409D4E7C1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48" name="矩形 2947">
                    <a:extLst>
                      <a:ext uri="{FF2B5EF4-FFF2-40B4-BE49-F238E27FC236}">
                        <a16:creationId xmlns:a16="http://schemas.microsoft.com/office/drawing/2014/main" xmlns="" id="{7CA0B23D-C34A-431C-8387-DF84D2C108F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49" name="直線接點 2948">
                    <a:extLst>
                      <a:ext uri="{FF2B5EF4-FFF2-40B4-BE49-F238E27FC236}">
                        <a16:creationId xmlns:a16="http://schemas.microsoft.com/office/drawing/2014/main" xmlns="" id="{61E4312D-4220-4396-976A-C16DE2DF1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0" name="直線接點 2949">
                    <a:extLst>
                      <a:ext uri="{FF2B5EF4-FFF2-40B4-BE49-F238E27FC236}">
                        <a16:creationId xmlns:a16="http://schemas.microsoft.com/office/drawing/2014/main" xmlns="" id="{9CAB6980-035E-42B7-9379-432A126C96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47" name="直線接點 2946">
                  <a:extLst>
                    <a:ext uri="{FF2B5EF4-FFF2-40B4-BE49-F238E27FC236}">
                      <a16:creationId xmlns:a16="http://schemas.microsoft.com/office/drawing/2014/main" xmlns="" id="{4563A22D-79EA-4D23-BD44-9603C3DE4A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1" name="群組 2950">
                <a:extLst>
                  <a:ext uri="{FF2B5EF4-FFF2-40B4-BE49-F238E27FC236}">
                    <a16:creationId xmlns:a16="http://schemas.microsoft.com/office/drawing/2014/main" xmlns="" id="{4E686C1F-6DD0-4B03-A86B-F334D7394BE1}"/>
                  </a:ext>
                </a:extLst>
              </p:cNvPr>
              <p:cNvGrpSpPr/>
              <p:nvPr/>
            </p:nvGrpSpPr>
            <p:grpSpPr>
              <a:xfrm>
                <a:off x="5056730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52" name="群組 2951">
                  <a:extLst>
                    <a:ext uri="{FF2B5EF4-FFF2-40B4-BE49-F238E27FC236}">
                      <a16:creationId xmlns:a16="http://schemas.microsoft.com/office/drawing/2014/main" xmlns="" id="{790277C5-E327-4625-812F-196F83AE1D5C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54" name="矩形 2953">
                    <a:extLst>
                      <a:ext uri="{FF2B5EF4-FFF2-40B4-BE49-F238E27FC236}">
                        <a16:creationId xmlns:a16="http://schemas.microsoft.com/office/drawing/2014/main" xmlns="" id="{B8A79580-7C2A-4605-89DF-99C56C189697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55" name="直線接點 2954">
                    <a:extLst>
                      <a:ext uri="{FF2B5EF4-FFF2-40B4-BE49-F238E27FC236}">
                        <a16:creationId xmlns:a16="http://schemas.microsoft.com/office/drawing/2014/main" xmlns="" id="{0B74A0F4-AF9A-416C-854C-1388FE6764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6" name="直線接點 2955">
                    <a:extLst>
                      <a:ext uri="{FF2B5EF4-FFF2-40B4-BE49-F238E27FC236}">
                        <a16:creationId xmlns:a16="http://schemas.microsoft.com/office/drawing/2014/main" xmlns="" id="{E070C501-876D-4E25-8D50-CC531F6673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53" name="直線接點 2952">
                  <a:extLst>
                    <a:ext uri="{FF2B5EF4-FFF2-40B4-BE49-F238E27FC236}">
                      <a16:creationId xmlns:a16="http://schemas.microsoft.com/office/drawing/2014/main" xmlns="" id="{743759EA-E9CC-487D-97D3-85CB1A4D2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7" name="群組 2956">
                <a:extLst>
                  <a:ext uri="{FF2B5EF4-FFF2-40B4-BE49-F238E27FC236}">
                    <a16:creationId xmlns:a16="http://schemas.microsoft.com/office/drawing/2014/main" xmlns="" id="{59EB8C42-A222-4730-9292-9608A9694A07}"/>
                  </a:ext>
                </a:extLst>
              </p:cNvPr>
              <p:cNvGrpSpPr/>
              <p:nvPr/>
            </p:nvGrpSpPr>
            <p:grpSpPr>
              <a:xfrm>
                <a:off x="5851266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58" name="群組 2957">
                  <a:extLst>
                    <a:ext uri="{FF2B5EF4-FFF2-40B4-BE49-F238E27FC236}">
                      <a16:creationId xmlns:a16="http://schemas.microsoft.com/office/drawing/2014/main" xmlns="" id="{2E7654E7-3AE7-4CBB-A977-88A1488819AA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60" name="矩形 2959">
                    <a:extLst>
                      <a:ext uri="{FF2B5EF4-FFF2-40B4-BE49-F238E27FC236}">
                        <a16:creationId xmlns:a16="http://schemas.microsoft.com/office/drawing/2014/main" xmlns="" id="{F9E3D019-AC52-48FA-B636-60BEA4E2CE0B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61" name="直線接點 2960">
                    <a:extLst>
                      <a:ext uri="{FF2B5EF4-FFF2-40B4-BE49-F238E27FC236}">
                        <a16:creationId xmlns:a16="http://schemas.microsoft.com/office/drawing/2014/main" xmlns="" id="{E85BF60A-3A33-43CD-8103-E3577949F5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2" name="直線接點 2961">
                    <a:extLst>
                      <a:ext uri="{FF2B5EF4-FFF2-40B4-BE49-F238E27FC236}">
                        <a16:creationId xmlns:a16="http://schemas.microsoft.com/office/drawing/2014/main" xmlns="" id="{D3DF2F62-0CAB-4675-A39D-E1850788D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59" name="直線接點 2958">
                  <a:extLst>
                    <a:ext uri="{FF2B5EF4-FFF2-40B4-BE49-F238E27FC236}">
                      <a16:creationId xmlns:a16="http://schemas.microsoft.com/office/drawing/2014/main" xmlns="" id="{14314AD2-0F8B-4BAF-83AC-5E24B975CA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3" name="群組 2962">
                <a:extLst>
                  <a:ext uri="{FF2B5EF4-FFF2-40B4-BE49-F238E27FC236}">
                    <a16:creationId xmlns:a16="http://schemas.microsoft.com/office/drawing/2014/main" xmlns="" id="{D590B65E-F13E-4F3D-900B-C6F9ACF3902E}"/>
                  </a:ext>
                </a:extLst>
              </p:cNvPr>
              <p:cNvGrpSpPr/>
              <p:nvPr/>
            </p:nvGrpSpPr>
            <p:grpSpPr>
              <a:xfrm>
                <a:off x="6645802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64" name="群組 2963">
                  <a:extLst>
                    <a:ext uri="{FF2B5EF4-FFF2-40B4-BE49-F238E27FC236}">
                      <a16:creationId xmlns:a16="http://schemas.microsoft.com/office/drawing/2014/main" xmlns="" id="{98BB27DB-47E2-421B-BCC9-0BC435622255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66" name="矩形 2965">
                    <a:extLst>
                      <a:ext uri="{FF2B5EF4-FFF2-40B4-BE49-F238E27FC236}">
                        <a16:creationId xmlns:a16="http://schemas.microsoft.com/office/drawing/2014/main" xmlns="" id="{13F39FD8-D104-4A0F-9F37-187741E9B18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67" name="直線接點 2966">
                    <a:extLst>
                      <a:ext uri="{FF2B5EF4-FFF2-40B4-BE49-F238E27FC236}">
                        <a16:creationId xmlns:a16="http://schemas.microsoft.com/office/drawing/2014/main" xmlns="" id="{DBEDF0D9-37F9-4432-BF59-DDFBC509B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8" name="直線接點 2967">
                    <a:extLst>
                      <a:ext uri="{FF2B5EF4-FFF2-40B4-BE49-F238E27FC236}">
                        <a16:creationId xmlns:a16="http://schemas.microsoft.com/office/drawing/2014/main" xmlns="" id="{9AA1098C-57BD-40CA-9892-16110B67C8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65" name="直線接點 2964">
                  <a:extLst>
                    <a:ext uri="{FF2B5EF4-FFF2-40B4-BE49-F238E27FC236}">
                      <a16:creationId xmlns:a16="http://schemas.microsoft.com/office/drawing/2014/main" xmlns="" id="{D1F4C802-E820-423F-9959-E76D5F597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9" name="群組 2968">
                <a:extLst>
                  <a:ext uri="{FF2B5EF4-FFF2-40B4-BE49-F238E27FC236}">
                    <a16:creationId xmlns:a16="http://schemas.microsoft.com/office/drawing/2014/main" xmlns="" id="{5237AC2D-3FB8-41D0-999D-458A9C0CAE8E}"/>
                  </a:ext>
                </a:extLst>
              </p:cNvPr>
              <p:cNvGrpSpPr/>
              <p:nvPr/>
            </p:nvGrpSpPr>
            <p:grpSpPr>
              <a:xfrm>
                <a:off x="7477748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70" name="群組 2969">
                  <a:extLst>
                    <a:ext uri="{FF2B5EF4-FFF2-40B4-BE49-F238E27FC236}">
                      <a16:creationId xmlns:a16="http://schemas.microsoft.com/office/drawing/2014/main" xmlns="" id="{5D0AF850-1AFF-4474-AE44-6E4A8E2D703A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72" name="矩形 2971">
                    <a:extLst>
                      <a:ext uri="{FF2B5EF4-FFF2-40B4-BE49-F238E27FC236}">
                        <a16:creationId xmlns:a16="http://schemas.microsoft.com/office/drawing/2014/main" xmlns="" id="{4BC58162-BC11-4DBB-BBB1-47DCEF20095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73" name="直線接點 2972">
                    <a:extLst>
                      <a:ext uri="{FF2B5EF4-FFF2-40B4-BE49-F238E27FC236}">
                        <a16:creationId xmlns:a16="http://schemas.microsoft.com/office/drawing/2014/main" xmlns="" id="{22EB42D0-FBD8-4AC4-8FFA-D6C4E791A3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4" name="直線接點 2973">
                    <a:extLst>
                      <a:ext uri="{FF2B5EF4-FFF2-40B4-BE49-F238E27FC236}">
                        <a16:creationId xmlns:a16="http://schemas.microsoft.com/office/drawing/2014/main" xmlns="" id="{CC874CF3-E6C6-4676-8B60-30A270481D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71" name="直線接點 2970">
                  <a:extLst>
                    <a:ext uri="{FF2B5EF4-FFF2-40B4-BE49-F238E27FC236}">
                      <a16:creationId xmlns:a16="http://schemas.microsoft.com/office/drawing/2014/main" xmlns="" id="{FE95F38C-AF48-40C3-A88E-B60C0BA10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5" name="群組 2974">
                <a:extLst>
                  <a:ext uri="{FF2B5EF4-FFF2-40B4-BE49-F238E27FC236}">
                    <a16:creationId xmlns:a16="http://schemas.microsoft.com/office/drawing/2014/main" xmlns="" id="{97AB2863-0E64-4481-BB92-A913273BE168}"/>
                  </a:ext>
                </a:extLst>
              </p:cNvPr>
              <p:cNvGrpSpPr/>
              <p:nvPr/>
            </p:nvGrpSpPr>
            <p:grpSpPr>
              <a:xfrm>
                <a:off x="8272284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76" name="群組 2975">
                  <a:extLst>
                    <a:ext uri="{FF2B5EF4-FFF2-40B4-BE49-F238E27FC236}">
                      <a16:creationId xmlns:a16="http://schemas.microsoft.com/office/drawing/2014/main" xmlns="" id="{0D45016B-96A2-4AD2-84A4-BD554CE6FEBF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78" name="矩形 2977">
                    <a:extLst>
                      <a:ext uri="{FF2B5EF4-FFF2-40B4-BE49-F238E27FC236}">
                        <a16:creationId xmlns:a16="http://schemas.microsoft.com/office/drawing/2014/main" xmlns="" id="{03347ADC-E458-407B-90BF-C18051CFD071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79" name="直線接點 2978">
                    <a:extLst>
                      <a:ext uri="{FF2B5EF4-FFF2-40B4-BE49-F238E27FC236}">
                        <a16:creationId xmlns:a16="http://schemas.microsoft.com/office/drawing/2014/main" xmlns="" id="{17C43157-38F8-4A17-ABD6-15FD167585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0" name="直線接點 2979">
                    <a:extLst>
                      <a:ext uri="{FF2B5EF4-FFF2-40B4-BE49-F238E27FC236}">
                        <a16:creationId xmlns:a16="http://schemas.microsoft.com/office/drawing/2014/main" xmlns="" id="{75FDB4A6-A574-47D9-A258-7814C32779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77" name="直線接點 2976">
                  <a:extLst>
                    <a:ext uri="{FF2B5EF4-FFF2-40B4-BE49-F238E27FC236}">
                      <a16:creationId xmlns:a16="http://schemas.microsoft.com/office/drawing/2014/main" xmlns="" id="{41335D32-DF11-4C69-BF50-C54D6D43B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1" name="群組 2980">
                <a:extLst>
                  <a:ext uri="{FF2B5EF4-FFF2-40B4-BE49-F238E27FC236}">
                    <a16:creationId xmlns:a16="http://schemas.microsoft.com/office/drawing/2014/main" xmlns="" id="{6716A14B-AC2E-4E38-9308-F3A20CBB0D32}"/>
                  </a:ext>
                </a:extLst>
              </p:cNvPr>
              <p:cNvGrpSpPr/>
              <p:nvPr/>
            </p:nvGrpSpPr>
            <p:grpSpPr>
              <a:xfrm>
                <a:off x="9066820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82" name="群組 2981">
                  <a:extLst>
                    <a:ext uri="{FF2B5EF4-FFF2-40B4-BE49-F238E27FC236}">
                      <a16:creationId xmlns:a16="http://schemas.microsoft.com/office/drawing/2014/main" xmlns="" id="{F9C0CDC8-FC27-4680-AEAE-F7619E964C97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84" name="矩形 2983">
                    <a:extLst>
                      <a:ext uri="{FF2B5EF4-FFF2-40B4-BE49-F238E27FC236}">
                        <a16:creationId xmlns:a16="http://schemas.microsoft.com/office/drawing/2014/main" xmlns="" id="{85B27A6B-A7F1-48A1-9819-2BC884E780D0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85" name="直線接點 2984">
                    <a:extLst>
                      <a:ext uri="{FF2B5EF4-FFF2-40B4-BE49-F238E27FC236}">
                        <a16:creationId xmlns:a16="http://schemas.microsoft.com/office/drawing/2014/main" xmlns="" id="{19DA7250-5DDC-4790-AD9C-D9FE4987FF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6" name="直線接點 2985">
                    <a:extLst>
                      <a:ext uri="{FF2B5EF4-FFF2-40B4-BE49-F238E27FC236}">
                        <a16:creationId xmlns:a16="http://schemas.microsoft.com/office/drawing/2014/main" xmlns="" id="{A8E440CD-38BB-4DD5-AEB1-E82ADA12FD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83" name="直線接點 2982">
                  <a:extLst>
                    <a:ext uri="{FF2B5EF4-FFF2-40B4-BE49-F238E27FC236}">
                      <a16:creationId xmlns:a16="http://schemas.microsoft.com/office/drawing/2014/main" xmlns="" id="{C610D548-3FD7-4ED5-A494-5C9E4DBE67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7" name="群組 2986">
                <a:extLst>
                  <a:ext uri="{FF2B5EF4-FFF2-40B4-BE49-F238E27FC236}">
                    <a16:creationId xmlns:a16="http://schemas.microsoft.com/office/drawing/2014/main" xmlns="" id="{3FA55A77-B880-416B-BCB2-BBB8A1AC068E}"/>
                  </a:ext>
                </a:extLst>
              </p:cNvPr>
              <p:cNvGrpSpPr/>
              <p:nvPr/>
            </p:nvGrpSpPr>
            <p:grpSpPr>
              <a:xfrm>
                <a:off x="9861356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88" name="群組 2987">
                  <a:extLst>
                    <a:ext uri="{FF2B5EF4-FFF2-40B4-BE49-F238E27FC236}">
                      <a16:creationId xmlns:a16="http://schemas.microsoft.com/office/drawing/2014/main" xmlns="" id="{F02F5EC8-83B5-4AB0-A033-8D3852A53281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90" name="矩形 2989">
                    <a:extLst>
                      <a:ext uri="{FF2B5EF4-FFF2-40B4-BE49-F238E27FC236}">
                        <a16:creationId xmlns:a16="http://schemas.microsoft.com/office/drawing/2014/main" xmlns="" id="{0405DE15-1404-4790-8984-7D709868E8F4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91" name="直線接點 2990">
                    <a:extLst>
                      <a:ext uri="{FF2B5EF4-FFF2-40B4-BE49-F238E27FC236}">
                        <a16:creationId xmlns:a16="http://schemas.microsoft.com/office/drawing/2014/main" xmlns="" id="{0F484E12-7BFC-493F-A38F-9B09613124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2" name="直線接點 2991">
                    <a:extLst>
                      <a:ext uri="{FF2B5EF4-FFF2-40B4-BE49-F238E27FC236}">
                        <a16:creationId xmlns:a16="http://schemas.microsoft.com/office/drawing/2014/main" xmlns="" id="{42AC8354-FB21-469F-A35C-007280C857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89" name="直線接點 2988">
                  <a:extLst>
                    <a:ext uri="{FF2B5EF4-FFF2-40B4-BE49-F238E27FC236}">
                      <a16:creationId xmlns:a16="http://schemas.microsoft.com/office/drawing/2014/main" xmlns="" id="{50F24E57-175A-41FA-90F1-31F8DC593D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3" name="群組 2992">
                <a:extLst>
                  <a:ext uri="{FF2B5EF4-FFF2-40B4-BE49-F238E27FC236}">
                    <a16:creationId xmlns:a16="http://schemas.microsoft.com/office/drawing/2014/main" xmlns="" id="{BF57E4AC-3103-4344-BD9C-0937D774426F}"/>
                  </a:ext>
                </a:extLst>
              </p:cNvPr>
              <p:cNvGrpSpPr/>
              <p:nvPr/>
            </p:nvGrpSpPr>
            <p:grpSpPr>
              <a:xfrm>
                <a:off x="10655892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2994" name="群組 2993">
                  <a:extLst>
                    <a:ext uri="{FF2B5EF4-FFF2-40B4-BE49-F238E27FC236}">
                      <a16:creationId xmlns:a16="http://schemas.microsoft.com/office/drawing/2014/main" xmlns="" id="{C25C8961-847A-4AC2-B7A8-883CA5B5322E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2996" name="矩形 2995">
                    <a:extLst>
                      <a:ext uri="{FF2B5EF4-FFF2-40B4-BE49-F238E27FC236}">
                        <a16:creationId xmlns:a16="http://schemas.microsoft.com/office/drawing/2014/main" xmlns="" id="{A2494051-A54B-4D0D-BB01-E28E02B4131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97" name="直線接點 2996">
                    <a:extLst>
                      <a:ext uri="{FF2B5EF4-FFF2-40B4-BE49-F238E27FC236}">
                        <a16:creationId xmlns:a16="http://schemas.microsoft.com/office/drawing/2014/main" xmlns="" id="{528A31F8-72A4-451D-925D-93B7B4E215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8" name="直線接點 2997">
                    <a:extLst>
                      <a:ext uri="{FF2B5EF4-FFF2-40B4-BE49-F238E27FC236}">
                        <a16:creationId xmlns:a16="http://schemas.microsoft.com/office/drawing/2014/main" xmlns="" id="{EB3BF74F-ED63-4CB3-9A86-202DDB21D3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95" name="直線接點 2994">
                  <a:extLst>
                    <a:ext uri="{FF2B5EF4-FFF2-40B4-BE49-F238E27FC236}">
                      <a16:creationId xmlns:a16="http://schemas.microsoft.com/office/drawing/2014/main" xmlns="" id="{214E01B0-2233-4C55-B8C6-5EFCD047B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9" name="群組 2998">
                <a:extLst>
                  <a:ext uri="{FF2B5EF4-FFF2-40B4-BE49-F238E27FC236}">
                    <a16:creationId xmlns:a16="http://schemas.microsoft.com/office/drawing/2014/main" xmlns="" id="{9F706D26-8E98-4573-AA52-FAD30926BD7A}"/>
                  </a:ext>
                </a:extLst>
              </p:cNvPr>
              <p:cNvGrpSpPr/>
              <p:nvPr/>
            </p:nvGrpSpPr>
            <p:grpSpPr>
              <a:xfrm>
                <a:off x="11450428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00" name="群組 2999">
                  <a:extLst>
                    <a:ext uri="{FF2B5EF4-FFF2-40B4-BE49-F238E27FC236}">
                      <a16:creationId xmlns:a16="http://schemas.microsoft.com/office/drawing/2014/main" xmlns="" id="{0BE018FB-E63A-44E7-9272-0F8516694B6E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02" name="矩形 3001">
                    <a:extLst>
                      <a:ext uri="{FF2B5EF4-FFF2-40B4-BE49-F238E27FC236}">
                        <a16:creationId xmlns:a16="http://schemas.microsoft.com/office/drawing/2014/main" xmlns="" id="{B35CE90F-0DBD-4E46-B74A-1089F090543C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03" name="直線接點 3002">
                    <a:extLst>
                      <a:ext uri="{FF2B5EF4-FFF2-40B4-BE49-F238E27FC236}">
                        <a16:creationId xmlns:a16="http://schemas.microsoft.com/office/drawing/2014/main" xmlns="" id="{150545BA-1386-48F0-A1F2-9F3DDE0D0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4" name="直線接點 3003">
                    <a:extLst>
                      <a:ext uri="{FF2B5EF4-FFF2-40B4-BE49-F238E27FC236}">
                        <a16:creationId xmlns:a16="http://schemas.microsoft.com/office/drawing/2014/main" xmlns="" id="{AFDA397D-CE33-4FAD-8FB7-A2D963EB05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01" name="直線接點 3000">
                  <a:extLst>
                    <a:ext uri="{FF2B5EF4-FFF2-40B4-BE49-F238E27FC236}">
                      <a16:creationId xmlns:a16="http://schemas.microsoft.com/office/drawing/2014/main" xmlns="" id="{A22BA30B-8D43-40D0-87B6-F557F93056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5" name="群組 3004">
                <a:extLst>
                  <a:ext uri="{FF2B5EF4-FFF2-40B4-BE49-F238E27FC236}">
                    <a16:creationId xmlns:a16="http://schemas.microsoft.com/office/drawing/2014/main" xmlns="" id="{BFA70D9A-58C7-4273-BAF9-E6AA7259FB23}"/>
                  </a:ext>
                </a:extLst>
              </p:cNvPr>
              <p:cNvGrpSpPr/>
              <p:nvPr/>
            </p:nvGrpSpPr>
            <p:grpSpPr>
              <a:xfrm>
                <a:off x="12244964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06" name="群組 3005">
                  <a:extLst>
                    <a:ext uri="{FF2B5EF4-FFF2-40B4-BE49-F238E27FC236}">
                      <a16:creationId xmlns:a16="http://schemas.microsoft.com/office/drawing/2014/main" xmlns="" id="{975B2A7C-3999-498B-A328-C4087F74CC79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08" name="矩形 3007">
                    <a:extLst>
                      <a:ext uri="{FF2B5EF4-FFF2-40B4-BE49-F238E27FC236}">
                        <a16:creationId xmlns:a16="http://schemas.microsoft.com/office/drawing/2014/main" xmlns="" id="{281D3D91-0698-4E2F-B5B3-0C49BE297F6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09" name="直線接點 3008">
                    <a:extLst>
                      <a:ext uri="{FF2B5EF4-FFF2-40B4-BE49-F238E27FC236}">
                        <a16:creationId xmlns:a16="http://schemas.microsoft.com/office/drawing/2014/main" xmlns="" id="{9270DD34-47BD-4B26-BD61-9229058541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0" name="直線接點 3009">
                    <a:extLst>
                      <a:ext uri="{FF2B5EF4-FFF2-40B4-BE49-F238E27FC236}">
                        <a16:creationId xmlns:a16="http://schemas.microsoft.com/office/drawing/2014/main" xmlns="" id="{54EDBCED-2E19-44C9-954C-026E893BE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07" name="直線接點 3006">
                  <a:extLst>
                    <a:ext uri="{FF2B5EF4-FFF2-40B4-BE49-F238E27FC236}">
                      <a16:creationId xmlns:a16="http://schemas.microsoft.com/office/drawing/2014/main" xmlns="" id="{66788469-5E04-48F5-BE0B-4F0281394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1" name="群組 3010">
                <a:extLst>
                  <a:ext uri="{FF2B5EF4-FFF2-40B4-BE49-F238E27FC236}">
                    <a16:creationId xmlns:a16="http://schemas.microsoft.com/office/drawing/2014/main" xmlns="" id="{8FE7D71A-CB13-4123-B0DA-00000CECA1B5}"/>
                  </a:ext>
                </a:extLst>
              </p:cNvPr>
              <p:cNvGrpSpPr/>
              <p:nvPr/>
            </p:nvGrpSpPr>
            <p:grpSpPr>
              <a:xfrm>
                <a:off x="13039500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12" name="群組 3011">
                  <a:extLst>
                    <a:ext uri="{FF2B5EF4-FFF2-40B4-BE49-F238E27FC236}">
                      <a16:creationId xmlns:a16="http://schemas.microsoft.com/office/drawing/2014/main" xmlns="" id="{536390BD-D24A-4D33-970A-B80F400D0E9E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14" name="矩形 3013">
                    <a:extLst>
                      <a:ext uri="{FF2B5EF4-FFF2-40B4-BE49-F238E27FC236}">
                        <a16:creationId xmlns:a16="http://schemas.microsoft.com/office/drawing/2014/main" xmlns="" id="{A04E4CB8-3D09-48F6-98E0-72B098E4B3E9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15" name="直線接點 3014">
                    <a:extLst>
                      <a:ext uri="{FF2B5EF4-FFF2-40B4-BE49-F238E27FC236}">
                        <a16:creationId xmlns:a16="http://schemas.microsoft.com/office/drawing/2014/main" xmlns="" id="{43E7535D-FCD6-42BC-8488-8FFB035569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6" name="直線接點 3015">
                    <a:extLst>
                      <a:ext uri="{FF2B5EF4-FFF2-40B4-BE49-F238E27FC236}">
                        <a16:creationId xmlns:a16="http://schemas.microsoft.com/office/drawing/2014/main" xmlns="" id="{B9AF5812-D118-4697-A8C9-B2CA026F65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13" name="直線接點 3012">
                  <a:extLst>
                    <a:ext uri="{FF2B5EF4-FFF2-40B4-BE49-F238E27FC236}">
                      <a16:creationId xmlns:a16="http://schemas.microsoft.com/office/drawing/2014/main" xmlns="" id="{96BFD975-E765-4463-BAB4-A8B22F8D3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7" name="群組 3016">
                <a:extLst>
                  <a:ext uri="{FF2B5EF4-FFF2-40B4-BE49-F238E27FC236}">
                    <a16:creationId xmlns:a16="http://schemas.microsoft.com/office/drawing/2014/main" xmlns="" id="{2D347A7B-403D-4455-A644-23C214D37FF5}"/>
                  </a:ext>
                </a:extLst>
              </p:cNvPr>
              <p:cNvGrpSpPr/>
              <p:nvPr/>
            </p:nvGrpSpPr>
            <p:grpSpPr>
              <a:xfrm>
                <a:off x="13867858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18" name="群組 3017">
                  <a:extLst>
                    <a:ext uri="{FF2B5EF4-FFF2-40B4-BE49-F238E27FC236}">
                      <a16:creationId xmlns:a16="http://schemas.microsoft.com/office/drawing/2014/main" xmlns="" id="{381046EC-6052-4B1C-83F0-E85E25E215D6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20" name="矩形 3019">
                    <a:extLst>
                      <a:ext uri="{FF2B5EF4-FFF2-40B4-BE49-F238E27FC236}">
                        <a16:creationId xmlns:a16="http://schemas.microsoft.com/office/drawing/2014/main" xmlns="" id="{25AE1026-A715-4DBB-830B-F6DC409DD225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21" name="直線接點 3020">
                    <a:extLst>
                      <a:ext uri="{FF2B5EF4-FFF2-40B4-BE49-F238E27FC236}">
                        <a16:creationId xmlns:a16="http://schemas.microsoft.com/office/drawing/2014/main" xmlns="" id="{69879EF8-9DA5-4B7B-9C7A-40D4CB5A95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2" name="直線接點 3021">
                    <a:extLst>
                      <a:ext uri="{FF2B5EF4-FFF2-40B4-BE49-F238E27FC236}">
                        <a16:creationId xmlns:a16="http://schemas.microsoft.com/office/drawing/2014/main" xmlns="" id="{163F55F7-99A5-42D1-AE2E-C98BAAF00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19" name="直線接點 3018">
                  <a:extLst>
                    <a:ext uri="{FF2B5EF4-FFF2-40B4-BE49-F238E27FC236}">
                      <a16:creationId xmlns:a16="http://schemas.microsoft.com/office/drawing/2014/main" xmlns="" id="{E728988A-DD96-4AB1-A0E2-B44FB6EF5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3" name="群組 3022">
                <a:extLst>
                  <a:ext uri="{FF2B5EF4-FFF2-40B4-BE49-F238E27FC236}">
                    <a16:creationId xmlns:a16="http://schemas.microsoft.com/office/drawing/2014/main" xmlns="" id="{0742C240-BEE9-415F-9388-EDD5EC725873}"/>
                  </a:ext>
                </a:extLst>
              </p:cNvPr>
              <p:cNvGrpSpPr/>
              <p:nvPr/>
            </p:nvGrpSpPr>
            <p:grpSpPr>
              <a:xfrm>
                <a:off x="14662394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24" name="群組 3023">
                  <a:extLst>
                    <a:ext uri="{FF2B5EF4-FFF2-40B4-BE49-F238E27FC236}">
                      <a16:creationId xmlns:a16="http://schemas.microsoft.com/office/drawing/2014/main" xmlns="" id="{88AA1B15-BFBA-4BDC-B198-2818E12CB0F7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26" name="矩形 3025">
                    <a:extLst>
                      <a:ext uri="{FF2B5EF4-FFF2-40B4-BE49-F238E27FC236}">
                        <a16:creationId xmlns:a16="http://schemas.microsoft.com/office/drawing/2014/main" xmlns="" id="{76BD0E90-0313-4ACC-A524-02D7865500E7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27" name="直線接點 3026">
                    <a:extLst>
                      <a:ext uri="{FF2B5EF4-FFF2-40B4-BE49-F238E27FC236}">
                        <a16:creationId xmlns:a16="http://schemas.microsoft.com/office/drawing/2014/main" xmlns="" id="{EBDBBE82-8CFF-4CE2-AB43-DAAC5DE08C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8" name="直線接點 3027">
                    <a:extLst>
                      <a:ext uri="{FF2B5EF4-FFF2-40B4-BE49-F238E27FC236}">
                        <a16:creationId xmlns:a16="http://schemas.microsoft.com/office/drawing/2014/main" xmlns="" id="{84322947-204F-411D-8418-F0FE91F3AD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25" name="直線接點 3024">
                  <a:extLst>
                    <a:ext uri="{FF2B5EF4-FFF2-40B4-BE49-F238E27FC236}">
                      <a16:creationId xmlns:a16="http://schemas.microsoft.com/office/drawing/2014/main" xmlns="" id="{93E6D7CD-EDFC-40A1-8A23-ABB4D05E2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9" name="群組 3028">
                <a:extLst>
                  <a:ext uri="{FF2B5EF4-FFF2-40B4-BE49-F238E27FC236}">
                    <a16:creationId xmlns:a16="http://schemas.microsoft.com/office/drawing/2014/main" xmlns="" id="{A832ED72-518F-43B7-9B1B-72BD871D43DF}"/>
                  </a:ext>
                </a:extLst>
              </p:cNvPr>
              <p:cNvGrpSpPr/>
              <p:nvPr/>
            </p:nvGrpSpPr>
            <p:grpSpPr>
              <a:xfrm>
                <a:off x="15456930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30" name="群組 3029">
                  <a:extLst>
                    <a:ext uri="{FF2B5EF4-FFF2-40B4-BE49-F238E27FC236}">
                      <a16:creationId xmlns:a16="http://schemas.microsoft.com/office/drawing/2014/main" xmlns="" id="{54CD4B2A-D7E6-4F2A-A6EE-0515AD5661D7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32" name="矩形 3031">
                    <a:extLst>
                      <a:ext uri="{FF2B5EF4-FFF2-40B4-BE49-F238E27FC236}">
                        <a16:creationId xmlns:a16="http://schemas.microsoft.com/office/drawing/2014/main" xmlns="" id="{4C595C71-9A76-4F38-B1BD-D6A880D27111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33" name="直線接點 3032">
                    <a:extLst>
                      <a:ext uri="{FF2B5EF4-FFF2-40B4-BE49-F238E27FC236}">
                        <a16:creationId xmlns:a16="http://schemas.microsoft.com/office/drawing/2014/main" xmlns="" id="{F0475ECD-7E53-4D29-A2D8-4D46C15955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4" name="直線接點 3033">
                    <a:extLst>
                      <a:ext uri="{FF2B5EF4-FFF2-40B4-BE49-F238E27FC236}">
                        <a16:creationId xmlns:a16="http://schemas.microsoft.com/office/drawing/2014/main" xmlns="" id="{0D30B187-2217-4EDE-BF0F-E1BC48B3DD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31" name="直線接點 3030">
                  <a:extLst>
                    <a:ext uri="{FF2B5EF4-FFF2-40B4-BE49-F238E27FC236}">
                      <a16:creationId xmlns:a16="http://schemas.microsoft.com/office/drawing/2014/main" xmlns="" id="{4D927D2B-BCE7-4962-89A1-6A62A1193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35" name="群組 3034">
                <a:extLst>
                  <a:ext uri="{FF2B5EF4-FFF2-40B4-BE49-F238E27FC236}">
                    <a16:creationId xmlns:a16="http://schemas.microsoft.com/office/drawing/2014/main" xmlns="" id="{14930B30-4F20-4B2B-BF72-E8DE5E5D7F26}"/>
                  </a:ext>
                </a:extLst>
              </p:cNvPr>
              <p:cNvGrpSpPr/>
              <p:nvPr/>
            </p:nvGrpSpPr>
            <p:grpSpPr>
              <a:xfrm>
                <a:off x="16251466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36" name="群組 3035">
                  <a:extLst>
                    <a:ext uri="{FF2B5EF4-FFF2-40B4-BE49-F238E27FC236}">
                      <a16:creationId xmlns:a16="http://schemas.microsoft.com/office/drawing/2014/main" xmlns="" id="{7DB6D838-9D90-49E2-BB91-4E726E136EE2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38" name="矩形 3037">
                    <a:extLst>
                      <a:ext uri="{FF2B5EF4-FFF2-40B4-BE49-F238E27FC236}">
                        <a16:creationId xmlns:a16="http://schemas.microsoft.com/office/drawing/2014/main" xmlns="" id="{B70BC0DB-57C1-4B6E-A781-9A1CEC763E21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39" name="直線接點 3038">
                    <a:extLst>
                      <a:ext uri="{FF2B5EF4-FFF2-40B4-BE49-F238E27FC236}">
                        <a16:creationId xmlns:a16="http://schemas.microsoft.com/office/drawing/2014/main" xmlns="" id="{7D44B32A-41FC-48E9-AECE-859CC303E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0" name="直線接點 3039">
                    <a:extLst>
                      <a:ext uri="{FF2B5EF4-FFF2-40B4-BE49-F238E27FC236}">
                        <a16:creationId xmlns:a16="http://schemas.microsoft.com/office/drawing/2014/main" xmlns="" id="{AD06D5E5-C4DA-4FD6-8EAF-844E284481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37" name="直線接點 3036">
                  <a:extLst>
                    <a:ext uri="{FF2B5EF4-FFF2-40B4-BE49-F238E27FC236}">
                      <a16:creationId xmlns:a16="http://schemas.microsoft.com/office/drawing/2014/main" xmlns="" id="{6E1C77DC-E0E4-4303-BAC3-DC52954B4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1" name="群組 3040">
                <a:extLst>
                  <a:ext uri="{FF2B5EF4-FFF2-40B4-BE49-F238E27FC236}">
                    <a16:creationId xmlns:a16="http://schemas.microsoft.com/office/drawing/2014/main" xmlns="" id="{2DA1A505-1E92-41C8-B653-CEB4C9B3A0D1}"/>
                  </a:ext>
                </a:extLst>
              </p:cNvPr>
              <p:cNvGrpSpPr/>
              <p:nvPr/>
            </p:nvGrpSpPr>
            <p:grpSpPr>
              <a:xfrm>
                <a:off x="17046002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42" name="群組 3041">
                  <a:extLst>
                    <a:ext uri="{FF2B5EF4-FFF2-40B4-BE49-F238E27FC236}">
                      <a16:creationId xmlns:a16="http://schemas.microsoft.com/office/drawing/2014/main" xmlns="" id="{90F5DBFB-CA51-45E4-B98D-A1BA34D776D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44" name="矩形 3043">
                    <a:extLst>
                      <a:ext uri="{FF2B5EF4-FFF2-40B4-BE49-F238E27FC236}">
                        <a16:creationId xmlns:a16="http://schemas.microsoft.com/office/drawing/2014/main" xmlns="" id="{DA13751E-C085-40A6-B491-D137EA0C2CAF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45" name="直線接點 3044">
                    <a:extLst>
                      <a:ext uri="{FF2B5EF4-FFF2-40B4-BE49-F238E27FC236}">
                        <a16:creationId xmlns:a16="http://schemas.microsoft.com/office/drawing/2014/main" xmlns="" id="{0A926FCE-1493-4784-9E43-2B967EB336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6" name="直線接點 3045">
                    <a:extLst>
                      <a:ext uri="{FF2B5EF4-FFF2-40B4-BE49-F238E27FC236}">
                        <a16:creationId xmlns:a16="http://schemas.microsoft.com/office/drawing/2014/main" xmlns="" id="{13EF55C0-EC7A-456A-BF5C-53B062E494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43" name="直線接點 3042">
                  <a:extLst>
                    <a:ext uri="{FF2B5EF4-FFF2-40B4-BE49-F238E27FC236}">
                      <a16:creationId xmlns:a16="http://schemas.microsoft.com/office/drawing/2014/main" xmlns="" id="{CE3081FC-1A21-40C2-AF45-90F517538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7" name="群組 3046">
                <a:extLst>
                  <a:ext uri="{FF2B5EF4-FFF2-40B4-BE49-F238E27FC236}">
                    <a16:creationId xmlns:a16="http://schemas.microsoft.com/office/drawing/2014/main" xmlns="" id="{4DE58156-DCA0-4F88-8DE4-A3F0E2FC3518}"/>
                  </a:ext>
                </a:extLst>
              </p:cNvPr>
              <p:cNvGrpSpPr/>
              <p:nvPr/>
            </p:nvGrpSpPr>
            <p:grpSpPr>
              <a:xfrm>
                <a:off x="17840538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48" name="群組 3047">
                  <a:extLst>
                    <a:ext uri="{FF2B5EF4-FFF2-40B4-BE49-F238E27FC236}">
                      <a16:creationId xmlns:a16="http://schemas.microsoft.com/office/drawing/2014/main" xmlns="" id="{B786D5F5-1B52-4A3E-8F4E-CBE8694B3B7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50" name="矩形 3049">
                    <a:extLst>
                      <a:ext uri="{FF2B5EF4-FFF2-40B4-BE49-F238E27FC236}">
                        <a16:creationId xmlns:a16="http://schemas.microsoft.com/office/drawing/2014/main" xmlns="" id="{2BC14234-0FD2-4D6D-AB24-ADA71E184318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51" name="直線接點 3050">
                    <a:extLst>
                      <a:ext uri="{FF2B5EF4-FFF2-40B4-BE49-F238E27FC236}">
                        <a16:creationId xmlns:a16="http://schemas.microsoft.com/office/drawing/2014/main" xmlns="" id="{B9E04426-A973-4497-962A-ED3B81523E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2" name="直線接點 3051">
                    <a:extLst>
                      <a:ext uri="{FF2B5EF4-FFF2-40B4-BE49-F238E27FC236}">
                        <a16:creationId xmlns:a16="http://schemas.microsoft.com/office/drawing/2014/main" xmlns="" id="{B099B061-7F47-4215-85AF-1B735FBC94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49" name="直線接點 3048">
                  <a:extLst>
                    <a:ext uri="{FF2B5EF4-FFF2-40B4-BE49-F238E27FC236}">
                      <a16:creationId xmlns:a16="http://schemas.microsoft.com/office/drawing/2014/main" xmlns="" id="{101BF502-4304-4BE5-A6EA-213DD5AFD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3" name="群組 3052">
                <a:extLst>
                  <a:ext uri="{FF2B5EF4-FFF2-40B4-BE49-F238E27FC236}">
                    <a16:creationId xmlns:a16="http://schemas.microsoft.com/office/drawing/2014/main" xmlns="" id="{97A7B508-6B58-417E-B851-BFC832544DF8}"/>
                  </a:ext>
                </a:extLst>
              </p:cNvPr>
              <p:cNvGrpSpPr/>
              <p:nvPr/>
            </p:nvGrpSpPr>
            <p:grpSpPr>
              <a:xfrm>
                <a:off x="18635074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54" name="群組 3053">
                  <a:extLst>
                    <a:ext uri="{FF2B5EF4-FFF2-40B4-BE49-F238E27FC236}">
                      <a16:creationId xmlns:a16="http://schemas.microsoft.com/office/drawing/2014/main" xmlns="" id="{EDE4816B-B2D7-46E8-83E1-F6D4416291D2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56" name="矩形 3055">
                    <a:extLst>
                      <a:ext uri="{FF2B5EF4-FFF2-40B4-BE49-F238E27FC236}">
                        <a16:creationId xmlns:a16="http://schemas.microsoft.com/office/drawing/2014/main" xmlns="" id="{E2BB218A-7133-475B-8596-AB25C1CFB07C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57" name="直線接點 3056">
                    <a:extLst>
                      <a:ext uri="{FF2B5EF4-FFF2-40B4-BE49-F238E27FC236}">
                        <a16:creationId xmlns:a16="http://schemas.microsoft.com/office/drawing/2014/main" xmlns="" id="{BBC99D27-F412-4599-B5BB-7398A0A228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8" name="直線接點 3057">
                    <a:extLst>
                      <a:ext uri="{FF2B5EF4-FFF2-40B4-BE49-F238E27FC236}">
                        <a16:creationId xmlns:a16="http://schemas.microsoft.com/office/drawing/2014/main" xmlns="" id="{9EF0F4A2-7659-44B2-8170-E3C008EF2B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55" name="直線接點 3054">
                  <a:extLst>
                    <a:ext uri="{FF2B5EF4-FFF2-40B4-BE49-F238E27FC236}">
                      <a16:creationId xmlns:a16="http://schemas.microsoft.com/office/drawing/2014/main" xmlns="" id="{172DC282-5C81-4150-BEC3-C470779A9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9" name="群組 3058">
                <a:extLst>
                  <a:ext uri="{FF2B5EF4-FFF2-40B4-BE49-F238E27FC236}">
                    <a16:creationId xmlns:a16="http://schemas.microsoft.com/office/drawing/2014/main" xmlns="" id="{7427E93C-58B3-448F-A4E9-6B521BA210FB}"/>
                  </a:ext>
                </a:extLst>
              </p:cNvPr>
              <p:cNvGrpSpPr/>
              <p:nvPr/>
            </p:nvGrpSpPr>
            <p:grpSpPr>
              <a:xfrm>
                <a:off x="19429610" y="2152358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60" name="群組 3059">
                  <a:extLst>
                    <a:ext uri="{FF2B5EF4-FFF2-40B4-BE49-F238E27FC236}">
                      <a16:creationId xmlns:a16="http://schemas.microsoft.com/office/drawing/2014/main" xmlns="" id="{5C60BF25-9832-473E-A7CB-65A5B2E58B0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62" name="矩形 3061">
                    <a:extLst>
                      <a:ext uri="{FF2B5EF4-FFF2-40B4-BE49-F238E27FC236}">
                        <a16:creationId xmlns:a16="http://schemas.microsoft.com/office/drawing/2014/main" xmlns="" id="{5695CE55-BC9D-4CCC-9C2A-CE6AFF17665A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63" name="直線接點 3062">
                    <a:extLst>
                      <a:ext uri="{FF2B5EF4-FFF2-40B4-BE49-F238E27FC236}">
                        <a16:creationId xmlns:a16="http://schemas.microsoft.com/office/drawing/2014/main" xmlns="" id="{71522619-BF96-4D41-98E9-995CB15637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4" name="直線接點 3063">
                    <a:extLst>
                      <a:ext uri="{FF2B5EF4-FFF2-40B4-BE49-F238E27FC236}">
                        <a16:creationId xmlns:a16="http://schemas.microsoft.com/office/drawing/2014/main" xmlns="" id="{14CFABCE-1839-4E48-B190-9F678442CA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61" name="直線接點 3060">
                  <a:extLst>
                    <a:ext uri="{FF2B5EF4-FFF2-40B4-BE49-F238E27FC236}">
                      <a16:creationId xmlns:a16="http://schemas.microsoft.com/office/drawing/2014/main" xmlns="" id="{E62A4F8B-E4C4-4819-9CCD-DAB721BAD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65" name="群組 3064">
                <a:extLst>
                  <a:ext uri="{FF2B5EF4-FFF2-40B4-BE49-F238E27FC236}">
                    <a16:creationId xmlns:a16="http://schemas.microsoft.com/office/drawing/2014/main" xmlns="" id="{20F9E623-3BC1-4751-8B8C-622FF9481568}"/>
                  </a:ext>
                </a:extLst>
              </p:cNvPr>
              <p:cNvGrpSpPr/>
              <p:nvPr/>
            </p:nvGrpSpPr>
            <p:grpSpPr>
              <a:xfrm>
                <a:off x="-5306060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66" name="群組 3065">
                  <a:extLst>
                    <a:ext uri="{FF2B5EF4-FFF2-40B4-BE49-F238E27FC236}">
                      <a16:creationId xmlns:a16="http://schemas.microsoft.com/office/drawing/2014/main" xmlns="" id="{7C90377D-44B7-4FB4-94F7-CBE85EAC16C2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68" name="矩形 3067">
                    <a:extLst>
                      <a:ext uri="{FF2B5EF4-FFF2-40B4-BE49-F238E27FC236}">
                        <a16:creationId xmlns:a16="http://schemas.microsoft.com/office/drawing/2014/main" xmlns="" id="{6C1416BC-FE8A-47C3-A688-9537506DBB49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69" name="直線接點 3068">
                    <a:extLst>
                      <a:ext uri="{FF2B5EF4-FFF2-40B4-BE49-F238E27FC236}">
                        <a16:creationId xmlns:a16="http://schemas.microsoft.com/office/drawing/2014/main" xmlns="" id="{1B25DCE1-E6A6-4C5C-BA26-7DFF285B63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0" name="直線接點 3069">
                    <a:extLst>
                      <a:ext uri="{FF2B5EF4-FFF2-40B4-BE49-F238E27FC236}">
                        <a16:creationId xmlns:a16="http://schemas.microsoft.com/office/drawing/2014/main" xmlns="" id="{00DEB968-D5E5-4674-983E-9BE78CA84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67" name="直線接點 3066">
                  <a:extLst>
                    <a:ext uri="{FF2B5EF4-FFF2-40B4-BE49-F238E27FC236}">
                      <a16:creationId xmlns:a16="http://schemas.microsoft.com/office/drawing/2014/main" xmlns="" id="{02EA53F6-8E01-479A-98B4-5DF3640D9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71" name="群組 3070">
                <a:extLst>
                  <a:ext uri="{FF2B5EF4-FFF2-40B4-BE49-F238E27FC236}">
                    <a16:creationId xmlns:a16="http://schemas.microsoft.com/office/drawing/2014/main" xmlns="" id="{739A3558-9B26-45FB-B1E1-CDF8372502B2}"/>
                  </a:ext>
                </a:extLst>
              </p:cNvPr>
              <p:cNvGrpSpPr/>
              <p:nvPr/>
            </p:nvGrpSpPr>
            <p:grpSpPr>
              <a:xfrm>
                <a:off x="-4511524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72" name="群組 3071">
                  <a:extLst>
                    <a:ext uri="{FF2B5EF4-FFF2-40B4-BE49-F238E27FC236}">
                      <a16:creationId xmlns:a16="http://schemas.microsoft.com/office/drawing/2014/main" xmlns="" id="{0DC9809E-35ED-4C34-A56B-88CC02ED0B04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74" name="矩形 3073">
                    <a:extLst>
                      <a:ext uri="{FF2B5EF4-FFF2-40B4-BE49-F238E27FC236}">
                        <a16:creationId xmlns:a16="http://schemas.microsoft.com/office/drawing/2014/main" xmlns="" id="{D952F63D-ABED-46A8-98E6-069EC85D040B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75" name="直線接點 3074">
                    <a:extLst>
                      <a:ext uri="{FF2B5EF4-FFF2-40B4-BE49-F238E27FC236}">
                        <a16:creationId xmlns:a16="http://schemas.microsoft.com/office/drawing/2014/main" xmlns="" id="{A2D758BB-8CD5-43C1-959B-CAEE615D15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6" name="直線接點 3075">
                    <a:extLst>
                      <a:ext uri="{FF2B5EF4-FFF2-40B4-BE49-F238E27FC236}">
                        <a16:creationId xmlns:a16="http://schemas.microsoft.com/office/drawing/2014/main" xmlns="" id="{022A93E0-0A3B-4833-ACFA-B13CAA495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73" name="直線接點 3072">
                  <a:extLst>
                    <a:ext uri="{FF2B5EF4-FFF2-40B4-BE49-F238E27FC236}">
                      <a16:creationId xmlns:a16="http://schemas.microsoft.com/office/drawing/2014/main" xmlns="" id="{C5BBE844-D97B-4935-BDFE-89C06C520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77" name="群組 3076">
                <a:extLst>
                  <a:ext uri="{FF2B5EF4-FFF2-40B4-BE49-F238E27FC236}">
                    <a16:creationId xmlns:a16="http://schemas.microsoft.com/office/drawing/2014/main" xmlns="" id="{67A4067C-6A9C-40DD-A87B-E4AFD161055A}"/>
                  </a:ext>
                </a:extLst>
              </p:cNvPr>
              <p:cNvGrpSpPr/>
              <p:nvPr/>
            </p:nvGrpSpPr>
            <p:grpSpPr>
              <a:xfrm>
                <a:off x="-3716988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78" name="群組 3077">
                  <a:extLst>
                    <a:ext uri="{FF2B5EF4-FFF2-40B4-BE49-F238E27FC236}">
                      <a16:creationId xmlns:a16="http://schemas.microsoft.com/office/drawing/2014/main" xmlns="" id="{13A38A1D-A386-4342-896F-182FB8E4E332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80" name="矩形 3079">
                    <a:extLst>
                      <a:ext uri="{FF2B5EF4-FFF2-40B4-BE49-F238E27FC236}">
                        <a16:creationId xmlns:a16="http://schemas.microsoft.com/office/drawing/2014/main" xmlns="" id="{1FE0AFD8-9E68-48E3-9FAD-4D049E8842EE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81" name="直線接點 3080">
                    <a:extLst>
                      <a:ext uri="{FF2B5EF4-FFF2-40B4-BE49-F238E27FC236}">
                        <a16:creationId xmlns:a16="http://schemas.microsoft.com/office/drawing/2014/main" xmlns="" id="{99041CB1-332A-4BB7-AA29-5BE894720C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2" name="直線接點 3081">
                    <a:extLst>
                      <a:ext uri="{FF2B5EF4-FFF2-40B4-BE49-F238E27FC236}">
                        <a16:creationId xmlns:a16="http://schemas.microsoft.com/office/drawing/2014/main" xmlns="" id="{AA889931-044B-4D7D-A285-0A5723D678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79" name="直線接點 3078">
                  <a:extLst>
                    <a:ext uri="{FF2B5EF4-FFF2-40B4-BE49-F238E27FC236}">
                      <a16:creationId xmlns:a16="http://schemas.microsoft.com/office/drawing/2014/main" xmlns="" id="{E0A85030-7E66-45A4-8D4A-751A4CCFA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3" name="群組 3082">
                <a:extLst>
                  <a:ext uri="{FF2B5EF4-FFF2-40B4-BE49-F238E27FC236}">
                    <a16:creationId xmlns:a16="http://schemas.microsoft.com/office/drawing/2014/main" xmlns="" id="{F605B57D-294D-4079-AC3D-3C506050A4F1}"/>
                  </a:ext>
                </a:extLst>
              </p:cNvPr>
              <p:cNvGrpSpPr/>
              <p:nvPr/>
            </p:nvGrpSpPr>
            <p:grpSpPr>
              <a:xfrm>
                <a:off x="-2922452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84" name="群組 3083">
                  <a:extLst>
                    <a:ext uri="{FF2B5EF4-FFF2-40B4-BE49-F238E27FC236}">
                      <a16:creationId xmlns:a16="http://schemas.microsoft.com/office/drawing/2014/main" xmlns="" id="{0C3A0F31-9872-44A8-8ED0-2A650F10964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86" name="矩形 3085">
                    <a:extLst>
                      <a:ext uri="{FF2B5EF4-FFF2-40B4-BE49-F238E27FC236}">
                        <a16:creationId xmlns:a16="http://schemas.microsoft.com/office/drawing/2014/main" xmlns="" id="{CBCADB20-408F-4C46-B2B3-A75D6F0CB9DD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87" name="直線接點 3086">
                    <a:extLst>
                      <a:ext uri="{FF2B5EF4-FFF2-40B4-BE49-F238E27FC236}">
                        <a16:creationId xmlns:a16="http://schemas.microsoft.com/office/drawing/2014/main" xmlns="" id="{86E7704E-B8BE-435B-9952-0D80FB547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8" name="直線接點 3087">
                    <a:extLst>
                      <a:ext uri="{FF2B5EF4-FFF2-40B4-BE49-F238E27FC236}">
                        <a16:creationId xmlns:a16="http://schemas.microsoft.com/office/drawing/2014/main" xmlns="" id="{E353792A-D078-48B3-8A6B-B1BC0575FC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85" name="直線接點 3084">
                  <a:extLst>
                    <a:ext uri="{FF2B5EF4-FFF2-40B4-BE49-F238E27FC236}">
                      <a16:creationId xmlns:a16="http://schemas.microsoft.com/office/drawing/2014/main" xmlns="" id="{B25AFCBA-00CE-4C26-8EE4-DB7227BBB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9" name="群組 3088">
                <a:extLst>
                  <a:ext uri="{FF2B5EF4-FFF2-40B4-BE49-F238E27FC236}">
                    <a16:creationId xmlns:a16="http://schemas.microsoft.com/office/drawing/2014/main" xmlns="" id="{35330CBC-68A7-4022-84F3-C1BF1BABC518}"/>
                  </a:ext>
                </a:extLst>
              </p:cNvPr>
              <p:cNvGrpSpPr/>
              <p:nvPr/>
            </p:nvGrpSpPr>
            <p:grpSpPr>
              <a:xfrm>
                <a:off x="-2127916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90" name="群組 3089">
                  <a:extLst>
                    <a:ext uri="{FF2B5EF4-FFF2-40B4-BE49-F238E27FC236}">
                      <a16:creationId xmlns:a16="http://schemas.microsoft.com/office/drawing/2014/main" xmlns="" id="{E4C38FEA-04FD-4D10-B20A-B2CC43A2AE8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92" name="矩形 3091">
                    <a:extLst>
                      <a:ext uri="{FF2B5EF4-FFF2-40B4-BE49-F238E27FC236}">
                        <a16:creationId xmlns:a16="http://schemas.microsoft.com/office/drawing/2014/main" xmlns="" id="{25FE70E1-A032-44CD-830C-050FF6450B6B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93" name="直線接點 3092">
                    <a:extLst>
                      <a:ext uri="{FF2B5EF4-FFF2-40B4-BE49-F238E27FC236}">
                        <a16:creationId xmlns:a16="http://schemas.microsoft.com/office/drawing/2014/main" xmlns="" id="{34D7A052-485E-4960-A6B1-384B93C082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4" name="直線接點 3093">
                    <a:extLst>
                      <a:ext uri="{FF2B5EF4-FFF2-40B4-BE49-F238E27FC236}">
                        <a16:creationId xmlns:a16="http://schemas.microsoft.com/office/drawing/2014/main" xmlns="" id="{CDE94582-99B2-4B28-BD24-96D73EB21D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91" name="直線接點 3090">
                  <a:extLst>
                    <a:ext uri="{FF2B5EF4-FFF2-40B4-BE49-F238E27FC236}">
                      <a16:creationId xmlns:a16="http://schemas.microsoft.com/office/drawing/2014/main" xmlns="" id="{3B29E842-0E79-4751-83BB-F38A98E3A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95" name="群組 3094">
                <a:extLst>
                  <a:ext uri="{FF2B5EF4-FFF2-40B4-BE49-F238E27FC236}">
                    <a16:creationId xmlns:a16="http://schemas.microsoft.com/office/drawing/2014/main" xmlns="" id="{495D0A42-B282-46B2-AB1D-F6BF06475EBA}"/>
                  </a:ext>
                </a:extLst>
              </p:cNvPr>
              <p:cNvGrpSpPr/>
              <p:nvPr/>
            </p:nvGrpSpPr>
            <p:grpSpPr>
              <a:xfrm>
                <a:off x="-1333380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096" name="群組 3095">
                  <a:extLst>
                    <a:ext uri="{FF2B5EF4-FFF2-40B4-BE49-F238E27FC236}">
                      <a16:creationId xmlns:a16="http://schemas.microsoft.com/office/drawing/2014/main" xmlns="" id="{7145E7E2-260B-4CD4-9B65-237B2B94C414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098" name="矩形 3097">
                    <a:extLst>
                      <a:ext uri="{FF2B5EF4-FFF2-40B4-BE49-F238E27FC236}">
                        <a16:creationId xmlns:a16="http://schemas.microsoft.com/office/drawing/2014/main" xmlns="" id="{773D0327-1956-4323-AE53-27E158983DB1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99" name="直線接點 3098">
                    <a:extLst>
                      <a:ext uri="{FF2B5EF4-FFF2-40B4-BE49-F238E27FC236}">
                        <a16:creationId xmlns:a16="http://schemas.microsoft.com/office/drawing/2014/main" xmlns="" id="{D69748D1-EB1B-40FE-A273-D893F521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0" name="直線接點 3099">
                    <a:extLst>
                      <a:ext uri="{FF2B5EF4-FFF2-40B4-BE49-F238E27FC236}">
                        <a16:creationId xmlns:a16="http://schemas.microsoft.com/office/drawing/2014/main" xmlns="" id="{F5327DF7-B5B0-4C6C-B370-5D09E069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97" name="直線接點 3096">
                  <a:extLst>
                    <a:ext uri="{FF2B5EF4-FFF2-40B4-BE49-F238E27FC236}">
                      <a16:creationId xmlns:a16="http://schemas.microsoft.com/office/drawing/2014/main" xmlns="" id="{9E7C8884-A44C-4EEA-946E-7926E9792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01" name="群組 3100">
                <a:extLst>
                  <a:ext uri="{FF2B5EF4-FFF2-40B4-BE49-F238E27FC236}">
                    <a16:creationId xmlns:a16="http://schemas.microsoft.com/office/drawing/2014/main" xmlns="" id="{2694496E-656E-4A66-8722-5E26D4497247}"/>
                  </a:ext>
                </a:extLst>
              </p:cNvPr>
              <p:cNvGrpSpPr/>
              <p:nvPr/>
            </p:nvGrpSpPr>
            <p:grpSpPr>
              <a:xfrm>
                <a:off x="-538844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02" name="群組 3101">
                  <a:extLst>
                    <a:ext uri="{FF2B5EF4-FFF2-40B4-BE49-F238E27FC236}">
                      <a16:creationId xmlns:a16="http://schemas.microsoft.com/office/drawing/2014/main" xmlns="" id="{59C2510A-361F-495E-99CA-9D06BE8628F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04" name="矩形 3103">
                    <a:extLst>
                      <a:ext uri="{FF2B5EF4-FFF2-40B4-BE49-F238E27FC236}">
                        <a16:creationId xmlns:a16="http://schemas.microsoft.com/office/drawing/2014/main" xmlns="" id="{E5B6DFAA-AF3B-4657-B52B-3D87FCECCDE1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05" name="直線接點 3104">
                    <a:extLst>
                      <a:ext uri="{FF2B5EF4-FFF2-40B4-BE49-F238E27FC236}">
                        <a16:creationId xmlns:a16="http://schemas.microsoft.com/office/drawing/2014/main" xmlns="" id="{422486EE-C774-4DEB-92BD-306D8BE9BE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6" name="直線接點 3105">
                    <a:extLst>
                      <a:ext uri="{FF2B5EF4-FFF2-40B4-BE49-F238E27FC236}">
                        <a16:creationId xmlns:a16="http://schemas.microsoft.com/office/drawing/2014/main" xmlns="" id="{65405317-26DB-4B2A-B2B4-B4EF3C6CDD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03" name="直線接點 3102">
                  <a:extLst>
                    <a:ext uri="{FF2B5EF4-FFF2-40B4-BE49-F238E27FC236}">
                      <a16:creationId xmlns:a16="http://schemas.microsoft.com/office/drawing/2014/main" xmlns="" id="{C760EE02-293A-4AF5-B324-64C63F811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07" name="群組 3106">
                <a:extLst>
                  <a:ext uri="{FF2B5EF4-FFF2-40B4-BE49-F238E27FC236}">
                    <a16:creationId xmlns:a16="http://schemas.microsoft.com/office/drawing/2014/main" xmlns="" id="{9E651751-F1C6-4A12-A3C7-CAACBDD22740}"/>
                  </a:ext>
                </a:extLst>
              </p:cNvPr>
              <p:cNvGrpSpPr/>
              <p:nvPr/>
            </p:nvGrpSpPr>
            <p:grpSpPr>
              <a:xfrm>
                <a:off x="255692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08" name="群組 3107">
                  <a:extLst>
                    <a:ext uri="{FF2B5EF4-FFF2-40B4-BE49-F238E27FC236}">
                      <a16:creationId xmlns:a16="http://schemas.microsoft.com/office/drawing/2014/main" xmlns="" id="{761FE5C7-3870-496B-A5A5-8F6A861B8757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10" name="矩形 3109">
                    <a:extLst>
                      <a:ext uri="{FF2B5EF4-FFF2-40B4-BE49-F238E27FC236}">
                        <a16:creationId xmlns:a16="http://schemas.microsoft.com/office/drawing/2014/main" xmlns="" id="{EB16F5CE-E873-4D3C-A995-8350B5524637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11" name="直線接點 3110">
                    <a:extLst>
                      <a:ext uri="{FF2B5EF4-FFF2-40B4-BE49-F238E27FC236}">
                        <a16:creationId xmlns:a16="http://schemas.microsoft.com/office/drawing/2014/main" xmlns="" id="{6CF91367-7D30-41E5-A149-F89014A013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2" name="直線接點 3111">
                    <a:extLst>
                      <a:ext uri="{FF2B5EF4-FFF2-40B4-BE49-F238E27FC236}">
                        <a16:creationId xmlns:a16="http://schemas.microsoft.com/office/drawing/2014/main" xmlns="" id="{ADB8DDEB-3D3A-497F-A328-3D704DF3D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09" name="直線接點 3108">
                  <a:extLst>
                    <a:ext uri="{FF2B5EF4-FFF2-40B4-BE49-F238E27FC236}">
                      <a16:creationId xmlns:a16="http://schemas.microsoft.com/office/drawing/2014/main" xmlns="" id="{60CB35C0-EBAD-48B1-B23C-68A7E771FE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3" name="群組 3112">
                <a:extLst>
                  <a:ext uri="{FF2B5EF4-FFF2-40B4-BE49-F238E27FC236}">
                    <a16:creationId xmlns:a16="http://schemas.microsoft.com/office/drawing/2014/main" xmlns="" id="{E9E76FEB-48A8-4546-875F-64ADFF9B5715}"/>
                  </a:ext>
                </a:extLst>
              </p:cNvPr>
              <p:cNvGrpSpPr/>
              <p:nvPr/>
            </p:nvGrpSpPr>
            <p:grpSpPr>
              <a:xfrm>
                <a:off x="1084050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14" name="群組 3113">
                  <a:extLst>
                    <a:ext uri="{FF2B5EF4-FFF2-40B4-BE49-F238E27FC236}">
                      <a16:creationId xmlns:a16="http://schemas.microsoft.com/office/drawing/2014/main" xmlns="" id="{4120A6EC-C98D-4205-A0E2-28316204AECD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16" name="矩形 3115">
                    <a:extLst>
                      <a:ext uri="{FF2B5EF4-FFF2-40B4-BE49-F238E27FC236}">
                        <a16:creationId xmlns:a16="http://schemas.microsoft.com/office/drawing/2014/main" xmlns="" id="{D0061C98-9C94-40B7-BD32-5C5565DAB6BE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17" name="直線接點 3116">
                    <a:extLst>
                      <a:ext uri="{FF2B5EF4-FFF2-40B4-BE49-F238E27FC236}">
                        <a16:creationId xmlns:a16="http://schemas.microsoft.com/office/drawing/2014/main" xmlns="" id="{9774F433-8D04-4BF9-ACB2-F056AAB0E5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8" name="直線接點 3117">
                    <a:extLst>
                      <a:ext uri="{FF2B5EF4-FFF2-40B4-BE49-F238E27FC236}">
                        <a16:creationId xmlns:a16="http://schemas.microsoft.com/office/drawing/2014/main" xmlns="" id="{1BFF822C-C3A9-41B4-B966-C9C3615D5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15" name="直線接點 3114">
                  <a:extLst>
                    <a:ext uri="{FF2B5EF4-FFF2-40B4-BE49-F238E27FC236}">
                      <a16:creationId xmlns:a16="http://schemas.microsoft.com/office/drawing/2014/main" xmlns="" id="{6E6875D8-9BC7-45BD-B913-0379204BF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9" name="群組 3118">
                <a:extLst>
                  <a:ext uri="{FF2B5EF4-FFF2-40B4-BE49-F238E27FC236}">
                    <a16:creationId xmlns:a16="http://schemas.microsoft.com/office/drawing/2014/main" xmlns="" id="{7313543B-7F16-4A10-8C33-DABCAC30F3E5}"/>
                  </a:ext>
                </a:extLst>
              </p:cNvPr>
              <p:cNvGrpSpPr/>
              <p:nvPr/>
            </p:nvGrpSpPr>
            <p:grpSpPr>
              <a:xfrm>
                <a:off x="1878586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20" name="群組 3119">
                  <a:extLst>
                    <a:ext uri="{FF2B5EF4-FFF2-40B4-BE49-F238E27FC236}">
                      <a16:creationId xmlns:a16="http://schemas.microsoft.com/office/drawing/2014/main" xmlns="" id="{C9F49818-43DD-4237-BCF5-7F7103B40CD6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22" name="矩形 3121">
                    <a:extLst>
                      <a:ext uri="{FF2B5EF4-FFF2-40B4-BE49-F238E27FC236}">
                        <a16:creationId xmlns:a16="http://schemas.microsoft.com/office/drawing/2014/main" xmlns="" id="{FE424832-20C9-4F25-8059-5FC89D0312DD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23" name="直線接點 3122">
                    <a:extLst>
                      <a:ext uri="{FF2B5EF4-FFF2-40B4-BE49-F238E27FC236}">
                        <a16:creationId xmlns:a16="http://schemas.microsoft.com/office/drawing/2014/main" xmlns="" id="{C825EA26-C5B4-4EA9-BC6A-3F99C2FE8A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4" name="直線接點 3123">
                    <a:extLst>
                      <a:ext uri="{FF2B5EF4-FFF2-40B4-BE49-F238E27FC236}">
                        <a16:creationId xmlns:a16="http://schemas.microsoft.com/office/drawing/2014/main" xmlns="" id="{FB288423-0BF2-493C-9EF0-E6AE477933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21" name="直線接點 3120">
                  <a:extLst>
                    <a:ext uri="{FF2B5EF4-FFF2-40B4-BE49-F238E27FC236}">
                      <a16:creationId xmlns:a16="http://schemas.microsoft.com/office/drawing/2014/main" xmlns="" id="{C12115BC-5653-4666-B77E-28BBC9FD8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5" name="群組 3124">
                <a:extLst>
                  <a:ext uri="{FF2B5EF4-FFF2-40B4-BE49-F238E27FC236}">
                    <a16:creationId xmlns:a16="http://schemas.microsoft.com/office/drawing/2014/main" xmlns="" id="{41B9CCEF-ACCF-4A83-985B-A020228875F2}"/>
                  </a:ext>
                </a:extLst>
              </p:cNvPr>
              <p:cNvGrpSpPr/>
              <p:nvPr/>
            </p:nvGrpSpPr>
            <p:grpSpPr>
              <a:xfrm>
                <a:off x="2673122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26" name="群組 3125">
                  <a:extLst>
                    <a:ext uri="{FF2B5EF4-FFF2-40B4-BE49-F238E27FC236}">
                      <a16:creationId xmlns:a16="http://schemas.microsoft.com/office/drawing/2014/main" xmlns="" id="{32B45D75-CD25-49AF-89BB-5C9558B9ABED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28" name="矩形 3127">
                    <a:extLst>
                      <a:ext uri="{FF2B5EF4-FFF2-40B4-BE49-F238E27FC236}">
                        <a16:creationId xmlns:a16="http://schemas.microsoft.com/office/drawing/2014/main" xmlns="" id="{5D6B45D8-FADF-43F2-8B1A-A55390F7C651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29" name="直線接點 3128">
                    <a:extLst>
                      <a:ext uri="{FF2B5EF4-FFF2-40B4-BE49-F238E27FC236}">
                        <a16:creationId xmlns:a16="http://schemas.microsoft.com/office/drawing/2014/main" xmlns="" id="{D56AAC96-3A85-4C6A-A6FD-B09C9B112E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0" name="直線接點 3129">
                    <a:extLst>
                      <a:ext uri="{FF2B5EF4-FFF2-40B4-BE49-F238E27FC236}">
                        <a16:creationId xmlns:a16="http://schemas.microsoft.com/office/drawing/2014/main" xmlns="" id="{60084975-5616-4DB3-8A22-1B138E7948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27" name="直線接點 3126">
                  <a:extLst>
                    <a:ext uri="{FF2B5EF4-FFF2-40B4-BE49-F238E27FC236}">
                      <a16:creationId xmlns:a16="http://schemas.microsoft.com/office/drawing/2014/main" xmlns="" id="{8DB5E388-A2D2-417E-BF36-9E0396848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1" name="群組 3130">
                <a:extLst>
                  <a:ext uri="{FF2B5EF4-FFF2-40B4-BE49-F238E27FC236}">
                    <a16:creationId xmlns:a16="http://schemas.microsoft.com/office/drawing/2014/main" xmlns="" id="{6E25E339-9E4F-43AF-9166-095AB381A8BD}"/>
                  </a:ext>
                </a:extLst>
              </p:cNvPr>
              <p:cNvGrpSpPr/>
              <p:nvPr/>
            </p:nvGrpSpPr>
            <p:grpSpPr>
              <a:xfrm>
                <a:off x="3467658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32" name="群組 3131">
                  <a:extLst>
                    <a:ext uri="{FF2B5EF4-FFF2-40B4-BE49-F238E27FC236}">
                      <a16:creationId xmlns:a16="http://schemas.microsoft.com/office/drawing/2014/main" xmlns="" id="{DB3D85AD-2558-4C42-872A-50DB31C032A6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34" name="矩形 3133">
                    <a:extLst>
                      <a:ext uri="{FF2B5EF4-FFF2-40B4-BE49-F238E27FC236}">
                        <a16:creationId xmlns:a16="http://schemas.microsoft.com/office/drawing/2014/main" xmlns="" id="{9CC53FC0-FC98-470E-9651-607D71C7A5C8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35" name="直線接點 3134">
                    <a:extLst>
                      <a:ext uri="{FF2B5EF4-FFF2-40B4-BE49-F238E27FC236}">
                        <a16:creationId xmlns:a16="http://schemas.microsoft.com/office/drawing/2014/main" xmlns="" id="{DD6061CF-2E8A-4224-BD91-B79B905174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6" name="直線接點 3135">
                    <a:extLst>
                      <a:ext uri="{FF2B5EF4-FFF2-40B4-BE49-F238E27FC236}">
                        <a16:creationId xmlns:a16="http://schemas.microsoft.com/office/drawing/2014/main" xmlns="" id="{209EF9FF-006B-4176-ACE4-56508D826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33" name="直線接點 3132">
                  <a:extLst>
                    <a:ext uri="{FF2B5EF4-FFF2-40B4-BE49-F238E27FC236}">
                      <a16:creationId xmlns:a16="http://schemas.microsoft.com/office/drawing/2014/main" xmlns="" id="{D76F60C3-F9E8-4352-8F88-1119DC9E8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7" name="群組 3136">
                <a:extLst>
                  <a:ext uri="{FF2B5EF4-FFF2-40B4-BE49-F238E27FC236}">
                    <a16:creationId xmlns:a16="http://schemas.microsoft.com/office/drawing/2014/main" xmlns="" id="{62F60CD6-AA14-45EB-A824-A22E0345EC7A}"/>
                  </a:ext>
                </a:extLst>
              </p:cNvPr>
              <p:cNvGrpSpPr/>
              <p:nvPr/>
            </p:nvGrpSpPr>
            <p:grpSpPr>
              <a:xfrm>
                <a:off x="4262194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38" name="群組 3137">
                  <a:extLst>
                    <a:ext uri="{FF2B5EF4-FFF2-40B4-BE49-F238E27FC236}">
                      <a16:creationId xmlns:a16="http://schemas.microsoft.com/office/drawing/2014/main" xmlns="" id="{5F77CDEF-CF9F-48F5-B975-DCF3DE1C85FA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40" name="矩形 3139">
                    <a:extLst>
                      <a:ext uri="{FF2B5EF4-FFF2-40B4-BE49-F238E27FC236}">
                        <a16:creationId xmlns:a16="http://schemas.microsoft.com/office/drawing/2014/main" xmlns="" id="{9450C1A5-36F8-4FFE-946F-F30404A3E03E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41" name="直線接點 3140">
                    <a:extLst>
                      <a:ext uri="{FF2B5EF4-FFF2-40B4-BE49-F238E27FC236}">
                        <a16:creationId xmlns:a16="http://schemas.microsoft.com/office/drawing/2014/main" xmlns="" id="{87E1ADFE-0674-4CC4-8FD5-A2F678F0CA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2" name="直線接點 3141">
                    <a:extLst>
                      <a:ext uri="{FF2B5EF4-FFF2-40B4-BE49-F238E27FC236}">
                        <a16:creationId xmlns:a16="http://schemas.microsoft.com/office/drawing/2014/main" xmlns="" id="{4B9242B6-AF01-474E-8570-2CFA35151F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39" name="直線接點 3138">
                  <a:extLst>
                    <a:ext uri="{FF2B5EF4-FFF2-40B4-BE49-F238E27FC236}">
                      <a16:creationId xmlns:a16="http://schemas.microsoft.com/office/drawing/2014/main" xmlns="" id="{2DBFC5ED-774A-43BB-B711-DD75C5916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3" name="群組 3142">
                <a:extLst>
                  <a:ext uri="{FF2B5EF4-FFF2-40B4-BE49-F238E27FC236}">
                    <a16:creationId xmlns:a16="http://schemas.microsoft.com/office/drawing/2014/main" xmlns="" id="{866C6A10-D908-4F6C-A4A0-562B3A26167D}"/>
                  </a:ext>
                </a:extLst>
              </p:cNvPr>
              <p:cNvGrpSpPr/>
              <p:nvPr/>
            </p:nvGrpSpPr>
            <p:grpSpPr>
              <a:xfrm>
                <a:off x="5056730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44" name="群組 3143">
                  <a:extLst>
                    <a:ext uri="{FF2B5EF4-FFF2-40B4-BE49-F238E27FC236}">
                      <a16:creationId xmlns:a16="http://schemas.microsoft.com/office/drawing/2014/main" xmlns="" id="{F982C226-6850-492C-8E32-571BB174674D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46" name="矩形 3145">
                    <a:extLst>
                      <a:ext uri="{FF2B5EF4-FFF2-40B4-BE49-F238E27FC236}">
                        <a16:creationId xmlns:a16="http://schemas.microsoft.com/office/drawing/2014/main" xmlns="" id="{3FE1DFF6-7E73-4062-BAAA-046CBD2F2401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47" name="直線接點 3146">
                    <a:extLst>
                      <a:ext uri="{FF2B5EF4-FFF2-40B4-BE49-F238E27FC236}">
                        <a16:creationId xmlns:a16="http://schemas.microsoft.com/office/drawing/2014/main" xmlns="" id="{60FD575A-5259-4456-AEE3-DBB1AB2164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8" name="直線接點 3147">
                    <a:extLst>
                      <a:ext uri="{FF2B5EF4-FFF2-40B4-BE49-F238E27FC236}">
                        <a16:creationId xmlns:a16="http://schemas.microsoft.com/office/drawing/2014/main" xmlns="" id="{5888E43E-BA8D-44BD-8B58-D0D65B979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45" name="直線接點 3144">
                  <a:extLst>
                    <a:ext uri="{FF2B5EF4-FFF2-40B4-BE49-F238E27FC236}">
                      <a16:creationId xmlns:a16="http://schemas.microsoft.com/office/drawing/2014/main" xmlns="" id="{7328CF82-F230-4CC0-BC11-BED9988819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9" name="群組 3148">
                <a:extLst>
                  <a:ext uri="{FF2B5EF4-FFF2-40B4-BE49-F238E27FC236}">
                    <a16:creationId xmlns:a16="http://schemas.microsoft.com/office/drawing/2014/main" xmlns="" id="{E527DDC7-615E-4155-B4DC-433BD16CE129}"/>
                  </a:ext>
                </a:extLst>
              </p:cNvPr>
              <p:cNvGrpSpPr/>
              <p:nvPr/>
            </p:nvGrpSpPr>
            <p:grpSpPr>
              <a:xfrm>
                <a:off x="5851266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50" name="群組 3149">
                  <a:extLst>
                    <a:ext uri="{FF2B5EF4-FFF2-40B4-BE49-F238E27FC236}">
                      <a16:creationId xmlns:a16="http://schemas.microsoft.com/office/drawing/2014/main" xmlns="" id="{3F019DED-8F63-44ED-9C3A-25C50A8AEE8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52" name="矩形 3151">
                    <a:extLst>
                      <a:ext uri="{FF2B5EF4-FFF2-40B4-BE49-F238E27FC236}">
                        <a16:creationId xmlns:a16="http://schemas.microsoft.com/office/drawing/2014/main" xmlns="" id="{B23F6EF1-8B11-4B79-B9F9-50074310D0C9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53" name="直線接點 3152">
                    <a:extLst>
                      <a:ext uri="{FF2B5EF4-FFF2-40B4-BE49-F238E27FC236}">
                        <a16:creationId xmlns:a16="http://schemas.microsoft.com/office/drawing/2014/main" xmlns="" id="{728F1663-D594-4E02-8C2B-306A1E4FB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4" name="直線接點 3153">
                    <a:extLst>
                      <a:ext uri="{FF2B5EF4-FFF2-40B4-BE49-F238E27FC236}">
                        <a16:creationId xmlns:a16="http://schemas.microsoft.com/office/drawing/2014/main" xmlns="" id="{630BC27B-F214-45F9-876C-067CA645A7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51" name="直線接點 3150">
                  <a:extLst>
                    <a:ext uri="{FF2B5EF4-FFF2-40B4-BE49-F238E27FC236}">
                      <a16:creationId xmlns:a16="http://schemas.microsoft.com/office/drawing/2014/main" xmlns="" id="{A961C143-3498-40A0-923E-FEF1453A09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5" name="群組 3154">
                <a:extLst>
                  <a:ext uri="{FF2B5EF4-FFF2-40B4-BE49-F238E27FC236}">
                    <a16:creationId xmlns:a16="http://schemas.microsoft.com/office/drawing/2014/main" xmlns="" id="{5BEE9808-0FDF-4C50-B296-A0C473A86AE6}"/>
                  </a:ext>
                </a:extLst>
              </p:cNvPr>
              <p:cNvGrpSpPr/>
              <p:nvPr/>
            </p:nvGrpSpPr>
            <p:grpSpPr>
              <a:xfrm>
                <a:off x="6645802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56" name="群組 3155">
                  <a:extLst>
                    <a:ext uri="{FF2B5EF4-FFF2-40B4-BE49-F238E27FC236}">
                      <a16:creationId xmlns:a16="http://schemas.microsoft.com/office/drawing/2014/main" xmlns="" id="{3233A216-EF7A-43AC-A0A8-CE193D11E4E2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58" name="矩形 3157">
                    <a:extLst>
                      <a:ext uri="{FF2B5EF4-FFF2-40B4-BE49-F238E27FC236}">
                        <a16:creationId xmlns:a16="http://schemas.microsoft.com/office/drawing/2014/main" xmlns="" id="{565E36DF-C99C-4409-A80D-B65CD602C170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59" name="直線接點 3158">
                    <a:extLst>
                      <a:ext uri="{FF2B5EF4-FFF2-40B4-BE49-F238E27FC236}">
                        <a16:creationId xmlns:a16="http://schemas.microsoft.com/office/drawing/2014/main" xmlns="" id="{B3D0F7CC-CCA0-4FD8-99FC-CEE78FB592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0" name="直線接點 3159">
                    <a:extLst>
                      <a:ext uri="{FF2B5EF4-FFF2-40B4-BE49-F238E27FC236}">
                        <a16:creationId xmlns:a16="http://schemas.microsoft.com/office/drawing/2014/main" xmlns="" id="{8A737277-0CA6-4CB9-947C-28B7E1AA82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57" name="直線接點 3156">
                  <a:extLst>
                    <a:ext uri="{FF2B5EF4-FFF2-40B4-BE49-F238E27FC236}">
                      <a16:creationId xmlns:a16="http://schemas.microsoft.com/office/drawing/2014/main" xmlns="" id="{355D7CA2-028F-4883-B1AA-407B18EC51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1" name="群組 3160">
                <a:extLst>
                  <a:ext uri="{FF2B5EF4-FFF2-40B4-BE49-F238E27FC236}">
                    <a16:creationId xmlns:a16="http://schemas.microsoft.com/office/drawing/2014/main" xmlns="" id="{F6FE4F41-4906-4938-80BE-1ABBCCC71C73}"/>
                  </a:ext>
                </a:extLst>
              </p:cNvPr>
              <p:cNvGrpSpPr/>
              <p:nvPr/>
            </p:nvGrpSpPr>
            <p:grpSpPr>
              <a:xfrm>
                <a:off x="7477748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62" name="群組 3161">
                  <a:extLst>
                    <a:ext uri="{FF2B5EF4-FFF2-40B4-BE49-F238E27FC236}">
                      <a16:creationId xmlns:a16="http://schemas.microsoft.com/office/drawing/2014/main" xmlns="" id="{BAF553FF-2AEB-4FE3-8B36-4DE6FE657754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64" name="矩形 3163">
                    <a:extLst>
                      <a:ext uri="{FF2B5EF4-FFF2-40B4-BE49-F238E27FC236}">
                        <a16:creationId xmlns:a16="http://schemas.microsoft.com/office/drawing/2014/main" xmlns="" id="{DBC0890A-8F33-4AC4-A63B-72BFC8EB52D9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65" name="直線接點 3164">
                    <a:extLst>
                      <a:ext uri="{FF2B5EF4-FFF2-40B4-BE49-F238E27FC236}">
                        <a16:creationId xmlns:a16="http://schemas.microsoft.com/office/drawing/2014/main" xmlns="" id="{C6D59DFC-76D9-4472-8898-7547C31B0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6" name="直線接點 3165">
                    <a:extLst>
                      <a:ext uri="{FF2B5EF4-FFF2-40B4-BE49-F238E27FC236}">
                        <a16:creationId xmlns:a16="http://schemas.microsoft.com/office/drawing/2014/main" xmlns="" id="{C21CA123-CA47-4E7B-B52C-7552AE8E0B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63" name="直線接點 3162">
                  <a:extLst>
                    <a:ext uri="{FF2B5EF4-FFF2-40B4-BE49-F238E27FC236}">
                      <a16:creationId xmlns:a16="http://schemas.microsoft.com/office/drawing/2014/main" xmlns="" id="{AD589820-5D7C-49CF-9281-F93B34B416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7" name="群組 3166">
                <a:extLst>
                  <a:ext uri="{FF2B5EF4-FFF2-40B4-BE49-F238E27FC236}">
                    <a16:creationId xmlns:a16="http://schemas.microsoft.com/office/drawing/2014/main" xmlns="" id="{2143DF18-AB09-4F10-B0EA-D8E32AB6FA34}"/>
                  </a:ext>
                </a:extLst>
              </p:cNvPr>
              <p:cNvGrpSpPr/>
              <p:nvPr/>
            </p:nvGrpSpPr>
            <p:grpSpPr>
              <a:xfrm>
                <a:off x="8272284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68" name="群組 3167">
                  <a:extLst>
                    <a:ext uri="{FF2B5EF4-FFF2-40B4-BE49-F238E27FC236}">
                      <a16:creationId xmlns:a16="http://schemas.microsoft.com/office/drawing/2014/main" xmlns="" id="{354C6A34-4A64-4B1A-BD55-C7ACFCC560A0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70" name="矩形 3169">
                    <a:extLst>
                      <a:ext uri="{FF2B5EF4-FFF2-40B4-BE49-F238E27FC236}">
                        <a16:creationId xmlns:a16="http://schemas.microsoft.com/office/drawing/2014/main" xmlns="" id="{79ABDE5C-5509-44E0-A8CB-62DA3BA9581A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71" name="直線接點 3170">
                    <a:extLst>
                      <a:ext uri="{FF2B5EF4-FFF2-40B4-BE49-F238E27FC236}">
                        <a16:creationId xmlns:a16="http://schemas.microsoft.com/office/drawing/2014/main" xmlns="" id="{B4314C75-3AA3-45E5-ACFC-DB1E1172E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2" name="直線接點 3171">
                    <a:extLst>
                      <a:ext uri="{FF2B5EF4-FFF2-40B4-BE49-F238E27FC236}">
                        <a16:creationId xmlns:a16="http://schemas.microsoft.com/office/drawing/2014/main" xmlns="" id="{906E9912-E7B1-477D-A2B7-92CD8D15A2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69" name="直線接點 3168">
                  <a:extLst>
                    <a:ext uri="{FF2B5EF4-FFF2-40B4-BE49-F238E27FC236}">
                      <a16:creationId xmlns:a16="http://schemas.microsoft.com/office/drawing/2014/main" xmlns="" id="{8BF6C658-F046-4ABE-B1B7-449DDA81D1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3" name="群組 3172">
                <a:extLst>
                  <a:ext uri="{FF2B5EF4-FFF2-40B4-BE49-F238E27FC236}">
                    <a16:creationId xmlns:a16="http://schemas.microsoft.com/office/drawing/2014/main" xmlns="" id="{7570687B-3A8D-4EAB-9E73-0FC062D2E40A}"/>
                  </a:ext>
                </a:extLst>
              </p:cNvPr>
              <p:cNvGrpSpPr/>
              <p:nvPr/>
            </p:nvGrpSpPr>
            <p:grpSpPr>
              <a:xfrm>
                <a:off x="9066820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74" name="群組 3173">
                  <a:extLst>
                    <a:ext uri="{FF2B5EF4-FFF2-40B4-BE49-F238E27FC236}">
                      <a16:creationId xmlns:a16="http://schemas.microsoft.com/office/drawing/2014/main" xmlns="" id="{30BA931C-2B46-4B2C-99EB-7FA29E31D47D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76" name="矩形 3175">
                    <a:extLst>
                      <a:ext uri="{FF2B5EF4-FFF2-40B4-BE49-F238E27FC236}">
                        <a16:creationId xmlns:a16="http://schemas.microsoft.com/office/drawing/2014/main" xmlns="" id="{EA9FD72B-EFC2-4271-B717-711FBBEACD9D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77" name="直線接點 3176">
                    <a:extLst>
                      <a:ext uri="{FF2B5EF4-FFF2-40B4-BE49-F238E27FC236}">
                        <a16:creationId xmlns:a16="http://schemas.microsoft.com/office/drawing/2014/main" xmlns="" id="{E1DFEAAD-9A20-49B4-8AA1-467FF70BB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8" name="直線接點 3177">
                    <a:extLst>
                      <a:ext uri="{FF2B5EF4-FFF2-40B4-BE49-F238E27FC236}">
                        <a16:creationId xmlns:a16="http://schemas.microsoft.com/office/drawing/2014/main" xmlns="" id="{4AAD3E83-B01F-4D8C-B9C8-F9DD50091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75" name="直線接點 3174">
                  <a:extLst>
                    <a:ext uri="{FF2B5EF4-FFF2-40B4-BE49-F238E27FC236}">
                      <a16:creationId xmlns:a16="http://schemas.microsoft.com/office/drawing/2014/main" xmlns="" id="{307D0794-8D6A-4F42-8F7A-C5D54906A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9" name="群組 3178">
                <a:extLst>
                  <a:ext uri="{FF2B5EF4-FFF2-40B4-BE49-F238E27FC236}">
                    <a16:creationId xmlns:a16="http://schemas.microsoft.com/office/drawing/2014/main" xmlns="" id="{7EC45599-05DD-470F-9591-12599806D6B4}"/>
                  </a:ext>
                </a:extLst>
              </p:cNvPr>
              <p:cNvGrpSpPr/>
              <p:nvPr/>
            </p:nvGrpSpPr>
            <p:grpSpPr>
              <a:xfrm>
                <a:off x="9861356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80" name="群組 3179">
                  <a:extLst>
                    <a:ext uri="{FF2B5EF4-FFF2-40B4-BE49-F238E27FC236}">
                      <a16:creationId xmlns:a16="http://schemas.microsoft.com/office/drawing/2014/main" xmlns="" id="{8E2B2A31-2EFE-41F0-A08A-4A5FFE5F6B0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82" name="矩形 3181">
                    <a:extLst>
                      <a:ext uri="{FF2B5EF4-FFF2-40B4-BE49-F238E27FC236}">
                        <a16:creationId xmlns:a16="http://schemas.microsoft.com/office/drawing/2014/main" xmlns="" id="{3F8B6EA5-D9E7-4DC8-A527-E8382F3CC34B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83" name="直線接點 3182">
                    <a:extLst>
                      <a:ext uri="{FF2B5EF4-FFF2-40B4-BE49-F238E27FC236}">
                        <a16:creationId xmlns:a16="http://schemas.microsoft.com/office/drawing/2014/main" xmlns="" id="{B1D5CA18-B33C-43CB-B87A-577F81AED1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4" name="直線接點 3183">
                    <a:extLst>
                      <a:ext uri="{FF2B5EF4-FFF2-40B4-BE49-F238E27FC236}">
                        <a16:creationId xmlns:a16="http://schemas.microsoft.com/office/drawing/2014/main" xmlns="" id="{5D9292A2-45C9-4D1F-B059-604889726F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81" name="直線接點 3180">
                  <a:extLst>
                    <a:ext uri="{FF2B5EF4-FFF2-40B4-BE49-F238E27FC236}">
                      <a16:creationId xmlns:a16="http://schemas.microsoft.com/office/drawing/2014/main" xmlns="" id="{FF0DF627-371B-43EB-A2E8-11F6982FA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5" name="群組 3184">
                <a:extLst>
                  <a:ext uri="{FF2B5EF4-FFF2-40B4-BE49-F238E27FC236}">
                    <a16:creationId xmlns:a16="http://schemas.microsoft.com/office/drawing/2014/main" xmlns="" id="{CAB2820B-BBC0-408E-92DC-877DC8B8B4D9}"/>
                  </a:ext>
                </a:extLst>
              </p:cNvPr>
              <p:cNvGrpSpPr/>
              <p:nvPr/>
            </p:nvGrpSpPr>
            <p:grpSpPr>
              <a:xfrm>
                <a:off x="10655892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86" name="群組 3185">
                  <a:extLst>
                    <a:ext uri="{FF2B5EF4-FFF2-40B4-BE49-F238E27FC236}">
                      <a16:creationId xmlns:a16="http://schemas.microsoft.com/office/drawing/2014/main" xmlns="" id="{57E84AE7-3E19-48EF-88EF-B1B25C79C8C5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88" name="矩形 3187">
                    <a:extLst>
                      <a:ext uri="{FF2B5EF4-FFF2-40B4-BE49-F238E27FC236}">
                        <a16:creationId xmlns:a16="http://schemas.microsoft.com/office/drawing/2014/main" xmlns="" id="{3910C9A2-A928-45B3-BB4F-36E842EA41BA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89" name="直線接點 3188">
                    <a:extLst>
                      <a:ext uri="{FF2B5EF4-FFF2-40B4-BE49-F238E27FC236}">
                        <a16:creationId xmlns:a16="http://schemas.microsoft.com/office/drawing/2014/main" xmlns="" id="{50350FF8-87C6-42F4-A0A7-C1F9581A13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0" name="直線接點 3189">
                    <a:extLst>
                      <a:ext uri="{FF2B5EF4-FFF2-40B4-BE49-F238E27FC236}">
                        <a16:creationId xmlns:a16="http://schemas.microsoft.com/office/drawing/2014/main" xmlns="" id="{62423750-1D54-4CC6-ABA9-4E83A9E686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87" name="直線接點 3186">
                  <a:extLst>
                    <a:ext uri="{FF2B5EF4-FFF2-40B4-BE49-F238E27FC236}">
                      <a16:creationId xmlns:a16="http://schemas.microsoft.com/office/drawing/2014/main" xmlns="" id="{7525FD5B-EB3A-47B1-9002-B6FCD0B69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1" name="群組 3190">
                <a:extLst>
                  <a:ext uri="{FF2B5EF4-FFF2-40B4-BE49-F238E27FC236}">
                    <a16:creationId xmlns:a16="http://schemas.microsoft.com/office/drawing/2014/main" xmlns="" id="{A6989456-06FC-4769-8216-EFC979CCEB60}"/>
                  </a:ext>
                </a:extLst>
              </p:cNvPr>
              <p:cNvGrpSpPr/>
              <p:nvPr/>
            </p:nvGrpSpPr>
            <p:grpSpPr>
              <a:xfrm>
                <a:off x="11450428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92" name="群組 3191">
                  <a:extLst>
                    <a:ext uri="{FF2B5EF4-FFF2-40B4-BE49-F238E27FC236}">
                      <a16:creationId xmlns:a16="http://schemas.microsoft.com/office/drawing/2014/main" xmlns="" id="{475A4623-1794-4338-8390-E96554B3CD26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194" name="矩形 3193">
                    <a:extLst>
                      <a:ext uri="{FF2B5EF4-FFF2-40B4-BE49-F238E27FC236}">
                        <a16:creationId xmlns:a16="http://schemas.microsoft.com/office/drawing/2014/main" xmlns="" id="{08480B31-7907-434A-8CCA-B8C30EED20A0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95" name="直線接點 3194">
                    <a:extLst>
                      <a:ext uri="{FF2B5EF4-FFF2-40B4-BE49-F238E27FC236}">
                        <a16:creationId xmlns:a16="http://schemas.microsoft.com/office/drawing/2014/main" xmlns="" id="{E67705AC-A911-4B8E-831C-98B1D675A1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6" name="直線接點 3195">
                    <a:extLst>
                      <a:ext uri="{FF2B5EF4-FFF2-40B4-BE49-F238E27FC236}">
                        <a16:creationId xmlns:a16="http://schemas.microsoft.com/office/drawing/2014/main" xmlns="" id="{5B501A8B-D48D-4EE0-8CD1-283154255C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93" name="直線接點 3192">
                  <a:extLst>
                    <a:ext uri="{FF2B5EF4-FFF2-40B4-BE49-F238E27FC236}">
                      <a16:creationId xmlns:a16="http://schemas.microsoft.com/office/drawing/2014/main" xmlns="" id="{336725A4-02AE-4E4D-8F76-E35BA3236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7" name="群組 3196">
                <a:extLst>
                  <a:ext uri="{FF2B5EF4-FFF2-40B4-BE49-F238E27FC236}">
                    <a16:creationId xmlns:a16="http://schemas.microsoft.com/office/drawing/2014/main" xmlns="" id="{4ABC0B5B-DF17-46F1-BB85-DE8EF42C55A2}"/>
                  </a:ext>
                </a:extLst>
              </p:cNvPr>
              <p:cNvGrpSpPr/>
              <p:nvPr/>
            </p:nvGrpSpPr>
            <p:grpSpPr>
              <a:xfrm>
                <a:off x="12244964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198" name="群組 3197">
                  <a:extLst>
                    <a:ext uri="{FF2B5EF4-FFF2-40B4-BE49-F238E27FC236}">
                      <a16:creationId xmlns:a16="http://schemas.microsoft.com/office/drawing/2014/main" xmlns="" id="{886F6A1F-533C-4D65-B302-48493C0D96E2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00" name="矩形 3199">
                    <a:extLst>
                      <a:ext uri="{FF2B5EF4-FFF2-40B4-BE49-F238E27FC236}">
                        <a16:creationId xmlns:a16="http://schemas.microsoft.com/office/drawing/2014/main" xmlns="" id="{176C2AA0-0FE8-4C4D-8918-D35FFDEF411E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01" name="直線接點 3200">
                    <a:extLst>
                      <a:ext uri="{FF2B5EF4-FFF2-40B4-BE49-F238E27FC236}">
                        <a16:creationId xmlns:a16="http://schemas.microsoft.com/office/drawing/2014/main" xmlns="" id="{3399C0B5-FC1F-4F35-BFC5-4E1A6687F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2" name="直線接點 3201">
                    <a:extLst>
                      <a:ext uri="{FF2B5EF4-FFF2-40B4-BE49-F238E27FC236}">
                        <a16:creationId xmlns:a16="http://schemas.microsoft.com/office/drawing/2014/main" xmlns="" id="{B9404B86-BB5F-458A-AF5A-C99EAB3F65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99" name="直線接點 3198">
                  <a:extLst>
                    <a:ext uri="{FF2B5EF4-FFF2-40B4-BE49-F238E27FC236}">
                      <a16:creationId xmlns:a16="http://schemas.microsoft.com/office/drawing/2014/main" xmlns="" id="{1540BF1A-47BC-40D5-B90A-F0C2CD502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3" name="群組 3202">
                <a:extLst>
                  <a:ext uri="{FF2B5EF4-FFF2-40B4-BE49-F238E27FC236}">
                    <a16:creationId xmlns:a16="http://schemas.microsoft.com/office/drawing/2014/main" xmlns="" id="{6D50A26B-B180-4BC2-9E57-CFADD605C453}"/>
                  </a:ext>
                </a:extLst>
              </p:cNvPr>
              <p:cNvGrpSpPr/>
              <p:nvPr/>
            </p:nvGrpSpPr>
            <p:grpSpPr>
              <a:xfrm>
                <a:off x="13039500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04" name="群組 3203">
                  <a:extLst>
                    <a:ext uri="{FF2B5EF4-FFF2-40B4-BE49-F238E27FC236}">
                      <a16:creationId xmlns:a16="http://schemas.microsoft.com/office/drawing/2014/main" xmlns="" id="{8842A109-8E25-4CAF-AF45-024B8AFD99D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06" name="矩形 3205">
                    <a:extLst>
                      <a:ext uri="{FF2B5EF4-FFF2-40B4-BE49-F238E27FC236}">
                        <a16:creationId xmlns:a16="http://schemas.microsoft.com/office/drawing/2014/main" xmlns="" id="{48658F5E-2540-4786-9CDC-1491C1D1535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07" name="直線接點 3206">
                    <a:extLst>
                      <a:ext uri="{FF2B5EF4-FFF2-40B4-BE49-F238E27FC236}">
                        <a16:creationId xmlns:a16="http://schemas.microsoft.com/office/drawing/2014/main" xmlns="" id="{911DCB56-B4DF-4770-B4F5-468329C6C4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8" name="直線接點 3207">
                    <a:extLst>
                      <a:ext uri="{FF2B5EF4-FFF2-40B4-BE49-F238E27FC236}">
                        <a16:creationId xmlns:a16="http://schemas.microsoft.com/office/drawing/2014/main" xmlns="" id="{4DAA3ED3-3363-47FA-8274-809278579C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05" name="直線接點 3204">
                  <a:extLst>
                    <a:ext uri="{FF2B5EF4-FFF2-40B4-BE49-F238E27FC236}">
                      <a16:creationId xmlns:a16="http://schemas.microsoft.com/office/drawing/2014/main" xmlns="" id="{DBB68207-150F-41AF-91AD-F8B14EE2B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9" name="群組 3208">
                <a:extLst>
                  <a:ext uri="{FF2B5EF4-FFF2-40B4-BE49-F238E27FC236}">
                    <a16:creationId xmlns:a16="http://schemas.microsoft.com/office/drawing/2014/main" xmlns="" id="{ECA5DBFB-E2E1-4777-9DE7-0B028AF01223}"/>
                  </a:ext>
                </a:extLst>
              </p:cNvPr>
              <p:cNvGrpSpPr/>
              <p:nvPr/>
            </p:nvGrpSpPr>
            <p:grpSpPr>
              <a:xfrm>
                <a:off x="13867858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10" name="群組 3209">
                  <a:extLst>
                    <a:ext uri="{FF2B5EF4-FFF2-40B4-BE49-F238E27FC236}">
                      <a16:creationId xmlns:a16="http://schemas.microsoft.com/office/drawing/2014/main" xmlns="" id="{00795C0B-0B84-4C23-9EF7-6701FD0D1824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12" name="矩形 3211">
                    <a:extLst>
                      <a:ext uri="{FF2B5EF4-FFF2-40B4-BE49-F238E27FC236}">
                        <a16:creationId xmlns:a16="http://schemas.microsoft.com/office/drawing/2014/main" xmlns="" id="{F38EEF3A-5042-4620-A97D-56E7590F72DE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13" name="直線接點 3212">
                    <a:extLst>
                      <a:ext uri="{FF2B5EF4-FFF2-40B4-BE49-F238E27FC236}">
                        <a16:creationId xmlns:a16="http://schemas.microsoft.com/office/drawing/2014/main" xmlns="" id="{6BE66600-20FE-4259-9375-6496A73CD7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4" name="直線接點 3213">
                    <a:extLst>
                      <a:ext uri="{FF2B5EF4-FFF2-40B4-BE49-F238E27FC236}">
                        <a16:creationId xmlns:a16="http://schemas.microsoft.com/office/drawing/2014/main" xmlns="" id="{906BE273-FA7A-4745-8F88-64F1461A13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11" name="直線接點 3210">
                  <a:extLst>
                    <a:ext uri="{FF2B5EF4-FFF2-40B4-BE49-F238E27FC236}">
                      <a16:creationId xmlns:a16="http://schemas.microsoft.com/office/drawing/2014/main" xmlns="" id="{BB913976-7C9A-4BE4-8DD2-51E0ABB31D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5" name="群組 3214">
                <a:extLst>
                  <a:ext uri="{FF2B5EF4-FFF2-40B4-BE49-F238E27FC236}">
                    <a16:creationId xmlns:a16="http://schemas.microsoft.com/office/drawing/2014/main" xmlns="" id="{4B3FE62B-2180-4797-B9B9-9EB876AAAE6C}"/>
                  </a:ext>
                </a:extLst>
              </p:cNvPr>
              <p:cNvGrpSpPr/>
              <p:nvPr/>
            </p:nvGrpSpPr>
            <p:grpSpPr>
              <a:xfrm>
                <a:off x="14662394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16" name="群組 3215">
                  <a:extLst>
                    <a:ext uri="{FF2B5EF4-FFF2-40B4-BE49-F238E27FC236}">
                      <a16:creationId xmlns:a16="http://schemas.microsoft.com/office/drawing/2014/main" xmlns="" id="{A0756F5F-EADD-4585-A61C-9D9A62CFB13E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18" name="矩形 3217">
                    <a:extLst>
                      <a:ext uri="{FF2B5EF4-FFF2-40B4-BE49-F238E27FC236}">
                        <a16:creationId xmlns:a16="http://schemas.microsoft.com/office/drawing/2014/main" xmlns="" id="{1963611D-AE5D-473C-9038-AE44FB07A68C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19" name="直線接點 3218">
                    <a:extLst>
                      <a:ext uri="{FF2B5EF4-FFF2-40B4-BE49-F238E27FC236}">
                        <a16:creationId xmlns:a16="http://schemas.microsoft.com/office/drawing/2014/main" xmlns="" id="{D0572415-4A9A-4E57-A20D-D07520104A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0" name="直線接點 3219">
                    <a:extLst>
                      <a:ext uri="{FF2B5EF4-FFF2-40B4-BE49-F238E27FC236}">
                        <a16:creationId xmlns:a16="http://schemas.microsoft.com/office/drawing/2014/main" xmlns="" id="{7C2C29FC-CBCB-404D-8CA8-26B20BA011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17" name="直線接點 3216">
                  <a:extLst>
                    <a:ext uri="{FF2B5EF4-FFF2-40B4-BE49-F238E27FC236}">
                      <a16:creationId xmlns:a16="http://schemas.microsoft.com/office/drawing/2014/main" xmlns="" id="{0957DCEF-73DC-41B7-BB1C-2C57F6F671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1" name="群組 3220">
                <a:extLst>
                  <a:ext uri="{FF2B5EF4-FFF2-40B4-BE49-F238E27FC236}">
                    <a16:creationId xmlns:a16="http://schemas.microsoft.com/office/drawing/2014/main" xmlns="" id="{7226D344-1D73-428F-8854-3F10CC8B8571}"/>
                  </a:ext>
                </a:extLst>
              </p:cNvPr>
              <p:cNvGrpSpPr/>
              <p:nvPr/>
            </p:nvGrpSpPr>
            <p:grpSpPr>
              <a:xfrm>
                <a:off x="15456930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22" name="群組 3221">
                  <a:extLst>
                    <a:ext uri="{FF2B5EF4-FFF2-40B4-BE49-F238E27FC236}">
                      <a16:creationId xmlns:a16="http://schemas.microsoft.com/office/drawing/2014/main" xmlns="" id="{82E0FAD1-7A46-4035-9409-693976F38426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24" name="矩形 3223">
                    <a:extLst>
                      <a:ext uri="{FF2B5EF4-FFF2-40B4-BE49-F238E27FC236}">
                        <a16:creationId xmlns:a16="http://schemas.microsoft.com/office/drawing/2014/main" xmlns="" id="{E6DD1381-1E76-4DCF-80C4-4EFB4281C189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25" name="直線接點 3224">
                    <a:extLst>
                      <a:ext uri="{FF2B5EF4-FFF2-40B4-BE49-F238E27FC236}">
                        <a16:creationId xmlns:a16="http://schemas.microsoft.com/office/drawing/2014/main" xmlns="" id="{EA476D55-F316-4212-A37D-1357D7F23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6" name="直線接點 3225">
                    <a:extLst>
                      <a:ext uri="{FF2B5EF4-FFF2-40B4-BE49-F238E27FC236}">
                        <a16:creationId xmlns:a16="http://schemas.microsoft.com/office/drawing/2014/main" xmlns="" id="{4115AABF-839B-410D-8B10-5F30912799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23" name="直線接點 3222">
                  <a:extLst>
                    <a:ext uri="{FF2B5EF4-FFF2-40B4-BE49-F238E27FC236}">
                      <a16:creationId xmlns:a16="http://schemas.microsoft.com/office/drawing/2014/main" xmlns="" id="{C680EAC0-DB86-4180-AA50-E90E819DD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7" name="群組 3226">
                <a:extLst>
                  <a:ext uri="{FF2B5EF4-FFF2-40B4-BE49-F238E27FC236}">
                    <a16:creationId xmlns:a16="http://schemas.microsoft.com/office/drawing/2014/main" xmlns="" id="{32825BBD-7F66-4A23-A18C-C07863ACABEA}"/>
                  </a:ext>
                </a:extLst>
              </p:cNvPr>
              <p:cNvGrpSpPr/>
              <p:nvPr/>
            </p:nvGrpSpPr>
            <p:grpSpPr>
              <a:xfrm>
                <a:off x="16251466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28" name="群組 3227">
                  <a:extLst>
                    <a:ext uri="{FF2B5EF4-FFF2-40B4-BE49-F238E27FC236}">
                      <a16:creationId xmlns:a16="http://schemas.microsoft.com/office/drawing/2014/main" xmlns="" id="{B659FC9F-DD2A-4248-9E6F-90C8C0B3A6BE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30" name="矩形 3229">
                    <a:extLst>
                      <a:ext uri="{FF2B5EF4-FFF2-40B4-BE49-F238E27FC236}">
                        <a16:creationId xmlns:a16="http://schemas.microsoft.com/office/drawing/2014/main" xmlns="" id="{6B33496C-DF33-4A78-BCD1-7B7F43BB27B4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31" name="直線接點 3230">
                    <a:extLst>
                      <a:ext uri="{FF2B5EF4-FFF2-40B4-BE49-F238E27FC236}">
                        <a16:creationId xmlns:a16="http://schemas.microsoft.com/office/drawing/2014/main" xmlns="" id="{6748A07A-1AB0-43AC-AF1B-85FE513244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2" name="直線接點 3231">
                    <a:extLst>
                      <a:ext uri="{FF2B5EF4-FFF2-40B4-BE49-F238E27FC236}">
                        <a16:creationId xmlns:a16="http://schemas.microsoft.com/office/drawing/2014/main" xmlns="" id="{09AA1D57-8975-4631-B2A7-375D2CE317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29" name="直線接點 3228">
                  <a:extLst>
                    <a:ext uri="{FF2B5EF4-FFF2-40B4-BE49-F238E27FC236}">
                      <a16:creationId xmlns:a16="http://schemas.microsoft.com/office/drawing/2014/main" xmlns="" id="{3318196C-39B7-4314-B010-6499BEF40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3" name="群組 3232">
                <a:extLst>
                  <a:ext uri="{FF2B5EF4-FFF2-40B4-BE49-F238E27FC236}">
                    <a16:creationId xmlns:a16="http://schemas.microsoft.com/office/drawing/2014/main" xmlns="" id="{434C33B7-C600-4828-B370-55EBEE9114D6}"/>
                  </a:ext>
                </a:extLst>
              </p:cNvPr>
              <p:cNvGrpSpPr/>
              <p:nvPr/>
            </p:nvGrpSpPr>
            <p:grpSpPr>
              <a:xfrm>
                <a:off x="17046002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34" name="群組 3233">
                  <a:extLst>
                    <a:ext uri="{FF2B5EF4-FFF2-40B4-BE49-F238E27FC236}">
                      <a16:creationId xmlns:a16="http://schemas.microsoft.com/office/drawing/2014/main" xmlns="" id="{0435E9B5-A619-4573-A363-022056B95100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36" name="矩形 3235">
                    <a:extLst>
                      <a:ext uri="{FF2B5EF4-FFF2-40B4-BE49-F238E27FC236}">
                        <a16:creationId xmlns:a16="http://schemas.microsoft.com/office/drawing/2014/main" xmlns="" id="{F5B8A161-06F1-4750-84BA-813270FE0FFE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37" name="直線接點 3236">
                    <a:extLst>
                      <a:ext uri="{FF2B5EF4-FFF2-40B4-BE49-F238E27FC236}">
                        <a16:creationId xmlns:a16="http://schemas.microsoft.com/office/drawing/2014/main" xmlns="" id="{79D9C1AB-459A-4DC7-B6DA-3845A3BF49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8" name="直線接點 3237">
                    <a:extLst>
                      <a:ext uri="{FF2B5EF4-FFF2-40B4-BE49-F238E27FC236}">
                        <a16:creationId xmlns:a16="http://schemas.microsoft.com/office/drawing/2014/main" xmlns="" id="{0D62A0D8-5DC8-40D5-A5ED-F61E9E2BB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35" name="直線接點 3234">
                  <a:extLst>
                    <a:ext uri="{FF2B5EF4-FFF2-40B4-BE49-F238E27FC236}">
                      <a16:creationId xmlns:a16="http://schemas.microsoft.com/office/drawing/2014/main" xmlns="" id="{4A78E7EB-2C76-4481-AAE8-AFAC49247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9" name="群組 3238">
                <a:extLst>
                  <a:ext uri="{FF2B5EF4-FFF2-40B4-BE49-F238E27FC236}">
                    <a16:creationId xmlns:a16="http://schemas.microsoft.com/office/drawing/2014/main" xmlns="" id="{75BA2312-62D2-4361-97F5-07FDB429B1DC}"/>
                  </a:ext>
                </a:extLst>
              </p:cNvPr>
              <p:cNvGrpSpPr/>
              <p:nvPr/>
            </p:nvGrpSpPr>
            <p:grpSpPr>
              <a:xfrm>
                <a:off x="17840538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40" name="群組 3239">
                  <a:extLst>
                    <a:ext uri="{FF2B5EF4-FFF2-40B4-BE49-F238E27FC236}">
                      <a16:creationId xmlns:a16="http://schemas.microsoft.com/office/drawing/2014/main" xmlns="" id="{86F0FC6D-A7F9-4349-BE18-9E3CB4427C3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42" name="矩形 3241">
                    <a:extLst>
                      <a:ext uri="{FF2B5EF4-FFF2-40B4-BE49-F238E27FC236}">
                        <a16:creationId xmlns:a16="http://schemas.microsoft.com/office/drawing/2014/main" xmlns="" id="{178DD211-D183-485C-9D12-F8F61BBB93AB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43" name="直線接點 3242">
                    <a:extLst>
                      <a:ext uri="{FF2B5EF4-FFF2-40B4-BE49-F238E27FC236}">
                        <a16:creationId xmlns:a16="http://schemas.microsoft.com/office/drawing/2014/main" xmlns="" id="{989D59A1-5CFE-4337-B778-C931271D16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4" name="直線接點 3243">
                    <a:extLst>
                      <a:ext uri="{FF2B5EF4-FFF2-40B4-BE49-F238E27FC236}">
                        <a16:creationId xmlns:a16="http://schemas.microsoft.com/office/drawing/2014/main" xmlns="" id="{4DDBFCC5-8384-4C6B-AFFD-2BE6625E5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41" name="直線接點 3240">
                  <a:extLst>
                    <a:ext uri="{FF2B5EF4-FFF2-40B4-BE49-F238E27FC236}">
                      <a16:creationId xmlns:a16="http://schemas.microsoft.com/office/drawing/2014/main" xmlns="" id="{A13D0F08-8654-468B-B262-EC2D98025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5" name="群組 3244">
                <a:extLst>
                  <a:ext uri="{FF2B5EF4-FFF2-40B4-BE49-F238E27FC236}">
                    <a16:creationId xmlns:a16="http://schemas.microsoft.com/office/drawing/2014/main" xmlns="" id="{1E48D696-79E5-4C04-B12E-AE01ABFF80DB}"/>
                  </a:ext>
                </a:extLst>
              </p:cNvPr>
              <p:cNvGrpSpPr/>
              <p:nvPr/>
            </p:nvGrpSpPr>
            <p:grpSpPr>
              <a:xfrm>
                <a:off x="18635074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46" name="群組 3245">
                  <a:extLst>
                    <a:ext uri="{FF2B5EF4-FFF2-40B4-BE49-F238E27FC236}">
                      <a16:creationId xmlns:a16="http://schemas.microsoft.com/office/drawing/2014/main" xmlns="" id="{7BBAE1D8-AF5A-45D4-BA78-A9D416E8EA5E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48" name="矩形 3247">
                    <a:extLst>
                      <a:ext uri="{FF2B5EF4-FFF2-40B4-BE49-F238E27FC236}">
                        <a16:creationId xmlns:a16="http://schemas.microsoft.com/office/drawing/2014/main" xmlns="" id="{354874D8-0F9A-4077-AB36-1ABBF4B333A5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49" name="直線接點 3248">
                    <a:extLst>
                      <a:ext uri="{FF2B5EF4-FFF2-40B4-BE49-F238E27FC236}">
                        <a16:creationId xmlns:a16="http://schemas.microsoft.com/office/drawing/2014/main" xmlns="" id="{A2D8D3ED-284F-4B7B-AC5B-84DCFC1A99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0" name="直線接點 3249">
                    <a:extLst>
                      <a:ext uri="{FF2B5EF4-FFF2-40B4-BE49-F238E27FC236}">
                        <a16:creationId xmlns:a16="http://schemas.microsoft.com/office/drawing/2014/main" xmlns="" id="{C10EB8EA-1B1D-4F0B-980E-AE6B3C2421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47" name="直線接點 3246">
                  <a:extLst>
                    <a:ext uri="{FF2B5EF4-FFF2-40B4-BE49-F238E27FC236}">
                      <a16:creationId xmlns:a16="http://schemas.microsoft.com/office/drawing/2014/main" xmlns="" id="{8AD8E316-EA21-4910-93F5-90F7872E2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1" name="群組 3250">
                <a:extLst>
                  <a:ext uri="{FF2B5EF4-FFF2-40B4-BE49-F238E27FC236}">
                    <a16:creationId xmlns:a16="http://schemas.microsoft.com/office/drawing/2014/main" xmlns="" id="{53C633E5-207D-4958-9FAA-C6D97957618E}"/>
                  </a:ext>
                </a:extLst>
              </p:cNvPr>
              <p:cNvGrpSpPr/>
              <p:nvPr/>
            </p:nvGrpSpPr>
            <p:grpSpPr>
              <a:xfrm>
                <a:off x="19429610" y="3676352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52" name="群組 3251">
                  <a:extLst>
                    <a:ext uri="{FF2B5EF4-FFF2-40B4-BE49-F238E27FC236}">
                      <a16:creationId xmlns:a16="http://schemas.microsoft.com/office/drawing/2014/main" xmlns="" id="{54083BD1-DE41-43E9-B754-3970FF309F7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54" name="矩形 3253">
                    <a:extLst>
                      <a:ext uri="{FF2B5EF4-FFF2-40B4-BE49-F238E27FC236}">
                        <a16:creationId xmlns:a16="http://schemas.microsoft.com/office/drawing/2014/main" xmlns="" id="{A0BD4C65-6498-42FB-B8A4-C6A00421DBCD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55" name="直線接點 3254">
                    <a:extLst>
                      <a:ext uri="{FF2B5EF4-FFF2-40B4-BE49-F238E27FC236}">
                        <a16:creationId xmlns:a16="http://schemas.microsoft.com/office/drawing/2014/main" xmlns="" id="{8394AF3C-DA49-4A8A-A840-5E721BF575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6" name="直線接點 3255">
                    <a:extLst>
                      <a:ext uri="{FF2B5EF4-FFF2-40B4-BE49-F238E27FC236}">
                        <a16:creationId xmlns:a16="http://schemas.microsoft.com/office/drawing/2014/main" xmlns="" id="{8E076933-0886-457F-B5D7-B4092D2C47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53" name="直線接點 3252">
                  <a:extLst>
                    <a:ext uri="{FF2B5EF4-FFF2-40B4-BE49-F238E27FC236}">
                      <a16:creationId xmlns:a16="http://schemas.microsoft.com/office/drawing/2014/main" xmlns="" id="{9FE6EFCF-BB99-4675-AA14-64F8F1EFEF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7" name="群組 3256">
                <a:extLst>
                  <a:ext uri="{FF2B5EF4-FFF2-40B4-BE49-F238E27FC236}">
                    <a16:creationId xmlns:a16="http://schemas.microsoft.com/office/drawing/2014/main" xmlns="" id="{8350E111-413A-473F-9D5C-8CBA4FC46894}"/>
                  </a:ext>
                </a:extLst>
              </p:cNvPr>
              <p:cNvGrpSpPr/>
              <p:nvPr/>
            </p:nvGrpSpPr>
            <p:grpSpPr>
              <a:xfrm>
                <a:off x="-5309915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58" name="群組 3257">
                  <a:extLst>
                    <a:ext uri="{FF2B5EF4-FFF2-40B4-BE49-F238E27FC236}">
                      <a16:creationId xmlns:a16="http://schemas.microsoft.com/office/drawing/2014/main" xmlns="" id="{380A25FC-672C-44D2-B259-DD39CEE50FA0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60" name="矩形 3259">
                    <a:extLst>
                      <a:ext uri="{FF2B5EF4-FFF2-40B4-BE49-F238E27FC236}">
                        <a16:creationId xmlns:a16="http://schemas.microsoft.com/office/drawing/2014/main" xmlns="" id="{8AFEB4AB-6031-4186-8B29-542F52C2D66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61" name="直線接點 3260">
                    <a:extLst>
                      <a:ext uri="{FF2B5EF4-FFF2-40B4-BE49-F238E27FC236}">
                        <a16:creationId xmlns:a16="http://schemas.microsoft.com/office/drawing/2014/main" xmlns="" id="{E110F9EA-F323-44F6-853F-50A983B599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2" name="直線接點 3261">
                    <a:extLst>
                      <a:ext uri="{FF2B5EF4-FFF2-40B4-BE49-F238E27FC236}">
                        <a16:creationId xmlns:a16="http://schemas.microsoft.com/office/drawing/2014/main" xmlns="" id="{1D83AE01-0476-4958-A54D-AA946C1952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59" name="直線接點 3258">
                  <a:extLst>
                    <a:ext uri="{FF2B5EF4-FFF2-40B4-BE49-F238E27FC236}">
                      <a16:creationId xmlns:a16="http://schemas.microsoft.com/office/drawing/2014/main" xmlns="" id="{9990C547-FA3B-4297-AA2D-4B86CA2FB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3" name="群組 3262">
                <a:extLst>
                  <a:ext uri="{FF2B5EF4-FFF2-40B4-BE49-F238E27FC236}">
                    <a16:creationId xmlns:a16="http://schemas.microsoft.com/office/drawing/2014/main" xmlns="" id="{F8767B0D-F088-40B2-B7EB-19B77C5216EE}"/>
                  </a:ext>
                </a:extLst>
              </p:cNvPr>
              <p:cNvGrpSpPr/>
              <p:nvPr/>
            </p:nvGrpSpPr>
            <p:grpSpPr>
              <a:xfrm>
                <a:off x="-4515379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64" name="群組 3263">
                  <a:extLst>
                    <a:ext uri="{FF2B5EF4-FFF2-40B4-BE49-F238E27FC236}">
                      <a16:creationId xmlns:a16="http://schemas.microsoft.com/office/drawing/2014/main" xmlns="" id="{24E8682D-AB53-49CC-B949-2BD545361D59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66" name="矩形 3265">
                    <a:extLst>
                      <a:ext uri="{FF2B5EF4-FFF2-40B4-BE49-F238E27FC236}">
                        <a16:creationId xmlns:a16="http://schemas.microsoft.com/office/drawing/2014/main" xmlns="" id="{514AE9FF-EC08-437A-9E0A-F253119978EA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67" name="直線接點 3266">
                    <a:extLst>
                      <a:ext uri="{FF2B5EF4-FFF2-40B4-BE49-F238E27FC236}">
                        <a16:creationId xmlns:a16="http://schemas.microsoft.com/office/drawing/2014/main" xmlns="" id="{C4F0D7EB-704E-4E31-B603-539FB803C1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8" name="直線接點 3267">
                    <a:extLst>
                      <a:ext uri="{FF2B5EF4-FFF2-40B4-BE49-F238E27FC236}">
                        <a16:creationId xmlns:a16="http://schemas.microsoft.com/office/drawing/2014/main" xmlns="" id="{0F5C1BCD-37A0-4440-83A4-94AB9A32C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65" name="直線接點 3264">
                  <a:extLst>
                    <a:ext uri="{FF2B5EF4-FFF2-40B4-BE49-F238E27FC236}">
                      <a16:creationId xmlns:a16="http://schemas.microsoft.com/office/drawing/2014/main" xmlns="" id="{7A38CE7A-9D4B-4213-85F4-31E3201A8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9" name="群組 3268">
                <a:extLst>
                  <a:ext uri="{FF2B5EF4-FFF2-40B4-BE49-F238E27FC236}">
                    <a16:creationId xmlns:a16="http://schemas.microsoft.com/office/drawing/2014/main" xmlns="" id="{6DFC36FF-A780-4F76-905F-0DBA1B098487}"/>
                  </a:ext>
                </a:extLst>
              </p:cNvPr>
              <p:cNvGrpSpPr/>
              <p:nvPr/>
            </p:nvGrpSpPr>
            <p:grpSpPr>
              <a:xfrm>
                <a:off x="-3720843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70" name="群組 3269">
                  <a:extLst>
                    <a:ext uri="{FF2B5EF4-FFF2-40B4-BE49-F238E27FC236}">
                      <a16:creationId xmlns:a16="http://schemas.microsoft.com/office/drawing/2014/main" xmlns="" id="{55870374-7A45-46F2-9893-E507980F3B0E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72" name="矩形 3271">
                    <a:extLst>
                      <a:ext uri="{FF2B5EF4-FFF2-40B4-BE49-F238E27FC236}">
                        <a16:creationId xmlns:a16="http://schemas.microsoft.com/office/drawing/2014/main" xmlns="" id="{9315B544-0881-49DC-9F9B-104039D2754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73" name="直線接點 3272">
                    <a:extLst>
                      <a:ext uri="{FF2B5EF4-FFF2-40B4-BE49-F238E27FC236}">
                        <a16:creationId xmlns:a16="http://schemas.microsoft.com/office/drawing/2014/main" xmlns="" id="{10A92332-E935-42B3-B573-1AF105E811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4" name="直線接點 3273">
                    <a:extLst>
                      <a:ext uri="{FF2B5EF4-FFF2-40B4-BE49-F238E27FC236}">
                        <a16:creationId xmlns:a16="http://schemas.microsoft.com/office/drawing/2014/main" xmlns="" id="{B7340C1C-2201-43F9-9B23-ED4FC9340A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71" name="直線接點 3270">
                  <a:extLst>
                    <a:ext uri="{FF2B5EF4-FFF2-40B4-BE49-F238E27FC236}">
                      <a16:creationId xmlns:a16="http://schemas.microsoft.com/office/drawing/2014/main" xmlns="" id="{35E30151-BF2E-4FAD-A369-B249586763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5" name="群組 3274">
                <a:extLst>
                  <a:ext uri="{FF2B5EF4-FFF2-40B4-BE49-F238E27FC236}">
                    <a16:creationId xmlns:a16="http://schemas.microsoft.com/office/drawing/2014/main" xmlns="" id="{2ACE5F06-6C59-41F7-9200-1C103902B0BD}"/>
                  </a:ext>
                </a:extLst>
              </p:cNvPr>
              <p:cNvGrpSpPr/>
              <p:nvPr/>
            </p:nvGrpSpPr>
            <p:grpSpPr>
              <a:xfrm>
                <a:off x="-2926307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76" name="群組 3275">
                  <a:extLst>
                    <a:ext uri="{FF2B5EF4-FFF2-40B4-BE49-F238E27FC236}">
                      <a16:creationId xmlns:a16="http://schemas.microsoft.com/office/drawing/2014/main" xmlns="" id="{9A5264C4-3FC4-43DA-AA9D-19435240EED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78" name="矩形 3277">
                    <a:extLst>
                      <a:ext uri="{FF2B5EF4-FFF2-40B4-BE49-F238E27FC236}">
                        <a16:creationId xmlns:a16="http://schemas.microsoft.com/office/drawing/2014/main" xmlns="" id="{3938CA76-9BDB-46AF-B268-80CFB2AC76FF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79" name="直線接點 3278">
                    <a:extLst>
                      <a:ext uri="{FF2B5EF4-FFF2-40B4-BE49-F238E27FC236}">
                        <a16:creationId xmlns:a16="http://schemas.microsoft.com/office/drawing/2014/main" xmlns="" id="{501FA544-F225-4BCE-A4DD-D2ECE9990F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0" name="直線接點 3279">
                    <a:extLst>
                      <a:ext uri="{FF2B5EF4-FFF2-40B4-BE49-F238E27FC236}">
                        <a16:creationId xmlns:a16="http://schemas.microsoft.com/office/drawing/2014/main" xmlns="" id="{CF8D50CD-15D6-4903-9803-7F18CBB268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77" name="直線接點 3276">
                  <a:extLst>
                    <a:ext uri="{FF2B5EF4-FFF2-40B4-BE49-F238E27FC236}">
                      <a16:creationId xmlns:a16="http://schemas.microsoft.com/office/drawing/2014/main" xmlns="" id="{52293CB3-45E0-44D6-B8F2-A780C1CC4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1" name="群組 3280">
                <a:extLst>
                  <a:ext uri="{FF2B5EF4-FFF2-40B4-BE49-F238E27FC236}">
                    <a16:creationId xmlns:a16="http://schemas.microsoft.com/office/drawing/2014/main" xmlns="" id="{61B45E62-E871-4D01-AAFC-5327EA18924A}"/>
                  </a:ext>
                </a:extLst>
              </p:cNvPr>
              <p:cNvGrpSpPr/>
              <p:nvPr/>
            </p:nvGrpSpPr>
            <p:grpSpPr>
              <a:xfrm>
                <a:off x="-2131771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82" name="群組 3281">
                  <a:extLst>
                    <a:ext uri="{FF2B5EF4-FFF2-40B4-BE49-F238E27FC236}">
                      <a16:creationId xmlns:a16="http://schemas.microsoft.com/office/drawing/2014/main" xmlns="" id="{7CE339A9-0493-43A3-983E-5E5D33580F6F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84" name="矩形 3283">
                    <a:extLst>
                      <a:ext uri="{FF2B5EF4-FFF2-40B4-BE49-F238E27FC236}">
                        <a16:creationId xmlns:a16="http://schemas.microsoft.com/office/drawing/2014/main" xmlns="" id="{70E0243E-3D5B-41F6-A1DF-A3DA5DB310D8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85" name="直線接點 3284">
                    <a:extLst>
                      <a:ext uri="{FF2B5EF4-FFF2-40B4-BE49-F238E27FC236}">
                        <a16:creationId xmlns:a16="http://schemas.microsoft.com/office/drawing/2014/main" xmlns="" id="{7FEFCA14-CE00-433A-94DD-5B1AECB12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6" name="直線接點 3285">
                    <a:extLst>
                      <a:ext uri="{FF2B5EF4-FFF2-40B4-BE49-F238E27FC236}">
                        <a16:creationId xmlns:a16="http://schemas.microsoft.com/office/drawing/2014/main" xmlns="" id="{0FF608CD-F6F6-4E9E-AA57-4ACA44769F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83" name="直線接點 3282">
                  <a:extLst>
                    <a:ext uri="{FF2B5EF4-FFF2-40B4-BE49-F238E27FC236}">
                      <a16:creationId xmlns:a16="http://schemas.microsoft.com/office/drawing/2014/main" xmlns="" id="{73B1D985-5912-4838-B698-E394C2B42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7" name="群組 3286">
                <a:extLst>
                  <a:ext uri="{FF2B5EF4-FFF2-40B4-BE49-F238E27FC236}">
                    <a16:creationId xmlns:a16="http://schemas.microsoft.com/office/drawing/2014/main" xmlns="" id="{33C162B2-78AA-4A86-88B9-93A2456C59B1}"/>
                  </a:ext>
                </a:extLst>
              </p:cNvPr>
              <p:cNvGrpSpPr/>
              <p:nvPr/>
            </p:nvGrpSpPr>
            <p:grpSpPr>
              <a:xfrm>
                <a:off x="-1337235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88" name="群組 3287">
                  <a:extLst>
                    <a:ext uri="{FF2B5EF4-FFF2-40B4-BE49-F238E27FC236}">
                      <a16:creationId xmlns:a16="http://schemas.microsoft.com/office/drawing/2014/main" xmlns="" id="{8D6BFB9A-75DD-4BB0-B5D9-C7FD84874BB0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90" name="矩形 3289">
                    <a:extLst>
                      <a:ext uri="{FF2B5EF4-FFF2-40B4-BE49-F238E27FC236}">
                        <a16:creationId xmlns:a16="http://schemas.microsoft.com/office/drawing/2014/main" xmlns="" id="{1AD89B16-A58A-4F1C-A439-A373716D9015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91" name="直線接點 3290">
                    <a:extLst>
                      <a:ext uri="{FF2B5EF4-FFF2-40B4-BE49-F238E27FC236}">
                        <a16:creationId xmlns:a16="http://schemas.microsoft.com/office/drawing/2014/main" xmlns="" id="{A89A4155-74DB-48FE-B38E-FEEB91F992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2" name="直線接點 3291">
                    <a:extLst>
                      <a:ext uri="{FF2B5EF4-FFF2-40B4-BE49-F238E27FC236}">
                        <a16:creationId xmlns:a16="http://schemas.microsoft.com/office/drawing/2014/main" xmlns="" id="{46EF80C0-0724-483D-965B-17635BA9A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89" name="直線接點 3288">
                  <a:extLst>
                    <a:ext uri="{FF2B5EF4-FFF2-40B4-BE49-F238E27FC236}">
                      <a16:creationId xmlns:a16="http://schemas.microsoft.com/office/drawing/2014/main" xmlns="" id="{0E14E7F6-ABD6-4910-94C8-0105F0FDEA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3" name="群組 3292">
                <a:extLst>
                  <a:ext uri="{FF2B5EF4-FFF2-40B4-BE49-F238E27FC236}">
                    <a16:creationId xmlns:a16="http://schemas.microsoft.com/office/drawing/2014/main" xmlns="" id="{D08397A9-8A77-46AC-ABF2-DF365E766ED2}"/>
                  </a:ext>
                </a:extLst>
              </p:cNvPr>
              <p:cNvGrpSpPr/>
              <p:nvPr/>
            </p:nvGrpSpPr>
            <p:grpSpPr>
              <a:xfrm>
                <a:off x="-542699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294" name="群組 3293">
                  <a:extLst>
                    <a:ext uri="{FF2B5EF4-FFF2-40B4-BE49-F238E27FC236}">
                      <a16:creationId xmlns:a16="http://schemas.microsoft.com/office/drawing/2014/main" xmlns="" id="{A5C01ED7-A99F-4197-A4C1-862F4ADD16EC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296" name="矩形 3295">
                    <a:extLst>
                      <a:ext uri="{FF2B5EF4-FFF2-40B4-BE49-F238E27FC236}">
                        <a16:creationId xmlns:a16="http://schemas.microsoft.com/office/drawing/2014/main" xmlns="" id="{8CEF2F26-E0FB-48BE-87B5-CD100B29429C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97" name="直線接點 3296">
                    <a:extLst>
                      <a:ext uri="{FF2B5EF4-FFF2-40B4-BE49-F238E27FC236}">
                        <a16:creationId xmlns:a16="http://schemas.microsoft.com/office/drawing/2014/main" xmlns="" id="{AC02F15F-5E62-483D-9851-6E4C408615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8" name="直線接點 3297">
                    <a:extLst>
                      <a:ext uri="{FF2B5EF4-FFF2-40B4-BE49-F238E27FC236}">
                        <a16:creationId xmlns:a16="http://schemas.microsoft.com/office/drawing/2014/main" xmlns="" id="{92206E26-45BA-4AC0-B675-EFDAA47CAA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95" name="直線接點 3294">
                  <a:extLst>
                    <a:ext uri="{FF2B5EF4-FFF2-40B4-BE49-F238E27FC236}">
                      <a16:creationId xmlns:a16="http://schemas.microsoft.com/office/drawing/2014/main" xmlns="" id="{825C5A60-B5AA-4D4A-97CE-94A19D9E3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9" name="群組 3298">
                <a:extLst>
                  <a:ext uri="{FF2B5EF4-FFF2-40B4-BE49-F238E27FC236}">
                    <a16:creationId xmlns:a16="http://schemas.microsoft.com/office/drawing/2014/main" xmlns="" id="{AF8F5FB8-A0ED-4A6F-8AC8-030DC98E0F7B}"/>
                  </a:ext>
                </a:extLst>
              </p:cNvPr>
              <p:cNvGrpSpPr/>
              <p:nvPr/>
            </p:nvGrpSpPr>
            <p:grpSpPr>
              <a:xfrm>
                <a:off x="251837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00" name="群組 3299">
                  <a:extLst>
                    <a:ext uri="{FF2B5EF4-FFF2-40B4-BE49-F238E27FC236}">
                      <a16:creationId xmlns:a16="http://schemas.microsoft.com/office/drawing/2014/main" xmlns="" id="{8A64BE5E-B2A1-4A47-9759-D8E16B64EDA6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02" name="矩形 3301">
                    <a:extLst>
                      <a:ext uri="{FF2B5EF4-FFF2-40B4-BE49-F238E27FC236}">
                        <a16:creationId xmlns:a16="http://schemas.microsoft.com/office/drawing/2014/main" xmlns="" id="{6CD77C2B-5669-482F-819A-D60F947ABF81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03" name="直線接點 3302">
                    <a:extLst>
                      <a:ext uri="{FF2B5EF4-FFF2-40B4-BE49-F238E27FC236}">
                        <a16:creationId xmlns:a16="http://schemas.microsoft.com/office/drawing/2014/main" xmlns="" id="{6F9625A2-6484-4353-A284-1DBB08B9C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4" name="直線接點 3303">
                    <a:extLst>
                      <a:ext uri="{FF2B5EF4-FFF2-40B4-BE49-F238E27FC236}">
                        <a16:creationId xmlns:a16="http://schemas.microsoft.com/office/drawing/2014/main" xmlns="" id="{4A8DE72D-824B-45E0-BC76-D3B948701D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01" name="直線接點 3300">
                  <a:extLst>
                    <a:ext uri="{FF2B5EF4-FFF2-40B4-BE49-F238E27FC236}">
                      <a16:creationId xmlns:a16="http://schemas.microsoft.com/office/drawing/2014/main" xmlns="" id="{821A0724-E46F-457E-9C41-8642A322E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5" name="群組 3304">
                <a:extLst>
                  <a:ext uri="{FF2B5EF4-FFF2-40B4-BE49-F238E27FC236}">
                    <a16:creationId xmlns:a16="http://schemas.microsoft.com/office/drawing/2014/main" xmlns="" id="{C4547247-1542-4262-8623-C30539D3B3C5}"/>
                  </a:ext>
                </a:extLst>
              </p:cNvPr>
              <p:cNvGrpSpPr/>
              <p:nvPr/>
            </p:nvGrpSpPr>
            <p:grpSpPr>
              <a:xfrm>
                <a:off x="1080195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06" name="群組 3305">
                  <a:extLst>
                    <a:ext uri="{FF2B5EF4-FFF2-40B4-BE49-F238E27FC236}">
                      <a16:creationId xmlns:a16="http://schemas.microsoft.com/office/drawing/2014/main" xmlns="" id="{5D2BD79D-1AC8-4028-AF5C-3E41DAB43089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08" name="矩形 3307">
                    <a:extLst>
                      <a:ext uri="{FF2B5EF4-FFF2-40B4-BE49-F238E27FC236}">
                        <a16:creationId xmlns:a16="http://schemas.microsoft.com/office/drawing/2014/main" xmlns="" id="{97E6678F-7981-455E-9DF9-E2AABF31C058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09" name="直線接點 3308">
                    <a:extLst>
                      <a:ext uri="{FF2B5EF4-FFF2-40B4-BE49-F238E27FC236}">
                        <a16:creationId xmlns:a16="http://schemas.microsoft.com/office/drawing/2014/main" xmlns="" id="{BF8A2385-FCDF-4794-B476-6E0C97694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0" name="直線接點 3309">
                    <a:extLst>
                      <a:ext uri="{FF2B5EF4-FFF2-40B4-BE49-F238E27FC236}">
                        <a16:creationId xmlns:a16="http://schemas.microsoft.com/office/drawing/2014/main" xmlns="" id="{697A4329-58C4-470D-B4B4-25BC0E6673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07" name="直線接點 3306">
                  <a:extLst>
                    <a:ext uri="{FF2B5EF4-FFF2-40B4-BE49-F238E27FC236}">
                      <a16:creationId xmlns:a16="http://schemas.microsoft.com/office/drawing/2014/main" xmlns="" id="{89900D82-D3A0-494D-9725-8FF5873F3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11" name="群組 3310">
                <a:extLst>
                  <a:ext uri="{FF2B5EF4-FFF2-40B4-BE49-F238E27FC236}">
                    <a16:creationId xmlns:a16="http://schemas.microsoft.com/office/drawing/2014/main" xmlns="" id="{1CB23190-AD10-4F65-90FE-05410F7B05EA}"/>
                  </a:ext>
                </a:extLst>
              </p:cNvPr>
              <p:cNvGrpSpPr/>
              <p:nvPr/>
            </p:nvGrpSpPr>
            <p:grpSpPr>
              <a:xfrm>
                <a:off x="1874731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12" name="群組 3311">
                  <a:extLst>
                    <a:ext uri="{FF2B5EF4-FFF2-40B4-BE49-F238E27FC236}">
                      <a16:creationId xmlns:a16="http://schemas.microsoft.com/office/drawing/2014/main" xmlns="" id="{1C208088-49D7-4E17-9965-DA9EC8D54B10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14" name="矩形 3313">
                    <a:extLst>
                      <a:ext uri="{FF2B5EF4-FFF2-40B4-BE49-F238E27FC236}">
                        <a16:creationId xmlns:a16="http://schemas.microsoft.com/office/drawing/2014/main" xmlns="" id="{CFC5F74D-BDAE-409C-B69F-972C29B6515B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15" name="直線接點 3314">
                    <a:extLst>
                      <a:ext uri="{FF2B5EF4-FFF2-40B4-BE49-F238E27FC236}">
                        <a16:creationId xmlns:a16="http://schemas.microsoft.com/office/drawing/2014/main" xmlns="" id="{AC6DDF23-C577-46F1-A9DE-B7C34BF75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6" name="直線接點 3315">
                    <a:extLst>
                      <a:ext uri="{FF2B5EF4-FFF2-40B4-BE49-F238E27FC236}">
                        <a16:creationId xmlns:a16="http://schemas.microsoft.com/office/drawing/2014/main" xmlns="" id="{AE511B97-21B6-43BF-B946-B33CD37137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13" name="直線接點 3312">
                  <a:extLst>
                    <a:ext uri="{FF2B5EF4-FFF2-40B4-BE49-F238E27FC236}">
                      <a16:creationId xmlns:a16="http://schemas.microsoft.com/office/drawing/2014/main" xmlns="" id="{0326D7AB-D48C-4AED-B754-E567FA3BF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17" name="群組 3316">
                <a:extLst>
                  <a:ext uri="{FF2B5EF4-FFF2-40B4-BE49-F238E27FC236}">
                    <a16:creationId xmlns:a16="http://schemas.microsoft.com/office/drawing/2014/main" xmlns="" id="{572B1D2E-543F-4F23-A6BD-F6C7445DD218}"/>
                  </a:ext>
                </a:extLst>
              </p:cNvPr>
              <p:cNvGrpSpPr/>
              <p:nvPr/>
            </p:nvGrpSpPr>
            <p:grpSpPr>
              <a:xfrm>
                <a:off x="2669267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18" name="群組 3317">
                  <a:extLst>
                    <a:ext uri="{FF2B5EF4-FFF2-40B4-BE49-F238E27FC236}">
                      <a16:creationId xmlns:a16="http://schemas.microsoft.com/office/drawing/2014/main" xmlns="" id="{8D0221B7-8157-4226-8AEF-DFB27AD68421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20" name="矩形 3319">
                    <a:extLst>
                      <a:ext uri="{FF2B5EF4-FFF2-40B4-BE49-F238E27FC236}">
                        <a16:creationId xmlns:a16="http://schemas.microsoft.com/office/drawing/2014/main" xmlns="" id="{5D08B839-DA4F-41E3-B7E7-59A1F7DF61EB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21" name="直線接點 3320">
                    <a:extLst>
                      <a:ext uri="{FF2B5EF4-FFF2-40B4-BE49-F238E27FC236}">
                        <a16:creationId xmlns:a16="http://schemas.microsoft.com/office/drawing/2014/main" xmlns="" id="{9CFBFADF-BF1D-4FB3-912A-9769176368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2" name="直線接點 3321">
                    <a:extLst>
                      <a:ext uri="{FF2B5EF4-FFF2-40B4-BE49-F238E27FC236}">
                        <a16:creationId xmlns:a16="http://schemas.microsoft.com/office/drawing/2014/main" xmlns="" id="{0C2B2F77-F6E4-4A35-BA8B-638A06B378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19" name="直線接點 3318">
                  <a:extLst>
                    <a:ext uri="{FF2B5EF4-FFF2-40B4-BE49-F238E27FC236}">
                      <a16:creationId xmlns:a16="http://schemas.microsoft.com/office/drawing/2014/main" xmlns="" id="{86203A14-0391-44FF-A08E-084AAAA2D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3" name="群組 3322">
                <a:extLst>
                  <a:ext uri="{FF2B5EF4-FFF2-40B4-BE49-F238E27FC236}">
                    <a16:creationId xmlns:a16="http://schemas.microsoft.com/office/drawing/2014/main" xmlns="" id="{903F9043-4B12-4D3C-91BF-F75E84200415}"/>
                  </a:ext>
                </a:extLst>
              </p:cNvPr>
              <p:cNvGrpSpPr/>
              <p:nvPr/>
            </p:nvGrpSpPr>
            <p:grpSpPr>
              <a:xfrm>
                <a:off x="3463803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24" name="群組 3323">
                  <a:extLst>
                    <a:ext uri="{FF2B5EF4-FFF2-40B4-BE49-F238E27FC236}">
                      <a16:creationId xmlns:a16="http://schemas.microsoft.com/office/drawing/2014/main" xmlns="" id="{7B3C4D67-A152-47C0-A12A-1E07F3620DCE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26" name="矩形 3325">
                    <a:extLst>
                      <a:ext uri="{FF2B5EF4-FFF2-40B4-BE49-F238E27FC236}">
                        <a16:creationId xmlns:a16="http://schemas.microsoft.com/office/drawing/2014/main" xmlns="" id="{A292FCE2-DEEB-48B9-8BD2-760F3AF5EEC7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27" name="直線接點 3326">
                    <a:extLst>
                      <a:ext uri="{FF2B5EF4-FFF2-40B4-BE49-F238E27FC236}">
                        <a16:creationId xmlns:a16="http://schemas.microsoft.com/office/drawing/2014/main" xmlns="" id="{C3F3EB76-7961-409C-9424-DAB3F7D2EA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8" name="直線接點 3327">
                    <a:extLst>
                      <a:ext uri="{FF2B5EF4-FFF2-40B4-BE49-F238E27FC236}">
                        <a16:creationId xmlns:a16="http://schemas.microsoft.com/office/drawing/2014/main" xmlns="" id="{3E9E5ED3-45C1-4076-9747-A05DC0BCB0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25" name="直線接點 3324">
                  <a:extLst>
                    <a:ext uri="{FF2B5EF4-FFF2-40B4-BE49-F238E27FC236}">
                      <a16:creationId xmlns:a16="http://schemas.microsoft.com/office/drawing/2014/main" xmlns="" id="{454413EE-EFCC-4D5C-8F5F-3373CC649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9" name="群組 3328">
                <a:extLst>
                  <a:ext uri="{FF2B5EF4-FFF2-40B4-BE49-F238E27FC236}">
                    <a16:creationId xmlns:a16="http://schemas.microsoft.com/office/drawing/2014/main" xmlns="" id="{A6929A56-EBD5-42E8-AFBB-5C674F57DBC9}"/>
                  </a:ext>
                </a:extLst>
              </p:cNvPr>
              <p:cNvGrpSpPr/>
              <p:nvPr/>
            </p:nvGrpSpPr>
            <p:grpSpPr>
              <a:xfrm>
                <a:off x="4258339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30" name="群組 3329">
                  <a:extLst>
                    <a:ext uri="{FF2B5EF4-FFF2-40B4-BE49-F238E27FC236}">
                      <a16:creationId xmlns:a16="http://schemas.microsoft.com/office/drawing/2014/main" xmlns="" id="{B3C68FA5-462C-45BC-892A-1D245D77B17A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32" name="矩形 3331">
                    <a:extLst>
                      <a:ext uri="{FF2B5EF4-FFF2-40B4-BE49-F238E27FC236}">
                        <a16:creationId xmlns:a16="http://schemas.microsoft.com/office/drawing/2014/main" xmlns="" id="{F7412C8C-BB36-4208-B858-6E66A23978C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33" name="直線接點 3332">
                    <a:extLst>
                      <a:ext uri="{FF2B5EF4-FFF2-40B4-BE49-F238E27FC236}">
                        <a16:creationId xmlns:a16="http://schemas.microsoft.com/office/drawing/2014/main" xmlns="" id="{959029C1-7388-439D-98FB-8C407818C8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4" name="直線接點 3333">
                    <a:extLst>
                      <a:ext uri="{FF2B5EF4-FFF2-40B4-BE49-F238E27FC236}">
                        <a16:creationId xmlns:a16="http://schemas.microsoft.com/office/drawing/2014/main" xmlns="" id="{175EFE94-6CD5-49D1-957A-488D02F70D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31" name="直線接點 3330">
                  <a:extLst>
                    <a:ext uri="{FF2B5EF4-FFF2-40B4-BE49-F238E27FC236}">
                      <a16:creationId xmlns:a16="http://schemas.microsoft.com/office/drawing/2014/main" xmlns="" id="{02DC67F7-CC02-450F-BE26-5BB6A3BC4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5" name="群組 3334">
                <a:extLst>
                  <a:ext uri="{FF2B5EF4-FFF2-40B4-BE49-F238E27FC236}">
                    <a16:creationId xmlns:a16="http://schemas.microsoft.com/office/drawing/2014/main" xmlns="" id="{9DCDCA70-9872-45BD-8CA1-D4E1D5E67933}"/>
                  </a:ext>
                </a:extLst>
              </p:cNvPr>
              <p:cNvGrpSpPr/>
              <p:nvPr/>
            </p:nvGrpSpPr>
            <p:grpSpPr>
              <a:xfrm>
                <a:off x="5052875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36" name="群組 3335">
                  <a:extLst>
                    <a:ext uri="{FF2B5EF4-FFF2-40B4-BE49-F238E27FC236}">
                      <a16:creationId xmlns:a16="http://schemas.microsoft.com/office/drawing/2014/main" xmlns="" id="{27E250F5-6255-44CE-8636-7FB6DC780AA0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38" name="矩形 3337">
                    <a:extLst>
                      <a:ext uri="{FF2B5EF4-FFF2-40B4-BE49-F238E27FC236}">
                        <a16:creationId xmlns:a16="http://schemas.microsoft.com/office/drawing/2014/main" xmlns="" id="{6D7F8EBA-ECF5-42FB-BA28-7C967B130C8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39" name="直線接點 3338">
                    <a:extLst>
                      <a:ext uri="{FF2B5EF4-FFF2-40B4-BE49-F238E27FC236}">
                        <a16:creationId xmlns:a16="http://schemas.microsoft.com/office/drawing/2014/main" xmlns="" id="{A5805195-C303-4C3F-B607-20F1FD55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0" name="直線接點 3339">
                    <a:extLst>
                      <a:ext uri="{FF2B5EF4-FFF2-40B4-BE49-F238E27FC236}">
                        <a16:creationId xmlns:a16="http://schemas.microsoft.com/office/drawing/2014/main" xmlns="" id="{F2157B5F-F128-491D-9605-81F9884AF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37" name="直線接點 3336">
                  <a:extLst>
                    <a:ext uri="{FF2B5EF4-FFF2-40B4-BE49-F238E27FC236}">
                      <a16:creationId xmlns:a16="http://schemas.microsoft.com/office/drawing/2014/main" xmlns="" id="{DBB8C843-92A2-4172-A637-23B2D0F8B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1" name="群組 3340">
                <a:extLst>
                  <a:ext uri="{FF2B5EF4-FFF2-40B4-BE49-F238E27FC236}">
                    <a16:creationId xmlns:a16="http://schemas.microsoft.com/office/drawing/2014/main" xmlns="" id="{1AD89EEB-C6D5-4135-96E5-99A89B19695C}"/>
                  </a:ext>
                </a:extLst>
              </p:cNvPr>
              <p:cNvGrpSpPr/>
              <p:nvPr/>
            </p:nvGrpSpPr>
            <p:grpSpPr>
              <a:xfrm>
                <a:off x="5847411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42" name="群組 3341">
                  <a:extLst>
                    <a:ext uri="{FF2B5EF4-FFF2-40B4-BE49-F238E27FC236}">
                      <a16:creationId xmlns:a16="http://schemas.microsoft.com/office/drawing/2014/main" xmlns="" id="{7E3D4B20-6835-439A-B8B4-9518171BA402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44" name="矩形 3343">
                    <a:extLst>
                      <a:ext uri="{FF2B5EF4-FFF2-40B4-BE49-F238E27FC236}">
                        <a16:creationId xmlns:a16="http://schemas.microsoft.com/office/drawing/2014/main" xmlns="" id="{7CE99BA9-4051-4F0B-9A9F-EA0C4733E058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45" name="直線接點 3344">
                    <a:extLst>
                      <a:ext uri="{FF2B5EF4-FFF2-40B4-BE49-F238E27FC236}">
                        <a16:creationId xmlns:a16="http://schemas.microsoft.com/office/drawing/2014/main" xmlns="" id="{1054FAF4-75B9-4764-9F39-B81418930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6" name="直線接點 3345">
                    <a:extLst>
                      <a:ext uri="{FF2B5EF4-FFF2-40B4-BE49-F238E27FC236}">
                        <a16:creationId xmlns:a16="http://schemas.microsoft.com/office/drawing/2014/main" xmlns="" id="{4C7A6FF2-5FFF-4297-BB66-4242F963B9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43" name="直線接點 3342">
                  <a:extLst>
                    <a:ext uri="{FF2B5EF4-FFF2-40B4-BE49-F238E27FC236}">
                      <a16:creationId xmlns:a16="http://schemas.microsoft.com/office/drawing/2014/main" xmlns="" id="{D50CA8C6-50EB-4F34-94D7-0C9A9389FF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7" name="群組 3346">
                <a:extLst>
                  <a:ext uri="{FF2B5EF4-FFF2-40B4-BE49-F238E27FC236}">
                    <a16:creationId xmlns:a16="http://schemas.microsoft.com/office/drawing/2014/main" xmlns="" id="{36599C82-A2DE-4A68-9263-31363BA4D6D5}"/>
                  </a:ext>
                </a:extLst>
              </p:cNvPr>
              <p:cNvGrpSpPr/>
              <p:nvPr/>
            </p:nvGrpSpPr>
            <p:grpSpPr>
              <a:xfrm>
                <a:off x="6641947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48" name="群組 3347">
                  <a:extLst>
                    <a:ext uri="{FF2B5EF4-FFF2-40B4-BE49-F238E27FC236}">
                      <a16:creationId xmlns:a16="http://schemas.microsoft.com/office/drawing/2014/main" xmlns="" id="{C1275AB0-B58A-4CD4-A8A9-9D2C55E8D8CC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50" name="矩形 3349">
                    <a:extLst>
                      <a:ext uri="{FF2B5EF4-FFF2-40B4-BE49-F238E27FC236}">
                        <a16:creationId xmlns:a16="http://schemas.microsoft.com/office/drawing/2014/main" xmlns="" id="{A041D6C5-3C3E-4129-8071-D6A57925C3C6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51" name="直線接點 3350">
                    <a:extLst>
                      <a:ext uri="{FF2B5EF4-FFF2-40B4-BE49-F238E27FC236}">
                        <a16:creationId xmlns:a16="http://schemas.microsoft.com/office/drawing/2014/main" xmlns="" id="{00DE77C4-25A9-4456-A267-5F4A9AD1EC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2" name="直線接點 3351">
                    <a:extLst>
                      <a:ext uri="{FF2B5EF4-FFF2-40B4-BE49-F238E27FC236}">
                        <a16:creationId xmlns:a16="http://schemas.microsoft.com/office/drawing/2014/main" xmlns="" id="{A0F88376-FA81-422E-80D5-99F9E5174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49" name="直線接點 3348">
                  <a:extLst>
                    <a:ext uri="{FF2B5EF4-FFF2-40B4-BE49-F238E27FC236}">
                      <a16:creationId xmlns:a16="http://schemas.microsoft.com/office/drawing/2014/main" xmlns="" id="{26023FFC-1B69-48CD-9AC0-90B569208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3" name="群組 3352">
                <a:extLst>
                  <a:ext uri="{FF2B5EF4-FFF2-40B4-BE49-F238E27FC236}">
                    <a16:creationId xmlns:a16="http://schemas.microsoft.com/office/drawing/2014/main" xmlns="" id="{61904FEE-39EA-4AEB-B487-9DDF461C9065}"/>
                  </a:ext>
                </a:extLst>
              </p:cNvPr>
              <p:cNvGrpSpPr/>
              <p:nvPr/>
            </p:nvGrpSpPr>
            <p:grpSpPr>
              <a:xfrm>
                <a:off x="7473893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54" name="群組 3353">
                  <a:extLst>
                    <a:ext uri="{FF2B5EF4-FFF2-40B4-BE49-F238E27FC236}">
                      <a16:creationId xmlns:a16="http://schemas.microsoft.com/office/drawing/2014/main" xmlns="" id="{7E37A4A0-7C7C-4E09-9551-493F8B9D538F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56" name="矩形 3355">
                    <a:extLst>
                      <a:ext uri="{FF2B5EF4-FFF2-40B4-BE49-F238E27FC236}">
                        <a16:creationId xmlns:a16="http://schemas.microsoft.com/office/drawing/2014/main" xmlns="" id="{420F94EB-251A-4AF8-B8CA-D0C32A676D58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57" name="直線接點 3356">
                    <a:extLst>
                      <a:ext uri="{FF2B5EF4-FFF2-40B4-BE49-F238E27FC236}">
                        <a16:creationId xmlns:a16="http://schemas.microsoft.com/office/drawing/2014/main" xmlns="" id="{C231F87B-470E-48DC-BDAD-6A7EFB9A5A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8" name="直線接點 3357">
                    <a:extLst>
                      <a:ext uri="{FF2B5EF4-FFF2-40B4-BE49-F238E27FC236}">
                        <a16:creationId xmlns:a16="http://schemas.microsoft.com/office/drawing/2014/main" xmlns="" id="{764340A5-CF9E-494D-B6C1-EF08005230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55" name="直線接點 3354">
                  <a:extLst>
                    <a:ext uri="{FF2B5EF4-FFF2-40B4-BE49-F238E27FC236}">
                      <a16:creationId xmlns:a16="http://schemas.microsoft.com/office/drawing/2014/main" xmlns="" id="{AED8F57D-FD8E-46FB-B9D9-D5CF80DFC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9" name="群組 3358">
                <a:extLst>
                  <a:ext uri="{FF2B5EF4-FFF2-40B4-BE49-F238E27FC236}">
                    <a16:creationId xmlns:a16="http://schemas.microsoft.com/office/drawing/2014/main" xmlns="" id="{9B47CF36-73F7-435C-9DC0-90532AB022CD}"/>
                  </a:ext>
                </a:extLst>
              </p:cNvPr>
              <p:cNvGrpSpPr/>
              <p:nvPr/>
            </p:nvGrpSpPr>
            <p:grpSpPr>
              <a:xfrm>
                <a:off x="8268429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60" name="群組 3359">
                  <a:extLst>
                    <a:ext uri="{FF2B5EF4-FFF2-40B4-BE49-F238E27FC236}">
                      <a16:creationId xmlns:a16="http://schemas.microsoft.com/office/drawing/2014/main" xmlns="" id="{067915A8-FCF7-4539-8BCB-DAE3FCFDFAA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62" name="矩形 3361">
                    <a:extLst>
                      <a:ext uri="{FF2B5EF4-FFF2-40B4-BE49-F238E27FC236}">
                        <a16:creationId xmlns:a16="http://schemas.microsoft.com/office/drawing/2014/main" xmlns="" id="{F5EDFCE5-86A6-4097-BBF0-2C933452B780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63" name="直線接點 3362">
                    <a:extLst>
                      <a:ext uri="{FF2B5EF4-FFF2-40B4-BE49-F238E27FC236}">
                        <a16:creationId xmlns:a16="http://schemas.microsoft.com/office/drawing/2014/main" xmlns="" id="{E6E6CF59-C4F4-4464-B44B-7BD64A44A0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4" name="直線接點 3363">
                    <a:extLst>
                      <a:ext uri="{FF2B5EF4-FFF2-40B4-BE49-F238E27FC236}">
                        <a16:creationId xmlns:a16="http://schemas.microsoft.com/office/drawing/2014/main" xmlns="" id="{B8E9919E-D202-41DE-9D4F-6CD410298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61" name="直線接點 3360">
                  <a:extLst>
                    <a:ext uri="{FF2B5EF4-FFF2-40B4-BE49-F238E27FC236}">
                      <a16:creationId xmlns:a16="http://schemas.microsoft.com/office/drawing/2014/main" xmlns="" id="{A1789A28-2215-4AB5-9FE6-B99FD9D2B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5" name="群組 3364">
                <a:extLst>
                  <a:ext uri="{FF2B5EF4-FFF2-40B4-BE49-F238E27FC236}">
                    <a16:creationId xmlns:a16="http://schemas.microsoft.com/office/drawing/2014/main" xmlns="" id="{2C503238-E4A5-4737-AA0C-08A3C92282E0}"/>
                  </a:ext>
                </a:extLst>
              </p:cNvPr>
              <p:cNvGrpSpPr/>
              <p:nvPr/>
            </p:nvGrpSpPr>
            <p:grpSpPr>
              <a:xfrm>
                <a:off x="9062965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66" name="群組 3365">
                  <a:extLst>
                    <a:ext uri="{FF2B5EF4-FFF2-40B4-BE49-F238E27FC236}">
                      <a16:creationId xmlns:a16="http://schemas.microsoft.com/office/drawing/2014/main" xmlns="" id="{65DB227C-6038-4B01-A59C-66F5BA072097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68" name="矩形 3367">
                    <a:extLst>
                      <a:ext uri="{FF2B5EF4-FFF2-40B4-BE49-F238E27FC236}">
                        <a16:creationId xmlns:a16="http://schemas.microsoft.com/office/drawing/2014/main" xmlns="" id="{35D6F443-88C7-409A-8EA1-B116A3027AC9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69" name="直線接點 3368">
                    <a:extLst>
                      <a:ext uri="{FF2B5EF4-FFF2-40B4-BE49-F238E27FC236}">
                        <a16:creationId xmlns:a16="http://schemas.microsoft.com/office/drawing/2014/main" xmlns="" id="{763F92A2-F849-4D6D-85B0-D366290035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0" name="直線接點 3369">
                    <a:extLst>
                      <a:ext uri="{FF2B5EF4-FFF2-40B4-BE49-F238E27FC236}">
                        <a16:creationId xmlns:a16="http://schemas.microsoft.com/office/drawing/2014/main" xmlns="" id="{415AD6DD-6A5D-40B5-B1C6-B3C721FCDE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67" name="直線接點 3366">
                  <a:extLst>
                    <a:ext uri="{FF2B5EF4-FFF2-40B4-BE49-F238E27FC236}">
                      <a16:creationId xmlns:a16="http://schemas.microsoft.com/office/drawing/2014/main" xmlns="" id="{9AA83641-CF38-4B50-90F9-D972FA042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71" name="群組 3370">
                <a:extLst>
                  <a:ext uri="{FF2B5EF4-FFF2-40B4-BE49-F238E27FC236}">
                    <a16:creationId xmlns:a16="http://schemas.microsoft.com/office/drawing/2014/main" xmlns="" id="{72356FDC-1728-4BA3-8B38-CECD71E4069F}"/>
                  </a:ext>
                </a:extLst>
              </p:cNvPr>
              <p:cNvGrpSpPr/>
              <p:nvPr/>
            </p:nvGrpSpPr>
            <p:grpSpPr>
              <a:xfrm>
                <a:off x="9857501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72" name="群組 3371">
                  <a:extLst>
                    <a:ext uri="{FF2B5EF4-FFF2-40B4-BE49-F238E27FC236}">
                      <a16:creationId xmlns:a16="http://schemas.microsoft.com/office/drawing/2014/main" xmlns="" id="{868882A4-1A38-4198-AEC1-A69D7E7270FE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74" name="矩形 3373">
                    <a:extLst>
                      <a:ext uri="{FF2B5EF4-FFF2-40B4-BE49-F238E27FC236}">
                        <a16:creationId xmlns:a16="http://schemas.microsoft.com/office/drawing/2014/main" xmlns="" id="{CD7E227C-8CDB-411A-B7AF-C6DDC708BDD7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75" name="直線接點 3374">
                    <a:extLst>
                      <a:ext uri="{FF2B5EF4-FFF2-40B4-BE49-F238E27FC236}">
                        <a16:creationId xmlns:a16="http://schemas.microsoft.com/office/drawing/2014/main" xmlns="" id="{C39C07CF-7AE1-468E-9CAA-51BB1B52C5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6" name="直線接點 3375">
                    <a:extLst>
                      <a:ext uri="{FF2B5EF4-FFF2-40B4-BE49-F238E27FC236}">
                        <a16:creationId xmlns:a16="http://schemas.microsoft.com/office/drawing/2014/main" xmlns="" id="{710DF7F2-203D-4A1E-8854-0BEAF20266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73" name="直線接點 3372">
                  <a:extLst>
                    <a:ext uri="{FF2B5EF4-FFF2-40B4-BE49-F238E27FC236}">
                      <a16:creationId xmlns:a16="http://schemas.microsoft.com/office/drawing/2014/main" xmlns="" id="{D04A7EED-C01D-43AA-9EDA-ED25AA57F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77" name="群組 3376">
                <a:extLst>
                  <a:ext uri="{FF2B5EF4-FFF2-40B4-BE49-F238E27FC236}">
                    <a16:creationId xmlns:a16="http://schemas.microsoft.com/office/drawing/2014/main" xmlns="" id="{2C5DDC86-284B-4F3A-867D-DA219AB88763}"/>
                  </a:ext>
                </a:extLst>
              </p:cNvPr>
              <p:cNvGrpSpPr/>
              <p:nvPr/>
            </p:nvGrpSpPr>
            <p:grpSpPr>
              <a:xfrm>
                <a:off x="10652037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78" name="群組 3377">
                  <a:extLst>
                    <a:ext uri="{FF2B5EF4-FFF2-40B4-BE49-F238E27FC236}">
                      <a16:creationId xmlns:a16="http://schemas.microsoft.com/office/drawing/2014/main" xmlns="" id="{0D46B69C-B4DB-4FBE-853B-AF00B831C23C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80" name="矩形 3379">
                    <a:extLst>
                      <a:ext uri="{FF2B5EF4-FFF2-40B4-BE49-F238E27FC236}">
                        <a16:creationId xmlns:a16="http://schemas.microsoft.com/office/drawing/2014/main" xmlns="" id="{A49AF6E0-FF1E-465E-8323-4CED661EA855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81" name="直線接點 3380">
                    <a:extLst>
                      <a:ext uri="{FF2B5EF4-FFF2-40B4-BE49-F238E27FC236}">
                        <a16:creationId xmlns:a16="http://schemas.microsoft.com/office/drawing/2014/main" xmlns="" id="{71A74A8A-9E68-4A19-91F4-EA0FD8BE1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2" name="直線接點 3381">
                    <a:extLst>
                      <a:ext uri="{FF2B5EF4-FFF2-40B4-BE49-F238E27FC236}">
                        <a16:creationId xmlns:a16="http://schemas.microsoft.com/office/drawing/2014/main" xmlns="" id="{84A5159F-4B6D-4C0B-BD41-D67C772960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79" name="直線接點 3378">
                  <a:extLst>
                    <a:ext uri="{FF2B5EF4-FFF2-40B4-BE49-F238E27FC236}">
                      <a16:creationId xmlns:a16="http://schemas.microsoft.com/office/drawing/2014/main" xmlns="" id="{B1984660-B739-408C-ABC8-83898D97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83" name="群組 3382">
                <a:extLst>
                  <a:ext uri="{FF2B5EF4-FFF2-40B4-BE49-F238E27FC236}">
                    <a16:creationId xmlns:a16="http://schemas.microsoft.com/office/drawing/2014/main" xmlns="" id="{75C8C074-B2B8-4E9A-B352-3DA247544B49}"/>
                  </a:ext>
                </a:extLst>
              </p:cNvPr>
              <p:cNvGrpSpPr/>
              <p:nvPr/>
            </p:nvGrpSpPr>
            <p:grpSpPr>
              <a:xfrm>
                <a:off x="11446573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84" name="群組 3383">
                  <a:extLst>
                    <a:ext uri="{FF2B5EF4-FFF2-40B4-BE49-F238E27FC236}">
                      <a16:creationId xmlns:a16="http://schemas.microsoft.com/office/drawing/2014/main" xmlns="" id="{0DFC84B8-6C86-4A3E-910C-D6935F068A0F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86" name="矩形 3385">
                    <a:extLst>
                      <a:ext uri="{FF2B5EF4-FFF2-40B4-BE49-F238E27FC236}">
                        <a16:creationId xmlns:a16="http://schemas.microsoft.com/office/drawing/2014/main" xmlns="" id="{7794303B-59D9-4E44-B35B-D96B9E0CB16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87" name="直線接點 3386">
                    <a:extLst>
                      <a:ext uri="{FF2B5EF4-FFF2-40B4-BE49-F238E27FC236}">
                        <a16:creationId xmlns:a16="http://schemas.microsoft.com/office/drawing/2014/main" xmlns="" id="{AFE60C90-2736-46BC-AAF6-CDF350C5A8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8" name="直線接點 3387">
                    <a:extLst>
                      <a:ext uri="{FF2B5EF4-FFF2-40B4-BE49-F238E27FC236}">
                        <a16:creationId xmlns:a16="http://schemas.microsoft.com/office/drawing/2014/main" xmlns="" id="{4CAD5230-9861-4A17-94CE-0F35E9715E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85" name="直線接點 3384">
                  <a:extLst>
                    <a:ext uri="{FF2B5EF4-FFF2-40B4-BE49-F238E27FC236}">
                      <a16:creationId xmlns:a16="http://schemas.microsoft.com/office/drawing/2014/main" xmlns="" id="{BB4E4FFA-4635-4CF9-86C0-581B29D1F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89" name="群組 3388">
                <a:extLst>
                  <a:ext uri="{FF2B5EF4-FFF2-40B4-BE49-F238E27FC236}">
                    <a16:creationId xmlns:a16="http://schemas.microsoft.com/office/drawing/2014/main" xmlns="" id="{A139C287-668A-4BBF-A31A-82FF073DB6A9}"/>
                  </a:ext>
                </a:extLst>
              </p:cNvPr>
              <p:cNvGrpSpPr/>
              <p:nvPr/>
            </p:nvGrpSpPr>
            <p:grpSpPr>
              <a:xfrm>
                <a:off x="12241109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90" name="群組 3389">
                  <a:extLst>
                    <a:ext uri="{FF2B5EF4-FFF2-40B4-BE49-F238E27FC236}">
                      <a16:creationId xmlns:a16="http://schemas.microsoft.com/office/drawing/2014/main" xmlns="" id="{55C2243D-FEBE-4F7A-BF67-23A7AB1115AE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92" name="矩形 3391">
                    <a:extLst>
                      <a:ext uri="{FF2B5EF4-FFF2-40B4-BE49-F238E27FC236}">
                        <a16:creationId xmlns:a16="http://schemas.microsoft.com/office/drawing/2014/main" xmlns="" id="{B121471F-DC17-47B8-88F6-C3D49AEDAD2C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93" name="直線接點 3392">
                    <a:extLst>
                      <a:ext uri="{FF2B5EF4-FFF2-40B4-BE49-F238E27FC236}">
                        <a16:creationId xmlns:a16="http://schemas.microsoft.com/office/drawing/2014/main" xmlns="" id="{0A03683D-7D8D-438D-8720-BA59BFA375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4" name="直線接點 3393">
                    <a:extLst>
                      <a:ext uri="{FF2B5EF4-FFF2-40B4-BE49-F238E27FC236}">
                        <a16:creationId xmlns:a16="http://schemas.microsoft.com/office/drawing/2014/main" xmlns="" id="{2778DE4A-D314-4662-A0E5-68A8ECCA2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91" name="直線接點 3390">
                  <a:extLst>
                    <a:ext uri="{FF2B5EF4-FFF2-40B4-BE49-F238E27FC236}">
                      <a16:creationId xmlns:a16="http://schemas.microsoft.com/office/drawing/2014/main" xmlns="" id="{3243E29B-74E7-4F03-9E13-1035717AB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95" name="群組 3394">
                <a:extLst>
                  <a:ext uri="{FF2B5EF4-FFF2-40B4-BE49-F238E27FC236}">
                    <a16:creationId xmlns:a16="http://schemas.microsoft.com/office/drawing/2014/main" xmlns="" id="{F67960AB-5F8B-491C-B455-48C95D7334CC}"/>
                  </a:ext>
                </a:extLst>
              </p:cNvPr>
              <p:cNvGrpSpPr/>
              <p:nvPr/>
            </p:nvGrpSpPr>
            <p:grpSpPr>
              <a:xfrm>
                <a:off x="13035645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396" name="群組 3395">
                  <a:extLst>
                    <a:ext uri="{FF2B5EF4-FFF2-40B4-BE49-F238E27FC236}">
                      <a16:creationId xmlns:a16="http://schemas.microsoft.com/office/drawing/2014/main" xmlns="" id="{7141A050-2885-45B2-962A-4D69591AB9DC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398" name="矩形 3397">
                    <a:extLst>
                      <a:ext uri="{FF2B5EF4-FFF2-40B4-BE49-F238E27FC236}">
                        <a16:creationId xmlns:a16="http://schemas.microsoft.com/office/drawing/2014/main" xmlns="" id="{0EADAA43-8FBF-4B99-ACFA-4589046BC624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99" name="直線接點 3398">
                    <a:extLst>
                      <a:ext uri="{FF2B5EF4-FFF2-40B4-BE49-F238E27FC236}">
                        <a16:creationId xmlns:a16="http://schemas.microsoft.com/office/drawing/2014/main" xmlns="" id="{ABA30F1C-47CD-4322-9359-550F919F33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0" name="直線接點 3399">
                    <a:extLst>
                      <a:ext uri="{FF2B5EF4-FFF2-40B4-BE49-F238E27FC236}">
                        <a16:creationId xmlns:a16="http://schemas.microsoft.com/office/drawing/2014/main" xmlns="" id="{8C026D4A-88DF-4502-996B-ABAEDB5BB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97" name="直線接點 3396">
                  <a:extLst>
                    <a:ext uri="{FF2B5EF4-FFF2-40B4-BE49-F238E27FC236}">
                      <a16:creationId xmlns:a16="http://schemas.microsoft.com/office/drawing/2014/main" xmlns="" id="{7F8062F0-3DC0-41CF-8903-896F335FC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01" name="群組 3400">
                <a:extLst>
                  <a:ext uri="{FF2B5EF4-FFF2-40B4-BE49-F238E27FC236}">
                    <a16:creationId xmlns:a16="http://schemas.microsoft.com/office/drawing/2014/main" xmlns="" id="{02FF5EAE-CA41-4465-9E1D-2158A1F613E9}"/>
                  </a:ext>
                </a:extLst>
              </p:cNvPr>
              <p:cNvGrpSpPr/>
              <p:nvPr/>
            </p:nvGrpSpPr>
            <p:grpSpPr>
              <a:xfrm>
                <a:off x="13864003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02" name="群組 3401">
                  <a:extLst>
                    <a:ext uri="{FF2B5EF4-FFF2-40B4-BE49-F238E27FC236}">
                      <a16:creationId xmlns:a16="http://schemas.microsoft.com/office/drawing/2014/main" xmlns="" id="{A0AA0F0B-BFDB-48AB-89AB-D59F89C166CE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04" name="矩形 3403">
                    <a:extLst>
                      <a:ext uri="{FF2B5EF4-FFF2-40B4-BE49-F238E27FC236}">
                        <a16:creationId xmlns:a16="http://schemas.microsoft.com/office/drawing/2014/main" xmlns="" id="{4B5234E0-27E0-44C9-927E-CFA3D48A2025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05" name="直線接點 3404">
                    <a:extLst>
                      <a:ext uri="{FF2B5EF4-FFF2-40B4-BE49-F238E27FC236}">
                        <a16:creationId xmlns:a16="http://schemas.microsoft.com/office/drawing/2014/main" xmlns="" id="{190B53C6-9FF0-4FA1-BF88-F815343E1B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6" name="直線接點 3405">
                    <a:extLst>
                      <a:ext uri="{FF2B5EF4-FFF2-40B4-BE49-F238E27FC236}">
                        <a16:creationId xmlns:a16="http://schemas.microsoft.com/office/drawing/2014/main" xmlns="" id="{5E795706-9B76-4797-9EF0-EFAE7FABFA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03" name="直線接點 3402">
                  <a:extLst>
                    <a:ext uri="{FF2B5EF4-FFF2-40B4-BE49-F238E27FC236}">
                      <a16:creationId xmlns:a16="http://schemas.microsoft.com/office/drawing/2014/main" xmlns="" id="{1EEB99EA-F4BE-4A9B-9F30-C4E8CE754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07" name="群組 3406">
                <a:extLst>
                  <a:ext uri="{FF2B5EF4-FFF2-40B4-BE49-F238E27FC236}">
                    <a16:creationId xmlns:a16="http://schemas.microsoft.com/office/drawing/2014/main" xmlns="" id="{4BF3E0E4-98FA-4691-ABF8-1E9693D4DFCB}"/>
                  </a:ext>
                </a:extLst>
              </p:cNvPr>
              <p:cNvGrpSpPr/>
              <p:nvPr/>
            </p:nvGrpSpPr>
            <p:grpSpPr>
              <a:xfrm>
                <a:off x="14658539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08" name="群組 3407">
                  <a:extLst>
                    <a:ext uri="{FF2B5EF4-FFF2-40B4-BE49-F238E27FC236}">
                      <a16:creationId xmlns:a16="http://schemas.microsoft.com/office/drawing/2014/main" xmlns="" id="{987B5218-E882-4E2C-8907-9EFE6931C61F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10" name="矩形 3409">
                    <a:extLst>
                      <a:ext uri="{FF2B5EF4-FFF2-40B4-BE49-F238E27FC236}">
                        <a16:creationId xmlns:a16="http://schemas.microsoft.com/office/drawing/2014/main" xmlns="" id="{22EE9B94-5AD1-4059-98F3-1445B26B4BB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11" name="直線接點 3410">
                    <a:extLst>
                      <a:ext uri="{FF2B5EF4-FFF2-40B4-BE49-F238E27FC236}">
                        <a16:creationId xmlns:a16="http://schemas.microsoft.com/office/drawing/2014/main" xmlns="" id="{CCBBA57E-935F-45F3-9694-09884DEF6A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2" name="直線接點 3411">
                    <a:extLst>
                      <a:ext uri="{FF2B5EF4-FFF2-40B4-BE49-F238E27FC236}">
                        <a16:creationId xmlns:a16="http://schemas.microsoft.com/office/drawing/2014/main" xmlns="" id="{3CFFADBA-FE9C-46E8-8956-ADA2AB95EE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09" name="直線接點 3408">
                  <a:extLst>
                    <a:ext uri="{FF2B5EF4-FFF2-40B4-BE49-F238E27FC236}">
                      <a16:creationId xmlns:a16="http://schemas.microsoft.com/office/drawing/2014/main" xmlns="" id="{D0042230-A02E-4E55-A106-77AB94854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13" name="群組 3412">
                <a:extLst>
                  <a:ext uri="{FF2B5EF4-FFF2-40B4-BE49-F238E27FC236}">
                    <a16:creationId xmlns:a16="http://schemas.microsoft.com/office/drawing/2014/main" xmlns="" id="{C31A9CBB-C0C4-419B-91C7-2EAFF0349950}"/>
                  </a:ext>
                </a:extLst>
              </p:cNvPr>
              <p:cNvGrpSpPr/>
              <p:nvPr/>
            </p:nvGrpSpPr>
            <p:grpSpPr>
              <a:xfrm>
                <a:off x="15453075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14" name="群組 3413">
                  <a:extLst>
                    <a:ext uri="{FF2B5EF4-FFF2-40B4-BE49-F238E27FC236}">
                      <a16:creationId xmlns:a16="http://schemas.microsoft.com/office/drawing/2014/main" xmlns="" id="{A7C999E7-562E-420B-A51A-F7559D54A286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16" name="矩形 3415">
                    <a:extLst>
                      <a:ext uri="{FF2B5EF4-FFF2-40B4-BE49-F238E27FC236}">
                        <a16:creationId xmlns:a16="http://schemas.microsoft.com/office/drawing/2014/main" xmlns="" id="{D68484EC-C2FD-47EC-8E73-82582DB0B507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17" name="直線接點 3416">
                    <a:extLst>
                      <a:ext uri="{FF2B5EF4-FFF2-40B4-BE49-F238E27FC236}">
                        <a16:creationId xmlns:a16="http://schemas.microsoft.com/office/drawing/2014/main" xmlns="" id="{8642A226-27E7-421A-A643-BD03E4318A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8" name="直線接點 3417">
                    <a:extLst>
                      <a:ext uri="{FF2B5EF4-FFF2-40B4-BE49-F238E27FC236}">
                        <a16:creationId xmlns:a16="http://schemas.microsoft.com/office/drawing/2014/main" xmlns="" id="{C405AF96-E48B-4859-8F64-44236B7E21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15" name="直線接點 3414">
                  <a:extLst>
                    <a:ext uri="{FF2B5EF4-FFF2-40B4-BE49-F238E27FC236}">
                      <a16:creationId xmlns:a16="http://schemas.microsoft.com/office/drawing/2014/main" xmlns="" id="{54684242-7378-4B75-BC3A-B3FA37187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19" name="群組 3418">
                <a:extLst>
                  <a:ext uri="{FF2B5EF4-FFF2-40B4-BE49-F238E27FC236}">
                    <a16:creationId xmlns:a16="http://schemas.microsoft.com/office/drawing/2014/main" xmlns="" id="{EE7C7163-3BB6-4DEC-B7A9-5940010D58C8}"/>
                  </a:ext>
                </a:extLst>
              </p:cNvPr>
              <p:cNvGrpSpPr/>
              <p:nvPr/>
            </p:nvGrpSpPr>
            <p:grpSpPr>
              <a:xfrm>
                <a:off x="16247611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20" name="群組 3419">
                  <a:extLst>
                    <a:ext uri="{FF2B5EF4-FFF2-40B4-BE49-F238E27FC236}">
                      <a16:creationId xmlns:a16="http://schemas.microsoft.com/office/drawing/2014/main" xmlns="" id="{ED82CDCD-2AF0-471D-8CD9-2C189E13660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22" name="矩形 3421">
                    <a:extLst>
                      <a:ext uri="{FF2B5EF4-FFF2-40B4-BE49-F238E27FC236}">
                        <a16:creationId xmlns:a16="http://schemas.microsoft.com/office/drawing/2014/main" xmlns="" id="{63F825C9-C7F5-4814-B600-EA84A0B38C94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23" name="直線接點 3422">
                    <a:extLst>
                      <a:ext uri="{FF2B5EF4-FFF2-40B4-BE49-F238E27FC236}">
                        <a16:creationId xmlns:a16="http://schemas.microsoft.com/office/drawing/2014/main" xmlns="" id="{8CCDFBE3-8D4F-4A18-9898-884C188621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4" name="直線接點 3423">
                    <a:extLst>
                      <a:ext uri="{FF2B5EF4-FFF2-40B4-BE49-F238E27FC236}">
                        <a16:creationId xmlns:a16="http://schemas.microsoft.com/office/drawing/2014/main" xmlns="" id="{8E7B1F78-C05F-4CA6-9FC3-125C9910B5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21" name="直線接點 3420">
                  <a:extLst>
                    <a:ext uri="{FF2B5EF4-FFF2-40B4-BE49-F238E27FC236}">
                      <a16:creationId xmlns:a16="http://schemas.microsoft.com/office/drawing/2014/main" xmlns="" id="{03EF3D02-C5E0-4F29-924A-CCE6A50A3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5" name="群組 3424">
                <a:extLst>
                  <a:ext uri="{FF2B5EF4-FFF2-40B4-BE49-F238E27FC236}">
                    <a16:creationId xmlns:a16="http://schemas.microsoft.com/office/drawing/2014/main" xmlns="" id="{A7E49EAC-EFC5-466B-A2BD-F36B8521AA95}"/>
                  </a:ext>
                </a:extLst>
              </p:cNvPr>
              <p:cNvGrpSpPr/>
              <p:nvPr/>
            </p:nvGrpSpPr>
            <p:grpSpPr>
              <a:xfrm>
                <a:off x="17042147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26" name="群組 3425">
                  <a:extLst>
                    <a:ext uri="{FF2B5EF4-FFF2-40B4-BE49-F238E27FC236}">
                      <a16:creationId xmlns:a16="http://schemas.microsoft.com/office/drawing/2014/main" xmlns="" id="{350D67EE-EA3A-4D6D-9EC2-4A36C1590C90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28" name="矩形 3427">
                    <a:extLst>
                      <a:ext uri="{FF2B5EF4-FFF2-40B4-BE49-F238E27FC236}">
                        <a16:creationId xmlns:a16="http://schemas.microsoft.com/office/drawing/2014/main" xmlns="" id="{E1898F40-57B5-40DD-9CD9-0D5E8F1EB2CD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29" name="直線接點 3428">
                    <a:extLst>
                      <a:ext uri="{FF2B5EF4-FFF2-40B4-BE49-F238E27FC236}">
                        <a16:creationId xmlns:a16="http://schemas.microsoft.com/office/drawing/2014/main" xmlns="" id="{4011CD98-EFE7-433D-A57B-27DF37A14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0" name="直線接點 3429">
                    <a:extLst>
                      <a:ext uri="{FF2B5EF4-FFF2-40B4-BE49-F238E27FC236}">
                        <a16:creationId xmlns:a16="http://schemas.microsoft.com/office/drawing/2014/main" xmlns="" id="{1B820697-5932-4FDB-B314-F015950595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27" name="直線接點 3426">
                  <a:extLst>
                    <a:ext uri="{FF2B5EF4-FFF2-40B4-BE49-F238E27FC236}">
                      <a16:creationId xmlns:a16="http://schemas.microsoft.com/office/drawing/2014/main" xmlns="" id="{8E2BA377-9CE6-440E-9663-7E0806D4B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31" name="群組 3430">
                <a:extLst>
                  <a:ext uri="{FF2B5EF4-FFF2-40B4-BE49-F238E27FC236}">
                    <a16:creationId xmlns:a16="http://schemas.microsoft.com/office/drawing/2014/main" xmlns="" id="{1C8551E9-9FE9-492F-ABF0-84B2FBEEA207}"/>
                  </a:ext>
                </a:extLst>
              </p:cNvPr>
              <p:cNvGrpSpPr/>
              <p:nvPr/>
            </p:nvGrpSpPr>
            <p:grpSpPr>
              <a:xfrm>
                <a:off x="17836683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32" name="群組 3431">
                  <a:extLst>
                    <a:ext uri="{FF2B5EF4-FFF2-40B4-BE49-F238E27FC236}">
                      <a16:creationId xmlns:a16="http://schemas.microsoft.com/office/drawing/2014/main" xmlns="" id="{BDBE2469-4A1D-44AE-BADC-B545124B308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34" name="矩形 3433">
                    <a:extLst>
                      <a:ext uri="{FF2B5EF4-FFF2-40B4-BE49-F238E27FC236}">
                        <a16:creationId xmlns:a16="http://schemas.microsoft.com/office/drawing/2014/main" xmlns="" id="{B699BA86-32F1-42DE-9C32-3F31FF0F7B6E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35" name="直線接點 3434">
                    <a:extLst>
                      <a:ext uri="{FF2B5EF4-FFF2-40B4-BE49-F238E27FC236}">
                        <a16:creationId xmlns:a16="http://schemas.microsoft.com/office/drawing/2014/main" xmlns="" id="{6C50F3E8-E953-41CE-98A2-AC7A90629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6" name="直線接點 3435">
                    <a:extLst>
                      <a:ext uri="{FF2B5EF4-FFF2-40B4-BE49-F238E27FC236}">
                        <a16:creationId xmlns:a16="http://schemas.microsoft.com/office/drawing/2014/main" xmlns="" id="{57C81BEF-B68D-4FDD-8D1B-C850503AE2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3" name="直線接點 3432">
                  <a:extLst>
                    <a:ext uri="{FF2B5EF4-FFF2-40B4-BE49-F238E27FC236}">
                      <a16:creationId xmlns:a16="http://schemas.microsoft.com/office/drawing/2014/main" xmlns="" id="{34B3513B-A8C4-4BC3-8D6A-8EE84475C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37" name="群組 3436">
                <a:extLst>
                  <a:ext uri="{FF2B5EF4-FFF2-40B4-BE49-F238E27FC236}">
                    <a16:creationId xmlns:a16="http://schemas.microsoft.com/office/drawing/2014/main" xmlns="" id="{4670099C-71B5-453D-93C2-8103975264D1}"/>
                  </a:ext>
                </a:extLst>
              </p:cNvPr>
              <p:cNvGrpSpPr/>
              <p:nvPr/>
            </p:nvGrpSpPr>
            <p:grpSpPr>
              <a:xfrm>
                <a:off x="18631219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38" name="群組 3437">
                  <a:extLst>
                    <a:ext uri="{FF2B5EF4-FFF2-40B4-BE49-F238E27FC236}">
                      <a16:creationId xmlns:a16="http://schemas.microsoft.com/office/drawing/2014/main" xmlns="" id="{96BAABC7-E50A-47A4-940B-DA0588D7C59A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40" name="矩形 3439">
                    <a:extLst>
                      <a:ext uri="{FF2B5EF4-FFF2-40B4-BE49-F238E27FC236}">
                        <a16:creationId xmlns:a16="http://schemas.microsoft.com/office/drawing/2014/main" xmlns="" id="{2BEEEB55-12D3-4CF8-97D5-894242FCDBED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41" name="直線接點 3440">
                    <a:extLst>
                      <a:ext uri="{FF2B5EF4-FFF2-40B4-BE49-F238E27FC236}">
                        <a16:creationId xmlns:a16="http://schemas.microsoft.com/office/drawing/2014/main" xmlns="" id="{EE6F29D0-CCF7-4DA8-AD4B-5082C9A538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2" name="直線接點 3441">
                    <a:extLst>
                      <a:ext uri="{FF2B5EF4-FFF2-40B4-BE49-F238E27FC236}">
                        <a16:creationId xmlns:a16="http://schemas.microsoft.com/office/drawing/2014/main" xmlns="" id="{A6719A9E-6212-4D12-A10B-098AF2D937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9" name="直線接點 3438">
                  <a:extLst>
                    <a:ext uri="{FF2B5EF4-FFF2-40B4-BE49-F238E27FC236}">
                      <a16:creationId xmlns:a16="http://schemas.microsoft.com/office/drawing/2014/main" xmlns="" id="{24F3AA1C-E872-4D85-B628-9E25C05CB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43" name="群組 3442">
                <a:extLst>
                  <a:ext uri="{FF2B5EF4-FFF2-40B4-BE49-F238E27FC236}">
                    <a16:creationId xmlns:a16="http://schemas.microsoft.com/office/drawing/2014/main" xmlns="" id="{63424A4E-858F-4F5B-B1CC-0F067B6178B8}"/>
                  </a:ext>
                </a:extLst>
              </p:cNvPr>
              <p:cNvGrpSpPr/>
              <p:nvPr/>
            </p:nvGrpSpPr>
            <p:grpSpPr>
              <a:xfrm>
                <a:off x="19425755" y="504795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44" name="群組 3443">
                  <a:extLst>
                    <a:ext uri="{FF2B5EF4-FFF2-40B4-BE49-F238E27FC236}">
                      <a16:creationId xmlns:a16="http://schemas.microsoft.com/office/drawing/2014/main" xmlns="" id="{7DB333A8-66A8-4223-A786-C4987237B34E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46" name="矩形 3445">
                    <a:extLst>
                      <a:ext uri="{FF2B5EF4-FFF2-40B4-BE49-F238E27FC236}">
                        <a16:creationId xmlns:a16="http://schemas.microsoft.com/office/drawing/2014/main" xmlns="" id="{D5F28784-8699-440C-9AF2-8994EC303A5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47" name="直線接點 3446">
                    <a:extLst>
                      <a:ext uri="{FF2B5EF4-FFF2-40B4-BE49-F238E27FC236}">
                        <a16:creationId xmlns:a16="http://schemas.microsoft.com/office/drawing/2014/main" xmlns="" id="{1F8E1847-1060-4E73-8620-3BF875FCD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8" name="直線接點 3447">
                    <a:extLst>
                      <a:ext uri="{FF2B5EF4-FFF2-40B4-BE49-F238E27FC236}">
                        <a16:creationId xmlns:a16="http://schemas.microsoft.com/office/drawing/2014/main" xmlns="" id="{EBCA8FF9-6B46-42AA-854A-CCBA853920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45" name="直線接點 3444">
                  <a:extLst>
                    <a:ext uri="{FF2B5EF4-FFF2-40B4-BE49-F238E27FC236}">
                      <a16:creationId xmlns:a16="http://schemas.microsoft.com/office/drawing/2014/main" xmlns="" id="{AE5DFCB2-928E-4BE6-87AB-16BED15B8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49" name="群組 3448">
                <a:extLst>
                  <a:ext uri="{FF2B5EF4-FFF2-40B4-BE49-F238E27FC236}">
                    <a16:creationId xmlns:a16="http://schemas.microsoft.com/office/drawing/2014/main" xmlns="" id="{8EB3DA6E-592E-4C14-98EF-A2D2C88D8950}"/>
                  </a:ext>
                </a:extLst>
              </p:cNvPr>
              <p:cNvGrpSpPr/>
              <p:nvPr/>
            </p:nvGrpSpPr>
            <p:grpSpPr>
              <a:xfrm>
                <a:off x="-5302205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50" name="群組 3449">
                  <a:extLst>
                    <a:ext uri="{FF2B5EF4-FFF2-40B4-BE49-F238E27FC236}">
                      <a16:creationId xmlns:a16="http://schemas.microsoft.com/office/drawing/2014/main" xmlns="" id="{B65A42B5-88D4-492D-BF95-8FAE396E017E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52" name="矩形 3451">
                    <a:extLst>
                      <a:ext uri="{FF2B5EF4-FFF2-40B4-BE49-F238E27FC236}">
                        <a16:creationId xmlns:a16="http://schemas.microsoft.com/office/drawing/2014/main" xmlns="" id="{B4591394-951D-4912-9097-962273C1DDDD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53" name="直線接點 3452">
                    <a:extLst>
                      <a:ext uri="{FF2B5EF4-FFF2-40B4-BE49-F238E27FC236}">
                        <a16:creationId xmlns:a16="http://schemas.microsoft.com/office/drawing/2014/main" xmlns="" id="{62364DD1-D643-495B-B1D8-214E77D945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4" name="直線接點 3453">
                    <a:extLst>
                      <a:ext uri="{FF2B5EF4-FFF2-40B4-BE49-F238E27FC236}">
                        <a16:creationId xmlns:a16="http://schemas.microsoft.com/office/drawing/2014/main" xmlns="" id="{3B196298-16C5-415E-8EEC-ABBC24E2C3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51" name="直線接點 3450">
                  <a:extLst>
                    <a:ext uri="{FF2B5EF4-FFF2-40B4-BE49-F238E27FC236}">
                      <a16:creationId xmlns:a16="http://schemas.microsoft.com/office/drawing/2014/main" xmlns="" id="{DE2C3AF0-D8CE-4964-B44E-D9A8058BC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5" name="群組 3454">
                <a:extLst>
                  <a:ext uri="{FF2B5EF4-FFF2-40B4-BE49-F238E27FC236}">
                    <a16:creationId xmlns:a16="http://schemas.microsoft.com/office/drawing/2014/main" xmlns="" id="{F82054D7-F637-4014-9EBC-BDD394373C4A}"/>
                  </a:ext>
                </a:extLst>
              </p:cNvPr>
              <p:cNvGrpSpPr/>
              <p:nvPr/>
            </p:nvGrpSpPr>
            <p:grpSpPr>
              <a:xfrm>
                <a:off x="-4507669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56" name="群組 3455">
                  <a:extLst>
                    <a:ext uri="{FF2B5EF4-FFF2-40B4-BE49-F238E27FC236}">
                      <a16:creationId xmlns:a16="http://schemas.microsoft.com/office/drawing/2014/main" xmlns="" id="{24E7DBA4-D3D9-4796-ACCB-7A472AD43CC4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58" name="矩形 3457">
                    <a:extLst>
                      <a:ext uri="{FF2B5EF4-FFF2-40B4-BE49-F238E27FC236}">
                        <a16:creationId xmlns:a16="http://schemas.microsoft.com/office/drawing/2014/main" xmlns="" id="{F0B4DBBF-99A3-45BA-8B85-7E0217539B78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59" name="直線接點 3458">
                    <a:extLst>
                      <a:ext uri="{FF2B5EF4-FFF2-40B4-BE49-F238E27FC236}">
                        <a16:creationId xmlns:a16="http://schemas.microsoft.com/office/drawing/2014/main" xmlns="" id="{E7C4F0A4-7456-4388-A639-BCAE319FDA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0" name="直線接點 3459">
                    <a:extLst>
                      <a:ext uri="{FF2B5EF4-FFF2-40B4-BE49-F238E27FC236}">
                        <a16:creationId xmlns:a16="http://schemas.microsoft.com/office/drawing/2014/main" xmlns="" id="{6EA1E419-6B90-4E72-A848-FF578F169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57" name="直線接點 3456">
                  <a:extLst>
                    <a:ext uri="{FF2B5EF4-FFF2-40B4-BE49-F238E27FC236}">
                      <a16:creationId xmlns:a16="http://schemas.microsoft.com/office/drawing/2014/main" xmlns="" id="{99161DA6-DA04-4FDD-B17F-A6FA06261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1" name="群組 3460">
                <a:extLst>
                  <a:ext uri="{FF2B5EF4-FFF2-40B4-BE49-F238E27FC236}">
                    <a16:creationId xmlns:a16="http://schemas.microsoft.com/office/drawing/2014/main" xmlns="" id="{A1B8F505-704C-4496-8F9B-1F9754FCCC48}"/>
                  </a:ext>
                </a:extLst>
              </p:cNvPr>
              <p:cNvGrpSpPr/>
              <p:nvPr/>
            </p:nvGrpSpPr>
            <p:grpSpPr>
              <a:xfrm>
                <a:off x="-3713133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62" name="群組 3461">
                  <a:extLst>
                    <a:ext uri="{FF2B5EF4-FFF2-40B4-BE49-F238E27FC236}">
                      <a16:creationId xmlns:a16="http://schemas.microsoft.com/office/drawing/2014/main" xmlns="" id="{D860A270-3A6A-4E3C-9707-59702C39246F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64" name="矩形 3463">
                    <a:extLst>
                      <a:ext uri="{FF2B5EF4-FFF2-40B4-BE49-F238E27FC236}">
                        <a16:creationId xmlns:a16="http://schemas.microsoft.com/office/drawing/2014/main" xmlns="" id="{BA073699-02F0-4EAF-A461-017FE3AC6BDF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65" name="直線接點 3464">
                    <a:extLst>
                      <a:ext uri="{FF2B5EF4-FFF2-40B4-BE49-F238E27FC236}">
                        <a16:creationId xmlns:a16="http://schemas.microsoft.com/office/drawing/2014/main" xmlns="" id="{02B3A6E1-A838-45FB-9139-E43D0DB5A1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6" name="直線接點 3465">
                    <a:extLst>
                      <a:ext uri="{FF2B5EF4-FFF2-40B4-BE49-F238E27FC236}">
                        <a16:creationId xmlns:a16="http://schemas.microsoft.com/office/drawing/2014/main" xmlns="" id="{83C2DB19-0864-4687-93C4-1FD4278086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3" name="直線接點 3462">
                  <a:extLst>
                    <a:ext uri="{FF2B5EF4-FFF2-40B4-BE49-F238E27FC236}">
                      <a16:creationId xmlns:a16="http://schemas.microsoft.com/office/drawing/2014/main" xmlns="" id="{304FF712-5918-4259-BD1E-EA7D83318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7" name="群組 3466">
                <a:extLst>
                  <a:ext uri="{FF2B5EF4-FFF2-40B4-BE49-F238E27FC236}">
                    <a16:creationId xmlns:a16="http://schemas.microsoft.com/office/drawing/2014/main" xmlns="" id="{F1D961EC-E2D2-4ED8-9559-E90B76348A46}"/>
                  </a:ext>
                </a:extLst>
              </p:cNvPr>
              <p:cNvGrpSpPr/>
              <p:nvPr/>
            </p:nvGrpSpPr>
            <p:grpSpPr>
              <a:xfrm>
                <a:off x="-2918597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68" name="群組 3467">
                  <a:extLst>
                    <a:ext uri="{FF2B5EF4-FFF2-40B4-BE49-F238E27FC236}">
                      <a16:creationId xmlns:a16="http://schemas.microsoft.com/office/drawing/2014/main" xmlns="" id="{2FAE550F-9C9F-41EE-BD32-E54998FF8F8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70" name="矩形 3469">
                    <a:extLst>
                      <a:ext uri="{FF2B5EF4-FFF2-40B4-BE49-F238E27FC236}">
                        <a16:creationId xmlns:a16="http://schemas.microsoft.com/office/drawing/2014/main" xmlns="" id="{C2B67EC5-358C-425A-9DAC-80D53ACD9ADC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71" name="直線接點 3470">
                    <a:extLst>
                      <a:ext uri="{FF2B5EF4-FFF2-40B4-BE49-F238E27FC236}">
                        <a16:creationId xmlns:a16="http://schemas.microsoft.com/office/drawing/2014/main" xmlns="" id="{3FA96068-7C3E-4317-8C34-3D7D81C7B6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2" name="直線接點 3471">
                    <a:extLst>
                      <a:ext uri="{FF2B5EF4-FFF2-40B4-BE49-F238E27FC236}">
                        <a16:creationId xmlns:a16="http://schemas.microsoft.com/office/drawing/2014/main" xmlns="" id="{82239665-E1B2-4EE7-9358-88982AE2A5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9" name="直線接點 3468">
                  <a:extLst>
                    <a:ext uri="{FF2B5EF4-FFF2-40B4-BE49-F238E27FC236}">
                      <a16:creationId xmlns:a16="http://schemas.microsoft.com/office/drawing/2014/main" xmlns="" id="{EE8B79F8-E802-423C-B31A-5AAF717D3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3" name="群組 3472">
                <a:extLst>
                  <a:ext uri="{FF2B5EF4-FFF2-40B4-BE49-F238E27FC236}">
                    <a16:creationId xmlns:a16="http://schemas.microsoft.com/office/drawing/2014/main" xmlns="" id="{FE421A98-E093-4F37-8D9F-0FD5046D9D92}"/>
                  </a:ext>
                </a:extLst>
              </p:cNvPr>
              <p:cNvGrpSpPr/>
              <p:nvPr/>
            </p:nvGrpSpPr>
            <p:grpSpPr>
              <a:xfrm>
                <a:off x="-2124061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74" name="群組 3473">
                  <a:extLst>
                    <a:ext uri="{FF2B5EF4-FFF2-40B4-BE49-F238E27FC236}">
                      <a16:creationId xmlns:a16="http://schemas.microsoft.com/office/drawing/2014/main" xmlns="" id="{79E502D0-F6F3-4787-99AB-2C0C8F289C3F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76" name="矩形 3475">
                    <a:extLst>
                      <a:ext uri="{FF2B5EF4-FFF2-40B4-BE49-F238E27FC236}">
                        <a16:creationId xmlns:a16="http://schemas.microsoft.com/office/drawing/2014/main" xmlns="" id="{C7949D12-30F1-4A89-83D2-5AEAB63F4A28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77" name="直線接點 3476">
                    <a:extLst>
                      <a:ext uri="{FF2B5EF4-FFF2-40B4-BE49-F238E27FC236}">
                        <a16:creationId xmlns:a16="http://schemas.microsoft.com/office/drawing/2014/main" xmlns="" id="{496BD447-C337-44B4-9B2D-C04BCF58CC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8" name="直線接點 3477">
                    <a:extLst>
                      <a:ext uri="{FF2B5EF4-FFF2-40B4-BE49-F238E27FC236}">
                        <a16:creationId xmlns:a16="http://schemas.microsoft.com/office/drawing/2014/main" xmlns="" id="{A729F11D-1BC2-43C6-9E7F-4F9E06B4B7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75" name="直線接點 3474">
                  <a:extLst>
                    <a:ext uri="{FF2B5EF4-FFF2-40B4-BE49-F238E27FC236}">
                      <a16:creationId xmlns:a16="http://schemas.microsoft.com/office/drawing/2014/main" xmlns="" id="{6BED63FB-16C1-4991-9D71-B43ED9150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9" name="群組 3478">
                <a:extLst>
                  <a:ext uri="{FF2B5EF4-FFF2-40B4-BE49-F238E27FC236}">
                    <a16:creationId xmlns:a16="http://schemas.microsoft.com/office/drawing/2014/main" xmlns="" id="{633FD7C2-A750-40A7-9619-BCA7FD501B2B}"/>
                  </a:ext>
                </a:extLst>
              </p:cNvPr>
              <p:cNvGrpSpPr/>
              <p:nvPr/>
            </p:nvGrpSpPr>
            <p:grpSpPr>
              <a:xfrm>
                <a:off x="-1329525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80" name="群組 3479">
                  <a:extLst>
                    <a:ext uri="{FF2B5EF4-FFF2-40B4-BE49-F238E27FC236}">
                      <a16:creationId xmlns:a16="http://schemas.microsoft.com/office/drawing/2014/main" xmlns="" id="{80ECD232-73BC-4456-B84D-314C5AE0FFA4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82" name="矩形 3481">
                    <a:extLst>
                      <a:ext uri="{FF2B5EF4-FFF2-40B4-BE49-F238E27FC236}">
                        <a16:creationId xmlns:a16="http://schemas.microsoft.com/office/drawing/2014/main" xmlns="" id="{4C283D56-565F-432C-846E-31090F46C178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83" name="直線接點 3482">
                    <a:extLst>
                      <a:ext uri="{FF2B5EF4-FFF2-40B4-BE49-F238E27FC236}">
                        <a16:creationId xmlns:a16="http://schemas.microsoft.com/office/drawing/2014/main" xmlns="" id="{6B346D4D-A65A-46C0-A236-5462FDE5F4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4" name="直線接點 3483">
                    <a:extLst>
                      <a:ext uri="{FF2B5EF4-FFF2-40B4-BE49-F238E27FC236}">
                        <a16:creationId xmlns:a16="http://schemas.microsoft.com/office/drawing/2014/main" xmlns="" id="{E970B466-A806-4FD7-8F65-22E0FA979A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81" name="直線接點 3480">
                  <a:extLst>
                    <a:ext uri="{FF2B5EF4-FFF2-40B4-BE49-F238E27FC236}">
                      <a16:creationId xmlns:a16="http://schemas.microsoft.com/office/drawing/2014/main" xmlns="" id="{2A9DDE15-7FD6-4D66-B3C9-C8AB9C833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5" name="群組 3484">
                <a:extLst>
                  <a:ext uri="{FF2B5EF4-FFF2-40B4-BE49-F238E27FC236}">
                    <a16:creationId xmlns:a16="http://schemas.microsoft.com/office/drawing/2014/main" xmlns="" id="{F854F75B-7AF6-4B8B-B8F0-6EEC76425CC5}"/>
                  </a:ext>
                </a:extLst>
              </p:cNvPr>
              <p:cNvGrpSpPr/>
              <p:nvPr/>
            </p:nvGrpSpPr>
            <p:grpSpPr>
              <a:xfrm>
                <a:off x="-534989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86" name="群組 3485">
                  <a:extLst>
                    <a:ext uri="{FF2B5EF4-FFF2-40B4-BE49-F238E27FC236}">
                      <a16:creationId xmlns:a16="http://schemas.microsoft.com/office/drawing/2014/main" xmlns="" id="{B917BA42-F708-4040-A504-B7A2925443A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88" name="矩形 3487">
                    <a:extLst>
                      <a:ext uri="{FF2B5EF4-FFF2-40B4-BE49-F238E27FC236}">
                        <a16:creationId xmlns:a16="http://schemas.microsoft.com/office/drawing/2014/main" xmlns="" id="{9311AFEF-CB77-4AE2-B5EA-5A03CB87F89A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89" name="直線接點 3488">
                    <a:extLst>
                      <a:ext uri="{FF2B5EF4-FFF2-40B4-BE49-F238E27FC236}">
                        <a16:creationId xmlns:a16="http://schemas.microsoft.com/office/drawing/2014/main" xmlns="" id="{9D40024B-8CE1-40FB-B3D6-236FABBEF8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0" name="直線接點 3489">
                    <a:extLst>
                      <a:ext uri="{FF2B5EF4-FFF2-40B4-BE49-F238E27FC236}">
                        <a16:creationId xmlns:a16="http://schemas.microsoft.com/office/drawing/2014/main" xmlns="" id="{47290A8D-C9D0-406B-9DBD-8EBB304D85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87" name="直線接點 3486">
                  <a:extLst>
                    <a:ext uri="{FF2B5EF4-FFF2-40B4-BE49-F238E27FC236}">
                      <a16:creationId xmlns:a16="http://schemas.microsoft.com/office/drawing/2014/main" xmlns="" id="{032F6BA1-7845-4700-A77D-0DFF75A154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1" name="群組 3490">
                <a:extLst>
                  <a:ext uri="{FF2B5EF4-FFF2-40B4-BE49-F238E27FC236}">
                    <a16:creationId xmlns:a16="http://schemas.microsoft.com/office/drawing/2014/main" xmlns="" id="{489F251B-128A-4020-9585-C3FF710DFBB2}"/>
                  </a:ext>
                </a:extLst>
              </p:cNvPr>
              <p:cNvGrpSpPr/>
              <p:nvPr/>
            </p:nvGrpSpPr>
            <p:grpSpPr>
              <a:xfrm>
                <a:off x="259547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92" name="群組 3491">
                  <a:extLst>
                    <a:ext uri="{FF2B5EF4-FFF2-40B4-BE49-F238E27FC236}">
                      <a16:creationId xmlns:a16="http://schemas.microsoft.com/office/drawing/2014/main" xmlns="" id="{B69BAC4E-2AD6-4A31-8573-F4857125564D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494" name="矩形 3493">
                    <a:extLst>
                      <a:ext uri="{FF2B5EF4-FFF2-40B4-BE49-F238E27FC236}">
                        <a16:creationId xmlns:a16="http://schemas.microsoft.com/office/drawing/2014/main" xmlns="" id="{6E673F54-B675-43CE-8214-73AFE9F4646F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95" name="直線接點 3494">
                    <a:extLst>
                      <a:ext uri="{FF2B5EF4-FFF2-40B4-BE49-F238E27FC236}">
                        <a16:creationId xmlns:a16="http://schemas.microsoft.com/office/drawing/2014/main" xmlns="" id="{F8701BDD-2367-42D2-A85C-23A6CA8FE9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6" name="直線接點 3495">
                    <a:extLst>
                      <a:ext uri="{FF2B5EF4-FFF2-40B4-BE49-F238E27FC236}">
                        <a16:creationId xmlns:a16="http://schemas.microsoft.com/office/drawing/2014/main" xmlns="" id="{9C99EDB2-F76C-44C5-984C-F591AEE4DB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93" name="直線接點 3492">
                  <a:extLst>
                    <a:ext uri="{FF2B5EF4-FFF2-40B4-BE49-F238E27FC236}">
                      <a16:creationId xmlns:a16="http://schemas.microsoft.com/office/drawing/2014/main" xmlns="" id="{98381B29-BD26-4052-BF8B-F681FF33B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7" name="群組 3496">
                <a:extLst>
                  <a:ext uri="{FF2B5EF4-FFF2-40B4-BE49-F238E27FC236}">
                    <a16:creationId xmlns:a16="http://schemas.microsoft.com/office/drawing/2014/main" xmlns="" id="{8FD968E4-EDFF-4491-955E-FBB07B13C933}"/>
                  </a:ext>
                </a:extLst>
              </p:cNvPr>
              <p:cNvGrpSpPr/>
              <p:nvPr/>
            </p:nvGrpSpPr>
            <p:grpSpPr>
              <a:xfrm>
                <a:off x="1087905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498" name="群組 3497">
                  <a:extLst>
                    <a:ext uri="{FF2B5EF4-FFF2-40B4-BE49-F238E27FC236}">
                      <a16:creationId xmlns:a16="http://schemas.microsoft.com/office/drawing/2014/main" xmlns="" id="{9A6CB9D0-146A-4DEF-AD9C-2275317E95AC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00" name="矩形 3499">
                    <a:extLst>
                      <a:ext uri="{FF2B5EF4-FFF2-40B4-BE49-F238E27FC236}">
                        <a16:creationId xmlns:a16="http://schemas.microsoft.com/office/drawing/2014/main" xmlns="" id="{FC3BD471-E467-4B33-A662-F1002771F9B4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01" name="直線接點 3500">
                    <a:extLst>
                      <a:ext uri="{FF2B5EF4-FFF2-40B4-BE49-F238E27FC236}">
                        <a16:creationId xmlns:a16="http://schemas.microsoft.com/office/drawing/2014/main" xmlns="" id="{35B1BE44-3A62-4A37-A159-FDF729692E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2" name="直線接點 3501">
                    <a:extLst>
                      <a:ext uri="{FF2B5EF4-FFF2-40B4-BE49-F238E27FC236}">
                        <a16:creationId xmlns:a16="http://schemas.microsoft.com/office/drawing/2014/main" xmlns="" id="{855CF255-242D-4A95-BE54-902FD22562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99" name="直線接點 3498">
                  <a:extLst>
                    <a:ext uri="{FF2B5EF4-FFF2-40B4-BE49-F238E27FC236}">
                      <a16:creationId xmlns:a16="http://schemas.microsoft.com/office/drawing/2014/main" xmlns="" id="{CBE2C023-A3B0-411E-A512-DAB5B61356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3" name="群組 3502">
                <a:extLst>
                  <a:ext uri="{FF2B5EF4-FFF2-40B4-BE49-F238E27FC236}">
                    <a16:creationId xmlns:a16="http://schemas.microsoft.com/office/drawing/2014/main" xmlns="" id="{404DE475-D303-4125-B41B-643471BC1D32}"/>
                  </a:ext>
                </a:extLst>
              </p:cNvPr>
              <p:cNvGrpSpPr/>
              <p:nvPr/>
            </p:nvGrpSpPr>
            <p:grpSpPr>
              <a:xfrm>
                <a:off x="1882441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04" name="群組 3503">
                  <a:extLst>
                    <a:ext uri="{FF2B5EF4-FFF2-40B4-BE49-F238E27FC236}">
                      <a16:creationId xmlns:a16="http://schemas.microsoft.com/office/drawing/2014/main" xmlns="" id="{E6930B11-5E23-4963-B8BE-6239011A6E74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06" name="矩形 3505">
                    <a:extLst>
                      <a:ext uri="{FF2B5EF4-FFF2-40B4-BE49-F238E27FC236}">
                        <a16:creationId xmlns:a16="http://schemas.microsoft.com/office/drawing/2014/main" xmlns="" id="{144B775E-D6F5-4208-9767-67EEEF39D047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07" name="直線接點 3506">
                    <a:extLst>
                      <a:ext uri="{FF2B5EF4-FFF2-40B4-BE49-F238E27FC236}">
                        <a16:creationId xmlns:a16="http://schemas.microsoft.com/office/drawing/2014/main" xmlns="" id="{930E155A-10FC-469D-8EC8-BCAAB9E6B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8" name="直線接點 3507">
                    <a:extLst>
                      <a:ext uri="{FF2B5EF4-FFF2-40B4-BE49-F238E27FC236}">
                        <a16:creationId xmlns:a16="http://schemas.microsoft.com/office/drawing/2014/main" xmlns="" id="{16250226-FD5A-4A42-BD90-4B3693AEA8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05" name="直線接點 3504">
                  <a:extLst>
                    <a:ext uri="{FF2B5EF4-FFF2-40B4-BE49-F238E27FC236}">
                      <a16:creationId xmlns:a16="http://schemas.microsoft.com/office/drawing/2014/main" xmlns="" id="{8C6237BF-BBB3-4741-9908-14828A45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9" name="群組 3508">
                <a:extLst>
                  <a:ext uri="{FF2B5EF4-FFF2-40B4-BE49-F238E27FC236}">
                    <a16:creationId xmlns:a16="http://schemas.microsoft.com/office/drawing/2014/main" xmlns="" id="{4B4C3630-4FA3-4E8B-ABB2-9C7A03A7DCE8}"/>
                  </a:ext>
                </a:extLst>
              </p:cNvPr>
              <p:cNvGrpSpPr/>
              <p:nvPr/>
            </p:nvGrpSpPr>
            <p:grpSpPr>
              <a:xfrm>
                <a:off x="2676977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10" name="群組 3509">
                  <a:extLst>
                    <a:ext uri="{FF2B5EF4-FFF2-40B4-BE49-F238E27FC236}">
                      <a16:creationId xmlns:a16="http://schemas.microsoft.com/office/drawing/2014/main" xmlns="" id="{352D208B-D85B-4C77-9237-3A45C7239CCF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12" name="矩形 3511">
                    <a:extLst>
                      <a:ext uri="{FF2B5EF4-FFF2-40B4-BE49-F238E27FC236}">
                        <a16:creationId xmlns:a16="http://schemas.microsoft.com/office/drawing/2014/main" xmlns="" id="{A1032109-BC0F-4B27-BE20-03A8919B257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13" name="直線接點 3512">
                    <a:extLst>
                      <a:ext uri="{FF2B5EF4-FFF2-40B4-BE49-F238E27FC236}">
                        <a16:creationId xmlns:a16="http://schemas.microsoft.com/office/drawing/2014/main" xmlns="" id="{FEA30A43-B6AF-4D80-880D-B3169DF042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4" name="直線接點 3513">
                    <a:extLst>
                      <a:ext uri="{FF2B5EF4-FFF2-40B4-BE49-F238E27FC236}">
                        <a16:creationId xmlns:a16="http://schemas.microsoft.com/office/drawing/2014/main" xmlns="" id="{5430DDC1-5E17-42FB-A040-2B2050DD73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11" name="直線接點 3510">
                  <a:extLst>
                    <a:ext uri="{FF2B5EF4-FFF2-40B4-BE49-F238E27FC236}">
                      <a16:creationId xmlns:a16="http://schemas.microsoft.com/office/drawing/2014/main" xmlns="" id="{CADC5558-E77B-4FED-91DA-4083F0086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5" name="群組 3514">
                <a:extLst>
                  <a:ext uri="{FF2B5EF4-FFF2-40B4-BE49-F238E27FC236}">
                    <a16:creationId xmlns:a16="http://schemas.microsoft.com/office/drawing/2014/main" xmlns="" id="{FAECC6BA-E06B-4289-AE48-7856185BC76E}"/>
                  </a:ext>
                </a:extLst>
              </p:cNvPr>
              <p:cNvGrpSpPr/>
              <p:nvPr/>
            </p:nvGrpSpPr>
            <p:grpSpPr>
              <a:xfrm>
                <a:off x="3471513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16" name="群組 3515">
                  <a:extLst>
                    <a:ext uri="{FF2B5EF4-FFF2-40B4-BE49-F238E27FC236}">
                      <a16:creationId xmlns:a16="http://schemas.microsoft.com/office/drawing/2014/main" xmlns="" id="{9D100218-4C14-49B2-9D88-1803D70EE9DA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18" name="矩形 3517">
                    <a:extLst>
                      <a:ext uri="{FF2B5EF4-FFF2-40B4-BE49-F238E27FC236}">
                        <a16:creationId xmlns:a16="http://schemas.microsoft.com/office/drawing/2014/main" xmlns="" id="{550994C0-E436-4BDB-950B-51B35020DB4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19" name="直線接點 3518">
                    <a:extLst>
                      <a:ext uri="{FF2B5EF4-FFF2-40B4-BE49-F238E27FC236}">
                        <a16:creationId xmlns:a16="http://schemas.microsoft.com/office/drawing/2014/main" xmlns="" id="{1D7A2253-76C0-4321-AC10-13DF287099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0" name="直線接點 3519">
                    <a:extLst>
                      <a:ext uri="{FF2B5EF4-FFF2-40B4-BE49-F238E27FC236}">
                        <a16:creationId xmlns:a16="http://schemas.microsoft.com/office/drawing/2014/main" xmlns="" id="{38A443B5-C1D2-490F-8A82-6FC96D2A87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17" name="直線接點 3516">
                  <a:extLst>
                    <a:ext uri="{FF2B5EF4-FFF2-40B4-BE49-F238E27FC236}">
                      <a16:creationId xmlns:a16="http://schemas.microsoft.com/office/drawing/2014/main" xmlns="" id="{E4DBCD1F-2EE6-491B-8FA3-3A2662B8E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1" name="群組 3520">
                <a:extLst>
                  <a:ext uri="{FF2B5EF4-FFF2-40B4-BE49-F238E27FC236}">
                    <a16:creationId xmlns:a16="http://schemas.microsoft.com/office/drawing/2014/main" xmlns="" id="{92CEA8AA-2C84-46A7-8CDB-DCEAF8B1DD7F}"/>
                  </a:ext>
                </a:extLst>
              </p:cNvPr>
              <p:cNvGrpSpPr/>
              <p:nvPr/>
            </p:nvGrpSpPr>
            <p:grpSpPr>
              <a:xfrm>
                <a:off x="4266049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22" name="群組 3521">
                  <a:extLst>
                    <a:ext uri="{FF2B5EF4-FFF2-40B4-BE49-F238E27FC236}">
                      <a16:creationId xmlns:a16="http://schemas.microsoft.com/office/drawing/2014/main" xmlns="" id="{FFD6B42A-E62F-4A02-9E5D-D4D57D3A2161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24" name="矩形 3523">
                    <a:extLst>
                      <a:ext uri="{FF2B5EF4-FFF2-40B4-BE49-F238E27FC236}">
                        <a16:creationId xmlns:a16="http://schemas.microsoft.com/office/drawing/2014/main" xmlns="" id="{5BC4F432-C377-44BF-A964-4E4F9B9FE255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25" name="直線接點 3524">
                    <a:extLst>
                      <a:ext uri="{FF2B5EF4-FFF2-40B4-BE49-F238E27FC236}">
                        <a16:creationId xmlns:a16="http://schemas.microsoft.com/office/drawing/2014/main" xmlns="" id="{EC2C0477-78DA-4ED6-B8CD-B9CC2AC7A7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6" name="直線接點 3525">
                    <a:extLst>
                      <a:ext uri="{FF2B5EF4-FFF2-40B4-BE49-F238E27FC236}">
                        <a16:creationId xmlns:a16="http://schemas.microsoft.com/office/drawing/2014/main" xmlns="" id="{664F3A9B-C20F-4D3A-B689-518F2E1633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23" name="直線接點 3522">
                  <a:extLst>
                    <a:ext uri="{FF2B5EF4-FFF2-40B4-BE49-F238E27FC236}">
                      <a16:creationId xmlns:a16="http://schemas.microsoft.com/office/drawing/2014/main" xmlns="" id="{9E4A1108-3021-4D23-BE36-1EF5B25A5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7" name="群組 3526">
                <a:extLst>
                  <a:ext uri="{FF2B5EF4-FFF2-40B4-BE49-F238E27FC236}">
                    <a16:creationId xmlns:a16="http://schemas.microsoft.com/office/drawing/2014/main" xmlns="" id="{C8659BAE-5F03-4ECD-86C2-1AA07275471F}"/>
                  </a:ext>
                </a:extLst>
              </p:cNvPr>
              <p:cNvGrpSpPr/>
              <p:nvPr/>
            </p:nvGrpSpPr>
            <p:grpSpPr>
              <a:xfrm>
                <a:off x="5060585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28" name="群組 3527">
                  <a:extLst>
                    <a:ext uri="{FF2B5EF4-FFF2-40B4-BE49-F238E27FC236}">
                      <a16:creationId xmlns:a16="http://schemas.microsoft.com/office/drawing/2014/main" xmlns="" id="{EDB66381-7D0E-4717-A274-4352D6DD3383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30" name="矩形 3529">
                    <a:extLst>
                      <a:ext uri="{FF2B5EF4-FFF2-40B4-BE49-F238E27FC236}">
                        <a16:creationId xmlns:a16="http://schemas.microsoft.com/office/drawing/2014/main" xmlns="" id="{AC52ADAB-4CC1-4466-BD5A-538B7D167B6F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31" name="直線接點 3530">
                    <a:extLst>
                      <a:ext uri="{FF2B5EF4-FFF2-40B4-BE49-F238E27FC236}">
                        <a16:creationId xmlns:a16="http://schemas.microsoft.com/office/drawing/2014/main" xmlns="" id="{9B2173E9-9FFA-48C8-A3BC-4ABEFC192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2" name="直線接點 3531">
                    <a:extLst>
                      <a:ext uri="{FF2B5EF4-FFF2-40B4-BE49-F238E27FC236}">
                        <a16:creationId xmlns:a16="http://schemas.microsoft.com/office/drawing/2014/main" xmlns="" id="{0BDEBA22-A4BD-450F-A9BA-D8B138E4DF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29" name="直線接點 3528">
                  <a:extLst>
                    <a:ext uri="{FF2B5EF4-FFF2-40B4-BE49-F238E27FC236}">
                      <a16:creationId xmlns:a16="http://schemas.microsoft.com/office/drawing/2014/main" xmlns="" id="{C6BF364C-4A21-46E1-B59B-83C7E2ADD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3" name="群組 3532">
                <a:extLst>
                  <a:ext uri="{FF2B5EF4-FFF2-40B4-BE49-F238E27FC236}">
                    <a16:creationId xmlns:a16="http://schemas.microsoft.com/office/drawing/2014/main" xmlns="" id="{7A5E4061-BD23-45A2-994F-672623D1A246}"/>
                  </a:ext>
                </a:extLst>
              </p:cNvPr>
              <p:cNvGrpSpPr/>
              <p:nvPr/>
            </p:nvGrpSpPr>
            <p:grpSpPr>
              <a:xfrm>
                <a:off x="5855121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34" name="群組 3533">
                  <a:extLst>
                    <a:ext uri="{FF2B5EF4-FFF2-40B4-BE49-F238E27FC236}">
                      <a16:creationId xmlns:a16="http://schemas.microsoft.com/office/drawing/2014/main" xmlns="" id="{A06554BB-4A5C-49AA-AF5A-BF1868D773F4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36" name="矩形 3535">
                    <a:extLst>
                      <a:ext uri="{FF2B5EF4-FFF2-40B4-BE49-F238E27FC236}">
                        <a16:creationId xmlns:a16="http://schemas.microsoft.com/office/drawing/2014/main" xmlns="" id="{72004245-9E4A-44DA-A09C-9CDD69789BCF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37" name="直線接點 3536">
                    <a:extLst>
                      <a:ext uri="{FF2B5EF4-FFF2-40B4-BE49-F238E27FC236}">
                        <a16:creationId xmlns:a16="http://schemas.microsoft.com/office/drawing/2014/main" xmlns="" id="{BB852FC2-11FB-48EF-8069-9461A7873C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8" name="直線接點 3537">
                    <a:extLst>
                      <a:ext uri="{FF2B5EF4-FFF2-40B4-BE49-F238E27FC236}">
                        <a16:creationId xmlns:a16="http://schemas.microsoft.com/office/drawing/2014/main" xmlns="" id="{A1C85C92-E20B-4023-B1DE-6CD45F7C34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35" name="直線接點 3534">
                  <a:extLst>
                    <a:ext uri="{FF2B5EF4-FFF2-40B4-BE49-F238E27FC236}">
                      <a16:creationId xmlns:a16="http://schemas.microsoft.com/office/drawing/2014/main" xmlns="" id="{76613366-B7C2-4965-9B2F-991DCBD60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9" name="群組 3538">
                <a:extLst>
                  <a:ext uri="{FF2B5EF4-FFF2-40B4-BE49-F238E27FC236}">
                    <a16:creationId xmlns:a16="http://schemas.microsoft.com/office/drawing/2014/main" xmlns="" id="{73B10A8C-DC53-44C9-8B66-CF6651DFCEBA}"/>
                  </a:ext>
                </a:extLst>
              </p:cNvPr>
              <p:cNvGrpSpPr/>
              <p:nvPr/>
            </p:nvGrpSpPr>
            <p:grpSpPr>
              <a:xfrm>
                <a:off x="6649657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40" name="群組 3539">
                  <a:extLst>
                    <a:ext uri="{FF2B5EF4-FFF2-40B4-BE49-F238E27FC236}">
                      <a16:creationId xmlns:a16="http://schemas.microsoft.com/office/drawing/2014/main" xmlns="" id="{997EA59F-79A0-4339-AE07-B5AB52E7255F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42" name="矩形 3541">
                    <a:extLst>
                      <a:ext uri="{FF2B5EF4-FFF2-40B4-BE49-F238E27FC236}">
                        <a16:creationId xmlns:a16="http://schemas.microsoft.com/office/drawing/2014/main" xmlns="" id="{D6CC1D1F-775A-40EB-A3B4-A5B0A8E96D5D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43" name="直線接點 3542">
                    <a:extLst>
                      <a:ext uri="{FF2B5EF4-FFF2-40B4-BE49-F238E27FC236}">
                        <a16:creationId xmlns:a16="http://schemas.microsoft.com/office/drawing/2014/main" xmlns="" id="{C2443B54-06FF-47D3-8C36-6FE9E8D973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4" name="直線接點 3543">
                    <a:extLst>
                      <a:ext uri="{FF2B5EF4-FFF2-40B4-BE49-F238E27FC236}">
                        <a16:creationId xmlns:a16="http://schemas.microsoft.com/office/drawing/2014/main" xmlns="" id="{1731C70B-07BA-4214-AD2A-73F6C6FCD1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41" name="直線接點 3540">
                  <a:extLst>
                    <a:ext uri="{FF2B5EF4-FFF2-40B4-BE49-F238E27FC236}">
                      <a16:creationId xmlns:a16="http://schemas.microsoft.com/office/drawing/2014/main" xmlns="" id="{5B95C50F-4E73-4358-8DD5-6C55099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5" name="群組 3544">
                <a:extLst>
                  <a:ext uri="{FF2B5EF4-FFF2-40B4-BE49-F238E27FC236}">
                    <a16:creationId xmlns:a16="http://schemas.microsoft.com/office/drawing/2014/main" xmlns="" id="{C6B355EA-0072-42CC-8AA4-90FB1A5AE700}"/>
                  </a:ext>
                </a:extLst>
              </p:cNvPr>
              <p:cNvGrpSpPr/>
              <p:nvPr/>
            </p:nvGrpSpPr>
            <p:grpSpPr>
              <a:xfrm>
                <a:off x="7481603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46" name="群組 3545">
                  <a:extLst>
                    <a:ext uri="{FF2B5EF4-FFF2-40B4-BE49-F238E27FC236}">
                      <a16:creationId xmlns:a16="http://schemas.microsoft.com/office/drawing/2014/main" xmlns="" id="{3D283388-7AEB-4510-9209-8777B6D12422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48" name="矩形 3547">
                    <a:extLst>
                      <a:ext uri="{FF2B5EF4-FFF2-40B4-BE49-F238E27FC236}">
                        <a16:creationId xmlns:a16="http://schemas.microsoft.com/office/drawing/2014/main" xmlns="" id="{3F1F9F1E-F551-4053-8DBB-330610E28B2B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49" name="直線接點 3548">
                    <a:extLst>
                      <a:ext uri="{FF2B5EF4-FFF2-40B4-BE49-F238E27FC236}">
                        <a16:creationId xmlns:a16="http://schemas.microsoft.com/office/drawing/2014/main" xmlns="" id="{4FEE6C6C-8C0E-4D7D-BBEE-16D04048CF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0" name="直線接點 3549">
                    <a:extLst>
                      <a:ext uri="{FF2B5EF4-FFF2-40B4-BE49-F238E27FC236}">
                        <a16:creationId xmlns:a16="http://schemas.microsoft.com/office/drawing/2014/main" xmlns="" id="{8D5E34C4-56A6-46D5-B8D1-632C11A19B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47" name="直線接點 3546">
                  <a:extLst>
                    <a:ext uri="{FF2B5EF4-FFF2-40B4-BE49-F238E27FC236}">
                      <a16:creationId xmlns:a16="http://schemas.microsoft.com/office/drawing/2014/main" xmlns="" id="{FA4BE1F2-69F6-4C01-B065-C26CBEC8F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51" name="群組 3550">
                <a:extLst>
                  <a:ext uri="{FF2B5EF4-FFF2-40B4-BE49-F238E27FC236}">
                    <a16:creationId xmlns:a16="http://schemas.microsoft.com/office/drawing/2014/main" xmlns="" id="{841663B8-E48C-45DC-A208-05437D6EF13C}"/>
                  </a:ext>
                </a:extLst>
              </p:cNvPr>
              <p:cNvGrpSpPr/>
              <p:nvPr/>
            </p:nvGrpSpPr>
            <p:grpSpPr>
              <a:xfrm>
                <a:off x="8276139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52" name="群組 3551">
                  <a:extLst>
                    <a:ext uri="{FF2B5EF4-FFF2-40B4-BE49-F238E27FC236}">
                      <a16:creationId xmlns:a16="http://schemas.microsoft.com/office/drawing/2014/main" xmlns="" id="{F524EC0D-97DA-451D-9037-DBDAFE872513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54" name="矩形 3553">
                    <a:extLst>
                      <a:ext uri="{FF2B5EF4-FFF2-40B4-BE49-F238E27FC236}">
                        <a16:creationId xmlns:a16="http://schemas.microsoft.com/office/drawing/2014/main" xmlns="" id="{7A550588-43FE-4D9D-8A33-A2E5B688B8DB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55" name="直線接點 3554">
                    <a:extLst>
                      <a:ext uri="{FF2B5EF4-FFF2-40B4-BE49-F238E27FC236}">
                        <a16:creationId xmlns:a16="http://schemas.microsoft.com/office/drawing/2014/main" xmlns="" id="{5CAC55F0-9C89-4389-9C7F-41F107BB9A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6" name="直線接點 3555">
                    <a:extLst>
                      <a:ext uri="{FF2B5EF4-FFF2-40B4-BE49-F238E27FC236}">
                        <a16:creationId xmlns:a16="http://schemas.microsoft.com/office/drawing/2014/main" xmlns="" id="{638E60ED-6E89-4E0E-A621-F338A83B3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53" name="直線接點 3552">
                  <a:extLst>
                    <a:ext uri="{FF2B5EF4-FFF2-40B4-BE49-F238E27FC236}">
                      <a16:creationId xmlns:a16="http://schemas.microsoft.com/office/drawing/2014/main" xmlns="" id="{2CA196F5-2E03-4F9E-9F88-F6D1933F4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57" name="群組 3556">
                <a:extLst>
                  <a:ext uri="{FF2B5EF4-FFF2-40B4-BE49-F238E27FC236}">
                    <a16:creationId xmlns:a16="http://schemas.microsoft.com/office/drawing/2014/main" xmlns="" id="{A1E0C677-8BC3-486C-A8A1-D2F46934B4B2}"/>
                  </a:ext>
                </a:extLst>
              </p:cNvPr>
              <p:cNvGrpSpPr/>
              <p:nvPr/>
            </p:nvGrpSpPr>
            <p:grpSpPr>
              <a:xfrm>
                <a:off x="9070675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58" name="群組 3557">
                  <a:extLst>
                    <a:ext uri="{FF2B5EF4-FFF2-40B4-BE49-F238E27FC236}">
                      <a16:creationId xmlns:a16="http://schemas.microsoft.com/office/drawing/2014/main" xmlns="" id="{F28396B9-1935-4BC8-B888-8715BF02E5A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60" name="矩形 3559">
                    <a:extLst>
                      <a:ext uri="{FF2B5EF4-FFF2-40B4-BE49-F238E27FC236}">
                        <a16:creationId xmlns:a16="http://schemas.microsoft.com/office/drawing/2014/main" xmlns="" id="{12E97DBB-E577-4EC4-A083-3F294999023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61" name="直線接點 3560">
                    <a:extLst>
                      <a:ext uri="{FF2B5EF4-FFF2-40B4-BE49-F238E27FC236}">
                        <a16:creationId xmlns:a16="http://schemas.microsoft.com/office/drawing/2014/main" xmlns="" id="{C9421A23-AF68-401B-ADD4-009FE1455D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2" name="直線接點 3561">
                    <a:extLst>
                      <a:ext uri="{FF2B5EF4-FFF2-40B4-BE49-F238E27FC236}">
                        <a16:creationId xmlns:a16="http://schemas.microsoft.com/office/drawing/2014/main" xmlns="" id="{8B8F5B98-0826-47B1-A34A-CBD524A663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59" name="直線接點 3558">
                  <a:extLst>
                    <a:ext uri="{FF2B5EF4-FFF2-40B4-BE49-F238E27FC236}">
                      <a16:creationId xmlns:a16="http://schemas.microsoft.com/office/drawing/2014/main" xmlns="" id="{233285BD-8EB7-45B2-88DC-C9E1C43D0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63" name="群組 3562">
                <a:extLst>
                  <a:ext uri="{FF2B5EF4-FFF2-40B4-BE49-F238E27FC236}">
                    <a16:creationId xmlns:a16="http://schemas.microsoft.com/office/drawing/2014/main" xmlns="" id="{DD3904DA-501E-44A1-9AAC-807AB8A34118}"/>
                  </a:ext>
                </a:extLst>
              </p:cNvPr>
              <p:cNvGrpSpPr/>
              <p:nvPr/>
            </p:nvGrpSpPr>
            <p:grpSpPr>
              <a:xfrm>
                <a:off x="9865211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64" name="群組 3563">
                  <a:extLst>
                    <a:ext uri="{FF2B5EF4-FFF2-40B4-BE49-F238E27FC236}">
                      <a16:creationId xmlns:a16="http://schemas.microsoft.com/office/drawing/2014/main" xmlns="" id="{3475F19C-CD65-4948-8948-CBCCA20A8F5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66" name="矩形 3565">
                    <a:extLst>
                      <a:ext uri="{FF2B5EF4-FFF2-40B4-BE49-F238E27FC236}">
                        <a16:creationId xmlns:a16="http://schemas.microsoft.com/office/drawing/2014/main" xmlns="" id="{A9D1067D-C487-41E9-8D67-23F6B1AE25F5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67" name="直線接點 3566">
                    <a:extLst>
                      <a:ext uri="{FF2B5EF4-FFF2-40B4-BE49-F238E27FC236}">
                        <a16:creationId xmlns:a16="http://schemas.microsoft.com/office/drawing/2014/main" xmlns="" id="{2A566622-1855-4B05-A5FD-C41A991068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8" name="直線接點 3567">
                    <a:extLst>
                      <a:ext uri="{FF2B5EF4-FFF2-40B4-BE49-F238E27FC236}">
                        <a16:creationId xmlns:a16="http://schemas.microsoft.com/office/drawing/2014/main" xmlns="" id="{EDFD6F85-E1FC-4CE7-9E55-E8C46578A0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65" name="直線接點 3564">
                  <a:extLst>
                    <a:ext uri="{FF2B5EF4-FFF2-40B4-BE49-F238E27FC236}">
                      <a16:creationId xmlns:a16="http://schemas.microsoft.com/office/drawing/2014/main" xmlns="" id="{2DB7FA38-3F08-4851-965C-32B882D3E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69" name="群組 3568">
                <a:extLst>
                  <a:ext uri="{FF2B5EF4-FFF2-40B4-BE49-F238E27FC236}">
                    <a16:creationId xmlns:a16="http://schemas.microsoft.com/office/drawing/2014/main" xmlns="" id="{A53DE17E-9A42-48BC-8964-05D8DF0D945A}"/>
                  </a:ext>
                </a:extLst>
              </p:cNvPr>
              <p:cNvGrpSpPr/>
              <p:nvPr/>
            </p:nvGrpSpPr>
            <p:grpSpPr>
              <a:xfrm>
                <a:off x="10659747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70" name="群組 3569">
                  <a:extLst>
                    <a:ext uri="{FF2B5EF4-FFF2-40B4-BE49-F238E27FC236}">
                      <a16:creationId xmlns:a16="http://schemas.microsoft.com/office/drawing/2014/main" xmlns="" id="{07BA2E1C-392B-4E56-AB1B-ED501A4889E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72" name="矩形 3571">
                    <a:extLst>
                      <a:ext uri="{FF2B5EF4-FFF2-40B4-BE49-F238E27FC236}">
                        <a16:creationId xmlns:a16="http://schemas.microsoft.com/office/drawing/2014/main" xmlns="" id="{36C30334-F515-43E0-B2A4-9FD5CC63B3CF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73" name="直線接點 3572">
                    <a:extLst>
                      <a:ext uri="{FF2B5EF4-FFF2-40B4-BE49-F238E27FC236}">
                        <a16:creationId xmlns:a16="http://schemas.microsoft.com/office/drawing/2014/main" xmlns="" id="{36646DD3-C41E-446C-BB0F-FA239DAA8A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4" name="直線接點 3573">
                    <a:extLst>
                      <a:ext uri="{FF2B5EF4-FFF2-40B4-BE49-F238E27FC236}">
                        <a16:creationId xmlns:a16="http://schemas.microsoft.com/office/drawing/2014/main" xmlns="" id="{85147481-E4A9-4728-AEBD-B8A309F91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71" name="直線接點 3570">
                  <a:extLst>
                    <a:ext uri="{FF2B5EF4-FFF2-40B4-BE49-F238E27FC236}">
                      <a16:creationId xmlns:a16="http://schemas.microsoft.com/office/drawing/2014/main" xmlns="" id="{C07F10F4-8077-4482-8CB1-661585858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75" name="群組 3574">
                <a:extLst>
                  <a:ext uri="{FF2B5EF4-FFF2-40B4-BE49-F238E27FC236}">
                    <a16:creationId xmlns:a16="http://schemas.microsoft.com/office/drawing/2014/main" xmlns="" id="{59ED728A-3644-4E58-A509-0603D2922A1F}"/>
                  </a:ext>
                </a:extLst>
              </p:cNvPr>
              <p:cNvGrpSpPr/>
              <p:nvPr/>
            </p:nvGrpSpPr>
            <p:grpSpPr>
              <a:xfrm>
                <a:off x="11454283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76" name="群組 3575">
                  <a:extLst>
                    <a:ext uri="{FF2B5EF4-FFF2-40B4-BE49-F238E27FC236}">
                      <a16:creationId xmlns:a16="http://schemas.microsoft.com/office/drawing/2014/main" xmlns="" id="{7024DF1E-4086-431A-8F19-00946E5A7003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78" name="矩形 3577">
                    <a:extLst>
                      <a:ext uri="{FF2B5EF4-FFF2-40B4-BE49-F238E27FC236}">
                        <a16:creationId xmlns:a16="http://schemas.microsoft.com/office/drawing/2014/main" xmlns="" id="{40A0DAD8-FA62-4C6D-87DE-FB55666670B3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79" name="直線接點 3578">
                    <a:extLst>
                      <a:ext uri="{FF2B5EF4-FFF2-40B4-BE49-F238E27FC236}">
                        <a16:creationId xmlns:a16="http://schemas.microsoft.com/office/drawing/2014/main" xmlns="" id="{7CE6B635-B18E-4B52-AFF2-A8CBD563E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0" name="直線接點 3579">
                    <a:extLst>
                      <a:ext uri="{FF2B5EF4-FFF2-40B4-BE49-F238E27FC236}">
                        <a16:creationId xmlns:a16="http://schemas.microsoft.com/office/drawing/2014/main" xmlns="" id="{400C5A3E-55DE-4147-BD66-85417201B8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77" name="直線接點 3576">
                  <a:extLst>
                    <a:ext uri="{FF2B5EF4-FFF2-40B4-BE49-F238E27FC236}">
                      <a16:creationId xmlns:a16="http://schemas.microsoft.com/office/drawing/2014/main" xmlns="" id="{9FBBC3B4-4FFF-4774-B35E-BCE75ED12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1" name="群組 3580">
                <a:extLst>
                  <a:ext uri="{FF2B5EF4-FFF2-40B4-BE49-F238E27FC236}">
                    <a16:creationId xmlns:a16="http://schemas.microsoft.com/office/drawing/2014/main" xmlns="" id="{40FC66B0-E0CD-409A-BBD4-CC6FBFEAD94F}"/>
                  </a:ext>
                </a:extLst>
              </p:cNvPr>
              <p:cNvGrpSpPr/>
              <p:nvPr/>
            </p:nvGrpSpPr>
            <p:grpSpPr>
              <a:xfrm>
                <a:off x="12248819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82" name="群組 3581">
                  <a:extLst>
                    <a:ext uri="{FF2B5EF4-FFF2-40B4-BE49-F238E27FC236}">
                      <a16:creationId xmlns:a16="http://schemas.microsoft.com/office/drawing/2014/main" xmlns="" id="{5A409E1E-5362-4A14-8BDA-F9CFC54FE3A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84" name="矩形 3583">
                    <a:extLst>
                      <a:ext uri="{FF2B5EF4-FFF2-40B4-BE49-F238E27FC236}">
                        <a16:creationId xmlns:a16="http://schemas.microsoft.com/office/drawing/2014/main" xmlns="" id="{58D3B6E5-125D-42BF-A66C-D04AE39B77CC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85" name="直線接點 3584">
                    <a:extLst>
                      <a:ext uri="{FF2B5EF4-FFF2-40B4-BE49-F238E27FC236}">
                        <a16:creationId xmlns:a16="http://schemas.microsoft.com/office/drawing/2014/main" xmlns="" id="{42CF0A30-197E-4E27-95DA-D1D60A0CF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6" name="直線接點 3585">
                    <a:extLst>
                      <a:ext uri="{FF2B5EF4-FFF2-40B4-BE49-F238E27FC236}">
                        <a16:creationId xmlns:a16="http://schemas.microsoft.com/office/drawing/2014/main" xmlns="" id="{BE8FFA50-82A6-4A09-81D5-EEC2D1E8F5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83" name="直線接點 3582">
                  <a:extLst>
                    <a:ext uri="{FF2B5EF4-FFF2-40B4-BE49-F238E27FC236}">
                      <a16:creationId xmlns:a16="http://schemas.microsoft.com/office/drawing/2014/main" xmlns="" id="{8AF30801-2124-4FA8-A172-452F6EFED5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7" name="群組 3586">
                <a:extLst>
                  <a:ext uri="{FF2B5EF4-FFF2-40B4-BE49-F238E27FC236}">
                    <a16:creationId xmlns:a16="http://schemas.microsoft.com/office/drawing/2014/main" xmlns="" id="{E0F8345B-EB18-4CC3-BE7F-42BE71F2A360}"/>
                  </a:ext>
                </a:extLst>
              </p:cNvPr>
              <p:cNvGrpSpPr/>
              <p:nvPr/>
            </p:nvGrpSpPr>
            <p:grpSpPr>
              <a:xfrm>
                <a:off x="13043355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88" name="群組 3587">
                  <a:extLst>
                    <a:ext uri="{FF2B5EF4-FFF2-40B4-BE49-F238E27FC236}">
                      <a16:creationId xmlns:a16="http://schemas.microsoft.com/office/drawing/2014/main" xmlns="" id="{6FB54831-9DF3-441A-A837-C8C55E1642E4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90" name="矩形 3589">
                    <a:extLst>
                      <a:ext uri="{FF2B5EF4-FFF2-40B4-BE49-F238E27FC236}">
                        <a16:creationId xmlns:a16="http://schemas.microsoft.com/office/drawing/2014/main" xmlns="" id="{44A84661-C361-479D-B777-B6611573FA4E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91" name="直線接點 3590">
                    <a:extLst>
                      <a:ext uri="{FF2B5EF4-FFF2-40B4-BE49-F238E27FC236}">
                        <a16:creationId xmlns:a16="http://schemas.microsoft.com/office/drawing/2014/main" xmlns="" id="{C53B706D-1642-43A3-89CB-F6339B41F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2" name="直線接點 3591">
                    <a:extLst>
                      <a:ext uri="{FF2B5EF4-FFF2-40B4-BE49-F238E27FC236}">
                        <a16:creationId xmlns:a16="http://schemas.microsoft.com/office/drawing/2014/main" xmlns="" id="{1CD5202A-FC65-4D77-8C15-CF67A467E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89" name="直線接點 3588">
                  <a:extLst>
                    <a:ext uri="{FF2B5EF4-FFF2-40B4-BE49-F238E27FC236}">
                      <a16:creationId xmlns:a16="http://schemas.microsoft.com/office/drawing/2014/main" xmlns="" id="{AC4D4ADD-8C65-4BB8-8F9C-2E97F9340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93" name="群組 3592">
                <a:extLst>
                  <a:ext uri="{FF2B5EF4-FFF2-40B4-BE49-F238E27FC236}">
                    <a16:creationId xmlns:a16="http://schemas.microsoft.com/office/drawing/2014/main" xmlns="" id="{991F55CB-3881-4CBE-A26F-664278A71CBD}"/>
                  </a:ext>
                </a:extLst>
              </p:cNvPr>
              <p:cNvGrpSpPr/>
              <p:nvPr/>
            </p:nvGrpSpPr>
            <p:grpSpPr>
              <a:xfrm>
                <a:off x="13871713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594" name="群組 3593">
                  <a:extLst>
                    <a:ext uri="{FF2B5EF4-FFF2-40B4-BE49-F238E27FC236}">
                      <a16:creationId xmlns:a16="http://schemas.microsoft.com/office/drawing/2014/main" xmlns="" id="{5AF350EA-57BF-476B-A6F0-0CA0C5BCCB8B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596" name="矩形 3595">
                    <a:extLst>
                      <a:ext uri="{FF2B5EF4-FFF2-40B4-BE49-F238E27FC236}">
                        <a16:creationId xmlns:a16="http://schemas.microsoft.com/office/drawing/2014/main" xmlns="" id="{18FEA2F8-5F81-4E7F-A0A2-99379AD20B12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97" name="直線接點 3596">
                    <a:extLst>
                      <a:ext uri="{FF2B5EF4-FFF2-40B4-BE49-F238E27FC236}">
                        <a16:creationId xmlns:a16="http://schemas.microsoft.com/office/drawing/2014/main" xmlns="" id="{891CF48E-1F99-47F2-992D-6BC6A062DD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8" name="直線接點 3597">
                    <a:extLst>
                      <a:ext uri="{FF2B5EF4-FFF2-40B4-BE49-F238E27FC236}">
                        <a16:creationId xmlns:a16="http://schemas.microsoft.com/office/drawing/2014/main" xmlns="" id="{AE1F8E24-F8F9-463E-B995-14563399C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95" name="直線接點 3594">
                  <a:extLst>
                    <a:ext uri="{FF2B5EF4-FFF2-40B4-BE49-F238E27FC236}">
                      <a16:creationId xmlns:a16="http://schemas.microsoft.com/office/drawing/2014/main" xmlns="" id="{20BF1326-771C-43C3-8205-B4936C062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99" name="群組 3598">
                <a:extLst>
                  <a:ext uri="{FF2B5EF4-FFF2-40B4-BE49-F238E27FC236}">
                    <a16:creationId xmlns:a16="http://schemas.microsoft.com/office/drawing/2014/main" xmlns="" id="{7DDC5BB7-6D91-4BDA-A627-F525E0846176}"/>
                  </a:ext>
                </a:extLst>
              </p:cNvPr>
              <p:cNvGrpSpPr/>
              <p:nvPr/>
            </p:nvGrpSpPr>
            <p:grpSpPr>
              <a:xfrm>
                <a:off x="14666249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600" name="群組 3599">
                  <a:extLst>
                    <a:ext uri="{FF2B5EF4-FFF2-40B4-BE49-F238E27FC236}">
                      <a16:creationId xmlns:a16="http://schemas.microsoft.com/office/drawing/2014/main" xmlns="" id="{6A9AC377-1453-4F43-A055-AEAA2B13DF16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602" name="矩形 3601">
                    <a:extLst>
                      <a:ext uri="{FF2B5EF4-FFF2-40B4-BE49-F238E27FC236}">
                        <a16:creationId xmlns:a16="http://schemas.microsoft.com/office/drawing/2014/main" xmlns="" id="{96A9964F-F707-4345-990D-11F4B62D1DCD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03" name="直線接點 3602">
                    <a:extLst>
                      <a:ext uri="{FF2B5EF4-FFF2-40B4-BE49-F238E27FC236}">
                        <a16:creationId xmlns:a16="http://schemas.microsoft.com/office/drawing/2014/main" xmlns="" id="{F2870E35-708E-43D3-A509-BAD577B3D4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4" name="直線接點 3603">
                    <a:extLst>
                      <a:ext uri="{FF2B5EF4-FFF2-40B4-BE49-F238E27FC236}">
                        <a16:creationId xmlns:a16="http://schemas.microsoft.com/office/drawing/2014/main" xmlns="" id="{4B03A8A8-B7C6-4279-B0E6-D4C1377E62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01" name="直線接點 3600">
                  <a:extLst>
                    <a:ext uri="{FF2B5EF4-FFF2-40B4-BE49-F238E27FC236}">
                      <a16:creationId xmlns:a16="http://schemas.microsoft.com/office/drawing/2014/main" xmlns="" id="{7AAF1345-3A88-4875-9C68-B5FB76E26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05" name="群組 3604">
                <a:extLst>
                  <a:ext uri="{FF2B5EF4-FFF2-40B4-BE49-F238E27FC236}">
                    <a16:creationId xmlns:a16="http://schemas.microsoft.com/office/drawing/2014/main" xmlns="" id="{25D7A34A-D555-4456-AD38-1B7EFE139D39}"/>
                  </a:ext>
                </a:extLst>
              </p:cNvPr>
              <p:cNvGrpSpPr/>
              <p:nvPr/>
            </p:nvGrpSpPr>
            <p:grpSpPr>
              <a:xfrm>
                <a:off x="15460785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606" name="群組 3605">
                  <a:extLst>
                    <a:ext uri="{FF2B5EF4-FFF2-40B4-BE49-F238E27FC236}">
                      <a16:creationId xmlns:a16="http://schemas.microsoft.com/office/drawing/2014/main" xmlns="" id="{4FB9DEE7-323A-4219-858B-FBA242795A02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608" name="矩形 3607">
                    <a:extLst>
                      <a:ext uri="{FF2B5EF4-FFF2-40B4-BE49-F238E27FC236}">
                        <a16:creationId xmlns:a16="http://schemas.microsoft.com/office/drawing/2014/main" xmlns="" id="{C50D393C-7540-4960-8D83-4DFD040F61AB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09" name="直線接點 3608">
                    <a:extLst>
                      <a:ext uri="{FF2B5EF4-FFF2-40B4-BE49-F238E27FC236}">
                        <a16:creationId xmlns:a16="http://schemas.microsoft.com/office/drawing/2014/main" xmlns="" id="{1DC402B2-873D-47AD-8C27-D2BE78B226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0" name="直線接點 3609">
                    <a:extLst>
                      <a:ext uri="{FF2B5EF4-FFF2-40B4-BE49-F238E27FC236}">
                        <a16:creationId xmlns:a16="http://schemas.microsoft.com/office/drawing/2014/main" xmlns="" id="{D7EC0162-C951-4CAF-93CC-FB68218530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07" name="直線接點 3606">
                  <a:extLst>
                    <a:ext uri="{FF2B5EF4-FFF2-40B4-BE49-F238E27FC236}">
                      <a16:creationId xmlns:a16="http://schemas.microsoft.com/office/drawing/2014/main" xmlns="" id="{EA4D2395-5B0B-4C6C-BF5B-845B655633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1" name="群組 3610">
                <a:extLst>
                  <a:ext uri="{FF2B5EF4-FFF2-40B4-BE49-F238E27FC236}">
                    <a16:creationId xmlns:a16="http://schemas.microsoft.com/office/drawing/2014/main" xmlns="" id="{6AF89153-78D0-48B9-B385-78C2B837BFF1}"/>
                  </a:ext>
                </a:extLst>
              </p:cNvPr>
              <p:cNvGrpSpPr/>
              <p:nvPr/>
            </p:nvGrpSpPr>
            <p:grpSpPr>
              <a:xfrm>
                <a:off x="16255321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612" name="群組 3611">
                  <a:extLst>
                    <a:ext uri="{FF2B5EF4-FFF2-40B4-BE49-F238E27FC236}">
                      <a16:creationId xmlns:a16="http://schemas.microsoft.com/office/drawing/2014/main" xmlns="" id="{F8DB4EFE-6653-420A-AB82-57B9F54C8120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614" name="矩形 3613">
                    <a:extLst>
                      <a:ext uri="{FF2B5EF4-FFF2-40B4-BE49-F238E27FC236}">
                        <a16:creationId xmlns:a16="http://schemas.microsoft.com/office/drawing/2014/main" xmlns="" id="{C9878FCE-C30D-4500-B4F4-6354FAC74C1B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15" name="直線接點 3614">
                    <a:extLst>
                      <a:ext uri="{FF2B5EF4-FFF2-40B4-BE49-F238E27FC236}">
                        <a16:creationId xmlns:a16="http://schemas.microsoft.com/office/drawing/2014/main" xmlns="" id="{403793A8-D1B3-4419-925C-0D63F725D2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6" name="直線接點 3615">
                    <a:extLst>
                      <a:ext uri="{FF2B5EF4-FFF2-40B4-BE49-F238E27FC236}">
                        <a16:creationId xmlns:a16="http://schemas.microsoft.com/office/drawing/2014/main" xmlns="" id="{0CB86BCD-A6C3-494B-BE1F-85991D9098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13" name="直線接點 3612">
                  <a:extLst>
                    <a:ext uri="{FF2B5EF4-FFF2-40B4-BE49-F238E27FC236}">
                      <a16:creationId xmlns:a16="http://schemas.microsoft.com/office/drawing/2014/main" xmlns="" id="{2E001A1D-00C2-4EAD-823E-0B3849B8E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7" name="群組 3616">
                <a:extLst>
                  <a:ext uri="{FF2B5EF4-FFF2-40B4-BE49-F238E27FC236}">
                    <a16:creationId xmlns:a16="http://schemas.microsoft.com/office/drawing/2014/main" xmlns="" id="{D9A74728-0F39-4360-A76F-27B6F7E41CB1}"/>
                  </a:ext>
                </a:extLst>
              </p:cNvPr>
              <p:cNvGrpSpPr/>
              <p:nvPr/>
            </p:nvGrpSpPr>
            <p:grpSpPr>
              <a:xfrm>
                <a:off x="17049857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618" name="群組 3617">
                  <a:extLst>
                    <a:ext uri="{FF2B5EF4-FFF2-40B4-BE49-F238E27FC236}">
                      <a16:creationId xmlns:a16="http://schemas.microsoft.com/office/drawing/2014/main" xmlns="" id="{7FC54324-B5DB-4959-B258-8CF51C16A7B0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620" name="矩形 3619">
                    <a:extLst>
                      <a:ext uri="{FF2B5EF4-FFF2-40B4-BE49-F238E27FC236}">
                        <a16:creationId xmlns:a16="http://schemas.microsoft.com/office/drawing/2014/main" xmlns="" id="{8DB7F079-8B14-4784-B548-58F3A6BD12C6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21" name="直線接點 3620">
                    <a:extLst>
                      <a:ext uri="{FF2B5EF4-FFF2-40B4-BE49-F238E27FC236}">
                        <a16:creationId xmlns:a16="http://schemas.microsoft.com/office/drawing/2014/main" xmlns="" id="{342B27D9-9CA8-47FB-BD69-D77C1441E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2" name="直線接點 3621">
                    <a:extLst>
                      <a:ext uri="{FF2B5EF4-FFF2-40B4-BE49-F238E27FC236}">
                        <a16:creationId xmlns:a16="http://schemas.microsoft.com/office/drawing/2014/main" xmlns="" id="{E169D555-F56F-41F7-8C24-72677D3A1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19" name="直線接點 3618">
                  <a:extLst>
                    <a:ext uri="{FF2B5EF4-FFF2-40B4-BE49-F238E27FC236}">
                      <a16:creationId xmlns:a16="http://schemas.microsoft.com/office/drawing/2014/main" xmlns="" id="{BB814EEC-B84B-4BB8-98A8-3732165C2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23" name="群組 3622">
                <a:extLst>
                  <a:ext uri="{FF2B5EF4-FFF2-40B4-BE49-F238E27FC236}">
                    <a16:creationId xmlns:a16="http://schemas.microsoft.com/office/drawing/2014/main" xmlns="" id="{24FEA84B-D856-406A-A620-982186090139}"/>
                  </a:ext>
                </a:extLst>
              </p:cNvPr>
              <p:cNvGrpSpPr/>
              <p:nvPr/>
            </p:nvGrpSpPr>
            <p:grpSpPr>
              <a:xfrm>
                <a:off x="17844393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624" name="群組 3623">
                  <a:extLst>
                    <a:ext uri="{FF2B5EF4-FFF2-40B4-BE49-F238E27FC236}">
                      <a16:creationId xmlns:a16="http://schemas.microsoft.com/office/drawing/2014/main" xmlns="" id="{BE4B8BFF-9CC6-4798-8465-BEE41CCBEBF8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626" name="矩形 3625">
                    <a:extLst>
                      <a:ext uri="{FF2B5EF4-FFF2-40B4-BE49-F238E27FC236}">
                        <a16:creationId xmlns:a16="http://schemas.microsoft.com/office/drawing/2014/main" xmlns="" id="{848273CD-0656-4B62-B49B-D2BCF0EB744E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27" name="直線接點 3626">
                    <a:extLst>
                      <a:ext uri="{FF2B5EF4-FFF2-40B4-BE49-F238E27FC236}">
                        <a16:creationId xmlns:a16="http://schemas.microsoft.com/office/drawing/2014/main" xmlns="" id="{A6CB800A-B495-4867-A0C5-2B9629F07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8" name="直線接點 3627">
                    <a:extLst>
                      <a:ext uri="{FF2B5EF4-FFF2-40B4-BE49-F238E27FC236}">
                        <a16:creationId xmlns:a16="http://schemas.microsoft.com/office/drawing/2014/main" xmlns="" id="{92C60BE1-7834-4DB6-8646-417EADC6BE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25" name="直線接點 3624">
                  <a:extLst>
                    <a:ext uri="{FF2B5EF4-FFF2-40B4-BE49-F238E27FC236}">
                      <a16:creationId xmlns:a16="http://schemas.microsoft.com/office/drawing/2014/main" xmlns="" id="{A78CCEE1-1CA8-4E84-AE5D-EF56A3067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29" name="群組 3628">
                <a:extLst>
                  <a:ext uri="{FF2B5EF4-FFF2-40B4-BE49-F238E27FC236}">
                    <a16:creationId xmlns:a16="http://schemas.microsoft.com/office/drawing/2014/main" xmlns="" id="{91ECC775-6A0D-4E31-B48E-731DA1B57365}"/>
                  </a:ext>
                </a:extLst>
              </p:cNvPr>
              <p:cNvGrpSpPr/>
              <p:nvPr/>
            </p:nvGrpSpPr>
            <p:grpSpPr>
              <a:xfrm>
                <a:off x="18638929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630" name="群組 3629">
                  <a:extLst>
                    <a:ext uri="{FF2B5EF4-FFF2-40B4-BE49-F238E27FC236}">
                      <a16:creationId xmlns:a16="http://schemas.microsoft.com/office/drawing/2014/main" xmlns="" id="{41DE858C-D7E7-400C-B05C-6760480CE335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632" name="矩形 3631">
                    <a:extLst>
                      <a:ext uri="{FF2B5EF4-FFF2-40B4-BE49-F238E27FC236}">
                        <a16:creationId xmlns:a16="http://schemas.microsoft.com/office/drawing/2014/main" xmlns="" id="{4E26353D-DE63-4A96-AAB2-B8D2C7AA1EF0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33" name="直線接點 3632">
                    <a:extLst>
                      <a:ext uri="{FF2B5EF4-FFF2-40B4-BE49-F238E27FC236}">
                        <a16:creationId xmlns:a16="http://schemas.microsoft.com/office/drawing/2014/main" xmlns="" id="{6618B9D0-2C4A-4587-A65E-9593C4D1D0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4" name="直線接點 3633">
                    <a:extLst>
                      <a:ext uri="{FF2B5EF4-FFF2-40B4-BE49-F238E27FC236}">
                        <a16:creationId xmlns:a16="http://schemas.microsoft.com/office/drawing/2014/main" xmlns="" id="{E0C57025-6D6C-4CA3-B4FE-11FA65861F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31" name="直線接點 3630">
                  <a:extLst>
                    <a:ext uri="{FF2B5EF4-FFF2-40B4-BE49-F238E27FC236}">
                      <a16:creationId xmlns:a16="http://schemas.microsoft.com/office/drawing/2014/main" xmlns="" id="{8FDBA5AE-6939-46B8-BE30-7BAD967B5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35" name="群組 3634">
                <a:extLst>
                  <a:ext uri="{FF2B5EF4-FFF2-40B4-BE49-F238E27FC236}">
                    <a16:creationId xmlns:a16="http://schemas.microsoft.com/office/drawing/2014/main" xmlns="" id="{B0FA6EEB-8994-4737-9043-C7FCC9573708}"/>
                  </a:ext>
                </a:extLst>
              </p:cNvPr>
              <p:cNvGrpSpPr/>
              <p:nvPr/>
            </p:nvGrpSpPr>
            <p:grpSpPr>
              <a:xfrm>
                <a:off x="19433465" y="6434163"/>
                <a:ext cx="685799" cy="626403"/>
                <a:chOff x="-5302205" y="780757"/>
                <a:chExt cx="685799" cy="626403"/>
              </a:xfrm>
            </p:grpSpPr>
            <p:grpSp>
              <p:nvGrpSpPr>
                <p:cNvPr id="3636" name="群組 3635">
                  <a:extLst>
                    <a:ext uri="{FF2B5EF4-FFF2-40B4-BE49-F238E27FC236}">
                      <a16:creationId xmlns:a16="http://schemas.microsoft.com/office/drawing/2014/main" xmlns="" id="{BF01847A-7CAA-4E4D-B07F-577D85118372}"/>
                    </a:ext>
                  </a:extLst>
                </p:cNvPr>
                <p:cNvGrpSpPr/>
                <p:nvPr/>
              </p:nvGrpSpPr>
              <p:grpSpPr>
                <a:xfrm>
                  <a:off x="-5302205" y="780757"/>
                  <a:ext cx="685799" cy="488619"/>
                  <a:chOff x="-2723128" y="640080"/>
                  <a:chExt cx="685799" cy="488619"/>
                </a:xfrm>
              </p:grpSpPr>
              <p:sp>
                <p:nvSpPr>
                  <p:cNvPr id="3638" name="矩形 3637">
                    <a:extLst>
                      <a:ext uri="{FF2B5EF4-FFF2-40B4-BE49-F238E27FC236}">
                        <a16:creationId xmlns:a16="http://schemas.microsoft.com/office/drawing/2014/main" xmlns="" id="{BF5B8062-05A1-41EA-9DB1-520D21443C84}"/>
                      </a:ext>
                    </a:extLst>
                  </p:cNvPr>
                  <p:cNvSpPr/>
                  <p:nvPr/>
                </p:nvSpPr>
                <p:spPr>
                  <a:xfrm>
                    <a:off x="-2723128" y="792473"/>
                    <a:ext cx="685799" cy="33622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1     0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39" name="直線接點 3638">
                    <a:extLst>
                      <a:ext uri="{FF2B5EF4-FFF2-40B4-BE49-F238E27FC236}">
                        <a16:creationId xmlns:a16="http://schemas.microsoft.com/office/drawing/2014/main" xmlns="" id="{1E6A5AB7-9251-43B3-93D8-1F32AC1F16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614391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0" name="直線接點 3639">
                    <a:extLst>
                      <a:ext uri="{FF2B5EF4-FFF2-40B4-BE49-F238E27FC236}">
                        <a16:creationId xmlns:a16="http://schemas.microsoft.com/office/drawing/2014/main" xmlns="" id="{497F1F2F-FB2D-4953-92D5-F8330F313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175479" y="640080"/>
                    <a:ext cx="0" cy="152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37" name="直線接點 3636">
                  <a:extLst>
                    <a:ext uri="{FF2B5EF4-FFF2-40B4-BE49-F238E27FC236}">
                      <a16:creationId xmlns:a16="http://schemas.microsoft.com/office/drawing/2014/main" xmlns="" id="{4876816C-2D20-41DB-8032-7F57890B2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63160" y="1254767"/>
                  <a:ext cx="0" cy="152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42" name="直線接點 3641">
                <a:extLst>
                  <a:ext uri="{FF2B5EF4-FFF2-40B4-BE49-F238E27FC236}">
                    <a16:creationId xmlns:a16="http://schemas.microsoft.com/office/drawing/2014/main" xmlns="" id="{C0B0BF7E-0838-40F2-922F-7696448CAFBF}"/>
                  </a:ext>
                </a:extLst>
              </p:cNvPr>
              <p:cNvCxnSpPr/>
              <p:nvPr/>
            </p:nvCxnSpPr>
            <p:spPr>
              <a:xfrm flipH="1">
                <a:off x="17945420" y="1407160"/>
                <a:ext cx="1827090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4" name="直線接點 3643">
                <a:extLst>
                  <a:ext uri="{FF2B5EF4-FFF2-40B4-BE49-F238E27FC236}">
                    <a16:creationId xmlns:a16="http://schemas.microsoft.com/office/drawing/2014/main" xmlns="" id="{0F7C01FE-551B-4F56-95B3-BC419DE6F371}"/>
                  </a:ext>
                </a:extLst>
              </p:cNvPr>
              <p:cNvCxnSpPr/>
              <p:nvPr/>
            </p:nvCxnSpPr>
            <p:spPr>
              <a:xfrm flipH="1">
                <a:off x="17138161" y="1407160"/>
                <a:ext cx="1839813" cy="769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6" name="直線接點 3645">
                <a:extLst>
                  <a:ext uri="{FF2B5EF4-FFF2-40B4-BE49-F238E27FC236}">
                    <a16:creationId xmlns:a16="http://schemas.microsoft.com/office/drawing/2014/main" xmlns="" id="{65375540-18F1-4CE5-A301-80369084FE1F}"/>
                  </a:ext>
                </a:extLst>
              </p:cNvPr>
              <p:cNvCxnSpPr/>
              <p:nvPr/>
            </p:nvCxnSpPr>
            <p:spPr>
              <a:xfrm flipH="1">
                <a:off x="16364058" y="1407160"/>
                <a:ext cx="1811670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8" name="直線接點 3647">
                <a:extLst>
                  <a:ext uri="{FF2B5EF4-FFF2-40B4-BE49-F238E27FC236}">
                    <a16:creationId xmlns:a16="http://schemas.microsoft.com/office/drawing/2014/main" xmlns="" id="{99FC9CF4-DA1D-4232-A709-5E1919359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73378" y="1397666"/>
                <a:ext cx="1798946" cy="769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3" name="直線接點 3652">
                <a:extLst>
                  <a:ext uri="{FF2B5EF4-FFF2-40B4-BE49-F238E27FC236}">
                    <a16:creationId xmlns:a16="http://schemas.microsoft.com/office/drawing/2014/main" xmlns="" id="{6F4B644E-EA4A-4B03-BE2C-9A69B9E02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67276" y="1397666"/>
                <a:ext cx="1827090" cy="7546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7" name="直線接點 3656">
                <a:extLst>
                  <a:ext uri="{FF2B5EF4-FFF2-40B4-BE49-F238E27FC236}">
                    <a16:creationId xmlns:a16="http://schemas.microsoft.com/office/drawing/2014/main" xmlns="" id="{EE946033-04DB-4E4F-B1A1-DF33FCCA85B4}"/>
                  </a:ext>
                </a:extLst>
              </p:cNvPr>
              <p:cNvCxnSpPr/>
              <p:nvPr/>
            </p:nvCxnSpPr>
            <p:spPr>
              <a:xfrm flipH="1">
                <a:off x="13980450" y="1407160"/>
                <a:ext cx="1819379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9" name="直線接點 3658">
                <a:extLst>
                  <a:ext uri="{FF2B5EF4-FFF2-40B4-BE49-F238E27FC236}">
                    <a16:creationId xmlns:a16="http://schemas.microsoft.com/office/drawing/2014/main" xmlns="" id="{FF1BB589-C03E-43B9-99EE-AE2C909729DF}"/>
                  </a:ext>
                </a:extLst>
              </p:cNvPr>
              <p:cNvCxnSpPr/>
              <p:nvPr/>
            </p:nvCxnSpPr>
            <p:spPr>
              <a:xfrm flipH="1">
                <a:off x="13144382" y="1407160"/>
                <a:ext cx="1853202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1" name="直線接點 3660">
                <a:extLst>
                  <a:ext uri="{FF2B5EF4-FFF2-40B4-BE49-F238E27FC236}">
                    <a16:creationId xmlns:a16="http://schemas.microsoft.com/office/drawing/2014/main" xmlns="" id="{3E5C76A5-ADD2-4BA9-AC05-1423C49BC78B}"/>
                  </a:ext>
                </a:extLst>
              </p:cNvPr>
              <p:cNvCxnSpPr/>
              <p:nvPr/>
            </p:nvCxnSpPr>
            <p:spPr>
              <a:xfrm flipH="1">
                <a:off x="12349846" y="1407160"/>
                <a:ext cx="1860912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3" name="直線接點 3662">
                <a:extLst>
                  <a:ext uri="{FF2B5EF4-FFF2-40B4-BE49-F238E27FC236}">
                    <a16:creationId xmlns:a16="http://schemas.microsoft.com/office/drawing/2014/main" xmlns="" id="{43D23145-EAF0-4EC4-8AE9-BAB0CEB25E6E}"/>
                  </a:ext>
                </a:extLst>
              </p:cNvPr>
              <p:cNvCxnSpPr/>
              <p:nvPr/>
            </p:nvCxnSpPr>
            <p:spPr>
              <a:xfrm flipH="1">
                <a:off x="11563020" y="1397666"/>
                <a:ext cx="1819380" cy="7546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5" name="直線接點 3664">
                <a:extLst>
                  <a:ext uri="{FF2B5EF4-FFF2-40B4-BE49-F238E27FC236}">
                    <a16:creationId xmlns:a16="http://schemas.microsoft.com/office/drawing/2014/main" xmlns="" id="{EA1B7F7D-8576-4AD1-A4B6-2BB0FEE32103}"/>
                  </a:ext>
                </a:extLst>
              </p:cNvPr>
              <p:cNvCxnSpPr/>
              <p:nvPr/>
            </p:nvCxnSpPr>
            <p:spPr>
              <a:xfrm flipH="1">
                <a:off x="10760774" y="1397666"/>
                <a:ext cx="1827090" cy="769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7" name="直線接點 3666">
                <a:extLst>
                  <a:ext uri="{FF2B5EF4-FFF2-40B4-BE49-F238E27FC236}">
                    <a16:creationId xmlns:a16="http://schemas.microsoft.com/office/drawing/2014/main" xmlns="" id="{77AA03A0-86D3-4600-985B-3AF3F1526F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6238" y="1407160"/>
                <a:ext cx="1827090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0" name="直線接點 3669">
                <a:extLst>
                  <a:ext uri="{FF2B5EF4-FFF2-40B4-BE49-F238E27FC236}">
                    <a16:creationId xmlns:a16="http://schemas.microsoft.com/office/drawing/2014/main" xmlns="" id="{F36D1875-AEB2-4520-8B25-E8C777866CA9}"/>
                  </a:ext>
                </a:extLst>
              </p:cNvPr>
              <p:cNvCxnSpPr/>
              <p:nvPr/>
            </p:nvCxnSpPr>
            <p:spPr>
              <a:xfrm flipH="1">
                <a:off x="9179412" y="1397666"/>
                <a:ext cx="1819379" cy="778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2" name="直線接點 3671">
                <a:extLst>
                  <a:ext uri="{FF2B5EF4-FFF2-40B4-BE49-F238E27FC236}">
                    <a16:creationId xmlns:a16="http://schemas.microsoft.com/office/drawing/2014/main" xmlns="" id="{121BFE2D-CFFE-44A3-845F-4DDA6504848C}"/>
                  </a:ext>
                </a:extLst>
              </p:cNvPr>
              <p:cNvCxnSpPr/>
              <p:nvPr/>
            </p:nvCxnSpPr>
            <p:spPr>
              <a:xfrm flipH="1">
                <a:off x="8384876" y="1407160"/>
                <a:ext cx="1819379" cy="769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4" name="直線接點 3673">
                <a:extLst>
                  <a:ext uri="{FF2B5EF4-FFF2-40B4-BE49-F238E27FC236}">
                    <a16:creationId xmlns:a16="http://schemas.microsoft.com/office/drawing/2014/main" xmlns="" id="{053FA63C-189A-4107-B79E-7748BF4468A9}"/>
                  </a:ext>
                </a:extLst>
              </p:cNvPr>
              <p:cNvCxnSpPr/>
              <p:nvPr/>
            </p:nvCxnSpPr>
            <p:spPr>
              <a:xfrm flipH="1">
                <a:off x="7582630" y="1397666"/>
                <a:ext cx="1827089" cy="769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6" name="直線接點 3675">
                <a:extLst>
                  <a:ext uri="{FF2B5EF4-FFF2-40B4-BE49-F238E27FC236}">
                    <a16:creationId xmlns:a16="http://schemas.microsoft.com/office/drawing/2014/main" xmlns="" id="{E573C618-FBAF-402F-AB8B-4DF8E8F828EF}"/>
                  </a:ext>
                </a:extLst>
              </p:cNvPr>
              <p:cNvCxnSpPr/>
              <p:nvPr/>
            </p:nvCxnSpPr>
            <p:spPr>
              <a:xfrm flipH="1">
                <a:off x="6754538" y="1402413"/>
                <a:ext cx="1856790" cy="7619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8" name="直線接點 3677">
                <a:extLst>
                  <a:ext uri="{FF2B5EF4-FFF2-40B4-BE49-F238E27FC236}">
                    <a16:creationId xmlns:a16="http://schemas.microsoft.com/office/drawing/2014/main" xmlns="" id="{746EB43E-1369-440A-A18A-A96A697A5DC7}"/>
                  </a:ext>
                </a:extLst>
              </p:cNvPr>
              <p:cNvCxnSpPr/>
              <p:nvPr/>
            </p:nvCxnSpPr>
            <p:spPr>
              <a:xfrm flipH="1">
                <a:off x="5169322" y="1397666"/>
                <a:ext cx="1811670" cy="763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0" name="直線接點 3679">
                <a:extLst>
                  <a:ext uri="{FF2B5EF4-FFF2-40B4-BE49-F238E27FC236}">
                    <a16:creationId xmlns:a16="http://schemas.microsoft.com/office/drawing/2014/main" xmlns="" id="{B2FF3DDD-00B7-41DB-AC97-471D5C084B82}"/>
                  </a:ext>
                </a:extLst>
              </p:cNvPr>
              <p:cNvCxnSpPr/>
              <p:nvPr/>
            </p:nvCxnSpPr>
            <p:spPr>
              <a:xfrm flipH="1">
                <a:off x="5960002" y="1421769"/>
                <a:ext cx="1868934" cy="730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2" name="直線接點 3681">
                <a:extLst>
                  <a:ext uri="{FF2B5EF4-FFF2-40B4-BE49-F238E27FC236}">
                    <a16:creationId xmlns:a16="http://schemas.microsoft.com/office/drawing/2014/main" xmlns="" id="{5CD1C25A-8758-45CF-9F19-B9D802E480B5}"/>
                  </a:ext>
                </a:extLst>
              </p:cNvPr>
              <p:cNvCxnSpPr/>
              <p:nvPr/>
            </p:nvCxnSpPr>
            <p:spPr>
              <a:xfrm flipH="1">
                <a:off x="3576351" y="1409717"/>
                <a:ext cx="1835131" cy="751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4" name="直線接點 3683">
                <a:extLst>
                  <a:ext uri="{FF2B5EF4-FFF2-40B4-BE49-F238E27FC236}">
                    <a16:creationId xmlns:a16="http://schemas.microsoft.com/office/drawing/2014/main" xmlns="" id="{6A5FB176-1417-43CC-8801-B49421C2E4CB}"/>
                  </a:ext>
                </a:extLst>
              </p:cNvPr>
              <p:cNvCxnSpPr/>
              <p:nvPr/>
            </p:nvCxnSpPr>
            <p:spPr>
              <a:xfrm flipH="1">
                <a:off x="4370930" y="1391623"/>
                <a:ext cx="1823234" cy="7819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6" name="直線接點 3685">
                <a:extLst>
                  <a:ext uri="{FF2B5EF4-FFF2-40B4-BE49-F238E27FC236}">
                    <a16:creationId xmlns:a16="http://schemas.microsoft.com/office/drawing/2014/main" xmlns="" id="{B4B4713F-CCA5-4D0F-B47A-3F09C513C9DF}"/>
                  </a:ext>
                </a:extLst>
              </p:cNvPr>
              <p:cNvCxnSpPr/>
              <p:nvPr/>
            </p:nvCxnSpPr>
            <p:spPr>
              <a:xfrm flipH="1">
                <a:off x="2783787" y="1384054"/>
                <a:ext cx="1821263" cy="782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8" name="直線接點 3687">
                <a:extLst>
                  <a:ext uri="{FF2B5EF4-FFF2-40B4-BE49-F238E27FC236}">
                    <a16:creationId xmlns:a16="http://schemas.microsoft.com/office/drawing/2014/main" xmlns="" id="{52E2F7D5-7DB0-4A10-8BDA-78A3546F2B0D}"/>
                  </a:ext>
                </a:extLst>
              </p:cNvPr>
              <p:cNvCxnSpPr/>
              <p:nvPr/>
            </p:nvCxnSpPr>
            <p:spPr>
              <a:xfrm flipH="1">
                <a:off x="1988266" y="1388303"/>
                <a:ext cx="1822248" cy="757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0" name="直線接點 3689">
                <a:extLst>
                  <a:ext uri="{FF2B5EF4-FFF2-40B4-BE49-F238E27FC236}">
                    <a16:creationId xmlns:a16="http://schemas.microsoft.com/office/drawing/2014/main" xmlns="" id="{194B27C7-F332-48AB-8D0C-3A298A7AFABE}"/>
                  </a:ext>
                </a:extLst>
              </p:cNvPr>
              <p:cNvCxnSpPr/>
              <p:nvPr/>
            </p:nvCxnSpPr>
            <p:spPr>
              <a:xfrm flipH="1">
                <a:off x="1184992" y="1400858"/>
                <a:ext cx="1829102" cy="745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2" name="直線接點 3691">
                <a:extLst>
                  <a:ext uri="{FF2B5EF4-FFF2-40B4-BE49-F238E27FC236}">
                    <a16:creationId xmlns:a16="http://schemas.microsoft.com/office/drawing/2014/main" xmlns="" id="{85E20109-16FE-4C5D-8701-965BDF6A52E0}"/>
                  </a:ext>
                </a:extLst>
              </p:cNvPr>
              <p:cNvCxnSpPr/>
              <p:nvPr/>
            </p:nvCxnSpPr>
            <p:spPr>
              <a:xfrm flipH="1">
                <a:off x="-2797136" y="1407114"/>
                <a:ext cx="1818508" cy="7452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4" name="直線接點 3693">
                <a:extLst>
                  <a:ext uri="{FF2B5EF4-FFF2-40B4-BE49-F238E27FC236}">
                    <a16:creationId xmlns:a16="http://schemas.microsoft.com/office/drawing/2014/main" xmlns="" id="{979BDF5A-C119-41E4-900D-36624EC0221C}"/>
                  </a:ext>
                </a:extLst>
              </p:cNvPr>
              <p:cNvCxnSpPr/>
              <p:nvPr/>
            </p:nvCxnSpPr>
            <p:spPr>
              <a:xfrm flipH="1">
                <a:off x="-3606323" y="1400858"/>
                <a:ext cx="1813108" cy="759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6" name="直線接點 3695">
                <a:extLst>
                  <a:ext uri="{FF2B5EF4-FFF2-40B4-BE49-F238E27FC236}">
                    <a16:creationId xmlns:a16="http://schemas.microsoft.com/office/drawing/2014/main" xmlns="" id="{77767523-74B3-45A4-BF0C-C69132623B01}"/>
                  </a:ext>
                </a:extLst>
              </p:cNvPr>
              <p:cNvCxnSpPr/>
              <p:nvPr/>
            </p:nvCxnSpPr>
            <p:spPr>
              <a:xfrm flipH="1">
                <a:off x="-4398932" y="1399786"/>
                <a:ext cx="1827091" cy="746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8" name="直線接點 3697">
                <a:extLst>
                  <a:ext uri="{FF2B5EF4-FFF2-40B4-BE49-F238E27FC236}">
                    <a16:creationId xmlns:a16="http://schemas.microsoft.com/office/drawing/2014/main" xmlns="" id="{18DD291F-F041-4EB1-8CCD-836DC3FA5C9D}"/>
                  </a:ext>
                </a:extLst>
              </p:cNvPr>
              <p:cNvCxnSpPr/>
              <p:nvPr/>
            </p:nvCxnSpPr>
            <p:spPr>
              <a:xfrm flipH="1">
                <a:off x="-5205668" y="1398183"/>
                <a:ext cx="1840448" cy="7687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0" name="直線接點 3699">
                <a:extLst>
                  <a:ext uri="{FF2B5EF4-FFF2-40B4-BE49-F238E27FC236}">
                    <a16:creationId xmlns:a16="http://schemas.microsoft.com/office/drawing/2014/main" xmlns="" id="{06FB4FDF-5924-4E7F-8AF5-33EE46ACD5C8}"/>
                  </a:ext>
                </a:extLst>
              </p:cNvPr>
              <p:cNvCxnSpPr/>
              <p:nvPr/>
            </p:nvCxnSpPr>
            <p:spPr>
              <a:xfrm flipH="1">
                <a:off x="-2015006" y="1384054"/>
                <a:ext cx="1806227" cy="7803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2" name="直線接點 3701">
                <a:extLst>
                  <a:ext uri="{FF2B5EF4-FFF2-40B4-BE49-F238E27FC236}">
                    <a16:creationId xmlns:a16="http://schemas.microsoft.com/office/drawing/2014/main" xmlns="" id="{D4FEFAD7-A4C0-4956-B1F8-28846E7823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226855" y="1391623"/>
                <a:ext cx="1833159" cy="7691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6" name="直線接點 3705">
                <a:extLst>
                  <a:ext uri="{FF2B5EF4-FFF2-40B4-BE49-F238E27FC236}">
                    <a16:creationId xmlns:a16="http://schemas.microsoft.com/office/drawing/2014/main" xmlns="" id="{575688E3-5F10-49E4-A9C4-455FC1C320F3}"/>
                  </a:ext>
                </a:extLst>
              </p:cNvPr>
              <p:cNvCxnSpPr/>
              <p:nvPr/>
            </p:nvCxnSpPr>
            <p:spPr>
              <a:xfrm flipH="1">
                <a:off x="-434834" y="1405629"/>
                <a:ext cx="1873635" cy="7529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9" name="直線接點 3708">
                <a:extLst>
                  <a:ext uri="{FF2B5EF4-FFF2-40B4-BE49-F238E27FC236}">
                    <a16:creationId xmlns:a16="http://schemas.microsoft.com/office/drawing/2014/main" xmlns="" id="{192E6E35-BD86-4A2B-9B52-29438A974614}"/>
                  </a:ext>
                </a:extLst>
              </p:cNvPr>
              <p:cNvCxnSpPr/>
              <p:nvPr/>
            </p:nvCxnSpPr>
            <p:spPr>
              <a:xfrm flipH="1">
                <a:off x="374439" y="1402413"/>
                <a:ext cx="1853408" cy="751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1" name="直線接點 3710">
                <a:extLst>
                  <a:ext uri="{FF2B5EF4-FFF2-40B4-BE49-F238E27FC236}">
                    <a16:creationId xmlns:a16="http://schemas.microsoft.com/office/drawing/2014/main" xmlns="" id="{4FA84824-560B-4EE1-9109-B14543C992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64058" y="2778761"/>
                <a:ext cx="3400742" cy="897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4" name="直線接點 3713">
                <a:extLst>
                  <a:ext uri="{FF2B5EF4-FFF2-40B4-BE49-F238E27FC236}">
                    <a16:creationId xmlns:a16="http://schemas.microsoft.com/office/drawing/2014/main" xmlns="" id="{A95C9FD0-7010-4BEC-9970-AB8980FCDF6A}"/>
                  </a:ext>
                </a:extLst>
              </p:cNvPr>
              <p:cNvCxnSpPr/>
              <p:nvPr/>
            </p:nvCxnSpPr>
            <p:spPr>
              <a:xfrm flipH="1">
                <a:off x="15561812" y="2778761"/>
                <a:ext cx="3416162" cy="897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8" name="直線接點 3717">
                <a:extLst>
                  <a:ext uri="{FF2B5EF4-FFF2-40B4-BE49-F238E27FC236}">
                    <a16:creationId xmlns:a16="http://schemas.microsoft.com/office/drawing/2014/main" xmlns="" id="{81B9782D-B129-453E-9110-F63B3896C16D}"/>
                  </a:ext>
                </a:extLst>
              </p:cNvPr>
              <p:cNvCxnSpPr/>
              <p:nvPr/>
            </p:nvCxnSpPr>
            <p:spPr>
              <a:xfrm flipH="1">
                <a:off x="14774986" y="2778761"/>
                <a:ext cx="3408451" cy="897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0" name="直線接點 3719">
                <a:extLst>
                  <a:ext uri="{FF2B5EF4-FFF2-40B4-BE49-F238E27FC236}">
                    <a16:creationId xmlns:a16="http://schemas.microsoft.com/office/drawing/2014/main" xmlns="" id="{F81D7F03-F869-4AF4-AB45-4B75F7F3A4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55947" y="2778761"/>
                <a:ext cx="3438419" cy="903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2" name="直線接點 3721">
                <a:extLst>
                  <a:ext uri="{FF2B5EF4-FFF2-40B4-BE49-F238E27FC236}">
                    <a16:creationId xmlns:a16="http://schemas.microsoft.com/office/drawing/2014/main" xmlns="" id="{C63A6313-1A6B-4D3C-8569-FDF82C488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45989" y="2771457"/>
                <a:ext cx="3453840" cy="918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4" name="直線接點 3723">
                <a:extLst>
                  <a:ext uri="{FF2B5EF4-FFF2-40B4-BE49-F238E27FC236}">
                    <a16:creationId xmlns:a16="http://schemas.microsoft.com/office/drawing/2014/main" xmlns="" id="{83EA3DC2-5EC1-4A77-875B-2291D7896C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59164" y="2775109"/>
                <a:ext cx="3446130" cy="9012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6" name="直線接點 3725">
                <a:extLst>
                  <a:ext uri="{FF2B5EF4-FFF2-40B4-BE49-F238E27FC236}">
                    <a16:creationId xmlns:a16="http://schemas.microsoft.com/office/drawing/2014/main" xmlns="" id="{BB1D1D18-2E8E-447A-9468-E9E9AE4ED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64628" y="2786066"/>
                <a:ext cx="3438421" cy="8902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8" name="直線接點 3727">
                <a:extLst>
                  <a:ext uri="{FF2B5EF4-FFF2-40B4-BE49-F238E27FC236}">
                    <a16:creationId xmlns:a16="http://schemas.microsoft.com/office/drawing/2014/main" xmlns="" id="{DC93EEE8-4564-495C-8425-3ED20EAEC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93220" y="2764152"/>
                <a:ext cx="3381470" cy="9195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0" name="直線接點 3729">
                <a:extLst>
                  <a:ext uri="{FF2B5EF4-FFF2-40B4-BE49-F238E27FC236}">
                    <a16:creationId xmlns:a16="http://schemas.microsoft.com/office/drawing/2014/main" xmlns="" id="{E1257051-1B1E-4C60-AA0C-ACC664AD9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66354" y="2775109"/>
                <a:ext cx="3413800" cy="9149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4" name="直線接點 3733">
                <a:extLst>
                  <a:ext uri="{FF2B5EF4-FFF2-40B4-BE49-F238E27FC236}">
                    <a16:creationId xmlns:a16="http://schemas.microsoft.com/office/drawing/2014/main" xmlns="" id="{DF2F4338-7E0C-4F5E-9724-8B4DE5F50E6E}"/>
                  </a:ext>
                </a:extLst>
              </p:cNvPr>
              <p:cNvCxnSpPr/>
              <p:nvPr/>
            </p:nvCxnSpPr>
            <p:spPr>
              <a:xfrm flipH="1">
                <a:off x="6758394" y="2771457"/>
                <a:ext cx="3438152" cy="912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6" name="直線接點 3735">
                <a:extLst>
                  <a:ext uri="{FF2B5EF4-FFF2-40B4-BE49-F238E27FC236}">
                    <a16:creationId xmlns:a16="http://schemas.microsoft.com/office/drawing/2014/main" xmlns="" id="{BFD8CE9B-A8C2-4784-B8CD-8ECE123445E7}"/>
                  </a:ext>
                </a:extLst>
              </p:cNvPr>
              <p:cNvCxnSpPr/>
              <p:nvPr/>
            </p:nvCxnSpPr>
            <p:spPr>
              <a:xfrm flipH="1">
                <a:off x="5967712" y="2759406"/>
                <a:ext cx="3445860" cy="926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8" name="直線接點 3737">
                <a:extLst>
                  <a:ext uri="{FF2B5EF4-FFF2-40B4-BE49-F238E27FC236}">
                    <a16:creationId xmlns:a16="http://schemas.microsoft.com/office/drawing/2014/main" xmlns="" id="{C674272F-20BE-4607-BB07-DB5A43286ABA}"/>
                  </a:ext>
                </a:extLst>
              </p:cNvPr>
              <p:cNvCxnSpPr/>
              <p:nvPr/>
            </p:nvCxnSpPr>
            <p:spPr>
              <a:xfrm flipH="1">
                <a:off x="5165335" y="2764152"/>
                <a:ext cx="3431724" cy="9048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0" name="直線接點 3739">
                <a:extLst>
                  <a:ext uri="{FF2B5EF4-FFF2-40B4-BE49-F238E27FC236}">
                    <a16:creationId xmlns:a16="http://schemas.microsoft.com/office/drawing/2014/main" xmlns="" id="{65E40F8B-9F67-4C7C-A838-017DA13C75FE}"/>
                  </a:ext>
                </a:extLst>
              </p:cNvPr>
              <p:cNvCxnSpPr/>
              <p:nvPr/>
            </p:nvCxnSpPr>
            <p:spPr>
              <a:xfrm flipH="1">
                <a:off x="4363151" y="2771457"/>
                <a:ext cx="3449787" cy="907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2" name="直線接點 3741">
                <a:extLst>
                  <a:ext uri="{FF2B5EF4-FFF2-40B4-BE49-F238E27FC236}">
                    <a16:creationId xmlns:a16="http://schemas.microsoft.com/office/drawing/2014/main" xmlns="" id="{7EEB75AF-1BC3-48BC-8EC0-9366CE7EB3D7}"/>
                  </a:ext>
                </a:extLst>
              </p:cNvPr>
              <p:cNvCxnSpPr/>
              <p:nvPr/>
            </p:nvCxnSpPr>
            <p:spPr>
              <a:xfrm flipH="1">
                <a:off x="7586484" y="2786065"/>
                <a:ext cx="3400743" cy="8994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4" name="直線接點 3743">
                <a:extLst>
                  <a:ext uri="{FF2B5EF4-FFF2-40B4-BE49-F238E27FC236}">
                    <a16:creationId xmlns:a16="http://schemas.microsoft.com/office/drawing/2014/main" xmlns="" id="{8B13182E-CC9B-4919-B2B1-76A16E9E20AF}"/>
                  </a:ext>
                </a:extLst>
              </p:cNvPr>
              <p:cNvCxnSpPr/>
              <p:nvPr/>
            </p:nvCxnSpPr>
            <p:spPr>
              <a:xfrm flipH="1">
                <a:off x="8369385" y="2770544"/>
                <a:ext cx="3415018" cy="917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2" name="直線接點 3751">
                <a:extLst>
                  <a:ext uri="{FF2B5EF4-FFF2-40B4-BE49-F238E27FC236}">
                    <a16:creationId xmlns:a16="http://schemas.microsoft.com/office/drawing/2014/main" xmlns="" id="{0EDF803C-A47C-4289-9719-3E3402E1B9B4}"/>
                  </a:ext>
                </a:extLst>
              </p:cNvPr>
              <p:cNvCxnSpPr/>
              <p:nvPr/>
            </p:nvCxnSpPr>
            <p:spPr>
              <a:xfrm flipH="1">
                <a:off x="13972740" y="2764152"/>
                <a:ext cx="3382037" cy="9195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4" name="直線接點 3753">
                <a:extLst>
                  <a:ext uri="{FF2B5EF4-FFF2-40B4-BE49-F238E27FC236}">
                    <a16:creationId xmlns:a16="http://schemas.microsoft.com/office/drawing/2014/main" xmlns="" id="{F67169FC-60B2-43EF-AA49-791ABA3B8AEE}"/>
                  </a:ext>
                </a:extLst>
              </p:cNvPr>
              <p:cNvCxnSpPr/>
              <p:nvPr/>
            </p:nvCxnSpPr>
            <p:spPr>
              <a:xfrm flipH="1">
                <a:off x="2785713" y="2759406"/>
                <a:ext cx="3399528" cy="930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6" name="直線接點 3755">
                <a:extLst>
                  <a:ext uri="{FF2B5EF4-FFF2-40B4-BE49-F238E27FC236}">
                    <a16:creationId xmlns:a16="http://schemas.microsoft.com/office/drawing/2014/main" xmlns="" id="{CC8FF96D-3C02-46CD-930B-14C5A41390D1}"/>
                  </a:ext>
                </a:extLst>
              </p:cNvPr>
              <p:cNvCxnSpPr/>
              <p:nvPr/>
            </p:nvCxnSpPr>
            <p:spPr>
              <a:xfrm flipH="1">
                <a:off x="1996527" y="2778761"/>
                <a:ext cx="3396712" cy="911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8" name="直線接點 3757">
                <a:extLst>
                  <a:ext uri="{FF2B5EF4-FFF2-40B4-BE49-F238E27FC236}">
                    <a16:creationId xmlns:a16="http://schemas.microsoft.com/office/drawing/2014/main" xmlns="" id="{094B7D08-3727-47EB-99CA-C669853E6873}"/>
                  </a:ext>
                </a:extLst>
              </p:cNvPr>
              <p:cNvCxnSpPr/>
              <p:nvPr/>
            </p:nvCxnSpPr>
            <p:spPr>
              <a:xfrm flipH="1">
                <a:off x="1192520" y="2773374"/>
                <a:ext cx="3412055" cy="9025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0" name="直線接點 3759">
                <a:extLst>
                  <a:ext uri="{FF2B5EF4-FFF2-40B4-BE49-F238E27FC236}">
                    <a16:creationId xmlns:a16="http://schemas.microsoft.com/office/drawing/2014/main" xmlns="" id="{97F82431-D3D7-48FA-BBC1-3AE91EDC1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283" y="2769631"/>
                <a:ext cx="3442231" cy="9252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2" name="直線接點 3761">
                <a:extLst>
                  <a:ext uri="{FF2B5EF4-FFF2-40B4-BE49-F238E27FC236}">
                    <a16:creationId xmlns:a16="http://schemas.microsoft.com/office/drawing/2014/main" xmlns="" id="{13BDD839-038F-491A-99E1-292FAC60FFF4}"/>
                  </a:ext>
                </a:extLst>
              </p:cNvPr>
              <p:cNvCxnSpPr/>
              <p:nvPr/>
            </p:nvCxnSpPr>
            <p:spPr>
              <a:xfrm flipH="1">
                <a:off x="-430108" y="2792729"/>
                <a:ext cx="3442274" cy="890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4" name="直線接點 3763">
                <a:extLst>
                  <a:ext uri="{FF2B5EF4-FFF2-40B4-BE49-F238E27FC236}">
                    <a16:creationId xmlns:a16="http://schemas.microsoft.com/office/drawing/2014/main" xmlns="" id="{3C704127-4D87-493E-B7BC-9E3053688711}"/>
                  </a:ext>
                </a:extLst>
              </p:cNvPr>
              <p:cNvCxnSpPr/>
              <p:nvPr/>
            </p:nvCxnSpPr>
            <p:spPr>
              <a:xfrm flipH="1">
                <a:off x="-1224776" y="2765591"/>
                <a:ext cx="3448903" cy="9242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8" name="直線接點 3767">
                <a:extLst>
                  <a:ext uri="{FF2B5EF4-FFF2-40B4-BE49-F238E27FC236}">
                    <a16:creationId xmlns:a16="http://schemas.microsoft.com/office/drawing/2014/main" xmlns="" id="{866AE48B-8D2B-4E05-BE7D-307404481FFB}"/>
                  </a:ext>
                </a:extLst>
              </p:cNvPr>
              <p:cNvCxnSpPr/>
              <p:nvPr/>
            </p:nvCxnSpPr>
            <p:spPr>
              <a:xfrm flipH="1">
                <a:off x="-2015324" y="2759406"/>
                <a:ext cx="3442273" cy="9164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0" name="直線接點 3769">
                <a:extLst>
                  <a:ext uri="{FF2B5EF4-FFF2-40B4-BE49-F238E27FC236}">
                    <a16:creationId xmlns:a16="http://schemas.microsoft.com/office/drawing/2014/main" xmlns="" id="{6DCE6129-3FFD-4B85-BC58-61918090E2AF}"/>
                  </a:ext>
                </a:extLst>
              </p:cNvPr>
              <p:cNvCxnSpPr/>
              <p:nvPr/>
            </p:nvCxnSpPr>
            <p:spPr>
              <a:xfrm flipH="1">
                <a:off x="-2816356" y="2769243"/>
                <a:ext cx="3410155" cy="918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2" name="直線接點 3771">
                <a:extLst>
                  <a:ext uri="{FF2B5EF4-FFF2-40B4-BE49-F238E27FC236}">
                    <a16:creationId xmlns:a16="http://schemas.microsoft.com/office/drawing/2014/main" xmlns="" id="{BB687CCA-A999-4870-8299-4821597922BD}"/>
                  </a:ext>
                </a:extLst>
              </p:cNvPr>
              <p:cNvCxnSpPr/>
              <p:nvPr/>
            </p:nvCxnSpPr>
            <p:spPr>
              <a:xfrm flipH="1">
                <a:off x="-3604397" y="2770316"/>
                <a:ext cx="3410470" cy="9148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4" name="直線接點 3773">
                <a:extLst>
                  <a:ext uri="{FF2B5EF4-FFF2-40B4-BE49-F238E27FC236}">
                    <a16:creationId xmlns:a16="http://schemas.microsoft.com/office/drawing/2014/main" xmlns="" id="{86061E3E-1AF0-487C-A571-A3C3E84EA357}"/>
                  </a:ext>
                </a:extLst>
              </p:cNvPr>
              <p:cNvCxnSpPr/>
              <p:nvPr/>
            </p:nvCxnSpPr>
            <p:spPr>
              <a:xfrm flipH="1">
                <a:off x="-4392541" y="2782003"/>
                <a:ext cx="3413913" cy="9034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6" name="直線接點 3775">
                <a:extLst>
                  <a:ext uri="{FF2B5EF4-FFF2-40B4-BE49-F238E27FC236}">
                    <a16:creationId xmlns:a16="http://schemas.microsoft.com/office/drawing/2014/main" xmlns="" id="{46CD420B-0226-4E0F-B861-D8BAECD2D58B}"/>
                  </a:ext>
                </a:extLst>
              </p:cNvPr>
              <p:cNvCxnSpPr/>
              <p:nvPr/>
            </p:nvCxnSpPr>
            <p:spPr>
              <a:xfrm flipH="1">
                <a:off x="-5171765" y="2741102"/>
                <a:ext cx="3366065" cy="924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8" name="直線接點 3777">
                <a:extLst>
                  <a:ext uri="{FF2B5EF4-FFF2-40B4-BE49-F238E27FC236}">
                    <a16:creationId xmlns:a16="http://schemas.microsoft.com/office/drawing/2014/main" xmlns="" id="{320F9044-0153-4748-BAD8-A702E7981358}"/>
                  </a:ext>
                </a:extLst>
              </p:cNvPr>
              <p:cNvCxnSpPr/>
              <p:nvPr/>
            </p:nvCxnSpPr>
            <p:spPr>
              <a:xfrm flipH="1">
                <a:off x="3599516" y="2770544"/>
                <a:ext cx="3385330" cy="9263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4" name="直線接點 3783">
                <a:extLst>
                  <a:ext uri="{FF2B5EF4-FFF2-40B4-BE49-F238E27FC236}">
                    <a16:creationId xmlns:a16="http://schemas.microsoft.com/office/drawing/2014/main" xmlns="" id="{BEA9A694-77E3-4257-A030-41A34078DA40}"/>
                  </a:ext>
                </a:extLst>
              </p:cNvPr>
              <p:cNvCxnSpPr/>
              <p:nvPr/>
            </p:nvCxnSpPr>
            <p:spPr>
              <a:xfrm flipH="1">
                <a:off x="10768484" y="4302755"/>
                <a:ext cx="6620417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8" name="直線接點 3787">
                <a:extLst>
                  <a:ext uri="{FF2B5EF4-FFF2-40B4-BE49-F238E27FC236}">
                    <a16:creationId xmlns:a16="http://schemas.microsoft.com/office/drawing/2014/main" xmlns="" id="{0C7F0D75-31F0-4F27-8050-144648FD596B}"/>
                  </a:ext>
                </a:extLst>
              </p:cNvPr>
              <p:cNvCxnSpPr/>
              <p:nvPr/>
            </p:nvCxnSpPr>
            <p:spPr>
              <a:xfrm flipH="1">
                <a:off x="9973948" y="4302755"/>
                <a:ext cx="6620417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0" name="直線接點 3789">
                <a:extLst>
                  <a:ext uri="{FF2B5EF4-FFF2-40B4-BE49-F238E27FC236}">
                    <a16:creationId xmlns:a16="http://schemas.microsoft.com/office/drawing/2014/main" xmlns="" id="{9A90DB7B-0E51-40EB-A4F5-C40F42C0FF8A}"/>
                  </a:ext>
                </a:extLst>
              </p:cNvPr>
              <p:cNvCxnSpPr/>
              <p:nvPr/>
            </p:nvCxnSpPr>
            <p:spPr>
              <a:xfrm flipH="1">
                <a:off x="9175557" y="4302755"/>
                <a:ext cx="6616563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2" name="直線接點 3791">
                <a:extLst>
                  <a:ext uri="{FF2B5EF4-FFF2-40B4-BE49-F238E27FC236}">
                    <a16:creationId xmlns:a16="http://schemas.microsoft.com/office/drawing/2014/main" xmlns="" id="{5BBFC74B-1406-4374-A52F-7B347B471392}"/>
                  </a:ext>
                </a:extLst>
              </p:cNvPr>
              <p:cNvCxnSpPr/>
              <p:nvPr/>
            </p:nvCxnSpPr>
            <p:spPr>
              <a:xfrm flipH="1">
                <a:off x="8369385" y="4302755"/>
                <a:ext cx="6628199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4" name="直線接點 3793">
                <a:extLst>
                  <a:ext uri="{FF2B5EF4-FFF2-40B4-BE49-F238E27FC236}">
                    <a16:creationId xmlns:a16="http://schemas.microsoft.com/office/drawing/2014/main" xmlns="" id="{F67E4C2B-EB97-4E5B-A8A8-B8C1FD0898F1}"/>
                  </a:ext>
                </a:extLst>
              </p:cNvPr>
              <p:cNvCxnSpPr/>
              <p:nvPr/>
            </p:nvCxnSpPr>
            <p:spPr>
              <a:xfrm flipH="1">
                <a:off x="6758394" y="4302755"/>
                <a:ext cx="6624006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6" name="直線接點 3795">
                <a:extLst>
                  <a:ext uri="{FF2B5EF4-FFF2-40B4-BE49-F238E27FC236}">
                    <a16:creationId xmlns:a16="http://schemas.microsoft.com/office/drawing/2014/main" xmlns="" id="{ADF9CE97-A293-4358-BAA5-9B07EAD7CCDA}"/>
                  </a:ext>
                </a:extLst>
              </p:cNvPr>
              <p:cNvCxnSpPr/>
              <p:nvPr/>
            </p:nvCxnSpPr>
            <p:spPr>
              <a:xfrm flipH="1">
                <a:off x="7590340" y="4302755"/>
                <a:ext cx="6620418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8" name="直線接點 3797">
                <a:extLst>
                  <a:ext uri="{FF2B5EF4-FFF2-40B4-BE49-F238E27FC236}">
                    <a16:creationId xmlns:a16="http://schemas.microsoft.com/office/drawing/2014/main" xmlns="" id="{A5A7E2D1-3E2E-4E01-B733-CD4C5F4A9ADA}"/>
                  </a:ext>
                </a:extLst>
              </p:cNvPr>
              <p:cNvCxnSpPr/>
              <p:nvPr/>
            </p:nvCxnSpPr>
            <p:spPr>
              <a:xfrm flipH="1">
                <a:off x="5956148" y="4302755"/>
                <a:ext cx="6624006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0" name="直線接點 3799">
                <a:extLst>
                  <a:ext uri="{FF2B5EF4-FFF2-40B4-BE49-F238E27FC236}">
                    <a16:creationId xmlns:a16="http://schemas.microsoft.com/office/drawing/2014/main" xmlns="" id="{D2525D00-C763-4EAD-BA7A-6B203E1E0657}"/>
                  </a:ext>
                </a:extLst>
              </p:cNvPr>
              <p:cNvCxnSpPr/>
              <p:nvPr/>
            </p:nvCxnSpPr>
            <p:spPr>
              <a:xfrm flipH="1">
                <a:off x="5169322" y="4302755"/>
                <a:ext cx="6624006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2" name="直線接點 3801">
                <a:extLst>
                  <a:ext uri="{FF2B5EF4-FFF2-40B4-BE49-F238E27FC236}">
                    <a16:creationId xmlns:a16="http://schemas.microsoft.com/office/drawing/2014/main" xmlns="" id="{A316976F-F6A4-4196-B28C-C8A095492F4A}"/>
                  </a:ext>
                </a:extLst>
              </p:cNvPr>
              <p:cNvCxnSpPr/>
              <p:nvPr/>
            </p:nvCxnSpPr>
            <p:spPr>
              <a:xfrm flipH="1">
                <a:off x="4370930" y="4302755"/>
                <a:ext cx="6616297" cy="7823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4" name="直線接點 3803">
                <a:extLst>
                  <a:ext uri="{FF2B5EF4-FFF2-40B4-BE49-F238E27FC236}">
                    <a16:creationId xmlns:a16="http://schemas.microsoft.com/office/drawing/2014/main" xmlns="" id="{AB58ED4F-686D-4763-A444-9559016E3ABE}"/>
                  </a:ext>
                </a:extLst>
              </p:cNvPr>
              <p:cNvCxnSpPr/>
              <p:nvPr/>
            </p:nvCxnSpPr>
            <p:spPr>
              <a:xfrm flipH="1">
                <a:off x="3572540" y="4302755"/>
                <a:ext cx="6631715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6" name="直線接點 3805">
                <a:extLst>
                  <a:ext uri="{FF2B5EF4-FFF2-40B4-BE49-F238E27FC236}">
                    <a16:creationId xmlns:a16="http://schemas.microsoft.com/office/drawing/2014/main" xmlns="" id="{08C68E2B-2D42-49D8-9D4B-9D1D80F3F6E1}"/>
                  </a:ext>
                </a:extLst>
              </p:cNvPr>
              <p:cNvCxnSpPr/>
              <p:nvPr/>
            </p:nvCxnSpPr>
            <p:spPr>
              <a:xfrm flipH="1">
                <a:off x="2785713" y="4302755"/>
                <a:ext cx="6624006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8" name="直線接點 3807">
                <a:extLst>
                  <a:ext uri="{FF2B5EF4-FFF2-40B4-BE49-F238E27FC236}">
                    <a16:creationId xmlns:a16="http://schemas.microsoft.com/office/drawing/2014/main" xmlns="" id="{D33E7C76-4E60-4E91-B00C-47E4D86B4365}"/>
                  </a:ext>
                </a:extLst>
              </p:cNvPr>
              <p:cNvCxnSpPr/>
              <p:nvPr/>
            </p:nvCxnSpPr>
            <p:spPr>
              <a:xfrm flipH="1">
                <a:off x="1983468" y="4302755"/>
                <a:ext cx="6624006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0" name="直線接點 3809">
                <a:extLst>
                  <a:ext uri="{FF2B5EF4-FFF2-40B4-BE49-F238E27FC236}">
                    <a16:creationId xmlns:a16="http://schemas.microsoft.com/office/drawing/2014/main" xmlns="" id="{6683437E-F167-42BB-99F1-890E707A8C01}"/>
                  </a:ext>
                </a:extLst>
              </p:cNvPr>
              <p:cNvCxnSpPr/>
              <p:nvPr/>
            </p:nvCxnSpPr>
            <p:spPr>
              <a:xfrm flipH="1">
                <a:off x="1192520" y="4302755"/>
                <a:ext cx="6628128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2" name="直線接點 3811">
                <a:extLst>
                  <a:ext uri="{FF2B5EF4-FFF2-40B4-BE49-F238E27FC236}">
                    <a16:creationId xmlns:a16="http://schemas.microsoft.com/office/drawing/2014/main" xmlns="" id="{801F7052-67DA-4BCC-A89D-47F0D68806A2}"/>
                  </a:ext>
                </a:extLst>
              </p:cNvPr>
              <p:cNvCxnSpPr/>
              <p:nvPr/>
            </p:nvCxnSpPr>
            <p:spPr>
              <a:xfrm flipH="1">
                <a:off x="-426252" y="4302755"/>
                <a:ext cx="6620416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6" name="直線接點 3815">
                <a:extLst>
                  <a:ext uri="{FF2B5EF4-FFF2-40B4-BE49-F238E27FC236}">
                    <a16:creationId xmlns:a16="http://schemas.microsoft.com/office/drawing/2014/main" xmlns="" id="{3EB5B772-991A-4A73-8252-4571EDE0F23A}"/>
                  </a:ext>
                </a:extLst>
              </p:cNvPr>
              <p:cNvCxnSpPr/>
              <p:nvPr/>
            </p:nvCxnSpPr>
            <p:spPr>
              <a:xfrm flipH="1">
                <a:off x="368283" y="4302755"/>
                <a:ext cx="6620419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8" name="直線接點 3817">
                <a:extLst>
                  <a:ext uri="{FF2B5EF4-FFF2-40B4-BE49-F238E27FC236}">
                    <a16:creationId xmlns:a16="http://schemas.microsoft.com/office/drawing/2014/main" xmlns="" id="{C7F8C13F-1A11-4EDE-922F-227AD31EBB5C}"/>
                  </a:ext>
                </a:extLst>
              </p:cNvPr>
              <p:cNvCxnSpPr/>
              <p:nvPr/>
            </p:nvCxnSpPr>
            <p:spPr>
              <a:xfrm flipH="1">
                <a:off x="-1220788" y="4302755"/>
                <a:ext cx="6620418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0" name="直線接點 3819">
                <a:extLst>
                  <a:ext uri="{FF2B5EF4-FFF2-40B4-BE49-F238E27FC236}">
                    <a16:creationId xmlns:a16="http://schemas.microsoft.com/office/drawing/2014/main" xmlns="" id="{6CBB2874-E2CB-4E3E-8931-1BA5B694510F}"/>
                  </a:ext>
                </a:extLst>
              </p:cNvPr>
              <p:cNvCxnSpPr/>
              <p:nvPr/>
            </p:nvCxnSpPr>
            <p:spPr>
              <a:xfrm flipH="1">
                <a:off x="-2015324" y="4302755"/>
                <a:ext cx="6619899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2" name="直線接點 3821">
                <a:extLst>
                  <a:ext uri="{FF2B5EF4-FFF2-40B4-BE49-F238E27FC236}">
                    <a16:creationId xmlns:a16="http://schemas.microsoft.com/office/drawing/2014/main" xmlns="" id="{485D057A-B5B6-4AF5-85E0-B7BBEFC202DF}"/>
                  </a:ext>
                </a:extLst>
              </p:cNvPr>
              <p:cNvCxnSpPr/>
              <p:nvPr/>
            </p:nvCxnSpPr>
            <p:spPr>
              <a:xfrm flipH="1">
                <a:off x="-2809860" y="4302755"/>
                <a:ext cx="6612708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4" name="直線接點 3823">
                <a:extLst>
                  <a:ext uri="{FF2B5EF4-FFF2-40B4-BE49-F238E27FC236}">
                    <a16:creationId xmlns:a16="http://schemas.microsoft.com/office/drawing/2014/main" xmlns="" id="{8D4A4F5F-F233-4426-BB75-2A9D1406A97C}"/>
                  </a:ext>
                </a:extLst>
              </p:cNvPr>
              <p:cNvCxnSpPr/>
              <p:nvPr/>
            </p:nvCxnSpPr>
            <p:spPr>
              <a:xfrm flipH="1">
                <a:off x="-3604397" y="4302755"/>
                <a:ext cx="6620419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6" name="直線接點 3825">
                <a:extLst>
                  <a:ext uri="{FF2B5EF4-FFF2-40B4-BE49-F238E27FC236}">
                    <a16:creationId xmlns:a16="http://schemas.microsoft.com/office/drawing/2014/main" xmlns="" id="{606F2998-5053-42D3-BAA3-39511211B8B3}"/>
                  </a:ext>
                </a:extLst>
              </p:cNvPr>
              <p:cNvCxnSpPr/>
              <p:nvPr/>
            </p:nvCxnSpPr>
            <p:spPr>
              <a:xfrm flipH="1">
                <a:off x="-4406642" y="4302755"/>
                <a:ext cx="6620418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8" name="直線接點 3827">
                <a:extLst>
                  <a:ext uri="{FF2B5EF4-FFF2-40B4-BE49-F238E27FC236}">
                    <a16:creationId xmlns:a16="http://schemas.microsoft.com/office/drawing/2014/main" xmlns="" id="{485D3329-9902-4F85-BBF9-BEB4E58DBD2E}"/>
                  </a:ext>
                </a:extLst>
              </p:cNvPr>
              <p:cNvCxnSpPr/>
              <p:nvPr/>
            </p:nvCxnSpPr>
            <p:spPr>
              <a:xfrm flipH="1">
                <a:off x="-5197323" y="4302755"/>
                <a:ext cx="6616563" cy="745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0" name="直線接點 3829">
                <a:extLst>
                  <a:ext uri="{FF2B5EF4-FFF2-40B4-BE49-F238E27FC236}">
                    <a16:creationId xmlns:a16="http://schemas.microsoft.com/office/drawing/2014/main" xmlns="" id="{883572D1-C6FC-4324-9A08-5FC3F8C6DF83}"/>
                  </a:ext>
                </a:extLst>
              </p:cNvPr>
              <p:cNvCxnSpPr/>
              <p:nvPr/>
            </p:nvCxnSpPr>
            <p:spPr>
              <a:xfrm flipH="1">
                <a:off x="6758394" y="5674356"/>
                <a:ext cx="13006406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4" name="直線接點 3833">
                <a:extLst>
                  <a:ext uri="{FF2B5EF4-FFF2-40B4-BE49-F238E27FC236}">
                    <a16:creationId xmlns:a16="http://schemas.microsoft.com/office/drawing/2014/main" xmlns="" id="{4284DF52-322B-4E75-B02B-1865F2FC19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3858" y="5674356"/>
                <a:ext cx="13006406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7" name="直線接點 3836">
                <a:extLst>
                  <a:ext uri="{FF2B5EF4-FFF2-40B4-BE49-F238E27FC236}">
                    <a16:creationId xmlns:a16="http://schemas.microsoft.com/office/drawing/2014/main" xmlns="" id="{F1A043B7-5424-4EA4-8C5E-6D68E457DD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0250" y="5674356"/>
                <a:ext cx="13006406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9" name="直線接點 3838">
                <a:extLst>
                  <a:ext uri="{FF2B5EF4-FFF2-40B4-BE49-F238E27FC236}">
                    <a16:creationId xmlns:a16="http://schemas.microsoft.com/office/drawing/2014/main" xmlns="" id="{1DF6412C-307B-464C-AD1C-6DC641F8DD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69322" y="5674356"/>
                <a:ext cx="13006406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3" name="直線接點 3842">
                <a:extLst>
                  <a:ext uri="{FF2B5EF4-FFF2-40B4-BE49-F238E27FC236}">
                    <a16:creationId xmlns:a16="http://schemas.microsoft.com/office/drawing/2014/main" xmlns="" id="{91DE9E8A-03E3-4402-8689-C54025D91DEA}"/>
                  </a:ext>
                </a:extLst>
              </p:cNvPr>
              <p:cNvCxnSpPr/>
              <p:nvPr/>
            </p:nvCxnSpPr>
            <p:spPr>
              <a:xfrm flipH="1">
                <a:off x="4370930" y="5674356"/>
                <a:ext cx="13010262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5" name="直線接點 3844">
                <a:extLst>
                  <a:ext uri="{FF2B5EF4-FFF2-40B4-BE49-F238E27FC236}">
                    <a16:creationId xmlns:a16="http://schemas.microsoft.com/office/drawing/2014/main" xmlns="" id="{3DE8765A-CA76-4EC2-A647-802AD38AD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5713" y="5674356"/>
                <a:ext cx="13006407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7" name="直線接點 3846">
                <a:extLst>
                  <a:ext uri="{FF2B5EF4-FFF2-40B4-BE49-F238E27FC236}">
                    <a16:creationId xmlns:a16="http://schemas.microsoft.com/office/drawing/2014/main" xmlns="" id="{0F2C3316-32A2-4FD4-812B-1CFAA38369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1178" y="5674356"/>
                <a:ext cx="13006406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2" name="直線接點 3851">
                <a:extLst>
                  <a:ext uri="{FF2B5EF4-FFF2-40B4-BE49-F238E27FC236}">
                    <a16:creationId xmlns:a16="http://schemas.microsoft.com/office/drawing/2014/main" xmlns="" id="{C5AF9639-29AA-452D-8343-4C96BC53FF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00917" y="5674356"/>
                <a:ext cx="13002131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4" name="直線接點 3853">
                <a:extLst>
                  <a:ext uri="{FF2B5EF4-FFF2-40B4-BE49-F238E27FC236}">
                    <a16:creationId xmlns:a16="http://schemas.microsoft.com/office/drawing/2014/main" xmlns="" id="{14A3F142-F639-408C-B970-DF68DD38EA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283" y="5674356"/>
                <a:ext cx="13014117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8" name="直線接點 3857">
                <a:extLst>
                  <a:ext uri="{FF2B5EF4-FFF2-40B4-BE49-F238E27FC236}">
                    <a16:creationId xmlns:a16="http://schemas.microsoft.com/office/drawing/2014/main" xmlns="" id="{1345BAFE-864F-4AC8-B63C-DC858D83DE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26252" y="5674356"/>
                <a:ext cx="13006406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1" name="直線接點 3860">
                <a:extLst>
                  <a:ext uri="{FF2B5EF4-FFF2-40B4-BE49-F238E27FC236}">
                    <a16:creationId xmlns:a16="http://schemas.microsoft.com/office/drawing/2014/main" xmlns="" id="{0DD8CCD0-09F4-46A4-843B-8DA25A17EF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220788" y="5674356"/>
                <a:ext cx="13005193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7" name="直線接點 3866">
                <a:extLst>
                  <a:ext uri="{FF2B5EF4-FFF2-40B4-BE49-F238E27FC236}">
                    <a16:creationId xmlns:a16="http://schemas.microsoft.com/office/drawing/2014/main" xmlns="" id="{A676DF64-BEBF-4EB0-B926-86F7ECBB1A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15324" y="5674356"/>
                <a:ext cx="13002552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9" name="直線接點 3868">
                <a:extLst>
                  <a:ext uri="{FF2B5EF4-FFF2-40B4-BE49-F238E27FC236}">
                    <a16:creationId xmlns:a16="http://schemas.microsoft.com/office/drawing/2014/main" xmlns="" id="{6B2EDE23-CBFD-456E-B515-2C57D324A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809860" y="5674356"/>
                <a:ext cx="13014116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1" name="直線接點 3870">
                <a:extLst>
                  <a:ext uri="{FF2B5EF4-FFF2-40B4-BE49-F238E27FC236}">
                    <a16:creationId xmlns:a16="http://schemas.microsoft.com/office/drawing/2014/main" xmlns="" id="{F0C116D8-1B62-46F8-87C1-514072E043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604397" y="5674356"/>
                <a:ext cx="13006407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6" name="直線接點 3875">
                <a:extLst>
                  <a:ext uri="{FF2B5EF4-FFF2-40B4-BE49-F238E27FC236}">
                    <a16:creationId xmlns:a16="http://schemas.microsoft.com/office/drawing/2014/main" xmlns="" id="{F524781B-BCF7-4C23-AB5B-74ECE1F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392541" y="5674356"/>
                <a:ext cx="12989601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8" name="直線接點 3877">
                <a:extLst>
                  <a:ext uri="{FF2B5EF4-FFF2-40B4-BE49-F238E27FC236}">
                    <a16:creationId xmlns:a16="http://schemas.microsoft.com/office/drawing/2014/main" xmlns="" id="{F4AA8793-9363-4FA0-8EB2-59C6AA2F5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97323" y="5674356"/>
                <a:ext cx="13026259" cy="759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xmlns="" id="{176C36D0-A9BD-407E-AB81-057BC5548790}"/>
                </a:ext>
              </a:extLst>
            </p:cNvPr>
            <p:cNvCxnSpPr/>
            <p:nvPr/>
          </p:nvCxnSpPr>
          <p:spPr>
            <a:xfrm>
              <a:off x="-4970870" y="1384054"/>
              <a:ext cx="213450" cy="769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xmlns="" id="{45F98711-43BA-4B60-BAA8-E36C1AE06971}"/>
                </a:ext>
              </a:extLst>
            </p:cNvPr>
            <p:cNvCxnSpPr/>
            <p:nvPr/>
          </p:nvCxnSpPr>
          <p:spPr>
            <a:xfrm>
              <a:off x="-4164767" y="1405629"/>
              <a:ext cx="196749" cy="746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xmlns="" id="{AF92F498-EF26-4461-9250-478D999F21BD}"/>
                </a:ext>
              </a:extLst>
            </p:cNvPr>
            <p:cNvCxnSpPr/>
            <p:nvPr/>
          </p:nvCxnSpPr>
          <p:spPr>
            <a:xfrm>
              <a:off x="-3367518" y="1405629"/>
              <a:ext cx="200110" cy="748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xmlns="" id="{47EFF9E9-2159-4534-9B31-A6C171F0EDEE}"/>
                </a:ext>
              </a:extLst>
            </p:cNvPr>
            <p:cNvCxnSpPr/>
            <p:nvPr/>
          </p:nvCxnSpPr>
          <p:spPr>
            <a:xfrm>
              <a:off x="-2579554" y="1397206"/>
              <a:ext cx="198679" cy="755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xmlns="" id="{7B9C2ACF-8FD0-4713-875E-5FACCF2D6111}"/>
                </a:ext>
              </a:extLst>
            </p:cNvPr>
            <p:cNvCxnSpPr/>
            <p:nvPr/>
          </p:nvCxnSpPr>
          <p:spPr>
            <a:xfrm>
              <a:off x="-1794939" y="1405629"/>
              <a:ext cx="219114" cy="761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xmlns="" id="{2A7F2649-76E9-40A4-935E-DB1864F977E2}"/>
                </a:ext>
              </a:extLst>
            </p:cNvPr>
            <p:cNvCxnSpPr/>
            <p:nvPr/>
          </p:nvCxnSpPr>
          <p:spPr>
            <a:xfrm>
              <a:off x="-990774" y="1405629"/>
              <a:ext cx="219036" cy="7526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xmlns="" id="{C31E2D59-ED7E-4082-918E-421C47EAC07D}"/>
                </a:ext>
              </a:extLst>
            </p:cNvPr>
            <p:cNvCxnSpPr/>
            <p:nvPr/>
          </p:nvCxnSpPr>
          <p:spPr>
            <a:xfrm>
              <a:off x="-194015" y="1398183"/>
              <a:ext cx="201225" cy="765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xmlns="" id="{C3EFA76D-B85D-4019-BEC5-3F565E32F211}"/>
                </a:ext>
              </a:extLst>
            </p:cNvPr>
            <p:cNvCxnSpPr/>
            <p:nvPr/>
          </p:nvCxnSpPr>
          <p:spPr>
            <a:xfrm>
              <a:off x="1434395" y="1405629"/>
              <a:ext cx="200757" cy="755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xmlns="" id="{9E6F6091-D895-44A2-A4F2-4F61CF8AA2F6}"/>
                </a:ext>
              </a:extLst>
            </p:cNvPr>
            <p:cNvCxnSpPr/>
            <p:nvPr/>
          </p:nvCxnSpPr>
          <p:spPr>
            <a:xfrm>
              <a:off x="2227847" y="1407114"/>
              <a:ext cx="200440" cy="759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xmlns="" id="{16918B0C-4845-4BB8-A704-8A11BBFDE0F6}"/>
                </a:ext>
              </a:extLst>
            </p:cNvPr>
            <p:cNvCxnSpPr/>
            <p:nvPr/>
          </p:nvCxnSpPr>
          <p:spPr>
            <a:xfrm>
              <a:off x="3012117" y="1399786"/>
              <a:ext cx="210866" cy="759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xmlns="" id="{57C074F1-1410-453F-BCD4-F841425A4A3C}"/>
                </a:ext>
              </a:extLst>
            </p:cNvPr>
            <p:cNvCxnSpPr/>
            <p:nvPr/>
          </p:nvCxnSpPr>
          <p:spPr>
            <a:xfrm>
              <a:off x="3808629" y="1398183"/>
              <a:ext cx="212586" cy="7616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8" name="直線接點 2847">
              <a:extLst>
                <a:ext uri="{FF2B5EF4-FFF2-40B4-BE49-F238E27FC236}">
                  <a16:creationId xmlns:a16="http://schemas.microsoft.com/office/drawing/2014/main" xmlns="" id="{A90C45D5-54CC-46A3-81BB-0B9C883FC305}"/>
                </a:ext>
              </a:extLst>
            </p:cNvPr>
            <p:cNvCxnSpPr/>
            <p:nvPr/>
          </p:nvCxnSpPr>
          <p:spPr>
            <a:xfrm>
              <a:off x="4598544" y="1398183"/>
              <a:ext cx="207159" cy="747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0" name="直線接點 2849">
              <a:extLst>
                <a:ext uri="{FF2B5EF4-FFF2-40B4-BE49-F238E27FC236}">
                  <a16:creationId xmlns:a16="http://schemas.microsoft.com/office/drawing/2014/main" xmlns="" id="{55991C71-CA55-4FEA-BAA2-5561A5090C06}"/>
                </a:ext>
              </a:extLst>
            </p:cNvPr>
            <p:cNvCxnSpPr/>
            <p:nvPr/>
          </p:nvCxnSpPr>
          <p:spPr>
            <a:xfrm>
              <a:off x="604953" y="1391623"/>
              <a:ext cx="196273" cy="7675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2" name="直線接點 2851">
              <a:extLst>
                <a:ext uri="{FF2B5EF4-FFF2-40B4-BE49-F238E27FC236}">
                  <a16:creationId xmlns:a16="http://schemas.microsoft.com/office/drawing/2014/main" xmlns="" id="{8FBFC04A-E3ED-439E-B1B7-369C5110E3F7}"/>
                </a:ext>
              </a:extLst>
            </p:cNvPr>
            <p:cNvCxnSpPr/>
            <p:nvPr/>
          </p:nvCxnSpPr>
          <p:spPr>
            <a:xfrm>
              <a:off x="6185241" y="1397206"/>
              <a:ext cx="211605" cy="754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4" name="直線接點 2853">
              <a:extLst>
                <a:ext uri="{FF2B5EF4-FFF2-40B4-BE49-F238E27FC236}">
                  <a16:creationId xmlns:a16="http://schemas.microsoft.com/office/drawing/2014/main" xmlns="" id="{BCF58623-10C5-4D23-BDC2-879E213F241D}"/>
                </a:ext>
              </a:extLst>
            </p:cNvPr>
            <p:cNvCxnSpPr/>
            <p:nvPr/>
          </p:nvCxnSpPr>
          <p:spPr>
            <a:xfrm>
              <a:off x="6992290" y="1397206"/>
              <a:ext cx="197990" cy="7591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6" name="直線接點 2855">
              <a:extLst>
                <a:ext uri="{FF2B5EF4-FFF2-40B4-BE49-F238E27FC236}">
                  <a16:creationId xmlns:a16="http://schemas.microsoft.com/office/drawing/2014/main" xmlns="" id="{8EF4F7EC-99B7-46E1-8E6A-0BF5E5A108C0}"/>
                </a:ext>
              </a:extLst>
            </p:cNvPr>
            <p:cNvCxnSpPr/>
            <p:nvPr/>
          </p:nvCxnSpPr>
          <p:spPr>
            <a:xfrm>
              <a:off x="7824502" y="1387805"/>
              <a:ext cx="202682" cy="7637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8" name="直線接點 2857">
              <a:extLst>
                <a:ext uri="{FF2B5EF4-FFF2-40B4-BE49-F238E27FC236}">
                  <a16:creationId xmlns:a16="http://schemas.microsoft.com/office/drawing/2014/main" xmlns="" id="{940236EC-2C8B-44AE-A317-70929B109259}"/>
                </a:ext>
              </a:extLst>
            </p:cNvPr>
            <p:cNvCxnSpPr/>
            <p:nvPr/>
          </p:nvCxnSpPr>
          <p:spPr>
            <a:xfrm>
              <a:off x="8622302" y="1407114"/>
              <a:ext cx="198316" cy="744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0" name="直線接點 2859">
              <a:extLst>
                <a:ext uri="{FF2B5EF4-FFF2-40B4-BE49-F238E27FC236}">
                  <a16:creationId xmlns:a16="http://schemas.microsoft.com/office/drawing/2014/main" xmlns="" id="{AE170B49-5742-4546-8DBD-D19A92B3BB91}"/>
                </a:ext>
              </a:extLst>
            </p:cNvPr>
            <p:cNvCxnSpPr/>
            <p:nvPr/>
          </p:nvCxnSpPr>
          <p:spPr>
            <a:xfrm>
              <a:off x="9415650" y="1391623"/>
              <a:ext cx="193935" cy="7599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2" name="直線接點 2861">
              <a:extLst>
                <a:ext uri="{FF2B5EF4-FFF2-40B4-BE49-F238E27FC236}">
                  <a16:creationId xmlns:a16="http://schemas.microsoft.com/office/drawing/2014/main" xmlns="" id="{A40953A9-E5F1-4EC7-939E-85BFCBC1A30D}"/>
                </a:ext>
              </a:extLst>
            </p:cNvPr>
            <p:cNvCxnSpPr/>
            <p:nvPr/>
          </p:nvCxnSpPr>
          <p:spPr>
            <a:xfrm>
              <a:off x="10203604" y="1402413"/>
              <a:ext cx="209942" cy="7462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4" name="直線接點 2863">
              <a:extLst>
                <a:ext uri="{FF2B5EF4-FFF2-40B4-BE49-F238E27FC236}">
                  <a16:creationId xmlns:a16="http://schemas.microsoft.com/office/drawing/2014/main" xmlns="" id="{2EA043E5-765A-4837-857B-B8D11547F771}"/>
                </a:ext>
              </a:extLst>
            </p:cNvPr>
            <p:cNvCxnSpPr/>
            <p:nvPr/>
          </p:nvCxnSpPr>
          <p:spPr>
            <a:xfrm>
              <a:off x="10997371" y="1390362"/>
              <a:ext cx="205142" cy="7610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6" name="直線接點 2865">
              <a:extLst>
                <a:ext uri="{FF2B5EF4-FFF2-40B4-BE49-F238E27FC236}">
                  <a16:creationId xmlns:a16="http://schemas.microsoft.com/office/drawing/2014/main" xmlns="" id="{665B01E1-9AEA-446A-BA00-E14ED9B0BDA0}"/>
                </a:ext>
              </a:extLst>
            </p:cNvPr>
            <p:cNvCxnSpPr/>
            <p:nvPr/>
          </p:nvCxnSpPr>
          <p:spPr>
            <a:xfrm>
              <a:off x="13374690" y="1397206"/>
              <a:ext cx="215292" cy="7606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8" name="直線接點 2867">
              <a:extLst>
                <a:ext uri="{FF2B5EF4-FFF2-40B4-BE49-F238E27FC236}">
                  <a16:creationId xmlns:a16="http://schemas.microsoft.com/office/drawing/2014/main" xmlns="" id="{61259E47-E133-49C8-9679-AF8D559CECE1}"/>
                </a:ext>
              </a:extLst>
            </p:cNvPr>
            <p:cNvCxnSpPr/>
            <p:nvPr/>
          </p:nvCxnSpPr>
          <p:spPr>
            <a:xfrm>
              <a:off x="14206903" y="1391623"/>
              <a:ext cx="205057" cy="7667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0" name="直線接點 2869">
              <a:extLst>
                <a:ext uri="{FF2B5EF4-FFF2-40B4-BE49-F238E27FC236}">
                  <a16:creationId xmlns:a16="http://schemas.microsoft.com/office/drawing/2014/main" xmlns="" id="{929ED4C8-F7CD-4389-B1C0-F31E5C4DD78B}"/>
                </a:ext>
              </a:extLst>
            </p:cNvPr>
            <p:cNvCxnSpPr/>
            <p:nvPr/>
          </p:nvCxnSpPr>
          <p:spPr>
            <a:xfrm>
              <a:off x="14997583" y="1396408"/>
              <a:ext cx="207860" cy="754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2" name="直線接點 2871">
              <a:extLst>
                <a:ext uri="{FF2B5EF4-FFF2-40B4-BE49-F238E27FC236}">
                  <a16:creationId xmlns:a16="http://schemas.microsoft.com/office/drawing/2014/main" xmlns="" id="{5B0BF212-3BD2-484E-A37A-77399F05D579}"/>
                </a:ext>
              </a:extLst>
            </p:cNvPr>
            <p:cNvCxnSpPr/>
            <p:nvPr/>
          </p:nvCxnSpPr>
          <p:spPr>
            <a:xfrm>
              <a:off x="15799829" y="1396754"/>
              <a:ext cx="205059" cy="7676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5" name="直線接點 1664">
              <a:extLst>
                <a:ext uri="{FF2B5EF4-FFF2-40B4-BE49-F238E27FC236}">
                  <a16:creationId xmlns:a16="http://schemas.microsoft.com/office/drawing/2014/main" xmlns="" id="{3217717D-865B-453C-AE77-523BCCB6CDBE}"/>
                </a:ext>
              </a:extLst>
            </p:cNvPr>
            <p:cNvCxnSpPr/>
            <p:nvPr/>
          </p:nvCxnSpPr>
          <p:spPr>
            <a:xfrm>
              <a:off x="16602076" y="1402413"/>
              <a:ext cx="196295" cy="749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7" name="直線接點 1666">
              <a:extLst>
                <a:ext uri="{FF2B5EF4-FFF2-40B4-BE49-F238E27FC236}">
                  <a16:creationId xmlns:a16="http://schemas.microsoft.com/office/drawing/2014/main" xmlns="" id="{EC0E8248-240D-4270-B9A6-F825A715BDF0}"/>
                </a:ext>
              </a:extLst>
            </p:cNvPr>
            <p:cNvCxnSpPr/>
            <p:nvPr/>
          </p:nvCxnSpPr>
          <p:spPr>
            <a:xfrm>
              <a:off x="11794749" y="1390362"/>
              <a:ext cx="199781" cy="774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9" name="直線接點 1668">
              <a:extLst>
                <a:ext uri="{FF2B5EF4-FFF2-40B4-BE49-F238E27FC236}">
                  <a16:creationId xmlns:a16="http://schemas.microsoft.com/office/drawing/2014/main" xmlns="" id="{B240F7E3-2BB6-4C52-91EE-1E814434176B}"/>
                </a:ext>
              </a:extLst>
            </p:cNvPr>
            <p:cNvCxnSpPr/>
            <p:nvPr/>
          </p:nvCxnSpPr>
          <p:spPr>
            <a:xfrm>
              <a:off x="12577481" y="1409717"/>
              <a:ext cx="210532" cy="756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1" name="直線接點 1670">
              <a:extLst>
                <a:ext uri="{FF2B5EF4-FFF2-40B4-BE49-F238E27FC236}">
                  <a16:creationId xmlns:a16="http://schemas.microsoft.com/office/drawing/2014/main" xmlns="" id="{296A7A25-889B-4978-9CD9-4B1D07DF3331}"/>
                </a:ext>
              </a:extLst>
            </p:cNvPr>
            <p:cNvCxnSpPr/>
            <p:nvPr/>
          </p:nvCxnSpPr>
          <p:spPr>
            <a:xfrm>
              <a:off x="17396421" y="1405334"/>
              <a:ext cx="196485" cy="7525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3" name="直線接點 1672">
              <a:extLst>
                <a:ext uri="{FF2B5EF4-FFF2-40B4-BE49-F238E27FC236}">
                  <a16:creationId xmlns:a16="http://schemas.microsoft.com/office/drawing/2014/main" xmlns="" id="{AC44742E-CEB3-41B3-BE76-26BCB7783A12}"/>
                </a:ext>
              </a:extLst>
            </p:cNvPr>
            <p:cNvCxnSpPr>
              <a:cxnSpLocks/>
            </p:cNvCxnSpPr>
            <p:nvPr/>
          </p:nvCxnSpPr>
          <p:spPr>
            <a:xfrm>
              <a:off x="18175728" y="1405629"/>
              <a:ext cx="211713" cy="774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6" name="直線接點 1675">
              <a:extLst>
                <a:ext uri="{FF2B5EF4-FFF2-40B4-BE49-F238E27FC236}">
                  <a16:creationId xmlns:a16="http://schemas.microsoft.com/office/drawing/2014/main" xmlns="" id="{6FAD4965-A236-48AE-A56A-45F13514461A}"/>
                </a:ext>
              </a:extLst>
            </p:cNvPr>
            <p:cNvCxnSpPr/>
            <p:nvPr/>
          </p:nvCxnSpPr>
          <p:spPr>
            <a:xfrm>
              <a:off x="18977973" y="1405334"/>
              <a:ext cx="205377" cy="747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8" name="直線接點 1677">
              <a:extLst>
                <a:ext uri="{FF2B5EF4-FFF2-40B4-BE49-F238E27FC236}">
                  <a16:creationId xmlns:a16="http://schemas.microsoft.com/office/drawing/2014/main" xmlns="" id="{8ECD261A-EE31-4E96-A77B-2D61E0C74786}"/>
                </a:ext>
              </a:extLst>
            </p:cNvPr>
            <p:cNvCxnSpPr>
              <a:cxnSpLocks/>
            </p:cNvCxnSpPr>
            <p:nvPr/>
          </p:nvCxnSpPr>
          <p:spPr>
            <a:xfrm>
              <a:off x="19771823" y="1405334"/>
              <a:ext cx="206062" cy="760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0" name="文字方塊 1679">
                  <a:extLst>
                    <a:ext uri="{FF2B5EF4-FFF2-40B4-BE49-F238E27FC236}">
                      <a16:creationId xmlns:a16="http://schemas.microsoft.com/office/drawing/2014/main" xmlns="" id="{3F4FEF53-DBB4-49F7-B8A8-5209876BDB72}"/>
                    </a:ext>
                  </a:extLst>
                </p:cNvPr>
                <p:cNvSpPr txBox="1"/>
                <p:nvPr/>
              </p:nvSpPr>
              <p:spPr>
                <a:xfrm>
                  <a:off x="-5156581" y="39161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80" name="文字方塊 1679">
                  <a:extLst>
                    <a:ext uri="{FF2B5EF4-FFF2-40B4-BE49-F238E27FC236}">
                      <a16:creationId xmlns:a16="http://schemas.microsoft.com/office/drawing/2014/main" id="{3F4FEF53-DBB4-49F7-B8A8-5209876BD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156581" y="39161"/>
                  <a:ext cx="40677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940" r="-7463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5" name="直線接點 1174">
              <a:extLst>
                <a:ext uri="{FF2B5EF4-FFF2-40B4-BE49-F238E27FC236}">
                  <a16:creationId xmlns:a16="http://schemas.microsoft.com/office/drawing/2014/main" xmlns="" id="{ACD20467-0188-4A67-AA1D-B7B119A26229}"/>
                </a:ext>
              </a:extLst>
            </p:cNvPr>
            <p:cNvCxnSpPr>
              <a:cxnSpLocks/>
              <a:stCxn id="1680" idx="2"/>
            </p:cNvCxnSpPr>
            <p:nvPr/>
          </p:nvCxnSpPr>
          <p:spPr>
            <a:xfrm>
              <a:off x="-4953192" y="316160"/>
              <a:ext cx="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8" name="文字方塊 1277">
                  <a:extLst>
                    <a:ext uri="{FF2B5EF4-FFF2-40B4-BE49-F238E27FC236}">
                      <a16:creationId xmlns:a16="http://schemas.microsoft.com/office/drawing/2014/main" xmlns="" id="{04B51FE4-3336-41B5-A6D7-091F1F62F301}"/>
                    </a:ext>
                  </a:extLst>
                </p:cNvPr>
                <p:cNvSpPr txBox="1"/>
                <p:nvPr/>
              </p:nvSpPr>
              <p:spPr>
                <a:xfrm>
                  <a:off x="-4398932" y="35476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78" name="文字方塊 1277">
                  <a:extLst>
                    <a:ext uri="{FF2B5EF4-FFF2-40B4-BE49-F238E27FC236}">
                      <a16:creationId xmlns:a16="http://schemas.microsoft.com/office/drawing/2014/main" id="{04B51FE4-3336-41B5-A6D7-091F1F62F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98932" y="35476"/>
                  <a:ext cx="40677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940" r="-7463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9" name="直線接點 1278">
              <a:extLst>
                <a:ext uri="{FF2B5EF4-FFF2-40B4-BE49-F238E27FC236}">
                  <a16:creationId xmlns:a16="http://schemas.microsoft.com/office/drawing/2014/main" xmlns="" id="{6202DEC8-F05E-4EFF-812E-E6F72638BD39}"/>
                </a:ext>
              </a:extLst>
            </p:cNvPr>
            <p:cNvCxnSpPr>
              <a:cxnSpLocks/>
              <a:stCxn id="1278" idx="2"/>
            </p:cNvCxnSpPr>
            <p:nvPr/>
          </p:nvCxnSpPr>
          <p:spPr>
            <a:xfrm>
              <a:off x="-4195543" y="312475"/>
              <a:ext cx="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0" name="文字方塊 1279">
                  <a:extLst>
                    <a:ext uri="{FF2B5EF4-FFF2-40B4-BE49-F238E27FC236}">
                      <a16:creationId xmlns:a16="http://schemas.microsoft.com/office/drawing/2014/main" xmlns="" id="{0FC0148B-9BC6-4348-A8B8-1D13BA1BD803}"/>
                    </a:ext>
                  </a:extLst>
                </p:cNvPr>
                <p:cNvSpPr txBox="1"/>
                <p:nvPr/>
              </p:nvSpPr>
              <p:spPr>
                <a:xfrm>
                  <a:off x="-3574005" y="39161"/>
                  <a:ext cx="4019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80" name="文字方塊 1279">
                  <a:extLst>
                    <a:ext uri="{FF2B5EF4-FFF2-40B4-BE49-F238E27FC236}">
                      <a16:creationId xmlns:a16="http://schemas.microsoft.com/office/drawing/2014/main" id="{0FC0148B-9BC6-4348-A8B8-1D13BA1BD8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574005" y="39161"/>
                  <a:ext cx="40197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636" r="-6061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1" name="直線接點 1280">
              <a:extLst>
                <a:ext uri="{FF2B5EF4-FFF2-40B4-BE49-F238E27FC236}">
                  <a16:creationId xmlns:a16="http://schemas.microsoft.com/office/drawing/2014/main" xmlns="" id="{7110E09C-672D-4205-A3D1-C41BC025B104}"/>
                </a:ext>
              </a:extLst>
            </p:cNvPr>
            <p:cNvCxnSpPr>
              <a:cxnSpLocks/>
              <a:stCxn id="1280" idx="2"/>
            </p:cNvCxnSpPr>
            <p:nvPr/>
          </p:nvCxnSpPr>
          <p:spPr>
            <a:xfrm>
              <a:off x="-3373020" y="316160"/>
              <a:ext cx="2404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2" name="文字方塊 1281">
                  <a:extLst>
                    <a:ext uri="{FF2B5EF4-FFF2-40B4-BE49-F238E27FC236}">
                      <a16:creationId xmlns:a16="http://schemas.microsoft.com/office/drawing/2014/main" xmlns="" id="{59DFE2F0-3A75-4741-A44A-ACBC9B05A4D7}"/>
                    </a:ext>
                  </a:extLst>
                </p:cNvPr>
                <p:cNvSpPr txBox="1"/>
                <p:nvPr/>
              </p:nvSpPr>
              <p:spPr>
                <a:xfrm>
                  <a:off x="-2816356" y="35476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82" name="文字方塊 1281">
                  <a:extLst>
                    <a:ext uri="{FF2B5EF4-FFF2-40B4-BE49-F238E27FC236}">
                      <a16:creationId xmlns:a16="http://schemas.microsoft.com/office/drawing/2014/main" id="{59DFE2F0-3A75-4741-A44A-ACBC9B05A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816356" y="35476"/>
                  <a:ext cx="40677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940" r="-5970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3" name="直線接點 1282">
              <a:extLst>
                <a:ext uri="{FF2B5EF4-FFF2-40B4-BE49-F238E27FC236}">
                  <a16:creationId xmlns:a16="http://schemas.microsoft.com/office/drawing/2014/main" xmlns="" id="{FFF65D7D-5B39-46AC-90AD-6F2C03D3550D}"/>
                </a:ext>
              </a:extLst>
            </p:cNvPr>
            <p:cNvCxnSpPr>
              <a:cxnSpLocks/>
              <a:stCxn id="1282" idx="2"/>
            </p:cNvCxnSpPr>
            <p:nvPr/>
          </p:nvCxnSpPr>
          <p:spPr>
            <a:xfrm>
              <a:off x="-2612967" y="312475"/>
              <a:ext cx="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4" name="文字方塊 1283">
                  <a:extLst>
                    <a:ext uri="{FF2B5EF4-FFF2-40B4-BE49-F238E27FC236}">
                      <a16:creationId xmlns:a16="http://schemas.microsoft.com/office/drawing/2014/main" xmlns="" id="{FE20ED18-E26B-47E7-9BB0-CC0F0D4B5EEA}"/>
                    </a:ext>
                  </a:extLst>
                </p:cNvPr>
                <p:cNvSpPr txBox="1"/>
                <p:nvPr/>
              </p:nvSpPr>
              <p:spPr>
                <a:xfrm>
                  <a:off x="-2036628" y="35476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84" name="文字方塊 1283">
                  <a:extLst>
                    <a:ext uri="{FF2B5EF4-FFF2-40B4-BE49-F238E27FC236}">
                      <a16:creationId xmlns:a16="http://schemas.microsoft.com/office/drawing/2014/main" id="{FE20ED18-E26B-47E7-9BB0-CC0F0D4B5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36628" y="35476"/>
                  <a:ext cx="40677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433" r="-5970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5" name="直線接點 1284">
              <a:extLst>
                <a:ext uri="{FF2B5EF4-FFF2-40B4-BE49-F238E27FC236}">
                  <a16:creationId xmlns:a16="http://schemas.microsoft.com/office/drawing/2014/main" xmlns="" id="{C99A2635-D9D4-4E60-8C5F-386654270D3E}"/>
                </a:ext>
              </a:extLst>
            </p:cNvPr>
            <p:cNvCxnSpPr>
              <a:cxnSpLocks/>
              <a:stCxn id="1284" idx="2"/>
            </p:cNvCxnSpPr>
            <p:nvPr/>
          </p:nvCxnSpPr>
          <p:spPr>
            <a:xfrm>
              <a:off x="-1833239" y="312475"/>
              <a:ext cx="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6" name="文字方塊 1285">
                  <a:extLst>
                    <a:ext uri="{FF2B5EF4-FFF2-40B4-BE49-F238E27FC236}">
                      <a16:creationId xmlns:a16="http://schemas.microsoft.com/office/drawing/2014/main" xmlns="" id="{7E8DEF33-0193-4907-AF50-2432504D82D1}"/>
                    </a:ext>
                  </a:extLst>
                </p:cNvPr>
                <p:cNvSpPr txBox="1"/>
                <p:nvPr/>
              </p:nvSpPr>
              <p:spPr>
                <a:xfrm>
                  <a:off x="-1278979" y="31791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86" name="文字方塊 1285">
                  <a:extLst>
                    <a:ext uri="{FF2B5EF4-FFF2-40B4-BE49-F238E27FC236}">
                      <a16:creationId xmlns:a16="http://schemas.microsoft.com/office/drawing/2014/main" id="{7E8DEF33-0193-4907-AF50-2432504D8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78979" y="31791"/>
                  <a:ext cx="4067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940" r="-7463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7" name="直線接點 1286">
              <a:extLst>
                <a:ext uri="{FF2B5EF4-FFF2-40B4-BE49-F238E27FC236}">
                  <a16:creationId xmlns:a16="http://schemas.microsoft.com/office/drawing/2014/main" xmlns="" id="{19E8D4F7-FE97-4B27-9F34-8BF95F67849A}"/>
                </a:ext>
              </a:extLst>
            </p:cNvPr>
            <p:cNvCxnSpPr>
              <a:cxnSpLocks/>
              <a:stCxn id="1286" idx="2"/>
            </p:cNvCxnSpPr>
            <p:nvPr/>
          </p:nvCxnSpPr>
          <p:spPr>
            <a:xfrm>
              <a:off x="-1075590" y="308790"/>
              <a:ext cx="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8" name="文字方塊 1287">
                  <a:extLst>
                    <a:ext uri="{FF2B5EF4-FFF2-40B4-BE49-F238E27FC236}">
                      <a16:creationId xmlns:a16="http://schemas.microsoft.com/office/drawing/2014/main" xmlns="" id="{0BB3AB83-24FA-44D5-99CF-3E91FA9B499A}"/>
                    </a:ext>
                  </a:extLst>
                </p:cNvPr>
                <p:cNvSpPr txBox="1"/>
                <p:nvPr/>
              </p:nvSpPr>
              <p:spPr>
                <a:xfrm>
                  <a:off x="-454052" y="35476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88" name="文字方塊 1287">
                  <a:extLst>
                    <a:ext uri="{FF2B5EF4-FFF2-40B4-BE49-F238E27FC236}">
                      <a16:creationId xmlns:a16="http://schemas.microsoft.com/office/drawing/2014/main" id="{0BB3AB83-24FA-44D5-99CF-3E91FA9B4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4052" y="35476"/>
                  <a:ext cx="40677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636" r="-9091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9" name="直線接點 1288">
              <a:extLst>
                <a:ext uri="{FF2B5EF4-FFF2-40B4-BE49-F238E27FC236}">
                  <a16:creationId xmlns:a16="http://schemas.microsoft.com/office/drawing/2014/main" xmlns="" id="{CB0690DE-EA48-4B1F-8540-69208DFF9946}"/>
                </a:ext>
              </a:extLst>
            </p:cNvPr>
            <p:cNvCxnSpPr>
              <a:cxnSpLocks/>
              <a:stCxn id="1288" idx="2"/>
            </p:cNvCxnSpPr>
            <p:nvPr/>
          </p:nvCxnSpPr>
          <p:spPr>
            <a:xfrm>
              <a:off x="-250663" y="312475"/>
              <a:ext cx="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0" name="文字方塊 1289">
                  <a:extLst>
                    <a:ext uri="{FF2B5EF4-FFF2-40B4-BE49-F238E27FC236}">
                      <a16:creationId xmlns:a16="http://schemas.microsoft.com/office/drawing/2014/main" xmlns="" id="{C972DE76-D888-472B-8195-4953D2F56368}"/>
                    </a:ext>
                  </a:extLst>
                </p:cNvPr>
                <p:cNvSpPr txBox="1"/>
                <p:nvPr/>
              </p:nvSpPr>
              <p:spPr>
                <a:xfrm>
                  <a:off x="303597" y="31791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90" name="文字方塊 1289">
                  <a:extLst>
                    <a:ext uri="{FF2B5EF4-FFF2-40B4-BE49-F238E27FC236}">
                      <a16:creationId xmlns:a16="http://schemas.microsoft.com/office/drawing/2014/main" id="{C972DE76-D888-472B-8195-4953D2F56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97" y="31791"/>
                  <a:ext cx="40677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433" r="-5970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1" name="直線接點 1290">
              <a:extLst>
                <a:ext uri="{FF2B5EF4-FFF2-40B4-BE49-F238E27FC236}">
                  <a16:creationId xmlns:a16="http://schemas.microsoft.com/office/drawing/2014/main" xmlns="" id="{F225D5D2-CC24-4720-959D-364D8D7C1558}"/>
                </a:ext>
              </a:extLst>
            </p:cNvPr>
            <p:cNvCxnSpPr>
              <a:cxnSpLocks/>
              <a:stCxn id="1290" idx="2"/>
            </p:cNvCxnSpPr>
            <p:nvPr/>
          </p:nvCxnSpPr>
          <p:spPr>
            <a:xfrm>
              <a:off x="506986" y="308790"/>
              <a:ext cx="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2" name="文字方塊 1291">
                  <a:extLst>
                    <a:ext uri="{FF2B5EF4-FFF2-40B4-BE49-F238E27FC236}">
                      <a16:creationId xmlns:a16="http://schemas.microsoft.com/office/drawing/2014/main" xmlns="" id="{03A0547D-0871-4B03-8A09-92DB382EBEB4}"/>
                    </a:ext>
                  </a:extLst>
                </p:cNvPr>
                <p:cNvSpPr txBox="1"/>
                <p:nvPr/>
              </p:nvSpPr>
              <p:spPr>
                <a:xfrm>
                  <a:off x="1209836" y="52658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92" name="文字方塊 1291">
                  <a:extLst>
                    <a:ext uri="{FF2B5EF4-FFF2-40B4-BE49-F238E27FC236}">
                      <a16:creationId xmlns:a16="http://schemas.microsoft.com/office/drawing/2014/main" id="{03A0547D-0871-4B03-8A09-92DB382EB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836" y="52658"/>
                  <a:ext cx="40677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940" r="-7463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3" name="直線接點 1292">
              <a:extLst>
                <a:ext uri="{FF2B5EF4-FFF2-40B4-BE49-F238E27FC236}">
                  <a16:creationId xmlns:a16="http://schemas.microsoft.com/office/drawing/2014/main" xmlns="" id="{A49DBC52-F26E-4FED-86A1-44586A0FF4CF}"/>
                </a:ext>
              </a:extLst>
            </p:cNvPr>
            <p:cNvCxnSpPr>
              <a:cxnSpLocks/>
              <a:stCxn id="1292" idx="2"/>
            </p:cNvCxnSpPr>
            <p:nvPr/>
          </p:nvCxnSpPr>
          <p:spPr>
            <a:xfrm>
              <a:off x="1413225" y="329657"/>
              <a:ext cx="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4" name="文字方塊 1293">
                  <a:extLst>
                    <a:ext uri="{FF2B5EF4-FFF2-40B4-BE49-F238E27FC236}">
                      <a16:creationId xmlns:a16="http://schemas.microsoft.com/office/drawing/2014/main" xmlns="" id="{983B772E-EB73-40F4-9B4E-97D433ED499F}"/>
                    </a:ext>
                  </a:extLst>
                </p:cNvPr>
                <p:cNvSpPr txBox="1"/>
                <p:nvPr/>
              </p:nvSpPr>
              <p:spPr>
                <a:xfrm>
                  <a:off x="1967485" y="48973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94" name="文字方塊 1293">
                  <a:extLst>
                    <a:ext uri="{FF2B5EF4-FFF2-40B4-BE49-F238E27FC236}">
                      <a16:creationId xmlns:a16="http://schemas.microsoft.com/office/drawing/2014/main" id="{983B772E-EB73-40F4-9B4E-97D433ED4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485" y="48973"/>
                  <a:ext cx="40677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636" r="-7576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5" name="直線接點 1294">
              <a:extLst>
                <a:ext uri="{FF2B5EF4-FFF2-40B4-BE49-F238E27FC236}">
                  <a16:creationId xmlns:a16="http://schemas.microsoft.com/office/drawing/2014/main" xmlns="" id="{D46A236D-F162-4C05-9064-743DBFF6EDC2}"/>
                </a:ext>
              </a:extLst>
            </p:cNvPr>
            <p:cNvCxnSpPr>
              <a:cxnSpLocks/>
              <a:stCxn id="1294" idx="2"/>
            </p:cNvCxnSpPr>
            <p:nvPr/>
          </p:nvCxnSpPr>
          <p:spPr>
            <a:xfrm>
              <a:off x="2170874" y="325972"/>
              <a:ext cx="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6" name="文字方塊 1295">
                  <a:extLst>
                    <a:ext uri="{FF2B5EF4-FFF2-40B4-BE49-F238E27FC236}">
                      <a16:creationId xmlns:a16="http://schemas.microsoft.com/office/drawing/2014/main" xmlns="" id="{40AF531B-18B7-44FA-88BA-35DC7672BE07}"/>
                    </a:ext>
                  </a:extLst>
                </p:cNvPr>
                <p:cNvSpPr txBox="1"/>
                <p:nvPr/>
              </p:nvSpPr>
              <p:spPr>
                <a:xfrm>
                  <a:off x="2792412" y="52658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96" name="文字方塊 1295">
                  <a:extLst>
                    <a:ext uri="{FF2B5EF4-FFF2-40B4-BE49-F238E27FC236}">
                      <a16:creationId xmlns:a16="http://schemas.microsoft.com/office/drawing/2014/main" id="{40AF531B-18B7-44FA-88BA-35DC7672B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412" y="52658"/>
                  <a:ext cx="40677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940" r="-7463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7" name="直線接點 1296">
              <a:extLst>
                <a:ext uri="{FF2B5EF4-FFF2-40B4-BE49-F238E27FC236}">
                  <a16:creationId xmlns:a16="http://schemas.microsoft.com/office/drawing/2014/main" xmlns="" id="{C7D2AA4D-4E0A-48E8-B968-6DCD5BD84E07}"/>
                </a:ext>
              </a:extLst>
            </p:cNvPr>
            <p:cNvCxnSpPr>
              <a:cxnSpLocks/>
              <a:stCxn id="1296" idx="2"/>
            </p:cNvCxnSpPr>
            <p:nvPr/>
          </p:nvCxnSpPr>
          <p:spPr>
            <a:xfrm>
              <a:off x="2995801" y="329657"/>
              <a:ext cx="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8" name="文字方塊 1297">
                  <a:extLst>
                    <a:ext uri="{FF2B5EF4-FFF2-40B4-BE49-F238E27FC236}">
                      <a16:creationId xmlns:a16="http://schemas.microsoft.com/office/drawing/2014/main" xmlns="" id="{075A919C-D208-4991-8C33-EEAA3750CD72}"/>
                    </a:ext>
                  </a:extLst>
                </p:cNvPr>
                <p:cNvSpPr txBox="1"/>
                <p:nvPr/>
              </p:nvSpPr>
              <p:spPr>
                <a:xfrm>
                  <a:off x="3550061" y="48973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98" name="文字方塊 1297">
                  <a:extLst>
                    <a:ext uri="{FF2B5EF4-FFF2-40B4-BE49-F238E27FC236}">
                      <a16:creationId xmlns:a16="http://schemas.microsoft.com/office/drawing/2014/main" id="{075A919C-D208-4991-8C33-EEAA3750C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061" y="48973"/>
                  <a:ext cx="40677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940" r="-7463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9" name="直線接點 1298">
              <a:extLst>
                <a:ext uri="{FF2B5EF4-FFF2-40B4-BE49-F238E27FC236}">
                  <a16:creationId xmlns:a16="http://schemas.microsoft.com/office/drawing/2014/main" xmlns="" id="{D2B4F475-103B-4C6C-8191-3532242E9C49}"/>
                </a:ext>
              </a:extLst>
            </p:cNvPr>
            <p:cNvCxnSpPr>
              <a:cxnSpLocks/>
              <a:stCxn id="1298" idx="2"/>
            </p:cNvCxnSpPr>
            <p:nvPr/>
          </p:nvCxnSpPr>
          <p:spPr>
            <a:xfrm>
              <a:off x="3753450" y="325972"/>
              <a:ext cx="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0" name="文字方塊 1299">
                  <a:extLst>
                    <a:ext uri="{FF2B5EF4-FFF2-40B4-BE49-F238E27FC236}">
                      <a16:creationId xmlns:a16="http://schemas.microsoft.com/office/drawing/2014/main" xmlns="" id="{9FCCBA5C-F593-4487-8C69-6F053E87DA3F}"/>
                    </a:ext>
                  </a:extLst>
                </p:cNvPr>
                <p:cNvSpPr txBox="1"/>
                <p:nvPr/>
              </p:nvSpPr>
              <p:spPr>
                <a:xfrm>
                  <a:off x="4384653" y="48973"/>
                  <a:ext cx="3966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00" name="文字方塊 1299">
                  <a:extLst>
                    <a:ext uri="{FF2B5EF4-FFF2-40B4-BE49-F238E27FC236}">
                      <a16:creationId xmlns:a16="http://schemas.microsoft.com/office/drawing/2014/main" id="{9FCCBA5C-F593-4487-8C69-6F053E87D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653" y="48973"/>
                  <a:ext cx="39664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2308" r="-7692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1" name="直線接點 1300">
              <a:extLst>
                <a:ext uri="{FF2B5EF4-FFF2-40B4-BE49-F238E27FC236}">
                  <a16:creationId xmlns:a16="http://schemas.microsoft.com/office/drawing/2014/main" xmlns="" id="{4A0DF5D8-815A-497C-9D0C-FD2F2AA7DE8A}"/>
                </a:ext>
              </a:extLst>
            </p:cNvPr>
            <p:cNvCxnSpPr>
              <a:cxnSpLocks/>
              <a:stCxn id="1300" idx="2"/>
            </p:cNvCxnSpPr>
            <p:nvPr/>
          </p:nvCxnSpPr>
          <p:spPr>
            <a:xfrm>
              <a:off x="4582977" y="325972"/>
              <a:ext cx="5065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2" name="文字方塊 1301">
                  <a:extLst>
                    <a:ext uri="{FF2B5EF4-FFF2-40B4-BE49-F238E27FC236}">
                      <a16:creationId xmlns:a16="http://schemas.microsoft.com/office/drawing/2014/main" xmlns="" id="{8252BDAB-D8C2-433A-8407-787B4EFC15E1}"/>
                    </a:ext>
                  </a:extLst>
                </p:cNvPr>
                <p:cNvSpPr txBox="1"/>
                <p:nvPr/>
              </p:nvSpPr>
              <p:spPr>
                <a:xfrm>
                  <a:off x="5166686" y="45288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02" name="文字方塊 1301">
                  <a:extLst>
                    <a:ext uri="{FF2B5EF4-FFF2-40B4-BE49-F238E27FC236}">
                      <a16:creationId xmlns:a16="http://schemas.microsoft.com/office/drawing/2014/main" id="{8252BDAB-D8C2-433A-8407-787B4EFC1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686" y="45288"/>
                  <a:ext cx="40145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3846" r="-7692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3" name="直線接點 1302">
              <a:extLst>
                <a:ext uri="{FF2B5EF4-FFF2-40B4-BE49-F238E27FC236}">
                  <a16:creationId xmlns:a16="http://schemas.microsoft.com/office/drawing/2014/main" xmlns="" id="{E678F10B-1C47-49B7-87C1-A6762B924E16}"/>
                </a:ext>
              </a:extLst>
            </p:cNvPr>
            <p:cNvCxnSpPr>
              <a:cxnSpLocks/>
              <a:stCxn id="1302" idx="2"/>
            </p:cNvCxnSpPr>
            <p:nvPr/>
          </p:nvCxnSpPr>
          <p:spPr>
            <a:xfrm>
              <a:off x="5367415" y="322287"/>
              <a:ext cx="266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4" name="文字方塊 1303">
                  <a:extLst>
                    <a:ext uri="{FF2B5EF4-FFF2-40B4-BE49-F238E27FC236}">
                      <a16:creationId xmlns:a16="http://schemas.microsoft.com/office/drawing/2014/main" xmlns="" id="{4D0BAC21-3A93-4E09-8D0A-6AE8D3590AA6}"/>
                    </a:ext>
                  </a:extLst>
                </p:cNvPr>
                <p:cNvSpPr txBox="1"/>
                <p:nvPr/>
              </p:nvSpPr>
              <p:spPr>
                <a:xfrm>
                  <a:off x="5967229" y="48973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04" name="文字方塊 1303">
                  <a:extLst>
                    <a:ext uri="{FF2B5EF4-FFF2-40B4-BE49-F238E27FC236}">
                      <a16:creationId xmlns:a16="http://schemas.microsoft.com/office/drawing/2014/main" id="{4D0BAC21-3A93-4E09-8D0A-6AE8D3590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229" y="48973"/>
                  <a:ext cx="40145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3636" r="-6061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5" name="直線接點 1304">
              <a:extLst>
                <a:ext uri="{FF2B5EF4-FFF2-40B4-BE49-F238E27FC236}">
                  <a16:creationId xmlns:a16="http://schemas.microsoft.com/office/drawing/2014/main" xmlns="" id="{065EC064-EDF1-42C3-B9DF-712F6C996CCD}"/>
                </a:ext>
              </a:extLst>
            </p:cNvPr>
            <p:cNvCxnSpPr>
              <a:cxnSpLocks/>
              <a:stCxn id="1304" idx="2"/>
            </p:cNvCxnSpPr>
            <p:nvPr/>
          </p:nvCxnSpPr>
          <p:spPr>
            <a:xfrm>
              <a:off x="6167958" y="325972"/>
              <a:ext cx="266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6" name="文字方塊 1305">
                  <a:extLst>
                    <a:ext uri="{FF2B5EF4-FFF2-40B4-BE49-F238E27FC236}">
                      <a16:creationId xmlns:a16="http://schemas.microsoft.com/office/drawing/2014/main" xmlns="" id="{E2A3634A-C35B-4135-B7C6-7B4EF772DA65}"/>
                    </a:ext>
                  </a:extLst>
                </p:cNvPr>
                <p:cNvSpPr txBox="1"/>
                <p:nvPr/>
              </p:nvSpPr>
              <p:spPr>
                <a:xfrm>
                  <a:off x="6755358" y="45288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06" name="文字方塊 1305">
                  <a:extLst>
                    <a:ext uri="{FF2B5EF4-FFF2-40B4-BE49-F238E27FC236}">
                      <a16:creationId xmlns:a16="http://schemas.microsoft.com/office/drawing/2014/main" id="{E2A3634A-C35B-4135-B7C6-7B4EF772D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358" y="45288"/>
                  <a:ext cx="401457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2121" r="-7576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7" name="直線接點 1306">
              <a:extLst>
                <a:ext uri="{FF2B5EF4-FFF2-40B4-BE49-F238E27FC236}">
                  <a16:creationId xmlns:a16="http://schemas.microsoft.com/office/drawing/2014/main" xmlns="" id="{BABD9B67-8C51-48FB-A9A1-873B9B402172}"/>
                </a:ext>
              </a:extLst>
            </p:cNvPr>
            <p:cNvCxnSpPr>
              <a:cxnSpLocks/>
              <a:stCxn id="1306" idx="2"/>
            </p:cNvCxnSpPr>
            <p:nvPr/>
          </p:nvCxnSpPr>
          <p:spPr>
            <a:xfrm>
              <a:off x="6956087" y="322287"/>
              <a:ext cx="266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8" name="文字方塊 1307">
                  <a:extLst>
                    <a:ext uri="{FF2B5EF4-FFF2-40B4-BE49-F238E27FC236}">
                      <a16:creationId xmlns:a16="http://schemas.microsoft.com/office/drawing/2014/main" xmlns="" id="{F3D4BC3D-0BD7-450B-9355-100976401C95}"/>
                    </a:ext>
                  </a:extLst>
                </p:cNvPr>
                <p:cNvSpPr txBox="1"/>
                <p:nvPr/>
              </p:nvSpPr>
              <p:spPr>
                <a:xfrm>
                  <a:off x="7649696" y="39161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08" name="文字方塊 1307">
                  <a:extLst>
                    <a:ext uri="{FF2B5EF4-FFF2-40B4-BE49-F238E27FC236}">
                      <a16:creationId xmlns:a16="http://schemas.microsoft.com/office/drawing/2014/main" id="{F3D4BC3D-0BD7-450B-9355-100976401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9696" y="39161"/>
                  <a:ext cx="40145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3636" r="-7576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9" name="直線接點 1308">
              <a:extLst>
                <a:ext uri="{FF2B5EF4-FFF2-40B4-BE49-F238E27FC236}">
                  <a16:creationId xmlns:a16="http://schemas.microsoft.com/office/drawing/2014/main" xmlns="" id="{67F307E7-8A71-4AD9-B854-28707F1997FF}"/>
                </a:ext>
              </a:extLst>
            </p:cNvPr>
            <p:cNvCxnSpPr>
              <a:cxnSpLocks/>
              <a:stCxn id="1308" idx="2"/>
            </p:cNvCxnSpPr>
            <p:nvPr/>
          </p:nvCxnSpPr>
          <p:spPr>
            <a:xfrm>
              <a:off x="7850425" y="316160"/>
              <a:ext cx="266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0" name="文字方塊 1309">
                  <a:extLst>
                    <a:ext uri="{FF2B5EF4-FFF2-40B4-BE49-F238E27FC236}">
                      <a16:creationId xmlns:a16="http://schemas.microsoft.com/office/drawing/2014/main" xmlns="" id="{0A38ECE4-A154-45F9-878F-7CBB4C467441}"/>
                    </a:ext>
                  </a:extLst>
                </p:cNvPr>
                <p:cNvSpPr txBox="1"/>
                <p:nvPr/>
              </p:nvSpPr>
              <p:spPr>
                <a:xfrm>
                  <a:off x="8407345" y="35476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10" name="文字方塊 1309">
                  <a:extLst>
                    <a:ext uri="{FF2B5EF4-FFF2-40B4-BE49-F238E27FC236}">
                      <a16:creationId xmlns:a16="http://schemas.microsoft.com/office/drawing/2014/main" id="{0A38ECE4-A154-45F9-878F-7CBB4C467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7345" y="35476"/>
                  <a:ext cx="401457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2121" r="-7576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1" name="直線接點 1310">
              <a:extLst>
                <a:ext uri="{FF2B5EF4-FFF2-40B4-BE49-F238E27FC236}">
                  <a16:creationId xmlns:a16="http://schemas.microsoft.com/office/drawing/2014/main" xmlns="" id="{CCD740E7-8497-4BBA-BC73-8F9446332465}"/>
                </a:ext>
              </a:extLst>
            </p:cNvPr>
            <p:cNvCxnSpPr>
              <a:cxnSpLocks/>
              <a:stCxn id="1310" idx="2"/>
            </p:cNvCxnSpPr>
            <p:nvPr/>
          </p:nvCxnSpPr>
          <p:spPr>
            <a:xfrm>
              <a:off x="8608074" y="312475"/>
              <a:ext cx="266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2" name="文字方塊 1311">
                  <a:extLst>
                    <a:ext uri="{FF2B5EF4-FFF2-40B4-BE49-F238E27FC236}">
                      <a16:creationId xmlns:a16="http://schemas.microsoft.com/office/drawing/2014/main" xmlns="" id="{1949DCE5-3A1F-453F-BA80-4F0B8E72C0C1}"/>
                    </a:ext>
                  </a:extLst>
                </p:cNvPr>
                <p:cNvSpPr txBox="1"/>
                <p:nvPr/>
              </p:nvSpPr>
              <p:spPr>
                <a:xfrm>
                  <a:off x="9232272" y="39161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12" name="文字方塊 1311">
                  <a:extLst>
                    <a:ext uri="{FF2B5EF4-FFF2-40B4-BE49-F238E27FC236}">
                      <a16:creationId xmlns:a16="http://schemas.microsoft.com/office/drawing/2014/main" id="{1949DCE5-3A1F-453F-BA80-4F0B8E72C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272" y="39161"/>
                  <a:ext cx="401457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2121" r="-7576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3" name="直線接點 1312">
              <a:extLst>
                <a:ext uri="{FF2B5EF4-FFF2-40B4-BE49-F238E27FC236}">
                  <a16:creationId xmlns:a16="http://schemas.microsoft.com/office/drawing/2014/main" xmlns="" id="{5693D32C-A953-4689-A236-FE0694845C7A}"/>
                </a:ext>
              </a:extLst>
            </p:cNvPr>
            <p:cNvCxnSpPr>
              <a:cxnSpLocks/>
              <a:stCxn id="1312" idx="2"/>
            </p:cNvCxnSpPr>
            <p:nvPr/>
          </p:nvCxnSpPr>
          <p:spPr>
            <a:xfrm>
              <a:off x="9433001" y="316160"/>
              <a:ext cx="266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4" name="文字方塊 1313">
                  <a:extLst>
                    <a:ext uri="{FF2B5EF4-FFF2-40B4-BE49-F238E27FC236}">
                      <a16:creationId xmlns:a16="http://schemas.microsoft.com/office/drawing/2014/main" xmlns="" id="{F4B2D075-8D9E-4014-95F3-95103A42AFE6}"/>
                    </a:ext>
                  </a:extLst>
                </p:cNvPr>
                <p:cNvSpPr txBox="1"/>
                <p:nvPr/>
              </p:nvSpPr>
              <p:spPr>
                <a:xfrm>
                  <a:off x="9989921" y="35476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14" name="文字方塊 1313">
                  <a:extLst>
                    <a:ext uri="{FF2B5EF4-FFF2-40B4-BE49-F238E27FC236}">
                      <a16:creationId xmlns:a16="http://schemas.microsoft.com/office/drawing/2014/main" id="{F4B2D075-8D9E-4014-95F3-95103A42A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9921" y="35476"/>
                  <a:ext cx="401457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3636" r="-6061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5" name="直線接點 1314">
              <a:extLst>
                <a:ext uri="{FF2B5EF4-FFF2-40B4-BE49-F238E27FC236}">
                  <a16:creationId xmlns:a16="http://schemas.microsoft.com/office/drawing/2014/main" xmlns="" id="{215892DC-B735-4F18-9ECD-38F9E6F2CED5}"/>
                </a:ext>
              </a:extLst>
            </p:cNvPr>
            <p:cNvCxnSpPr>
              <a:cxnSpLocks/>
              <a:stCxn id="1314" idx="2"/>
            </p:cNvCxnSpPr>
            <p:nvPr/>
          </p:nvCxnSpPr>
          <p:spPr>
            <a:xfrm>
              <a:off x="10190650" y="312475"/>
              <a:ext cx="266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6" name="文字方塊 1315">
                  <a:extLst>
                    <a:ext uri="{FF2B5EF4-FFF2-40B4-BE49-F238E27FC236}">
                      <a16:creationId xmlns:a16="http://schemas.microsoft.com/office/drawing/2014/main" xmlns="" id="{01A5ACA1-A7ED-4209-992F-1A9721B0FE46}"/>
                    </a:ext>
                  </a:extLst>
                </p:cNvPr>
                <p:cNvSpPr txBox="1"/>
                <p:nvPr/>
              </p:nvSpPr>
              <p:spPr>
                <a:xfrm>
                  <a:off x="10769649" y="35476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16" name="文字方塊 1315">
                  <a:extLst>
                    <a:ext uri="{FF2B5EF4-FFF2-40B4-BE49-F238E27FC236}">
                      <a16:creationId xmlns:a16="http://schemas.microsoft.com/office/drawing/2014/main" id="{01A5ACA1-A7ED-4209-992F-1A9721B0F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649" y="35476"/>
                  <a:ext cx="401457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3636" r="-6061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7" name="直線接點 1316">
              <a:extLst>
                <a:ext uri="{FF2B5EF4-FFF2-40B4-BE49-F238E27FC236}">
                  <a16:creationId xmlns:a16="http://schemas.microsoft.com/office/drawing/2014/main" xmlns="" id="{5D99F144-DB33-468A-9855-5EB80519269F}"/>
                </a:ext>
              </a:extLst>
            </p:cNvPr>
            <p:cNvCxnSpPr>
              <a:cxnSpLocks/>
              <a:stCxn id="1316" idx="2"/>
            </p:cNvCxnSpPr>
            <p:nvPr/>
          </p:nvCxnSpPr>
          <p:spPr>
            <a:xfrm>
              <a:off x="10970378" y="312475"/>
              <a:ext cx="266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8" name="文字方塊 1317">
                  <a:extLst>
                    <a:ext uri="{FF2B5EF4-FFF2-40B4-BE49-F238E27FC236}">
                      <a16:creationId xmlns:a16="http://schemas.microsoft.com/office/drawing/2014/main" xmlns="" id="{4F9742FE-5647-4DAF-8B29-EAD643C4D075}"/>
                    </a:ext>
                  </a:extLst>
                </p:cNvPr>
                <p:cNvSpPr txBox="1"/>
                <p:nvPr/>
              </p:nvSpPr>
              <p:spPr>
                <a:xfrm>
                  <a:off x="11527298" y="31791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18" name="文字方塊 1317">
                  <a:extLst>
                    <a:ext uri="{FF2B5EF4-FFF2-40B4-BE49-F238E27FC236}">
                      <a16:creationId xmlns:a16="http://schemas.microsoft.com/office/drawing/2014/main" id="{4F9742FE-5647-4DAF-8B29-EAD643C4D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7298" y="31791"/>
                  <a:ext cx="401457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3636" r="-6061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9" name="直線接點 1318">
              <a:extLst>
                <a:ext uri="{FF2B5EF4-FFF2-40B4-BE49-F238E27FC236}">
                  <a16:creationId xmlns:a16="http://schemas.microsoft.com/office/drawing/2014/main" xmlns="" id="{40C50329-0AB8-45E9-A448-7B2B9A1520F5}"/>
                </a:ext>
              </a:extLst>
            </p:cNvPr>
            <p:cNvCxnSpPr>
              <a:cxnSpLocks/>
              <a:stCxn id="1318" idx="2"/>
            </p:cNvCxnSpPr>
            <p:nvPr/>
          </p:nvCxnSpPr>
          <p:spPr>
            <a:xfrm>
              <a:off x="11728027" y="308790"/>
              <a:ext cx="2660" cy="143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0" name="文字方塊 1319">
                  <a:extLst>
                    <a:ext uri="{FF2B5EF4-FFF2-40B4-BE49-F238E27FC236}">
                      <a16:creationId xmlns:a16="http://schemas.microsoft.com/office/drawing/2014/main" xmlns="" id="{01BDF856-A60D-41B7-9D3D-F667AA6DBD2F}"/>
                    </a:ext>
                  </a:extLst>
                </p:cNvPr>
                <p:cNvSpPr txBox="1"/>
                <p:nvPr/>
              </p:nvSpPr>
              <p:spPr>
                <a:xfrm>
                  <a:off x="12413185" y="35476"/>
                  <a:ext cx="3041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20" name="文字方塊 1319">
                  <a:extLst>
                    <a:ext uri="{FF2B5EF4-FFF2-40B4-BE49-F238E27FC236}">
                      <a16:creationId xmlns:a16="http://schemas.microsoft.com/office/drawing/2014/main" id="{01BDF856-A60D-41B7-9D3D-F667AA6DB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3185" y="35476"/>
                  <a:ext cx="304186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8000" r="-8000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1" name="直線接點 1320">
              <a:extLst>
                <a:ext uri="{FF2B5EF4-FFF2-40B4-BE49-F238E27FC236}">
                  <a16:creationId xmlns:a16="http://schemas.microsoft.com/office/drawing/2014/main" xmlns="" id="{A976CE58-555E-47D0-A2C1-10C83B647517}"/>
                </a:ext>
              </a:extLst>
            </p:cNvPr>
            <p:cNvCxnSpPr>
              <a:cxnSpLocks/>
              <a:stCxn id="1320" idx="2"/>
            </p:cNvCxnSpPr>
            <p:nvPr/>
          </p:nvCxnSpPr>
          <p:spPr>
            <a:xfrm>
              <a:off x="12565278" y="312475"/>
              <a:ext cx="0" cy="1450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0" name="文字方塊 1339">
                  <a:extLst>
                    <a:ext uri="{FF2B5EF4-FFF2-40B4-BE49-F238E27FC236}">
                      <a16:creationId xmlns:a16="http://schemas.microsoft.com/office/drawing/2014/main" xmlns="" id="{E226D4DD-23B3-4BBA-B558-20B7D8EB65EC}"/>
                    </a:ext>
                  </a:extLst>
                </p:cNvPr>
                <p:cNvSpPr txBox="1"/>
                <p:nvPr/>
              </p:nvSpPr>
              <p:spPr>
                <a:xfrm>
                  <a:off x="13220192" y="30323"/>
                  <a:ext cx="308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0" name="文字方塊 1339">
                  <a:extLst>
                    <a:ext uri="{FF2B5EF4-FFF2-40B4-BE49-F238E27FC236}">
                      <a16:creationId xmlns:a16="http://schemas.microsoft.com/office/drawing/2014/main" id="{E226D4DD-23B3-4BBA-B558-20B7D8EB6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0192" y="30323"/>
                  <a:ext cx="308995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0000" r="-8000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1" name="直線接點 1340">
              <a:extLst>
                <a:ext uri="{FF2B5EF4-FFF2-40B4-BE49-F238E27FC236}">
                  <a16:creationId xmlns:a16="http://schemas.microsoft.com/office/drawing/2014/main" xmlns="" id="{971D40B7-32D6-4594-AE40-CA156E83C4F9}"/>
                </a:ext>
              </a:extLst>
            </p:cNvPr>
            <p:cNvCxnSpPr>
              <a:cxnSpLocks/>
              <a:stCxn id="1340" idx="2"/>
            </p:cNvCxnSpPr>
            <p:nvPr/>
          </p:nvCxnSpPr>
          <p:spPr>
            <a:xfrm flipH="1">
              <a:off x="13372286" y="307322"/>
              <a:ext cx="2404" cy="1450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2" name="文字方塊 1341">
                  <a:extLst>
                    <a:ext uri="{FF2B5EF4-FFF2-40B4-BE49-F238E27FC236}">
                      <a16:creationId xmlns:a16="http://schemas.microsoft.com/office/drawing/2014/main" xmlns="" id="{03AD13D6-A7C4-42C8-9815-7FC8279B7D00}"/>
                    </a:ext>
                  </a:extLst>
                </p:cNvPr>
                <p:cNvSpPr txBox="1"/>
                <p:nvPr/>
              </p:nvSpPr>
              <p:spPr>
                <a:xfrm>
                  <a:off x="14046337" y="27893"/>
                  <a:ext cx="308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2" name="文字方塊 1341">
                  <a:extLst>
                    <a:ext uri="{FF2B5EF4-FFF2-40B4-BE49-F238E27FC236}">
                      <a16:creationId xmlns:a16="http://schemas.microsoft.com/office/drawing/2014/main" id="{03AD13D6-A7C4-42C8-9815-7FC8279B7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6337" y="27893"/>
                  <a:ext cx="308995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7647" r="-7843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3" name="直線接點 1342">
              <a:extLst>
                <a:ext uri="{FF2B5EF4-FFF2-40B4-BE49-F238E27FC236}">
                  <a16:creationId xmlns:a16="http://schemas.microsoft.com/office/drawing/2014/main" xmlns="" id="{58D3A607-6362-4175-AB00-605E67793EA4}"/>
                </a:ext>
              </a:extLst>
            </p:cNvPr>
            <p:cNvCxnSpPr>
              <a:cxnSpLocks/>
              <a:stCxn id="1342" idx="2"/>
            </p:cNvCxnSpPr>
            <p:nvPr/>
          </p:nvCxnSpPr>
          <p:spPr>
            <a:xfrm flipH="1">
              <a:off x="14198431" y="304892"/>
              <a:ext cx="2404" cy="1450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4" name="文字方塊 1343">
                  <a:extLst>
                    <a:ext uri="{FF2B5EF4-FFF2-40B4-BE49-F238E27FC236}">
                      <a16:creationId xmlns:a16="http://schemas.microsoft.com/office/drawing/2014/main" xmlns="" id="{463E1962-2D8E-4B83-AF5B-67AF0678D0D9}"/>
                    </a:ext>
                  </a:extLst>
                </p:cNvPr>
                <p:cNvSpPr txBox="1"/>
                <p:nvPr/>
              </p:nvSpPr>
              <p:spPr>
                <a:xfrm>
                  <a:off x="14810479" y="58614"/>
                  <a:ext cx="308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4" name="文字方塊 1343">
                  <a:extLst>
                    <a:ext uri="{FF2B5EF4-FFF2-40B4-BE49-F238E27FC236}">
                      <a16:creationId xmlns:a16="http://schemas.microsoft.com/office/drawing/2014/main" id="{463E1962-2D8E-4B83-AF5B-67AF0678D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0479" y="58614"/>
                  <a:ext cx="308995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20000" r="-8000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5" name="直線接點 1344">
              <a:extLst>
                <a:ext uri="{FF2B5EF4-FFF2-40B4-BE49-F238E27FC236}">
                  <a16:creationId xmlns:a16="http://schemas.microsoft.com/office/drawing/2014/main" xmlns="" id="{D471557C-EAA4-4426-AC83-2170159DEEFB}"/>
                </a:ext>
              </a:extLst>
            </p:cNvPr>
            <p:cNvCxnSpPr>
              <a:cxnSpLocks/>
              <a:stCxn id="1344" idx="2"/>
            </p:cNvCxnSpPr>
            <p:nvPr/>
          </p:nvCxnSpPr>
          <p:spPr>
            <a:xfrm flipH="1">
              <a:off x="14962573" y="335613"/>
              <a:ext cx="2404" cy="1450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6" name="文字方塊 1345">
                  <a:extLst>
                    <a:ext uri="{FF2B5EF4-FFF2-40B4-BE49-F238E27FC236}">
                      <a16:creationId xmlns:a16="http://schemas.microsoft.com/office/drawing/2014/main" xmlns="" id="{908E0813-0DCF-4D34-BA12-AD9EE0B785F8}"/>
                    </a:ext>
                  </a:extLst>
                </p:cNvPr>
                <p:cNvSpPr txBox="1"/>
                <p:nvPr/>
              </p:nvSpPr>
              <p:spPr>
                <a:xfrm>
                  <a:off x="15639775" y="52658"/>
                  <a:ext cx="308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6" name="文字方塊 1345">
                  <a:extLst>
                    <a:ext uri="{FF2B5EF4-FFF2-40B4-BE49-F238E27FC236}">
                      <a16:creationId xmlns:a16="http://schemas.microsoft.com/office/drawing/2014/main" id="{908E0813-0DCF-4D34-BA12-AD9EE0B78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9775" y="52658"/>
                  <a:ext cx="308995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0000" r="-10000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7" name="直線接點 1346">
              <a:extLst>
                <a:ext uri="{FF2B5EF4-FFF2-40B4-BE49-F238E27FC236}">
                  <a16:creationId xmlns:a16="http://schemas.microsoft.com/office/drawing/2014/main" xmlns="" id="{D3891113-C986-4302-B19A-7C0E821DC927}"/>
                </a:ext>
              </a:extLst>
            </p:cNvPr>
            <p:cNvCxnSpPr>
              <a:cxnSpLocks/>
              <a:stCxn id="1346" idx="2"/>
            </p:cNvCxnSpPr>
            <p:nvPr/>
          </p:nvCxnSpPr>
          <p:spPr>
            <a:xfrm flipH="1">
              <a:off x="15791868" y="329657"/>
              <a:ext cx="2405" cy="1450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8" name="文字方塊 1347">
                  <a:extLst>
                    <a:ext uri="{FF2B5EF4-FFF2-40B4-BE49-F238E27FC236}">
                      <a16:creationId xmlns:a16="http://schemas.microsoft.com/office/drawing/2014/main" xmlns="" id="{E5535E9B-9295-4477-83B4-52ED74FC4B16}"/>
                    </a:ext>
                  </a:extLst>
                </p:cNvPr>
                <p:cNvSpPr txBox="1"/>
                <p:nvPr/>
              </p:nvSpPr>
              <p:spPr>
                <a:xfrm>
                  <a:off x="16431594" y="52658"/>
                  <a:ext cx="308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8" name="文字方塊 1347">
                  <a:extLst>
                    <a:ext uri="{FF2B5EF4-FFF2-40B4-BE49-F238E27FC236}">
                      <a16:creationId xmlns:a16="http://schemas.microsoft.com/office/drawing/2014/main" id="{E5535E9B-9295-4477-83B4-52ED74FC4B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94" y="52658"/>
                  <a:ext cx="308995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17647" r="-7843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9" name="直線接點 1348">
              <a:extLst>
                <a:ext uri="{FF2B5EF4-FFF2-40B4-BE49-F238E27FC236}">
                  <a16:creationId xmlns:a16="http://schemas.microsoft.com/office/drawing/2014/main" xmlns="" id="{65AECA96-39CC-4511-9D06-D3D141B5D728}"/>
                </a:ext>
              </a:extLst>
            </p:cNvPr>
            <p:cNvCxnSpPr>
              <a:cxnSpLocks/>
              <a:stCxn id="1348" idx="2"/>
            </p:cNvCxnSpPr>
            <p:nvPr/>
          </p:nvCxnSpPr>
          <p:spPr>
            <a:xfrm flipH="1">
              <a:off x="16583688" y="329657"/>
              <a:ext cx="2404" cy="1450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0" name="文字方塊 1349">
                  <a:extLst>
                    <a:ext uri="{FF2B5EF4-FFF2-40B4-BE49-F238E27FC236}">
                      <a16:creationId xmlns:a16="http://schemas.microsoft.com/office/drawing/2014/main" xmlns="" id="{3F23DD69-ACC5-4874-8A6E-0294D4A099C8}"/>
                    </a:ext>
                  </a:extLst>
                </p:cNvPr>
                <p:cNvSpPr txBox="1"/>
                <p:nvPr/>
              </p:nvSpPr>
              <p:spPr>
                <a:xfrm>
                  <a:off x="17213950" y="59466"/>
                  <a:ext cx="308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50" name="文字方塊 1349">
                  <a:extLst>
                    <a:ext uri="{FF2B5EF4-FFF2-40B4-BE49-F238E27FC236}">
                      <a16:creationId xmlns:a16="http://schemas.microsoft.com/office/drawing/2014/main" id="{3F23DD69-ACC5-4874-8A6E-0294D4A09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3950" y="59466"/>
                  <a:ext cx="308995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8000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1" name="直線接點 1350">
              <a:extLst>
                <a:ext uri="{FF2B5EF4-FFF2-40B4-BE49-F238E27FC236}">
                  <a16:creationId xmlns:a16="http://schemas.microsoft.com/office/drawing/2014/main" xmlns="" id="{EF23440C-5165-48CE-B9B4-0159B47EB6E1}"/>
                </a:ext>
              </a:extLst>
            </p:cNvPr>
            <p:cNvCxnSpPr>
              <a:cxnSpLocks/>
              <a:stCxn id="1350" idx="2"/>
            </p:cNvCxnSpPr>
            <p:nvPr/>
          </p:nvCxnSpPr>
          <p:spPr>
            <a:xfrm flipH="1">
              <a:off x="17366044" y="336465"/>
              <a:ext cx="2404" cy="1450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2" name="文字方塊 1351">
                  <a:extLst>
                    <a:ext uri="{FF2B5EF4-FFF2-40B4-BE49-F238E27FC236}">
                      <a16:creationId xmlns:a16="http://schemas.microsoft.com/office/drawing/2014/main" xmlns="" id="{E8E845A0-399B-4DFC-9391-F2A2F5159460}"/>
                    </a:ext>
                  </a:extLst>
                </p:cNvPr>
                <p:cNvSpPr txBox="1"/>
                <p:nvPr/>
              </p:nvSpPr>
              <p:spPr>
                <a:xfrm>
                  <a:off x="17953861" y="59466"/>
                  <a:ext cx="308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52" name="文字方塊 1351">
                  <a:extLst>
                    <a:ext uri="{FF2B5EF4-FFF2-40B4-BE49-F238E27FC236}">
                      <a16:creationId xmlns:a16="http://schemas.microsoft.com/office/drawing/2014/main" id="{E8E845A0-399B-4DFC-9391-F2A2F5159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3861" y="59466"/>
                  <a:ext cx="308995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7647" r="-7843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3" name="直線接點 1352">
              <a:extLst>
                <a:ext uri="{FF2B5EF4-FFF2-40B4-BE49-F238E27FC236}">
                  <a16:creationId xmlns:a16="http://schemas.microsoft.com/office/drawing/2014/main" xmlns="" id="{2B1DE8D6-E263-4AF3-8BB5-290AF9E1ECD9}"/>
                </a:ext>
              </a:extLst>
            </p:cNvPr>
            <p:cNvCxnSpPr>
              <a:cxnSpLocks/>
              <a:stCxn id="1352" idx="2"/>
            </p:cNvCxnSpPr>
            <p:nvPr/>
          </p:nvCxnSpPr>
          <p:spPr>
            <a:xfrm flipH="1">
              <a:off x="18105955" y="336465"/>
              <a:ext cx="2404" cy="1450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4" name="文字方塊 1353">
                  <a:extLst>
                    <a:ext uri="{FF2B5EF4-FFF2-40B4-BE49-F238E27FC236}">
                      <a16:creationId xmlns:a16="http://schemas.microsoft.com/office/drawing/2014/main" xmlns="" id="{6B74E698-9AAE-4C18-84C9-EB7AE3EB83A8}"/>
                    </a:ext>
                  </a:extLst>
                </p:cNvPr>
                <p:cNvSpPr txBox="1"/>
                <p:nvPr/>
              </p:nvSpPr>
              <p:spPr>
                <a:xfrm>
                  <a:off x="18826682" y="47626"/>
                  <a:ext cx="308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54" name="文字方塊 1353">
                  <a:extLst>
                    <a:ext uri="{FF2B5EF4-FFF2-40B4-BE49-F238E27FC236}">
                      <a16:creationId xmlns:a16="http://schemas.microsoft.com/office/drawing/2014/main" id="{6B74E698-9AAE-4C18-84C9-EB7AE3EB8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6682" y="47626"/>
                  <a:ext cx="308995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15686" r="-7843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5" name="直線接點 1354">
              <a:extLst>
                <a:ext uri="{FF2B5EF4-FFF2-40B4-BE49-F238E27FC236}">
                  <a16:creationId xmlns:a16="http://schemas.microsoft.com/office/drawing/2014/main" xmlns="" id="{2662A44A-DC8C-4B6A-800B-CBF822700E38}"/>
                </a:ext>
              </a:extLst>
            </p:cNvPr>
            <p:cNvCxnSpPr>
              <a:cxnSpLocks/>
              <a:stCxn id="1354" idx="2"/>
            </p:cNvCxnSpPr>
            <p:nvPr/>
          </p:nvCxnSpPr>
          <p:spPr>
            <a:xfrm flipH="1">
              <a:off x="18978776" y="324625"/>
              <a:ext cx="2404" cy="1450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6" name="文字方塊 1355">
                  <a:extLst>
                    <a:ext uri="{FF2B5EF4-FFF2-40B4-BE49-F238E27FC236}">
                      <a16:creationId xmlns:a16="http://schemas.microsoft.com/office/drawing/2014/main" xmlns="" id="{4B4F96A5-9C94-4B71-B522-F7760C7D48D4}"/>
                    </a:ext>
                  </a:extLst>
                </p:cNvPr>
                <p:cNvSpPr txBox="1"/>
                <p:nvPr/>
              </p:nvSpPr>
              <p:spPr>
                <a:xfrm>
                  <a:off x="19609038" y="47626"/>
                  <a:ext cx="308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56" name="文字方塊 1355">
                  <a:extLst>
                    <a:ext uri="{FF2B5EF4-FFF2-40B4-BE49-F238E27FC236}">
                      <a16:creationId xmlns:a16="http://schemas.microsoft.com/office/drawing/2014/main" id="{4B4F96A5-9C94-4B71-B522-F7760C7D4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9038" y="47626"/>
                  <a:ext cx="308995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0000" r="-8000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7" name="直線接點 1356">
              <a:extLst>
                <a:ext uri="{FF2B5EF4-FFF2-40B4-BE49-F238E27FC236}">
                  <a16:creationId xmlns:a16="http://schemas.microsoft.com/office/drawing/2014/main" xmlns="" id="{6ADEB166-BF36-4AC2-8A16-57E1AAE2D7B0}"/>
                </a:ext>
              </a:extLst>
            </p:cNvPr>
            <p:cNvCxnSpPr>
              <a:cxnSpLocks/>
              <a:stCxn id="1356" idx="2"/>
            </p:cNvCxnSpPr>
            <p:nvPr/>
          </p:nvCxnSpPr>
          <p:spPr>
            <a:xfrm flipH="1">
              <a:off x="19761132" y="324625"/>
              <a:ext cx="2404" cy="1450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6" name="直線接點 1685">
              <a:extLst>
                <a:ext uri="{FF2B5EF4-FFF2-40B4-BE49-F238E27FC236}">
                  <a16:creationId xmlns:a16="http://schemas.microsoft.com/office/drawing/2014/main" xmlns="" id="{BFCAC0B0-CA8A-4292-ABCE-6E5EAA6241DA}"/>
                </a:ext>
              </a:extLst>
            </p:cNvPr>
            <p:cNvCxnSpPr/>
            <p:nvPr/>
          </p:nvCxnSpPr>
          <p:spPr>
            <a:xfrm flipH="1">
              <a:off x="-5197323" y="457564"/>
              <a:ext cx="1001780" cy="324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8" name="直線接點 1687">
              <a:extLst>
                <a:ext uri="{FF2B5EF4-FFF2-40B4-BE49-F238E27FC236}">
                  <a16:creationId xmlns:a16="http://schemas.microsoft.com/office/drawing/2014/main" xmlns="" id="{44EEEDFD-0B7E-4DB1-94ED-8DF6485C4C75}"/>
                </a:ext>
              </a:extLst>
            </p:cNvPr>
            <p:cNvCxnSpPr/>
            <p:nvPr/>
          </p:nvCxnSpPr>
          <p:spPr>
            <a:xfrm flipH="1">
              <a:off x="-4380863" y="457494"/>
              <a:ext cx="1002920" cy="321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2" name="直線接點 1691">
              <a:extLst>
                <a:ext uri="{FF2B5EF4-FFF2-40B4-BE49-F238E27FC236}">
                  <a16:creationId xmlns:a16="http://schemas.microsoft.com/office/drawing/2014/main" xmlns="" id="{D51F9147-2577-426F-8191-F58A599F4FC8}"/>
                </a:ext>
              </a:extLst>
            </p:cNvPr>
            <p:cNvCxnSpPr/>
            <p:nvPr/>
          </p:nvCxnSpPr>
          <p:spPr>
            <a:xfrm flipH="1">
              <a:off x="-3604397" y="452206"/>
              <a:ext cx="995519" cy="327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4" name="直線接點 1693">
              <a:extLst>
                <a:ext uri="{FF2B5EF4-FFF2-40B4-BE49-F238E27FC236}">
                  <a16:creationId xmlns:a16="http://schemas.microsoft.com/office/drawing/2014/main" xmlns="" id="{C2B4BFB0-F94F-496A-8C6C-6BFF3C89E825}"/>
                </a:ext>
              </a:extLst>
            </p:cNvPr>
            <p:cNvCxnSpPr/>
            <p:nvPr/>
          </p:nvCxnSpPr>
          <p:spPr>
            <a:xfrm flipH="1">
              <a:off x="-2794933" y="449981"/>
              <a:ext cx="971358" cy="335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6" name="直線接點 1695">
              <a:extLst>
                <a:ext uri="{FF2B5EF4-FFF2-40B4-BE49-F238E27FC236}">
                  <a16:creationId xmlns:a16="http://schemas.microsoft.com/office/drawing/2014/main" xmlns="" id="{F1CCE3BB-2EBB-4672-876A-6E74BD2CFDAE}"/>
                </a:ext>
              </a:extLst>
            </p:cNvPr>
            <p:cNvCxnSpPr/>
            <p:nvPr/>
          </p:nvCxnSpPr>
          <p:spPr>
            <a:xfrm flipH="1">
              <a:off x="-2015324" y="449638"/>
              <a:ext cx="943598" cy="328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8" name="直線接點 1697">
              <a:extLst>
                <a:ext uri="{FF2B5EF4-FFF2-40B4-BE49-F238E27FC236}">
                  <a16:creationId xmlns:a16="http://schemas.microsoft.com/office/drawing/2014/main" xmlns="" id="{54B81C59-ECE9-45AC-9104-1B1B83FB22BF}"/>
                </a:ext>
              </a:extLst>
            </p:cNvPr>
            <p:cNvCxnSpPr/>
            <p:nvPr/>
          </p:nvCxnSpPr>
          <p:spPr>
            <a:xfrm flipH="1">
              <a:off x="-1226855" y="456633"/>
              <a:ext cx="975051" cy="328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0" name="直線接點 1699">
              <a:extLst>
                <a:ext uri="{FF2B5EF4-FFF2-40B4-BE49-F238E27FC236}">
                  <a16:creationId xmlns:a16="http://schemas.microsoft.com/office/drawing/2014/main" xmlns="" id="{1F88343D-D56D-4AE4-8D8A-54D6B9AB809E}"/>
                </a:ext>
              </a:extLst>
            </p:cNvPr>
            <p:cNvCxnSpPr/>
            <p:nvPr/>
          </p:nvCxnSpPr>
          <p:spPr>
            <a:xfrm flipH="1">
              <a:off x="-422965" y="446677"/>
              <a:ext cx="933814" cy="338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直線接點 1701">
              <a:extLst>
                <a:ext uri="{FF2B5EF4-FFF2-40B4-BE49-F238E27FC236}">
                  <a16:creationId xmlns:a16="http://schemas.microsoft.com/office/drawing/2014/main" xmlns="" id="{454E6300-6994-4AAA-BEBA-711D80FF121D}"/>
                </a:ext>
              </a:extLst>
            </p:cNvPr>
            <p:cNvCxnSpPr/>
            <p:nvPr/>
          </p:nvCxnSpPr>
          <p:spPr>
            <a:xfrm flipH="1">
              <a:off x="368283" y="458391"/>
              <a:ext cx="1050957" cy="31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直線接點 1703">
              <a:extLst>
                <a:ext uri="{FF2B5EF4-FFF2-40B4-BE49-F238E27FC236}">
                  <a16:creationId xmlns:a16="http://schemas.microsoft.com/office/drawing/2014/main" xmlns="" id="{88C16334-5C8D-4328-8D39-34B96D9B6C58}"/>
                </a:ext>
              </a:extLst>
            </p:cNvPr>
            <p:cNvCxnSpPr/>
            <p:nvPr/>
          </p:nvCxnSpPr>
          <p:spPr>
            <a:xfrm flipH="1">
              <a:off x="1206061" y="458785"/>
              <a:ext cx="959899" cy="313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6" name="直線接點 1705">
              <a:extLst>
                <a:ext uri="{FF2B5EF4-FFF2-40B4-BE49-F238E27FC236}">
                  <a16:creationId xmlns:a16="http://schemas.microsoft.com/office/drawing/2014/main" xmlns="" id="{83E031C6-10CF-45EA-9A20-887376C7DE5D}"/>
                </a:ext>
              </a:extLst>
            </p:cNvPr>
            <p:cNvCxnSpPr/>
            <p:nvPr/>
          </p:nvCxnSpPr>
          <p:spPr>
            <a:xfrm flipH="1">
              <a:off x="1991178" y="457494"/>
              <a:ext cx="1014288" cy="316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8" name="直線接點 1707">
              <a:extLst>
                <a:ext uri="{FF2B5EF4-FFF2-40B4-BE49-F238E27FC236}">
                  <a16:creationId xmlns:a16="http://schemas.microsoft.com/office/drawing/2014/main" xmlns="" id="{51D810BD-EDD3-4846-AF0D-746299562C98}"/>
                </a:ext>
              </a:extLst>
            </p:cNvPr>
            <p:cNvCxnSpPr/>
            <p:nvPr/>
          </p:nvCxnSpPr>
          <p:spPr>
            <a:xfrm flipH="1">
              <a:off x="2800467" y="455259"/>
              <a:ext cx="960243" cy="31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2" name="直線接點 1711">
              <a:extLst>
                <a:ext uri="{FF2B5EF4-FFF2-40B4-BE49-F238E27FC236}">
                  <a16:creationId xmlns:a16="http://schemas.microsoft.com/office/drawing/2014/main" xmlns="" id="{CAD59304-06BF-419E-B3A0-120CF5F36DF0}"/>
                </a:ext>
              </a:extLst>
            </p:cNvPr>
            <p:cNvCxnSpPr/>
            <p:nvPr/>
          </p:nvCxnSpPr>
          <p:spPr>
            <a:xfrm flipH="1">
              <a:off x="3580250" y="462298"/>
              <a:ext cx="994316" cy="3110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4" name="直線接點 1713">
              <a:extLst>
                <a:ext uri="{FF2B5EF4-FFF2-40B4-BE49-F238E27FC236}">
                  <a16:creationId xmlns:a16="http://schemas.microsoft.com/office/drawing/2014/main" xmlns="" id="{5BAFDBBD-991F-46CA-87D9-C956B9063DD4}"/>
                </a:ext>
              </a:extLst>
            </p:cNvPr>
            <p:cNvCxnSpPr/>
            <p:nvPr/>
          </p:nvCxnSpPr>
          <p:spPr>
            <a:xfrm flipH="1">
              <a:off x="4386693" y="447499"/>
              <a:ext cx="980722" cy="330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線接點 1715">
              <a:extLst>
                <a:ext uri="{FF2B5EF4-FFF2-40B4-BE49-F238E27FC236}">
                  <a16:creationId xmlns:a16="http://schemas.microsoft.com/office/drawing/2014/main" xmlns="" id="{63282441-5489-4486-95C1-4447D3B18844}"/>
                </a:ext>
              </a:extLst>
            </p:cNvPr>
            <p:cNvCxnSpPr/>
            <p:nvPr/>
          </p:nvCxnSpPr>
          <p:spPr>
            <a:xfrm flipH="1">
              <a:off x="5165335" y="459576"/>
              <a:ext cx="994196" cy="318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線接點 1717">
              <a:extLst>
                <a:ext uri="{FF2B5EF4-FFF2-40B4-BE49-F238E27FC236}">
                  <a16:creationId xmlns:a16="http://schemas.microsoft.com/office/drawing/2014/main" xmlns="" id="{B74A2574-B522-42A2-BB5C-20E47BA00F05}"/>
                </a:ext>
              </a:extLst>
            </p:cNvPr>
            <p:cNvCxnSpPr/>
            <p:nvPr/>
          </p:nvCxnSpPr>
          <p:spPr>
            <a:xfrm flipH="1">
              <a:off x="5961690" y="462298"/>
              <a:ext cx="993608" cy="318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線接點 1719">
              <a:extLst>
                <a:ext uri="{FF2B5EF4-FFF2-40B4-BE49-F238E27FC236}">
                  <a16:creationId xmlns:a16="http://schemas.microsoft.com/office/drawing/2014/main" xmlns="" id="{D75C9FA6-FFC7-4C1B-8A30-B2474852EED4}"/>
                </a:ext>
              </a:extLst>
            </p:cNvPr>
            <p:cNvCxnSpPr/>
            <p:nvPr/>
          </p:nvCxnSpPr>
          <p:spPr>
            <a:xfrm flipH="1">
              <a:off x="6754538" y="452206"/>
              <a:ext cx="1095887" cy="321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線接點 1721">
              <a:extLst>
                <a:ext uri="{FF2B5EF4-FFF2-40B4-BE49-F238E27FC236}">
                  <a16:creationId xmlns:a16="http://schemas.microsoft.com/office/drawing/2014/main" xmlns="" id="{EEB165D6-EEA3-4D3C-8A7B-FCFE2C848770}"/>
                </a:ext>
              </a:extLst>
            </p:cNvPr>
            <p:cNvCxnSpPr/>
            <p:nvPr/>
          </p:nvCxnSpPr>
          <p:spPr>
            <a:xfrm flipH="1">
              <a:off x="7606001" y="446677"/>
              <a:ext cx="1003259" cy="329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線接點 1723">
              <a:extLst>
                <a:ext uri="{FF2B5EF4-FFF2-40B4-BE49-F238E27FC236}">
                  <a16:creationId xmlns:a16="http://schemas.microsoft.com/office/drawing/2014/main" xmlns="" id="{94E596F3-CACF-4924-A4A8-B40E3C40FB0E}"/>
                </a:ext>
              </a:extLst>
            </p:cNvPr>
            <p:cNvCxnSpPr/>
            <p:nvPr/>
          </p:nvCxnSpPr>
          <p:spPr>
            <a:xfrm flipH="1">
              <a:off x="8386235" y="454985"/>
              <a:ext cx="1066908" cy="321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線接點 1725">
              <a:extLst>
                <a:ext uri="{FF2B5EF4-FFF2-40B4-BE49-F238E27FC236}">
                  <a16:creationId xmlns:a16="http://schemas.microsoft.com/office/drawing/2014/main" xmlns="" id="{4ABD197E-131B-4083-BCA2-9F4F0B0211A0}"/>
                </a:ext>
              </a:extLst>
            </p:cNvPr>
            <p:cNvCxnSpPr/>
            <p:nvPr/>
          </p:nvCxnSpPr>
          <p:spPr>
            <a:xfrm flipH="1">
              <a:off x="9188260" y="452701"/>
              <a:ext cx="1007823" cy="332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接點 384">
              <a:extLst>
                <a:ext uri="{FF2B5EF4-FFF2-40B4-BE49-F238E27FC236}">
                  <a16:creationId xmlns:a16="http://schemas.microsoft.com/office/drawing/2014/main" xmlns="" id="{DB39706D-7E1C-42CD-B75C-392DE9060E1F}"/>
                </a:ext>
              </a:extLst>
            </p:cNvPr>
            <p:cNvCxnSpPr/>
            <p:nvPr/>
          </p:nvCxnSpPr>
          <p:spPr>
            <a:xfrm flipH="1">
              <a:off x="9982025" y="452109"/>
              <a:ext cx="988353" cy="33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接點 386">
              <a:extLst>
                <a:ext uri="{FF2B5EF4-FFF2-40B4-BE49-F238E27FC236}">
                  <a16:creationId xmlns:a16="http://schemas.microsoft.com/office/drawing/2014/main" xmlns="" id="{E39700F1-4699-4253-81CC-0913E345210B}"/>
                </a:ext>
              </a:extLst>
            </p:cNvPr>
            <p:cNvCxnSpPr/>
            <p:nvPr/>
          </p:nvCxnSpPr>
          <p:spPr>
            <a:xfrm flipH="1">
              <a:off x="10768484" y="444419"/>
              <a:ext cx="966421" cy="339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接點 388">
              <a:extLst>
                <a:ext uri="{FF2B5EF4-FFF2-40B4-BE49-F238E27FC236}">
                  <a16:creationId xmlns:a16="http://schemas.microsoft.com/office/drawing/2014/main" xmlns="" id="{1D47A3D9-DDA4-4A94-8D5E-AABE206CA689}"/>
                </a:ext>
              </a:extLst>
            </p:cNvPr>
            <p:cNvCxnSpPr/>
            <p:nvPr/>
          </p:nvCxnSpPr>
          <p:spPr>
            <a:xfrm flipH="1">
              <a:off x="11558587" y="457494"/>
              <a:ext cx="1013030" cy="325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接點 390">
              <a:extLst>
                <a:ext uri="{FF2B5EF4-FFF2-40B4-BE49-F238E27FC236}">
                  <a16:creationId xmlns:a16="http://schemas.microsoft.com/office/drawing/2014/main" xmlns="" id="{489A7405-520F-4A67-AB03-4A8F9645E63D}"/>
                </a:ext>
              </a:extLst>
            </p:cNvPr>
            <p:cNvCxnSpPr/>
            <p:nvPr/>
          </p:nvCxnSpPr>
          <p:spPr>
            <a:xfrm flipH="1">
              <a:off x="12357062" y="443506"/>
              <a:ext cx="1010610" cy="340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線接點 392">
              <a:extLst>
                <a:ext uri="{FF2B5EF4-FFF2-40B4-BE49-F238E27FC236}">
                  <a16:creationId xmlns:a16="http://schemas.microsoft.com/office/drawing/2014/main" xmlns="" id="{F37F828C-8149-432C-AC49-8E49E1180B16}"/>
                </a:ext>
              </a:extLst>
            </p:cNvPr>
            <p:cNvCxnSpPr/>
            <p:nvPr/>
          </p:nvCxnSpPr>
          <p:spPr>
            <a:xfrm flipH="1">
              <a:off x="13150827" y="435575"/>
              <a:ext cx="1056076" cy="337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接點 394">
              <a:extLst>
                <a:ext uri="{FF2B5EF4-FFF2-40B4-BE49-F238E27FC236}">
                  <a16:creationId xmlns:a16="http://schemas.microsoft.com/office/drawing/2014/main" xmlns="" id="{C6EA7242-93D0-4E2A-B0AC-03C188C8A25B}"/>
                </a:ext>
              </a:extLst>
            </p:cNvPr>
            <p:cNvCxnSpPr/>
            <p:nvPr/>
          </p:nvCxnSpPr>
          <p:spPr>
            <a:xfrm flipH="1">
              <a:off x="13980450" y="465518"/>
              <a:ext cx="982123" cy="319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xmlns="" id="{12FED987-D55F-4351-9BBE-99445CE7B52A}"/>
                </a:ext>
              </a:extLst>
            </p:cNvPr>
            <p:cNvCxnSpPr/>
            <p:nvPr/>
          </p:nvCxnSpPr>
          <p:spPr>
            <a:xfrm flipH="1">
              <a:off x="14774812" y="463866"/>
              <a:ext cx="1017056" cy="314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線接點 399">
              <a:extLst>
                <a:ext uri="{FF2B5EF4-FFF2-40B4-BE49-F238E27FC236}">
                  <a16:creationId xmlns:a16="http://schemas.microsoft.com/office/drawing/2014/main" xmlns="" id="{C9781F20-2417-44DC-B266-6F8361157223}"/>
                </a:ext>
              </a:extLst>
            </p:cNvPr>
            <p:cNvCxnSpPr/>
            <p:nvPr/>
          </p:nvCxnSpPr>
          <p:spPr>
            <a:xfrm flipH="1">
              <a:off x="15581689" y="470899"/>
              <a:ext cx="1008822" cy="30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接點 402">
              <a:extLst>
                <a:ext uri="{FF2B5EF4-FFF2-40B4-BE49-F238E27FC236}">
                  <a16:creationId xmlns:a16="http://schemas.microsoft.com/office/drawing/2014/main" xmlns="" id="{23C9936B-EB48-4F1E-B6B5-342131173FF9}"/>
                </a:ext>
              </a:extLst>
            </p:cNvPr>
            <p:cNvCxnSpPr/>
            <p:nvPr/>
          </p:nvCxnSpPr>
          <p:spPr>
            <a:xfrm flipH="1">
              <a:off x="16371406" y="476004"/>
              <a:ext cx="1000918" cy="303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接點 404">
              <a:extLst>
                <a:ext uri="{FF2B5EF4-FFF2-40B4-BE49-F238E27FC236}">
                  <a16:creationId xmlns:a16="http://schemas.microsoft.com/office/drawing/2014/main" xmlns="" id="{3F468492-F5F4-4837-A22D-4CCC0295288F}"/>
                </a:ext>
              </a:extLst>
            </p:cNvPr>
            <p:cNvCxnSpPr/>
            <p:nvPr/>
          </p:nvCxnSpPr>
          <p:spPr>
            <a:xfrm flipH="1">
              <a:off x="17170288" y="469986"/>
              <a:ext cx="935667" cy="310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接點 407">
              <a:extLst>
                <a:ext uri="{FF2B5EF4-FFF2-40B4-BE49-F238E27FC236}">
                  <a16:creationId xmlns:a16="http://schemas.microsoft.com/office/drawing/2014/main" xmlns="" id="{3C819000-C8BC-4155-B84B-BD0C6648065B}"/>
                </a:ext>
              </a:extLst>
            </p:cNvPr>
            <p:cNvCxnSpPr/>
            <p:nvPr/>
          </p:nvCxnSpPr>
          <p:spPr>
            <a:xfrm flipH="1">
              <a:off x="17951862" y="463866"/>
              <a:ext cx="1018402" cy="315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線接點 409">
              <a:extLst>
                <a:ext uri="{FF2B5EF4-FFF2-40B4-BE49-F238E27FC236}">
                  <a16:creationId xmlns:a16="http://schemas.microsoft.com/office/drawing/2014/main" xmlns="" id="{D34FB562-EF00-4E8D-BE6F-C5E47C4DB654}"/>
                </a:ext>
              </a:extLst>
            </p:cNvPr>
            <p:cNvCxnSpPr/>
            <p:nvPr/>
          </p:nvCxnSpPr>
          <p:spPr>
            <a:xfrm flipH="1">
              <a:off x="18758868" y="456633"/>
              <a:ext cx="1009787" cy="31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接點 411">
              <a:extLst>
                <a:ext uri="{FF2B5EF4-FFF2-40B4-BE49-F238E27FC236}">
                  <a16:creationId xmlns:a16="http://schemas.microsoft.com/office/drawing/2014/main" xmlns="" id="{D321FC0E-9BE3-495C-9C4F-29F33CC26E07}"/>
                </a:ext>
              </a:extLst>
            </p:cNvPr>
            <p:cNvCxnSpPr/>
            <p:nvPr/>
          </p:nvCxnSpPr>
          <p:spPr>
            <a:xfrm>
              <a:off x="5393239" y="1398183"/>
              <a:ext cx="207461" cy="7609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線接點 413">
              <a:extLst>
                <a:ext uri="{FF2B5EF4-FFF2-40B4-BE49-F238E27FC236}">
                  <a16:creationId xmlns:a16="http://schemas.microsoft.com/office/drawing/2014/main" xmlns="" id="{81DEFEF4-CE40-43E4-92F8-8CFCFE4B06F8}"/>
                </a:ext>
              </a:extLst>
            </p:cNvPr>
            <p:cNvCxnSpPr/>
            <p:nvPr/>
          </p:nvCxnSpPr>
          <p:spPr>
            <a:xfrm>
              <a:off x="-4953192" y="449981"/>
              <a:ext cx="203389" cy="327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3" name="直線接點 1912">
              <a:extLst>
                <a:ext uri="{FF2B5EF4-FFF2-40B4-BE49-F238E27FC236}">
                  <a16:creationId xmlns:a16="http://schemas.microsoft.com/office/drawing/2014/main" xmlns="" id="{4D44BF3F-5829-451E-A6E4-4790597DC169}"/>
                </a:ext>
              </a:extLst>
            </p:cNvPr>
            <p:cNvCxnSpPr/>
            <p:nvPr/>
          </p:nvCxnSpPr>
          <p:spPr>
            <a:xfrm>
              <a:off x="-4195544" y="444419"/>
              <a:ext cx="244425" cy="339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5" name="直線接點 1914">
              <a:extLst>
                <a:ext uri="{FF2B5EF4-FFF2-40B4-BE49-F238E27FC236}">
                  <a16:creationId xmlns:a16="http://schemas.microsoft.com/office/drawing/2014/main" xmlns="" id="{FAF6568B-AE61-492C-B226-C00FFCACB50E}"/>
                </a:ext>
              </a:extLst>
            </p:cNvPr>
            <p:cNvCxnSpPr/>
            <p:nvPr/>
          </p:nvCxnSpPr>
          <p:spPr>
            <a:xfrm>
              <a:off x="-3366871" y="456633"/>
              <a:ext cx="207964" cy="329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7" name="直線接點 1916">
              <a:extLst>
                <a:ext uri="{FF2B5EF4-FFF2-40B4-BE49-F238E27FC236}">
                  <a16:creationId xmlns:a16="http://schemas.microsoft.com/office/drawing/2014/main" xmlns="" id="{F84F66F7-7AFC-48EE-AFE0-0CD155634AA4}"/>
                </a:ext>
              </a:extLst>
            </p:cNvPr>
            <p:cNvCxnSpPr/>
            <p:nvPr/>
          </p:nvCxnSpPr>
          <p:spPr>
            <a:xfrm>
              <a:off x="-2603048" y="444419"/>
              <a:ext cx="237524" cy="3332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9" name="直線接點 1918">
              <a:extLst>
                <a:ext uri="{FF2B5EF4-FFF2-40B4-BE49-F238E27FC236}">
                  <a16:creationId xmlns:a16="http://schemas.microsoft.com/office/drawing/2014/main" xmlns="" id="{20A525B2-DFB9-440E-890C-7F1A3A995528}"/>
                </a:ext>
              </a:extLst>
            </p:cNvPr>
            <p:cNvCxnSpPr/>
            <p:nvPr/>
          </p:nvCxnSpPr>
          <p:spPr>
            <a:xfrm>
              <a:off x="-1827497" y="444013"/>
              <a:ext cx="251864" cy="34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3" name="直線接點 3642">
              <a:extLst>
                <a:ext uri="{FF2B5EF4-FFF2-40B4-BE49-F238E27FC236}">
                  <a16:creationId xmlns:a16="http://schemas.microsoft.com/office/drawing/2014/main" xmlns="" id="{8C9C56EE-2826-4517-9534-25E3ACA73921}"/>
                </a:ext>
              </a:extLst>
            </p:cNvPr>
            <p:cNvCxnSpPr/>
            <p:nvPr/>
          </p:nvCxnSpPr>
          <p:spPr>
            <a:xfrm>
              <a:off x="-1072930" y="443506"/>
              <a:ext cx="301192" cy="3470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7" name="直線接點 3646">
              <a:extLst>
                <a:ext uri="{FF2B5EF4-FFF2-40B4-BE49-F238E27FC236}">
                  <a16:creationId xmlns:a16="http://schemas.microsoft.com/office/drawing/2014/main" xmlns="" id="{E872F3FD-73A4-4DE8-8815-6DB049AA0E2A}"/>
                </a:ext>
              </a:extLst>
            </p:cNvPr>
            <p:cNvCxnSpPr/>
            <p:nvPr/>
          </p:nvCxnSpPr>
          <p:spPr>
            <a:xfrm>
              <a:off x="-246192" y="448448"/>
              <a:ext cx="264549" cy="3301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0" name="直線接點 3649">
              <a:extLst>
                <a:ext uri="{FF2B5EF4-FFF2-40B4-BE49-F238E27FC236}">
                  <a16:creationId xmlns:a16="http://schemas.microsoft.com/office/drawing/2014/main" xmlns="" id="{37C64075-3BA8-4AD8-9A45-641F91D801E9}"/>
                </a:ext>
              </a:extLst>
            </p:cNvPr>
            <p:cNvCxnSpPr/>
            <p:nvPr/>
          </p:nvCxnSpPr>
          <p:spPr>
            <a:xfrm>
              <a:off x="517966" y="446677"/>
              <a:ext cx="291380" cy="3318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2" name="直線接點 3651">
              <a:extLst>
                <a:ext uri="{FF2B5EF4-FFF2-40B4-BE49-F238E27FC236}">
                  <a16:creationId xmlns:a16="http://schemas.microsoft.com/office/drawing/2014/main" xmlns="" id="{40F0C920-FE1B-4692-BA2C-398F22A32B24}"/>
                </a:ext>
              </a:extLst>
            </p:cNvPr>
            <p:cNvCxnSpPr/>
            <p:nvPr/>
          </p:nvCxnSpPr>
          <p:spPr>
            <a:xfrm>
              <a:off x="1409007" y="462298"/>
              <a:ext cx="228411" cy="3153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5" name="直線接點 3654">
              <a:extLst>
                <a:ext uri="{FF2B5EF4-FFF2-40B4-BE49-F238E27FC236}">
                  <a16:creationId xmlns:a16="http://schemas.microsoft.com/office/drawing/2014/main" xmlns="" id="{291AEC1E-900B-4125-9EEC-E16ED59BD735}"/>
                </a:ext>
              </a:extLst>
            </p:cNvPr>
            <p:cNvCxnSpPr/>
            <p:nvPr/>
          </p:nvCxnSpPr>
          <p:spPr>
            <a:xfrm>
              <a:off x="2175789" y="463866"/>
              <a:ext cx="258229" cy="326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8" name="直線接點 3657">
              <a:extLst>
                <a:ext uri="{FF2B5EF4-FFF2-40B4-BE49-F238E27FC236}">
                  <a16:creationId xmlns:a16="http://schemas.microsoft.com/office/drawing/2014/main" xmlns="" id="{5814957B-9D2F-4CBA-8F81-1F76AC0B0B62}"/>
                </a:ext>
              </a:extLst>
            </p:cNvPr>
            <p:cNvCxnSpPr/>
            <p:nvPr/>
          </p:nvCxnSpPr>
          <p:spPr>
            <a:xfrm>
              <a:off x="2993789" y="463866"/>
              <a:ext cx="226511" cy="318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6" name="直線接點 3665">
              <a:extLst>
                <a:ext uri="{FF2B5EF4-FFF2-40B4-BE49-F238E27FC236}">
                  <a16:creationId xmlns:a16="http://schemas.microsoft.com/office/drawing/2014/main" xmlns="" id="{77A74A36-2413-49CF-8A5C-705A3962E919}"/>
                </a:ext>
              </a:extLst>
            </p:cNvPr>
            <p:cNvCxnSpPr/>
            <p:nvPr/>
          </p:nvCxnSpPr>
          <p:spPr>
            <a:xfrm>
              <a:off x="3760710" y="453251"/>
              <a:ext cx="254358" cy="3308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9" name="直線接點 3668">
              <a:extLst>
                <a:ext uri="{FF2B5EF4-FFF2-40B4-BE49-F238E27FC236}">
                  <a16:creationId xmlns:a16="http://schemas.microsoft.com/office/drawing/2014/main" xmlns="" id="{A2AE5CAB-8031-43AC-8076-B303E951FF70}"/>
                </a:ext>
              </a:extLst>
            </p:cNvPr>
            <p:cNvCxnSpPr/>
            <p:nvPr/>
          </p:nvCxnSpPr>
          <p:spPr>
            <a:xfrm>
              <a:off x="4587463" y="456633"/>
              <a:ext cx="225692" cy="3215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3" name="直線接點 3672">
              <a:extLst>
                <a:ext uri="{FF2B5EF4-FFF2-40B4-BE49-F238E27FC236}">
                  <a16:creationId xmlns:a16="http://schemas.microsoft.com/office/drawing/2014/main" xmlns="" id="{5AD63A82-96DC-4037-86AB-C5DDC5A60814}"/>
                </a:ext>
              </a:extLst>
            </p:cNvPr>
            <p:cNvCxnSpPr/>
            <p:nvPr/>
          </p:nvCxnSpPr>
          <p:spPr>
            <a:xfrm>
              <a:off x="5369315" y="453251"/>
              <a:ext cx="239958" cy="331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7" name="直線接點 3676">
              <a:extLst>
                <a:ext uri="{FF2B5EF4-FFF2-40B4-BE49-F238E27FC236}">
                  <a16:creationId xmlns:a16="http://schemas.microsoft.com/office/drawing/2014/main" xmlns="" id="{9F66B2D0-4897-4D64-9247-83597F2BC3AF}"/>
                </a:ext>
              </a:extLst>
            </p:cNvPr>
            <p:cNvCxnSpPr/>
            <p:nvPr/>
          </p:nvCxnSpPr>
          <p:spPr>
            <a:xfrm>
              <a:off x="6177012" y="462298"/>
              <a:ext cx="226943" cy="3218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1" name="直線接點 3680">
              <a:extLst>
                <a:ext uri="{FF2B5EF4-FFF2-40B4-BE49-F238E27FC236}">
                  <a16:creationId xmlns:a16="http://schemas.microsoft.com/office/drawing/2014/main" xmlns="" id="{403B515C-BE52-4FFA-80C6-3CB2AF7C6613}"/>
                </a:ext>
              </a:extLst>
            </p:cNvPr>
            <p:cNvCxnSpPr/>
            <p:nvPr/>
          </p:nvCxnSpPr>
          <p:spPr>
            <a:xfrm>
              <a:off x="6967259" y="456633"/>
              <a:ext cx="235348" cy="33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5" name="直線接點 3684">
              <a:extLst>
                <a:ext uri="{FF2B5EF4-FFF2-40B4-BE49-F238E27FC236}">
                  <a16:creationId xmlns:a16="http://schemas.microsoft.com/office/drawing/2014/main" xmlns="" id="{8E5EA7E1-211E-4625-B63B-C830809F380A}"/>
                </a:ext>
              </a:extLst>
            </p:cNvPr>
            <p:cNvCxnSpPr/>
            <p:nvPr/>
          </p:nvCxnSpPr>
          <p:spPr>
            <a:xfrm>
              <a:off x="7857353" y="448448"/>
              <a:ext cx="166227" cy="3356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9" name="直線接點 3688">
              <a:extLst>
                <a:ext uri="{FF2B5EF4-FFF2-40B4-BE49-F238E27FC236}">
                  <a16:creationId xmlns:a16="http://schemas.microsoft.com/office/drawing/2014/main" xmlns="" id="{1148596C-1EFB-44FC-BD0C-BD04889FE253}"/>
                </a:ext>
              </a:extLst>
            </p:cNvPr>
            <p:cNvCxnSpPr/>
            <p:nvPr/>
          </p:nvCxnSpPr>
          <p:spPr>
            <a:xfrm>
              <a:off x="10971616" y="455259"/>
              <a:ext cx="234309" cy="335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3" name="直線接點 3692">
              <a:extLst>
                <a:ext uri="{FF2B5EF4-FFF2-40B4-BE49-F238E27FC236}">
                  <a16:creationId xmlns:a16="http://schemas.microsoft.com/office/drawing/2014/main" xmlns="" id="{62EC5E83-A3B8-4334-8B3B-53DB0CF7FB38}"/>
                </a:ext>
              </a:extLst>
            </p:cNvPr>
            <p:cNvCxnSpPr/>
            <p:nvPr/>
          </p:nvCxnSpPr>
          <p:spPr>
            <a:xfrm>
              <a:off x="11730687" y="452108"/>
              <a:ext cx="272821" cy="331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7" name="直線接點 3696">
              <a:extLst>
                <a:ext uri="{FF2B5EF4-FFF2-40B4-BE49-F238E27FC236}">
                  <a16:creationId xmlns:a16="http://schemas.microsoft.com/office/drawing/2014/main" xmlns="" id="{415CB1F0-3885-4899-BCAB-1FFFDCFA3A7A}"/>
                </a:ext>
              </a:extLst>
            </p:cNvPr>
            <p:cNvCxnSpPr/>
            <p:nvPr/>
          </p:nvCxnSpPr>
          <p:spPr>
            <a:xfrm>
              <a:off x="12565821" y="456633"/>
              <a:ext cx="234846" cy="33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1" name="直線接點 3700">
              <a:extLst>
                <a:ext uri="{FF2B5EF4-FFF2-40B4-BE49-F238E27FC236}">
                  <a16:creationId xmlns:a16="http://schemas.microsoft.com/office/drawing/2014/main" xmlns="" id="{9319933C-F070-4624-8052-6731944427DA}"/>
                </a:ext>
              </a:extLst>
            </p:cNvPr>
            <p:cNvCxnSpPr/>
            <p:nvPr/>
          </p:nvCxnSpPr>
          <p:spPr>
            <a:xfrm>
              <a:off x="13367167" y="444419"/>
              <a:ext cx="221964" cy="33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4" name="直線接點 3703">
              <a:extLst>
                <a:ext uri="{FF2B5EF4-FFF2-40B4-BE49-F238E27FC236}">
                  <a16:creationId xmlns:a16="http://schemas.microsoft.com/office/drawing/2014/main" xmlns="" id="{D0E5801D-BF94-4D3D-B5CD-F401130D7B8D}"/>
                </a:ext>
              </a:extLst>
            </p:cNvPr>
            <p:cNvCxnSpPr/>
            <p:nvPr/>
          </p:nvCxnSpPr>
          <p:spPr>
            <a:xfrm>
              <a:off x="14196026" y="434663"/>
              <a:ext cx="220283" cy="346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7" name="直線接點 3706">
              <a:extLst>
                <a:ext uri="{FF2B5EF4-FFF2-40B4-BE49-F238E27FC236}">
                  <a16:creationId xmlns:a16="http://schemas.microsoft.com/office/drawing/2014/main" xmlns="" id="{06B4669D-537D-4806-AFBA-98A505B13274}"/>
                </a:ext>
              </a:extLst>
            </p:cNvPr>
            <p:cNvCxnSpPr/>
            <p:nvPr/>
          </p:nvCxnSpPr>
          <p:spPr>
            <a:xfrm>
              <a:off x="14962573" y="469388"/>
              <a:ext cx="252162" cy="309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0" name="直線接點 3709">
              <a:extLst>
                <a:ext uri="{FF2B5EF4-FFF2-40B4-BE49-F238E27FC236}">
                  <a16:creationId xmlns:a16="http://schemas.microsoft.com/office/drawing/2014/main" xmlns="" id="{04B1B7E1-BA59-4352-AD36-FE25BE2F51F8}"/>
                </a:ext>
              </a:extLst>
            </p:cNvPr>
            <p:cNvCxnSpPr/>
            <p:nvPr/>
          </p:nvCxnSpPr>
          <p:spPr>
            <a:xfrm>
              <a:off x="15791868" y="469388"/>
              <a:ext cx="219908" cy="3104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6" name="直線接點 3715">
              <a:extLst>
                <a:ext uri="{FF2B5EF4-FFF2-40B4-BE49-F238E27FC236}">
                  <a16:creationId xmlns:a16="http://schemas.microsoft.com/office/drawing/2014/main" xmlns="" id="{9AE0BDEA-3EC8-4A79-9B6F-73758B9D23E3}"/>
                </a:ext>
              </a:extLst>
            </p:cNvPr>
            <p:cNvCxnSpPr/>
            <p:nvPr/>
          </p:nvCxnSpPr>
          <p:spPr>
            <a:xfrm>
              <a:off x="16590511" y="462954"/>
              <a:ext cx="215300" cy="3168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9" name="直線接點 3718">
              <a:extLst>
                <a:ext uri="{FF2B5EF4-FFF2-40B4-BE49-F238E27FC236}">
                  <a16:creationId xmlns:a16="http://schemas.microsoft.com/office/drawing/2014/main" xmlns="" id="{046E0610-8A3E-4B2B-BA37-738EAD32304A}"/>
                </a:ext>
              </a:extLst>
            </p:cNvPr>
            <p:cNvCxnSpPr/>
            <p:nvPr/>
          </p:nvCxnSpPr>
          <p:spPr>
            <a:xfrm>
              <a:off x="17368448" y="469986"/>
              <a:ext cx="222682" cy="314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3" name="直線接點 3722">
              <a:extLst>
                <a:ext uri="{FF2B5EF4-FFF2-40B4-BE49-F238E27FC236}">
                  <a16:creationId xmlns:a16="http://schemas.microsoft.com/office/drawing/2014/main" xmlns="" id="{D7DBAB63-DBAD-4CFD-8433-A37AD8155E74}"/>
                </a:ext>
              </a:extLst>
            </p:cNvPr>
            <p:cNvCxnSpPr/>
            <p:nvPr/>
          </p:nvCxnSpPr>
          <p:spPr>
            <a:xfrm>
              <a:off x="18108359" y="477571"/>
              <a:ext cx="285450" cy="312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7" name="直線接點 3726">
              <a:extLst>
                <a:ext uri="{FF2B5EF4-FFF2-40B4-BE49-F238E27FC236}">
                  <a16:creationId xmlns:a16="http://schemas.microsoft.com/office/drawing/2014/main" xmlns="" id="{4510FD73-EB29-4467-BA46-57DD25E8E982}"/>
                </a:ext>
              </a:extLst>
            </p:cNvPr>
            <p:cNvCxnSpPr/>
            <p:nvPr/>
          </p:nvCxnSpPr>
          <p:spPr>
            <a:xfrm>
              <a:off x="18977973" y="469388"/>
              <a:ext cx="205377" cy="3082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1" name="直線接點 3730">
              <a:extLst>
                <a:ext uri="{FF2B5EF4-FFF2-40B4-BE49-F238E27FC236}">
                  <a16:creationId xmlns:a16="http://schemas.microsoft.com/office/drawing/2014/main" xmlns="" id="{829A5BE9-CB08-49FC-8AE2-AD9ECAC98A96}"/>
                </a:ext>
              </a:extLst>
            </p:cNvPr>
            <p:cNvCxnSpPr/>
            <p:nvPr/>
          </p:nvCxnSpPr>
          <p:spPr>
            <a:xfrm>
              <a:off x="19768655" y="462298"/>
              <a:ext cx="209230" cy="321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3" name="直線接點 3732">
              <a:extLst>
                <a:ext uri="{FF2B5EF4-FFF2-40B4-BE49-F238E27FC236}">
                  <a16:creationId xmlns:a16="http://schemas.microsoft.com/office/drawing/2014/main" xmlns="" id="{612CFD33-4755-402F-B0AD-68ECE1DCD6AD}"/>
                </a:ext>
              </a:extLst>
            </p:cNvPr>
            <p:cNvCxnSpPr/>
            <p:nvPr/>
          </p:nvCxnSpPr>
          <p:spPr>
            <a:xfrm>
              <a:off x="8615184" y="449329"/>
              <a:ext cx="215704" cy="3493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7" name="直線接點 3736">
              <a:extLst>
                <a:ext uri="{FF2B5EF4-FFF2-40B4-BE49-F238E27FC236}">
                  <a16:creationId xmlns:a16="http://schemas.microsoft.com/office/drawing/2014/main" xmlns="" id="{BB1B7051-58D2-4E8E-B239-4F0A52594447}"/>
                </a:ext>
              </a:extLst>
            </p:cNvPr>
            <p:cNvCxnSpPr/>
            <p:nvPr/>
          </p:nvCxnSpPr>
          <p:spPr>
            <a:xfrm>
              <a:off x="9438065" y="458785"/>
              <a:ext cx="181451" cy="326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1" name="直線接點 3740">
              <a:extLst>
                <a:ext uri="{FF2B5EF4-FFF2-40B4-BE49-F238E27FC236}">
                  <a16:creationId xmlns:a16="http://schemas.microsoft.com/office/drawing/2014/main" xmlns="" id="{C9267A54-4FAD-41A6-A6B2-7FDC9CCCADA6}"/>
                </a:ext>
              </a:extLst>
            </p:cNvPr>
            <p:cNvCxnSpPr/>
            <p:nvPr/>
          </p:nvCxnSpPr>
          <p:spPr>
            <a:xfrm>
              <a:off x="10198429" y="439556"/>
              <a:ext cx="216486" cy="338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5" name="直線接點 3744">
              <a:extLst>
                <a:ext uri="{FF2B5EF4-FFF2-40B4-BE49-F238E27FC236}">
                  <a16:creationId xmlns:a16="http://schemas.microsoft.com/office/drawing/2014/main" xmlns="" id="{90D3F8E0-0FEA-4832-9108-A63E2191E4A8}"/>
                </a:ext>
              </a:extLst>
            </p:cNvPr>
            <p:cNvCxnSpPr/>
            <p:nvPr/>
          </p:nvCxnSpPr>
          <p:spPr>
            <a:xfrm>
              <a:off x="7807500" y="2782003"/>
              <a:ext cx="218740" cy="890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7" name="直線接點 3746">
              <a:extLst>
                <a:ext uri="{FF2B5EF4-FFF2-40B4-BE49-F238E27FC236}">
                  <a16:creationId xmlns:a16="http://schemas.microsoft.com/office/drawing/2014/main" xmlns="" id="{142DED1A-A7D7-444A-86C9-04DCFB7991B6}"/>
                </a:ext>
              </a:extLst>
            </p:cNvPr>
            <p:cNvCxnSpPr/>
            <p:nvPr/>
          </p:nvCxnSpPr>
          <p:spPr>
            <a:xfrm>
              <a:off x="8600914" y="2767075"/>
              <a:ext cx="217597" cy="913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9" name="直線接點 3748">
              <a:extLst>
                <a:ext uri="{FF2B5EF4-FFF2-40B4-BE49-F238E27FC236}">
                  <a16:creationId xmlns:a16="http://schemas.microsoft.com/office/drawing/2014/main" xmlns="" id="{4E34FF97-96D7-471B-8130-C2E59FC9F5E4}"/>
                </a:ext>
              </a:extLst>
            </p:cNvPr>
            <p:cNvCxnSpPr/>
            <p:nvPr/>
          </p:nvCxnSpPr>
          <p:spPr>
            <a:xfrm>
              <a:off x="9416474" y="2760961"/>
              <a:ext cx="196573" cy="9112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5" name="直線接點 3754">
              <a:extLst>
                <a:ext uri="{FF2B5EF4-FFF2-40B4-BE49-F238E27FC236}">
                  <a16:creationId xmlns:a16="http://schemas.microsoft.com/office/drawing/2014/main" xmlns="" id="{85D60740-EFEE-4D3A-9B8E-21FED78C4310}"/>
                </a:ext>
              </a:extLst>
            </p:cNvPr>
            <p:cNvCxnSpPr/>
            <p:nvPr/>
          </p:nvCxnSpPr>
          <p:spPr>
            <a:xfrm>
              <a:off x="10201850" y="2777941"/>
              <a:ext cx="211696" cy="894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9" name="直線接點 3758">
              <a:extLst>
                <a:ext uri="{FF2B5EF4-FFF2-40B4-BE49-F238E27FC236}">
                  <a16:creationId xmlns:a16="http://schemas.microsoft.com/office/drawing/2014/main" xmlns="" id="{D39B0A17-C97D-4552-9101-2F1A4F33AD2D}"/>
                </a:ext>
              </a:extLst>
            </p:cNvPr>
            <p:cNvCxnSpPr/>
            <p:nvPr/>
          </p:nvCxnSpPr>
          <p:spPr>
            <a:xfrm>
              <a:off x="10996429" y="2767624"/>
              <a:ext cx="206084" cy="911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3" name="直線接點 3762">
              <a:extLst>
                <a:ext uri="{FF2B5EF4-FFF2-40B4-BE49-F238E27FC236}">
                  <a16:creationId xmlns:a16="http://schemas.microsoft.com/office/drawing/2014/main" xmlns="" id="{3B065334-FAFB-423A-96B8-2B2E1D4C7E2D}"/>
                </a:ext>
              </a:extLst>
            </p:cNvPr>
            <p:cNvCxnSpPr/>
            <p:nvPr/>
          </p:nvCxnSpPr>
          <p:spPr>
            <a:xfrm>
              <a:off x="11784196" y="2768718"/>
              <a:ext cx="213950" cy="9173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9" name="直線接點 3768">
              <a:extLst>
                <a:ext uri="{FF2B5EF4-FFF2-40B4-BE49-F238E27FC236}">
                  <a16:creationId xmlns:a16="http://schemas.microsoft.com/office/drawing/2014/main" xmlns="" id="{749A1D53-FAD5-4322-B19E-FCDC9B4C0F92}"/>
                </a:ext>
              </a:extLst>
            </p:cNvPr>
            <p:cNvCxnSpPr/>
            <p:nvPr/>
          </p:nvCxnSpPr>
          <p:spPr>
            <a:xfrm>
              <a:off x="13364273" y="2763239"/>
              <a:ext cx="217598" cy="9160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3" name="直線接點 3772">
              <a:extLst>
                <a:ext uri="{FF2B5EF4-FFF2-40B4-BE49-F238E27FC236}">
                  <a16:creationId xmlns:a16="http://schemas.microsoft.com/office/drawing/2014/main" xmlns="" id="{803EB54C-07DC-4127-87B3-DE38F67BE490}"/>
                </a:ext>
              </a:extLst>
            </p:cNvPr>
            <p:cNvCxnSpPr/>
            <p:nvPr/>
          </p:nvCxnSpPr>
          <p:spPr>
            <a:xfrm>
              <a:off x="14208119" y="2768718"/>
              <a:ext cx="203841" cy="9173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7" name="直線接點 3776">
              <a:extLst>
                <a:ext uri="{FF2B5EF4-FFF2-40B4-BE49-F238E27FC236}">
                  <a16:creationId xmlns:a16="http://schemas.microsoft.com/office/drawing/2014/main" xmlns="" id="{3C8BFB7C-E7F4-4C9D-B2DF-B1E2969C5353}"/>
                </a:ext>
              </a:extLst>
            </p:cNvPr>
            <p:cNvCxnSpPr/>
            <p:nvPr/>
          </p:nvCxnSpPr>
          <p:spPr>
            <a:xfrm>
              <a:off x="12584009" y="2759406"/>
              <a:ext cx="204004" cy="9266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0" name="直線接點 3779">
              <a:extLst>
                <a:ext uri="{FF2B5EF4-FFF2-40B4-BE49-F238E27FC236}">
                  <a16:creationId xmlns:a16="http://schemas.microsoft.com/office/drawing/2014/main" xmlns="" id="{02480072-DC74-4548-9404-899B4D38EC18}"/>
                </a:ext>
              </a:extLst>
            </p:cNvPr>
            <p:cNvCxnSpPr/>
            <p:nvPr/>
          </p:nvCxnSpPr>
          <p:spPr>
            <a:xfrm>
              <a:off x="15001438" y="2769631"/>
              <a:ext cx="208398" cy="909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5" name="直線接點 3784">
              <a:extLst>
                <a:ext uri="{FF2B5EF4-FFF2-40B4-BE49-F238E27FC236}">
                  <a16:creationId xmlns:a16="http://schemas.microsoft.com/office/drawing/2014/main" xmlns="" id="{177713E5-0CD0-4211-9534-0F03E0ECB9B7}"/>
                </a:ext>
              </a:extLst>
            </p:cNvPr>
            <p:cNvCxnSpPr/>
            <p:nvPr/>
          </p:nvCxnSpPr>
          <p:spPr>
            <a:xfrm>
              <a:off x="15790699" y="2756470"/>
              <a:ext cx="214189" cy="9228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7" name="直線接點 3786">
              <a:extLst>
                <a:ext uri="{FF2B5EF4-FFF2-40B4-BE49-F238E27FC236}">
                  <a16:creationId xmlns:a16="http://schemas.microsoft.com/office/drawing/2014/main" xmlns="" id="{8BE2EEB4-1609-48E7-9C23-E803732F230C}"/>
                </a:ext>
              </a:extLst>
            </p:cNvPr>
            <p:cNvCxnSpPr/>
            <p:nvPr/>
          </p:nvCxnSpPr>
          <p:spPr>
            <a:xfrm>
              <a:off x="16590510" y="2763239"/>
              <a:ext cx="212182" cy="9160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91" name="直線接點 3790">
              <a:extLst>
                <a:ext uri="{FF2B5EF4-FFF2-40B4-BE49-F238E27FC236}">
                  <a16:creationId xmlns:a16="http://schemas.microsoft.com/office/drawing/2014/main" xmlns="" id="{26874A3C-DF6E-4E97-AADB-C4E7AAEFEE36}"/>
                </a:ext>
              </a:extLst>
            </p:cNvPr>
            <p:cNvCxnSpPr/>
            <p:nvPr/>
          </p:nvCxnSpPr>
          <p:spPr>
            <a:xfrm>
              <a:off x="17382684" y="2756243"/>
              <a:ext cx="206256" cy="9094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99" name="直線接點 3798">
              <a:extLst>
                <a:ext uri="{FF2B5EF4-FFF2-40B4-BE49-F238E27FC236}">
                  <a16:creationId xmlns:a16="http://schemas.microsoft.com/office/drawing/2014/main" xmlns="" id="{660F6FB3-7FC3-4B79-95B3-D988EFCAB603}"/>
                </a:ext>
              </a:extLst>
            </p:cNvPr>
            <p:cNvCxnSpPr/>
            <p:nvPr/>
          </p:nvCxnSpPr>
          <p:spPr>
            <a:xfrm>
              <a:off x="18975609" y="2767075"/>
              <a:ext cx="207741" cy="9121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3" name="直線接點 3802">
              <a:extLst>
                <a:ext uri="{FF2B5EF4-FFF2-40B4-BE49-F238E27FC236}">
                  <a16:creationId xmlns:a16="http://schemas.microsoft.com/office/drawing/2014/main" xmlns="" id="{1C22D73E-694C-4CC5-8298-710A9043D77E}"/>
                </a:ext>
              </a:extLst>
            </p:cNvPr>
            <p:cNvCxnSpPr/>
            <p:nvPr/>
          </p:nvCxnSpPr>
          <p:spPr>
            <a:xfrm>
              <a:off x="18175728" y="2756243"/>
              <a:ext cx="218081" cy="923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7" name="直線接點 3806">
              <a:extLst>
                <a:ext uri="{FF2B5EF4-FFF2-40B4-BE49-F238E27FC236}">
                  <a16:creationId xmlns:a16="http://schemas.microsoft.com/office/drawing/2014/main" xmlns="" id="{0F357054-501F-4DC9-9C69-A1FD8E854B90}"/>
                </a:ext>
              </a:extLst>
            </p:cNvPr>
            <p:cNvCxnSpPr/>
            <p:nvPr/>
          </p:nvCxnSpPr>
          <p:spPr>
            <a:xfrm>
              <a:off x="19771823" y="2756243"/>
              <a:ext cx="203699" cy="9230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7" name="直線接點 1056">
              <a:extLst>
                <a:ext uri="{FF2B5EF4-FFF2-40B4-BE49-F238E27FC236}">
                  <a16:creationId xmlns:a16="http://schemas.microsoft.com/office/drawing/2014/main" xmlns="" id="{6FEA4EC9-7433-4915-8DBC-1B4D83896046}"/>
                </a:ext>
              </a:extLst>
            </p:cNvPr>
            <p:cNvCxnSpPr/>
            <p:nvPr/>
          </p:nvCxnSpPr>
          <p:spPr>
            <a:xfrm>
              <a:off x="-4970870" y="2769631"/>
              <a:ext cx="213450" cy="909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9" name="直線接點 1058">
              <a:extLst>
                <a:ext uri="{FF2B5EF4-FFF2-40B4-BE49-F238E27FC236}">
                  <a16:creationId xmlns:a16="http://schemas.microsoft.com/office/drawing/2014/main" xmlns="" id="{5F7CEB07-4855-4F8B-9EFF-FFDD5D719AC6}"/>
                </a:ext>
              </a:extLst>
            </p:cNvPr>
            <p:cNvCxnSpPr/>
            <p:nvPr/>
          </p:nvCxnSpPr>
          <p:spPr>
            <a:xfrm>
              <a:off x="-4970870" y="4302755"/>
              <a:ext cx="213450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1" name="直線接點 1060">
              <a:extLst>
                <a:ext uri="{FF2B5EF4-FFF2-40B4-BE49-F238E27FC236}">
                  <a16:creationId xmlns:a16="http://schemas.microsoft.com/office/drawing/2014/main" xmlns="" id="{DADB5529-FCAA-4FE0-95A8-99E78A68DD75}"/>
                </a:ext>
              </a:extLst>
            </p:cNvPr>
            <p:cNvCxnSpPr/>
            <p:nvPr/>
          </p:nvCxnSpPr>
          <p:spPr>
            <a:xfrm>
              <a:off x="-4176334" y="2769631"/>
              <a:ext cx="225215" cy="902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4" name="直線接點 1063">
              <a:extLst>
                <a:ext uri="{FF2B5EF4-FFF2-40B4-BE49-F238E27FC236}">
                  <a16:creationId xmlns:a16="http://schemas.microsoft.com/office/drawing/2014/main" xmlns="" id="{0F7D1071-A6C1-418D-AAAD-38AF230AAFD3}"/>
                </a:ext>
              </a:extLst>
            </p:cNvPr>
            <p:cNvCxnSpPr/>
            <p:nvPr/>
          </p:nvCxnSpPr>
          <p:spPr>
            <a:xfrm>
              <a:off x="-3381798" y="2777941"/>
              <a:ext cx="209763" cy="894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0" name="直線接點 1069">
              <a:extLst>
                <a:ext uri="{FF2B5EF4-FFF2-40B4-BE49-F238E27FC236}">
                  <a16:creationId xmlns:a16="http://schemas.microsoft.com/office/drawing/2014/main" xmlns="" id="{ABFA9502-D1AB-4A76-9F6A-EDBB1CADE439}"/>
                </a:ext>
              </a:extLst>
            </p:cNvPr>
            <p:cNvCxnSpPr/>
            <p:nvPr/>
          </p:nvCxnSpPr>
          <p:spPr>
            <a:xfrm>
              <a:off x="-2603048" y="2769631"/>
              <a:ext cx="222173" cy="902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6" name="直線接點 1075">
              <a:extLst>
                <a:ext uri="{FF2B5EF4-FFF2-40B4-BE49-F238E27FC236}">
                  <a16:creationId xmlns:a16="http://schemas.microsoft.com/office/drawing/2014/main" xmlns="" id="{9242AF23-03C0-4C81-8751-715A3A2CEEE4}"/>
                </a:ext>
              </a:extLst>
            </p:cNvPr>
            <p:cNvCxnSpPr/>
            <p:nvPr/>
          </p:nvCxnSpPr>
          <p:spPr>
            <a:xfrm>
              <a:off x="-1785016" y="2769631"/>
              <a:ext cx="209191" cy="909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2" name="直線接點 1081">
              <a:extLst>
                <a:ext uri="{FF2B5EF4-FFF2-40B4-BE49-F238E27FC236}">
                  <a16:creationId xmlns:a16="http://schemas.microsoft.com/office/drawing/2014/main" xmlns="" id="{50A75412-B54D-4D5A-B2F8-1E340A78C045}"/>
                </a:ext>
              </a:extLst>
            </p:cNvPr>
            <p:cNvCxnSpPr>
              <a:cxnSpLocks/>
            </p:cNvCxnSpPr>
            <p:nvPr/>
          </p:nvCxnSpPr>
          <p:spPr>
            <a:xfrm>
              <a:off x="-990774" y="2763239"/>
              <a:ext cx="202104" cy="9316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6" name="直線接點 1085">
              <a:extLst>
                <a:ext uri="{FF2B5EF4-FFF2-40B4-BE49-F238E27FC236}">
                  <a16:creationId xmlns:a16="http://schemas.microsoft.com/office/drawing/2014/main" xmlns="" id="{E7F55B8C-B492-4842-8988-8E6C155101EB}"/>
                </a:ext>
              </a:extLst>
            </p:cNvPr>
            <p:cNvCxnSpPr/>
            <p:nvPr/>
          </p:nvCxnSpPr>
          <p:spPr>
            <a:xfrm>
              <a:off x="-4188526" y="4302755"/>
              <a:ext cx="220508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9" name="直線接點 3808">
              <a:extLst>
                <a:ext uri="{FF2B5EF4-FFF2-40B4-BE49-F238E27FC236}">
                  <a16:creationId xmlns:a16="http://schemas.microsoft.com/office/drawing/2014/main" xmlns="" id="{15125509-B949-4284-B2A1-8C58F846DA08}"/>
                </a:ext>
              </a:extLst>
            </p:cNvPr>
            <p:cNvCxnSpPr/>
            <p:nvPr/>
          </p:nvCxnSpPr>
          <p:spPr>
            <a:xfrm>
              <a:off x="-3381798" y="4302755"/>
              <a:ext cx="209763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3" name="直線接點 3812">
              <a:extLst>
                <a:ext uri="{FF2B5EF4-FFF2-40B4-BE49-F238E27FC236}">
                  <a16:creationId xmlns:a16="http://schemas.microsoft.com/office/drawing/2014/main" xmlns="" id="{808CF630-2969-4435-BD4C-8A6D36ACDCAB}"/>
                </a:ext>
              </a:extLst>
            </p:cNvPr>
            <p:cNvCxnSpPr/>
            <p:nvPr/>
          </p:nvCxnSpPr>
          <p:spPr>
            <a:xfrm>
              <a:off x="-2579554" y="4302755"/>
              <a:ext cx="198679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5" name="直線接點 3814">
              <a:extLst>
                <a:ext uri="{FF2B5EF4-FFF2-40B4-BE49-F238E27FC236}">
                  <a16:creationId xmlns:a16="http://schemas.microsoft.com/office/drawing/2014/main" xmlns="" id="{91AC1A24-9E9E-4E73-A3E2-6D23512F2810}"/>
                </a:ext>
              </a:extLst>
            </p:cNvPr>
            <p:cNvCxnSpPr/>
            <p:nvPr/>
          </p:nvCxnSpPr>
          <p:spPr>
            <a:xfrm>
              <a:off x="-1794939" y="4302755"/>
              <a:ext cx="219114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9" name="直線接點 3818">
              <a:extLst>
                <a:ext uri="{FF2B5EF4-FFF2-40B4-BE49-F238E27FC236}">
                  <a16:creationId xmlns:a16="http://schemas.microsoft.com/office/drawing/2014/main" xmlns="" id="{EC1FDFE9-5A0C-4C52-B44C-964855133C74}"/>
                </a:ext>
              </a:extLst>
            </p:cNvPr>
            <p:cNvCxnSpPr>
              <a:cxnSpLocks/>
            </p:cNvCxnSpPr>
            <p:nvPr/>
          </p:nvCxnSpPr>
          <p:spPr>
            <a:xfrm>
              <a:off x="-990774" y="4302755"/>
              <a:ext cx="219036" cy="782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9" name="直線接點 3828">
              <a:extLst>
                <a:ext uri="{FF2B5EF4-FFF2-40B4-BE49-F238E27FC236}">
                  <a16:creationId xmlns:a16="http://schemas.microsoft.com/office/drawing/2014/main" xmlns="" id="{4A77E249-E84A-47B2-AED7-4F8EEB6E862E}"/>
                </a:ext>
              </a:extLst>
            </p:cNvPr>
            <p:cNvCxnSpPr/>
            <p:nvPr/>
          </p:nvCxnSpPr>
          <p:spPr>
            <a:xfrm>
              <a:off x="1417247" y="2763239"/>
              <a:ext cx="217905" cy="909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2" name="直線接點 3831">
              <a:extLst>
                <a:ext uri="{FF2B5EF4-FFF2-40B4-BE49-F238E27FC236}">
                  <a16:creationId xmlns:a16="http://schemas.microsoft.com/office/drawing/2014/main" xmlns="" id="{CBB8764D-0036-489D-A805-39B84DE21AED}"/>
                </a:ext>
              </a:extLst>
            </p:cNvPr>
            <p:cNvCxnSpPr/>
            <p:nvPr/>
          </p:nvCxnSpPr>
          <p:spPr>
            <a:xfrm>
              <a:off x="2221486" y="2763239"/>
              <a:ext cx="206801" cy="909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5" name="直線接點 3834">
              <a:extLst>
                <a:ext uri="{FF2B5EF4-FFF2-40B4-BE49-F238E27FC236}">
                  <a16:creationId xmlns:a16="http://schemas.microsoft.com/office/drawing/2014/main" xmlns="" id="{C383C80A-F53C-4A14-AAE3-9861C4542ED7}"/>
                </a:ext>
              </a:extLst>
            </p:cNvPr>
            <p:cNvCxnSpPr/>
            <p:nvPr/>
          </p:nvCxnSpPr>
          <p:spPr>
            <a:xfrm>
              <a:off x="3012117" y="2769631"/>
              <a:ext cx="208183" cy="909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8" name="直線接點 3837">
              <a:extLst>
                <a:ext uri="{FF2B5EF4-FFF2-40B4-BE49-F238E27FC236}">
                  <a16:creationId xmlns:a16="http://schemas.microsoft.com/office/drawing/2014/main" xmlns="" id="{3A7FCEC2-34EC-440B-A243-B7B5CBE98569}"/>
                </a:ext>
              </a:extLst>
            </p:cNvPr>
            <p:cNvCxnSpPr/>
            <p:nvPr/>
          </p:nvCxnSpPr>
          <p:spPr>
            <a:xfrm>
              <a:off x="3810514" y="2769631"/>
              <a:ext cx="204554" cy="909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2" name="直線接點 3841">
              <a:extLst>
                <a:ext uri="{FF2B5EF4-FFF2-40B4-BE49-F238E27FC236}">
                  <a16:creationId xmlns:a16="http://schemas.microsoft.com/office/drawing/2014/main" xmlns="" id="{4C17719D-21CE-459E-8794-9AE8E7835CD0}"/>
                </a:ext>
              </a:extLst>
            </p:cNvPr>
            <p:cNvCxnSpPr/>
            <p:nvPr/>
          </p:nvCxnSpPr>
          <p:spPr>
            <a:xfrm>
              <a:off x="4605050" y="2769631"/>
              <a:ext cx="208105" cy="902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6" name="直線接點 3845">
              <a:extLst>
                <a:ext uri="{FF2B5EF4-FFF2-40B4-BE49-F238E27FC236}">
                  <a16:creationId xmlns:a16="http://schemas.microsoft.com/office/drawing/2014/main" xmlns="" id="{B6737709-8AC0-4DBE-927A-175C1DDFC464}"/>
                </a:ext>
              </a:extLst>
            </p:cNvPr>
            <p:cNvCxnSpPr/>
            <p:nvPr/>
          </p:nvCxnSpPr>
          <p:spPr>
            <a:xfrm>
              <a:off x="5393239" y="2769631"/>
              <a:ext cx="207461" cy="909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9" name="直線接點 3848">
              <a:extLst>
                <a:ext uri="{FF2B5EF4-FFF2-40B4-BE49-F238E27FC236}">
                  <a16:creationId xmlns:a16="http://schemas.microsoft.com/office/drawing/2014/main" xmlns="" id="{9E9E8DD3-5EB4-4DA2-B466-56568E928455}"/>
                </a:ext>
              </a:extLst>
            </p:cNvPr>
            <p:cNvCxnSpPr/>
            <p:nvPr/>
          </p:nvCxnSpPr>
          <p:spPr>
            <a:xfrm>
              <a:off x="6194164" y="2763239"/>
              <a:ext cx="202682" cy="9160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1" name="直線接點 3850">
              <a:extLst>
                <a:ext uri="{FF2B5EF4-FFF2-40B4-BE49-F238E27FC236}">
                  <a16:creationId xmlns:a16="http://schemas.microsoft.com/office/drawing/2014/main" xmlns="" id="{ADAB24A2-B5EE-45AF-97B1-E020743C87D7}"/>
                </a:ext>
              </a:extLst>
            </p:cNvPr>
            <p:cNvCxnSpPr/>
            <p:nvPr/>
          </p:nvCxnSpPr>
          <p:spPr>
            <a:xfrm>
              <a:off x="6988702" y="2777941"/>
              <a:ext cx="201578" cy="9013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5" name="直線接點 3854">
              <a:extLst>
                <a:ext uri="{FF2B5EF4-FFF2-40B4-BE49-F238E27FC236}">
                  <a16:creationId xmlns:a16="http://schemas.microsoft.com/office/drawing/2014/main" xmlns="" id="{A47D7821-8D0A-4C45-B578-44B1FF1D5E22}"/>
                </a:ext>
              </a:extLst>
            </p:cNvPr>
            <p:cNvCxnSpPr/>
            <p:nvPr/>
          </p:nvCxnSpPr>
          <p:spPr>
            <a:xfrm>
              <a:off x="590882" y="2763239"/>
              <a:ext cx="210344" cy="922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7" name="直線接點 3856">
              <a:extLst>
                <a:ext uri="{FF2B5EF4-FFF2-40B4-BE49-F238E27FC236}">
                  <a16:creationId xmlns:a16="http://schemas.microsoft.com/office/drawing/2014/main" xmlns="" id="{E9C7B89B-AEC9-412F-9007-DCC5F1799F12}"/>
                </a:ext>
              </a:extLst>
            </p:cNvPr>
            <p:cNvCxnSpPr/>
            <p:nvPr/>
          </p:nvCxnSpPr>
          <p:spPr>
            <a:xfrm>
              <a:off x="-199799" y="2763239"/>
              <a:ext cx="218156" cy="922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0" name="直線接點 3859">
              <a:extLst>
                <a:ext uri="{FF2B5EF4-FFF2-40B4-BE49-F238E27FC236}">
                  <a16:creationId xmlns:a16="http://schemas.microsoft.com/office/drawing/2014/main" xmlns="" id="{A587EA57-2059-456E-818B-DFC50819FEC3}"/>
                </a:ext>
              </a:extLst>
            </p:cNvPr>
            <p:cNvCxnSpPr/>
            <p:nvPr/>
          </p:nvCxnSpPr>
          <p:spPr>
            <a:xfrm>
              <a:off x="-199799" y="4302755"/>
              <a:ext cx="207009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3" name="直線接點 3862">
              <a:extLst>
                <a:ext uri="{FF2B5EF4-FFF2-40B4-BE49-F238E27FC236}">
                  <a16:creationId xmlns:a16="http://schemas.microsoft.com/office/drawing/2014/main" xmlns="" id="{5FD9B835-77A2-4755-8C71-042A86269D9D}"/>
                </a:ext>
              </a:extLst>
            </p:cNvPr>
            <p:cNvCxnSpPr/>
            <p:nvPr/>
          </p:nvCxnSpPr>
          <p:spPr>
            <a:xfrm>
              <a:off x="590882" y="4302755"/>
              <a:ext cx="210344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5" name="直線接點 3864">
              <a:extLst>
                <a:ext uri="{FF2B5EF4-FFF2-40B4-BE49-F238E27FC236}">
                  <a16:creationId xmlns:a16="http://schemas.microsoft.com/office/drawing/2014/main" xmlns="" id="{BFC3E322-E9D6-4CD1-BCDE-2D0167E40117}"/>
                </a:ext>
              </a:extLst>
            </p:cNvPr>
            <p:cNvCxnSpPr/>
            <p:nvPr/>
          </p:nvCxnSpPr>
          <p:spPr>
            <a:xfrm>
              <a:off x="1426949" y="4302755"/>
              <a:ext cx="189665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8" name="直線接點 3867">
              <a:extLst>
                <a:ext uri="{FF2B5EF4-FFF2-40B4-BE49-F238E27FC236}">
                  <a16:creationId xmlns:a16="http://schemas.microsoft.com/office/drawing/2014/main" xmlns="" id="{58EE607D-E7B0-46AA-973F-D8F09F3ACEF0}"/>
                </a:ext>
              </a:extLst>
            </p:cNvPr>
            <p:cNvCxnSpPr/>
            <p:nvPr/>
          </p:nvCxnSpPr>
          <p:spPr>
            <a:xfrm>
              <a:off x="2213776" y="4302755"/>
              <a:ext cx="214511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2" name="直線接點 3871">
              <a:extLst>
                <a:ext uri="{FF2B5EF4-FFF2-40B4-BE49-F238E27FC236}">
                  <a16:creationId xmlns:a16="http://schemas.microsoft.com/office/drawing/2014/main" xmlns="" id="{A95DD699-2E73-4FA2-9DA5-9F3BC29CED45}"/>
                </a:ext>
              </a:extLst>
            </p:cNvPr>
            <p:cNvCxnSpPr/>
            <p:nvPr/>
          </p:nvCxnSpPr>
          <p:spPr>
            <a:xfrm>
              <a:off x="3012117" y="4302755"/>
              <a:ext cx="208183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4" name="直線接點 3873">
              <a:extLst>
                <a:ext uri="{FF2B5EF4-FFF2-40B4-BE49-F238E27FC236}">
                  <a16:creationId xmlns:a16="http://schemas.microsoft.com/office/drawing/2014/main" xmlns="" id="{A384809C-0D99-42CF-9EC9-F39E30B61BF1}"/>
                </a:ext>
              </a:extLst>
            </p:cNvPr>
            <p:cNvCxnSpPr/>
            <p:nvPr/>
          </p:nvCxnSpPr>
          <p:spPr>
            <a:xfrm>
              <a:off x="3802848" y="4302755"/>
              <a:ext cx="212220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7" name="直線接點 3876">
              <a:extLst>
                <a:ext uri="{FF2B5EF4-FFF2-40B4-BE49-F238E27FC236}">
                  <a16:creationId xmlns:a16="http://schemas.microsoft.com/office/drawing/2014/main" xmlns="" id="{2EADC9AC-69C2-4EB0-924D-033AB183ABD2}"/>
                </a:ext>
              </a:extLst>
            </p:cNvPr>
            <p:cNvCxnSpPr/>
            <p:nvPr/>
          </p:nvCxnSpPr>
          <p:spPr>
            <a:xfrm>
              <a:off x="4605050" y="4302755"/>
              <a:ext cx="200653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0" name="直線接點 3879">
              <a:extLst>
                <a:ext uri="{FF2B5EF4-FFF2-40B4-BE49-F238E27FC236}">
                  <a16:creationId xmlns:a16="http://schemas.microsoft.com/office/drawing/2014/main" xmlns="" id="{B7458F4B-DD5D-43FB-91F0-8EB7ABA73256}"/>
                </a:ext>
              </a:extLst>
            </p:cNvPr>
            <p:cNvCxnSpPr/>
            <p:nvPr/>
          </p:nvCxnSpPr>
          <p:spPr>
            <a:xfrm>
              <a:off x="5393239" y="4302755"/>
              <a:ext cx="207461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2" name="直線接點 3881">
              <a:extLst>
                <a:ext uri="{FF2B5EF4-FFF2-40B4-BE49-F238E27FC236}">
                  <a16:creationId xmlns:a16="http://schemas.microsoft.com/office/drawing/2014/main" xmlns="" id="{A2E72AF6-74FE-4631-8811-1E946F4806CE}"/>
                </a:ext>
              </a:extLst>
            </p:cNvPr>
            <p:cNvCxnSpPr/>
            <p:nvPr/>
          </p:nvCxnSpPr>
          <p:spPr>
            <a:xfrm>
              <a:off x="6185241" y="4302755"/>
              <a:ext cx="211605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4" name="直線接點 3883">
              <a:extLst>
                <a:ext uri="{FF2B5EF4-FFF2-40B4-BE49-F238E27FC236}">
                  <a16:creationId xmlns:a16="http://schemas.microsoft.com/office/drawing/2014/main" xmlns="" id="{F349A2E4-98F0-46DA-8F49-C55D1CD997E0}"/>
                </a:ext>
              </a:extLst>
            </p:cNvPr>
            <p:cNvCxnSpPr/>
            <p:nvPr/>
          </p:nvCxnSpPr>
          <p:spPr>
            <a:xfrm>
              <a:off x="6980992" y="4302755"/>
              <a:ext cx="209288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6" name="直線接點 3885">
              <a:extLst>
                <a:ext uri="{FF2B5EF4-FFF2-40B4-BE49-F238E27FC236}">
                  <a16:creationId xmlns:a16="http://schemas.microsoft.com/office/drawing/2014/main" xmlns="" id="{550FAE71-5108-431F-88D8-3BF0F3198405}"/>
                </a:ext>
              </a:extLst>
            </p:cNvPr>
            <p:cNvCxnSpPr/>
            <p:nvPr/>
          </p:nvCxnSpPr>
          <p:spPr>
            <a:xfrm>
              <a:off x="7816793" y="4302755"/>
              <a:ext cx="206787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8" name="直線接點 3887">
              <a:extLst>
                <a:ext uri="{FF2B5EF4-FFF2-40B4-BE49-F238E27FC236}">
                  <a16:creationId xmlns:a16="http://schemas.microsoft.com/office/drawing/2014/main" xmlns="" id="{BDC7E4BE-BFFE-4ABD-8E13-7AEDDEEE13CC}"/>
                </a:ext>
              </a:extLst>
            </p:cNvPr>
            <p:cNvCxnSpPr/>
            <p:nvPr/>
          </p:nvCxnSpPr>
          <p:spPr>
            <a:xfrm>
              <a:off x="8615184" y="4302755"/>
              <a:ext cx="193618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0" name="直線接點 3889">
              <a:extLst>
                <a:ext uri="{FF2B5EF4-FFF2-40B4-BE49-F238E27FC236}">
                  <a16:creationId xmlns:a16="http://schemas.microsoft.com/office/drawing/2014/main" xmlns="" id="{0DE658D2-4347-409B-928E-58510488AFF6}"/>
                </a:ext>
              </a:extLst>
            </p:cNvPr>
            <p:cNvCxnSpPr/>
            <p:nvPr/>
          </p:nvCxnSpPr>
          <p:spPr>
            <a:xfrm>
              <a:off x="9416474" y="4302755"/>
              <a:ext cx="203042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2" name="直線接點 3891">
              <a:extLst>
                <a:ext uri="{FF2B5EF4-FFF2-40B4-BE49-F238E27FC236}">
                  <a16:creationId xmlns:a16="http://schemas.microsoft.com/office/drawing/2014/main" xmlns="" id="{2BC32B98-BDC4-4FF7-AB77-3FEDD8821B41}"/>
                </a:ext>
              </a:extLst>
            </p:cNvPr>
            <p:cNvCxnSpPr/>
            <p:nvPr/>
          </p:nvCxnSpPr>
          <p:spPr>
            <a:xfrm>
              <a:off x="10198429" y="4302755"/>
              <a:ext cx="215117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4" name="直線接點 3893">
              <a:extLst>
                <a:ext uri="{FF2B5EF4-FFF2-40B4-BE49-F238E27FC236}">
                  <a16:creationId xmlns:a16="http://schemas.microsoft.com/office/drawing/2014/main" xmlns="" id="{A6993452-9409-4BFC-93F2-E6FDE7A70A30}"/>
                </a:ext>
              </a:extLst>
            </p:cNvPr>
            <p:cNvCxnSpPr/>
            <p:nvPr/>
          </p:nvCxnSpPr>
          <p:spPr>
            <a:xfrm>
              <a:off x="10998791" y="4302755"/>
              <a:ext cx="203722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6" name="直線接點 3895">
              <a:extLst>
                <a:ext uri="{FF2B5EF4-FFF2-40B4-BE49-F238E27FC236}">
                  <a16:creationId xmlns:a16="http://schemas.microsoft.com/office/drawing/2014/main" xmlns="" id="{1F16EB6C-3D72-4868-8635-9B8ADE7FBC19}"/>
                </a:ext>
              </a:extLst>
            </p:cNvPr>
            <p:cNvCxnSpPr/>
            <p:nvPr/>
          </p:nvCxnSpPr>
          <p:spPr>
            <a:xfrm>
              <a:off x="11793328" y="4302755"/>
              <a:ext cx="210180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8" name="直線接點 3897">
              <a:extLst>
                <a:ext uri="{FF2B5EF4-FFF2-40B4-BE49-F238E27FC236}">
                  <a16:creationId xmlns:a16="http://schemas.microsoft.com/office/drawing/2014/main" xmlns="" id="{92D9D139-0C1E-4808-B690-ECFE4CA7AFDA}"/>
                </a:ext>
              </a:extLst>
            </p:cNvPr>
            <p:cNvCxnSpPr/>
            <p:nvPr/>
          </p:nvCxnSpPr>
          <p:spPr>
            <a:xfrm>
              <a:off x="12584009" y="4302755"/>
              <a:ext cx="204004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0" name="直線接點 3899">
              <a:extLst>
                <a:ext uri="{FF2B5EF4-FFF2-40B4-BE49-F238E27FC236}">
                  <a16:creationId xmlns:a16="http://schemas.microsoft.com/office/drawing/2014/main" xmlns="" id="{2C43220E-5E46-4569-93DC-D609AD902A88}"/>
                </a:ext>
              </a:extLst>
            </p:cNvPr>
            <p:cNvCxnSpPr/>
            <p:nvPr/>
          </p:nvCxnSpPr>
          <p:spPr>
            <a:xfrm>
              <a:off x="13380703" y="4302755"/>
              <a:ext cx="201168" cy="764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2" name="直線接點 3901">
              <a:extLst>
                <a:ext uri="{FF2B5EF4-FFF2-40B4-BE49-F238E27FC236}">
                  <a16:creationId xmlns:a16="http://schemas.microsoft.com/office/drawing/2014/main" xmlns="" id="{3C647843-1F45-4F27-BC59-97091170E055}"/>
                </a:ext>
              </a:extLst>
            </p:cNvPr>
            <p:cNvCxnSpPr/>
            <p:nvPr/>
          </p:nvCxnSpPr>
          <p:spPr>
            <a:xfrm>
              <a:off x="14210758" y="4302755"/>
              <a:ext cx="201202" cy="782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2" name="直線接點 1151">
              <a:extLst>
                <a:ext uri="{FF2B5EF4-FFF2-40B4-BE49-F238E27FC236}">
                  <a16:creationId xmlns:a16="http://schemas.microsoft.com/office/drawing/2014/main" xmlns="" id="{1946CDB3-4E28-4565-A148-8ACD0F96DBFE}"/>
                </a:ext>
              </a:extLst>
            </p:cNvPr>
            <p:cNvCxnSpPr/>
            <p:nvPr/>
          </p:nvCxnSpPr>
          <p:spPr>
            <a:xfrm>
              <a:off x="15005294" y="4302755"/>
              <a:ext cx="209441" cy="764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4" name="直線接點 1153">
              <a:extLst>
                <a:ext uri="{FF2B5EF4-FFF2-40B4-BE49-F238E27FC236}">
                  <a16:creationId xmlns:a16="http://schemas.microsoft.com/office/drawing/2014/main" xmlns="" id="{2AB57F45-9B5C-4AA7-B681-B2E27CEB73FF}"/>
                </a:ext>
              </a:extLst>
            </p:cNvPr>
            <p:cNvCxnSpPr/>
            <p:nvPr/>
          </p:nvCxnSpPr>
          <p:spPr>
            <a:xfrm>
              <a:off x="15799829" y="4302755"/>
              <a:ext cx="205059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6" name="直線接點 1155">
              <a:extLst>
                <a:ext uri="{FF2B5EF4-FFF2-40B4-BE49-F238E27FC236}">
                  <a16:creationId xmlns:a16="http://schemas.microsoft.com/office/drawing/2014/main" xmlns="" id="{48561A9D-3BF7-4FCC-897F-BD8FF2DB0932}"/>
                </a:ext>
              </a:extLst>
            </p:cNvPr>
            <p:cNvCxnSpPr/>
            <p:nvPr/>
          </p:nvCxnSpPr>
          <p:spPr>
            <a:xfrm>
              <a:off x="16583688" y="4302755"/>
              <a:ext cx="214683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8" name="直線接點 1157">
              <a:extLst>
                <a:ext uri="{FF2B5EF4-FFF2-40B4-BE49-F238E27FC236}">
                  <a16:creationId xmlns:a16="http://schemas.microsoft.com/office/drawing/2014/main" xmlns="" id="{03308A6C-B487-4848-9314-447E79823065}"/>
                </a:ext>
              </a:extLst>
            </p:cNvPr>
            <p:cNvCxnSpPr/>
            <p:nvPr/>
          </p:nvCxnSpPr>
          <p:spPr>
            <a:xfrm>
              <a:off x="17388901" y="4302755"/>
              <a:ext cx="200039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8" name="直線接點 1357">
              <a:extLst>
                <a:ext uri="{FF2B5EF4-FFF2-40B4-BE49-F238E27FC236}">
                  <a16:creationId xmlns:a16="http://schemas.microsoft.com/office/drawing/2014/main" xmlns="" id="{EBE20B44-D9CC-4DE4-A3B9-8E8145304916}"/>
                </a:ext>
              </a:extLst>
            </p:cNvPr>
            <p:cNvCxnSpPr/>
            <p:nvPr/>
          </p:nvCxnSpPr>
          <p:spPr>
            <a:xfrm>
              <a:off x="18183437" y="4302755"/>
              <a:ext cx="204004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0" name="直線接點 1359">
              <a:extLst>
                <a:ext uri="{FF2B5EF4-FFF2-40B4-BE49-F238E27FC236}">
                  <a16:creationId xmlns:a16="http://schemas.microsoft.com/office/drawing/2014/main" xmlns="" id="{A242AFC5-4D12-4408-9AF8-686438E4B847}"/>
                </a:ext>
              </a:extLst>
            </p:cNvPr>
            <p:cNvCxnSpPr/>
            <p:nvPr/>
          </p:nvCxnSpPr>
          <p:spPr>
            <a:xfrm>
              <a:off x="18977973" y="4302755"/>
              <a:ext cx="205377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2" name="直線接點 1361">
              <a:extLst>
                <a:ext uri="{FF2B5EF4-FFF2-40B4-BE49-F238E27FC236}">
                  <a16:creationId xmlns:a16="http://schemas.microsoft.com/office/drawing/2014/main" xmlns="" id="{109590E7-21EA-43C3-A405-524A93DBEC1D}"/>
                </a:ext>
              </a:extLst>
            </p:cNvPr>
            <p:cNvCxnSpPr/>
            <p:nvPr/>
          </p:nvCxnSpPr>
          <p:spPr>
            <a:xfrm>
              <a:off x="19768655" y="4302755"/>
              <a:ext cx="206867" cy="745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4" name="直線接點 1363">
              <a:extLst>
                <a:ext uri="{FF2B5EF4-FFF2-40B4-BE49-F238E27FC236}">
                  <a16:creationId xmlns:a16="http://schemas.microsoft.com/office/drawing/2014/main" xmlns="" id="{C07E198C-54C6-4A1D-BAE2-0F46E0840664}"/>
                </a:ext>
              </a:extLst>
            </p:cNvPr>
            <p:cNvCxnSpPr/>
            <p:nvPr/>
          </p:nvCxnSpPr>
          <p:spPr>
            <a:xfrm flipH="1">
              <a:off x="11558587" y="4302755"/>
              <a:ext cx="6624850" cy="764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直線接點 1365">
              <a:extLst>
                <a:ext uri="{FF2B5EF4-FFF2-40B4-BE49-F238E27FC236}">
                  <a16:creationId xmlns:a16="http://schemas.microsoft.com/office/drawing/2014/main" xmlns="" id="{4CEA8ED6-186E-426D-A8FD-DC35C7F2FEA6}"/>
                </a:ext>
              </a:extLst>
            </p:cNvPr>
            <p:cNvCxnSpPr/>
            <p:nvPr/>
          </p:nvCxnSpPr>
          <p:spPr>
            <a:xfrm flipH="1">
              <a:off x="12357062" y="4302755"/>
              <a:ext cx="6620911" cy="764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直線接點 1367">
              <a:extLst>
                <a:ext uri="{FF2B5EF4-FFF2-40B4-BE49-F238E27FC236}">
                  <a16:creationId xmlns:a16="http://schemas.microsoft.com/office/drawing/2014/main" xmlns="" id="{C322ABC0-C978-48DD-BDAD-DA938C148F1D}"/>
                </a:ext>
              </a:extLst>
            </p:cNvPr>
            <p:cNvCxnSpPr/>
            <p:nvPr/>
          </p:nvCxnSpPr>
          <p:spPr>
            <a:xfrm flipH="1">
              <a:off x="13150827" y="4302755"/>
              <a:ext cx="6617828" cy="764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0" name="直線接點 1369">
              <a:extLst>
                <a:ext uri="{FF2B5EF4-FFF2-40B4-BE49-F238E27FC236}">
                  <a16:creationId xmlns:a16="http://schemas.microsoft.com/office/drawing/2014/main" xmlns="" id="{2A277746-B51E-4122-996C-87F71F9667FB}"/>
                </a:ext>
              </a:extLst>
            </p:cNvPr>
            <p:cNvCxnSpPr/>
            <p:nvPr/>
          </p:nvCxnSpPr>
          <p:spPr>
            <a:xfrm>
              <a:off x="14997583" y="5674356"/>
              <a:ext cx="217152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2" name="直線接點 1371">
              <a:extLst>
                <a:ext uri="{FF2B5EF4-FFF2-40B4-BE49-F238E27FC236}">
                  <a16:creationId xmlns:a16="http://schemas.microsoft.com/office/drawing/2014/main" xmlns="" id="{6FF11A85-390E-43AF-93FB-A7139EA4C100}"/>
                </a:ext>
              </a:extLst>
            </p:cNvPr>
            <p:cNvCxnSpPr/>
            <p:nvPr/>
          </p:nvCxnSpPr>
          <p:spPr>
            <a:xfrm>
              <a:off x="15790699" y="5674356"/>
              <a:ext cx="221077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4" name="直線接點 1373">
              <a:extLst>
                <a:ext uri="{FF2B5EF4-FFF2-40B4-BE49-F238E27FC236}">
                  <a16:creationId xmlns:a16="http://schemas.microsoft.com/office/drawing/2014/main" xmlns="" id="{CF337C01-B02A-4486-AA10-7B9C69A59378}"/>
                </a:ext>
              </a:extLst>
            </p:cNvPr>
            <p:cNvCxnSpPr/>
            <p:nvPr/>
          </p:nvCxnSpPr>
          <p:spPr>
            <a:xfrm>
              <a:off x="16583688" y="5674356"/>
              <a:ext cx="222123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4" name="直線接點 3903">
              <a:extLst>
                <a:ext uri="{FF2B5EF4-FFF2-40B4-BE49-F238E27FC236}">
                  <a16:creationId xmlns:a16="http://schemas.microsoft.com/office/drawing/2014/main" xmlns="" id="{118CD692-2B4A-4CBD-977F-106FD59512F8}"/>
                </a:ext>
              </a:extLst>
            </p:cNvPr>
            <p:cNvCxnSpPr/>
            <p:nvPr/>
          </p:nvCxnSpPr>
          <p:spPr>
            <a:xfrm>
              <a:off x="17388901" y="5674356"/>
              <a:ext cx="200039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6" name="直線接點 3905">
              <a:extLst>
                <a:ext uri="{FF2B5EF4-FFF2-40B4-BE49-F238E27FC236}">
                  <a16:creationId xmlns:a16="http://schemas.microsoft.com/office/drawing/2014/main" xmlns="" id="{0B0FDE06-CB3D-4D3F-8115-AED47CE5D554}"/>
                </a:ext>
              </a:extLst>
            </p:cNvPr>
            <p:cNvCxnSpPr/>
            <p:nvPr/>
          </p:nvCxnSpPr>
          <p:spPr>
            <a:xfrm>
              <a:off x="18183437" y="5674356"/>
              <a:ext cx="204004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8" name="直線接點 3907">
              <a:extLst>
                <a:ext uri="{FF2B5EF4-FFF2-40B4-BE49-F238E27FC236}">
                  <a16:creationId xmlns:a16="http://schemas.microsoft.com/office/drawing/2014/main" xmlns="" id="{04073F04-BB56-4BB0-8243-27C9F907AB7B}"/>
                </a:ext>
              </a:extLst>
            </p:cNvPr>
            <p:cNvCxnSpPr/>
            <p:nvPr/>
          </p:nvCxnSpPr>
          <p:spPr>
            <a:xfrm>
              <a:off x="14203048" y="5674356"/>
              <a:ext cx="208912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0" name="直線接點 3909">
              <a:extLst>
                <a:ext uri="{FF2B5EF4-FFF2-40B4-BE49-F238E27FC236}">
                  <a16:creationId xmlns:a16="http://schemas.microsoft.com/office/drawing/2014/main" xmlns="" id="{31F9EBA3-D8E8-424A-BE62-FDEEFFB79E0B}"/>
                </a:ext>
              </a:extLst>
            </p:cNvPr>
            <p:cNvCxnSpPr/>
            <p:nvPr/>
          </p:nvCxnSpPr>
          <p:spPr>
            <a:xfrm>
              <a:off x="13364273" y="5674356"/>
              <a:ext cx="224858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2" name="直線接點 3911">
              <a:extLst>
                <a:ext uri="{FF2B5EF4-FFF2-40B4-BE49-F238E27FC236}">
                  <a16:creationId xmlns:a16="http://schemas.microsoft.com/office/drawing/2014/main" xmlns="" id="{21A7D6B2-2A41-4D34-B0FB-2D9D63EAA24E}"/>
                </a:ext>
              </a:extLst>
            </p:cNvPr>
            <p:cNvCxnSpPr/>
            <p:nvPr/>
          </p:nvCxnSpPr>
          <p:spPr>
            <a:xfrm>
              <a:off x="18977973" y="5674356"/>
              <a:ext cx="205377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4" name="直線接點 3913">
              <a:extLst>
                <a:ext uri="{FF2B5EF4-FFF2-40B4-BE49-F238E27FC236}">
                  <a16:creationId xmlns:a16="http://schemas.microsoft.com/office/drawing/2014/main" xmlns="" id="{FB42895E-BF6F-4405-9E78-03A131A5BF2B}"/>
                </a:ext>
              </a:extLst>
            </p:cNvPr>
            <p:cNvCxnSpPr/>
            <p:nvPr/>
          </p:nvCxnSpPr>
          <p:spPr>
            <a:xfrm>
              <a:off x="19761132" y="5674356"/>
              <a:ext cx="214390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6" name="直線接點 3915">
              <a:extLst>
                <a:ext uri="{FF2B5EF4-FFF2-40B4-BE49-F238E27FC236}">
                  <a16:creationId xmlns:a16="http://schemas.microsoft.com/office/drawing/2014/main" xmlns="" id="{99BBFBA2-A5F0-4702-9FDE-142EDAAD6D4F}"/>
                </a:ext>
              </a:extLst>
            </p:cNvPr>
            <p:cNvCxnSpPr/>
            <p:nvPr/>
          </p:nvCxnSpPr>
          <p:spPr>
            <a:xfrm>
              <a:off x="-4970870" y="5674356"/>
              <a:ext cx="213450" cy="795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8" name="直線接點 3917">
              <a:extLst>
                <a:ext uri="{FF2B5EF4-FFF2-40B4-BE49-F238E27FC236}">
                  <a16:creationId xmlns:a16="http://schemas.microsoft.com/office/drawing/2014/main" xmlns="" id="{4EB1E267-AC02-4BE6-8BD9-3B4C5EBECC9D}"/>
                </a:ext>
              </a:extLst>
            </p:cNvPr>
            <p:cNvCxnSpPr/>
            <p:nvPr/>
          </p:nvCxnSpPr>
          <p:spPr>
            <a:xfrm>
              <a:off x="-4168624" y="5674356"/>
              <a:ext cx="217505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0" name="直線接點 3919">
              <a:extLst>
                <a:ext uri="{FF2B5EF4-FFF2-40B4-BE49-F238E27FC236}">
                  <a16:creationId xmlns:a16="http://schemas.microsoft.com/office/drawing/2014/main" xmlns="" id="{02FCC56F-9E71-401E-96CA-06D89A1112B0}"/>
                </a:ext>
              </a:extLst>
            </p:cNvPr>
            <p:cNvCxnSpPr/>
            <p:nvPr/>
          </p:nvCxnSpPr>
          <p:spPr>
            <a:xfrm>
              <a:off x="-3374088" y="5674356"/>
              <a:ext cx="215181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2" name="直線接點 3921">
              <a:extLst>
                <a:ext uri="{FF2B5EF4-FFF2-40B4-BE49-F238E27FC236}">
                  <a16:creationId xmlns:a16="http://schemas.microsoft.com/office/drawing/2014/main" xmlns="" id="{CE26E0A3-7431-4569-A519-C4CF60BAAB94}"/>
                </a:ext>
              </a:extLst>
            </p:cNvPr>
            <p:cNvCxnSpPr>
              <a:cxnSpLocks/>
            </p:cNvCxnSpPr>
            <p:nvPr/>
          </p:nvCxnSpPr>
          <p:spPr>
            <a:xfrm>
              <a:off x="-2579554" y="5674356"/>
              <a:ext cx="214030" cy="795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4" name="直線接點 3923">
              <a:extLst>
                <a:ext uri="{FF2B5EF4-FFF2-40B4-BE49-F238E27FC236}">
                  <a16:creationId xmlns:a16="http://schemas.microsoft.com/office/drawing/2014/main" xmlns="" id="{3E8F990C-D8A9-410D-A0BD-BE26586350E0}"/>
                </a:ext>
              </a:extLst>
            </p:cNvPr>
            <p:cNvCxnSpPr/>
            <p:nvPr/>
          </p:nvCxnSpPr>
          <p:spPr>
            <a:xfrm>
              <a:off x="-1794939" y="5674356"/>
              <a:ext cx="219114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7" name="直線接點 3926">
              <a:extLst>
                <a:ext uri="{FF2B5EF4-FFF2-40B4-BE49-F238E27FC236}">
                  <a16:creationId xmlns:a16="http://schemas.microsoft.com/office/drawing/2014/main" xmlns="" id="{C0E21391-1050-468C-8152-28811A5971E8}"/>
                </a:ext>
              </a:extLst>
            </p:cNvPr>
            <p:cNvCxnSpPr/>
            <p:nvPr/>
          </p:nvCxnSpPr>
          <p:spPr>
            <a:xfrm>
              <a:off x="-990774" y="5674356"/>
              <a:ext cx="219036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9" name="直線接點 3928">
              <a:extLst>
                <a:ext uri="{FF2B5EF4-FFF2-40B4-BE49-F238E27FC236}">
                  <a16:creationId xmlns:a16="http://schemas.microsoft.com/office/drawing/2014/main" xmlns="" id="{AB65F30D-02FC-44EA-81E1-4B967EFD4470}"/>
                </a:ext>
              </a:extLst>
            </p:cNvPr>
            <p:cNvCxnSpPr/>
            <p:nvPr/>
          </p:nvCxnSpPr>
          <p:spPr>
            <a:xfrm>
              <a:off x="-199799" y="5674356"/>
              <a:ext cx="225860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1" name="直線接點 3930">
              <a:extLst>
                <a:ext uri="{FF2B5EF4-FFF2-40B4-BE49-F238E27FC236}">
                  <a16:creationId xmlns:a16="http://schemas.microsoft.com/office/drawing/2014/main" xmlns="" id="{825E88B5-23CE-40C1-9F78-00C3E32B0C82}"/>
                </a:ext>
              </a:extLst>
            </p:cNvPr>
            <p:cNvCxnSpPr/>
            <p:nvPr/>
          </p:nvCxnSpPr>
          <p:spPr>
            <a:xfrm>
              <a:off x="598592" y="5674356"/>
              <a:ext cx="210754" cy="774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3" name="直線接點 3932">
              <a:extLst>
                <a:ext uri="{FF2B5EF4-FFF2-40B4-BE49-F238E27FC236}">
                  <a16:creationId xmlns:a16="http://schemas.microsoft.com/office/drawing/2014/main" xmlns="" id="{E7A425EC-8106-42D9-9994-6103F5B95459}"/>
                </a:ext>
              </a:extLst>
            </p:cNvPr>
            <p:cNvCxnSpPr/>
            <p:nvPr/>
          </p:nvCxnSpPr>
          <p:spPr>
            <a:xfrm>
              <a:off x="1417247" y="5674356"/>
              <a:ext cx="217905" cy="7759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5" name="直線接點 3934">
              <a:extLst>
                <a:ext uri="{FF2B5EF4-FFF2-40B4-BE49-F238E27FC236}">
                  <a16:creationId xmlns:a16="http://schemas.microsoft.com/office/drawing/2014/main" xmlns="" id="{1C4786A9-BD70-4930-8292-BD253A420EB0}"/>
                </a:ext>
              </a:extLst>
            </p:cNvPr>
            <p:cNvCxnSpPr/>
            <p:nvPr/>
          </p:nvCxnSpPr>
          <p:spPr>
            <a:xfrm>
              <a:off x="2213776" y="5674356"/>
              <a:ext cx="214511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1" name="直線接點 3940">
              <a:extLst>
                <a:ext uri="{FF2B5EF4-FFF2-40B4-BE49-F238E27FC236}">
                  <a16:creationId xmlns:a16="http://schemas.microsoft.com/office/drawing/2014/main" xmlns="" id="{D972C65E-3093-4FA6-B5AD-AD661CAC79AA}"/>
                </a:ext>
              </a:extLst>
            </p:cNvPr>
            <p:cNvCxnSpPr>
              <a:cxnSpLocks/>
            </p:cNvCxnSpPr>
            <p:nvPr/>
          </p:nvCxnSpPr>
          <p:spPr>
            <a:xfrm>
              <a:off x="3005466" y="5674356"/>
              <a:ext cx="214834" cy="774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4" name="直線接點 3943">
              <a:extLst>
                <a:ext uri="{FF2B5EF4-FFF2-40B4-BE49-F238E27FC236}">
                  <a16:creationId xmlns:a16="http://schemas.microsoft.com/office/drawing/2014/main" xmlns="" id="{8B27A4C2-C209-4D4E-A921-301F8A3FC43A}"/>
                </a:ext>
              </a:extLst>
            </p:cNvPr>
            <p:cNvCxnSpPr/>
            <p:nvPr/>
          </p:nvCxnSpPr>
          <p:spPr>
            <a:xfrm>
              <a:off x="3802848" y="5674356"/>
              <a:ext cx="212220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6" name="直線接點 3945">
              <a:extLst>
                <a:ext uri="{FF2B5EF4-FFF2-40B4-BE49-F238E27FC236}">
                  <a16:creationId xmlns:a16="http://schemas.microsoft.com/office/drawing/2014/main" xmlns="" id="{FB65AE05-D9D1-4A77-B138-E5CCFB680E91}"/>
                </a:ext>
              </a:extLst>
            </p:cNvPr>
            <p:cNvCxnSpPr/>
            <p:nvPr/>
          </p:nvCxnSpPr>
          <p:spPr>
            <a:xfrm>
              <a:off x="4591785" y="5674356"/>
              <a:ext cx="221370" cy="774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8" name="直線接點 3947">
              <a:extLst>
                <a:ext uri="{FF2B5EF4-FFF2-40B4-BE49-F238E27FC236}">
                  <a16:creationId xmlns:a16="http://schemas.microsoft.com/office/drawing/2014/main" xmlns="" id="{0447A4A1-942F-476E-A33D-6C1A7ED45B2F}"/>
                </a:ext>
              </a:extLst>
            </p:cNvPr>
            <p:cNvCxnSpPr/>
            <p:nvPr/>
          </p:nvCxnSpPr>
          <p:spPr>
            <a:xfrm>
              <a:off x="5393239" y="5674356"/>
              <a:ext cx="216034" cy="774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0" name="直線接點 3949">
              <a:extLst>
                <a:ext uri="{FF2B5EF4-FFF2-40B4-BE49-F238E27FC236}">
                  <a16:creationId xmlns:a16="http://schemas.microsoft.com/office/drawing/2014/main" xmlns="" id="{21485BFA-8E61-4AAC-8C52-79BE89B48B55}"/>
                </a:ext>
              </a:extLst>
            </p:cNvPr>
            <p:cNvCxnSpPr/>
            <p:nvPr/>
          </p:nvCxnSpPr>
          <p:spPr>
            <a:xfrm>
              <a:off x="6980992" y="5674356"/>
              <a:ext cx="221615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2" name="直線接點 3951">
              <a:extLst>
                <a:ext uri="{FF2B5EF4-FFF2-40B4-BE49-F238E27FC236}">
                  <a16:creationId xmlns:a16="http://schemas.microsoft.com/office/drawing/2014/main" xmlns="" id="{667E788D-B964-4330-ADB0-CFCF476E4004}"/>
                </a:ext>
              </a:extLst>
            </p:cNvPr>
            <p:cNvCxnSpPr/>
            <p:nvPr/>
          </p:nvCxnSpPr>
          <p:spPr>
            <a:xfrm>
              <a:off x="7816793" y="5674356"/>
              <a:ext cx="206787" cy="774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4" name="直線接點 3953">
              <a:extLst>
                <a:ext uri="{FF2B5EF4-FFF2-40B4-BE49-F238E27FC236}">
                  <a16:creationId xmlns:a16="http://schemas.microsoft.com/office/drawing/2014/main" xmlns="" id="{2F2FFDAF-3FA4-4373-846F-B9CD9C0A83A0}"/>
                </a:ext>
              </a:extLst>
            </p:cNvPr>
            <p:cNvCxnSpPr/>
            <p:nvPr/>
          </p:nvCxnSpPr>
          <p:spPr>
            <a:xfrm>
              <a:off x="8615184" y="5674356"/>
              <a:ext cx="215704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6" name="直線接點 3955">
              <a:extLst>
                <a:ext uri="{FF2B5EF4-FFF2-40B4-BE49-F238E27FC236}">
                  <a16:creationId xmlns:a16="http://schemas.microsoft.com/office/drawing/2014/main" xmlns="" id="{75395DFA-29E2-4D2D-8E22-A500736BAE68}"/>
                </a:ext>
              </a:extLst>
            </p:cNvPr>
            <p:cNvCxnSpPr/>
            <p:nvPr/>
          </p:nvCxnSpPr>
          <p:spPr>
            <a:xfrm>
              <a:off x="6194164" y="5674356"/>
              <a:ext cx="209791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8" name="直線接點 3957">
              <a:extLst>
                <a:ext uri="{FF2B5EF4-FFF2-40B4-BE49-F238E27FC236}">
                  <a16:creationId xmlns:a16="http://schemas.microsoft.com/office/drawing/2014/main" xmlns="" id="{1FFFA463-C5F4-4CF1-AED4-065970A39F02}"/>
                </a:ext>
              </a:extLst>
            </p:cNvPr>
            <p:cNvCxnSpPr/>
            <p:nvPr/>
          </p:nvCxnSpPr>
          <p:spPr>
            <a:xfrm>
              <a:off x="9402010" y="5674356"/>
              <a:ext cx="217506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0" name="直線接點 3959">
              <a:extLst>
                <a:ext uri="{FF2B5EF4-FFF2-40B4-BE49-F238E27FC236}">
                  <a16:creationId xmlns:a16="http://schemas.microsoft.com/office/drawing/2014/main" xmlns="" id="{CE98BCEC-C05C-4CB4-8191-07B99C741AF6}"/>
                </a:ext>
              </a:extLst>
            </p:cNvPr>
            <p:cNvCxnSpPr/>
            <p:nvPr/>
          </p:nvCxnSpPr>
          <p:spPr>
            <a:xfrm>
              <a:off x="10198429" y="5674356"/>
              <a:ext cx="215117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2" name="直線接點 3961">
              <a:extLst>
                <a:ext uri="{FF2B5EF4-FFF2-40B4-BE49-F238E27FC236}">
                  <a16:creationId xmlns:a16="http://schemas.microsoft.com/office/drawing/2014/main" xmlns="" id="{F03DF6C4-FCBC-40CD-8022-D9F3D4C57351}"/>
                </a:ext>
              </a:extLst>
            </p:cNvPr>
            <p:cNvCxnSpPr/>
            <p:nvPr/>
          </p:nvCxnSpPr>
          <p:spPr>
            <a:xfrm>
              <a:off x="11784196" y="5674356"/>
              <a:ext cx="210334" cy="759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4" name="直線接點 3963">
              <a:extLst>
                <a:ext uri="{FF2B5EF4-FFF2-40B4-BE49-F238E27FC236}">
                  <a16:creationId xmlns:a16="http://schemas.microsoft.com/office/drawing/2014/main" xmlns="" id="{597C47E3-7F61-47A2-9971-BADBAA13F2E9}"/>
                </a:ext>
              </a:extLst>
            </p:cNvPr>
            <p:cNvCxnSpPr/>
            <p:nvPr/>
          </p:nvCxnSpPr>
          <p:spPr>
            <a:xfrm>
              <a:off x="12584009" y="5674356"/>
              <a:ext cx="216658" cy="774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6" name="直線接點 3965">
              <a:extLst>
                <a:ext uri="{FF2B5EF4-FFF2-40B4-BE49-F238E27FC236}">
                  <a16:creationId xmlns:a16="http://schemas.microsoft.com/office/drawing/2014/main" xmlns="" id="{96C9B699-9B1F-402E-A2E4-1B02915A5D9A}"/>
                </a:ext>
              </a:extLst>
            </p:cNvPr>
            <p:cNvCxnSpPr/>
            <p:nvPr/>
          </p:nvCxnSpPr>
          <p:spPr>
            <a:xfrm>
              <a:off x="10983870" y="5657850"/>
              <a:ext cx="218643" cy="776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0" name="文字方塊 1919">
                  <a:extLst>
                    <a:ext uri="{FF2B5EF4-FFF2-40B4-BE49-F238E27FC236}">
                      <a16:creationId xmlns:a16="http://schemas.microsoft.com/office/drawing/2014/main" xmlns="" id="{2812DBB1-29A3-45EC-952A-6BD2DC01985D}"/>
                    </a:ext>
                  </a:extLst>
                </p:cNvPr>
                <p:cNvSpPr txBox="1"/>
                <p:nvPr/>
              </p:nvSpPr>
              <p:spPr>
                <a:xfrm>
                  <a:off x="-5099092" y="7033480"/>
                  <a:ext cx="4097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20" name="文字方塊 1919">
                  <a:extLst>
                    <a:ext uri="{FF2B5EF4-FFF2-40B4-BE49-F238E27FC236}">
                      <a16:creationId xmlns:a16="http://schemas.microsoft.com/office/drawing/2014/main" id="{2812DBB1-29A3-45EC-952A-6BD2DC019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099092" y="7033480"/>
                  <a:ext cx="409728" cy="276999"/>
                </a:xfrm>
                <a:prstGeom prst="rect">
                  <a:avLst/>
                </a:prstGeom>
                <a:blipFill>
                  <a:blip r:embed="rId35"/>
                  <a:stretch>
                    <a:fillRect l="-13433" r="-5970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2" name="文字方塊 1921">
                  <a:extLst>
                    <a:ext uri="{FF2B5EF4-FFF2-40B4-BE49-F238E27FC236}">
                      <a16:creationId xmlns:a16="http://schemas.microsoft.com/office/drawing/2014/main" xmlns="" id="{985DE0FA-2CB4-4436-8176-AF26169A2955}"/>
                    </a:ext>
                  </a:extLst>
                </p:cNvPr>
                <p:cNvSpPr txBox="1"/>
                <p:nvPr/>
              </p:nvSpPr>
              <p:spPr>
                <a:xfrm>
                  <a:off x="-4341443" y="7029795"/>
                  <a:ext cx="4097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22" name="文字方塊 1921">
                  <a:extLst>
                    <a:ext uri="{FF2B5EF4-FFF2-40B4-BE49-F238E27FC236}">
                      <a16:creationId xmlns:a16="http://schemas.microsoft.com/office/drawing/2014/main" id="{985DE0FA-2CB4-4436-8176-AF26169A2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41443" y="7029795"/>
                  <a:ext cx="409728" cy="276999"/>
                </a:xfrm>
                <a:prstGeom prst="rect">
                  <a:avLst/>
                </a:prstGeom>
                <a:blipFill>
                  <a:blip r:embed="rId36"/>
                  <a:stretch>
                    <a:fillRect l="-13433" r="-5970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4" name="文字方塊 1923">
                  <a:extLst>
                    <a:ext uri="{FF2B5EF4-FFF2-40B4-BE49-F238E27FC236}">
                      <a16:creationId xmlns:a16="http://schemas.microsoft.com/office/drawing/2014/main" xmlns="" id="{D8361F29-B422-42A2-99D4-FE130895F0DD}"/>
                    </a:ext>
                  </a:extLst>
                </p:cNvPr>
                <p:cNvSpPr txBox="1"/>
                <p:nvPr/>
              </p:nvSpPr>
              <p:spPr>
                <a:xfrm>
                  <a:off x="-3516516" y="7033480"/>
                  <a:ext cx="4049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24" name="文字方塊 1923">
                  <a:extLst>
                    <a:ext uri="{FF2B5EF4-FFF2-40B4-BE49-F238E27FC236}">
                      <a16:creationId xmlns:a16="http://schemas.microsoft.com/office/drawing/2014/main" id="{D8361F29-B422-42A2-99D4-FE130895F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516516" y="7033480"/>
                  <a:ext cx="404918" cy="276999"/>
                </a:xfrm>
                <a:prstGeom prst="rect">
                  <a:avLst/>
                </a:prstGeom>
                <a:blipFill>
                  <a:blip r:embed="rId37"/>
                  <a:stretch>
                    <a:fillRect l="-11940" r="-5970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6" name="文字方塊 1925">
                  <a:extLst>
                    <a:ext uri="{FF2B5EF4-FFF2-40B4-BE49-F238E27FC236}">
                      <a16:creationId xmlns:a16="http://schemas.microsoft.com/office/drawing/2014/main" xmlns="" id="{D8818789-45F3-4907-8453-A276C5CEC4C0}"/>
                    </a:ext>
                  </a:extLst>
                </p:cNvPr>
                <p:cNvSpPr txBox="1"/>
                <p:nvPr/>
              </p:nvSpPr>
              <p:spPr>
                <a:xfrm>
                  <a:off x="-2758867" y="7029795"/>
                  <a:ext cx="4097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26" name="文字方塊 1925">
                  <a:extLst>
                    <a:ext uri="{FF2B5EF4-FFF2-40B4-BE49-F238E27FC236}">
                      <a16:creationId xmlns:a16="http://schemas.microsoft.com/office/drawing/2014/main" id="{D8818789-45F3-4907-8453-A276C5CEC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58867" y="7029795"/>
                  <a:ext cx="409728" cy="276999"/>
                </a:xfrm>
                <a:prstGeom prst="rect">
                  <a:avLst/>
                </a:prstGeom>
                <a:blipFill>
                  <a:blip r:embed="rId38"/>
                  <a:stretch>
                    <a:fillRect l="-11765" r="-5882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8" name="文字方塊 1927">
                  <a:extLst>
                    <a:ext uri="{FF2B5EF4-FFF2-40B4-BE49-F238E27FC236}">
                      <a16:creationId xmlns:a16="http://schemas.microsoft.com/office/drawing/2014/main" xmlns="" id="{6BC172F6-A6A3-42F5-9AB5-D45BE1FC7CAF}"/>
                    </a:ext>
                  </a:extLst>
                </p:cNvPr>
                <p:cNvSpPr txBox="1"/>
                <p:nvPr/>
              </p:nvSpPr>
              <p:spPr>
                <a:xfrm>
                  <a:off x="-1979139" y="7029795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28" name="文字方塊 1927">
                  <a:extLst>
                    <a:ext uri="{FF2B5EF4-FFF2-40B4-BE49-F238E27FC236}">
                      <a16:creationId xmlns:a16="http://schemas.microsoft.com/office/drawing/2014/main" id="{6BC172F6-A6A3-42F5-9AB5-D45BE1FC7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79139" y="7029795"/>
                  <a:ext cx="406778" cy="276999"/>
                </a:xfrm>
                <a:prstGeom prst="rect">
                  <a:avLst/>
                </a:prstGeom>
                <a:blipFill>
                  <a:blip r:embed="rId39"/>
                  <a:stretch>
                    <a:fillRect l="-13433" r="-5970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0" name="文字方塊 1929">
                  <a:extLst>
                    <a:ext uri="{FF2B5EF4-FFF2-40B4-BE49-F238E27FC236}">
                      <a16:creationId xmlns:a16="http://schemas.microsoft.com/office/drawing/2014/main" xmlns="" id="{D96CA7B7-440C-44E4-94A9-C9F1FD898782}"/>
                    </a:ext>
                  </a:extLst>
                </p:cNvPr>
                <p:cNvSpPr txBox="1"/>
                <p:nvPr/>
              </p:nvSpPr>
              <p:spPr>
                <a:xfrm>
                  <a:off x="-1221490" y="7026110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30" name="文字方塊 1929">
                  <a:extLst>
                    <a:ext uri="{FF2B5EF4-FFF2-40B4-BE49-F238E27FC236}">
                      <a16:creationId xmlns:a16="http://schemas.microsoft.com/office/drawing/2014/main" id="{D96CA7B7-440C-44E4-94A9-C9F1FD898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1490" y="7026110"/>
                  <a:ext cx="406778" cy="276999"/>
                </a:xfrm>
                <a:prstGeom prst="rect">
                  <a:avLst/>
                </a:prstGeom>
                <a:blipFill>
                  <a:blip r:embed="rId40"/>
                  <a:stretch>
                    <a:fillRect l="-15152" r="-6061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2" name="文字方塊 1931">
                  <a:extLst>
                    <a:ext uri="{FF2B5EF4-FFF2-40B4-BE49-F238E27FC236}">
                      <a16:creationId xmlns:a16="http://schemas.microsoft.com/office/drawing/2014/main" xmlns="" id="{C89DE952-83E8-45B3-A06E-58142F91E409}"/>
                    </a:ext>
                  </a:extLst>
                </p:cNvPr>
                <p:cNvSpPr txBox="1"/>
                <p:nvPr/>
              </p:nvSpPr>
              <p:spPr>
                <a:xfrm>
                  <a:off x="-396563" y="7029795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32" name="文字方塊 1931">
                  <a:extLst>
                    <a:ext uri="{FF2B5EF4-FFF2-40B4-BE49-F238E27FC236}">
                      <a16:creationId xmlns:a16="http://schemas.microsoft.com/office/drawing/2014/main" id="{C89DE952-83E8-45B3-A06E-58142F91E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6563" y="7029795"/>
                  <a:ext cx="406778" cy="276999"/>
                </a:xfrm>
                <a:prstGeom prst="rect">
                  <a:avLst/>
                </a:prstGeom>
                <a:blipFill>
                  <a:blip r:embed="rId41"/>
                  <a:stretch>
                    <a:fillRect l="-14925" r="-5970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4" name="文字方塊 1933">
                  <a:extLst>
                    <a:ext uri="{FF2B5EF4-FFF2-40B4-BE49-F238E27FC236}">
                      <a16:creationId xmlns:a16="http://schemas.microsoft.com/office/drawing/2014/main" xmlns="" id="{E45027F2-B5C1-4AC6-BFB8-0C2E5ADAB1E1}"/>
                    </a:ext>
                  </a:extLst>
                </p:cNvPr>
                <p:cNvSpPr txBox="1"/>
                <p:nvPr/>
              </p:nvSpPr>
              <p:spPr>
                <a:xfrm>
                  <a:off x="361086" y="7026110"/>
                  <a:ext cx="4097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34" name="文字方塊 1933">
                  <a:extLst>
                    <a:ext uri="{FF2B5EF4-FFF2-40B4-BE49-F238E27FC236}">
                      <a16:creationId xmlns:a16="http://schemas.microsoft.com/office/drawing/2014/main" id="{E45027F2-B5C1-4AC6-BFB8-0C2E5ADAB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86" y="7026110"/>
                  <a:ext cx="409728" cy="276999"/>
                </a:xfrm>
                <a:prstGeom prst="rect">
                  <a:avLst/>
                </a:prstGeom>
                <a:blipFill>
                  <a:blip r:embed="rId42"/>
                  <a:stretch>
                    <a:fillRect l="-11940" r="-7463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6" name="文字方塊 1935">
                  <a:extLst>
                    <a:ext uri="{FF2B5EF4-FFF2-40B4-BE49-F238E27FC236}">
                      <a16:creationId xmlns:a16="http://schemas.microsoft.com/office/drawing/2014/main" xmlns="" id="{3E452927-8A3D-4A87-9186-65EFBAF9B2D7}"/>
                    </a:ext>
                  </a:extLst>
                </p:cNvPr>
                <p:cNvSpPr txBox="1"/>
                <p:nvPr/>
              </p:nvSpPr>
              <p:spPr>
                <a:xfrm>
                  <a:off x="1267325" y="7046977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36" name="文字方塊 1935">
                  <a:extLst>
                    <a:ext uri="{FF2B5EF4-FFF2-40B4-BE49-F238E27FC236}">
                      <a16:creationId xmlns:a16="http://schemas.microsoft.com/office/drawing/2014/main" id="{3E452927-8A3D-4A87-9186-65EFBAF9B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325" y="7046977"/>
                  <a:ext cx="406778" cy="276999"/>
                </a:xfrm>
                <a:prstGeom prst="rect">
                  <a:avLst/>
                </a:prstGeom>
                <a:blipFill>
                  <a:blip r:embed="rId43"/>
                  <a:stretch>
                    <a:fillRect l="-14925" r="-4478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8" name="文字方塊 1937">
                  <a:extLst>
                    <a:ext uri="{FF2B5EF4-FFF2-40B4-BE49-F238E27FC236}">
                      <a16:creationId xmlns:a16="http://schemas.microsoft.com/office/drawing/2014/main" xmlns="" id="{3E7DC142-AB27-4581-B16D-48A60EBAB8A4}"/>
                    </a:ext>
                  </a:extLst>
                </p:cNvPr>
                <p:cNvSpPr txBox="1"/>
                <p:nvPr/>
              </p:nvSpPr>
              <p:spPr>
                <a:xfrm>
                  <a:off x="2024974" y="7043292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38" name="文字方塊 1937">
                  <a:extLst>
                    <a:ext uri="{FF2B5EF4-FFF2-40B4-BE49-F238E27FC236}">
                      <a16:creationId xmlns:a16="http://schemas.microsoft.com/office/drawing/2014/main" id="{3E7DC142-AB27-4581-B16D-48A60EBAB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974" y="7043292"/>
                  <a:ext cx="406778" cy="276999"/>
                </a:xfrm>
                <a:prstGeom prst="rect">
                  <a:avLst/>
                </a:prstGeom>
                <a:blipFill>
                  <a:blip r:embed="rId44"/>
                  <a:stretch>
                    <a:fillRect l="-13433" r="-5970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0" name="文字方塊 1939">
                  <a:extLst>
                    <a:ext uri="{FF2B5EF4-FFF2-40B4-BE49-F238E27FC236}">
                      <a16:creationId xmlns:a16="http://schemas.microsoft.com/office/drawing/2014/main" xmlns="" id="{D55D8BA0-E131-438E-AA7A-43F9159510D8}"/>
                    </a:ext>
                  </a:extLst>
                </p:cNvPr>
                <p:cNvSpPr txBox="1"/>
                <p:nvPr/>
              </p:nvSpPr>
              <p:spPr>
                <a:xfrm>
                  <a:off x="2849901" y="7046977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40" name="文字方塊 1939">
                  <a:extLst>
                    <a:ext uri="{FF2B5EF4-FFF2-40B4-BE49-F238E27FC236}">
                      <a16:creationId xmlns:a16="http://schemas.microsoft.com/office/drawing/2014/main" id="{D55D8BA0-E131-438E-AA7A-43F915951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01" y="7046977"/>
                  <a:ext cx="406778" cy="276999"/>
                </a:xfrm>
                <a:prstGeom prst="rect">
                  <a:avLst/>
                </a:prstGeom>
                <a:blipFill>
                  <a:blip r:embed="rId45"/>
                  <a:stretch>
                    <a:fillRect l="-15152" r="-6061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2" name="文字方塊 1941">
                  <a:extLst>
                    <a:ext uri="{FF2B5EF4-FFF2-40B4-BE49-F238E27FC236}">
                      <a16:creationId xmlns:a16="http://schemas.microsoft.com/office/drawing/2014/main" xmlns="" id="{F42EEAC8-2A3C-452A-9849-2C9D29E0D937}"/>
                    </a:ext>
                  </a:extLst>
                </p:cNvPr>
                <p:cNvSpPr txBox="1"/>
                <p:nvPr/>
              </p:nvSpPr>
              <p:spPr>
                <a:xfrm>
                  <a:off x="3607550" y="7043292"/>
                  <a:ext cx="4067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42" name="文字方塊 1941">
                  <a:extLst>
                    <a:ext uri="{FF2B5EF4-FFF2-40B4-BE49-F238E27FC236}">
                      <a16:creationId xmlns:a16="http://schemas.microsoft.com/office/drawing/2014/main" id="{F42EEAC8-2A3C-452A-9849-2C9D29E0D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550" y="7043292"/>
                  <a:ext cx="406778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14925" r="-4478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4" name="文字方塊 1943">
                  <a:extLst>
                    <a:ext uri="{FF2B5EF4-FFF2-40B4-BE49-F238E27FC236}">
                      <a16:creationId xmlns:a16="http://schemas.microsoft.com/office/drawing/2014/main" xmlns="" id="{A386F4A3-DB8C-48EB-8A7A-FF3D42879237}"/>
                    </a:ext>
                  </a:extLst>
                </p:cNvPr>
                <p:cNvSpPr txBox="1"/>
                <p:nvPr/>
              </p:nvSpPr>
              <p:spPr>
                <a:xfrm>
                  <a:off x="4442142" y="7043292"/>
                  <a:ext cx="3966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44" name="文字方塊 1943">
                  <a:extLst>
                    <a:ext uri="{FF2B5EF4-FFF2-40B4-BE49-F238E27FC236}">
                      <a16:creationId xmlns:a16="http://schemas.microsoft.com/office/drawing/2014/main" id="{A386F4A3-DB8C-48EB-8A7A-FF3D42879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42" y="7043292"/>
                  <a:ext cx="396647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15385" r="-4615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" name="文字方塊 1945">
                  <a:extLst>
                    <a:ext uri="{FF2B5EF4-FFF2-40B4-BE49-F238E27FC236}">
                      <a16:creationId xmlns:a16="http://schemas.microsoft.com/office/drawing/2014/main" xmlns="" id="{1E97235A-506F-4A7F-A82D-50D9FD8FF09F}"/>
                    </a:ext>
                  </a:extLst>
                </p:cNvPr>
                <p:cNvSpPr txBox="1"/>
                <p:nvPr/>
              </p:nvSpPr>
              <p:spPr>
                <a:xfrm>
                  <a:off x="5224175" y="7039607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46" name="文字方塊 1945">
                  <a:extLst>
                    <a:ext uri="{FF2B5EF4-FFF2-40B4-BE49-F238E27FC236}">
                      <a16:creationId xmlns:a16="http://schemas.microsoft.com/office/drawing/2014/main" id="{1E97235A-506F-4A7F-A82D-50D9FD8FF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75" y="7039607"/>
                  <a:ext cx="401457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15152" r="-4545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8" name="文字方塊 1947">
                  <a:extLst>
                    <a:ext uri="{FF2B5EF4-FFF2-40B4-BE49-F238E27FC236}">
                      <a16:creationId xmlns:a16="http://schemas.microsoft.com/office/drawing/2014/main" xmlns="" id="{6BCBE1AC-7C25-4E33-B7F3-1E2394D9ED79}"/>
                    </a:ext>
                  </a:extLst>
                </p:cNvPr>
                <p:cNvSpPr txBox="1"/>
                <p:nvPr/>
              </p:nvSpPr>
              <p:spPr>
                <a:xfrm>
                  <a:off x="6024718" y="7043292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48" name="文字方塊 1947">
                  <a:extLst>
                    <a:ext uri="{FF2B5EF4-FFF2-40B4-BE49-F238E27FC236}">
                      <a16:creationId xmlns:a16="http://schemas.microsoft.com/office/drawing/2014/main" id="{6BCBE1AC-7C25-4E33-B7F3-1E2394D9E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718" y="7043292"/>
                  <a:ext cx="401457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13636" r="-6061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0" name="文字方塊 1949">
                  <a:extLst>
                    <a:ext uri="{FF2B5EF4-FFF2-40B4-BE49-F238E27FC236}">
                      <a16:creationId xmlns:a16="http://schemas.microsoft.com/office/drawing/2014/main" xmlns="" id="{37F003A0-B6EB-4543-832E-E80807581A10}"/>
                    </a:ext>
                  </a:extLst>
                </p:cNvPr>
                <p:cNvSpPr txBox="1"/>
                <p:nvPr/>
              </p:nvSpPr>
              <p:spPr>
                <a:xfrm>
                  <a:off x="6812847" y="7039607"/>
                  <a:ext cx="404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50" name="文字方塊 1949">
                  <a:extLst>
                    <a:ext uri="{FF2B5EF4-FFF2-40B4-BE49-F238E27FC236}">
                      <a16:creationId xmlns:a16="http://schemas.microsoft.com/office/drawing/2014/main" id="{37F003A0-B6EB-4543-832E-E80807581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2847" y="7039607"/>
                  <a:ext cx="404405" cy="276999"/>
                </a:xfrm>
                <a:prstGeom prst="rect">
                  <a:avLst/>
                </a:prstGeom>
                <a:blipFill>
                  <a:blip r:embed="rId50"/>
                  <a:stretch>
                    <a:fillRect l="-13636" r="-6061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2" name="文字方塊 1951">
                  <a:extLst>
                    <a:ext uri="{FF2B5EF4-FFF2-40B4-BE49-F238E27FC236}">
                      <a16:creationId xmlns:a16="http://schemas.microsoft.com/office/drawing/2014/main" xmlns="" id="{D63EEB53-8C5F-475E-A253-F5F78D39FB93}"/>
                    </a:ext>
                  </a:extLst>
                </p:cNvPr>
                <p:cNvSpPr txBox="1"/>
                <p:nvPr/>
              </p:nvSpPr>
              <p:spPr>
                <a:xfrm>
                  <a:off x="7707185" y="7033480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52" name="文字方塊 1951">
                  <a:extLst>
                    <a:ext uri="{FF2B5EF4-FFF2-40B4-BE49-F238E27FC236}">
                      <a16:creationId xmlns:a16="http://schemas.microsoft.com/office/drawing/2014/main" id="{D63EEB53-8C5F-475E-A253-F5F78D39F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85" y="7033480"/>
                  <a:ext cx="401457" cy="276999"/>
                </a:xfrm>
                <a:prstGeom prst="rect">
                  <a:avLst/>
                </a:prstGeom>
                <a:blipFill>
                  <a:blip r:embed="rId51"/>
                  <a:stretch>
                    <a:fillRect l="-13636" r="-6061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4" name="文字方塊 1953">
                  <a:extLst>
                    <a:ext uri="{FF2B5EF4-FFF2-40B4-BE49-F238E27FC236}">
                      <a16:creationId xmlns:a16="http://schemas.microsoft.com/office/drawing/2014/main" xmlns="" id="{44F354DC-B7F5-4631-93D5-EEA00D47C76C}"/>
                    </a:ext>
                  </a:extLst>
                </p:cNvPr>
                <p:cNvSpPr txBox="1"/>
                <p:nvPr/>
              </p:nvSpPr>
              <p:spPr>
                <a:xfrm>
                  <a:off x="8464834" y="7029795"/>
                  <a:ext cx="404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54" name="文字方塊 1953">
                  <a:extLst>
                    <a:ext uri="{FF2B5EF4-FFF2-40B4-BE49-F238E27FC236}">
                      <a16:creationId xmlns:a16="http://schemas.microsoft.com/office/drawing/2014/main" id="{44F354DC-B7F5-4631-93D5-EEA00D47C7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4834" y="7029795"/>
                  <a:ext cx="404405" cy="276999"/>
                </a:xfrm>
                <a:prstGeom prst="rect">
                  <a:avLst/>
                </a:prstGeom>
                <a:blipFill>
                  <a:blip r:embed="rId52"/>
                  <a:stretch>
                    <a:fillRect l="-13636" r="-6061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6" name="文字方塊 1955">
                  <a:extLst>
                    <a:ext uri="{FF2B5EF4-FFF2-40B4-BE49-F238E27FC236}">
                      <a16:creationId xmlns:a16="http://schemas.microsoft.com/office/drawing/2014/main" xmlns="" id="{FFEF16D3-D8CD-4983-8FCF-35D49DAFE48C}"/>
                    </a:ext>
                  </a:extLst>
                </p:cNvPr>
                <p:cNvSpPr txBox="1"/>
                <p:nvPr/>
              </p:nvSpPr>
              <p:spPr>
                <a:xfrm>
                  <a:off x="9289761" y="7033480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56" name="文字方塊 1955">
                  <a:extLst>
                    <a:ext uri="{FF2B5EF4-FFF2-40B4-BE49-F238E27FC236}">
                      <a16:creationId xmlns:a16="http://schemas.microsoft.com/office/drawing/2014/main" id="{FFEF16D3-D8CD-4983-8FCF-35D49DAFE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9761" y="7033480"/>
                  <a:ext cx="401457" cy="276999"/>
                </a:xfrm>
                <a:prstGeom prst="rect">
                  <a:avLst/>
                </a:prstGeom>
                <a:blipFill>
                  <a:blip r:embed="rId53"/>
                  <a:stretch>
                    <a:fillRect l="-15152" r="-4545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8" name="文字方塊 1957">
                  <a:extLst>
                    <a:ext uri="{FF2B5EF4-FFF2-40B4-BE49-F238E27FC236}">
                      <a16:creationId xmlns:a16="http://schemas.microsoft.com/office/drawing/2014/main" xmlns="" id="{1B3C63C6-573A-4F2F-AE5B-3CAD10E6F3F8}"/>
                    </a:ext>
                  </a:extLst>
                </p:cNvPr>
                <p:cNvSpPr txBox="1"/>
                <p:nvPr/>
              </p:nvSpPr>
              <p:spPr>
                <a:xfrm>
                  <a:off x="10047410" y="7029795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58" name="文字方塊 1957">
                  <a:extLst>
                    <a:ext uri="{FF2B5EF4-FFF2-40B4-BE49-F238E27FC236}">
                      <a16:creationId xmlns:a16="http://schemas.microsoft.com/office/drawing/2014/main" id="{1B3C63C6-573A-4F2F-AE5B-3CAD10E6F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7410" y="7029795"/>
                  <a:ext cx="401457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13636" r="-6061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0" name="文字方塊 1959">
                  <a:extLst>
                    <a:ext uri="{FF2B5EF4-FFF2-40B4-BE49-F238E27FC236}">
                      <a16:creationId xmlns:a16="http://schemas.microsoft.com/office/drawing/2014/main" xmlns="" id="{788BC93D-4CEE-465C-B985-FAB8A64347F8}"/>
                    </a:ext>
                  </a:extLst>
                </p:cNvPr>
                <p:cNvSpPr txBox="1"/>
                <p:nvPr/>
              </p:nvSpPr>
              <p:spPr>
                <a:xfrm>
                  <a:off x="10827138" y="7029795"/>
                  <a:ext cx="404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60" name="文字方塊 1959">
                  <a:extLst>
                    <a:ext uri="{FF2B5EF4-FFF2-40B4-BE49-F238E27FC236}">
                      <a16:creationId xmlns:a16="http://schemas.microsoft.com/office/drawing/2014/main" id="{788BC93D-4CEE-465C-B985-FAB8A6434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7138" y="7029795"/>
                  <a:ext cx="404405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2121" r="-7576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2" name="文字方塊 1961">
                  <a:extLst>
                    <a:ext uri="{FF2B5EF4-FFF2-40B4-BE49-F238E27FC236}">
                      <a16:creationId xmlns:a16="http://schemas.microsoft.com/office/drawing/2014/main" xmlns="" id="{E9356700-302C-4E0F-995E-EBD9F51B7D7C}"/>
                    </a:ext>
                  </a:extLst>
                </p:cNvPr>
                <p:cNvSpPr txBox="1"/>
                <p:nvPr/>
              </p:nvSpPr>
              <p:spPr>
                <a:xfrm>
                  <a:off x="11584787" y="7026110"/>
                  <a:ext cx="401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62" name="文字方塊 1961">
                  <a:extLst>
                    <a:ext uri="{FF2B5EF4-FFF2-40B4-BE49-F238E27FC236}">
                      <a16:creationId xmlns:a16="http://schemas.microsoft.com/office/drawing/2014/main" id="{E9356700-302C-4E0F-995E-EBD9F51B7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4787" y="7026110"/>
                  <a:ext cx="401457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13636" r="-6061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4" name="文字方塊 1963">
                  <a:extLst>
                    <a:ext uri="{FF2B5EF4-FFF2-40B4-BE49-F238E27FC236}">
                      <a16:creationId xmlns:a16="http://schemas.microsoft.com/office/drawing/2014/main" xmlns="" id="{16515D1F-95FF-4631-B3A9-96BE52DDCE2C}"/>
                    </a:ext>
                  </a:extLst>
                </p:cNvPr>
                <p:cNvSpPr txBox="1"/>
                <p:nvPr/>
              </p:nvSpPr>
              <p:spPr>
                <a:xfrm>
                  <a:off x="12470674" y="7029795"/>
                  <a:ext cx="3071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64" name="文字方塊 1963">
                  <a:extLst>
                    <a:ext uri="{FF2B5EF4-FFF2-40B4-BE49-F238E27FC236}">
                      <a16:creationId xmlns:a16="http://schemas.microsoft.com/office/drawing/2014/main" id="{16515D1F-95FF-4631-B3A9-96BE52DDC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0674" y="7029795"/>
                  <a:ext cx="307135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20000" r="-6000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6" name="文字方塊 1965">
                  <a:extLst>
                    <a:ext uri="{FF2B5EF4-FFF2-40B4-BE49-F238E27FC236}">
                      <a16:creationId xmlns:a16="http://schemas.microsoft.com/office/drawing/2014/main" xmlns="" id="{C804FC9C-9B1E-4F32-8DB7-D0170BDF1E1E}"/>
                    </a:ext>
                  </a:extLst>
                </p:cNvPr>
                <p:cNvSpPr txBox="1"/>
                <p:nvPr/>
              </p:nvSpPr>
              <p:spPr>
                <a:xfrm>
                  <a:off x="13277681" y="7024642"/>
                  <a:ext cx="3119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66" name="文字方塊 1965">
                  <a:extLst>
                    <a:ext uri="{FF2B5EF4-FFF2-40B4-BE49-F238E27FC236}">
                      <a16:creationId xmlns:a16="http://schemas.microsoft.com/office/drawing/2014/main" id="{C804FC9C-9B1E-4F32-8DB7-D0170BDF1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7681" y="7024642"/>
                  <a:ext cx="311944" cy="276999"/>
                </a:xfrm>
                <a:prstGeom prst="rect">
                  <a:avLst/>
                </a:prstGeom>
                <a:blipFill>
                  <a:blip r:embed="rId58"/>
                  <a:stretch>
                    <a:fillRect l="-17647" r="-7843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8" name="文字方塊 1967">
                  <a:extLst>
                    <a:ext uri="{FF2B5EF4-FFF2-40B4-BE49-F238E27FC236}">
                      <a16:creationId xmlns:a16="http://schemas.microsoft.com/office/drawing/2014/main" xmlns="" id="{ACBD2BEF-B9E2-4E75-8F16-8689EAF9B8BD}"/>
                    </a:ext>
                  </a:extLst>
                </p:cNvPr>
                <p:cNvSpPr txBox="1"/>
                <p:nvPr/>
              </p:nvSpPr>
              <p:spPr>
                <a:xfrm>
                  <a:off x="14103826" y="7022212"/>
                  <a:ext cx="3119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68" name="文字方塊 1967">
                  <a:extLst>
                    <a:ext uri="{FF2B5EF4-FFF2-40B4-BE49-F238E27FC236}">
                      <a16:creationId xmlns:a16="http://schemas.microsoft.com/office/drawing/2014/main" id="{ACBD2BEF-B9E2-4E75-8F16-8689EAF9B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3826" y="7022212"/>
                  <a:ext cx="311944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19608" r="-5882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0" name="文字方塊 1969">
                  <a:extLst>
                    <a:ext uri="{FF2B5EF4-FFF2-40B4-BE49-F238E27FC236}">
                      <a16:creationId xmlns:a16="http://schemas.microsoft.com/office/drawing/2014/main" xmlns="" id="{DEA0A6F0-0E98-4FCC-A76A-940D9820BE65}"/>
                    </a:ext>
                  </a:extLst>
                </p:cNvPr>
                <p:cNvSpPr txBox="1"/>
                <p:nvPr/>
              </p:nvSpPr>
              <p:spPr>
                <a:xfrm>
                  <a:off x="14867968" y="7052933"/>
                  <a:ext cx="3119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70" name="文字方塊 1969">
                  <a:extLst>
                    <a:ext uri="{FF2B5EF4-FFF2-40B4-BE49-F238E27FC236}">
                      <a16:creationId xmlns:a16="http://schemas.microsoft.com/office/drawing/2014/main" id="{DEA0A6F0-0E98-4FCC-A76A-940D9820B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968" y="7052933"/>
                  <a:ext cx="311944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19608" r="-5882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2" name="文字方塊 1971">
                  <a:extLst>
                    <a:ext uri="{FF2B5EF4-FFF2-40B4-BE49-F238E27FC236}">
                      <a16:creationId xmlns:a16="http://schemas.microsoft.com/office/drawing/2014/main" xmlns="" id="{C794DFAD-A7DB-4490-86BF-3AF8CAD70130}"/>
                    </a:ext>
                  </a:extLst>
                </p:cNvPr>
                <p:cNvSpPr txBox="1"/>
                <p:nvPr/>
              </p:nvSpPr>
              <p:spPr>
                <a:xfrm>
                  <a:off x="15697264" y="7046977"/>
                  <a:ext cx="3119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72" name="文字方塊 1971">
                  <a:extLst>
                    <a:ext uri="{FF2B5EF4-FFF2-40B4-BE49-F238E27FC236}">
                      <a16:creationId xmlns:a16="http://schemas.microsoft.com/office/drawing/2014/main" id="{C794DFAD-A7DB-4490-86BF-3AF8CAD70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7264" y="7046977"/>
                  <a:ext cx="311944" cy="276999"/>
                </a:xfrm>
                <a:prstGeom prst="rect">
                  <a:avLst/>
                </a:prstGeom>
                <a:blipFill>
                  <a:blip r:embed="rId61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4" name="文字方塊 1973">
                  <a:extLst>
                    <a:ext uri="{FF2B5EF4-FFF2-40B4-BE49-F238E27FC236}">
                      <a16:creationId xmlns:a16="http://schemas.microsoft.com/office/drawing/2014/main" xmlns="" id="{FD215F42-FE79-4252-8E61-CB19E26269FD}"/>
                    </a:ext>
                  </a:extLst>
                </p:cNvPr>
                <p:cNvSpPr txBox="1"/>
                <p:nvPr/>
              </p:nvSpPr>
              <p:spPr>
                <a:xfrm>
                  <a:off x="16489083" y="7046977"/>
                  <a:ext cx="3119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74" name="文字方塊 1973">
                  <a:extLst>
                    <a:ext uri="{FF2B5EF4-FFF2-40B4-BE49-F238E27FC236}">
                      <a16:creationId xmlns:a16="http://schemas.microsoft.com/office/drawing/2014/main" id="{FD215F42-FE79-4252-8E61-CB19E2626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9083" y="7046977"/>
                  <a:ext cx="311944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19608" r="-5882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6" name="文字方塊 1975">
                  <a:extLst>
                    <a:ext uri="{FF2B5EF4-FFF2-40B4-BE49-F238E27FC236}">
                      <a16:creationId xmlns:a16="http://schemas.microsoft.com/office/drawing/2014/main" xmlns="" id="{F8FAAA94-B8C4-44ED-AD89-98EDC61B16A2}"/>
                    </a:ext>
                  </a:extLst>
                </p:cNvPr>
                <p:cNvSpPr txBox="1"/>
                <p:nvPr/>
              </p:nvSpPr>
              <p:spPr>
                <a:xfrm>
                  <a:off x="17271439" y="7053785"/>
                  <a:ext cx="3119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76" name="文字方塊 1975">
                  <a:extLst>
                    <a:ext uri="{FF2B5EF4-FFF2-40B4-BE49-F238E27FC236}">
                      <a16:creationId xmlns:a16="http://schemas.microsoft.com/office/drawing/2014/main" id="{F8FAAA94-B8C4-44ED-AD89-98EDC61B1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1439" y="7053785"/>
                  <a:ext cx="311944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17647" r="-7843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8" name="文字方塊 1977">
                  <a:extLst>
                    <a:ext uri="{FF2B5EF4-FFF2-40B4-BE49-F238E27FC236}">
                      <a16:creationId xmlns:a16="http://schemas.microsoft.com/office/drawing/2014/main" xmlns="" id="{3D1F747A-0835-474B-9B6E-B26D3F75FB43}"/>
                    </a:ext>
                  </a:extLst>
                </p:cNvPr>
                <p:cNvSpPr txBox="1"/>
                <p:nvPr/>
              </p:nvSpPr>
              <p:spPr>
                <a:xfrm>
                  <a:off x="18011350" y="7053785"/>
                  <a:ext cx="3119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78" name="文字方塊 1977">
                  <a:extLst>
                    <a:ext uri="{FF2B5EF4-FFF2-40B4-BE49-F238E27FC236}">
                      <a16:creationId xmlns:a16="http://schemas.microsoft.com/office/drawing/2014/main" id="{3D1F747A-0835-474B-9B6E-B26D3F75F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1350" y="7053785"/>
                  <a:ext cx="311944" cy="276999"/>
                </a:xfrm>
                <a:prstGeom prst="rect">
                  <a:avLst/>
                </a:prstGeom>
                <a:blipFill>
                  <a:blip r:embed="rId64"/>
                  <a:stretch>
                    <a:fillRect l="-19608" r="-5882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0" name="文字方塊 1979">
                  <a:extLst>
                    <a:ext uri="{FF2B5EF4-FFF2-40B4-BE49-F238E27FC236}">
                      <a16:creationId xmlns:a16="http://schemas.microsoft.com/office/drawing/2014/main" xmlns="" id="{78408AB4-8DDF-4A7E-8172-508977EAFF4C}"/>
                    </a:ext>
                  </a:extLst>
                </p:cNvPr>
                <p:cNvSpPr txBox="1"/>
                <p:nvPr/>
              </p:nvSpPr>
              <p:spPr>
                <a:xfrm>
                  <a:off x="18884171" y="7041945"/>
                  <a:ext cx="3066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80" name="文字方塊 1979">
                  <a:extLst>
                    <a:ext uri="{FF2B5EF4-FFF2-40B4-BE49-F238E27FC236}">
                      <a16:creationId xmlns:a16="http://schemas.microsoft.com/office/drawing/2014/main" id="{78408AB4-8DDF-4A7E-8172-508977EAF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4171" y="7041945"/>
                  <a:ext cx="306622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18000" r="-8000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2" name="文字方塊 1981">
                  <a:extLst>
                    <a:ext uri="{FF2B5EF4-FFF2-40B4-BE49-F238E27FC236}">
                      <a16:creationId xmlns:a16="http://schemas.microsoft.com/office/drawing/2014/main" xmlns="" id="{9F280EFA-4701-4AE1-AA51-27076A72217B}"/>
                    </a:ext>
                  </a:extLst>
                </p:cNvPr>
                <p:cNvSpPr txBox="1"/>
                <p:nvPr/>
              </p:nvSpPr>
              <p:spPr>
                <a:xfrm>
                  <a:off x="19666527" y="7041945"/>
                  <a:ext cx="3119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82" name="文字方塊 1981">
                  <a:extLst>
                    <a:ext uri="{FF2B5EF4-FFF2-40B4-BE49-F238E27FC236}">
                      <a16:creationId xmlns:a16="http://schemas.microsoft.com/office/drawing/2014/main" id="{9F280EFA-4701-4AE1-AA51-27076A722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66527" y="7041945"/>
                  <a:ext cx="311944" cy="276999"/>
                </a:xfrm>
                <a:prstGeom prst="rect">
                  <a:avLst/>
                </a:prstGeom>
                <a:blipFill>
                  <a:blip r:embed="rId66"/>
                  <a:stretch>
                    <a:fillRect l="-17647" r="-7843" b="-152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xmlns="" id="{834E2BC9-755F-44A9-AFC1-6879352FC9E6}"/>
              </a:ext>
            </a:extLst>
          </p:cNvPr>
          <p:cNvCxnSpPr>
            <a:cxnSpLocks/>
            <a:endCxn id="1910" idx="3"/>
          </p:cNvCxnSpPr>
          <p:nvPr/>
        </p:nvCxnSpPr>
        <p:spPr>
          <a:xfrm rot="5400000">
            <a:off x="20106743" y="-401015"/>
            <a:ext cx="1514799" cy="14897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9" name="接點: 肘形 1358">
            <a:extLst>
              <a:ext uri="{FF2B5EF4-FFF2-40B4-BE49-F238E27FC236}">
                <a16:creationId xmlns:a16="http://schemas.microsoft.com/office/drawing/2014/main" xmlns="" id="{5F5F0EEB-9069-4820-BA19-8A98F51DF1AB}"/>
              </a:ext>
            </a:extLst>
          </p:cNvPr>
          <p:cNvCxnSpPr>
            <a:cxnSpLocks/>
            <a:endCxn id="3062" idx="3"/>
          </p:cNvCxnSpPr>
          <p:nvPr/>
        </p:nvCxnSpPr>
        <p:spPr>
          <a:xfrm rot="5400000">
            <a:off x="19605710" y="96166"/>
            <a:ext cx="2886398" cy="186699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1" name="接點: 肘形 1360">
            <a:extLst>
              <a:ext uri="{FF2B5EF4-FFF2-40B4-BE49-F238E27FC236}">
                <a16:creationId xmlns:a16="http://schemas.microsoft.com/office/drawing/2014/main" xmlns="" id="{28BBED07-C9B4-4D1F-8F5F-C075207ED161}"/>
              </a:ext>
            </a:extLst>
          </p:cNvPr>
          <p:cNvCxnSpPr>
            <a:cxnSpLocks/>
            <a:endCxn id="3254" idx="3"/>
          </p:cNvCxnSpPr>
          <p:nvPr/>
        </p:nvCxnSpPr>
        <p:spPr>
          <a:xfrm rot="5400000">
            <a:off x="19077906" y="623970"/>
            <a:ext cx="4410392" cy="2335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5" name="接點: 肘形 1364">
            <a:extLst>
              <a:ext uri="{FF2B5EF4-FFF2-40B4-BE49-F238E27FC236}">
                <a16:creationId xmlns:a16="http://schemas.microsoft.com/office/drawing/2014/main" xmlns="" id="{37BD54C9-2F00-44B5-AC73-8EEBA6FFE059}"/>
              </a:ext>
            </a:extLst>
          </p:cNvPr>
          <p:cNvCxnSpPr>
            <a:cxnSpLocks/>
            <a:endCxn id="3446" idx="3"/>
          </p:cNvCxnSpPr>
          <p:nvPr/>
        </p:nvCxnSpPr>
        <p:spPr>
          <a:xfrm rot="5400000">
            <a:off x="18623929" y="1074091"/>
            <a:ext cx="5781993" cy="280674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9" name="接點: 肘形 1368">
            <a:extLst>
              <a:ext uri="{FF2B5EF4-FFF2-40B4-BE49-F238E27FC236}">
                <a16:creationId xmlns:a16="http://schemas.microsoft.com/office/drawing/2014/main" xmlns="" id="{B87113FF-C580-402E-ADF5-E0C057ACB161}"/>
              </a:ext>
            </a:extLst>
          </p:cNvPr>
          <p:cNvCxnSpPr>
            <a:cxnSpLocks/>
            <a:endCxn id="3638" idx="3"/>
          </p:cNvCxnSpPr>
          <p:nvPr/>
        </p:nvCxnSpPr>
        <p:spPr>
          <a:xfrm rot="5400000">
            <a:off x="18170213" y="1535519"/>
            <a:ext cx="7168202" cy="327009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3" name="文字方塊 2862">
                <a:extLst>
                  <a:ext uri="{FF2B5EF4-FFF2-40B4-BE49-F238E27FC236}">
                    <a16:creationId xmlns:a16="http://schemas.microsoft.com/office/drawing/2014/main" xmlns="" id="{D3244858-06CF-450F-94E8-1E827A840A56}"/>
                  </a:ext>
                </a:extLst>
              </p:cNvPr>
              <p:cNvSpPr txBox="1"/>
              <p:nvPr/>
            </p:nvSpPr>
            <p:spPr>
              <a:xfrm>
                <a:off x="21473054" y="-745926"/>
                <a:ext cx="271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63" name="文字方塊 2862">
                <a:extLst>
                  <a:ext uri="{FF2B5EF4-FFF2-40B4-BE49-F238E27FC236}">
                    <a16:creationId xmlns:a16="http://schemas.microsoft.com/office/drawing/2014/main" id="{D3244858-06CF-450F-94E8-1E827A840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3054" y="-745926"/>
                <a:ext cx="271933" cy="276999"/>
              </a:xfrm>
              <a:prstGeom prst="rect">
                <a:avLst/>
              </a:prstGeom>
              <a:blipFill>
                <a:blip r:embed="rId67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8" name="文字方塊 1377">
                <a:extLst>
                  <a:ext uri="{FF2B5EF4-FFF2-40B4-BE49-F238E27FC236}">
                    <a16:creationId xmlns:a16="http://schemas.microsoft.com/office/drawing/2014/main" xmlns="" id="{E6F9B695-2D8F-4393-80A2-A45C38A1F57C}"/>
                  </a:ext>
                </a:extLst>
              </p:cNvPr>
              <p:cNvSpPr txBox="1"/>
              <p:nvPr/>
            </p:nvSpPr>
            <p:spPr>
              <a:xfrm>
                <a:off x="21887626" y="-745925"/>
                <a:ext cx="266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78" name="文字方塊 1377">
                <a:extLst>
                  <a:ext uri="{FF2B5EF4-FFF2-40B4-BE49-F238E27FC236}">
                    <a16:creationId xmlns:a16="http://schemas.microsoft.com/office/drawing/2014/main" id="{E6F9B695-2D8F-4393-80A2-A45C38A1F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626" y="-745925"/>
                <a:ext cx="266611" cy="276999"/>
              </a:xfrm>
              <a:prstGeom prst="rect">
                <a:avLst/>
              </a:prstGeom>
              <a:blipFill>
                <a:blip r:embed="rId68"/>
                <a:stretch>
                  <a:fillRect l="-20455" r="-6818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9" name="文字方塊 1378">
                <a:extLst>
                  <a:ext uri="{FF2B5EF4-FFF2-40B4-BE49-F238E27FC236}">
                    <a16:creationId xmlns:a16="http://schemas.microsoft.com/office/drawing/2014/main" xmlns="" id="{C1F2577F-4D12-4CA5-A02A-0732441129B4}"/>
                  </a:ext>
                </a:extLst>
              </p:cNvPr>
              <p:cNvSpPr txBox="1"/>
              <p:nvPr/>
            </p:nvSpPr>
            <p:spPr>
              <a:xfrm>
                <a:off x="22292418" y="-739586"/>
                <a:ext cx="271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79" name="文字方塊 1378">
                <a:extLst>
                  <a:ext uri="{FF2B5EF4-FFF2-40B4-BE49-F238E27FC236}">
                    <a16:creationId xmlns:a16="http://schemas.microsoft.com/office/drawing/2014/main" id="{C1F2577F-4D12-4CA5-A02A-07324411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418" y="-739586"/>
                <a:ext cx="271933" cy="276999"/>
              </a:xfrm>
              <a:prstGeom prst="rect">
                <a:avLst/>
              </a:prstGeom>
              <a:blipFill>
                <a:blip r:embed="rId69"/>
                <a:stretch>
                  <a:fillRect l="-22222" r="-4444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0" name="文字方塊 1379">
                <a:extLst>
                  <a:ext uri="{FF2B5EF4-FFF2-40B4-BE49-F238E27FC236}">
                    <a16:creationId xmlns:a16="http://schemas.microsoft.com/office/drawing/2014/main" xmlns="" id="{FAC19CBB-DF5F-4336-9324-727C824B6EC1}"/>
                  </a:ext>
                </a:extLst>
              </p:cNvPr>
              <p:cNvSpPr txBox="1"/>
              <p:nvPr/>
            </p:nvSpPr>
            <p:spPr>
              <a:xfrm>
                <a:off x="22792439" y="-728011"/>
                <a:ext cx="271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80" name="文字方塊 1379">
                <a:extLst>
                  <a:ext uri="{FF2B5EF4-FFF2-40B4-BE49-F238E27FC236}">
                    <a16:creationId xmlns:a16="http://schemas.microsoft.com/office/drawing/2014/main" id="{FAC19CBB-DF5F-4336-9324-727C824B6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2439" y="-728011"/>
                <a:ext cx="271933" cy="276999"/>
              </a:xfrm>
              <a:prstGeom prst="rect">
                <a:avLst/>
              </a:prstGeom>
              <a:blipFill>
                <a:blip r:embed="rId70"/>
                <a:stretch>
                  <a:fillRect l="-22222" r="-4444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1" name="文字方塊 1380">
                <a:extLst>
                  <a:ext uri="{FF2B5EF4-FFF2-40B4-BE49-F238E27FC236}">
                    <a16:creationId xmlns:a16="http://schemas.microsoft.com/office/drawing/2014/main" xmlns="" id="{5C699F8D-717A-4508-8E20-E8DD66A265EE}"/>
                  </a:ext>
                </a:extLst>
              </p:cNvPr>
              <p:cNvSpPr txBox="1"/>
              <p:nvPr/>
            </p:nvSpPr>
            <p:spPr>
              <a:xfrm>
                <a:off x="23248615" y="-718029"/>
                <a:ext cx="271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81" name="文字方塊 1380">
                <a:extLst>
                  <a:ext uri="{FF2B5EF4-FFF2-40B4-BE49-F238E27FC236}">
                    <a16:creationId xmlns:a16="http://schemas.microsoft.com/office/drawing/2014/main" id="{5C699F8D-717A-4508-8E20-E8DD66A26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8615" y="-718029"/>
                <a:ext cx="271933" cy="276999"/>
              </a:xfrm>
              <a:prstGeom prst="rect">
                <a:avLst/>
              </a:prstGeom>
              <a:blipFill>
                <a:blip r:embed="rId71"/>
                <a:stretch>
                  <a:fillRect l="-22727" r="-681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74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D28C8A-7E27-4375-A227-18A4552E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470784"/>
            <a:ext cx="2574303" cy="634116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乘法器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28DB773B-9B75-498C-AE8A-3D0FF08B7AD5}"/>
              </a:ext>
            </a:extLst>
          </p:cNvPr>
          <p:cNvGrpSpPr/>
          <p:nvPr/>
        </p:nvGrpSpPr>
        <p:grpSpPr>
          <a:xfrm>
            <a:off x="1120140" y="1455420"/>
            <a:ext cx="10452095" cy="4667012"/>
            <a:chOff x="1120140" y="1455420"/>
            <a:chExt cx="10452095" cy="4667012"/>
          </a:xfrm>
        </p:grpSpPr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xmlns="" id="{9BBBCB3E-9968-4870-BAC3-E229407D7FED}"/>
                </a:ext>
              </a:extLst>
            </p:cNvPr>
            <p:cNvSpPr/>
            <p:nvPr/>
          </p:nvSpPr>
          <p:spPr>
            <a:xfrm>
              <a:off x="1752600" y="2796540"/>
              <a:ext cx="2743200" cy="1000760"/>
            </a:xfrm>
            <a:custGeom>
              <a:avLst/>
              <a:gdLst>
                <a:gd name="connsiteX0" fmla="*/ 0 w 3489960"/>
                <a:gd name="connsiteY0" fmla="*/ 0 h 1351280"/>
                <a:gd name="connsiteX1" fmla="*/ 1346200 w 3489960"/>
                <a:gd name="connsiteY1" fmla="*/ 15240 h 1351280"/>
                <a:gd name="connsiteX2" fmla="*/ 1737360 w 3489960"/>
                <a:gd name="connsiteY2" fmla="*/ 563880 h 1351280"/>
                <a:gd name="connsiteX3" fmla="*/ 2153920 w 3489960"/>
                <a:gd name="connsiteY3" fmla="*/ 20320 h 1351280"/>
                <a:gd name="connsiteX4" fmla="*/ 3489960 w 3489960"/>
                <a:gd name="connsiteY4" fmla="*/ 10160 h 1351280"/>
                <a:gd name="connsiteX5" fmla="*/ 2555240 w 3489960"/>
                <a:gd name="connsiteY5" fmla="*/ 1351280 h 1351280"/>
                <a:gd name="connsiteX6" fmla="*/ 929640 w 3489960"/>
                <a:gd name="connsiteY6" fmla="*/ 1351280 h 1351280"/>
                <a:gd name="connsiteX7" fmla="*/ 0 w 3489960"/>
                <a:gd name="connsiteY7" fmla="*/ 0 h 135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9960" h="1351280">
                  <a:moveTo>
                    <a:pt x="0" y="0"/>
                  </a:moveTo>
                  <a:lnTo>
                    <a:pt x="1346200" y="15240"/>
                  </a:lnTo>
                  <a:lnTo>
                    <a:pt x="1737360" y="563880"/>
                  </a:lnTo>
                  <a:lnTo>
                    <a:pt x="2153920" y="20320"/>
                  </a:lnTo>
                  <a:lnTo>
                    <a:pt x="3489960" y="10160"/>
                  </a:lnTo>
                  <a:lnTo>
                    <a:pt x="2555240" y="1351280"/>
                  </a:lnTo>
                  <a:lnTo>
                    <a:pt x="929640" y="1351280"/>
                  </a:lnTo>
                  <a:lnTo>
                    <a:pt x="0" y="0"/>
                  </a:lnTo>
                  <a:close/>
                </a:path>
              </a:pathLst>
            </a:cu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dirty="0"/>
                <a:t>32-bit ALU</a:t>
              </a:r>
            </a:p>
            <a:p>
              <a:pPr algn="ctr"/>
              <a:r>
                <a:rPr lang="en-US" altLang="zh-TW" dirty="0"/>
                <a:t>(add)</a:t>
              </a:r>
              <a:endParaRPr lang="zh-TW" altLang="en-US" dirty="0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xmlns="" id="{3201427A-71BC-418C-A22E-AF63881F9761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4099560" y="2125980"/>
              <a:ext cx="0" cy="6870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xmlns="" id="{61738698-FA57-47A7-AE3D-92A36776581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280" y="3815080"/>
              <a:ext cx="0" cy="8280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xmlns="" id="{7E55A4D7-3D31-4E29-9575-D211E0A36919}"/>
                </a:ext>
              </a:extLst>
            </p:cNvPr>
            <p:cNvSpPr/>
            <p:nvPr/>
          </p:nvSpPr>
          <p:spPr>
            <a:xfrm>
              <a:off x="1120140" y="2293620"/>
              <a:ext cx="2004059" cy="3459480"/>
            </a:xfrm>
            <a:custGeom>
              <a:avLst/>
              <a:gdLst>
                <a:gd name="connsiteX0" fmla="*/ 2545080 w 2545080"/>
                <a:gd name="connsiteY0" fmla="*/ 2857500 h 3459480"/>
                <a:gd name="connsiteX1" fmla="*/ 2545080 w 2545080"/>
                <a:gd name="connsiteY1" fmla="*/ 3459480 h 3459480"/>
                <a:gd name="connsiteX2" fmla="*/ 0 w 2545080"/>
                <a:gd name="connsiteY2" fmla="*/ 3444240 h 3459480"/>
                <a:gd name="connsiteX3" fmla="*/ 15240 w 2545080"/>
                <a:gd name="connsiteY3" fmla="*/ 7620 h 3459480"/>
                <a:gd name="connsiteX4" fmla="*/ 1584960 w 2545080"/>
                <a:gd name="connsiteY4" fmla="*/ 0 h 3459480"/>
                <a:gd name="connsiteX5" fmla="*/ 1592580 w 2545080"/>
                <a:gd name="connsiteY5" fmla="*/ 495300 h 345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5080" h="3459480">
                  <a:moveTo>
                    <a:pt x="2545080" y="2857500"/>
                  </a:moveTo>
                  <a:lnTo>
                    <a:pt x="2545080" y="3459480"/>
                  </a:lnTo>
                  <a:lnTo>
                    <a:pt x="0" y="3444240"/>
                  </a:lnTo>
                  <a:lnTo>
                    <a:pt x="15240" y="7620"/>
                  </a:lnTo>
                  <a:lnTo>
                    <a:pt x="1584960" y="0"/>
                  </a:lnTo>
                  <a:lnTo>
                    <a:pt x="1592580" y="495300"/>
                  </a:lnTo>
                </a:path>
              </a:pathLst>
            </a:cu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xmlns="" id="{C34A8555-3301-4585-904A-AADF998143EB}"/>
                </a:ext>
              </a:extLst>
            </p:cNvPr>
            <p:cNvGrpSpPr/>
            <p:nvPr/>
          </p:nvGrpSpPr>
          <p:grpSpPr>
            <a:xfrm>
              <a:off x="2631440" y="4643120"/>
              <a:ext cx="4561840" cy="670560"/>
              <a:chOff x="4765040" y="4297680"/>
              <a:chExt cx="4561840" cy="67056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xmlns="" id="{F3E837C6-4E56-4108-BF21-B404D0371592}"/>
                  </a:ext>
                </a:extLst>
              </p:cNvPr>
              <p:cNvSpPr/>
              <p:nvPr/>
            </p:nvSpPr>
            <p:spPr>
              <a:xfrm>
                <a:off x="4765040" y="4297680"/>
                <a:ext cx="2280920" cy="67056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LHPROD(32 bits)</a:t>
                </a:r>
                <a:endParaRPr lang="zh-TW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xmlns="" id="{260FD68E-F3C5-49CE-8F1B-4A4B6769EC9E}"/>
                  </a:ext>
                </a:extLst>
              </p:cNvPr>
              <p:cNvSpPr/>
              <p:nvPr/>
            </p:nvSpPr>
            <p:spPr>
              <a:xfrm>
                <a:off x="7045960" y="4297680"/>
                <a:ext cx="2280920" cy="67056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MP/RHPROD(32 bits)</a:t>
                </a:r>
                <a:endParaRPr lang="zh-TW" altLang="en-US" dirty="0"/>
              </a:p>
            </p:txBody>
          </p: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BDC08694-B07E-42D3-AF00-4934E31CD610}"/>
                </a:ext>
              </a:extLst>
            </p:cNvPr>
            <p:cNvSpPr/>
            <p:nvPr/>
          </p:nvSpPr>
          <p:spPr>
            <a:xfrm>
              <a:off x="2959100" y="1455420"/>
              <a:ext cx="2280920" cy="67056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Multiplicand(32 bits)</a:t>
              </a:r>
              <a:endParaRPr lang="zh-TW" altLang="en-US" dirty="0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xmlns="" id="{883EDB83-CE1E-4CFE-B379-5BC9D81CBFC9}"/>
                </a:ext>
              </a:extLst>
            </p:cNvPr>
            <p:cNvSpPr/>
            <p:nvPr/>
          </p:nvSpPr>
          <p:spPr>
            <a:xfrm>
              <a:off x="9062721" y="4371340"/>
              <a:ext cx="2509514" cy="1214120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Control</a:t>
              </a:r>
              <a:endParaRPr lang="zh-TW" altLang="en-US" dirty="0"/>
            </a:p>
          </p:txBody>
        </p: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xmlns="" id="{B411C778-92A7-4420-B794-04F9816BC61D}"/>
                </a:ext>
              </a:extLst>
            </p:cNvPr>
            <p:cNvCxnSpPr>
              <a:cxnSpLocks/>
              <a:stCxn id="35" idx="2"/>
              <a:endCxn id="42" idx="2"/>
            </p:cNvCxnSpPr>
            <p:nvPr/>
          </p:nvCxnSpPr>
          <p:spPr>
            <a:xfrm rot="16200000" flipH="1">
              <a:off x="8049259" y="3317241"/>
              <a:ext cx="271780" cy="4264658"/>
            </a:xfrm>
            <a:prstGeom prst="bentConnector3">
              <a:avLst>
                <a:gd name="adj1" fmla="val 30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xmlns="" id="{B1F5F42B-C5A7-490C-BC02-983D5A6017C9}"/>
                </a:ext>
              </a:extLst>
            </p:cNvPr>
            <p:cNvSpPr txBox="1"/>
            <p:nvPr/>
          </p:nvSpPr>
          <p:spPr>
            <a:xfrm>
              <a:off x="6096000" y="5753100"/>
              <a:ext cx="334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LSB =1? 0?</a:t>
              </a:r>
              <a:endParaRPr lang="zh-TW" altLang="en-US" dirty="0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xmlns="" id="{EF1EAEB3-0A54-4A88-8815-78A50C6F92E2}"/>
                </a:ext>
              </a:extLst>
            </p:cNvPr>
            <p:cNvCxnSpPr/>
            <p:nvPr/>
          </p:nvCxnSpPr>
          <p:spPr>
            <a:xfrm flipH="1">
              <a:off x="7193280" y="4805680"/>
              <a:ext cx="186944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xmlns="" id="{22CE1169-4342-4144-B2D0-A9CBFCB95654}"/>
                </a:ext>
              </a:extLst>
            </p:cNvPr>
            <p:cNvCxnSpPr/>
            <p:nvPr/>
          </p:nvCxnSpPr>
          <p:spPr>
            <a:xfrm flipH="1">
              <a:off x="7193280" y="5080000"/>
              <a:ext cx="186944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xmlns="" id="{5E8808FF-EECA-42B2-A07A-3DFE04BD2C98}"/>
                </a:ext>
              </a:extLst>
            </p:cNvPr>
            <p:cNvSpPr txBox="1"/>
            <p:nvPr/>
          </p:nvSpPr>
          <p:spPr>
            <a:xfrm>
              <a:off x="7493001" y="4440398"/>
              <a:ext cx="1269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Shift Right</a:t>
              </a:r>
              <a:endParaRPr lang="zh-TW" altLang="en-US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xmlns="" id="{DEE4540A-9D5A-4B61-B499-61AA0E3ADC2C}"/>
                </a:ext>
              </a:extLst>
            </p:cNvPr>
            <p:cNvSpPr txBox="1"/>
            <p:nvPr/>
          </p:nvSpPr>
          <p:spPr>
            <a:xfrm>
              <a:off x="7740651" y="5084049"/>
              <a:ext cx="751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Write</a:t>
              </a:r>
              <a:endParaRPr lang="zh-TW" altLang="en-US" dirty="0"/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xmlns="" id="{01BB6FFE-0FFF-41DD-8A76-5067B33101B5}"/>
                </a:ext>
              </a:extLst>
            </p:cNvPr>
            <p:cNvCxnSpPr/>
            <p:nvPr/>
          </p:nvCxnSpPr>
          <p:spPr>
            <a:xfrm>
              <a:off x="4307840" y="4531838"/>
              <a:ext cx="10464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921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8F0EF71A-E6B9-43AA-AEC8-B7CB0825D353}"/>
              </a:ext>
            </a:extLst>
          </p:cNvPr>
          <p:cNvGrpSpPr/>
          <p:nvPr/>
        </p:nvGrpSpPr>
        <p:grpSpPr>
          <a:xfrm>
            <a:off x="-4203065" y="-1889885"/>
            <a:ext cx="17972504" cy="10074102"/>
            <a:chOff x="-4203065" y="-1889885"/>
            <a:chExt cx="17972504" cy="1007410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xmlns="" id="{1C88B59F-355D-49AC-BCEE-A1405E60B4EA}"/>
                </a:ext>
              </a:extLst>
            </p:cNvPr>
            <p:cNvGrpSpPr/>
            <p:nvPr/>
          </p:nvGrpSpPr>
          <p:grpSpPr>
            <a:xfrm>
              <a:off x="-4203065" y="-1889885"/>
              <a:ext cx="16277077" cy="10074102"/>
              <a:chOff x="-4203065" y="-1889885"/>
              <a:chExt cx="16277077" cy="10074102"/>
            </a:xfrm>
          </p:grpSpPr>
          <p:sp>
            <p:nvSpPr>
              <p:cNvPr id="4" name="手繪多邊形: 圖案 3">
                <a:extLst>
                  <a:ext uri="{FF2B5EF4-FFF2-40B4-BE49-F238E27FC236}">
                    <a16:creationId xmlns:a16="http://schemas.microsoft.com/office/drawing/2014/main" xmlns="" id="{1B8EB58A-679B-42F6-AE8F-C5BE97C44A86}"/>
                  </a:ext>
                </a:extLst>
              </p:cNvPr>
              <p:cNvSpPr/>
              <p:nvPr/>
            </p:nvSpPr>
            <p:spPr>
              <a:xfrm rot="16200000">
                <a:off x="2405352" y="1178588"/>
                <a:ext cx="2578156" cy="1206500"/>
              </a:xfrm>
              <a:custGeom>
                <a:avLst/>
                <a:gdLst>
                  <a:gd name="connsiteX0" fmla="*/ 0 w 3489960"/>
                  <a:gd name="connsiteY0" fmla="*/ 0 h 1351280"/>
                  <a:gd name="connsiteX1" fmla="*/ 1346200 w 3489960"/>
                  <a:gd name="connsiteY1" fmla="*/ 15240 h 1351280"/>
                  <a:gd name="connsiteX2" fmla="*/ 1737360 w 3489960"/>
                  <a:gd name="connsiteY2" fmla="*/ 563880 h 1351280"/>
                  <a:gd name="connsiteX3" fmla="*/ 2153920 w 3489960"/>
                  <a:gd name="connsiteY3" fmla="*/ 20320 h 1351280"/>
                  <a:gd name="connsiteX4" fmla="*/ 3489960 w 3489960"/>
                  <a:gd name="connsiteY4" fmla="*/ 10160 h 1351280"/>
                  <a:gd name="connsiteX5" fmla="*/ 2555240 w 3489960"/>
                  <a:gd name="connsiteY5" fmla="*/ 1351280 h 1351280"/>
                  <a:gd name="connsiteX6" fmla="*/ 929640 w 3489960"/>
                  <a:gd name="connsiteY6" fmla="*/ 1351280 h 1351280"/>
                  <a:gd name="connsiteX7" fmla="*/ 0 w 3489960"/>
                  <a:gd name="connsiteY7" fmla="*/ 0 h 135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89960" h="1351280">
                    <a:moveTo>
                      <a:pt x="0" y="0"/>
                    </a:moveTo>
                    <a:lnTo>
                      <a:pt x="1346200" y="15240"/>
                    </a:lnTo>
                    <a:lnTo>
                      <a:pt x="1737360" y="563880"/>
                    </a:lnTo>
                    <a:lnTo>
                      <a:pt x="2153920" y="20320"/>
                    </a:lnTo>
                    <a:lnTo>
                      <a:pt x="3489960" y="10160"/>
                    </a:lnTo>
                    <a:lnTo>
                      <a:pt x="2555240" y="1351280"/>
                    </a:lnTo>
                    <a:lnTo>
                      <a:pt x="929640" y="1351280"/>
                    </a:lnTo>
                    <a:lnTo>
                      <a:pt x="0" y="0"/>
                    </a:lnTo>
                    <a:close/>
                  </a:path>
                </a:pathLst>
              </a:cu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endParaRPr lang="en-US" altLang="zh-TW" dirty="0"/>
              </a:p>
              <a:p>
                <a:pPr algn="ctr"/>
                <a:r>
                  <a:rPr lang="en-US" altLang="zh-TW" dirty="0"/>
                  <a:t>       </a:t>
                </a:r>
                <a:r>
                  <a:rPr lang="en-US" altLang="zh-TW" sz="3200" dirty="0"/>
                  <a:t>ALU</a:t>
                </a:r>
                <a:endParaRPr lang="en-US" altLang="zh-TW" dirty="0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xmlns="" id="{372F2CC1-B16B-4830-80EF-748ACCC3CCB5}"/>
                  </a:ext>
                </a:extLst>
              </p:cNvPr>
              <p:cNvGrpSpPr/>
              <p:nvPr/>
            </p:nvGrpSpPr>
            <p:grpSpPr>
              <a:xfrm rot="5400000">
                <a:off x="5076090" y="4533810"/>
                <a:ext cx="3135309" cy="695960"/>
                <a:chOff x="4765040" y="4297680"/>
                <a:chExt cx="4561840" cy="670560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xmlns="" id="{A1FC79CE-F8E4-4758-AB43-1AD4891F30C1}"/>
                    </a:ext>
                  </a:extLst>
                </p:cNvPr>
                <p:cNvSpPr/>
                <p:nvPr/>
              </p:nvSpPr>
              <p:spPr>
                <a:xfrm>
                  <a:off x="4765040" y="4297680"/>
                  <a:ext cx="2280920" cy="670560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TW" sz="3200" dirty="0"/>
                    <a:t>Hi</a:t>
                  </a:r>
                  <a:endParaRPr lang="zh-TW" altLang="en-US" sz="3200" dirty="0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xmlns="" id="{C4E0CF33-8F09-456E-B87A-1C22A9C4AA8D}"/>
                    </a:ext>
                  </a:extLst>
                </p:cNvPr>
                <p:cNvSpPr/>
                <p:nvPr/>
              </p:nvSpPr>
              <p:spPr>
                <a:xfrm>
                  <a:off x="7045960" y="4297680"/>
                  <a:ext cx="2280920" cy="670560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zh-TW" sz="3200" dirty="0"/>
                    <a:t>Lo</a:t>
                  </a:r>
                  <a:endParaRPr lang="zh-TW" altLang="en-US" sz="3200" dirty="0"/>
                </a:p>
              </p:txBody>
            </p:sp>
          </p:grpSp>
          <p:sp>
            <p:nvSpPr>
              <p:cNvPr id="12" name="AutoShape 904">
                <a:extLst>
                  <a:ext uri="{FF2B5EF4-FFF2-40B4-BE49-F238E27FC236}">
                    <a16:creationId xmlns:a16="http://schemas.microsoft.com/office/drawing/2014/main" xmlns="" id="{A779BD34-CF21-490F-922B-CB62094D4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8184359" y="2367777"/>
                <a:ext cx="5886592" cy="18927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r>
                  <a:rPr lang="en-US" altLang="zh-TW" sz="3200" dirty="0"/>
                  <a:t>MUX</a:t>
                </a:r>
                <a:endParaRPr lang="zh-TW" altLang="en-US" sz="3200" dirty="0"/>
              </a:p>
            </p:txBody>
          </p: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xmlns="" id="{183D1D69-FB4F-4791-902F-0CB1A471D50A}"/>
                  </a:ext>
                </a:extLst>
              </p:cNvPr>
              <p:cNvCxnSpPr/>
              <p:nvPr/>
            </p:nvCxnSpPr>
            <p:spPr>
              <a:xfrm>
                <a:off x="4297680" y="1781838"/>
                <a:ext cx="5883618" cy="0"/>
              </a:xfrm>
              <a:prstGeom prst="straightConnector1">
                <a:avLst/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xmlns="" id="{80E40B26-12C5-4392-A795-66934C241DAD}"/>
                  </a:ext>
                </a:extLst>
              </p:cNvPr>
              <p:cNvSpPr/>
              <p:nvPr/>
            </p:nvSpPr>
            <p:spPr>
              <a:xfrm>
                <a:off x="6286989" y="-1634407"/>
                <a:ext cx="2999074" cy="1482016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/>
                  <a:t>ALU</a:t>
                </a:r>
              </a:p>
              <a:p>
                <a:pPr algn="ctr"/>
                <a:r>
                  <a:rPr lang="en-US" altLang="zh-TW" sz="3200" dirty="0"/>
                  <a:t>Control</a:t>
                </a:r>
                <a:endParaRPr lang="zh-TW" altLang="en-US" dirty="0"/>
              </a:p>
            </p:txBody>
          </p:sp>
          <p:cxnSp>
            <p:nvCxnSpPr>
              <p:cNvPr id="17" name="接點: 肘形 16">
                <a:extLst>
                  <a:ext uri="{FF2B5EF4-FFF2-40B4-BE49-F238E27FC236}">
                    <a16:creationId xmlns:a16="http://schemas.microsoft.com/office/drawing/2014/main" xmlns="" id="{16E91546-A4E9-433A-93D7-44CE8621BA0B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rot="10800000" flipV="1">
                <a:off x="4038601" y="-893400"/>
                <a:ext cx="2248389" cy="1920919"/>
              </a:xfrm>
              <a:prstGeom prst="bentConnector3">
                <a:avLst>
                  <a:gd name="adj1" fmla="val 100159"/>
                </a:avLst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xmlns="" id="{49B2AB88-8DEC-489D-8893-5113530B9B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98353" y="1022190"/>
                <a:ext cx="4397180" cy="2099024"/>
              </a:xfrm>
              <a:prstGeom prst="bentConnector3">
                <a:avLst>
                  <a:gd name="adj1" fmla="val 50000"/>
                </a:avLst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>
                <a:extLst>
                  <a:ext uri="{FF2B5EF4-FFF2-40B4-BE49-F238E27FC236}">
                    <a16:creationId xmlns:a16="http://schemas.microsoft.com/office/drawing/2014/main" xmlns="" id="{4765CD1C-4A10-44CF-A80A-A7BEC5C00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18167" y="1097280"/>
                <a:ext cx="5209347" cy="0"/>
              </a:xfrm>
              <a:prstGeom prst="straightConnector1">
                <a:avLst/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xmlns="" id="{9A5E0A2F-3A65-4226-B396-8C95CEA49773}"/>
                  </a:ext>
                </a:extLst>
              </p:cNvPr>
              <p:cNvSpPr txBox="1"/>
              <p:nvPr/>
            </p:nvSpPr>
            <p:spPr>
              <a:xfrm>
                <a:off x="-4203065" y="-1889885"/>
                <a:ext cx="2698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Control Signal(6-bits)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xmlns="" id="{23FA866F-2630-4760-8630-6EF2AD70D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18167" y="2661920"/>
                <a:ext cx="5209347" cy="0"/>
              </a:xfrm>
              <a:prstGeom prst="straightConnector1">
                <a:avLst/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xmlns="" id="{5D53B4F4-1312-448A-A66E-4FE5AA7FA5F1}"/>
                  </a:ext>
                </a:extLst>
              </p:cNvPr>
              <p:cNvSpPr txBox="1"/>
              <p:nvPr/>
            </p:nvSpPr>
            <p:spPr>
              <a:xfrm>
                <a:off x="-4119716" y="2146744"/>
                <a:ext cx="23894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>
                    <a:solidFill>
                      <a:srgbClr val="0070C0"/>
                    </a:solidFill>
                  </a:rPr>
                  <a:t>inputB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(32-bits)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矩形: 圓角 43">
                <a:extLst>
                  <a:ext uri="{FF2B5EF4-FFF2-40B4-BE49-F238E27FC236}">
                    <a16:creationId xmlns:a16="http://schemas.microsoft.com/office/drawing/2014/main" xmlns="" id="{CDEE80D1-1189-4B07-8F06-79184540BEC5}"/>
                  </a:ext>
                </a:extLst>
              </p:cNvPr>
              <p:cNvSpPr/>
              <p:nvPr/>
            </p:nvSpPr>
            <p:spPr>
              <a:xfrm>
                <a:off x="5155534" y="7111889"/>
                <a:ext cx="2245360" cy="1072328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/>
                  <a:t>Shifter</a:t>
                </a:r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xmlns="" id="{30A7B0EF-A751-4DC3-B7CF-7C098B7E2B3E}"/>
                  </a:ext>
                </a:extLst>
              </p:cNvPr>
              <p:cNvSpPr/>
              <p:nvPr/>
            </p:nvSpPr>
            <p:spPr>
              <a:xfrm>
                <a:off x="-71120" y="1013536"/>
                <a:ext cx="132080" cy="1523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xmlns="" id="{0CE83307-65A8-4245-B1B9-DD3B7CBC837F}"/>
                  </a:ext>
                </a:extLst>
              </p:cNvPr>
              <p:cNvSpPr/>
              <p:nvPr/>
            </p:nvSpPr>
            <p:spPr>
              <a:xfrm>
                <a:off x="340360" y="2585727"/>
                <a:ext cx="132080" cy="1523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8" name="接點: 肘形 47">
                <a:extLst>
                  <a:ext uri="{FF2B5EF4-FFF2-40B4-BE49-F238E27FC236}">
                    <a16:creationId xmlns:a16="http://schemas.microsoft.com/office/drawing/2014/main" xmlns="" id="{992A4D51-AC9F-4167-8753-61CE37FD45AF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 rot="16200000" flipH="1">
                <a:off x="-2510" y="1163352"/>
                <a:ext cx="3030160" cy="3035300"/>
              </a:xfrm>
              <a:prstGeom prst="bentConnector2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xmlns="" id="{CBF3FF7C-E2A3-4EB4-9776-356D9EF32271}"/>
                  </a:ext>
                </a:extLst>
              </p:cNvPr>
              <p:cNvCxnSpPr>
                <a:cxnSpLocks/>
                <a:stCxn id="46" idx="4"/>
              </p:cNvCxnSpPr>
              <p:nvPr/>
            </p:nvCxnSpPr>
            <p:spPr>
              <a:xfrm rot="16200000" flipH="1">
                <a:off x="240362" y="2904150"/>
                <a:ext cx="2925417" cy="2593341"/>
              </a:xfrm>
              <a:prstGeom prst="bentConnector3">
                <a:avLst>
                  <a:gd name="adj1" fmla="val 99457"/>
                </a:avLst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xmlns="" id="{721A6C20-6D64-4353-9253-DA4F4A6870C0}"/>
                  </a:ext>
                </a:extLst>
              </p:cNvPr>
              <p:cNvSpPr/>
              <p:nvPr/>
            </p:nvSpPr>
            <p:spPr>
              <a:xfrm>
                <a:off x="-935208" y="1013536"/>
                <a:ext cx="132080" cy="1523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xmlns="" id="{B3C8541C-F32C-41FF-9D54-D4D9383CBE12}"/>
                  </a:ext>
                </a:extLst>
              </p:cNvPr>
              <p:cNvSpPr/>
              <p:nvPr/>
            </p:nvSpPr>
            <p:spPr>
              <a:xfrm>
                <a:off x="-595631" y="2580646"/>
                <a:ext cx="132080" cy="1523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0" name="接點: 肘形 59">
                <a:extLst>
                  <a:ext uri="{FF2B5EF4-FFF2-40B4-BE49-F238E27FC236}">
                    <a16:creationId xmlns:a16="http://schemas.microsoft.com/office/drawing/2014/main" xmlns="" id="{F4992435-7017-4234-A0C9-4BE24F41760E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 rot="16200000" flipH="1">
                <a:off x="-1128330" y="1364189"/>
                <a:ext cx="6543026" cy="6024702"/>
              </a:xfrm>
              <a:prstGeom prst="bentConnector2">
                <a:avLst/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接點: 肘形 61">
                <a:extLst>
                  <a:ext uri="{FF2B5EF4-FFF2-40B4-BE49-F238E27FC236}">
                    <a16:creationId xmlns:a16="http://schemas.microsoft.com/office/drawing/2014/main" xmlns="" id="{F85958E6-E4A4-41B5-A8C3-95A5FDE5F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53630" y="2660716"/>
                <a:ext cx="5709164" cy="5314884"/>
              </a:xfrm>
              <a:prstGeom prst="bentConnector3">
                <a:avLst>
                  <a:gd name="adj1" fmla="val -7"/>
                </a:avLst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>
                <a:extLst>
                  <a:ext uri="{FF2B5EF4-FFF2-40B4-BE49-F238E27FC236}">
                    <a16:creationId xmlns:a16="http://schemas.microsoft.com/office/drawing/2014/main" xmlns="" id="{0859728E-2790-40E1-AFC6-8DC2041ED550}"/>
                  </a:ext>
                </a:extLst>
              </p:cNvPr>
              <p:cNvCxnSpPr/>
              <p:nvPr/>
            </p:nvCxnSpPr>
            <p:spPr>
              <a:xfrm>
                <a:off x="5323841" y="4886905"/>
                <a:ext cx="954373" cy="0"/>
              </a:xfrm>
              <a:prstGeom prst="straightConnector1">
                <a:avLst/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xmlns="" id="{3E122728-6B2A-429B-8D4F-48BD8013D9CE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V="1">
                <a:off x="6991725" y="4097963"/>
                <a:ext cx="3198348" cy="1"/>
              </a:xfrm>
              <a:prstGeom prst="straightConnector1">
                <a:avLst/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xmlns="" id="{8D572C1A-00E1-4BC7-986E-4BD2030BB00F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7400894" y="5309882"/>
                <a:ext cx="2769095" cy="2338171"/>
              </a:xfrm>
              <a:prstGeom prst="bentConnector3">
                <a:avLst/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單箭頭接點 74">
                <a:extLst>
                  <a:ext uri="{FF2B5EF4-FFF2-40B4-BE49-F238E27FC236}">
                    <a16:creationId xmlns:a16="http://schemas.microsoft.com/office/drawing/2014/main" xmlns="" id="{1BB8544E-6379-4EB7-955C-F74EC5DBF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17421" y="5379417"/>
                <a:ext cx="5209347" cy="0"/>
              </a:xfrm>
              <a:prstGeom prst="straightConnector1">
                <a:avLst/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xmlns="" id="{B08A2B9C-E1F2-45C9-BD57-57BF8209C7D8}"/>
                  </a:ext>
                </a:extLst>
              </p:cNvPr>
              <p:cNvSpPr txBox="1"/>
              <p:nvPr/>
            </p:nvSpPr>
            <p:spPr>
              <a:xfrm>
                <a:off x="-3886932" y="4824121"/>
                <a:ext cx="12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Clock</a:t>
                </a:r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78" name="群組 77">
                <a:extLst>
                  <a:ext uri="{FF2B5EF4-FFF2-40B4-BE49-F238E27FC236}">
                    <a16:creationId xmlns:a16="http://schemas.microsoft.com/office/drawing/2014/main" xmlns="" id="{40F9F881-E796-443D-9505-724116E8CB76}"/>
                  </a:ext>
                </a:extLst>
              </p:cNvPr>
              <p:cNvGrpSpPr/>
              <p:nvPr/>
            </p:nvGrpSpPr>
            <p:grpSpPr>
              <a:xfrm>
                <a:off x="2999740" y="3787085"/>
                <a:ext cx="2324100" cy="2199639"/>
                <a:chOff x="2999740" y="3787085"/>
                <a:chExt cx="2324100" cy="2199639"/>
              </a:xfrm>
            </p:grpSpPr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xmlns="" id="{51BBE701-52D7-4A51-89F5-4CD693DF14A7}"/>
                    </a:ext>
                  </a:extLst>
                </p:cNvPr>
                <p:cNvGrpSpPr/>
                <p:nvPr/>
              </p:nvGrpSpPr>
              <p:grpSpPr>
                <a:xfrm>
                  <a:off x="2999740" y="3787085"/>
                  <a:ext cx="2324100" cy="2199639"/>
                  <a:chOff x="3009900" y="3622041"/>
                  <a:chExt cx="2385060" cy="2743200"/>
                </a:xfrm>
              </p:grpSpPr>
              <p:sp>
                <p:nvSpPr>
                  <p:cNvPr id="5" name="手繪多邊形: 圖案 4">
                    <a:extLst>
                      <a:ext uri="{FF2B5EF4-FFF2-40B4-BE49-F238E27FC236}">
                        <a16:creationId xmlns:a16="http://schemas.microsoft.com/office/drawing/2014/main" xmlns="" id="{51E1E312-EC4B-42A0-AD3B-7AC1BF15EB3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30830" y="3801111"/>
                    <a:ext cx="2743200" cy="2385060"/>
                  </a:xfrm>
                  <a:custGeom>
                    <a:avLst/>
                    <a:gdLst>
                      <a:gd name="connsiteX0" fmla="*/ 0 w 3489960"/>
                      <a:gd name="connsiteY0" fmla="*/ 0 h 1351280"/>
                      <a:gd name="connsiteX1" fmla="*/ 1346200 w 3489960"/>
                      <a:gd name="connsiteY1" fmla="*/ 15240 h 1351280"/>
                      <a:gd name="connsiteX2" fmla="*/ 1737360 w 3489960"/>
                      <a:gd name="connsiteY2" fmla="*/ 563880 h 1351280"/>
                      <a:gd name="connsiteX3" fmla="*/ 2153920 w 3489960"/>
                      <a:gd name="connsiteY3" fmla="*/ 20320 h 1351280"/>
                      <a:gd name="connsiteX4" fmla="*/ 3489960 w 3489960"/>
                      <a:gd name="connsiteY4" fmla="*/ 10160 h 1351280"/>
                      <a:gd name="connsiteX5" fmla="*/ 2555240 w 3489960"/>
                      <a:gd name="connsiteY5" fmla="*/ 1351280 h 1351280"/>
                      <a:gd name="connsiteX6" fmla="*/ 929640 w 3489960"/>
                      <a:gd name="connsiteY6" fmla="*/ 1351280 h 1351280"/>
                      <a:gd name="connsiteX7" fmla="*/ 0 w 3489960"/>
                      <a:gd name="connsiteY7" fmla="*/ 0 h 1351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489960" h="1351280">
                        <a:moveTo>
                          <a:pt x="0" y="0"/>
                        </a:moveTo>
                        <a:lnTo>
                          <a:pt x="1346200" y="15240"/>
                        </a:lnTo>
                        <a:lnTo>
                          <a:pt x="1737360" y="563880"/>
                        </a:lnTo>
                        <a:lnTo>
                          <a:pt x="2153920" y="20320"/>
                        </a:lnTo>
                        <a:lnTo>
                          <a:pt x="3489960" y="10160"/>
                        </a:lnTo>
                        <a:lnTo>
                          <a:pt x="2555240" y="1351280"/>
                        </a:lnTo>
                        <a:lnTo>
                          <a:pt x="929640" y="13512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eaVert" rtlCol="0" anchor="ctr"/>
                  <a:lstStyle/>
                  <a:p>
                    <a:pPr algn="ctr"/>
                    <a:endParaRPr lang="en-US" altLang="zh-TW" dirty="0"/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xmlns="" id="{6466A73E-4CF4-4E20-A392-BC954BCCD52D}"/>
                      </a:ext>
                    </a:extLst>
                  </p:cNvPr>
                  <p:cNvSpPr txBox="1"/>
                  <p:nvPr/>
                </p:nvSpPr>
                <p:spPr>
                  <a:xfrm>
                    <a:off x="3340100" y="4250174"/>
                    <a:ext cx="1882140" cy="5847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TW" sz="3200" dirty="0"/>
                      <a:t>Multiplier</a:t>
                    </a:r>
                  </a:p>
                </p:txBody>
              </p:sp>
            </p:grpSp>
            <p:sp>
              <p:nvSpPr>
                <p:cNvPr id="77" name="等腰三角形 76">
                  <a:extLst>
                    <a:ext uri="{FF2B5EF4-FFF2-40B4-BE49-F238E27FC236}">
                      <a16:creationId xmlns:a16="http://schemas.microsoft.com/office/drawing/2014/main" xmlns="" id="{A05A248A-AC25-4477-A600-6B8296B71D25}"/>
                    </a:ext>
                  </a:extLst>
                </p:cNvPr>
                <p:cNvSpPr/>
                <p:nvPr/>
              </p:nvSpPr>
              <p:spPr>
                <a:xfrm rot="5400000">
                  <a:off x="2981909" y="5309018"/>
                  <a:ext cx="285344" cy="206281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xmlns="" id="{4674D1E8-E239-45C4-8D8D-664FC6B162D9}"/>
                  </a:ext>
                </a:extLst>
              </p:cNvPr>
              <p:cNvSpPr/>
              <p:nvPr/>
            </p:nvSpPr>
            <p:spPr>
              <a:xfrm>
                <a:off x="-339741" y="5303053"/>
                <a:ext cx="132080" cy="1523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5" name="直線單箭頭接點 84">
                <a:extLst>
                  <a:ext uri="{FF2B5EF4-FFF2-40B4-BE49-F238E27FC236}">
                    <a16:creationId xmlns:a16="http://schemas.microsoft.com/office/drawing/2014/main" xmlns="" id="{EE1FD83D-FF6B-4554-A9B9-5C0C2F52A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18167" y="-1386348"/>
                <a:ext cx="8396381" cy="0"/>
              </a:xfrm>
              <a:prstGeom prst="straightConnector1">
                <a:avLst/>
              </a:prstGeom>
              <a:ln w="3492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xmlns="" id="{F7C0D50C-1F42-43CA-81A1-6E10AAE260DA}"/>
                  </a:ext>
                </a:extLst>
              </p:cNvPr>
              <p:cNvSpPr txBox="1"/>
              <p:nvPr/>
            </p:nvSpPr>
            <p:spPr>
              <a:xfrm>
                <a:off x="-4203065" y="620229"/>
                <a:ext cx="2325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>
                    <a:solidFill>
                      <a:srgbClr val="0070C0"/>
                    </a:solidFill>
                  </a:rPr>
                  <a:t>inputA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(32-bits)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xmlns="" id="{61C83300-91C2-4136-8749-16EB80DA7648}"/>
                  </a:ext>
                </a:extLst>
              </p:cNvPr>
              <p:cNvSpPr/>
              <p:nvPr/>
            </p:nvSpPr>
            <p:spPr>
              <a:xfrm>
                <a:off x="-2165685" y="-1457614"/>
                <a:ext cx="132080" cy="1523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0" name="直線單箭頭接點 89">
                <a:extLst>
                  <a:ext uri="{FF2B5EF4-FFF2-40B4-BE49-F238E27FC236}">
                    <a16:creationId xmlns:a16="http://schemas.microsoft.com/office/drawing/2014/main" xmlns="" id="{1A42A8FE-BFD2-4221-8834-6C5965E9E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119716" y="-1386348"/>
                <a:ext cx="2020071" cy="9832"/>
              </a:xfrm>
              <a:prstGeom prst="straightConnector1">
                <a:avLst/>
              </a:prstGeom>
              <a:ln w="73025">
                <a:solidFill>
                  <a:srgbClr val="0070C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線單箭頭接點 91">
                <a:extLst>
                  <a:ext uri="{FF2B5EF4-FFF2-40B4-BE49-F238E27FC236}">
                    <a16:creationId xmlns:a16="http://schemas.microsoft.com/office/drawing/2014/main" xmlns="" id="{127F3DD1-15ED-4981-9235-E473A000D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119716" y="1105027"/>
                <a:ext cx="2020071" cy="0"/>
              </a:xfrm>
              <a:prstGeom prst="straightConnector1">
                <a:avLst/>
              </a:prstGeom>
              <a:ln w="73025">
                <a:solidFill>
                  <a:srgbClr val="0070C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>
                <a:extLst>
                  <a:ext uri="{FF2B5EF4-FFF2-40B4-BE49-F238E27FC236}">
                    <a16:creationId xmlns:a16="http://schemas.microsoft.com/office/drawing/2014/main" xmlns="" id="{64DF089F-2E8D-4F20-B4BD-533FE9ACF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053676" y="2653535"/>
                <a:ext cx="2020071" cy="0"/>
              </a:xfrm>
              <a:prstGeom prst="straightConnector1">
                <a:avLst/>
              </a:prstGeom>
              <a:ln w="73025">
                <a:solidFill>
                  <a:srgbClr val="0070C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>
                <a:extLst>
                  <a:ext uri="{FF2B5EF4-FFF2-40B4-BE49-F238E27FC236}">
                    <a16:creationId xmlns:a16="http://schemas.microsoft.com/office/drawing/2014/main" xmlns="" id="{91AFD78B-2E9B-4F85-940D-C47349BA4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138238" y="5392468"/>
                <a:ext cx="2020071" cy="0"/>
              </a:xfrm>
              <a:prstGeom prst="straightConnector1">
                <a:avLst/>
              </a:prstGeom>
              <a:ln w="73025">
                <a:solidFill>
                  <a:srgbClr val="0070C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接點: 肘形 97">
                <a:extLst>
                  <a:ext uri="{FF2B5EF4-FFF2-40B4-BE49-F238E27FC236}">
                    <a16:creationId xmlns:a16="http://schemas.microsoft.com/office/drawing/2014/main" xmlns="" id="{56BF6A82-65EB-4641-A51B-2E8B82F6A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78017" y="-507470"/>
                <a:ext cx="6626307" cy="5886716"/>
              </a:xfrm>
              <a:prstGeom prst="bentConnector3">
                <a:avLst>
                  <a:gd name="adj1" fmla="val -138"/>
                </a:avLst>
              </a:prstGeom>
              <a:ln w="3492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等腰三角形 110">
                <a:extLst>
                  <a:ext uri="{FF2B5EF4-FFF2-40B4-BE49-F238E27FC236}">
                    <a16:creationId xmlns:a16="http://schemas.microsoft.com/office/drawing/2014/main" xmlns="" id="{5861C5C5-F420-4F01-B44F-49D3F2F884BD}"/>
                  </a:ext>
                </a:extLst>
              </p:cNvPr>
              <p:cNvSpPr/>
              <p:nvPr/>
            </p:nvSpPr>
            <p:spPr>
              <a:xfrm rot="5400000">
                <a:off x="6267342" y="-637427"/>
                <a:ext cx="285344" cy="206281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等腰三角形 111">
                <a:extLst>
                  <a:ext uri="{FF2B5EF4-FFF2-40B4-BE49-F238E27FC236}">
                    <a16:creationId xmlns:a16="http://schemas.microsoft.com/office/drawing/2014/main" xmlns="" id="{08AC629F-5387-43B3-AF90-BB76961F1E0A}"/>
                  </a:ext>
                </a:extLst>
              </p:cNvPr>
              <p:cNvSpPr/>
              <p:nvPr/>
            </p:nvSpPr>
            <p:spPr>
              <a:xfrm rot="5400000">
                <a:off x="6267343" y="6095589"/>
                <a:ext cx="285344" cy="206281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4" name="接點: 肘形 113">
                <a:extLst>
                  <a:ext uri="{FF2B5EF4-FFF2-40B4-BE49-F238E27FC236}">
                    <a16:creationId xmlns:a16="http://schemas.microsoft.com/office/drawing/2014/main" xmlns="" id="{A07EAA62-A813-4A18-8BC5-330266D7A187}"/>
                  </a:ext>
                </a:extLst>
              </p:cNvPr>
              <p:cNvCxnSpPr>
                <a:stCxn id="79" idx="4"/>
              </p:cNvCxnSpPr>
              <p:nvPr/>
            </p:nvCxnSpPr>
            <p:spPr>
              <a:xfrm rot="16200000" flipH="1">
                <a:off x="2605648" y="2576090"/>
                <a:ext cx="801992" cy="6560690"/>
              </a:xfrm>
              <a:prstGeom prst="bentConnector2">
                <a:avLst/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接點: 肘形 115">
                <a:extLst>
                  <a:ext uri="{FF2B5EF4-FFF2-40B4-BE49-F238E27FC236}">
                    <a16:creationId xmlns:a16="http://schemas.microsoft.com/office/drawing/2014/main" xmlns="" id="{3A3C7594-9123-43E7-A172-4EA3D47A5DC6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9286063" y="-893399"/>
                <a:ext cx="2235377" cy="2226074"/>
              </a:xfrm>
              <a:prstGeom prst="bentConnector3">
                <a:avLst>
                  <a:gd name="adj1" fmla="val 100451"/>
                </a:avLst>
              </a:prstGeom>
              <a:ln w="34925">
                <a:prstDash val="soli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xmlns="" id="{8B182864-D5E0-4ADB-95B1-9DF21AA16673}"/>
                  </a:ext>
                </a:extLst>
              </p:cNvPr>
              <p:cNvSpPr/>
              <p:nvPr/>
            </p:nvSpPr>
            <p:spPr>
              <a:xfrm>
                <a:off x="-2135205" y="1032063"/>
                <a:ext cx="132080" cy="1523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橢圓 122">
                <a:extLst>
                  <a:ext uri="{FF2B5EF4-FFF2-40B4-BE49-F238E27FC236}">
                    <a16:creationId xmlns:a16="http://schemas.microsoft.com/office/drawing/2014/main" xmlns="" id="{98A0E143-B944-4C92-ABE3-018D06B05386}"/>
                  </a:ext>
                </a:extLst>
              </p:cNvPr>
              <p:cNvSpPr/>
              <p:nvPr/>
            </p:nvSpPr>
            <p:spPr>
              <a:xfrm>
                <a:off x="-2083733" y="2577342"/>
                <a:ext cx="132080" cy="1523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>
                <a:extLst>
                  <a:ext uri="{FF2B5EF4-FFF2-40B4-BE49-F238E27FC236}">
                    <a16:creationId xmlns:a16="http://schemas.microsoft.com/office/drawing/2014/main" xmlns="" id="{CD90B8A7-E54E-4008-BA41-E782E4BD7F12}"/>
                  </a:ext>
                </a:extLst>
              </p:cNvPr>
              <p:cNvSpPr/>
              <p:nvPr/>
            </p:nvSpPr>
            <p:spPr>
              <a:xfrm>
                <a:off x="-2185141" y="5301260"/>
                <a:ext cx="132080" cy="1523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6" name="接點: 肘形 125">
                <a:extLst>
                  <a:ext uri="{FF2B5EF4-FFF2-40B4-BE49-F238E27FC236}">
                    <a16:creationId xmlns:a16="http://schemas.microsoft.com/office/drawing/2014/main" xmlns="" id="{DE63A9AD-AAC4-4347-9F8B-D65D1663238F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rot="5400000">
                <a:off x="3011695" y="2336888"/>
                <a:ext cx="7264110" cy="2285552"/>
              </a:xfrm>
              <a:prstGeom prst="bentConnector3">
                <a:avLst>
                  <a:gd name="adj1" fmla="val 38687"/>
                </a:avLst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接點: 肘形 132">
                <a:extLst>
                  <a:ext uri="{FF2B5EF4-FFF2-40B4-BE49-F238E27FC236}">
                    <a16:creationId xmlns:a16="http://schemas.microsoft.com/office/drawing/2014/main" xmlns="" id="{624D0C22-AD27-40B5-BA0C-A64F58C40F0E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V="1">
                <a:off x="6991725" y="4621161"/>
                <a:ext cx="3189573" cy="1044457"/>
              </a:xfrm>
              <a:prstGeom prst="bentConnector3">
                <a:avLst>
                  <a:gd name="adj1" fmla="val 21640"/>
                </a:avLst>
              </a:prstGeom>
              <a:ln w="3492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54">
                <a:extLst>
                  <a:ext uri="{FF2B5EF4-FFF2-40B4-BE49-F238E27FC236}">
                    <a16:creationId xmlns:a16="http://schemas.microsoft.com/office/drawing/2014/main" xmlns="" id="{89E2CB3D-1937-468B-B250-F9623B31D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155276" y="7111719"/>
                <a:ext cx="2020071" cy="0"/>
              </a:xfrm>
              <a:prstGeom prst="straightConnector1">
                <a:avLst/>
              </a:prstGeom>
              <a:ln w="73025">
                <a:solidFill>
                  <a:srgbClr val="0070C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xmlns="" id="{2947B507-2FBD-4614-8271-3FFB28FD1F49}"/>
                  </a:ext>
                </a:extLst>
              </p:cNvPr>
              <p:cNvSpPr txBox="1"/>
              <p:nvPr/>
            </p:nvSpPr>
            <p:spPr>
              <a:xfrm>
                <a:off x="-3961568" y="6543371"/>
                <a:ext cx="12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reset</a:t>
                </a:r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橢圓 60">
                <a:extLst>
                  <a:ext uri="{FF2B5EF4-FFF2-40B4-BE49-F238E27FC236}">
                    <a16:creationId xmlns:a16="http://schemas.microsoft.com/office/drawing/2014/main" xmlns="" id="{CFE8E765-FD58-4901-BA09-91FF4BA1F9E1}"/>
                  </a:ext>
                </a:extLst>
              </p:cNvPr>
              <p:cNvSpPr/>
              <p:nvPr/>
            </p:nvSpPr>
            <p:spPr>
              <a:xfrm>
                <a:off x="-2191188" y="7016919"/>
                <a:ext cx="132080" cy="1523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接點: 肘形 17">
                <a:extLst>
                  <a:ext uri="{FF2B5EF4-FFF2-40B4-BE49-F238E27FC236}">
                    <a16:creationId xmlns:a16="http://schemas.microsoft.com/office/drawing/2014/main" xmlns="" id="{CFF73F19-E9B1-4789-8C7F-F1454244F5DC}"/>
                  </a:ext>
                </a:extLst>
              </p:cNvPr>
              <p:cNvCxnSpPr>
                <a:stCxn id="61" idx="6"/>
                <a:endCxn id="11" idx="2"/>
              </p:cNvCxnSpPr>
              <p:nvPr/>
            </p:nvCxnSpPr>
            <p:spPr>
              <a:xfrm flipV="1">
                <a:off x="-2059108" y="5665618"/>
                <a:ext cx="8354873" cy="1427494"/>
              </a:xfrm>
              <a:prstGeom prst="bentConnector3">
                <a:avLst>
                  <a:gd name="adj1" fmla="val 80755"/>
                </a:avLst>
              </a:prstGeom>
              <a:ln w="34925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xmlns="" id="{35857745-3A0D-4278-9887-76FFE44B4915}"/>
                  </a:ext>
                </a:extLst>
              </p:cNvPr>
              <p:cNvSpPr/>
              <p:nvPr/>
            </p:nvSpPr>
            <p:spPr>
              <a:xfrm>
                <a:off x="854381" y="7005937"/>
                <a:ext cx="132080" cy="15238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" name="接點: 肘形 20">
                <a:extLst>
                  <a:ext uri="{FF2B5EF4-FFF2-40B4-BE49-F238E27FC236}">
                    <a16:creationId xmlns:a16="http://schemas.microsoft.com/office/drawing/2014/main" xmlns="" id="{A2292008-B8B3-4158-8BE4-609E0F703A2F}"/>
                  </a:ext>
                </a:extLst>
              </p:cNvPr>
              <p:cNvCxnSpPr>
                <a:cxnSpLocks/>
                <a:stCxn id="67" idx="0"/>
              </p:cNvCxnSpPr>
              <p:nvPr/>
            </p:nvCxnSpPr>
            <p:spPr>
              <a:xfrm rot="5400000" flipH="1" flipV="1">
                <a:off x="1372281" y="5386293"/>
                <a:ext cx="1167784" cy="2071504"/>
              </a:xfrm>
              <a:prstGeom prst="bentConnector2">
                <a:avLst/>
              </a:prstGeom>
              <a:ln w="34925"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xmlns="" id="{066C07D7-A86A-4ADF-9D62-AAEAB1D0A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74013" y="3390823"/>
              <a:ext cx="895234" cy="1"/>
            </a:xfrm>
            <a:prstGeom prst="straightConnector1">
              <a:avLst/>
            </a:prstGeom>
            <a:ln w="3492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xmlns="" id="{A32BAE8C-8EE3-4603-9992-97CB0E2ADDDE}"/>
                </a:ext>
              </a:extLst>
            </p:cNvPr>
            <p:cNvSpPr txBox="1"/>
            <p:nvPr/>
          </p:nvSpPr>
          <p:spPr>
            <a:xfrm>
              <a:off x="12969247" y="3129213"/>
              <a:ext cx="800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out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34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prstDash val="sysDash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457</Words>
  <Application>Microsoft Office PowerPoint</Application>
  <PresentationFormat>寬螢幕</PresentationFormat>
  <Paragraphs>332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Cambria Math</vt:lpstr>
      <vt:lpstr>Comic Sans MS</vt:lpstr>
      <vt:lpstr>Office 佈景主題</vt:lpstr>
      <vt:lpstr>1位元全加器</vt:lpstr>
      <vt:lpstr>1bit alu</vt:lpstr>
      <vt:lpstr>32bit alu</vt:lpstr>
      <vt:lpstr>32-bits Barrel Shifter( shift-left logical)</vt:lpstr>
      <vt:lpstr>乘法器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筠婷 李</dc:creator>
  <cp:lastModifiedBy>桑怡蓁 桑怡蓁</cp:lastModifiedBy>
  <cp:revision>44</cp:revision>
  <dcterms:created xsi:type="dcterms:W3CDTF">2021-05-12T06:26:49Z</dcterms:created>
  <dcterms:modified xsi:type="dcterms:W3CDTF">2021-05-26T05:51:27Z</dcterms:modified>
</cp:coreProperties>
</file>