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775BF-F410-4C01-B638-910EBD05B9CD}" v="190" dt="2021-06-13T21:12:07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3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筠婷 李" userId="05eca34a6e8e16fa" providerId="LiveId" clId="{8D1775BF-F410-4C01-B638-910EBD05B9CD}"/>
    <pc:docChg chg="undo redo custSel addSld modSld">
      <pc:chgData name="筠婷 李" userId="05eca34a6e8e16fa" providerId="LiveId" clId="{8D1775BF-F410-4C01-B638-910EBD05B9CD}" dt="2021-06-14T05:45:29.833" v="3000" actId="478"/>
      <pc:docMkLst>
        <pc:docMk/>
      </pc:docMkLst>
      <pc:sldChg chg="addSp delSp modSp new mod">
        <pc:chgData name="筠婷 李" userId="05eca34a6e8e16fa" providerId="LiveId" clId="{8D1775BF-F410-4C01-B638-910EBD05B9CD}" dt="2021-06-14T05:45:29.833" v="3000" actId="478"/>
        <pc:sldMkLst>
          <pc:docMk/>
          <pc:sldMk cId="442024161" sldId="256"/>
        </pc:sldMkLst>
        <pc:spChg chg="del">
          <ac:chgData name="筠婷 李" userId="05eca34a6e8e16fa" providerId="LiveId" clId="{8D1775BF-F410-4C01-B638-910EBD05B9CD}" dt="2021-06-13T14:01:20.982" v="1" actId="478"/>
          <ac:spMkLst>
            <pc:docMk/>
            <pc:sldMk cId="442024161" sldId="256"/>
            <ac:spMk id="2" creationId="{D62BE7B4-82CF-4B0D-8A90-7752D1C877E2}"/>
          </ac:spMkLst>
        </pc:spChg>
        <pc:spChg chg="del">
          <ac:chgData name="筠婷 李" userId="05eca34a6e8e16fa" providerId="LiveId" clId="{8D1775BF-F410-4C01-B638-910EBD05B9CD}" dt="2021-06-13T14:01:20.982" v="1" actId="478"/>
          <ac:spMkLst>
            <pc:docMk/>
            <pc:sldMk cId="442024161" sldId="256"/>
            <ac:spMk id="3" creationId="{D84EAFEF-8A73-4C98-88CD-7A87D7CE1171}"/>
          </ac:spMkLst>
        </pc:spChg>
        <pc:spChg chg="add mod">
          <ac:chgData name="筠婷 李" userId="05eca34a6e8e16fa" providerId="LiveId" clId="{8D1775BF-F410-4C01-B638-910EBD05B9CD}" dt="2021-06-13T14:54:03.586" v="416" actId="1076"/>
          <ac:spMkLst>
            <pc:docMk/>
            <pc:sldMk cId="442024161" sldId="256"/>
            <ac:spMk id="5" creationId="{10FAFC21-D26B-4A3E-BCBC-33CB0D1931EA}"/>
          </ac:spMkLst>
        </pc:spChg>
        <pc:spChg chg="add del mod">
          <ac:chgData name="筠婷 李" userId="05eca34a6e8e16fa" providerId="LiveId" clId="{8D1775BF-F410-4C01-B638-910EBD05B9CD}" dt="2021-06-13T15:53:56.125" v="988" actId="478"/>
          <ac:spMkLst>
            <pc:docMk/>
            <pc:sldMk cId="442024161" sldId="256"/>
            <ac:spMk id="6" creationId="{B9EC0624-2D3A-4308-8C19-0B0238BDD1D0}"/>
          </ac:spMkLst>
        </pc:spChg>
        <pc:spChg chg="add del">
          <ac:chgData name="筠婷 李" userId="05eca34a6e8e16fa" providerId="LiveId" clId="{8D1775BF-F410-4C01-B638-910EBD05B9CD}" dt="2021-06-13T14:02:44.415" v="27" actId="478"/>
          <ac:spMkLst>
            <pc:docMk/>
            <pc:sldMk cId="442024161" sldId="256"/>
            <ac:spMk id="7" creationId="{C34D8E39-F44E-4DD4-BDEF-40923DF206B9}"/>
          </ac:spMkLst>
        </pc:spChg>
        <pc:spChg chg="add del">
          <ac:chgData name="筠婷 李" userId="05eca34a6e8e16fa" providerId="LiveId" clId="{8D1775BF-F410-4C01-B638-910EBD05B9CD}" dt="2021-06-13T14:02:49.843" v="29" actId="478"/>
          <ac:spMkLst>
            <pc:docMk/>
            <pc:sldMk cId="442024161" sldId="256"/>
            <ac:spMk id="8" creationId="{5C5F2222-6679-41B2-A8CA-DE74609DBA6E}"/>
          </ac:spMkLst>
        </pc:spChg>
        <pc:spChg chg="add mod">
          <ac:chgData name="筠婷 李" userId="05eca34a6e8e16fa" providerId="LiveId" clId="{8D1775BF-F410-4C01-B638-910EBD05B9CD}" dt="2021-06-13T17:07:03.417" v="1628" actId="1076"/>
          <ac:spMkLst>
            <pc:docMk/>
            <pc:sldMk cId="442024161" sldId="256"/>
            <ac:spMk id="9" creationId="{E8C985F4-62BB-4241-B865-9C28E655D106}"/>
          </ac:spMkLst>
        </pc:spChg>
        <pc:spChg chg="add del mod">
          <ac:chgData name="筠婷 李" userId="05eca34a6e8e16fa" providerId="LiveId" clId="{8D1775BF-F410-4C01-B638-910EBD05B9CD}" dt="2021-06-13T14:04:36.950" v="52" actId="478"/>
          <ac:spMkLst>
            <pc:docMk/>
            <pc:sldMk cId="442024161" sldId="256"/>
            <ac:spMk id="13" creationId="{9171B63E-83ED-4881-838D-3EC9283E5FE3}"/>
          </ac:spMkLst>
        </pc:spChg>
        <pc:spChg chg="mod">
          <ac:chgData name="筠婷 李" userId="05eca34a6e8e16fa" providerId="LiveId" clId="{8D1775BF-F410-4C01-B638-910EBD05B9CD}" dt="2021-06-13T14:54:03.586" v="416" actId="1076"/>
          <ac:spMkLst>
            <pc:docMk/>
            <pc:sldMk cId="442024161" sldId="256"/>
            <ac:spMk id="15" creationId="{F33E8F65-FF00-4D16-895B-DFBDF06427B9}"/>
          </ac:spMkLst>
        </pc:spChg>
        <pc:spChg chg="mod">
          <ac:chgData name="筠婷 李" userId="05eca34a6e8e16fa" providerId="LiveId" clId="{8D1775BF-F410-4C01-B638-910EBD05B9CD}" dt="2021-06-13T14:54:03.586" v="416" actId="1076"/>
          <ac:spMkLst>
            <pc:docMk/>
            <pc:sldMk cId="442024161" sldId="256"/>
            <ac:spMk id="16" creationId="{FD8E1B0C-8E4E-4570-B467-C4B81060F7E3}"/>
          </ac:spMkLst>
        </pc:spChg>
        <pc:spChg chg="mod">
          <ac:chgData name="筠婷 李" userId="05eca34a6e8e16fa" providerId="LiveId" clId="{8D1775BF-F410-4C01-B638-910EBD05B9CD}" dt="2021-06-13T14:54:03.586" v="416" actId="1076"/>
          <ac:spMkLst>
            <pc:docMk/>
            <pc:sldMk cId="442024161" sldId="256"/>
            <ac:spMk id="17" creationId="{4E685EDD-909F-44C2-AE73-02E808741667}"/>
          </ac:spMkLst>
        </pc:spChg>
        <pc:spChg chg="add mod">
          <ac:chgData name="筠婷 李" userId="05eca34a6e8e16fa" providerId="LiveId" clId="{8D1775BF-F410-4C01-B638-910EBD05B9CD}" dt="2021-06-13T15:24:04.436" v="769" actId="692"/>
          <ac:spMkLst>
            <pc:docMk/>
            <pc:sldMk cId="442024161" sldId="256"/>
            <ac:spMk id="24" creationId="{917F4003-49F9-45D5-BA99-D5E3501CB7FC}"/>
          </ac:spMkLst>
        </pc:spChg>
        <pc:spChg chg="add mod">
          <ac:chgData name="筠婷 李" userId="05eca34a6e8e16fa" providerId="LiveId" clId="{8D1775BF-F410-4C01-B638-910EBD05B9CD}" dt="2021-06-13T14:54:03.586" v="416" actId="1076"/>
          <ac:spMkLst>
            <pc:docMk/>
            <pc:sldMk cId="442024161" sldId="256"/>
            <ac:spMk id="35" creationId="{7FC178F5-F516-4363-89C7-4EAE6CFB556B}"/>
          </ac:spMkLst>
        </pc:spChg>
        <pc:spChg chg="add mod">
          <ac:chgData name="筠婷 李" userId="05eca34a6e8e16fa" providerId="LiveId" clId="{8D1775BF-F410-4C01-B638-910EBD05B9CD}" dt="2021-06-13T16:46:07.397" v="1398" actId="206"/>
          <ac:spMkLst>
            <pc:docMk/>
            <pc:sldMk cId="442024161" sldId="256"/>
            <ac:spMk id="36" creationId="{5EC6AEE8-922F-4BC5-B9B3-5E037B089B6F}"/>
          </ac:spMkLst>
        </pc:spChg>
        <pc:spChg chg="add del">
          <ac:chgData name="筠婷 李" userId="05eca34a6e8e16fa" providerId="LiveId" clId="{8D1775BF-F410-4C01-B638-910EBD05B9CD}" dt="2021-06-13T14:10:02.328" v="181" actId="478"/>
          <ac:spMkLst>
            <pc:docMk/>
            <pc:sldMk cId="442024161" sldId="256"/>
            <ac:spMk id="37" creationId="{8A78EDD9-277F-4DF5-8183-8E3712DC23D4}"/>
          </ac:spMkLst>
        </pc:spChg>
        <pc:spChg chg="add del mod">
          <ac:chgData name="筠婷 李" userId="05eca34a6e8e16fa" providerId="LiveId" clId="{8D1775BF-F410-4C01-B638-910EBD05B9CD}" dt="2021-06-13T14:11:25.867" v="192" actId="478"/>
          <ac:spMkLst>
            <pc:docMk/>
            <pc:sldMk cId="442024161" sldId="256"/>
            <ac:spMk id="38" creationId="{29CBFE31-60F8-4071-9795-6B4EC2BF0169}"/>
          </ac:spMkLst>
        </pc:spChg>
        <pc:spChg chg="add mod">
          <ac:chgData name="筠婷 李" userId="05eca34a6e8e16fa" providerId="LiveId" clId="{8D1775BF-F410-4C01-B638-910EBD05B9CD}" dt="2021-06-13T16:46:39.147" v="1416" actId="206"/>
          <ac:spMkLst>
            <pc:docMk/>
            <pc:sldMk cId="442024161" sldId="256"/>
            <ac:spMk id="44" creationId="{1EFA1031-73D2-4898-A2A7-85B0FBA0FE0F}"/>
          </ac:spMkLst>
        </pc:spChg>
        <pc:spChg chg="mod">
          <ac:chgData name="筠婷 李" userId="05eca34a6e8e16fa" providerId="LiveId" clId="{8D1775BF-F410-4C01-B638-910EBD05B9CD}" dt="2021-06-13T14:40:18.849" v="325" actId="1076"/>
          <ac:spMkLst>
            <pc:docMk/>
            <pc:sldMk cId="442024161" sldId="256"/>
            <ac:spMk id="46" creationId="{6D49D737-FFCA-4568-B450-DA2E30217E12}"/>
          </ac:spMkLst>
        </pc:spChg>
        <pc:spChg chg="mod">
          <ac:chgData name="筠婷 李" userId="05eca34a6e8e16fa" providerId="LiveId" clId="{8D1775BF-F410-4C01-B638-910EBD05B9CD}" dt="2021-06-13T17:39:42.480" v="1992" actId="14100"/>
          <ac:spMkLst>
            <pc:docMk/>
            <pc:sldMk cId="442024161" sldId="256"/>
            <ac:spMk id="47" creationId="{F73C1E46-1A82-451E-8244-EB3F97F6C324}"/>
          </ac:spMkLst>
        </pc:spChg>
        <pc:spChg chg="mod">
          <ac:chgData name="筠婷 李" userId="05eca34a6e8e16fa" providerId="LiveId" clId="{8D1775BF-F410-4C01-B638-910EBD05B9CD}" dt="2021-06-13T17:39:24.689" v="1985" actId="403"/>
          <ac:spMkLst>
            <pc:docMk/>
            <pc:sldMk cId="442024161" sldId="256"/>
            <ac:spMk id="48" creationId="{C6750B69-47C3-4FC5-97FB-D5AF78EB3296}"/>
          </ac:spMkLst>
        </pc:spChg>
        <pc:spChg chg="add mod">
          <ac:chgData name="筠婷 李" userId="05eca34a6e8e16fa" providerId="LiveId" clId="{8D1775BF-F410-4C01-B638-910EBD05B9CD}" dt="2021-06-13T17:39:46.608" v="1993" actId="403"/>
          <ac:spMkLst>
            <pc:docMk/>
            <pc:sldMk cId="442024161" sldId="256"/>
            <ac:spMk id="49" creationId="{25DE8B6F-EA47-4532-8099-2000C4F5580B}"/>
          </ac:spMkLst>
        </pc:spChg>
        <pc:spChg chg="add mod">
          <ac:chgData name="筠婷 李" userId="05eca34a6e8e16fa" providerId="LiveId" clId="{8D1775BF-F410-4C01-B638-910EBD05B9CD}" dt="2021-06-13T17:39:50.103" v="1994" actId="403"/>
          <ac:spMkLst>
            <pc:docMk/>
            <pc:sldMk cId="442024161" sldId="256"/>
            <ac:spMk id="50" creationId="{02EDEEBC-AF16-4C6B-941E-146DF860E76A}"/>
          </ac:spMkLst>
        </pc:spChg>
        <pc:spChg chg="add mod">
          <ac:chgData name="筠婷 李" userId="05eca34a6e8e16fa" providerId="LiveId" clId="{8D1775BF-F410-4C01-B638-910EBD05B9CD}" dt="2021-06-13T17:39:52.607" v="1995" actId="403"/>
          <ac:spMkLst>
            <pc:docMk/>
            <pc:sldMk cId="442024161" sldId="256"/>
            <ac:spMk id="51" creationId="{8E54618D-EFFE-4D4A-A8D8-52C34F51D91E}"/>
          </ac:spMkLst>
        </pc:spChg>
        <pc:spChg chg="add mod">
          <ac:chgData name="筠婷 李" userId="05eca34a6e8e16fa" providerId="LiveId" clId="{8D1775BF-F410-4C01-B638-910EBD05B9CD}" dt="2021-06-13T17:39:27.766" v="1986" actId="403"/>
          <ac:spMkLst>
            <pc:docMk/>
            <pc:sldMk cId="442024161" sldId="256"/>
            <ac:spMk id="52" creationId="{22A6C814-A2BB-4FED-A101-87E5484739DF}"/>
          </ac:spMkLst>
        </pc:spChg>
        <pc:spChg chg="add mod ord">
          <ac:chgData name="筠婷 李" userId="05eca34a6e8e16fa" providerId="LiveId" clId="{8D1775BF-F410-4C01-B638-910EBD05B9CD}" dt="2021-06-13T17:16:06.534" v="1776" actId="1038"/>
          <ac:spMkLst>
            <pc:docMk/>
            <pc:sldMk cId="442024161" sldId="256"/>
            <ac:spMk id="53" creationId="{B1179507-C119-47FD-8D41-9718CB08FEEA}"/>
          </ac:spMkLst>
        </pc:spChg>
        <pc:spChg chg="add del mod">
          <ac:chgData name="筠婷 李" userId="05eca34a6e8e16fa" providerId="LiveId" clId="{8D1775BF-F410-4C01-B638-910EBD05B9CD}" dt="2021-06-13T18:05:59.358" v="2198" actId="14100"/>
          <ac:spMkLst>
            <pc:docMk/>
            <pc:sldMk cId="442024161" sldId="256"/>
            <ac:spMk id="55" creationId="{C054144F-9B73-4FB4-81F5-41C69854D6B3}"/>
          </ac:spMkLst>
        </pc:spChg>
        <pc:spChg chg="add mod">
          <ac:chgData name="筠婷 李" userId="05eca34a6e8e16fa" providerId="LiveId" clId="{8D1775BF-F410-4C01-B638-910EBD05B9CD}" dt="2021-06-13T17:14:01.538" v="1728" actId="1076"/>
          <ac:spMkLst>
            <pc:docMk/>
            <pc:sldMk cId="442024161" sldId="256"/>
            <ac:spMk id="56" creationId="{FD7632A3-5825-4824-A4DF-F5A1E5FF20F0}"/>
          </ac:spMkLst>
        </pc:spChg>
        <pc:spChg chg="add mod">
          <ac:chgData name="筠婷 李" userId="05eca34a6e8e16fa" providerId="LiveId" clId="{8D1775BF-F410-4C01-B638-910EBD05B9CD}" dt="2021-06-13T16:14:50.193" v="1341" actId="1076"/>
          <ac:spMkLst>
            <pc:docMk/>
            <pc:sldMk cId="442024161" sldId="256"/>
            <ac:spMk id="60" creationId="{9FBD6B48-D560-4540-BD1C-86974C42731F}"/>
          </ac:spMkLst>
        </pc:spChg>
        <pc:spChg chg="add mod">
          <ac:chgData name="筠婷 李" userId="05eca34a6e8e16fa" providerId="LiveId" clId="{8D1775BF-F410-4C01-B638-910EBD05B9CD}" dt="2021-06-13T16:12:02.580" v="1286" actId="1076"/>
          <ac:spMkLst>
            <pc:docMk/>
            <pc:sldMk cId="442024161" sldId="256"/>
            <ac:spMk id="61" creationId="{7F987905-6F36-45B7-957B-3E2982D7ED8C}"/>
          </ac:spMkLst>
        </pc:spChg>
        <pc:spChg chg="add mod">
          <ac:chgData name="筠婷 李" userId="05eca34a6e8e16fa" providerId="LiveId" clId="{8D1775BF-F410-4C01-B638-910EBD05B9CD}" dt="2021-06-13T16:10:32.455" v="1236" actId="14100"/>
          <ac:spMkLst>
            <pc:docMk/>
            <pc:sldMk cId="442024161" sldId="256"/>
            <ac:spMk id="62" creationId="{62D80A72-B274-44ED-84EF-B0C14283DF36}"/>
          </ac:spMkLst>
        </pc:spChg>
        <pc:spChg chg="add mod">
          <ac:chgData name="筠婷 李" userId="05eca34a6e8e16fa" providerId="LiveId" clId="{8D1775BF-F410-4C01-B638-910EBD05B9CD}" dt="2021-06-13T17:34:19.694" v="1938" actId="1076"/>
          <ac:spMkLst>
            <pc:docMk/>
            <pc:sldMk cId="442024161" sldId="256"/>
            <ac:spMk id="63" creationId="{0C1A2FC7-94A2-43A8-89D7-AA209CC7DC46}"/>
          </ac:spMkLst>
        </pc:spChg>
        <pc:spChg chg="add del">
          <ac:chgData name="筠婷 李" userId="05eca34a6e8e16fa" providerId="LiveId" clId="{8D1775BF-F410-4C01-B638-910EBD05B9CD}" dt="2021-06-13T15:02:04.530" v="521" actId="478"/>
          <ac:spMkLst>
            <pc:docMk/>
            <pc:sldMk cId="442024161" sldId="256"/>
            <ac:spMk id="79" creationId="{D4425099-D83C-4C63-B23A-A41491688DBE}"/>
          </ac:spMkLst>
        </pc:spChg>
        <pc:spChg chg="add mod">
          <ac:chgData name="筠婷 李" userId="05eca34a6e8e16fa" providerId="LiveId" clId="{8D1775BF-F410-4C01-B638-910EBD05B9CD}" dt="2021-06-13T17:32:25.130" v="1911" actId="1076"/>
          <ac:spMkLst>
            <pc:docMk/>
            <pc:sldMk cId="442024161" sldId="256"/>
            <ac:spMk id="84" creationId="{90F48D86-F756-46BE-847E-8E0337D7D269}"/>
          </ac:spMkLst>
        </pc:spChg>
        <pc:spChg chg="add mod">
          <ac:chgData name="筠婷 李" userId="05eca34a6e8e16fa" providerId="LiveId" clId="{8D1775BF-F410-4C01-B638-910EBD05B9CD}" dt="2021-06-13T17:38:51.776" v="1983" actId="1076"/>
          <ac:spMkLst>
            <pc:docMk/>
            <pc:sldMk cId="442024161" sldId="256"/>
            <ac:spMk id="91" creationId="{11A193C4-57EE-4E0C-A8A9-4C3E15F70744}"/>
          </ac:spMkLst>
        </pc:spChg>
        <pc:spChg chg="add mod">
          <ac:chgData name="筠婷 李" userId="05eca34a6e8e16fa" providerId="LiveId" clId="{8D1775BF-F410-4C01-B638-910EBD05B9CD}" dt="2021-06-13T15:15:34.371" v="597" actId="1076"/>
          <ac:spMkLst>
            <pc:docMk/>
            <pc:sldMk cId="442024161" sldId="256"/>
            <ac:spMk id="97" creationId="{8468C8C2-3943-4768-89CB-3FAEDEA15759}"/>
          </ac:spMkLst>
        </pc:spChg>
        <pc:spChg chg="add mod">
          <ac:chgData name="筠婷 李" userId="05eca34a6e8e16fa" providerId="LiveId" clId="{8D1775BF-F410-4C01-B638-910EBD05B9CD}" dt="2021-06-13T21:06:01.294" v="2917" actId="1035"/>
          <ac:spMkLst>
            <pc:docMk/>
            <pc:sldMk cId="442024161" sldId="256"/>
            <ac:spMk id="99" creationId="{FF954B9D-486E-494A-B2E2-24BB713CD676}"/>
          </ac:spMkLst>
        </pc:spChg>
        <pc:spChg chg="add mod">
          <ac:chgData name="筠婷 李" userId="05eca34a6e8e16fa" providerId="LiveId" clId="{8D1775BF-F410-4C01-B638-910EBD05B9CD}" dt="2021-06-13T17:16:06.534" v="1776" actId="1038"/>
          <ac:spMkLst>
            <pc:docMk/>
            <pc:sldMk cId="442024161" sldId="256"/>
            <ac:spMk id="102" creationId="{0A33F5AA-F1F8-4583-886C-E033D1057697}"/>
          </ac:spMkLst>
        </pc:spChg>
        <pc:spChg chg="add mod">
          <ac:chgData name="筠婷 李" userId="05eca34a6e8e16fa" providerId="LiveId" clId="{8D1775BF-F410-4C01-B638-910EBD05B9CD}" dt="2021-06-13T17:16:06.534" v="1776" actId="1038"/>
          <ac:spMkLst>
            <pc:docMk/>
            <pc:sldMk cId="442024161" sldId="256"/>
            <ac:spMk id="104" creationId="{506C447A-7B5F-4944-897B-1417E4DF3888}"/>
          </ac:spMkLst>
        </pc:spChg>
        <pc:spChg chg="add mod">
          <ac:chgData name="筠婷 李" userId="05eca34a6e8e16fa" providerId="LiveId" clId="{8D1775BF-F410-4C01-B638-910EBD05B9CD}" dt="2021-06-13T17:16:06.534" v="1776" actId="1038"/>
          <ac:spMkLst>
            <pc:docMk/>
            <pc:sldMk cId="442024161" sldId="256"/>
            <ac:spMk id="105" creationId="{036FE8C4-7512-4B07-BD84-E2087A6DFFC6}"/>
          </ac:spMkLst>
        </pc:spChg>
        <pc:spChg chg="add del mod">
          <ac:chgData name="筠婷 李" userId="05eca34a6e8e16fa" providerId="LiveId" clId="{8D1775BF-F410-4C01-B638-910EBD05B9CD}" dt="2021-06-13T15:50:43.310" v="937" actId="478"/>
          <ac:spMkLst>
            <pc:docMk/>
            <pc:sldMk cId="442024161" sldId="256"/>
            <ac:spMk id="114" creationId="{0CD7AA75-6424-4D79-A89C-858B853BCDC4}"/>
          </ac:spMkLst>
        </pc:spChg>
        <pc:spChg chg="add del">
          <ac:chgData name="筠婷 李" userId="05eca34a6e8e16fa" providerId="LiveId" clId="{8D1775BF-F410-4C01-B638-910EBD05B9CD}" dt="2021-06-13T15:29:33.051" v="830" actId="478"/>
          <ac:spMkLst>
            <pc:docMk/>
            <pc:sldMk cId="442024161" sldId="256"/>
            <ac:spMk id="115" creationId="{43C75CFD-1697-4650-8D15-D5D5AA0BEFF9}"/>
          </ac:spMkLst>
        </pc:spChg>
        <pc:spChg chg="add mod">
          <ac:chgData name="筠婷 李" userId="05eca34a6e8e16fa" providerId="LiveId" clId="{8D1775BF-F410-4C01-B638-910EBD05B9CD}" dt="2021-06-13T17:33:19.521" v="1927" actId="1035"/>
          <ac:spMkLst>
            <pc:docMk/>
            <pc:sldMk cId="442024161" sldId="256"/>
            <ac:spMk id="131" creationId="{E52A2B2B-E584-4074-B797-4846A4A2F50A}"/>
          </ac:spMkLst>
        </pc:spChg>
        <pc:spChg chg="add mod">
          <ac:chgData name="筠婷 李" userId="05eca34a6e8e16fa" providerId="LiveId" clId="{8D1775BF-F410-4C01-B638-910EBD05B9CD}" dt="2021-06-13T17:33:30.403" v="1929" actId="1076"/>
          <ac:spMkLst>
            <pc:docMk/>
            <pc:sldMk cId="442024161" sldId="256"/>
            <ac:spMk id="132" creationId="{6E9503C5-336E-4F96-97C0-681FF16B0A47}"/>
          </ac:spMkLst>
        </pc:spChg>
        <pc:spChg chg="add del mod">
          <ac:chgData name="筠婷 李" userId="05eca34a6e8e16fa" providerId="LiveId" clId="{8D1775BF-F410-4C01-B638-910EBD05B9CD}" dt="2021-06-13T16:12:37.526" v="1294" actId="478"/>
          <ac:spMkLst>
            <pc:docMk/>
            <pc:sldMk cId="442024161" sldId="256"/>
            <ac:spMk id="159" creationId="{0431378B-A7CD-4255-81DA-0017290D4DF2}"/>
          </ac:spMkLst>
        </pc:spChg>
        <pc:spChg chg="add mod">
          <ac:chgData name="筠婷 李" userId="05eca34a6e8e16fa" providerId="LiveId" clId="{8D1775BF-F410-4C01-B638-910EBD05B9CD}" dt="2021-06-13T16:46:12.549" v="1399" actId="1076"/>
          <ac:spMkLst>
            <pc:docMk/>
            <pc:sldMk cId="442024161" sldId="256"/>
            <ac:spMk id="171" creationId="{8107669B-7617-4DBE-A5BA-6978A8D45411}"/>
          </ac:spMkLst>
        </pc:spChg>
        <pc:spChg chg="add mod">
          <ac:chgData name="筠婷 李" userId="05eca34a6e8e16fa" providerId="LiveId" clId="{8D1775BF-F410-4C01-B638-910EBD05B9CD}" dt="2021-06-13T16:46:01.607" v="1397" actId="206"/>
          <ac:spMkLst>
            <pc:docMk/>
            <pc:sldMk cId="442024161" sldId="256"/>
            <ac:spMk id="172" creationId="{FB4F19A1-3DF7-47B8-AAA8-169382B865AA}"/>
          </ac:spMkLst>
        </pc:spChg>
        <pc:spChg chg="add mod">
          <ac:chgData name="筠婷 李" userId="05eca34a6e8e16fa" providerId="LiveId" clId="{8D1775BF-F410-4C01-B638-910EBD05B9CD}" dt="2021-06-13T16:22:48.753" v="1362" actId="1076"/>
          <ac:spMkLst>
            <pc:docMk/>
            <pc:sldMk cId="442024161" sldId="256"/>
            <ac:spMk id="173" creationId="{EACBABE0-C548-4742-AF6F-83907FDD4088}"/>
          </ac:spMkLst>
        </pc:spChg>
        <pc:spChg chg="add mod">
          <ac:chgData name="筠婷 李" userId="05eca34a6e8e16fa" providerId="LiveId" clId="{8D1775BF-F410-4C01-B638-910EBD05B9CD}" dt="2021-06-13T21:06:33.288" v="2925" actId="20577"/>
          <ac:spMkLst>
            <pc:docMk/>
            <pc:sldMk cId="442024161" sldId="256"/>
            <ac:spMk id="174" creationId="{C896D52F-E34C-4C2A-A834-C94E1F6E4D14}"/>
          </ac:spMkLst>
        </pc:spChg>
        <pc:spChg chg="add mod">
          <ac:chgData name="筠婷 李" userId="05eca34a6e8e16fa" providerId="LiveId" clId="{8D1775BF-F410-4C01-B638-910EBD05B9CD}" dt="2021-06-13T21:06:37.498" v="2931" actId="20577"/>
          <ac:spMkLst>
            <pc:docMk/>
            <pc:sldMk cId="442024161" sldId="256"/>
            <ac:spMk id="176" creationId="{E44CFC21-E78B-4782-B91B-D35729B78EBB}"/>
          </ac:spMkLst>
        </pc:spChg>
        <pc:spChg chg="add mod">
          <ac:chgData name="筠婷 李" userId="05eca34a6e8e16fa" providerId="LiveId" clId="{8D1775BF-F410-4C01-B638-910EBD05B9CD}" dt="2021-06-13T21:07:25.564" v="2941" actId="20577"/>
          <ac:spMkLst>
            <pc:docMk/>
            <pc:sldMk cId="442024161" sldId="256"/>
            <ac:spMk id="177" creationId="{36E3D622-D184-4ACC-8014-BFBC31C2E5B2}"/>
          </ac:spMkLst>
        </pc:spChg>
        <pc:spChg chg="add mod">
          <ac:chgData name="筠婷 李" userId="05eca34a6e8e16fa" providerId="LiveId" clId="{8D1775BF-F410-4C01-B638-910EBD05B9CD}" dt="2021-06-13T16:11:36.168" v="1281" actId="14100"/>
          <ac:spMkLst>
            <pc:docMk/>
            <pc:sldMk cId="442024161" sldId="256"/>
            <ac:spMk id="179" creationId="{44DAE568-43F4-45BB-B9CF-9C4ECA4662D1}"/>
          </ac:spMkLst>
        </pc:spChg>
        <pc:spChg chg="add mod">
          <ac:chgData name="筠婷 李" userId="05eca34a6e8e16fa" providerId="LiveId" clId="{8D1775BF-F410-4C01-B638-910EBD05B9CD}" dt="2021-06-13T21:08:18.645" v="2943" actId="1076"/>
          <ac:spMkLst>
            <pc:docMk/>
            <pc:sldMk cId="442024161" sldId="256"/>
            <ac:spMk id="180" creationId="{F05E4012-EEDA-4B4C-A260-06FC5777612E}"/>
          </ac:spMkLst>
        </pc:spChg>
        <pc:spChg chg="add mod">
          <ac:chgData name="筠婷 李" userId="05eca34a6e8e16fa" providerId="LiveId" clId="{8D1775BF-F410-4C01-B638-910EBD05B9CD}" dt="2021-06-13T21:10:56.206" v="2980" actId="1076"/>
          <ac:spMkLst>
            <pc:docMk/>
            <pc:sldMk cId="442024161" sldId="256"/>
            <ac:spMk id="182" creationId="{1153FC9F-FDB6-4F1C-B2A7-07244C61FFAE}"/>
          </ac:spMkLst>
        </pc:spChg>
        <pc:spChg chg="add mod">
          <ac:chgData name="筠婷 李" userId="05eca34a6e8e16fa" providerId="LiveId" clId="{8D1775BF-F410-4C01-B638-910EBD05B9CD}" dt="2021-06-13T16:11:39.904" v="1282" actId="1076"/>
          <ac:spMkLst>
            <pc:docMk/>
            <pc:sldMk cId="442024161" sldId="256"/>
            <ac:spMk id="184" creationId="{16464A76-FA6E-47A5-8C1E-D97EBB2AA213}"/>
          </ac:spMkLst>
        </pc:spChg>
        <pc:spChg chg="add mod">
          <ac:chgData name="筠婷 李" userId="05eca34a6e8e16fa" providerId="LiveId" clId="{8D1775BF-F410-4C01-B638-910EBD05B9CD}" dt="2021-06-13T16:11:06.828" v="1258" actId="1076"/>
          <ac:spMkLst>
            <pc:docMk/>
            <pc:sldMk cId="442024161" sldId="256"/>
            <ac:spMk id="185" creationId="{6693E306-F3E9-4E8F-92CF-960A3B8C87D6}"/>
          </ac:spMkLst>
        </pc:spChg>
        <pc:spChg chg="add mod">
          <ac:chgData name="筠婷 李" userId="05eca34a6e8e16fa" providerId="LiveId" clId="{8D1775BF-F410-4C01-B638-910EBD05B9CD}" dt="2021-06-13T16:10:39.976" v="1239" actId="164"/>
          <ac:spMkLst>
            <pc:docMk/>
            <pc:sldMk cId="442024161" sldId="256"/>
            <ac:spMk id="186" creationId="{B039F2E9-1C49-4165-8048-63A82E7AD29B}"/>
          </ac:spMkLst>
        </pc:spChg>
        <pc:spChg chg="add mod">
          <ac:chgData name="筠婷 李" userId="05eca34a6e8e16fa" providerId="LiveId" clId="{8D1775BF-F410-4C01-B638-910EBD05B9CD}" dt="2021-06-13T21:11:23.847" v="2982" actId="1076"/>
          <ac:spMkLst>
            <pc:docMk/>
            <pc:sldMk cId="442024161" sldId="256"/>
            <ac:spMk id="187" creationId="{124B34F2-0A44-4F6D-A426-FAC4AD7ADC8A}"/>
          </ac:spMkLst>
        </pc:spChg>
        <pc:spChg chg="add del mod">
          <ac:chgData name="筠婷 李" userId="05eca34a6e8e16fa" providerId="LiveId" clId="{8D1775BF-F410-4C01-B638-910EBD05B9CD}" dt="2021-06-13T17:13:36.672" v="1722" actId="478"/>
          <ac:spMkLst>
            <pc:docMk/>
            <pc:sldMk cId="442024161" sldId="256"/>
            <ac:spMk id="217" creationId="{4A7A8CFC-B6A4-4970-8431-1B7BFAC447BE}"/>
          </ac:spMkLst>
        </pc:spChg>
        <pc:spChg chg="add mod">
          <ac:chgData name="筠婷 李" userId="05eca34a6e8e16fa" providerId="LiveId" clId="{8D1775BF-F410-4C01-B638-910EBD05B9CD}" dt="2021-06-13T20:24:32.192" v="2557" actId="1076"/>
          <ac:spMkLst>
            <pc:docMk/>
            <pc:sldMk cId="442024161" sldId="256"/>
            <ac:spMk id="238" creationId="{A8673762-EB53-4C26-8EE3-8DED2F506672}"/>
          </ac:spMkLst>
        </pc:spChg>
        <pc:spChg chg="add del mod">
          <ac:chgData name="筠婷 李" userId="05eca34a6e8e16fa" providerId="LiveId" clId="{8D1775BF-F410-4C01-B638-910EBD05B9CD}" dt="2021-06-13T17:53:06.274" v="2074" actId="478"/>
          <ac:spMkLst>
            <pc:docMk/>
            <pc:sldMk cId="442024161" sldId="256"/>
            <ac:spMk id="251" creationId="{FB620AEF-C8AF-4AFD-8F68-D7BB0A73A4E2}"/>
          </ac:spMkLst>
        </pc:spChg>
        <pc:spChg chg="add del">
          <ac:chgData name="筠婷 李" userId="05eca34a6e8e16fa" providerId="LiveId" clId="{8D1775BF-F410-4C01-B638-910EBD05B9CD}" dt="2021-06-13T16:53:53.106" v="1463" actId="11529"/>
          <ac:spMkLst>
            <pc:docMk/>
            <pc:sldMk cId="442024161" sldId="256"/>
            <ac:spMk id="252" creationId="{D879E879-03D0-4A5E-BEAF-B523F86DA541}"/>
          </ac:spMkLst>
        </pc:spChg>
        <pc:spChg chg="add mod">
          <ac:chgData name="筠婷 李" userId="05eca34a6e8e16fa" providerId="LiveId" clId="{8D1775BF-F410-4C01-B638-910EBD05B9CD}" dt="2021-06-13T17:14:21.431" v="1733" actId="206"/>
          <ac:spMkLst>
            <pc:docMk/>
            <pc:sldMk cId="442024161" sldId="256"/>
            <ac:spMk id="257" creationId="{6E3F1484-8732-405F-BB51-074DCF4DEA2F}"/>
          </ac:spMkLst>
        </pc:spChg>
        <pc:spChg chg="add del mod">
          <ac:chgData name="筠婷 李" userId="05eca34a6e8e16fa" providerId="LiveId" clId="{8D1775BF-F410-4C01-B638-910EBD05B9CD}" dt="2021-06-13T16:59:32.035" v="1507"/>
          <ac:spMkLst>
            <pc:docMk/>
            <pc:sldMk cId="442024161" sldId="256"/>
            <ac:spMk id="262" creationId="{46CB0979-C161-49F3-9345-B1E69991AA8C}"/>
          </ac:spMkLst>
        </pc:spChg>
        <pc:spChg chg="add mod">
          <ac:chgData name="筠婷 李" userId="05eca34a6e8e16fa" providerId="LiveId" clId="{8D1775BF-F410-4C01-B638-910EBD05B9CD}" dt="2021-06-13T18:01:20.652" v="2150" actId="20577"/>
          <ac:spMkLst>
            <pc:docMk/>
            <pc:sldMk cId="442024161" sldId="256"/>
            <ac:spMk id="263" creationId="{7F9364DA-9B70-4155-8DBA-F60E3D9FAB21}"/>
          </ac:spMkLst>
        </pc:spChg>
        <pc:spChg chg="mod">
          <ac:chgData name="筠婷 李" userId="05eca34a6e8e16fa" providerId="LiveId" clId="{8D1775BF-F410-4C01-B638-910EBD05B9CD}" dt="2021-06-13T18:01:52.650" v="2158" actId="1038"/>
          <ac:spMkLst>
            <pc:docMk/>
            <pc:sldMk cId="442024161" sldId="256"/>
            <ac:spMk id="265" creationId="{6C044CB2-1523-41AC-9DD0-C1D11C957258}"/>
          </ac:spMkLst>
        </pc:spChg>
        <pc:spChg chg="mod">
          <ac:chgData name="筠婷 李" userId="05eca34a6e8e16fa" providerId="LiveId" clId="{8D1775BF-F410-4C01-B638-910EBD05B9CD}" dt="2021-06-13T18:01:40.419" v="2155" actId="1076"/>
          <ac:spMkLst>
            <pc:docMk/>
            <pc:sldMk cId="442024161" sldId="256"/>
            <ac:spMk id="268" creationId="{1F0DA1CA-460D-44F2-9F6F-F1DD360858B7}"/>
          </ac:spMkLst>
        </pc:spChg>
        <pc:spChg chg="del mod">
          <ac:chgData name="筠婷 李" userId="05eca34a6e8e16fa" providerId="LiveId" clId="{8D1775BF-F410-4C01-B638-910EBD05B9CD}" dt="2021-06-13T17:04:24.164" v="1569" actId="478"/>
          <ac:spMkLst>
            <pc:docMk/>
            <pc:sldMk cId="442024161" sldId="256"/>
            <ac:spMk id="269" creationId="{C15D07E8-8273-4C2E-BD82-4FF849148548}"/>
          </ac:spMkLst>
        </pc:spChg>
        <pc:spChg chg="mod">
          <ac:chgData name="筠婷 李" userId="05eca34a6e8e16fa" providerId="LiveId" clId="{8D1775BF-F410-4C01-B638-910EBD05B9CD}" dt="2021-06-13T18:02:00.088" v="2159" actId="20577"/>
          <ac:spMkLst>
            <pc:docMk/>
            <pc:sldMk cId="442024161" sldId="256"/>
            <ac:spMk id="270" creationId="{10AFA064-5DA3-458B-A526-C0D260C1C16F}"/>
          </ac:spMkLst>
        </pc:spChg>
        <pc:spChg chg="add mod">
          <ac:chgData name="筠婷 李" userId="05eca34a6e8e16fa" providerId="LiveId" clId="{8D1775BF-F410-4C01-B638-910EBD05B9CD}" dt="2021-06-13T17:06:33.907" v="1624" actId="1076"/>
          <ac:spMkLst>
            <pc:docMk/>
            <pc:sldMk cId="442024161" sldId="256"/>
            <ac:spMk id="271" creationId="{DC31BD65-D499-4B6E-80BC-A1C9829C2605}"/>
          </ac:spMkLst>
        </pc:spChg>
        <pc:spChg chg="add mod">
          <ac:chgData name="筠婷 李" userId="05eca34a6e8e16fa" providerId="LiveId" clId="{8D1775BF-F410-4C01-B638-910EBD05B9CD}" dt="2021-06-13T17:46:13.542" v="2028" actId="1076"/>
          <ac:spMkLst>
            <pc:docMk/>
            <pc:sldMk cId="442024161" sldId="256"/>
            <ac:spMk id="272" creationId="{34DD6346-83C2-4C6D-94FC-E0FB3420DFC5}"/>
          </ac:spMkLst>
        </pc:spChg>
        <pc:spChg chg="add del mod">
          <ac:chgData name="筠婷 李" userId="05eca34a6e8e16fa" providerId="LiveId" clId="{8D1775BF-F410-4C01-B638-910EBD05B9CD}" dt="2021-06-13T17:41:20.220" v="2014" actId="1076"/>
          <ac:spMkLst>
            <pc:docMk/>
            <pc:sldMk cId="442024161" sldId="256"/>
            <ac:spMk id="273" creationId="{6FAA992F-C270-4231-AAD1-D4316729AFDE}"/>
          </ac:spMkLst>
        </pc:spChg>
        <pc:spChg chg="add mod">
          <ac:chgData name="筠婷 李" userId="05eca34a6e8e16fa" providerId="LiveId" clId="{8D1775BF-F410-4C01-B638-910EBD05B9CD}" dt="2021-06-13T17:47:58.553" v="2044" actId="1076"/>
          <ac:spMkLst>
            <pc:docMk/>
            <pc:sldMk cId="442024161" sldId="256"/>
            <ac:spMk id="274" creationId="{0F3CC8AB-26CA-4E68-9CE3-05BFD1DFCD4A}"/>
          </ac:spMkLst>
        </pc:spChg>
        <pc:spChg chg="add mod">
          <ac:chgData name="筠婷 李" userId="05eca34a6e8e16fa" providerId="LiveId" clId="{8D1775BF-F410-4C01-B638-910EBD05B9CD}" dt="2021-06-13T17:22:59.734" v="1852" actId="1076"/>
          <ac:spMkLst>
            <pc:docMk/>
            <pc:sldMk cId="442024161" sldId="256"/>
            <ac:spMk id="275" creationId="{962565EE-DED9-4F0C-BF2E-CC79385CD8D0}"/>
          </ac:spMkLst>
        </pc:spChg>
        <pc:spChg chg="add mod">
          <ac:chgData name="筠婷 李" userId="05eca34a6e8e16fa" providerId="LiveId" clId="{8D1775BF-F410-4C01-B638-910EBD05B9CD}" dt="2021-06-13T21:09:32.924" v="2946" actId="1076"/>
          <ac:spMkLst>
            <pc:docMk/>
            <pc:sldMk cId="442024161" sldId="256"/>
            <ac:spMk id="276" creationId="{A18DF6BC-1C34-4BD5-AF7E-963ED6015AA0}"/>
          </ac:spMkLst>
        </pc:spChg>
        <pc:spChg chg="add mod topLvl">
          <ac:chgData name="筠婷 李" userId="05eca34a6e8e16fa" providerId="LiveId" clId="{8D1775BF-F410-4C01-B638-910EBD05B9CD}" dt="2021-06-13T18:07:29.562" v="2212" actId="478"/>
          <ac:spMkLst>
            <pc:docMk/>
            <pc:sldMk cId="442024161" sldId="256"/>
            <ac:spMk id="283" creationId="{37DEFD8B-863D-47CF-A5D0-4F9281D2E90C}"/>
          </ac:spMkLst>
        </pc:spChg>
        <pc:spChg chg="add mod">
          <ac:chgData name="筠婷 李" userId="05eca34a6e8e16fa" providerId="LiveId" clId="{8D1775BF-F410-4C01-B638-910EBD05B9CD}" dt="2021-06-13T17:10:39.977" v="1692" actId="1076"/>
          <ac:spMkLst>
            <pc:docMk/>
            <pc:sldMk cId="442024161" sldId="256"/>
            <ac:spMk id="294" creationId="{E6C39491-9CF4-45F1-A2CC-4E0E4AF508E9}"/>
          </ac:spMkLst>
        </pc:spChg>
        <pc:spChg chg="add del mod">
          <ac:chgData name="筠婷 李" userId="05eca34a6e8e16fa" providerId="LiveId" clId="{8D1775BF-F410-4C01-B638-910EBD05B9CD}" dt="2021-06-13T17:13:31.034" v="1718"/>
          <ac:spMkLst>
            <pc:docMk/>
            <pc:sldMk cId="442024161" sldId="256"/>
            <ac:spMk id="310" creationId="{E629C42D-C7BE-4A77-B906-0EB9CCE54AA8}"/>
          </ac:spMkLst>
        </pc:spChg>
        <pc:spChg chg="add del mod">
          <ac:chgData name="筠婷 李" userId="05eca34a6e8e16fa" providerId="LiveId" clId="{8D1775BF-F410-4C01-B638-910EBD05B9CD}" dt="2021-06-13T17:34:59.597" v="1943" actId="478"/>
          <ac:spMkLst>
            <pc:docMk/>
            <pc:sldMk cId="442024161" sldId="256"/>
            <ac:spMk id="311" creationId="{85D3169C-ED62-4DCA-B464-5ED7D5E05F3A}"/>
          </ac:spMkLst>
        </pc:spChg>
        <pc:spChg chg="add mod">
          <ac:chgData name="筠婷 李" userId="05eca34a6e8e16fa" providerId="LiveId" clId="{8D1775BF-F410-4C01-B638-910EBD05B9CD}" dt="2021-06-13T17:17:25.165" v="1791" actId="692"/>
          <ac:spMkLst>
            <pc:docMk/>
            <pc:sldMk cId="442024161" sldId="256"/>
            <ac:spMk id="327" creationId="{88E7AF80-51DB-41D5-A7AC-06F5D7DB2E9A}"/>
          </ac:spMkLst>
        </pc:spChg>
        <pc:spChg chg="add del mod topLvl">
          <ac:chgData name="筠婷 李" userId="05eca34a6e8e16fa" providerId="LiveId" clId="{8D1775BF-F410-4C01-B638-910EBD05B9CD}" dt="2021-06-13T18:07:29.562" v="2212" actId="478"/>
          <ac:spMkLst>
            <pc:docMk/>
            <pc:sldMk cId="442024161" sldId="256"/>
            <ac:spMk id="328" creationId="{8B34896B-BDBD-4177-BF0A-5AD0A87D240A}"/>
          </ac:spMkLst>
        </pc:spChg>
        <pc:spChg chg="add mod">
          <ac:chgData name="筠婷 李" userId="05eca34a6e8e16fa" providerId="LiveId" clId="{8D1775BF-F410-4C01-B638-910EBD05B9CD}" dt="2021-06-13T17:20:56.926" v="1824" actId="1076"/>
          <ac:spMkLst>
            <pc:docMk/>
            <pc:sldMk cId="442024161" sldId="256"/>
            <ac:spMk id="329" creationId="{AADA9D2D-5A83-4BFF-9487-65F201603A49}"/>
          </ac:spMkLst>
        </pc:spChg>
        <pc:spChg chg="add mod">
          <ac:chgData name="筠婷 李" userId="05eca34a6e8e16fa" providerId="LiveId" clId="{8D1775BF-F410-4C01-B638-910EBD05B9CD}" dt="2021-06-13T17:27:06.447" v="1904" actId="1076"/>
          <ac:spMkLst>
            <pc:docMk/>
            <pc:sldMk cId="442024161" sldId="256"/>
            <ac:spMk id="343" creationId="{936B6A0D-2F20-4FC5-B632-CC6CC70E7FE4}"/>
          </ac:spMkLst>
        </pc:spChg>
        <pc:spChg chg="add mod">
          <ac:chgData name="筠婷 李" userId="05eca34a6e8e16fa" providerId="LiveId" clId="{8D1775BF-F410-4C01-B638-910EBD05B9CD}" dt="2021-06-13T17:27:02.352" v="1903" actId="14100"/>
          <ac:spMkLst>
            <pc:docMk/>
            <pc:sldMk cId="442024161" sldId="256"/>
            <ac:spMk id="345" creationId="{51949469-9D65-4F2B-A913-5ED7982A0BAD}"/>
          </ac:spMkLst>
        </pc:spChg>
        <pc:spChg chg="add mod">
          <ac:chgData name="筠婷 李" userId="05eca34a6e8e16fa" providerId="LiveId" clId="{8D1775BF-F410-4C01-B638-910EBD05B9CD}" dt="2021-06-13T17:26:16.731" v="1891" actId="692"/>
          <ac:spMkLst>
            <pc:docMk/>
            <pc:sldMk cId="442024161" sldId="256"/>
            <ac:spMk id="346" creationId="{D70052B2-AD38-4DF7-9A30-677400E5C6F5}"/>
          </ac:spMkLst>
        </pc:spChg>
        <pc:spChg chg="add mod">
          <ac:chgData name="筠婷 李" userId="05eca34a6e8e16fa" providerId="LiveId" clId="{8D1775BF-F410-4C01-B638-910EBD05B9CD}" dt="2021-06-13T17:26:47.033" v="1899" actId="1076"/>
          <ac:spMkLst>
            <pc:docMk/>
            <pc:sldMk cId="442024161" sldId="256"/>
            <ac:spMk id="347" creationId="{1F602C1F-1D49-45D1-BE7E-1B47D8688D54}"/>
          </ac:spMkLst>
        </pc:spChg>
        <pc:spChg chg="add mod">
          <ac:chgData name="筠婷 李" userId="05eca34a6e8e16fa" providerId="LiveId" clId="{8D1775BF-F410-4C01-B638-910EBD05B9CD}" dt="2021-06-13T17:35:48.480" v="1956" actId="1076"/>
          <ac:spMkLst>
            <pc:docMk/>
            <pc:sldMk cId="442024161" sldId="256"/>
            <ac:spMk id="348" creationId="{86B8E10A-FD46-44CE-80EA-ECF8BB5977BB}"/>
          </ac:spMkLst>
        </pc:spChg>
        <pc:spChg chg="add del mod">
          <ac:chgData name="筠婷 李" userId="05eca34a6e8e16fa" providerId="LiveId" clId="{8D1775BF-F410-4C01-B638-910EBD05B9CD}" dt="2021-06-13T17:35:16.649" v="1950" actId="478"/>
          <ac:spMkLst>
            <pc:docMk/>
            <pc:sldMk cId="442024161" sldId="256"/>
            <ac:spMk id="366" creationId="{45979EEF-D0BD-4156-81EC-F2235FAA106B}"/>
          </ac:spMkLst>
        </pc:spChg>
        <pc:spChg chg="add mod">
          <ac:chgData name="筠婷 李" userId="05eca34a6e8e16fa" providerId="LiveId" clId="{8D1775BF-F410-4C01-B638-910EBD05B9CD}" dt="2021-06-13T17:35:19.424" v="1952" actId="1076"/>
          <ac:spMkLst>
            <pc:docMk/>
            <pc:sldMk cId="442024161" sldId="256"/>
            <ac:spMk id="370" creationId="{D40AC329-22E2-495C-B0FB-F84EEA5E0C70}"/>
          </ac:spMkLst>
        </pc:spChg>
        <pc:spChg chg="add mod">
          <ac:chgData name="筠婷 李" userId="05eca34a6e8e16fa" providerId="LiveId" clId="{8D1775BF-F410-4C01-B638-910EBD05B9CD}" dt="2021-06-13T20:50:45.447" v="2851" actId="14100"/>
          <ac:spMkLst>
            <pc:docMk/>
            <pc:sldMk cId="442024161" sldId="256"/>
            <ac:spMk id="390" creationId="{676FD8B9-A76F-43E6-A0D4-05F66BC2D190}"/>
          </ac:spMkLst>
        </pc:spChg>
        <pc:spChg chg="add mod">
          <ac:chgData name="筠婷 李" userId="05eca34a6e8e16fa" providerId="LiveId" clId="{8D1775BF-F410-4C01-B638-910EBD05B9CD}" dt="2021-06-13T18:15:52.589" v="2232" actId="206"/>
          <ac:spMkLst>
            <pc:docMk/>
            <pc:sldMk cId="442024161" sldId="256"/>
            <ac:spMk id="415" creationId="{C7E8503B-EE8A-4ED0-A11B-83D31DD417D7}"/>
          </ac:spMkLst>
        </pc:spChg>
        <pc:spChg chg="add mod">
          <ac:chgData name="筠婷 李" userId="05eca34a6e8e16fa" providerId="LiveId" clId="{8D1775BF-F410-4C01-B638-910EBD05B9CD}" dt="2021-06-13T17:52:24.787" v="2073" actId="206"/>
          <ac:spMkLst>
            <pc:docMk/>
            <pc:sldMk cId="442024161" sldId="256"/>
            <ac:spMk id="416" creationId="{C29EF021-E184-4D8B-9668-067434C36303}"/>
          </ac:spMkLst>
        </pc:spChg>
        <pc:spChg chg="add del mod">
          <ac:chgData name="筠婷 李" userId="05eca34a6e8e16fa" providerId="LiveId" clId="{8D1775BF-F410-4C01-B638-910EBD05B9CD}" dt="2021-06-13T17:58:28.212" v="2119" actId="478"/>
          <ac:spMkLst>
            <pc:docMk/>
            <pc:sldMk cId="442024161" sldId="256"/>
            <ac:spMk id="417" creationId="{DAF08CC3-BFE9-43AF-B51D-4EA03B8D882F}"/>
          </ac:spMkLst>
        </pc:spChg>
        <pc:spChg chg="add del mod">
          <ac:chgData name="筠婷 李" userId="05eca34a6e8e16fa" providerId="LiveId" clId="{8D1775BF-F410-4C01-B638-910EBD05B9CD}" dt="2021-06-13T17:57:34.552" v="2112"/>
          <ac:spMkLst>
            <pc:docMk/>
            <pc:sldMk cId="442024161" sldId="256"/>
            <ac:spMk id="420" creationId="{F44771CD-4AD8-44B0-B0E6-5AE9A8F02240}"/>
          </ac:spMkLst>
        </pc:spChg>
        <pc:spChg chg="mod">
          <ac:chgData name="筠婷 李" userId="05eca34a6e8e16fa" providerId="LiveId" clId="{8D1775BF-F410-4C01-B638-910EBD05B9CD}" dt="2021-06-13T17:58:37.003" v="2123" actId="403"/>
          <ac:spMkLst>
            <pc:docMk/>
            <pc:sldMk cId="442024161" sldId="256"/>
            <ac:spMk id="422" creationId="{B06BA0C7-9F5C-42C4-9234-4AEB06C0F94D}"/>
          </ac:spMkLst>
        </pc:spChg>
        <pc:spChg chg="mod">
          <ac:chgData name="筠婷 李" userId="05eca34a6e8e16fa" providerId="LiveId" clId="{8D1775BF-F410-4C01-B638-910EBD05B9CD}" dt="2021-06-13T17:58:45.992" v="2129" actId="403"/>
          <ac:spMkLst>
            <pc:docMk/>
            <pc:sldMk cId="442024161" sldId="256"/>
            <ac:spMk id="423" creationId="{B05D0F46-AEC8-4F0D-9A04-E5FAF6D62345}"/>
          </ac:spMkLst>
        </pc:spChg>
        <pc:spChg chg="add mod">
          <ac:chgData name="筠婷 李" userId="05eca34a6e8e16fa" providerId="LiveId" clId="{8D1775BF-F410-4C01-B638-910EBD05B9CD}" dt="2021-06-13T18:06:33.514" v="2205" actId="206"/>
          <ac:spMkLst>
            <pc:docMk/>
            <pc:sldMk cId="442024161" sldId="256"/>
            <ac:spMk id="433" creationId="{973D75EC-B1DF-400E-84A4-F74D1DF08E6C}"/>
          </ac:spMkLst>
        </pc:spChg>
        <pc:spChg chg="add mod">
          <ac:chgData name="筠婷 李" userId="05eca34a6e8e16fa" providerId="LiveId" clId="{8D1775BF-F410-4C01-B638-910EBD05B9CD}" dt="2021-06-13T18:06:41.629" v="2207" actId="1076"/>
          <ac:spMkLst>
            <pc:docMk/>
            <pc:sldMk cId="442024161" sldId="256"/>
            <ac:spMk id="438" creationId="{8188B833-7FED-4670-BAC1-597E32D89406}"/>
          </ac:spMkLst>
        </pc:spChg>
        <pc:spChg chg="add mod">
          <ac:chgData name="筠婷 李" userId="05eca34a6e8e16fa" providerId="LiveId" clId="{8D1775BF-F410-4C01-B638-910EBD05B9CD}" dt="2021-06-13T18:05:35.127" v="2195" actId="207"/>
          <ac:spMkLst>
            <pc:docMk/>
            <pc:sldMk cId="442024161" sldId="256"/>
            <ac:spMk id="439" creationId="{17DA0E9A-5A32-42E4-BBD7-1632D555DA87}"/>
          </ac:spMkLst>
        </pc:spChg>
        <pc:spChg chg="mod">
          <ac:chgData name="筠婷 李" userId="05eca34a6e8e16fa" providerId="LiveId" clId="{8D1775BF-F410-4C01-B638-910EBD05B9CD}" dt="2021-06-13T18:08:40.407" v="2222" actId="20577"/>
          <ac:spMkLst>
            <pc:docMk/>
            <pc:sldMk cId="442024161" sldId="256"/>
            <ac:spMk id="448" creationId="{2F54499B-4B81-44C4-B622-2D8F54BBA9F2}"/>
          </ac:spMkLst>
        </pc:spChg>
        <pc:spChg chg="mod">
          <ac:chgData name="筠婷 李" userId="05eca34a6e8e16fa" providerId="LiveId" clId="{8D1775BF-F410-4C01-B638-910EBD05B9CD}" dt="2021-06-13T20:54:25.995" v="2907" actId="1038"/>
          <ac:spMkLst>
            <pc:docMk/>
            <pc:sldMk cId="442024161" sldId="256"/>
            <ac:spMk id="450" creationId="{E134588E-21EA-4A33-BE9C-EBCF6AD1FA0A}"/>
          </ac:spMkLst>
        </pc:spChg>
        <pc:spChg chg="mod">
          <ac:chgData name="筠婷 李" userId="05eca34a6e8e16fa" providerId="LiveId" clId="{8D1775BF-F410-4C01-B638-910EBD05B9CD}" dt="2021-06-13T18:09:13.814" v="2229" actId="1076"/>
          <ac:spMkLst>
            <pc:docMk/>
            <pc:sldMk cId="442024161" sldId="256"/>
            <ac:spMk id="452" creationId="{9E295D3F-F3A0-44B7-BA6F-9220AF383CCC}"/>
          </ac:spMkLst>
        </pc:spChg>
        <pc:spChg chg="del mod">
          <ac:chgData name="筠婷 李" userId="05eca34a6e8e16fa" providerId="LiveId" clId="{8D1775BF-F410-4C01-B638-910EBD05B9CD}" dt="2021-06-13T18:08:59.649" v="2223" actId="478"/>
          <ac:spMkLst>
            <pc:docMk/>
            <pc:sldMk cId="442024161" sldId="256"/>
            <ac:spMk id="453" creationId="{58808ED5-F6DF-4BE3-A9DD-7C91ECDF9ECE}"/>
          </ac:spMkLst>
        </pc:spChg>
        <pc:spChg chg="add del mod topLvl">
          <ac:chgData name="筠婷 李" userId="05eca34a6e8e16fa" providerId="LiveId" clId="{8D1775BF-F410-4C01-B638-910EBD05B9CD}" dt="2021-06-13T18:16:48.473" v="2240" actId="478"/>
          <ac:spMkLst>
            <pc:docMk/>
            <pc:sldMk cId="442024161" sldId="256"/>
            <ac:spMk id="457" creationId="{C48960A4-9A14-4F1A-B3AB-F31818740FA9}"/>
          </ac:spMkLst>
        </pc:spChg>
        <pc:spChg chg="add del mod topLvl">
          <ac:chgData name="筠婷 李" userId="05eca34a6e8e16fa" providerId="LiveId" clId="{8D1775BF-F410-4C01-B638-910EBD05B9CD}" dt="2021-06-13T18:16:45.945" v="2239" actId="478"/>
          <ac:spMkLst>
            <pc:docMk/>
            <pc:sldMk cId="442024161" sldId="256"/>
            <ac:spMk id="458" creationId="{978DAF97-CB87-4D87-B11B-80E39832AEA0}"/>
          </ac:spMkLst>
        </pc:spChg>
        <pc:spChg chg="add del mod topLvl">
          <ac:chgData name="筠婷 李" userId="05eca34a6e8e16fa" providerId="LiveId" clId="{8D1775BF-F410-4C01-B638-910EBD05B9CD}" dt="2021-06-13T18:16:45.945" v="2239" actId="478"/>
          <ac:spMkLst>
            <pc:docMk/>
            <pc:sldMk cId="442024161" sldId="256"/>
            <ac:spMk id="459" creationId="{5C9FFBD8-593A-45FC-9019-2774904DF27D}"/>
          </ac:spMkLst>
        </pc:spChg>
        <pc:spChg chg="add del mod topLvl">
          <ac:chgData name="筠婷 李" userId="05eca34a6e8e16fa" providerId="LiveId" clId="{8D1775BF-F410-4C01-B638-910EBD05B9CD}" dt="2021-06-13T20:11:31.211" v="2382" actId="1076"/>
          <ac:spMkLst>
            <pc:docMk/>
            <pc:sldMk cId="442024161" sldId="256"/>
            <ac:spMk id="460" creationId="{F0560383-D977-4079-9752-7B596260A438}"/>
          </ac:spMkLst>
        </pc:spChg>
        <pc:spChg chg="mod">
          <ac:chgData name="筠婷 李" userId="05eca34a6e8e16fa" providerId="LiveId" clId="{8D1775BF-F410-4C01-B638-910EBD05B9CD}" dt="2021-06-13T20:03:10.079" v="2250" actId="20577"/>
          <ac:spMkLst>
            <pc:docMk/>
            <pc:sldMk cId="442024161" sldId="256"/>
            <ac:spMk id="461" creationId="{6AEF27EE-35F3-4B27-A0A3-B93947C8F3DC}"/>
          </ac:spMkLst>
        </pc:spChg>
        <pc:spChg chg="mod">
          <ac:chgData name="筠婷 李" userId="05eca34a6e8e16fa" providerId="LiveId" clId="{8D1775BF-F410-4C01-B638-910EBD05B9CD}" dt="2021-06-13T20:11:28.847" v="2381" actId="1076"/>
          <ac:spMkLst>
            <pc:docMk/>
            <pc:sldMk cId="442024161" sldId="256"/>
            <ac:spMk id="462" creationId="{573BC40A-6DCE-4189-A81C-55CEB7AAA0AE}"/>
          </ac:spMkLst>
        </pc:spChg>
        <pc:spChg chg="mod">
          <ac:chgData name="筠婷 李" userId="05eca34a6e8e16fa" providerId="LiveId" clId="{8D1775BF-F410-4C01-B638-910EBD05B9CD}" dt="2021-06-13T20:04:09.966" v="2263" actId="1076"/>
          <ac:spMkLst>
            <pc:docMk/>
            <pc:sldMk cId="442024161" sldId="256"/>
            <ac:spMk id="463" creationId="{9EFBFDFE-C6F9-494E-867B-2A3AFD382183}"/>
          </ac:spMkLst>
        </pc:spChg>
        <pc:spChg chg="add mod">
          <ac:chgData name="筠婷 李" userId="05eca34a6e8e16fa" providerId="LiveId" clId="{8D1775BF-F410-4C01-B638-910EBD05B9CD}" dt="2021-06-13T20:07:07.499" v="2330" actId="113"/>
          <ac:spMkLst>
            <pc:docMk/>
            <pc:sldMk cId="442024161" sldId="256"/>
            <ac:spMk id="471" creationId="{FFA59E37-2B03-42B3-8CF2-9384DC43BBDE}"/>
          </ac:spMkLst>
        </pc:spChg>
        <pc:spChg chg="add del">
          <ac:chgData name="筠婷 李" userId="05eca34a6e8e16fa" providerId="LiveId" clId="{8D1775BF-F410-4C01-B638-910EBD05B9CD}" dt="2021-06-13T20:07:44.876" v="2332" actId="478"/>
          <ac:spMkLst>
            <pc:docMk/>
            <pc:sldMk cId="442024161" sldId="256"/>
            <ac:spMk id="475" creationId="{CD377F7C-4366-4DA8-87CF-E4BF42B51D74}"/>
          </ac:spMkLst>
        </pc:spChg>
        <pc:spChg chg="add mod">
          <ac:chgData name="筠婷 李" userId="05eca34a6e8e16fa" providerId="LiveId" clId="{8D1775BF-F410-4C01-B638-910EBD05B9CD}" dt="2021-06-13T21:10:24.620" v="2971" actId="14100"/>
          <ac:spMkLst>
            <pc:docMk/>
            <pc:sldMk cId="442024161" sldId="256"/>
            <ac:spMk id="476" creationId="{7606CB40-FD94-4763-9261-6D07048C727E}"/>
          </ac:spMkLst>
        </pc:spChg>
        <pc:spChg chg="add mod">
          <ac:chgData name="筠婷 李" userId="05eca34a6e8e16fa" providerId="LiveId" clId="{8D1775BF-F410-4C01-B638-910EBD05B9CD}" dt="2021-06-13T21:10:29.418" v="2972" actId="14100"/>
          <ac:spMkLst>
            <pc:docMk/>
            <pc:sldMk cId="442024161" sldId="256"/>
            <ac:spMk id="477" creationId="{5B924D07-C69A-4605-9311-FC4ECC5B059C}"/>
          </ac:spMkLst>
        </pc:spChg>
        <pc:spChg chg="add mod">
          <ac:chgData name="筠婷 李" userId="05eca34a6e8e16fa" providerId="LiveId" clId="{8D1775BF-F410-4C01-B638-910EBD05B9CD}" dt="2021-06-13T20:16:49.676" v="2451" actId="164"/>
          <ac:spMkLst>
            <pc:docMk/>
            <pc:sldMk cId="442024161" sldId="256"/>
            <ac:spMk id="478" creationId="{F6E0B6F1-408F-483F-A2D9-C624A0515FEC}"/>
          </ac:spMkLst>
        </pc:spChg>
        <pc:spChg chg="add mod">
          <ac:chgData name="筠婷 李" userId="05eca34a6e8e16fa" providerId="LiveId" clId="{8D1775BF-F410-4C01-B638-910EBD05B9CD}" dt="2021-06-13T20:16:49.676" v="2451" actId="164"/>
          <ac:spMkLst>
            <pc:docMk/>
            <pc:sldMk cId="442024161" sldId="256"/>
            <ac:spMk id="479" creationId="{6DE37D08-374E-47E4-BA44-1B5D820D0589}"/>
          </ac:spMkLst>
        </pc:spChg>
        <pc:spChg chg="add mod">
          <ac:chgData name="筠婷 李" userId="05eca34a6e8e16fa" providerId="LiveId" clId="{8D1775BF-F410-4C01-B638-910EBD05B9CD}" dt="2021-06-13T20:19:08.924" v="2475" actId="206"/>
          <ac:spMkLst>
            <pc:docMk/>
            <pc:sldMk cId="442024161" sldId="256"/>
            <ac:spMk id="484" creationId="{C4C7591E-0CA2-4BDC-8F31-AF8EA4AF868C}"/>
          </ac:spMkLst>
        </pc:spChg>
        <pc:spChg chg="add mod">
          <ac:chgData name="筠婷 李" userId="05eca34a6e8e16fa" providerId="LiveId" clId="{8D1775BF-F410-4C01-B638-910EBD05B9CD}" dt="2021-06-13T20:32:46.528" v="2670" actId="1036"/>
          <ac:spMkLst>
            <pc:docMk/>
            <pc:sldMk cId="442024161" sldId="256"/>
            <ac:spMk id="488" creationId="{003E839A-A273-41A2-9C87-B177D820C9E7}"/>
          </ac:spMkLst>
        </pc:spChg>
        <pc:spChg chg="add mod">
          <ac:chgData name="筠婷 李" userId="05eca34a6e8e16fa" providerId="LiveId" clId="{8D1775BF-F410-4C01-B638-910EBD05B9CD}" dt="2021-06-13T20:18:05.801" v="2465" actId="1076"/>
          <ac:spMkLst>
            <pc:docMk/>
            <pc:sldMk cId="442024161" sldId="256"/>
            <ac:spMk id="492" creationId="{5A2CC4FE-25F2-4E8F-8225-02B621A62654}"/>
          </ac:spMkLst>
        </pc:spChg>
        <pc:spChg chg="add del mod">
          <ac:chgData name="筠婷 李" userId="05eca34a6e8e16fa" providerId="LiveId" clId="{8D1775BF-F410-4C01-B638-910EBD05B9CD}" dt="2021-06-13T20:26:25.678" v="2562" actId="478"/>
          <ac:spMkLst>
            <pc:docMk/>
            <pc:sldMk cId="442024161" sldId="256"/>
            <ac:spMk id="539" creationId="{0F578A3F-9B15-4E10-9E6F-B182144EDF30}"/>
          </ac:spMkLst>
        </pc:spChg>
        <pc:spChg chg="add mod">
          <ac:chgData name="筠婷 李" userId="05eca34a6e8e16fa" providerId="LiveId" clId="{8D1775BF-F410-4C01-B638-910EBD05B9CD}" dt="2021-06-13T20:28:22.790" v="2580" actId="206"/>
          <ac:spMkLst>
            <pc:docMk/>
            <pc:sldMk cId="442024161" sldId="256"/>
            <ac:spMk id="542" creationId="{54DFA1D3-12F0-4FA8-8F02-911255204951}"/>
          </ac:spMkLst>
        </pc:spChg>
        <pc:spChg chg="add mod">
          <ac:chgData name="筠婷 李" userId="05eca34a6e8e16fa" providerId="LiveId" clId="{8D1775BF-F410-4C01-B638-910EBD05B9CD}" dt="2021-06-13T20:31:35.614" v="2637" actId="1076"/>
          <ac:spMkLst>
            <pc:docMk/>
            <pc:sldMk cId="442024161" sldId="256"/>
            <ac:spMk id="551" creationId="{88640040-8553-438D-8C64-C59C32500776}"/>
          </ac:spMkLst>
        </pc:spChg>
        <pc:spChg chg="add mod">
          <ac:chgData name="筠婷 李" userId="05eca34a6e8e16fa" providerId="LiveId" clId="{8D1775BF-F410-4C01-B638-910EBD05B9CD}" dt="2021-06-13T20:39:18.264" v="2750" actId="1076"/>
          <ac:spMkLst>
            <pc:docMk/>
            <pc:sldMk cId="442024161" sldId="256"/>
            <ac:spMk id="568" creationId="{7D2837FD-437B-4CBF-BA0C-CA2A35666DD5}"/>
          </ac:spMkLst>
        </pc:spChg>
        <pc:spChg chg="add mod">
          <ac:chgData name="筠婷 李" userId="05eca34a6e8e16fa" providerId="LiveId" clId="{8D1775BF-F410-4C01-B638-910EBD05B9CD}" dt="2021-06-13T20:36:02.976" v="2714" actId="692"/>
          <ac:spMkLst>
            <pc:docMk/>
            <pc:sldMk cId="442024161" sldId="256"/>
            <ac:spMk id="574" creationId="{4255FFD4-E7C4-456A-8DCC-5ADAA542B966}"/>
          </ac:spMkLst>
        </pc:spChg>
        <pc:spChg chg="add mod">
          <ac:chgData name="筠婷 李" userId="05eca34a6e8e16fa" providerId="LiveId" clId="{8D1775BF-F410-4C01-B638-910EBD05B9CD}" dt="2021-06-13T20:38:35.969" v="2746" actId="692"/>
          <ac:spMkLst>
            <pc:docMk/>
            <pc:sldMk cId="442024161" sldId="256"/>
            <ac:spMk id="582" creationId="{D4673A70-7223-4D43-86C0-0A2EA89EDC90}"/>
          </ac:spMkLst>
        </pc:spChg>
        <pc:spChg chg="add del mod">
          <ac:chgData name="筠婷 李" userId="05eca34a6e8e16fa" providerId="LiveId" clId="{8D1775BF-F410-4C01-B638-910EBD05B9CD}" dt="2021-06-13T20:39:32.390" v="2752"/>
          <ac:spMkLst>
            <pc:docMk/>
            <pc:sldMk cId="442024161" sldId="256"/>
            <ac:spMk id="583" creationId="{860AC302-8023-448D-AD66-6CD3F0638C85}"/>
          </ac:spMkLst>
        </pc:spChg>
        <pc:spChg chg="add del mod">
          <ac:chgData name="筠婷 李" userId="05eca34a6e8e16fa" providerId="LiveId" clId="{8D1775BF-F410-4C01-B638-910EBD05B9CD}" dt="2021-06-13T20:51:31.510" v="2869" actId="478"/>
          <ac:spMkLst>
            <pc:docMk/>
            <pc:sldMk cId="442024161" sldId="256"/>
            <ac:spMk id="584" creationId="{9F8A66A5-CE0F-44F1-8945-0358C06E4A28}"/>
          </ac:spMkLst>
        </pc:spChg>
        <pc:spChg chg="add del mod">
          <ac:chgData name="筠婷 李" userId="05eca34a6e8e16fa" providerId="LiveId" clId="{8D1775BF-F410-4C01-B638-910EBD05B9CD}" dt="2021-06-13T20:51:32.810" v="2870" actId="478"/>
          <ac:spMkLst>
            <pc:docMk/>
            <pc:sldMk cId="442024161" sldId="256"/>
            <ac:spMk id="585" creationId="{9C233054-4408-4260-9890-877AEA692029}"/>
          </ac:spMkLst>
        </pc:spChg>
        <pc:spChg chg="add mod">
          <ac:chgData name="筠婷 李" userId="05eca34a6e8e16fa" providerId="LiveId" clId="{8D1775BF-F410-4C01-B638-910EBD05B9CD}" dt="2021-06-13T20:41:48.746" v="2805" actId="692"/>
          <ac:spMkLst>
            <pc:docMk/>
            <pc:sldMk cId="442024161" sldId="256"/>
            <ac:spMk id="586" creationId="{4888AF8D-8072-4E17-AE61-E4BB794C3B4C}"/>
          </ac:spMkLst>
        </pc:spChg>
        <pc:spChg chg="add mod">
          <ac:chgData name="筠婷 李" userId="05eca34a6e8e16fa" providerId="LiveId" clId="{8D1775BF-F410-4C01-B638-910EBD05B9CD}" dt="2021-06-13T20:43:41.041" v="2811" actId="1036"/>
          <ac:spMkLst>
            <pc:docMk/>
            <pc:sldMk cId="442024161" sldId="256"/>
            <ac:spMk id="588" creationId="{BEBD4927-29CA-45D2-AB41-BA0BFDA4AA12}"/>
          </ac:spMkLst>
        </pc:spChg>
        <pc:spChg chg="add mod">
          <ac:chgData name="筠婷 李" userId="05eca34a6e8e16fa" providerId="LiveId" clId="{8D1775BF-F410-4C01-B638-910EBD05B9CD}" dt="2021-06-13T20:44:51.784" v="2829" actId="692"/>
          <ac:spMkLst>
            <pc:docMk/>
            <pc:sldMk cId="442024161" sldId="256"/>
            <ac:spMk id="589" creationId="{AC5A56FF-4EE4-4B5A-A232-16EC95061D01}"/>
          </ac:spMkLst>
        </pc:spChg>
        <pc:spChg chg="add mod">
          <ac:chgData name="筠婷 李" userId="05eca34a6e8e16fa" providerId="LiveId" clId="{8D1775BF-F410-4C01-B638-910EBD05B9CD}" dt="2021-06-13T20:51:19.993" v="2867" actId="206"/>
          <ac:spMkLst>
            <pc:docMk/>
            <pc:sldMk cId="442024161" sldId="256"/>
            <ac:spMk id="590" creationId="{4FB42408-9FBF-400B-A278-27387A9E822C}"/>
          </ac:spMkLst>
        </pc:spChg>
        <pc:spChg chg="add mod ord">
          <ac:chgData name="筠婷 李" userId="05eca34a6e8e16fa" providerId="LiveId" clId="{8D1775BF-F410-4C01-B638-910EBD05B9CD}" dt="2021-06-13T21:12:52.036" v="2999" actId="14100"/>
          <ac:spMkLst>
            <pc:docMk/>
            <pc:sldMk cId="442024161" sldId="256"/>
            <ac:spMk id="595" creationId="{217D8058-650E-45EB-8A22-C91F5D1E7CAD}"/>
          </ac:spMkLst>
        </pc:spChg>
        <pc:spChg chg="add mod">
          <ac:chgData name="筠婷 李" userId="05eca34a6e8e16fa" providerId="LiveId" clId="{8D1775BF-F410-4C01-B638-910EBD05B9CD}" dt="2021-06-13T20:54:21.574" v="2906" actId="1076"/>
          <ac:spMkLst>
            <pc:docMk/>
            <pc:sldMk cId="442024161" sldId="256"/>
            <ac:spMk id="600" creationId="{41F1B104-A648-4E82-86E1-2258323BC842}"/>
          </ac:spMkLst>
        </pc:spChg>
        <pc:grpChg chg="add mod">
          <ac:chgData name="筠婷 李" userId="05eca34a6e8e16fa" providerId="LiveId" clId="{8D1775BF-F410-4C01-B638-910EBD05B9CD}" dt="2021-06-13T14:54:03.586" v="416" actId="1076"/>
          <ac:grpSpMkLst>
            <pc:docMk/>
            <pc:sldMk cId="442024161" sldId="256"/>
            <ac:grpSpMk id="14" creationId="{EC8A5731-77A3-4C5F-9207-F0F81F0883D2}"/>
          </ac:grpSpMkLst>
        </pc:grpChg>
        <pc:grpChg chg="add mod">
          <ac:chgData name="筠婷 李" userId="05eca34a6e8e16fa" providerId="LiveId" clId="{8D1775BF-F410-4C01-B638-910EBD05B9CD}" dt="2021-06-13T14:40:23.271" v="327" actId="164"/>
          <ac:grpSpMkLst>
            <pc:docMk/>
            <pc:sldMk cId="442024161" sldId="256"/>
            <ac:grpSpMk id="45" creationId="{AEC986CD-0B59-4D67-83CD-A2D5BA9BD89E}"/>
          </ac:grpSpMkLst>
        </pc:grpChg>
        <pc:grpChg chg="add mod">
          <ac:chgData name="筠婷 李" userId="05eca34a6e8e16fa" providerId="LiveId" clId="{8D1775BF-F410-4C01-B638-910EBD05B9CD}" dt="2021-06-13T20:21:48.659" v="2522" actId="1038"/>
          <ac:grpSpMkLst>
            <pc:docMk/>
            <pc:sldMk cId="442024161" sldId="256"/>
            <ac:grpSpMk id="54" creationId="{4863A9E5-D4E0-42E1-9496-BA84E28F6C5A}"/>
          </ac:grpSpMkLst>
        </pc:grpChg>
        <pc:grpChg chg="add mod">
          <ac:chgData name="筠婷 李" userId="05eca34a6e8e16fa" providerId="LiveId" clId="{8D1775BF-F410-4C01-B638-910EBD05B9CD}" dt="2021-06-13T17:22:30.956" v="1849" actId="1038"/>
          <ac:grpSpMkLst>
            <pc:docMk/>
            <pc:sldMk cId="442024161" sldId="256"/>
            <ac:grpSpMk id="210" creationId="{24581A95-510D-4038-8C07-ACBB670F1821}"/>
          </ac:grpSpMkLst>
        </pc:grpChg>
        <pc:grpChg chg="add mod">
          <ac:chgData name="筠婷 李" userId="05eca34a6e8e16fa" providerId="LiveId" clId="{8D1775BF-F410-4C01-B638-910EBD05B9CD}" dt="2021-06-13T18:00:29.534" v="2136" actId="164"/>
          <ac:grpSpMkLst>
            <pc:docMk/>
            <pc:sldMk cId="442024161" sldId="256"/>
            <ac:grpSpMk id="264" creationId="{376F29F1-D494-48BD-B711-085ACE2BE928}"/>
          </ac:grpSpMkLst>
        </pc:grpChg>
        <pc:grpChg chg="add del mod">
          <ac:chgData name="筠婷 李" userId="05eca34a6e8e16fa" providerId="LiveId" clId="{8D1775BF-F410-4C01-B638-910EBD05B9CD}" dt="2021-06-13T18:07:29.562" v="2212" actId="478"/>
          <ac:grpSpMkLst>
            <pc:docMk/>
            <pc:sldMk cId="442024161" sldId="256"/>
            <ac:grpSpMk id="391" creationId="{650FC06A-F914-4AD2-8AD9-E6743C92BCB3}"/>
          </ac:grpSpMkLst>
        </pc:grpChg>
        <pc:grpChg chg="add del mod">
          <ac:chgData name="筠婷 李" userId="05eca34a6e8e16fa" providerId="LiveId" clId="{8D1775BF-F410-4C01-B638-910EBD05B9CD}" dt="2021-06-13T20:05:50.884" v="2276" actId="478"/>
          <ac:grpSpMkLst>
            <pc:docMk/>
            <pc:sldMk cId="442024161" sldId="256"/>
            <ac:grpSpMk id="421" creationId="{CE50EEBA-EDF0-4BA2-8BF1-CA6657B5F701}"/>
          </ac:grpSpMkLst>
        </pc:grpChg>
        <pc:grpChg chg="add mod">
          <ac:chgData name="筠婷 李" userId="05eca34a6e8e16fa" providerId="LiveId" clId="{8D1775BF-F410-4C01-B638-910EBD05B9CD}" dt="2021-06-13T18:08:02.748" v="2213" actId="1076"/>
          <ac:grpSpMkLst>
            <pc:docMk/>
            <pc:sldMk cId="442024161" sldId="256"/>
            <ac:grpSpMk id="426" creationId="{6D8D9AD9-E563-482A-B8BC-2228D20049FB}"/>
          </ac:grpSpMkLst>
        </pc:grpChg>
        <pc:grpChg chg="add mod">
          <ac:chgData name="筠婷 李" userId="05eca34a6e8e16fa" providerId="LiveId" clId="{8D1775BF-F410-4C01-B638-910EBD05B9CD}" dt="2021-06-13T20:19:58.489" v="2496" actId="1036"/>
          <ac:grpSpMkLst>
            <pc:docMk/>
            <pc:sldMk cId="442024161" sldId="256"/>
            <ac:grpSpMk id="447" creationId="{D4386830-DD36-4674-A073-809D963141F6}"/>
          </ac:grpSpMkLst>
        </pc:grpChg>
        <pc:grpChg chg="mod">
          <ac:chgData name="筠婷 李" userId="05eca34a6e8e16fa" providerId="LiveId" clId="{8D1775BF-F410-4C01-B638-910EBD05B9CD}" dt="2021-06-13T18:08:09.367" v="2214"/>
          <ac:grpSpMkLst>
            <pc:docMk/>
            <pc:sldMk cId="442024161" sldId="256"/>
            <ac:grpSpMk id="449" creationId="{9E9D2A34-52EB-41DF-A283-8C1D1B3E9447}"/>
          </ac:grpSpMkLst>
        </pc:grpChg>
        <pc:grpChg chg="add del mod">
          <ac:chgData name="筠婷 李" userId="05eca34a6e8e16fa" providerId="LiveId" clId="{8D1775BF-F410-4C01-B638-910EBD05B9CD}" dt="2021-06-13T18:16:37.706" v="2236" actId="165"/>
          <ac:grpSpMkLst>
            <pc:docMk/>
            <pc:sldMk cId="442024161" sldId="256"/>
            <ac:grpSpMk id="455" creationId="{7A9EA054-CACE-4030-985C-2458BAA8D1B5}"/>
          </ac:grpSpMkLst>
        </pc:grpChg>
        <pc:grpChg chg="add del mod topLvl">
          <ac:chgData name="筠婷 李" userId="05eca34a6e8e16fa" providerId="LiveId" clId="{8D1775BF-F410-4C01-B638-910EBD05B9CD}" dt="2021-06-13T20:04:23.139" v="2266" actId="164"/>
          <ac:grpSpMkLst>
            <pc:docMk/>
            <pc:sldMk cId="442024161" sldId="256"/>
            <ac:grpSpMk id="456" creationId="{6CBBB907-EFF5-465A-9E67-7A37DC9F9003}"/>
          </ac:grpSpMkLst>
        </pc:grpChg>
        <pc:grpChg chg="add mod">
          <ac:chgData name="筠婷 李" userId="05eca34a6e8e16fa" providerId="LiveId" clId="{8D1775BF-F410-4C01-B638-910EBD05B9CD}" dt="2021-06-13T20:16:49.676" v="2451" actId="164"/>
          <ac:grpSpMkLst>
            <pc:docMk/>
            <pc:sldMk cId="442024161" sldId="256"/>
            <ac:grpSpMk id="464" creationId="{C8136850-B72C-4C1D-BEEC-02A725383748}"/>
          </ac:grpSpMkLst>
        </pc:grpChg>
        <pc:grpChg chg="add mod">
          <ac:chgData name="筠婷 李" userId="05eca34a6e8e16fa" providerId="LiveId" clId="{8D1775BF-F410-4C01-B638-910EBD05B9CD}" dt="2021-06-13T20:18:38.235" v="2468" actId="1076"/>
          <ac:grpSpMkLst>
            <pc:docMk/>
            <pc:sldMk cId="442024161" sldId="256"/>
            <ac:grpSpMk id="493" creationId="{EFB95C58-8EB4-433B-AFB7-7B9DE6906AB0}"/>
          </ac:grpSpMkLst>
        </pc:grpChg>
        <pc:picChg chg="add del mod">
          <ac:chgData name="筠婷 李" userId="05eca34a6e8e16fa" providerId="LiveId" clId="{8D1775BF-F410-4C01-B638-910EBD05B9CD}" dt="2021-06-14T05:45:29.833" v="3000" actId="478"/>
          <ac:picMkLst>
            <pc:docMk/>
            <pc:sldMk cId="442024161" sldId="256"/>
            <ac:picMk id="4" creationId="{E614224E-87F4-403B-9AE3-F2997956CAE9}"/>
          </ac:picMkLst>
        </pc:picChg>
        <pc:cxnChg chg="add mod">
          <ac:chgData name="筠婷 李" userId="05eca34a6e8e16fa" providerId="LiveId" clId="{8D1775BF-F410-4C01-B638-910EBD05B9CD}" dt="2021-06-13T15:22:34.950" v="718" actId="692"/>
          <ac:cxnSpMkLst>
            <pc:docMk/>
            <pc:sldMk cId="442024161" sldId="256"/>
            <ac:cxnSpMk id="11" creationId="{469F1A68-3EFD-4AE7-AB61-32719C0085F0}"/>
          </ac:cxnSpMkLst>
        </pc:cxnChg>
        <pc:cxnChg chg="add del">
          <ac:chgData name="筠婷 李" userId="05eca34a6e8e16fa" providerId="LiveId" clId="{8D1775BF-F410-4C01-B638-910EBD05B9CD}" dt="2021-06-13T14:06:00.594" v="97" actId="478"/>
          <ac:cxnSpMkLst>
            <pc:docMk/>
            <pc:sldMk cId="442024161" sldId="256"/>
            <ac:cxnSpMk id="19" creationId="{BFE65752-CAA2-48CE-B6E0-A0509E5BF87F}"/>
          </ac:cxnSpMkLst>
        </pc:cxnChg>
        <pc:cxnChg chg="add del">
          <ac:chgData name="筠婷 李" userId="05eca34a6e8e16fa" providerId="LiveId" clId="{8D1775BF-F410-4C01-B638-910EBD05B9CD}" dt="2021-06-13T14:05:59.759" v="96" actId="478"/>
          <ac:cxnSpMkLst>
            <pc:docMk/>
            <pc:sldMk cId="442024161" sldId="256"/>
            <ac:cxnSpMk id="21" creationId="{65695FF5-57E4-4F11-B85B-B75E3A2AEC29}"/>
          </ac:cxnSpMkLst>
        </pc:cxnChg>
        <pc:cxnChg chg="add mod">
          <ac:chgData name="筠婷 李" userId="05eca34a6e8e16fa" providerId="LiveId" clId="{8D1775BF-F410-4C01-B638-910EBD05B9CD}" dt="2021-06-13T21:12:03.946" v="2990" actId="692"/>
          <ac:cxnSpMkLst>
            <pc:docMk/>
            <pc:sldMk cId="442024161" sldId="256"/>
            <ac:cxnSpMk id="21" creationId="{98797166-C1FF-475B-B15A-61E6C901875E}"/>
          </ac:cxnSpMkLst>
        </pc:cxnChg>
        <pc:cxnChg chg="add mod">
          <ac:chgData name="筠婷 李" userId="05eca34a6e8e16fa" providerId="LiveId" clId="{8D1775BF-F410-4C01-B638-910EBD05B9CD}" dt="2021-06-13T15:22:22.191" v="709" actId="692"/>
          <ac:cxnSpMkLst>
            <pc:docMk/>
            <pc:sldMk cId="442024161" sldId="256"/>
            <ac:cxnSpMk id="23" creationId="{64DA01A0-B249-438A-A14C-8474848EBDBE}"/>
          </ac:cxnSpMkLst>
        </pc:cxnChg>
        <pc:cxnChg chg="add mod">
          <ac:chgData name="筠婷 李" userId="05eca34a6e8e16fa" providerId="LiveId" clId="{8D1775BF-F410-4C01-B638-910EBD05B9CD}" dt="2021-06-13T15:22:12.291" v="703" actId="692"/>
          <ac:cxnSpMkLst>
            <pc:docMk/>
            <pc:sldMk cId="442024161" sldId="256"/>
            <ac:cxnSpMk id="26" creationId="{C372DE53-5151-47CD-8824-1830ACA28035}"/>
          </ac:cxnSpMkLst>
        </pc:cxnChg>
        <pc:cxnChg chg="add mod">
          <ac:chgData name="筠婷 李" userId="05eca34a6e8e16fa" providerId="LiveId" clId="{8D1775BF-F410-4C01-B638-910EBD05B9CD}" dt="2021-06-13T15:22:30.719" v="715" actId="692"/>
          <ac:cxnSpMkLst>
            <pc:docMk/>
            <pc:sldMk cId="442024161" sldId="256"/>
            <ac:cxnSpMk id="28" creationId="{58E145D5-06E3-4686-97AB-81B32346FDCD}"/>
          </ac:cxnSpMkLst>
        </pc:cxnChg>
        <pc:cxnChg chg="add mod">
          <ac:chgData name="筠婷 李" userId="05eca34a6e8e16fa" providerId="LiveId" clId="{8D1775BF-F410-4C01-B638-910EBD05B9CD}" dt="2021-06-13T15:22:07.221" v="700" actId="692"/>
          <ac:cxnSpMkLst>
            <pc:docMk/>
            <pc:sldMk cId="442024161" sldId="256"/>
            <ac:cxnSpMk id="32" creationId="{19329170-CC1D-4DF4-BEA9-DA93E59237C2}"/>
          </ac:cxnSpMkLst>
        </pc:cxnChg>
        <pc:cxnChg chg="add del mod">
          <ac:chgData name="筠婷 李" userId="05eca34a6e8e16fa" providerId="LiveId" clId="{8D1775BF-F410-4C01-B638-910EBD05B9CD}" dt="2021-06-13T14:08:13.340" v="158" actId="478"/>
          <ac:cxnSpMkLst>
            <pc:docMk/>
            <pc:sldMk cId="442024161" sldId="256"/>
            <ac:cxnSpMk id="34" creationId="{40441EE2-B90C-47F5-A907-2C04D75FF836}"/>
          </ac:cxnSpMkLst>
        </pc:cxnChg>
        <pc:cxnChg chg="add del">
          <ac:chgData name="筠婷 李" userId="05eca34a6e8e16fa" providerId="LiveId" clId="{8D1775BF-F410-4C01-B638-910EBD05B9CD}" dt="2021-06-13T14:11:32.661" v="194" actId="478"/>
          <ac:cxnSpMkLst>
            <pc:docMk/>
            <pc:sldMk cId="442024161" sldId="256"/>
            <ac:cxnSpMk id="40" creationId="{4A24DE8F-F86C-449E-9DC9-4EBF9D50F2C7}"/>
          </ac:cxnSpMkLst>
        </pc:cxnChg>
        <pc:cxnChg chg="add del mod">
          <ac:chgData name="筠婷 李" userId="05eca34a6e8e16fa" providerId="LiveId" clId="{8D1775BF-F410-4C01-B638-910EBD05B9CD}" dt="2021-06-13T14:11:52.202" v="198" actId="478"/>
          <ac:cxnSpMkLst>
            <pc:docMk/>
            <pc:sldMk cId="442024161" sldId="256"/>
            <ac:cxnSpMk id="42" creationId="{D8700A8A-90F7-428F-A055-ECF4FA88C5AA}"/>
          </ac:cxnSpMkLst>
        </pc:cxnChg>
        <pc:cxnChg chg="add del mod">
          <ac:chgData name="筠婷 李" userId="05eca34a6e8e16fa" providerId="LiveId" clId="{8D1775BF-F410-4C01-B638-910EBD05B9CD}" dt="2021-06-13T14:59:33.994" v="474" actId="478"/>
          <ac:cxnSpMkLst>
            <pc:docMk/>
            <pc:sldMk cId="442024161" sldId="256"/>
            <ac:cxnSpMk id="65" creationId="{A93A77D7-3535-4BE4-93A8-280EE633AF03}"/>
          </ac:cxnSpMkLst>
        </pc:cxnChg>
        <pc:cxnChg chg="add mod">
          <ac:chgData name="筠婷 李" userId="05eca34a6e8e16fa" providerId="LiveId" clId="{8D1775BF-F410-4C01-B638-910EBD05B9CD}" dt="2021-06-13T20:24:17.169" v="2556" actId="14100"/>
          <ac:cxnSpMkLst>
            <pc:docMk/>
            <pc:sldMk cId="442024161" sldId="256"/>
            <ac:cxnSpMk id="67" creationId="{2E2FCC34-E433-427B-8EE0-5BB5CA7A9327}"/>
          </ac:cxnSpMkLst>
        </pc:cxnChg>
        <pc:cxnChg chg="add del mod">
          <ac:chgData name="筠婷 李" userId="05eca34a6e8e16fa" providerId="LiveId" clId="{8D1775BF-F410-4C01-B638-910EBD05B9CD}" dt="2021-06-13T20:22:45.117" v="2533" actId="478"/>
          <ac:cxnSpMkLst>
            <pc:docMk/>
            <pc:sldMk cId="442024161" sldId="256"/>
            <ac:cxnSpMk id="71" creationId="{7E54CEAB-99F5-4DB3-9066-5B7C65E63E4E}"/>
          </ac:cxnSpMkLst>
        </pc:cxnChg>
        <pc:cxnChg chg="add mod">
          <ac:chgData name="筠婷 李" userId="05eca34a6e8e16fa" providerId="LiveId" clId="{8D1775BF-F410-4C01-B638-910EBD05B9CD}" dt="2021-06-13T17:34:31.720" v="1940" actId="14100"/>
          <ac:cxnSpMkLst>
            <pc:docMk/>
            <pc:sldMk cId="442024161" sldId="256"/>
            <ac:cxnSpMk id="73" creationId="{62023F51-D811-4EC1-ADC8-619C0D988E2E}"/>
          </ac:cxnSpMkLst>
        </pc:cxnChg>
        <pc:cxnChg chg="add del mod">
          <ac:chgData name="筠婷 李" userId="05eca34a6e8e16fa" providerId="LiveId" clId="{8D1775BF-F410-4C01-B638-910EBD05B9CD}" dt="2021-06-13T20:22:46.428" v="2534" actId="478"/>
          <ac:cxnSpMkLst>
            <pc:docMk/>
            <pc:sldMk cId="442024161" sldId="256"/>
            <ac:cxnSpMk id="75" creationId="{F034BAA3-3FE2-4555-B22E-AC0D4E35FA5B}"/>
          </ac:cxnSpMkLst>
        </pc:cxnChg>
        <pc:cxnChg chg="add mod">
          <ac:chgData name="筠婷 李" userId="05eca34a6e8e16fa" providerId="LiveId" clId="{8D1775BF-F410-4C01-B638-910EBD05B9CD}" dt="2021-06-13T18:06:03.516" v="2199" actId="14100"/>
          <ac:cxnSpMkLst>
            <pc:docMk/>
            <pc:sldMk cId="442024161" sldId="256"/>
            <ac:cxnSpMk id="81" creationId="{3C5D8F4E-DB8C-4802-9CBA-F58FC9F4202D}"/>
          </ac:cxnSpMkLst>
        </pc:cxnChg>
        <pc:cxnChg chg="add mod">
          <ac:chgData name="筠婷 李" userId="05eca34a6e8e16fa" providerId="LiveId" clId="{8D1775BF-F410-4C01-B638-910EBD05B9CD}" dt="2021-06-13T17:14:46.993" v="1739" actId="14100"/>
          <ac:cxnSpMkLst>
            <pc:docMk/>
            <pc:sldMk cId="442024161" sldId="256"/>
            <ac:cxnSpMk id="86" creationId="{311D5A2C-9D1C-43A3-99E8-E13867E6E4A7}"/>
          </ac:cxnSpMkLst>
        </pc:cxnChg>
        <pc:cxnChg chg="add mod">
          <ac:chgData name="筠婷 李" userId="05eca34a6e8e16fa" providerId="LiveId" clId="{8D1775BF-F410-4C01-B638-910EBD05B9CD}" dt="2021-06-13T17:38:38.159" v="1982" actId="1076"/>
          <ac:cxnSpMkLst>
            <pc:docMk/>
            <pc:sldMk cId="442024161" sldId="256"/>
            <ac:cxnSpMk id="96" creationId="{297F7CE1-421A-4B58-8103-35A5E3B90E40}"/>
          </ac:cxnSpMkLst>
        </pc:cxnChg>
        <pc:cxnChg chg="add mod ord">
          <ac:chgData name="筠婷 李" userId="05eca34a6e8e16fa" providerId="LiveId" clId="{8D1775BF-F410-4C01-B638-910EBD05B9CD}" dt="2021-06-13T17:14:41.036" v="1738" actId="1076"/>
          <ac:cxnSpMkLst>
            <pc:docMk/>
            <pc:sldMk cId="442024161" sldId="256"/>
            <ac:cxnSpMk id="98" creationId="{BC5E3670-795C-43E4-9E35-916D72A5EDC3}"/>
          </ac:cxnSpMkLst>
        </pc:cxnChg>
        <pc:cxnChg chg="add mod">
          <ac:chgData name="筠婷 李" userId="05eca34a6e8e16fa" providerId="LiveId" clId="{8D1775BF-F410-4C01-B638-910EBD05B9CD}" dt="2021-06-13T17:16:06.534" v="1776" actId="1038"/>
          <ac:cxnSpMkLst>
            <pc:docMk/>
            <pc:sldMk cId="442024161" sldId="256"/>
            <ac:cxnSpMk id="101" creationId="{004E32FB-5404-4D34-95BD-8FE3BCFDDE26}"/>
          </ac:cxnSpMkLst>
        </pc:cxnChg>
        <pc:cxnChg chg="add mod">
          <ac:chgData name="筠婷 李" userId="05eca34a6e8e16fa" providerId="LiveId" clId="{8D1775BF-F410-4C01-B638-910EBD05B9CD}" dt="2021-06-13T17:16:06.534" v="1776" actId="1038"/>
          <ac:cxnSpMkLst>
            <pc:docMk/>
            <pc:sldMk cId="442024161" sldId="256"/>
            <ac:cxnSpMk id="103" creationId="{B01A03E6-80B7-4557-AD08-ECF653C1F86C}"/>
          </ac:cxnSpMkLst>
        </pc:cxnChg>
        <pc:cxnChg chg="add mod">
          <ac:chgData name="筠婷 李" userId="05eca34a6e8e16fa" providerId="LiveId" clId="{8D1775BF-F410-4C01-B638-910EBD05B9CD}" dt="2021-06-13T17:32:32.262" v="1913" actId="14100"/>
          <ac:cxnSpMkLst>
            <pc:docMk/>
            <pc:sldMk cId="442024161" sldId="256"/>
            <ac:cxnSpMk id="107" creationId="{8CDE2647-AEFF-4141-B3C7-7F450F350AE0}"/>
          </ac:cxnSpMkLst>
        </pc:cxnChg>
        <pc:cxnChg chg="add mod">
          <ac:chgData name="筠婷 李" userId="05eca34a6e8e16fa" providerId="LiveId" clId="{8D1775BF-F410-4C01-B638-910EBD05B9CD}" dt="2021-06-13T17:32:29.051" v="1912" actId="14100"/>
          <ac:cxnSpMkLst>
            <pc:docMk/>
            <pc:sldMk cId="442024161" sldId="256"/>
            <ac:cxnSpMk id="111" creationId="{077CBB39-58D3-45F3-8464-4E8677F488E8}"/>
          </ac:cxnSpMkLst>
        </pc:cxnChg>
        <pc:cxnChg chg="add mod">
          <ac:chgData name="筠婷 李" userId="05eca34a6e8e16fa" providerId="LiveId" clId="{8D1775BF-F410-4C01-B638-910EBD05B9CD}" dt="2021-06-13T17:14:14.823" v="1732" actId="14100"/>
          <ac:cxnSpMkLst>
            <pc:docMk/>
            <pc:sldMk cId="442024161" sldId="256"/>
            <ac:cxnSpMk id="113" creationId="{67ACF59B-EEF6-478E-B503-6F9C31892C39}"/>
          </ac:cxnSpMkLst>
        </pc:cxnChg>
        <pc:cxnChg chg="add mod">
          <ac:chgData name="筠婷 李" userId="05eca34a6e8e16fa" providerId="LiveId" clId="{8D1775BF-F410-4C01-B638-910EBD05B9CD}" dt="2021-06-13T17:35:16.649" v="1950" actId="478"/>
          <ac:cxnSpMkLst>
            <pc:docMk/>
            <pc:sldMk cId="442024161" sldId="256"/>
            <ac:cxnSpMk id="117" creationId="{F56C3D40-9566-44F1-AB15-626FB23F573E}"/>
          </ac:cxnSpMkLst>
        </pc:cxnChg>
        <pc:cxnChg chg="add mod">
          <ac:chgData name="筠婷 李" userId="05eca34a6e8e16fa" providerId="LiveId" clId="{8D1775BF-F410-4C01-B638-910EBD05B9CD}" dt="2021-06-13T20:22:01.839" v="2524" actId="14100"/>
          <ac:cxnSpMkLst>
            <pc:docMk/>
            <pc:sldMk cId="442024161" sldId="256"/>
            <ac:cxnSpMk id="128" creationId="{C7448362-64DE-4D91-8BA4-52A32F2AE0F5}"/>
          </ac:cxnSpMkLst>
        </pc:cxnChg>
        <pc:cxnChg chg="add mod">
          <ac:chgData name="筠婷 李" userId="05eca34a6e8e16fa" providerId="LiveId" clId="{8D1775BF-F410-4C01-B638-910EBD05B9CD}" dt="2021-06-13T20:22:05.485" v="2525" actId="14100"/>
          <ac:cxnSpMkLst>
            <pc:docMk/>
            <pc:sldMk cId="442024161" sldId="256"/>
            <ac:cxnSpMk id="130" creationId="{940BB494-5938-47F2-A585-6ACE61F0D141}"/>
          </ac:cxnSpMkLst>
        </pc:cxnChg>
        <pc:cxnChg chg="add mod">
          <ac:chgData name="筠婷 李" userId="05eca34a6e8e16fa" providerId="LiveId" clId="{8D1775BF-F410-4C01-B638-910EBD05B9CD}" dt="2021-06-13T17:33:23.489" v="1928" actId="14100"/>
          <ac:cxnSpMkLst>
            <pc:docMk/>
            <pc:sldMk cId="442024161" sldId="256"/>
            <ac:cxnSpMk id="134" creationId="{1069FDF7-E941-4A21-9D3E-696BFFFB5B5C}"/>
          </ac:cxnSpMkLst>
        </pc:cxnChg>
        <pc:cxnChg chg="add mod">
          <ac:chgData name="筠婷 李" userId="05eca34a6e8e16fa" providerId="LiveId" clId="{8D1775BF-F410-4C01-B638-910EBD05B9CD}" dt="2021-06-13T17:33:40.531" v="1931" actId="14100"/>
          <ac:cxnSpMkLst>
            <pc:docMk/>
            <pc:sldMk cId="442024161" sldId="256"/>
            <ac:cxnSpMk id="136" creationId="{3F057758-2800-4CA0-9687-E821D5633936}"/>
          </ac:cxnSpMkLst>
        </pc:cxnChg>
        <pc:cxnChg chg="add del mod">
          <ac:chgData name="筠婷 李" userId="05eca34a6e8e16fa" providerId="LiveId" clId="{8D1775BF-F410-4C01-B638-910EBD05B9CD}" dt="2021-06-13T15:49:13.763" v="923" actId="478"/>
          <ac:cxnSpMkLst>
            <pc:docMk/>
            <pc:sldMk cId="442024161" sldId="256"/>
            <ac:cxnSpMk id="150" creationId="{2C92C7BE-2A94-4842-B480-EC1F6A4BB422}"/>
          </ac:cxnSpMkLst>
        </pc:cxnChg>
        <pc:cxnChg chg="add mod">
          <ac:chgData name="筠婷 李" userId="05eca34a6e8e16fa" providerId="LiveId" clId="{8D1775BF-F410-4C01-B638-910EBD05B9CD}" dt="2021-06-13T17:34:59.597" v="1943" actId="478"/>
          <ac:cxnSpMkLst>
            <pc:docMk/>
            <pc:sldMk cId="442024161" sldId="256"/>
            <ac:cxnSpMk id="166" creationId="{34835D3B-35D2-4691-BE74-C967D0D36C44}"/>
          </ac:cxnSpMkLst>
        </pc:cxnChg>
        <pc:cxnChg chg="add mod">
          <ac:chgData name="筠婷 李" userId="05eca34a6e8e16fa" providerId="LiveId" clId="{8D1775BF-F410-4C01-B638-910EBD05B9CD}" dt="2021-06-13T16:22:48.753" v="1362" actId="1076"/>
          <ac:cxnSpMkLst>
            <pc:docMk/>
            <pc:sldMk cId="442024161" sldId="256"/>
            <ac:cxnSpMk id="175" creationId="{2623C9E0-FF24-412E-A7CF-10BCB573443E}"/>
          </ac:cxnSpMkLst>
        </pc:cxnChg>
        <pc:cxnChg chg="add mod">
          <ac:chgData name="筠婷 李" userId="05eca34a6e8e16fa" providerId="LiveId" clId="{8D1775BF-F410-4C01-B638-910EBD05B9CD}" dt="2021-06-13T17:14:01.538" v="1728" actId="1076"/>
          <ac:cxnSpMkLst>
            <pc:docMk/>
            <pc:sldMk cId="442024161" sldId="256"/>
            <ac:cxnSpMk id="178" creationId="{BDDB214E-62C4-494C-AA5F-5932AA960747}"/>
          </ac:cxnSpMkLst>
        </pc:cxnChg>
        <pc:cxnChg chg="add mod">
          <ac:chgData name="筠婷 李" userId="05eca34a6e8e16fa" providerId="LiveId" clId="{8D1775BF-F410-4C01-B638-910EBD05B9CD}" dt="2021-06-13T16:11:20.542" v="1277" actId="1035"/>
          <ac:cxnSpMkLst>
            <pc:docMk/>
            <pc:sldMk cId="442024161" sldId="256"/>
            <ac:cxnSpMk id="181" creationId="{F23BA2B3-EC2C-4CF0-8A7C-62B8CB436A34}"/>
          </ac:cxnSpMkLst>
        </pc:cxnChg>
        <pc:cxnChg chg="add mod">
          <ac:chgData name="筠婷 李" userId="05eca34a6e8e16fa" providerId="LiveId" clId="{8D1775BF-F410-4C01-B638-910EBD05B9CD}" dt="2021-06-13T16:11:21.603" v="1279" actId="1035"/>
          <ac:cxnSpMkLst>
            <pc:docMk/>
            <pc:sldMk cId="442024161" sldId="256"/>
            <ac:cxnSpMk id="183" creationId="{294370AD-E482-4D5B-9696-A5D10511AEA6}"/>
          </ac:cxnSpMkLst>
        </pc:cxnChg>
        <pc:cxnChg chg="add del">
          <ac:chgData name="筠婷 李" userId="05eca34a6e8e16fa" providerId="LiveId" clId="{8D1775BF-F410-4C01-B638-910EBD05B9CD}" dt="2021-06-13T16:06:32.830" v="1197" actId="478"/>
          <ac:cxnSpMkLst>
            <pc:docMk/>
            <pc:sldMk cId="442024161" sldId="256"/>
            <ac:cxnSpMk id="188" creationId="{EED0FB09-1598-4249-B403-7C253CD106AB}"/>
          </ac:cxnSpMkLst>
        </pc:cxnChg>
        <pc:cxnChg chg="add mod">
          <ac:chgData name="筠婷 李" userId="05eca34a6e8e16fa" providerId="LiveId" clId="{8D1775BF-F410-4C01-B638-910EBD05B9CD}" dt="2021-06-13T21:12:16.542" v="2995" actId="14100"/>
          <ac:cxnSpMkLst>
            <pc:docMk/>
            <pc:sldMk cId="442024161" sldId="256"/>
            <ac:cxnSpMk id="191" creationId="{F3F9E88F-65A7-4921-AC11-69F5FB42C788}"/>
          </ac:cxnSpMkLst>
        </pc:cxnChg>
        <pc:cxnChg chg="add mod">
          <ac:chgData name="筠婷 李" userId="05eca34a6e8e16fa" providerId="LiveId" clId="{8D1775BF-F410-4C01-B638-910EBD05B9CD}" dt="2021-06-13T17:22:30.956" v="1849" actId="1038"/>
          <ac:cxnSpMkLst>
            <pc:docMk/>
            <pc:sldMk cId="442024161" sldId="256"/>
            <ac:cxnSpMk id="219" creationId="{81E24CA3-18BF-4BD1-A0C8-09F4737C3FDD}"/>
          </ac:cxnSpMkLst>
        </pc:cxnChg>
        <pc:cxnChg chg="add mod">
          <ac:chgData name="筠婷 李" userId="05eca34a6e8e16fa" providerId="LiveId" clId="{8D1775BF-F410-4C01-B638-910EBD05B9CD}" dt="2021-06-13T16:14:10.562" v="1339" actId="1037"/>
          <ac:cxnSpMkLst>
            <pc:docMk/>
            <pc:sldMk cId="442024161" sldId="256"/>
            <ac:cxnSpMk id="221" creationId="{014C9B85-E65F-416B-B8C0-E5B2B86EB832}"/>
          </ac:cxnSpMkLst>
        </pc:cxnChg>
        <pc:cxnChg chg="add mod">
          <ac:chgData name="筠婷 李" userId="05eca34a6e8e16fa" providerId="LiveId" clId="{8D1775BF-F410-4C01-B638-910EBD05B9CD}" dt="2021-06-13T16:13:58.886" v="1337" actId="692"/>
          <ac:cxnSpMkLst>
            <pc:docMk/>
            <pc:sldMk cId="442024161" sldId="256"/>
            <ac:cxnSpMk id="223" creationId="{129B7C61-58EE-403B-BA50-79D0F6C59113}"/>
          </ac:cxnSpMkLst>
        </pc:cxnChg>
        <pc:cxnChg chg="add del">
          <ac:chgData name="筠婷 李" userId="05eca34a6e8e16fa" providerId="LiveId" clId="{8D1775BF-F410-4C01-B638-910EBD05B9CD}" dt="2021-06-13T16:21:53.971" v="1351" actId="478"/>
          <ac:cxnSpMkLst>
            <pc:docMk/>
            <pc:sldMk cId="442024161" sldId="256"/>
            <ac:cxnSpMk id="227" creationId="{F2CCF818-75E7-4045-A132-916A16C87567}"/>
          </ac:cxnSpMkLst>
        </pc:cxnChg>
        <pc:cxnChg chg="add mod">
          <ac:chgData name="筠婷 李" userId="05eca34a6e8e16fa" providerId="LiveId" clId="{8D1775BF-F410-4C01-B638-910EBD05B9CD}" dt="2021-06-13T21:06:48.425" v="2933" actId="14100"/>
          <ac:cxnSpMkLst>
            <pc:docMk/>
            <pc:sldMk cId="442024161" sldId="256"/>
            <ac:cxnSpMk id="235" creationId="{96F5519F-744E-444B-9A26-D3A688023808}"/>
          </ac:cxnSpMkLst>
        </pc:cxnChg>
        <pc:cxnChg chg="add mod">
          <ac:chgData name="筠婷 李" userId="05eca34a6e8e16fa" providerId="LiveId" clId="{8D1775BF-F410-4C01-B638-910EBD05B9CD}" dt="2021-06-13T17:13:36.672" v="1722" actId="478"/>
          <ac:cxnSpMkLst>
            <pc:docMk/>
            <pc:sldMk cId="442024161" sldId="256"/>
            <ac:cxnSpMk id="240" creationId="{FC2A7F07-F9C4-4BDB-B66E-7D172787728C}"/>
          </ac:cxnSpMkLst>
        </pc:cxnChg>
        <pc:cxnChg chg="add mod">
          <ac:chgData name="筠婷 李" userId="05eca34a6e8e16fa" providerId="LiveId" clId="{8D1775BF-F410-4C01-B638-910EBD05B9CD}" dt="2021-06-13T17:12:33.406" v="1707" actId="14100"/>
          <ac:cxnSpMkLst>
            <pc:docMk/>
            <pc:sldMk cId="442024161" sldId="256"/>
            <ac:cxnSpMk id="244" creationId="{BC0C18E0-C59E-49E4-8103-B7FD8F02F214}"/>
          </ac:cxnSpMkLst>
        </pc:cxnChg>
        <pc:cxnChg chg="add del mod">
          <ac:chgData name="筠婷 李" userId="05eca34a6e8e16fa" providerId="LiveId" clId="{8D1775BF-F410-4C01-B638-910EBD05B9CD}" dt="2021-06-13T16:54:24.751" v="1469" actId="11529"/>
          <ac:cxnSpMkLst>
            <pc:docMk/>
            <pc:sldMk cId="442024161" sldId="256"/>
            <ac:cxnSpMk id="256" creationId="{4A6F75A3-65CC-418C-BC4A-53BD8C085254}"/>
          </ac:cxnSpMkLst>
        </pc:cxnChg>
        <pc:cxnChg chg="add del">
          <ac:chgData name="筠婷 李" userId="05eca34a6e8e16fa" providerId="LiveId" clId="{8D1775BF-F410-4C01-B638-910EBD05B9CD}" dt="2021-06-13T16:57:17.016" v="1491" actId="11529"/>
          <ac:cxnSpMkLst>
            <pc:docMk/>
            <pc:sldMk cId="442024161" sldId="256"/>
            <ac:cxnSpMk id="259" creationId="{3DD6CEF3-9223-46D9-B900-B6FCF7224BDD}"/>
          </ac:cxnSpMkLst>
        </pc:cxnChg>
        <pc:cxnChg chg="add mod">
          <ac:chgData name="筠婷 李" userId="05eca34a6e8e16fa" providerId="LiveId" clId="{8D1775BF-F410-4C01-B638-910EBD05B9CD}" dt="2021-06-13T16:57:39.566" v="1504" actId="692"/>
          <ac:cxnSpMkLst>
            <pc:docMk/>
            <pc:sldMk cId="442024161" sldId="256"/>
            <ac:cxnSpMk id="261" creationId="{A20BB41E-48DB-46FA-9A61-3CFCDB1D8CBD}"/>
          </ac:cxnSpMkLst>
        </pc:cxnChg>
        <pc:cxnChg chg="del mod">
          <ac:chgData name="筠婷 李" userId="05eca34a6e8e16fa" providerId="LiveId" clId="{8D1775BF-F410-4C01-B638-910EBD05B9CD}" dt="2021-06-13T17:04:26.181" v="1570" actId="478"/>
          <ac:cxnSpMkLst>
            <pc:docMk/>
            <pc:sldMk cId="442024161" sldId="256"/>
            <ac:cxnSpMk id="266" creationId="{9C21642D-E386-4A6E-BB48-E21DFA1E491C}"/>
          </ac:cxnSpMkLst>
        </pc:cxnChg>
        <pc:cxnChg chg="mod">
          <ac:chgData name="筠婷 李" userId="05eca34a6e8e16fa" providerId="LiveId" clId="{8D1775BF-F410-4C01-B638-910EBD05B9CD}" dt="2021-06-13T16:59:35.883" v="1508"/>
          <ac:cxnSpMkLst>
            <pc:docMk/>
            <pc:sldMk cId="442024161" sldId="256"/>
            <ac:cxnSpMk id="267" creationId="{338749E6-9EC9-4B75-B5E1-87602EEE3F60}"/>
          </ac:cxnSpMkLst>
        </pc:cxnChg>
        <pc:cxnChg chg="add mod">
          <ac:chgData name="筠婷 李" userId="05eca34a6e8e16fa" providerId="LiveId" clId="{8D1775BF-F410-4C01-B638-910EBD05B9CD}" dt="2021-06-13T21:09:53.026" v="2968" actId="14100"/>
          <ac:cxnSpMkLst>
            <pc:docMk/>
            <pc:sldMk cId="442024161" sldId="256"/>
            <ac:cxnSpMk id="278" creationId="{D59B7136-3633-43FE-9BFF-39030EAFD63B}"/>
          </ac:cxnSpMkLst>
        </pc:cxnChg>
        <pc:cxnChg chg="add mod">
          <ac:chgData name="筠婷 李" userId="05eca34a6e8e16fa" providerId="LiveId" clId="{8D1775BF-F410-4C01-B638-910EBD05B9CD}" dt="2021-06-13T21:10:09.944" v="2970" actId="14100"/>
          <ac:cxnSpMkLst>
            <pc:docMk/>
            <pc:sldMk cId="442024161" sldId="256"/>
            <ac:cxnSpMk id="280" creationId="{7BB9AC6E-0C28-4A1D-85C6-2F0548A3F52B}"/>
          </ac:cxnSpMkLst>
        </pc:cxnChg>
        <pc:cxnChg chg="add mod">
          <ac:chgData name="筠婷 李" userId="05eca34a6e8e16fa" providerId="LiveId" clId="{8D1775BF-F410-4C01-B638-910EBD05B9CD}" dt="2021-06-13T17:48:08.531" v="2048" actId="14100"/>
          <ac:cxnSpMkLst>
            <pc:docMk/>
            <pc:sldMk cId="442024161" sldId="256"/>
            <ac:cxnSpMk id="286" creationId="{1A557337-277C-4246-A10E-0A353778B7D3}"/>
          </ac:cxnSpMkLst>
        </pc:cxnChg>
        <pc:cxnChg chg="add mod">
          <ac:chgData name="筠婷 李" userId="05eca34a6e8e16fa" providerId="LiveId" clId="{8D1775BF-F410-4C01-B638-910EBD05B9CD}" dt="2021-06-13T17:48:03.720" v="2046" actId="14100"/>
          <ac:cxnSpMkLst>
            <pc:docMk/>
            <pc:sldMk cId="442024161" sldId="256"/>
            <ac:cxnSpMk id="289" creationId="{4F7A8FAA-C5A0-4B7F-B877-335E73033CB8}"/>
          </ac:cxnSpMkLst>
        </pc:cxnChg>
        <pc:cxnChg chg="add mod">
          <ac:chgData name="筠婷 李" userId="05eca34a6e8e16fa" providerId="LiveId" clId="{8D1775BF-F410-4C01-B638-910EBD05B9CD}" dt="2021-06-13T17:23:07.175" v="1853" actId="14100"/>
          <ac:cxnSpMkLst>
            <pc:docMk/>
            <pc:sldMk cId="442024161" sldId="256"/>
            <ac:cxnSpMk id="292" creationId="{1DCBED8D-3155-438A-8CF3-4718A36F25B3}"/>
          </ac:cxnSpMkLst>
        </pc:cxnChg>
        <pc:cxnChg chg="add mod">
          <ac:chgData name="筠婷 李" userId="05eca34a6e8e16fa" providerId="LiveId" clId="{8D1775BF-F410-4C01-B638-910EBD05B9CD}" dt="2021-06-13T17:23:10.105" v="1854" actId="14100"/>
          <ac:cxnSpMkLst>
            <pc:docMk/>
            <pc:sldMk cId="442024161" sldId="256"/>
            <ac:cxnSpMk id="293" creationId="{67DFACD4-B4AD-4E59-A529-F767AA0B7371}"/>
          </ac:cxnSpMkLst>
        </pc:cxnChg>
        <pc:cxnChg chg="add mod">
          <ac:chgData name="筠婷 李" userId="05eca34a6e8e16fa" providerId="LiveId" clId="{8D1775BF-F410-4C01-B638-910EBD05B9CD}" dt="2021-06-13T17:21:11.304" v="1837" actId="692"/>
          <ac:cxnSpMkLst>
            <pc:docMk/>
            <pc:sldMk cId="442024161" sldId="256"/>
            <ac:cxnSpMk id="331" creationId="{D80F1F09-ED00-4239-9814-67808CD95E44}"/>
          </ac:cxnSpMkLst>
        </pc:cxnChg>
        <pc:cxnChg chg="add del mod">
          <ac:chgData name="筠婷 李" userId="05eca34a6e8e16fa" providerId="LiveId" clId="{8D1775BF-F410-4C01-B638-910EBD05B9CD}" dt="2021-06-13T17:24:12.403" v="1876" actId="478"/>
          <ac:cxnSpMkLst>
            <pc:docMk/>
            <pc:sldMk cId="442024161" sldId="256"/>
            <ac:cxnSpMk id="334" creationId="{A66BDC2E-91A2-4C4E-86B8-E3F201DAE625}"/>
          </ac:cxnSpMkLst>
        </pc:cxnChg>
        <pc:cxnChg chg="add mod">
          <ac:chgData name="筠婷 李" userId="05eca34a6e8e16fa" providerId="LiveId" clId="{8D1775BF-F410-4C01-B638-910EBD05B9CD}" dt="2021-06-13T20:50:33.213" v="2850" actId="1076"/>
          <ac:cxnSpMkLst>
            <pc:docMk/>
            <pc:sldMk cId="442024161" sldId="256"/>
            <ac:cxnSpMk id="372" creationId="{7619C9CD-B39F-4151-B031-9609C94B4F1F}"/>
          </ac:cxnSpMkLst>
        </pc:cxnChg>
        <pc:cxnChg chg="add del mod">
          <ac:chgData name="筠婷 李" userId="05eca34a6e8e16fa" providerId="LiveId" clId="{8D1775BF-F410-4C01-B638-910EBD05B9CD}" dt="2021-06-13T17:36:31.782" v="1966" actId="478"/>
          <ac:cxnSpMkLst>
            <pc:docMk/>
            <pc:sldMk cId="442024161" sldId="256"/>
            <ac:cxnSpMk id="373" creationId="{8A007A19-13FC-4717-9C84-1D67EE25B089}"/>
          </ac:cxnSpMkLst>
        </pc:cxnChg>
        <pc:cxnChg chg="add mod">
          <ac:chgData name="筠婷 李" userId="05eca34a6e8e16fa" providerId="LiveId" clId="{8D1775BF-F410-4C01-B638-910EBD05B9CD}" dt="2021-06-13T17:37:02.043" v="1975" actId="14100"/>
          <ac:cxnSpMkLst>
            <pc:docMk/>
            <pc:sldMk cId="442024161" sldId="256"/>
            <ac:cxnSpMk id="375" creationId="{7F1E57DD-879A-4D66-93A0-F926C55C877C}"/>
          </ac:cxnSpMkLst>
        </pc:cxnChg>
        <pc:cxnChg chg="add mod">
          <ac:chgData name="筠婷 李" userId="05eca34a6e8e16fa" providerId="LiveId" clId="{8D1775BF-F410-4C01-B638-910EBD05B9CD}" dt="2021-06-13T17:46:25.775" v="2031" actId="14100"/>
          <ac:cxnSpMkLst>
            <pc:docMk/>
            <pc:sldMk cId="442024161" sldId="256"/>
            <ac:cxnSpMk id="382" creationId="{6DBE02AB-1377-4778-84F3-E3D8A3FD8C9A}"/>
          </ac:cxnSpMkLst>
        </pc:cxnChg>
        <pc:cxnChg chg="add mod">
          <ac:chgData name="筠婷 李" userId="05eca34a6e8e16fa" providerId="LiveId" clId="{8D1775BF-F410-4C01-B638-910EBD05B9CD}" dt="2021-06-13T17:41:08.054" v="2013" actId="1035"/>
          <ac:cxnSpMkLst>
            <pc:docMk/>
            <pc:sldMk cId="442024161" sldId="256"/>
            <ac:cxnSpMk id="386" creationId="{C447C5C4-22AA-4BA1-B0A4-561CA34BFFB8}"/>
          </ac:cxnSpMkLst>
        </pc:cxnChg>
        <pc:cxnChg chg="add mod">
          <ac:chgData name="筠婷 李" userId="05eca34a6e8e16fa" providerId="LiveId" clId="{8D1775BF-F410-4C01-B638-910EBD05B9CD}" dt="2021-06-13T17:46:16.660" v="2029" actId="14100"/>
          <ac:cxnSpMkLst>
            <pc:docMk/>
            <pc:sldMk cId="442024161" sldId="256"/>
            <ac:cxnSpMk id="393" creationId="{6CE0CB08-FFE6-40A8-BB2A-1112E8AD9055}"/>
          </ac:cxnSpMkLst>
        </pc:cxnChg>
        <pc:cxnChg chg="add mod">
          <ac:chgData name="筠婷 李" userId="05eca34a6e8e16fa" providerId="LiveId" clId="{8D1775BF-F410-4C01-B638-910EBD05B9CD}" dt="2021-06-13T17:46:42.312" v="2035" actId="692"/>
          <ac:cxnSpMkLst>
            <pc:docMk/>
            <pc:sldMk cId="442024161" sldId="256"/>
            <ac:cxnSpMk id="398" creationId="{FE22AC88-C57D-412E-81C3-26717F434628}"/>
          </ac:cxnSpMkLst>
        </pc:cxnChg>
        <pc:cxnChg chg="add del mod">
          <ac:chgData name="筠婷 李" userId="05eca34a6e8e16fa" providerId="LiveId" clId="{8D1775BF-F410-4C01-B638-910EBD05B9CD}" dt="2021-06-13T17:48:53.474" v="2059" actId="478"/>
          <ac:cxnSpMkLst>
            <pc:docMk/>
            <pc:sldMk cId="442024161" sldId="256"/>
            <ac:cxnSpMk id="410" creationId="{88331DAB-70EC-4151-9475-CA9CAC8B3EAA}"/>
          </ac:cxnSpMkLst>
        </pc:cxnChg>
        <pc:cxnChg chg="add del mod">
          <ac:chgData name="筠婷 李" userId="05eca34a6e8e16fa" providerId="LiveId" clId="{8D1775BF-F410-4C01-B638-910EBD05B9CD}" dt="2021-06-13T17:58:26.909" v="2118" actId="478"/>
          <ac:cxnSpMkLst>
            <pc:docMk/>
            <pc:sldMk cId="442024161" sldId="256"/>
            <ac:cxnSpMk id="419" creationId="{B81EFD78-F5EE-4B74-8AD5-FA7FAAAFEBED}"/>
          </ac:cxnSpMkLst>
        </pc:cxnChg>
        <pc:cxnChg chg="add mod">
          <ac:chgData name="筠婷 李" userId="05eca34a6e8e16fa" providerId="LiveId" clId="{8D1775BF-F410-4C01-B638-910EBD05B9CD}" dt="2021-06-13T17:59:42.014" v="2133" actId="692"/>
          <ac:cxnSpMkLst>
            <pc:docMk/>
            <pc:sldMk cId="442024161" sldId="256"/>
            <ac:cxnSpMk id="425" creationId="{EF1C5A64-6284-4500-8745-2B3F2A98B3F2}"/>
          </ac:cxnSpMkLst>
        </pc:cxnChg>
        <pc:cxnChg chg="add mod">
          <ac:chgData name="筠婷 李" userId="05eca34a6e8e16fa" providerId="LiveId" clId="{8D1775BF-F410-4C01-B638-910EBD05B9CD}" dt="2021-06-13T21:11:35.310" v="2985" actId="14100"/>
          <ac:cxnSpMkLst>
            <pc:docMk/>
            <pc:sldMk cId="442024161" sldId="256"/>
            <ac:cxnSpMk id="430" creationId="{C7DEB0A6-3549-4FE8-A705-1B8E3437DE32}"/>
          </ac:cxnSpMkLst>
        </pc:cxnChg>
        <pc:cxnChg chg="add mod">
          <ac:chgData name="筠婷 李" userId="05eca34a6e8e16fa" providerId="LiveId" clId="{8D1775BF-F410-4C01-B638-910EBD05B9CD}" dt="2021-06-13T21:11:38.116" v="2986" actId="14100"/>
          <ac:cxnSpMkLst>
            <pc:docMk/>
            <pc:sldMk cId="442024161" sldId="256"/>
            <ac:cxnSpMk id="431" creationId="{2A1B5B0F-DD72-4441-8388-902533AE5B39}"/>
          </ac:cxnSpMkLst>
        </pc:cxnChg>
        <pc:cxnChg chg="add del">
          <ac:chgData name="筠婷 李" userId="05eca34a6e8e16fa" providerId="LiveId" clId="{8D1775BF-F410-4C01-B638-910EBD05B9CD}" dt="2021-06-13T18:05:52.018" v="2197" actId="478"/>
          <ac:cxnSpMkLst>
            <pc:docMk/>
            <pc:sldMk cId="442024161" sldId="256"/>
            <ac:cxnSpMk id="441" creationId="{89E89349-6484-4D01-9025-EE9D7597E043}"/>
          </ac:cxnSpMkLst>
        </pc:cxnChg>
        <pc:cxnChg chg="add mod">
          <ac:chgData name="筠婷 李" userId="05eca34a6e8e16fa" providerId="LiveId" clId="{8D1775BF-F410-4C01-B638-910EBD05B9CD}" dt="2021-06-13T18:06:57.861" v="2211" actId="692"/>
          <ac:cxnSpMkLst>
            <pc:docMk/>
            <pc:sldMk cId="442024161" sldId="256"/>
            <ac:cxnSpMk id="446" creationId="{793AF361-F8A7-4E71-9A9D-A2BA1B7ED9CE}"/>
          </ac:cxnSpMkLst>
        </pc:cxnChg>
        <pc:cxnChg chg="del mod">
          <ac:chgData name="筠婷 李" userId="05eca34a6e8e16fa" providerId="LiveId" clId="{8D1775BF-F410-4C01-B638-910EBD05B9CD}" dt="2021-06-13T18:09:01.620" v="2224" actId="478"/>
          <ac:cxnSpMkLst>
            <pc:docMk/>
            <pc:sldMk cId="442024161" sldId="256"/>
            <ac:cxnSpMk id="451" creationId="{2D353B15-D68F-4577-B3A3-8E150FE022B1}"/>
          </ac:cxnSpMkLst>
        </pc:cxnChg>
        <pc:cxnChg chg="add del mod">
          <ac:chgData name="筠婷 李" userId="05eca34a6e8e16fa" providerId="LiveId" clId="{8D1775BF-F410-4C01-B638-910EBD05B9CD}" dt="2021-06-13T20:05:02.302" v="2270" actId="478"/>
          <ac:cxnSpMkLst>
            <pc:docMk/>
            <pc:sldMk cId="442024161" sldId="256"/>
            <ac:cxnSpMk id="466" creationId="{7807D2AD-3AC8-4C13-9188-1965874C4830}"/>
          </ac:cxnSpMkLst>
        </pc:cxnChg>
        <pc:cxnChg chg="add del mod">
          <ac:chgData name="筠婷 李" userId="05eca34a6e8e16fa" providerId="LiveId" clId="{8D1775BF-F410-4C01-B638-910EBD05B9CD}" dt="2021-06-13T20:05:37.591" v="2274" actId="478"/>
          <ac:cxnSpMkLst>
            <pc:docMk/>
            <pc:sldMk cId="442024161" sldId="256"/>
            <ac:cxnSpMk id="468" creationId="{67F67C15-BFC0-4023-9C2D-637C72BC6033}"/>
          </ac:cxnSpMkLst>
        </pc:cxnChg>
        <pc:cxnChg chg="add mod">
          <ac:chgData name="筠婷 李" userId="05eca34a6e8e16fa" providerId="LiveId" clId="{8D1775BF-F410-4C01-B638-910EBD05B9CD}" dt="2021-06-13T20:07:02.937" v="2326" actId="14100"/>
          <ac:cxnSpMkLst>
            <pc:docMk/>
            <pc:sldMk cId="442024161" sldId="256"/>
            <ac:cxnSpMk id="473" creationId="{8291F3A5-E2C7-4183-BB32-09651BAB8060}"/>
          </ac:cxnSpMkLst>
        </pc:cxnChg>
        <pc:cxnChg chg="add mod">
          <ac:chgData name="筠婷 李" userId="05eca34a6e8e16fa" providerId="LiveId" clId="{8D1775BF-F410-4C01-B638-910EBD05B9CD}" dt="2021-06-13T20:18:42.994" v="2469" actId="14100"/>
          <ac:cxnSpMkLst>
            <pc:docMk/>
            <pc:sldMk cId="442024161" sldId="256"/>
            <ac:cxnSpMk id="481" creationId="{4706C099-B481-4E72-AC51-A876077CD28B}"/>
          </ac:cxnSpMkLst>
        </pc:cxnChg>
        <pc:cxnChg chg="add mod">
          <ac:chgData name="筠婷 李" userId="05eca34a6e8e16fa" providerId="LiveId" clId="{8D1775BF-F410-4C01-B638-910EBD05B9CD}" dt="2021-06-13T20:54:25.995" v="2907" actId="1038"/>
          <ac:cxnSpMkLst>
            <pc:docMk/>
            <pc:sldMk cId="442024161" sldId="256"/>
            <ac:cxnSpMk id="486" creationId="{34995048-4A11-4FD1-9117-809F58BB1141}"/>
          </ac:cxnSpMkLst>
        </pc:cxnChg>
        <pc:cxnChg chg="add mod">
          <ac:chgData name="筠婷 李" userId="05eca34a6e8e16fa" providerId="LiveId" clId="{8D1775BF-F410-4C01-B638-910EBD05B9CD}" dt="2021-06-13T20:33:00.998" v="2673" actId="14100"/>
          <ac:cxnSpMkLst>
            <pc:docMk/>
            <pc:sldMk cId="442024161" sldId="256"/>
            <ac:cxnSpMk id="490" creationId="{3E3F2ABC-2AAC-4F38-80E0-F2B61955C3CE}"/>
          </ac:cxnSpMkLst>
        </pc:cxnChg>
        <pc:cxnChg chg="add del mod">
          <ac:chgData name="筠婷 李" userId="05eca34a6e8e16fa" providerId="LiveId" clId="{8D1775BF-F410-4C01-B638-910EBD05B9CD}" dt="2021-06-13T20:18:32.888" v="2467" actId="478"/>
          <ac:cxnSpMkLst>
            <pc:docMk/>
            <pc:sldMk cId="442024161" sldId="256"/>
            <ac:cxnSpMk id="503" creationId="{F4AE6C65-9A53-40C5-A0CC-8ED02157BBCC}"/>
          </ac:cxnSpMkLst>
        </pc:cxnChg>
        <pc:cxnChg chg="add mod">
          <ac:chgData name="筠婷 李" userId="05eca34a6e8e16fa" providerId="LiveId" clId="{8D1775BF-F410-4C01-B638-910EBD05B9CD}" dt="2021-06-13T20:19:58.489" v="2496" actId="1036"/>
          <ac:cxnSpMkLst>
            <pc:docMk/>
            <pc:sldMk cId="442024161" sldId="256"/>
            <ac:cxnSpMk id="506" creationId="{BB39CB3B-683F-4744-957C-CE180194BB95}"/>
          </ac:cxnSpMkLst>
        </pc:cxnChg>
        <pc:cxnChg chg="add mod">
          <ac:chgData name="筠婷 李" userId="05eca34a6e8e16fa" providerId="LiveId" clId="{8D1775BF-F410-4C01-B638-910EBD05B9CD}" dt="2021-06-13T20:20:27.548" v="2509" actId="692"/>
          <ac:cxnSpMkLst>
            <pc:docMk/>
            <pc:sldMk cId="442024161" sldId="256"/>
            <ac:cxnSpMk id="510" creationId="{E5A0687D-C564-4978-AE86-6FBE24186A1B}"/>
          </ac:cxnSpMkLst>
        </pc:cxnChg>
        <pc:cxnChg chg="add mod">
          <ac:chgData name="筠婷 李" userId="05eca34a6e8e16fa" providerId="LiveId" clId="{8D1775BF-F410-4C01-B638-910EBD05B9CD}" dt="2021-06-13T20:23:59.333" v="2551" actId="14100"/>
          <ac:cxnSpMkLst>
            <pc:docMk/>
            <pc:sldMk cId="442024161" sldId="256"/>
            <ac:cxnSpMk id="521" creationId="{29C2E8C7-47FA-4DD7-92DE-78E67C946699}"/>
          </ac:cxnSpMkLst>
        </pc:cxnChg>
        <pc:cxnChg chg="add del mod">
          <ac:chgData name="筠婷 李" userId="05eca34a6e8e16fa" providerId="LiveId" clId="{8D1775BF-F410-4C01-B638-910EBD05B9CD}" dt="2021-06-13T20:23:12.803" v="2542" actId="478"/>
          <ac:cxnSpMkLst>
            <pc:docMk/>
            <pc:sldMk cId="442024161" sldId="256"/>
            <ac:cxnSpMk id="524" creationId="{0FDF5E22-138C-437E-B667-3B7BCC08A2ED}"/>
          </ac:cxnSpMkLst>
        </pc:cxnChg>
        <pc:cxnChg chg="add mod">
          <ac:chgData name="筠婷 李" userId="05eca34a6e8e16fa" providerId="LiveId" clId="{8D1775BF-F410-4C01-B638-910EBD05B9CD}" dt="2021-06-13T20:24:03.713" v="2552" actId="14100"/>
          <ac:cxnSpMkLst>
            <pc:docMk/>
            <pc:sldMk cId="442024161" sldId="256"/>
            <ac:cxnSpMk id="529" creationId="{CA0F986D-6E13-46B8-8B63-74D69BF3D067}"/>
          </ac:cxnSpMkLst>
        </pc:cxnChg>
        <pc:cxnChg chg="add del mod">
          <ac:chgData name="筠婷 李" userId="05eca34a6e8e16fa" providerId="LiveId" clId="{8D1775BF-F410-4C01-B638-910EBD05B9CD}" dt="2021-06-13T20:26:50.289" v="2564" actId="478"/>
          <ac:cxnSpMkLst>
            <pc:docMk/>
            <pc:sldMk cId="442024161" sldId="256"/>
            <ac:cxnSpMk id="541" creationId="{D45AE238-2B92-4454-8A8E-85F904752B3A}"/>
          </ac:cxnSpMkLst>
        </pc:cxnChg>
        <pc:cxnChg chg="add mod">
          <ac:chgData name="筠婷 李" userId="05eca34a6e8e16fa" providerId="LiveId" clId="{8D1775BF-F410-4C01-B638-910EBD05B9CD}" dt="2021-06-13T20:29:23.922" v="2596" actId="692"/>
          <ac:cxnSpMkLst>
            <pc:docMk/>
            <pc:sldMk cId="442024161" sldId="256"/>
            <ac:cxnSpMk id="544" creationId="{F0C404E8-0F0D-4B8B-94C9-C3EDBD9CD38C}"/>
          </ac:cxnSpMkLst>
        </pc:cxnChg>
        <pc:cxnChg chg="add mod">
          <ac:chgData name="筠婷 李" userId="05eca34a6e8e16fa" providerId="LiveId" clId="{8D1775BF-F410-4C01-B638-910EBD05B9CD}" dt="2021-06-13T20:30:31.602" v="2610" actId="14100"/>
          <ac:cxnSpMkLst>
            <pc:docMk/>
            <pc:sldMk cId="442024161" sldId="256"/>
            <ac:cxnSpMk id="547" creationId="{776B6412-8BA1-4C1F-BD05-8D55F3FD6E73}"/>
          </ac:cxnSpMkLst>
        </pc:cxnChg>
        <pc:cxnChg chg="add mod">
          <ac:chgData name="筠婷 李" userId="05eca34a6e8e16fa" providerId="LiveId" clId="{8D1775BF-F410-4C01-B638-910EBD05B9CD}" dt="2021-06-13T20:31:03.792" v="2635" actId="692"/>
          <ac:cxnSpMkLst>
            <pc:docMk/>
            <pc:sldMk cId="442024161" sldId="256"/>
            <ac:cxnSpMk id="550" creationId="{733447D2-B7BF-401D-A28E-810220961C69}"/>
          </ac:cxnSpMkLst>
        </pc:cxnChg>
        <pc:cxnChg chg="add mod">
          <ac:chgData name="筠婷 李" userId="05eca34a6e8e16fa" providerId="LiveId" clId="{8D1775BF-F410-4C01-B638-910EBD05B9CD}" dt="2021-06-13T20:32:04.648" v="2656" actId="14100"/>
          <ac:cxnSpMkLst>
            <pc:docMk/>
            <pc:sldMk cId="442024161" sldId="256"/>
            <ac:cxnSpMk id="553" creationId="{27FB4380-76AD-4290-A778-08CB76236362}"/>
          </ac:cxnSpMkLst>
        </pc:cxnChg>
        <pc:cxnChg chg="add del mod">
          <ac:chgData name="筠婷 李" userId="05eca34a6e8e16fa" providerId="LiveId" clId="{8D1775BF-F410-4C01-B638-910EBD05B9CD}" dt="2021-06-13T20:35:05.693" v="2695" actId="478"/>
          <ac:cxnSpMkLst>
            <pc:docMk/>
            <pc:sldMk cId="442024161" sldId="256"/>
            <ac:cxnSpMk id="570" creationId="{CD49B384-618E-4B30-A622-27ABC8AF4A4D}"/>
          </ac:cxnSpMkLst>
        </pc:cxnChg>
        <pc:cxnChg chg="add del mod">
          <ac:chgData name="筠婷 李" userId="05eca34a6e8e16fa" providerId="LiveId" clId="{8D1775BF-F410-4C01-B638-910EBD05B9CD}" dt="2021-06-13T20:35:16.441" v="2698" actId="478"/>
          <ac:cxnSpMkLst>
            <pc:docMk/>
            <pc:sldMk cId="442024161" sldId="256"/>
            <ac:cxnSpMk id="572" creationId="{44BAA449-D9AA-4ACB-90BF-078A41E6CE67}"/>
          </ac:cxnSpMkLst>
        </pc:cxnChg>
        <pc:cxnChg chg="add mod">
          <ac:chgData name="筠婷 李" userId="05eca34a6e8e16fa" providerId="LiveId" clId="{8D1775BF-F410-4C01-B638-910EBD05B9CD}" dt="2021-06-13T20:37:34.457" v="2729" actId="692"/>
          <ac:cxnSpMkLst>
            <pc:docMk/>
            <pc:sldMk cId="442024161" sldId="256"/>
            <ac:cxnSpMk id="577" creationId="{15A47C71-612E-4F7C-8A41-C9628A290D91}"/>
          </ac:cxnSpMkLst>
        </pc:cxnChg>
        <pc:cxnChg chg="add del mod">
          <ac:chgData name="筠婷 李" userId="05eca34a6e8e16fa" providerId="LiveId" clId="{8D1775BF-F410-4C01-B638-910EBD05B9CD}" dt="2021-06-13T20:38:11.192" v="2732" actId="478"/>
          <ac:cxnSpMkLst>
            <pc:docMk/>
            <pc:sldMk cId="442024161" sldId="256"/>
            <ac:cxnSpMk id="580" creationId="{D43A49E1-8A4C-4A66-BD00-BA96939C28D9}"/>
          </ac:cxnSpMkLst>
        </pc:cxnChg>
        <pc:cxnChg chg="add del mod">
          <ac:chgData name="筠婷 李" userId="05eca34a6e8e16fa" providerId="LiveId" clId="{8D1775BF-F410-4C01-B638-910EBD05B9CD}" dt="2021-06-13T20:43:18.580" v="2807"/>
          <ac:cxnSpMkLst>
            <pc:docMk/>
            <pc:sldMk cId="442024161" sldId="256"/>
            <ac:cxnSpMk id="587" creationId="{846474F6-5A8A-4668-BAD5-44BA6D33EF46}"/>
          </ac:cxnSpMkLst>
        </pc:cxnChg>
        <pc:cxnChg chg="add mod">
          <ac:chgData name="筠婷 李" userId="05eca34a6e8e16fa" providerId="LiveId" clId="{8D1775BF-F410-4C01-B638-910EBD05B9CD}" dt="2021-06-13T20:51:11.263" v="2866" actId="14100"/>
          <ac:cxnSpMkLst>
            <pc:docMk/>
            <pc:sldMk cId="442024161" sldId="256"/>
            <ac:cxnSpMk id="592" creationId="{1D6854C2-6171-49D8-978C-E6A5FF0DBADC}"/>
          </ac:cxnSpMkLst>
        </pc:cxnChg>
        <pc:cxnChg chg="add mod">
          <ac:chgData name="筠婷 李" userId="05eca34a6e8e16fa" providerId="LiveId" clId="{8D1775BF-F410-4C01-B638-910EBD05B9CD}" dt="2021-06-13T20:53:23.457" v="2893" actId="692"/>
          <ac:cxnSpMkLst>
            <pc:docMk/>
            <pc:sldMk cId="442024161" sldId="256"/>
            <ac:cxnSpMk id="597" creationId="{B3277A90-AA66-4496-858D-C1941FABFC3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29D5-74CA-4DFB-9535-518EC28E1E3B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31D26-E7F2-421F-B53E-57DC37E469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3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31D26-E7F2-421F-B53E-57DC37E469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D7677-950E-4EF9-A65F-A8C439EC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F24473-3C87-4B07-A31C-D80D2E2E1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44CAD-6D77-4DEB-8F8A-7BB6067A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B58376-AE65-482D-B137-2006110A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B4BF1-6A6A-4AF2-B4F4-470DFCC6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58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392C-DD21-4507-8D68-56FD6F9A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1FA260-8777-4568-9028-A51A0956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399430-0232-4785-95BC-E600FB7B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DFC42-D4AB-41A1-A35F-81AC6F83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458573-FEA5-4CC7-8564-1439F371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6CE499-AF4A-4613-8EC5-B1FFCAC20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BBDC35-2BAF-40FC-B50E-032F2341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E676E4-AFE4-404F-ABAE-E4326786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39772-F960-4B2A-8205-FB3D2D23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84133-8035-4119-88F8-7B368025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B77C7-4917-42EB-B727-975AC5B2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6E10C-8C00-4E61-BDF2-FA01367A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D2269-6A71-4849-BA6A-F1AFCFA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2435A-FC2D-415C-9AE9-718E973D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BF8CC1-CF82-40C2-B2B2-443D7AF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C1708-F1DE-46FD-8B03-5FEF667E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48846E-26AB-43BE-8253-62A54393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7B6E1-6689-4E15-9DA0-AB7C7490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7A92AB-E76B-4151-A5C2-22ADAFEA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BC94E-8FE0-4955-8E8C-666FAE7F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28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1A63A-4C0F-42C7-9799-7B761FD1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27FEF-5C61-4318-B539-E89F790BA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00A973-B82F-4B4A-8401-DF4D9D13E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3EDDA8-7105-4271-BA5D-858399DC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F803DA-9371-42C2-99D6-085FC1FB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EAFEC1-B5BF-43E5-B83E-EDCB300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0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9D2F2-6691-44AC-A49D-754D2EC1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9A3C65-AF02-494C-82EB-D198B532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19B5BB-17B8-4767-8DD2-45D70519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4789CD-3EB8-4178-9C3D-94EED181E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A9F8B9-BD12-4841-AF93-BE3A7BDA0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9F4485-A610-4B3F-8AEA-2A039E91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C2378D-C96E-44EF-866E-F436A57A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6451E2-4795-4E12-9BDC-144EDDC1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8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6E0DE-4968-4035-8689-3F88FE5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C39CDF-0083-4A15-8463-DF943CF8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2D5757-5964-4728-BF05-A7D11CED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38BBC8-252F-42EF-BC31-253EA589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1C9A89-71F4-4FA1-9672-42699960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6793E5-C325-42EF-94D4-1107B1D3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516E09-236F-47C3-A067-FEA5E841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32813-C09A-4306-8FA8-7F26FF5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FE2DA-9812-4009-9C42-CC95CE87B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C55CA0-F6D0-4D9E-988C-494F6946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2C6561-CC61-4926-9D25-0D8E9214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3422CA-EB0C-4995-A1D4-2C7474DC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5751E8-93FB-4074-8E82-5F6C93ED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8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2B4E5-34D4-4D92-AA52-ED122031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C55F31-C64D-44F2-9862-33D0F81A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C7F609-F9FA-4CE8-837A-4070530AD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821150-17D1-4830-80A7-BDA789A5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AA01E2-27F2-4BA1-9227-8709E03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D8C244-5B4E-4500-AB42-EE913C1A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80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D8781E-34E9-45B5-9400-212EAC79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2ACEAD-D89A-42AC-8DFA-6BA84990C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45A3B-CDD1-40DC-A7CA-B3F2B940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F9DB-14E2-4AAD-9A76-DB9EE7CA33F5}" type="datetimeFigureOut">
              <a:rPr lang="zh-TW" altLang="en-US" smtClean="0"/>
              <a:t>2022/9/28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7176C-2CED-407C-BDB0-31E09BAE4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36D0B-2141-416A-9070-3578C7A3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9F86-AB46-46CF-BE1C-34C83388F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1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35468977" y="-9015263"/>
            <a:ext cx="80071378" cy="22809265"/>
            <a:chOff x="-35468977" y="-9015263"/>
            <a:chExt cx="80071378" cy="22809265"/>
          </a:xfrm>
        </p:grpSpPr>
        <p:sp>
          <p:nvSpPr>
            <p:cNvPr id="3" name="矩形 2"/>
            <p:cNvSpPr/>
            <p:nvPr/>
          </p:nvSpPr>
          <p:spPr>
            <a:xfrm>
              <a:off x="-31308957" y="3881629"/>
              <a:ext cx="539826" cy="242371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PC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-28367571" y="4696877"/>
              <a:ext cx="3600000" cy="3216925"/>
            </a:xfrm>
            <a:prstGeom prst="rect">
              <a:avLst/>
            </a:prstGeom>
            <a:solidFill>
              <a:schemeClr val="lt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Instruction</a:t>
              </a:r>
            </a:p>
            <a:p>
              <a:pPr algn="ctr"/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</a:p>
          </p:txBody>
        </p:sp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10FAFC21-D26B-4A3E-BCBC-33CB0D1931EA}"/>
                </a:ext>
              </a:extLst>
            </p:cNvPr>
            <p:cNvSpPr/>
            <p:nvPr/>
          </p:nvSpPr>
          <p:spPr>
            <a:xfrm rot="16200000">
              <a:off x="-28499114" y="2353782"/>
              <a:ext cx="1264596" cy="519338"/>
            </a:xfrm>
            <a:custGeom>
              <a:avLst/>
              <a:gdLst>
                <a:gd name="connsiteX0" fmla="*/ 0 w 3186260"/>
                <a:gd name="connsiteY0" fmla="*/ 9427 h 1545996"/>
                <a:gd name="connsiteX1" fmla="*/ 1272619 w 3186260"/>
                <a:gd name="connsiteY1" fmla="*/ 0 h 1545996"/>
                <a:gd name="connsiteX2" fmla="*/ 1593130 w 3186260"/>
                <a:gd name="connsiteY2" fmla="*/ 650449 h 1545996"/>
                <a:gd name="connsiteX3" fmla="*/ 1904215 w 3186260"/>
                <a:gd name="connsiteY3" fmla="*/ 9427 h 1545996"/>
                <a:gd name="connsiteX4" fmla="*/ 3186260 w 3186260"/>
                <a:gd name="connsiteY4" fmla="*/ 9427 h 1545996"/>
                <a:gd name="connsiteX5" fmla="*/ 2177592 w 3186260"/>
                <a:gd name="connsiteY5" fmla="*/ 1545996 h 1545996"/>
                <a:gd name="connsiteX6" fmla="*/ 904974 w 3186260"/>
                <a:gd name="connsiteY6" fmla="*/ 1536569 h 1545996"/>
                <a:gd name="connsiteX7" fmla="*/ 0 w 3186260"/>
                <a:gd name="connsiteY7" fmla="*/ 9427 h 154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260" h="1545996">
                  <a:moveTo>
                    <a:pt x="0" y="9427"/>
                  </a:moveTo>
                  <a:lnTo>
                    <a:pt x="1272619" y="0"/>
                  </a:lnTo>
                  <a:lnTo>
                    <a:pt x="1593130" y="650449"/>
                  </a:lnTo>
                  <a:lnTo>
                    <a:pt x="1904215" y="9427"/>
                  </a:lnTo>
                  <a:lnTo>
                    <a:pt x="3186260" y="9427"/>
                  </a:lnTo>
                  <a:lnTo>
                    <a:pt x="2177592" y="1545996"/>
                  </a:lnTo>
                  <a:lnTo>
                    <a:pt x="904974" y="1536569"/>
                  </a:lnTo>
                  <a:lnTo>
                    <a:pt x="0" y="9427"/>
                  </a:lnTo>
                  <a:close/>
                </a:path>
              </a:pathLst>
            </a:cu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anchor="ctr"/>
            <a:lstStyle/>
            <a:p>
              <a:pPr algn="ctr">
                <a:defRPr/>
              </a:pPr>
              <a:r>
                <a:rPr lang="zh-TW" altLang="en-US" sz="2694" dirty="0"/>
                <a:t>        </a:t>
              </a:r>
              <a:r>
                <a:rPr lang="en-US" altLang="zh-TW" sz="2800" b="1" dirty="0"/>
                <a:t>+</a:t>
              </a:r>
              <a:endParaRPr lang="zh-TW" altLang="en-US" sz="2694" b="1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-30769131" y="5640322"/>
              <a:ext cx="2401560" cy="20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-29187459" y="2990640"/>
              <a:ext cx="1082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-30278505" y="2262150"/>
              <a:ext cx="0" cy="33781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-30278505" y="2262150"/>
              <a:ext cx="21736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-27585487" y="2647740"/>
              <a:ext cx="4814603" cy="20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-29572419" y="2805974"/>
              <a:ext cx="49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4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-28176342" y="5256610"/>
              <a:ext cx="1463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Read</a:t>
              </a:r>
            </a:p>
            <a:p>
              <a:r>
                <a:rPr lang="en-US" altLang="zh-TW" dirty="0" smtClean="0"/>
                <a:t>Address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-26385954" y="5327547"/>
              <a:ext cx="1583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smtClean="0"/>
                <a:t>Instruction [31:0]</a:t>
              </a:r>
              <a:endParaRPr lang="zh-TW" altLang="en-US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-24767571" y="5744231"/>
              <a:ext cx="1996687" cy="10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-24098491" y="5395109"/>
              <a:ext cx="1091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Instr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-25455128" y="2258953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p</a:t>
              </a:r>
              <a:r>
                <a:rPr lang="en-US" altLang="zh-TW" dirty="0" err="1" smtClean="0"/>
                <a:t>c_incr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29621312" y="1876237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PC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-29779823" y="5281380"/>
              <a:ext cx="104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Instr</a:t>
              </a:r>
              <a:endParaRPr lang="zh-TW" altLang="en-US" dirty="0"/>
            </a:p>
          </p:txBody>
        </p:sp>
        <p:sp>
          <p:nvSpPr>
            <p:cNvPr id="19" name="橢圓 18"/>
            <p:cNvSpPr/>
            <p:nvPr/>
          </p:nvSpPr>
          <p:spPr>
            <a:xfrm>
              <a:off x="-32576427" y="4005608"/>
              <a:ext cx="1030908" cy="216003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</a:t>
              </a:r>
              <a:endParaRPr lang="zh-TW" altLang="en-US" b="1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 flipV="1">
              <a:off x="-27254750" y="1726045"/>
              <a:ext cx="10886" cy="932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-32361674" y="1744829"/>
              <a:ext cx="5087187" cy="74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66"/>
            <p:cNvCxnSpPr>
              <a:endCxn id="19" idx="1"/>
            </p:cNvCxnSpPr>
            <p:nvPr/>
          </p:nvCxnSpPr>
          <p:spPr>
            <a:xfrm rot="5400000">
              <a:off x="-33661370" y="3023871"/>
              <a:ext cx="2533983" cy="62149"/>
            </a:xfrm>
            <a:prstGeom prst="bentConnector3">
              <a:avLst>
                <a:gd name="adj1" fmla="val 4624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-28133075" y="716940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WD</a:t>
              </a:r>
              <a:endParaRPr lang="zh-TW" altLang="en-US" dirty="0"/>
            </a:p>
          </p:txBody>
        </p:sp>
        <p:cxnSp>
          <p:nvCxnSpPr>
            <p:cNvPr id="30" name="直線單箭頭接點 29"/>
            <p:cNvCxnSpPr/>
            <p:nvPr/>
          </p:nvCxnSpPr>
          <p:spPr>
            <a:xfrm>
              <a:off x="-30278505" y="7354069"/>
              <a:ext cx="19109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-35468977" y="425109"/>
              <a:ext cx="1465857" cy="282064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JMUX</a:t>
              </a:r>
              <a:endParaRPr lang="zh-TW" altLang="en-US" b="1" dirty="0"/>
            </a:p>
          </p:txBody>
        </p:sp>
        <p:cxnSp>
          <p:nvCxnSpPr>
            <p:cNvPr id="34" name="直線單箭頭接點 33"/>
            <p:cNvCxnSpPr>
              <a:endCxn id="33" idx="0"/>
            </p:cNvCxnSpPr>
            <p:nvPr/>
          </p:nvCxnSpPr>
          <p:spPr>
            <a:xfrm rot="10800000" flipV="1">
              <a:off x="-34736047" y="-9015263"/>
              <a:ext cx="29929205" cy="9440372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-35468977" y="-27390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Jump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36" name="直線單箭頭接點 48"/>
            <p:cNvCxnSpPr>
              <a:stCxn id="33" idx="4"/>
              <a:endCxn id="3" idx="2"/>
            </p:cNvCxnSpPr>
            <p:nvPr/>
          </p:nvCxnSpPr>
          <p:spPr>
            <a:xfrm rot="16200000" flipH="1">
              <a:off x="-34417341" y="2927042"/>
              <a:ext cx="3059591" cy="3697004"/>
            </a:xfrm>
            <a:prstGeom prst="bentConnector3">
              <a:avLst>
                <a:gd name="adj1" fmla="val 15167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-33896636" y="7439059"/>
              <a:ext cx="930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p</a:t>
              </a:r>
              <a:r>
                <a:rPr lang="en-US" altLang="zh-TW" dirty="0" err="1" smtClean="0"/>
                <a:t>c_next</a:t>
              </a:r>
              <a:endParaRPr lang="zh-TW" altLang="en-US" dirty="0"/>
            </a:p>
          </p:txBody>
        </p:sp>
        <p:cxnSp>
          <p:nvCxnSpPr>
            <p:cNvPr id="38" name="直線單箭頭接點 54"/>
            <p:cNvCxnSpPr>
              <a:stCxn id="19" idx="2"/>
              <a:endCxn id="33" idx="6"/>
            </p:cNvCxnSpPr>
            <p:nvPr/>
          </p:nvCxnSpPr>
          <p:spPr>
            <a:xfrm rot="10800000">
              <a:off x="-34003119" y="1835430"/>
              <a:ext cx="1426693" cy="3250195"/>
            </a:xfrm>
            <a:prstGeom prst="bentConnector3">
              <a:avLst>
                <a:gd name="adj1" fmla="val 6335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-33967282" y="5104129"/>
              <a:ext cx="1383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branch_addr</a:t>
              </a:r>
              <a:endParaRPr lang="zh-TW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-22810895" y="-1003873"/>
              <a:ext cx="921616" cy="121227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IF/ID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-732454" y="-1003873"/>
              <a:ext cx="990600" cy="121227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ID/EX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-11024777" y="1991162"/>
              <a:ext cx="1829406" cy="265880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Register</a:t>
              </a:r>
            </a:p>
            <a:p>
              <a:pPr algn="ctr"/>
              <a:r>
                <a:rPr lang="en-US" altLang="zh-TW" b="1" dirty="0" smtClean="0"/>
                <a:t>File</a:t>
              </a:r>
              <a:endParaRPr lang="zh-TW" altLang="en-US" b="1" dirty="0"/>
            </a:p>
          </p:txBody>
        </p:sp>
        <p:cxnSp>
          <p:nvCxnSpPr>
            <p:cNvPr id="43" name="直線接點 42"/>
            <p:cNvCxnSpPr>
              <a:stCxn id="40" idx="3"/>
            </p:cNvCxnSpPr>
            <p:nvPr/>
          </p:nvCxnSpPr>
          <p:spPr>
            <a:xfrm flipV="1">
              <a:off x="-21889279" y="5057490"/>
              <a:ext cx="2685336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 flipV="1">
              <a:off x="-19215658" y="2465457"/>
              <a:ext cx="13327" cy="26349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 45"/>
            <p:cNvSpPr/>
            <p:nvPr/>
          </p:nvSpPr>
          <p:spPr>
            <a:xfrm>
              <a:off x="-20918347" y="-6912520"/>
              <a:ext cx="3378200" cy="1701800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</a:rPr>
                <a:t>Hazard</a:t>
              </a: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</a:rPr>
                <a:t>Detection</a:t>
              </a: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</a:rPr>
                <a:t>unit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橢圓 46"/>
            <p:cNvSpPr/>
            <p:nvPr/>
          </p:nvSpPr>
          <p:spPr>
            <a:xfrm>
              <a:off x="-8255663" y="-2555542"/>
              <a:ext cx="1318204" cy="182562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Control</a:t>
              </a:r>
              <a:endParaRPr lang="zh-TW" altLang="en-US" b="1" dirty="0"/>
            </a:p>
          </p:txBody>
        </p:sp>
        <p:cxnSp>
          <p:nvCxnSpPr>
            <p:cNvPr id="48" name="直線單箭頭接點 47"/>
            <p:cNvCxnSpPr/>
            <p:nvPr/>
          </p:nvCxnSpPr>
          <p:spPr>
            <a:xfrm>
              <a:off x="-19203943" y="2441734"/>
              <a:ext cx="8192390" cy="2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-19203943" y="2777055"/>
              <a:ext cx="8222754" cy="3541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-14083482" y="2465457"/>
              <a:ext cx="0" cy="4657725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-14083482" y="7107777"/>
              <a:ext cx="13351028" cy="139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-13664381" y="2812474"/>
              <a:ext cx="19364" cy="4818708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-13664382" y="7631182"/>
              <a:ext cx="12931928" cy="11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-14648632" y="2794764"/>
              <a:ext cx="12700" cy="5337779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>
              <a:off x="-14635932" y="8083329"/>
              <a:ext cx="1390347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62"/>
            <p:cNvCxnSpPr/>
            <p:nvPr/>
          </p:nvCxnSpPr>
          <p:spPr>
            <a:xfrm>
              <a:off x="-19203943" y="3585088"/>
              <a:ext cx="18471488" cy="5093555"/>
            </a:xfrm>
            <a:prstGeom prst="bentConnector3">
              <a:avLst>
                <a:gd name="adj1" fmla="val 21371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橢圓 56"/>
            <p:cNvSpPr/>
            <p:nvPr/>
          </p:nvSpPr>
          <p:spPr>
            <a:xfrm>
              <a:off x="-11549832" y="5205771"/>
              <a:ext cx="1473200" cy="13462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Sign</a:t>
              </a:r>
            </a:p>
            <a:p>
              <a:pPr algn="ctr"/>
              <a:r>
                <a:rPr lang="en-US" altLang="zh-TW" b="1" dirty="0" smtClean="0"/>
                <a:t>Extend</a:t>
              </a:r>
              <a:endParaRPr lang="zh-TW" altLang="en-US" b="1" dirty="0"/>
            </a:p>
          </p:txBody>
        </p:sp>
        <p:cxnSp>
          <p:nvCxnSpPr>
            <p:cNvPr id="58" name="直線單箭頭接點 57"/>
            <p:cNvCxnSpPr/>
            <p:nvPr/>
          </p:nvCxnSpPr>
          <p:spPr>
            <a:xfrm>
              <a:off x="-9182147" y="2703726"/>
              <a:ext cx="8449693" cy="26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-9182147" y="3724662"/>
              <a:ext cx="8449693" cy="152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-7317989" y="2995682"/>
              <a:ext cx="263957" cy="5461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=</a:t>
              </a:r>
              <a:endParaRPr lang="zh-TW" altLang="en-US" dirty="0"/>
            </a:p>
          </p:txBody>
        </p:sp>
        <p:cxnSp>
          <p:nvCxnSpPr>
            <p:cNvPr id="61" name="直線單箭頭接點 60"/>
            <p:cNvCxnSpPr>
              <a:endCxn id="60" idx="0"/>
            </p:cNvCxnSpPr>
            <p:nvPr/>
          </p:nvCxnSpPr>
          <p:spPr>
            <a:xfrm>
              <a:off x="-7186011" y="2718822"/>
              <a:ext cx="1" cy="276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endCxn id="60" idx="4"/>
            </p:cNvCxnSpPr>
            <p:nvPr/>
          </p:nvCxnSpPr>
          <p:spPr>
            <a:xfrm flipV="1">
              <a:off x="-7186011" y="3541782"/>
              <a:ext cx="1" cy="205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endCxn id="57" idx="2"/>
            </p:cNvCxnSpPr>
            <p:nvPr/>
          </p:nvCxnSpPr>
          <p:spPr>
            <a:xfrm>
              <a:off x="-14654982" y="5878871"/>
              <a:ext cx="31051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57" idx="6"/>
            </p:cNvCxnSpPr>
            <p:nvPr/>
          </p:nvCxnSpPr>
          <p:spPr>
            <a:xfrm>
              <a:off x="-10076632" y="5878871"/>
              <a:ext cx="9344178" cy="568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-13035731" y="283911"/>
              <a:ext cx="1384298" cy="124904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Shift</a:t>
              </a:r>
            </a:p>
            <a:p>
              <a:pPr algn="ctr"/>
              <a:r>
                <a:rPr lang="en-US" altLang="zh-TW" b="1" dirty="0" smtClean="0"/>
                <a:t>left2</a:t>
              </a:r>
              <a:endParaRPr lang="zh-TW" altLang="en-US" b="1" dirty="0"/>
            </a:p>
          </p:txBody>
        </p:sp>
        <p:cxnSp>
          <p:nvCxnSpPr>
            <p:cNvPr id="66" name="直線單箭頭接點 99"/>
            <p:cNvCxnSpPr>
              <a:endCxn id="65" idx="4"/>
            </p:cNvCxnSpPr>
            <p:nvPr/>
          </p:nvCxnSpPr>
          <p:spPr>
            <a:xfrm rot="16200000" flipV="1">
              <a:off x="-12993187" y="2182563"/>
              <a:ext cx="4353563" cy="3054351"/>
            </a:xfrm>
            <a:prstGeom prst="bentConnector3">
              <a:avLst>
                <a:gd name="adj1" fmla="val 20245"/>
              </a:avLst>
            </a:prstGeom>
            <a:ln w="38100" cap="rnd">
              <a:solidFill>
                <a:schemeClr val="tx1"/>
              </a:solidFill>
              <a:round/>
              <a:headEnd type="oval" w="lg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手繪多邊形: 圖案 4">
              <a:extLst>
                <a:ext uri="{FF2B5EF4-FFF2-40B4-BE49-F238E27FC236}">
                  <a16:creationId xmlns:a16="http://schemas.microsoft.com/office/drawing/2014/main" id="{10FAFC21-D26B-4A3E-BCBC-33CB0D1931EA}"/>
                </a:ext>
              </a:extLst>
            </p:cNvPr>
            <p:cNvSpPr/>
            <p:nvPr/>
          </p:nvSpPr>
          <p:spPr>
            <a:xfrm rot="16200000">
              <a:off x="-11859212" y="-657702"/>
              <a:ext cx="1026896" cy="332015"/>
            </a:xfrm>
            <a:custGeom>
              <a:avLst/>
              <a:gdLst>
                <a:gd name="connsiteX0" fmla="*/ 0 w 3186260"/>
                <a:gd name="connsiteY0" fmla="*/ 9427 h 1545996"/>
                <a:gd name="connsiteX1" fmla="*/ 1272619 w 3186260"/>
                <a:gd name="connsiteY1" fmla="*/ 0 h 1545996"/>
                <a:gd name="connsiteX2" fmla="*/ 1593130 w 3186260"/>
                <a:gd name="connsiteY2" fmla="*/ 650449 h 1545996"/>
                <a:gd name="connsiteX3" fmla="*/ 1904215 w 3186260"/>
                <a:gd name="connsiteY3" fmla="*/ 9427 h 1545996"/>
                <a:gd name="connsiteX4" fmla="*/ 3186260 w 3186260"/>
                <a:gd name="connsiteY4" fmla="*/ 9427 h 1545996"/>
                <a:gd name="connsiteX5" fmla="*/ 2177592 w 3186260"/>
                <a:gd name="connsiteY5" fmla="*/ 1545996 h 1545996"/>
                <a:gd name="connsiteX6" fmla="*/ 904974 w 3186260"/>
                <a:gd name="connsiteY6" fmla="*/ 1536569 h 1545996"/>
                <a:gd name="connsiteX7" fmla="*/ 0 w 3186260"/>
                <a:gd name="connsiteY7" fmla="*/ 9427 h 154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260" h="1545996">
                  <a:moveTo>
                    <a:pt x="0" y="9427"/>
                  </a:moveTo>
                  <a:lnTo>
                    <a:pt x="1272619" y="0"/>
                  </a:lnTo>
                  <a:lnTo>
                    <a:pt x="1593130" y="650449"/>
                  </a:lnTo>
                  <a:lnTo>
                    <a:pt x="1904215" y="9427"/>
                  </a:lnTo>
                  <a:lnTo>
                    <a:pt x="3186260" y="9427"/>
                  </a:lnTo>
                  <a:lnTo>
                    <a:pt x="2177592" y="1545996"/>
                  </a:lnTo>
                  <a:lnTo>
                    <a:pt x="904974" y="1536569"/>
                  </a:lnTo>
                  <a:lnTo>
                    <a:pt x="0" y="9427"/>
                  </a:lnTo>
                  <a:close/>
                </a:path>
              </a:pathLst>
            </a:cu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anchor="ctr"/>
            <a:lstStyle/>
            <a:p>
              <a:pPr algn="ctr">
                <a:defRPr/>
              </a:pPr>
              <a:r>
                <a:rPr lang="zh-TW" altLang="en-US" sz="2694" dirty="0"/>
                <a:t>        </a:t>
              </a:r>
              <a:r>
                <a:rPr lang="en-US" altLang="zh-TW" sz="2800" b="1" dirty="0"/>
                <a:t>+</a:t>
              </a:r>
              <a:endParaRPr lang="zh-TW" altLang="en-US" sz="2694" b="1" dirty="0"/>
            </a:p>
          </p:txBody>
        </p:sp>
        <p:cxnSp>
          <p:nvCxnSpPr>
            <p:cNvPr id="68" name="直線單箭頭接點 67"/>
            <p:cNvCxnSpPr/>
            <p:nvPr/>
          </p:nvCxnSpPr>
          <p:spPr>
            <a:xfrm flipV="1">
              <a:off x="-21860223" y="-192018"/>
              <a:ext cx="10348451" cy="407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132"/>
            <p:cNvCxnSpPr>
              <a:stCxn id="65" idx="0"/>
            </p:cNvCxnSpPr>
            <p:nvPr/>
          </p:nvCxnSpPr>
          <p:spPr>
            <a:xfrm rot="5400000" flipH="1" flipV="1">
              <a:off x="-12484564" y="-650821"/>
              <a:ext cx="1075714" cy="793750"/>
            </a:xfrm>
            <a:prstGeom prst="bentConnector3">
              <a:avLst>
                <a:gd name="adj1" fmla="val 995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136"/>
            <p:cNvCxnSpPr/>
            <p:nvPr/>
          </p:nvCxnSpPr>
          <p:spPr>
            <a:xfrm>
              <a:off x="-11765732" y="-166906"/>
              <a:ext cx="11033277" cy="450817"/>
            </a:xfrm>
            <a:prstGeom prst="bentConnector3">
              <a:avLst>
                <a:gd name="adj1" fmla="val 44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/>
            <p:nvPr/>
          </p:nvSpPr>
          <p:spPr>
            <a:xfrm>
              <a:off x="-10051231" y="6809702"/>
              <a:ext cx="390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IF_ID_RegisterRs_in</a:t>
              </a:r>
              <a:endParaRPr lang="zh-TW" altLang="en-US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-10051231" y="7258768"/>
              <a:ext cx="390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IF_ID_RegisterRt1_in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-10051231" y="7690278"/>
              <a:ext cx="390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IF_ID_RegisterRt2_in</a:t>
              </a:r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-10051231" y="8241659"/>
              <a:ext cx="390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IF_ID_RegisterRd_in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-13527855" y="5457232"/>
              <a:ext cx="1203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immed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-8273232" y="5497582"/>
              <a:ext cx="2019300" cy="3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extend_immed</a:t>
              </a:r>
              <a:endParaRPr lang="zh-TW" altLang="en-US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-10978974" y="2294912"/>
              <a:ext cx="643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RN1</a:t>
              </a:r>
              <a:endParaRPr lang="zh-TW" altLang="en-US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-10961157" y="2689510"/>
              <a:ext cx="81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RN2</a:t>
              </a:r>
              <a:endParaRPr lang="zh-TW" altLang="en-US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-10907615" y="3709738"/>
              <a:ext cx="696164" cy="37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WN</a:t>
              </a:r>
              <a:endParaRPr lang="zh-TW" altLang="en-US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-10907615" y="414984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WD</a:t>
              </a:r>
              <a:endParaRPr lang="zh-TW" altLang="en-US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-18735070" y="1982252"/>
              <a:ext cx="1694498" cy="3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Instr</a:t>
              </a:r>
              <a:r>
                <a:rPr lang="en-US" altLang="zh-TW" dirty="0" smtClean="0"/>
                <a:t>[25-21]</a:t>
              </a:r>
              <a:endParaRPr lang="zh-TW" altLang="en-US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-18735070" y="2441774"/>
              <a:ext cx="1694498" cy="3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Instr</a:t>
              </a:r>
              <a:r>
                <a:rPr lang="en-US" altLang="zh-TW" dirty="0" smtClean="0"/>
                <a:t>[20-16]</a:t>
              </a:r>
              <a:endParaRPr lang="zh-TW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-732454" y="-1938303"/>
              <a:ext cx="990600" cy="933160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2"/>
                  </a:solidFill>
                </a:rPr>
                <a:t>EX</a:t>
              </a:r>
              <a:endParaRPr lang="zh-TW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-732454" y="-2884306"/>
              <a:ext cx="990600" cy="933160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2"/>
                  </a:solidFill>
                </a:rPr>
                <a:t>M</a:t>
              </a:r>
              <a:endParaRPr lang="zh-TW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-732454" y="-3817466"/>
              <a:ext cx="990600" cy="933160"/>
            </a:xfrm>
            <a:prstGeom prst="rect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2"/>
                  </a:solidFill>
                </a:rPr>
                <a:t>WB</a:t>
              </a:r>
              <a:endParaRPr lang="zh-TW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86" name="橢圓 85"/>
            <p:cNvSpPr/>
            <p:nvPr/>
          </p:nvSpPr>
          <p:spPr>
            <a:xfrm>
              <a:off x="-4616180" y="-2943535"/>
              <a:ext cx="1005840" cy="2550048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</a:t>
              </a:r>
              <a:endParaRPr lang="zh-TW" altLang="en-US" b="1" dirty="0"/>
            </a:p>
          </p:txBody>
        </p:sp>
        <p:cxnSp>
          <p:nvCxnSpPr>
            <p:cNvPr id="87" name="直線單箭頭接點 86"/>
            <p:cNvCxnSpPr>
              <a:stCxn id="47" idx="6"/>
              <a:endCxn id="86" idx="2"/>
            </p:cNvCxnSpPr>
            <p:nvPr/>
          </p:nvCxnSpPr>
          <p:spPr>
            <a:xfrm flipV="1">
              <a:off x="-6937459" y="-1668511"/>
              <a:ext cx="2321279" cy="257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 flipV="1">
              <a:off x="-5658278" y="-835891"/>
              <a:ext cx="1116304" cy="11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/>
            <p:cNvSpPr txBox="1"/>
            <p:nvPr/>
          </p:nvSpPr>
          <p:spPr>
            <a:xfrm>
              <a:off x="-6018119" y="-1020557"/>
              <a:ext cx="47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cxnSp>
          <p:nvCxnSpPr>
            <p:cNvPr id="90" name="直線單箭頭接點 208"/>
            <p:cNvCxnSpPr>
              <a:stCxn id="86" idx="6"/>
              <a:endCxn id="85" idx="1"/>
            </p:cNvCxnSpPr>
            <p:nvPr/>
          </p:nvCxnSpPr>
          <p:spPr>
            <a:xfrm flipV="1">
              <a:off x="-3610340" y="-3350886"/>
              <a:ext cx="2877886" cy="16823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212"/>
            <p:cNvCxnSpPr>
              <a:stCxn id="86" idx="6"/>
              <a:endCxn id="84" idx="1"/>
            </p:cNvCxnSpPr>
            <p:nvPr/>
          </p:nvCxnSpPr>
          <p:spPr>
            <a:xfrm flipV="1">
              <a:off x="-3610340" y="-2417726"/>
              <a:ext cx="2877886" cy="74921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217"/>
            <p:cNvCxnSpPr>
              <a:stCxn id="86" idx="6"/>
              <a:endCxn id="83" idx="1"/>
            </p:cNvCxnSpPr>
            <p:nvPr/>
          </p:nvCxnSpPr>
          <p:spPr>
            <a:xfrm>
              <a:off x="-3610340" y="-1668511"/>
              <a:ext cx="2877886" cy="1967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utoShape 4">
              <a:extLst>
                <a:ext uri="{FF2B5EF4-FFF2-40B4-BE49-F238E27FC236}">
                  <a16:creationId xmlns:a16="http://schemas.microsoft.com/office/drawing/2014/main" id="{EACBABE0-C548-4742-AF6F-83907FDD40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08978" flipH="1">
              <a:off x="-5512196" y="-7319431"/>
              <a:ext cx="565069" cy="605858"/>
            </a:xfrm>
            <a:prstGeom prst="moon">
              <a:avLst>
                <a:gd name="adj" fmla="val 83847"/>
              </a:avLst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TW" altLang="zh-TW" dirty="0"/>
            </a:p>
          </p:txBody>
        </p:sp>
        <p:cxnSp>
          <p:nvCxnSpPr>
            <p:cNvPr id="94" name="直線單箭頭接點 293"/>
            <p:cNvCxnSpPr/>
            <p:nvPr/>
          </p:nvCxnSpPr>
          <p:spPr>
            <a:xfrm rot="10800000">
              <a:off x="-32939461" y="-7717337"/>
              <a:ext cx="21758069" cy="7260872"/>
            </a:xfrm>
            <a:prstGeom prst="bentConnector3">
              <a:avLst>
                <a:gd name="adj1" fmla="val -6297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>
              <a:off x="-6658232" y="-5475410"/>
              <a:ext cx="1454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PCWrite_M</a:t>
              </a:r>
              <a:endParaRPr lang="zh-TW" altLang="en-US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-9037192" y="-4501697"/>
              <a:ext cx="177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IF/</a:t>
              </a:r>
              <a:r>
                <a:rPr lang="en-US" altLang="zh-TW" dirty="0" err="1" smtClean="0"/>
                <a:t>IDWrite_M</a:t>
              </a:r>
              <a:endParaRPr lang="zh-TW" altLang="en-US" dirty="0"/>
            </a:p>
          </p:txBody>
        </p:sp>
        <p:cxnSp>
          <p:nvCxnSpPr>
            <p:cNvPr id="97" name="直線單箭頭接點 96"/>
            <p:cNvCxnSpPr/>
            <p:nvPr/>
          </p:nvCxnSpPr>
          <p:spPr>
            <a:xfrm>
              <a:off x="-12532812" y="3938022"/>
              <a:ext cx="15080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>
              <a:off x="-12090852" y="4395222"/>
              <a:ext cx="1079299" cy="15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-12090852" y="4410462"/>
              <a:ext cx="0" cy="78108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 flipH="1">
              <a:off x="-12542340" y="3938022"/>
              <a:ext cx="9528" cy="78070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字方塊 100"/>
            <p:cNvSpPr txBox="1"/>
            <p:nvPr/>
          </p:nvSpPr>
          <p:spPr>
            <a:xfrm>
              <a:off x="-9732905" y="2330344"/>
              <a:ext cx="822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RD1</a:t>
              </a:r>
              <a:endParaRPr lang="zh-TW" altLang="en-US" dirty="0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-9781037" y="3594572"/>
              <a:ext cx="65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RD2</a:t>
              </a:r>
              <a:endParaRPr lang="zh-TW" altLang="en-US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-18935452" y="8940160"/>
              <a:ext cx="1451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Instr</a:t>
              </a:r>
              <a:r>
                <a:rPr lang="en-US" altLang="zh-TW" dirty="0" smtClean="0"/>
                <a:t>[10:6]</a:t>
              </a:r>
              <a:endParaRPr lang="zh-TW" altLang="en-US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-6569373" y="8938221"/>
              <a:ext cx="92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shamt</a:t>
              </a:r>
              <a:endParaRPr lang="zh-TW" altLang="en-US" dirty="0"/>
            </a:p>
          </p:txBody>
        </p:sp>
        <p:sp>
          <p:nvSpPr>
            <p:cNvPr id="105" name="手繪多邊形: 圖案 282">
              <a:extLst>
                <a:ext uri="{FF2B5EF4-FFF2-40B4-BE49-F238E27FC236}">
                  <a16:creationId xmlns:a16="http://schemas.microsoft.com/office/drawing/2014/main" id="{37DEFD8B-863D-47CF-A5D0-4F9281D2E90C}"/>
                </a:ext>
              </a:extLst>
            </p:cNvPr>
            <p:cNvSpPr/>
            <p:nvPr/>
          </p:nvSpPr>
          <p:spPr>
            <a:xfrm rot="16200000">
              <a:off x="-16083899" y="-6320916"/>
              <a:ext cx="1952301" cy="2369235"/>
            </a:xfrm>
            <a:custGeom>
              <a:avLst/>
              <a:gdLst>
                <a:gd name="connsiteX0" fmla="*/ 0 w 3489960"/>
                <a:gd name="connsiteY0" fmla="*/ 0 h 1351280"/>
                <a:gd name="connsiteX1" fmla="*/ 1346200 w 3489960"/>
                <a:gd name="connsiteY1" fmla="*/ 15240 h 1351280"/>
                <a:gd name="connsiteX2" fmla="*/ 1737360 w 3489960"/>
                <a:gd name="connsiteY2" fmla="*/ 563880 h 1351280"/>
                <a:gd name="connsiteX3" fmla="*/ 2153920 w 3489960"/>
                <a:gd name="connsiteY3" fmla="*/ 20320 h 1351280"/>
                <a:gd name="connsiteX4" fmla="*/ 3489960 w 3489960"/>
                <a:gd name="connsiteY4" fmla="*/ 10160 h 1351280"/>
                <a:gd name="connsiteX5" fmla="*/ 2555240 w 3489960"/>
                <a:gd name="connsiteY5" fmla="*/ 1351280 h 1351280"/>
                <a:gd name="connsiteX6" fmla="*/ 929640 w 3489960"/>
                <a:gd name="connsiteY6" fmla="*/ 1351280 h 1351280"/>
                <a:gd name="connsiteX7" fmla="*/ 0 w 3489960"/>
                <a:gd name="connsiteY7" fmla="*/ 0 h 1351280"/>
                <a:gd name="connsiteX0" fmla="*/ 0 w 3489960"/>
                <a:gd name="connsiteY0" fmla="*/ 1043 h 1352323"/>
                <a:gd name="connsiteX1" fmla="*/ 1346202 w 3489960"/>
                <a:gd name="connsiteY1" fmla="*/ 0 h 1352323"/>
                <a:gd name="connsiteX2" fmla="*/ 1737360 w 3489960"/>
                <a:gd name="connsiteY2" fmla="*/ 564923 h 1352323"/>
                <a:gd name="connsiteX3" fmla="*/ 2153920 w 3489960"/>
                <a:gd name="connsiteY3" fmla="*/ 21363 h 1352323"/>
                <a:gd name="connsiteX4" fmla="*/ 3489960 w 3489960"/>
                <a:gd name="connsiteY4" fmla="*/ 11203 h 1352323"/>
                <a:gd name="connsiteX5" fmla="*/ 2555240 w 3489960"/>
                <a:gd name="connsiteY5" fmla="*/ 1352323 h 1352323"/>
                <a:gd name="connsiteX6" fmla="*/ 929640 w 3489960"/>
                <a:gd name="connsiteY6" fmla="*/ 1352323 h 1352323"/>
                <a:gd name="connsiteX7" fmla="*/ 0 w 3489960"/>
                <a:gd name="connsiteY7" fmla="*/ 1043 h 1352323"/>
                <a:gd name="connsiteX0" fmla="*/ 0 w 3489960"/>
                <a:gd name="connsiteY0" fmla="*/ 1043 h 1352323"/>
                <a:gd name="connsiteX1" fmla="*/ 1346202 w 3489960"/>
                <a:gd name="connsiteY1" fmla="*/ 0 h 1352323"/>
                <a:gd name="connsiteX2" fmla="*/ 1737360 w 3489960"/>
                <a:gd name="connsiteY2" fmla="*/ 564923 h 1352323"/>
                <a:gd name="connsiteX3" fmla="*/ 2153923 w 3489960"/>
                <a:gd name="connsiteY3" fmla="*/ 5080 h 1352323"/>
                <a:gd name="connsiteX4" fmla="*/ 3489960 w 3489960"/>
                <a:gd name="connsiteY4" fmla="*/ 11203 h 1352323"/>
                <a:gd name="connsiteX5" fmla="*/ 2555240 w 3489960"/>
                <a:gd name="connsiteY5" fmla="*/ 1352323 h 1352323"/>
                <a:gd name="connsiteX6" fmla="*/ 929640 w 3489960"/>
                <a:gd name="connsiteY6" fmla="*/ 1352323 h 1352323"/>
                <a:gd name="connsiteX7" fmla="*/ 0 w 3489960"/>
                <a:gd name="connsiteY7" fmla="*/ 1043 h 135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9960" h="1352323">
                  <a:moveTo>
                    <a:pt x="0" y="1043"/>
                  </a:moveTo>
                  <a:lnTo>
                    <a:pt x="1346202" y="0"/>
                  </a:lnTo>
                  <a:lnTo>
                    <a:pt x="1737360" y="564923"/>
                  </a:lnTo>
                  <a:lnTo>
                    <a:pt x="2153923" y="5080"/>
                  </a:lnTo>
                  <a:lnTo>
                    <a:pt x="3489960" y="11203"/>
                  </a:lnTo>
                  <a:lnTo>
                    <a:pt x="2555240" y="1352323"/>
                  </a:lnTo>
                  <a:lnTo>
                    <a:pt x="929640" y="1352323"/>
                  </a:lnTo>
                  <a:lnTo>
                    <a:pt x="0" y="1043"/>
                  </a:lnTo>
                  <a:close/>
                </a:path>
              </a:pathLst>
            </a:cu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4000" b="1" dirty="0"/>
                <a:t>    </a:t>
              </a:r>
            </a:p>
            <a:p>
              <a:pPr algn="ctr"/>
              <a:endParaRPr lang="en-US" altLang="zh-TW" sz="4000" b="1" dirty="0"/>
            </a:p>
            <a:p>
              <a:pPr algn="ctr"/>
              <a:r>
                <a:rPr lang="en-US" altLang="zh-TW" sz="4000" b="1" dirty="0"/>
                <a:t>Multiplier</a:t>
              </a:r>
            </a:p>
          </p:txBody>
        </p:sp>
        <p:sp>
          <p:nvSpPr>
            <p:cNvPr id="106" name="橢圓 105"/>
            <p:cNvSpPr/>
            <p:nvPr/>
          </p:nvSpPr>
          <p:spPr>
            <a:xfrm>
              <a:off x="-7635970" y="-4885938"/>
              <a:ext cx="1781254" cy="178347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/>
                <a:t>Mulctl</a:t>
              </a:r>
              <a:endParaRPr lang="zh-TW" altLang="en-US" b="1" dirty="0"/>
            </a:p>
          </p:txBody>
        </p:sp>
        <p:cxnSp>
          <p:nvCxnSpPr>
            <p:cNvPr id="107" name="直線單箭頭接點 68"/>
            <p:cNvCxnSpPr/>
            <p:nvPr/>
          </p:nvCxnSpPr>
          <p:spPr>
            <a:xfrm rot="5400000" flipH="1" flipV="1">
              <a:off x="-17566259" y="-2996170"/>
              <a:ext cx="10558902" cy="9441330"/>
            </a:xfrm>
            <a:prstGeom prst="bentConnector3">
              <a:avLst>
                <a:gd name="adj1" fmla="val 99939"/>
              </a:avLst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-19215658" y="9283834"/>
              <a:ext cx="18483204" cy="2371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108"/>
            <p:cNvSpPr txBox="1"/>
            <p:nvPr/>
          </p:nvSpPr>
          <p:spPr>
            <a:xfrm>
              <a:off x="-16775196" y="3224942"/>
              <a:ext cx="130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Instr</a:t>
              </a:r>
              <a:r>
                <a:rPr lang="en-US" altLang="zh-TW" dirty="0" smtClean="0"/>
                <a:t>[15:11]</a:t>
              </a:r>
              <a:endParaRPr lang="zh-TW" altLang="en-US" dirty="0"/>
            </a:p>
          </p:txBody>
        </p:sp>
        <p:cxnSp>
          <p:nvCxnSpPr>
            <p:cNvPr id="110" name="直線接點 109"/>
            <p:cNvCxnSpPr/>
            <p:nvPr/>
          </p:nvCxnSpPr>
          <p:spPr>
            <a:xfrm flipH="1">
              <a:off x="-19215658" y="5057490"/>
              <a:ext cx="11715" cy="4250063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>
              <a:off x="-19215658" y="6994368"/>
              <a:ext cx="217912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/>
            <p:cNvSpPr txBox="1"/>
            <p:nvPr/>
          </p:nvSpPr>
          <p:spPr>
            <a:xfrm>
              <a:off x="-18735070" y="6546579"/>
              <a:ext cx="1046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Instr</a:t>
              </a:r>
              <a:r>
                <a:rPr lang="en-US" altLang="zh-TW" dirty="0" smtClean="0"/>
                <a:t>[5:0]</a:t>
              </a:r>
              <a:endParaRPr lang="zh-TW" altLang="en-US" dirty="0"/>
            </a:p>
          </p:txBody>
        </p:sp>
        <p:cxnSp>
          <p:nvCxnSpPr>
            <p:cNvPr id="113" name="直線單箭頭接點 120"/>
            <p:cNvCxnSpPr>
              <a:endCxn id="42" idx="2"/>
            </p:cNvCxnSpPr>
            <p:nvPr/>
          </p:nvCxnSpPr>
          <p:spPr>
            <a:xfrm rot="10800000">
              <a:off x="-10110074" y="4649965"/>
              <a:ext cx="7348334" cy="743786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-2741815" y="5422579"/>
              <a:ext cx="47785" cy="6174439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114"/>
            <p:cNvSpPr txBox="1"/>
            <p:nvPr/>
          </p:nvSpPr>
          <p:spPr>
            <a:xfrm>
              <a:off x="-8277022" y="4964517"/>
              <a:ext cx="16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RegWrite_out4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-11765732" y="1982252"/>
              <a:ext cx="350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rs</a:t>
              </a:r>
              <a:endParaRPr lang="zh-TW" altLang="en-US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-11750748" y="2515290"/>
              <a:ext cx="43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rt</a:t>
              </a:r>
              <a:endParaRPr lang="zh-TW" altLang="en-US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-12532812" y="3544842"/>
              <a:ext cx="160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rfile_wn_out2</a:t>
              </a:r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-12033611" y="4009253"/>
              <a:ext cx="956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rfile_wd</a:t>
              </a:r>
              <a:endParaRPr lang="zh-TW" altLang="en-US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-8775479" y="2277058"/>
              <a:ext cx="114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rfile_rd1</a:t>
              </a:r>
              <a:endParaRPr lang="zh-TW" altLang="en-US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-8722515" y="3281533"/>
              <a:ext cx="1144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rfile_rd2</a:t>
              </a:r>
              <a:endParaRPr lang="zh-TW" altLang="en-US" dirty="0"/>
            </a:p>
          </p:txBody>
        </p:sp>
        <p:cxnSp>
          <p:nvCxnSpPr>
            <p:cNvPr id="122" name="直線接點 121"/>
            <p:cNvCxnSpPr>
              <a:stCxn id="60" idx="6"/>
            </p:cNvCxnSpPr>
            <p:nvPr/>
          </p:nvCxnSpPr>
          <p:spPr>
            <a:xfrm>
              <a:off x="-7054032" y="3268732"/>
              <a:ext cx="224575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59"/>
            <p:cNvCxnSpPr/>
            <p:nvPr/>
          </p:nvCxnSpPr>
          <p:spPr>
            <a:xfrm rot="16200000" flipV="1">
              <a:off x="-9996198" y="-1919185"/>
              <a:ext cx="10120633" cy="255204"/>
            </a:xfrm>
            <a:prstGeom prst="bentConnector3">
              <a:avLst>
                <a:gd name="adj1" fmla="val 94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63"/>
            <p:cNvCxnSpPr/>
            <p:nvPr/>
          </p:nvCxnSpPr>
          <p:spPr>
            <a:xfrm rot="16200000" flipV="1">
              <a:off x="-7918619" y="-4318784"/>
              <a:ext cx="5183387" cy="1171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/>
            <p:cNvSpPr txBox="1"/>
            <p:nvPr/>
          </p:nvSpPr>
          <p:spPr>
            <a:xfrm>
              <a:off x="-6273292" y="-6488894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Branch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126" name="直線單箭頭接點 125"/>
            <p:cNvCxnSpPr>
              <a:stCxn id="93" idx="1"/>
              <a:endCxn id="19" idx="0"/>
            </p:cNvCxnSpPr>
            <p:nvPr/>
          </p:nvCxnSpPr>
          <p:spPr>
            <a:xfrm rot="16200000" flipH="1" flipV="1">
              <a:off x="-24305267" y="-15054306"/>
              <a:ext cx="11304208" cy="26815620"/>
            </a:xfrm>
            <a:prstGeom prst="bentConnector3">
              <a:avLst>
                <a:gd name="adj1" fmla="val -220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/>
            <p:cNvSpPr txBox="1"/>
            <p:nvPr/>
          </p:nvSpPr>
          <p:spPr>
            <a:xfrm>
              <a:off x="-6113557" y="-7968387"/>
              <a:ext cx="70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PCSrc</a:t>
              </a:r>
              <a:endParaRPr lang="zh-TW" altLang="en-US" dirty="0"/>
            </a:p>
          </p:txBody>
        </p:sp>
        <p:cxnSp>
          <p:nvCxnSpPr>
            <p:cNvPr id="128" name="直線單箭頭接點 184"/>
            <p:cNvCxnSpPr/>
            <p:nvPr/>
          </p:nvCxnSpPr>
          <p:spPr>
            <a:xfrm rot="5400000" flipH="1" flipV="1">
              <a:off x="-20663084" y="-1925591"/>
              <a:ext cx="8293414" cy="481217"/>
            </a:xfrm>
            <a:prstGeom prst="bentConnector3">
              <a:avLst>
                <a:gd name="adj1" fmla="val 99983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90"/>
            <p:cNvCxnSpPr/>
            <p:nvPr/>
          </p:nvCxnSpPr>
          <p:spPr>
            <a:xfrm rot="5400000" flipH="1" flipV="1">
              <a:off x="-20119852" y="-1054415"/>
              <a:ext cx="7444598" cy="227856"/>
            </a:xfrm>
            <a:prstGeom prst="bentConnector3">
              <a:avLst>
                <a:gd name="adj1" fmla="val 99950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210"/>
            <p:cNvCxnSpPr/>
            <p:nvPr/>
          </p:nvCxnSpPr>
          <p:spPr>
            <a:xfrm rot="5400000" flipH="1" flipV="1">
              <a:off x="-17185825" y="-5666698"/>
              <a:ext cx="2278676" cy="1944812"/>
            </a:xfrm>
            <a:prstGeom prst="bentConnector3">
              <a:avLst>
                <a:gd name="adj1" fmla="val 126244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232"/>
            <p:cNvCxnSpPr/>
            <p:nvPr/>
          </p:nvCxnSpPr>
          <p:spPr>
            <a:xfrm>
              <a:off x="-25018951" y="-7959805"/>
              <a:ext cx="17658890" cy="3354278"/>
            </a:xfrm>
            <a:prstGeom prst="bentConnector3">
              <a:avLst>
                <a:gd name="adj1" fmla="val 97466"/>
              </a:avLst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237"/>
            <p:cNvCxnSpPr>
              <a:stCxn id="3" idx="0"/>
              <a:endCxn id="106" idx="0"/>
            </p:cNvCxnSpPr>
            <p:nvPr/>
          </p:nvCxnSpPr>
          <p:spPr>
            <a:xfrm rot="5400000" flipH="1" flipV="1">
              <a:off x="-23275977" y="-12649004"/>
              <a:ext cx="8767567" cy="24293701"/>
            </a:xfrm>
            <a:prstGeom prst="bentConnector3">
              <a:avLst>
                <a:gd name="adj1" fmla="val 143238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rot="5400000">
              <a:off x="-31285372" y="-6483766"/>
              <a:ext cx="10470367" cy="10260420"/>
            </a:xfrm>
            <a:prstGeom prst="bentConnector3">
              <a:avLst>
                <a:gd name="adj1" fmla="val 1058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 rot="5400000">
              <a:off x="-25223351" y="-3681386"/>
              <a:ext cx="6137539" cy="2407011"/>
            </a:xfrm>
            <a:prstGeom prst="bentConnector3">
              <a:avLst>
                <a:gd name="adj1" fmla="val -282"/>
              </a:avLst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/>
            <p:cNvSpPr txBox="1"/>
            <p:nvPr/>
          </p:nvSpPr>
          <p:spPr>
            <a:xfrm>
              <a:off x="-23342743" y="-6950714"/>
              <a:ext cx="948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1"/>
                  </a:solidFill>
                </a:rPr>
                <a:t>PCWrite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-22797465" y="-5976887"/>
              <a:ext cx="11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IF/</a:t>
              </a:r>
              <a:r>
                <a:rPr lang="en-US" altLang="zh-TW" dirty="0" err="1">
                  <a:solidFill>
                    <a:schemeClr val="accent1"/>
                  </a:solidFill>
                </a:rPr>
                <a:t>IDWrite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文字方塊 136"/>
            <p:cNvSpPr txBox="1"/>
            <p:nvPr/>
          </p:nvSpPr>
          <p:spPr>
            <a:xfrm>
              <a:off x="-10757972" y="-815881"/>
              <a:ext cx="681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b</a:t>
              </a:r>
              <a:r>
                <a:rPr lang="en-US" altLang="zh-TW" dirty="0" err="1" smtClean="0"/>
                <a:t>_tgt</a:t>
              </a:r>
              <a:endParaRPr lang="zh-TW" altLang="en-US" dirty="0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-21764078" y="-53807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p</a:t>
              </a:r>
              <a:r>
                <a:rPr lang="en-US" altLang="zh-TW" dirty="0" err="1" smtClean="0"/>
                <a:t>c_incr</a:t>
              </a:r>
              <a:endParaRPr lang="zh-TW" altLang="en-US" dirty="0"/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-12542340" y="-1226823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b_offset</a:t>
              </a:r>
              <a:endParaRPr lang="en-US" altLang="zh-TW" dirty="0" smtClean="0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-20019155" y="-2798059"/>
              <a:ext cx="2328185" cy="231066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 smtClean="0"/>
                <a:t>multu</a:t>
              </a:r>
              <a:endParaRPr lang="zh-TW" altLang="en-US" b="1" dirty="0"/>
            </a:p>
          </p:txBody>
        </p:sp>
        <p:cxnSp>
          <p:nvCxnSpPr>
            <p:cNvPr id="141" name="直線單箭頭接點 140"/>
            <p:cNvCxnSpPr>
              <a:endCxn id="140" idx="6"/>
            </p:cNvCxnSpPr>
            <p:nvPr/>
          </p:nvCxnSpPr>
          <p:spPr>
            <a:xfrm flipH="1">
              <a:off x="-17690970" y="-1644036"/>
              <a:ext cx="681477" cy="13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280"/>
            <p:cNvCxnSpPr>
              <a:stCxn id="140" idx="7"/>
              <a:endCxn id="86" idx="1"/>
            </p:cNvCxnSpPr>
            <p:nvPr/>
          </p:nvCxnSpPr>
          <p:spPr>
            <a:xfrm rot="5400000" flipH="1" flipV="1">
              <a:off x="-11305611" y="-9296403"/>
              <a:ext cx="110418" cy="13563047"/>
            </a:xfrm>
            <a:prstGeom prst="bentConnector3">
              <a:avLst>
                <a:gd name="adj1" fmla="val 2081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字方塊 142"/>
            <p:cNvSpPr txBox="1"/>
            <p:nvPr/>
          </p:nvSpPr>
          <p:spPr>
            <a:xfrm>
              <a:off x="-15855132" y="-310246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Ans</a:t>
              </a:r>
              <a:endParaRPr lang="zh-TW" altLang="en-US" dirty="0"/>
            </a:p>
          </p:txBody>
        </p:sp>
        <p:cxnSp>
          <p:nvCxnSpPr>
            <p:cNvPr id="144" name="直線接點 317"/>
            <p:cNvCxnSpPr/>
            <p:nvPr/>
          </p:nvCxnSpPr>
          <p:spPr>
            <a:xfrm rot="10800000">
              <a:off x="-14869219" y="-6235070"/>
              <a:ext cx="7815190" cy="1349133"/>
            </a:xfrm>
            <a:prstGeom prst="bentConnector3">
              <a:avLst>
                <a:gd name="adj1" fmla="val -376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>
              <a:off x="-14830385" y="-6239656"/>
              <a:ext cx="8083" cy="50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328"/>
            <p:cNvCxnSpPr/>
            <p:nvPr/>
          </p:nvCxnSpPr>
          <p:spPr>
            <a:xfrm rot="10800000">
              <a:off x="-14502238" y="-6084383"/>
              <a:ext cx="7229288" cy="1318863"/>
            </a:xfrm>
            <a:prstGeom prst="bentConnector3">
              <a:avLst>
                <a:gd name="adj1" fmla="val -594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/>
            <p:nvPr/>
          </p:nvCxnSpPr>
          <p:spPr>
            <a:xfrm>
              <a:off x="-14502241" y="-6112449"/>
              <a:ext cx="0" cy="443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字方塊 147"/>
            <p:cNvSpPr txBox="1"/>
            <p:nvPr/>
          </p:nvSpPr>
          <p:spPr>
            <a:xfrm>
              <a:off x="-14083482" y="-6606341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MulSignal</a:t>
              </a:r>
              <a:endParaRPr lang="zh-TW" altLang="en-US" dirty="0"/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-13924622" y="-6011347"/>
              <a:ext cx="796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Mulrst</a:t>
              </a:r>
              <a:endParaRPr lang="zh-TW" altLang="en-US" dirty="0"/>
            </a:p>
          </p:txBody>
        </p:sp>
        <p:cxnSp>
          <p:nvCxnSpPr>
            <p:cNvPr id="150" name="直線單箭頭接點 8"/>
            <p:cNvCxnSpPr>
              <a:stCxn id="46" idx="0"/>
              <a:endCxn id="86" idx="0"/>
            </p:cNvCxnSpPr>
            <p:nvPr/>
          </p:nvCxnSpPr>
          <p:spPr>
            <a:xfrm rot="16200000" flipH="1">
              <a:off x="-13655747" y="-12486021"/>
              <a:ext cx="3968985" cy="15115987"/>
            </a:xfrm>
            <a:prstGeom prst="bentConnector3">
              <a:avLst>
                <a:gd name="adj1" fmla="val -37118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字方塊 150"/>
            <p:cNvSpPr txBox="1"/>
            <p:nvPr/>
          </p:nvSpPr>
          <p:spPr>
            <a:xfrm>
              <a:off x="-3972663" y="-3648842"/>
              <a:ext cx="143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1"/>
                  </a:solidFill>
                </a:rPr>
                <a:t>hmcontrol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FFA59E37-2B03-42B3-8CF2-9384DC43BBDE}"/>
                </a:ext>
              </a:extLst>
            </p:cNvPr>
            <p:cNvSpPr/>
            <p:nvPr/>
          </p:nvSpPr>
          <p:spPr>
            <a:xfrm>
              <a:off x="-13322211" y="-5109325"/>
              <a:ext cx="3161089" cy="53692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b="1" dirty="0"/>
                <a:t>Hi          Lo</a:t>
              </a:r>
              <a:endParaRPr lang="zh-TW" altLang="en-US" sz="5400" b="1" dirty="0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-11778795" y="-5108291"/>
              <a:ext cx="0" cy="5369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39"/>
            <p:cNvCxnSpPr>
              <a:endCxn id="152" idx="1"/>
            </p:cNvCxnSpPr>
            <p:nvPr/>
          </p:nvCxnSpPr>
          <p:spPr>
            <a:xfrm>
              <a:off x="-13902103" y="-5109325"/>
              <a:ext cx="579892" cy="26846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-11999581" y="-6229858"/>
              <a:ext cx="15924" cy="10996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50"/>
            <p:cNvCxnSpPr/>
            <p:nvPr/>
          </p:nvCxnSpPr>
          <p:spPr>
            <a:xfrm>
              <a:off x="-10990518" y="-4548191"/>
              <a:ext cx="10258063" cy="5817174"/>
            </a:xfrm>
            <a:prstGeom prst="bentConnector3">
              <a:avLst>
                <a:gd name="adj1" fmla="val 23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54"/>
            <p:cNvCxnSpPr/>
            <p:nvPr/>
          </p:nvCxnSpPr>
          <p:spPr>
            <a:xfrm>
              <a:off x="-12654732" y="-4020031"/>
              <a:ext cx="11922277" cy="5764485"/>
            </a:xfrm>
            <a:prstGeom prst="bentConnector3">
              <a:avLst>
                <a:gd name="adj1" fmla="val -905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-1407612" y="90843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-1407612" y="137757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hi</a:t>
              </a:r>
              <a:endParaRPr lang="zh-TW" altLang="en-US" dirty="0"/>
            </a:p>
          </p:txBody>
        </p:sp>
        <p:cxnSp>
          <p:nvCxnSpPr>
            <p:cNvPr id="160" name="直線接點 159"/>
            <p:cNvCxnSpPr/>
            <p:nvPr/>
          </p:nvCxnSpPr>
          <p:spPr>
            <a:xfrm flipH="1">
              <a:off x="-12654732" y="-4549172"/>
              <a:ext cx="4328" cy="55497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17768506" y="-1063488"/>
              <a:ext cx="1096567" cy="121227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EX/MEM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7741737" y="-2866312"/>
              <a:ext cx="1123336" cy="90141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2"/>
                  </a:solidFill>
                </a:rPr>
                <a:t>WB</a:t>
              </a:r>
              <a:endParaRPr lang="zh-TW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7753065" y="-1964900"/>
              <a:ext cx="1112008" cy="90141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accent2"/>
                  </a:solidFill>
                </a:rPr>
                <a:t>M</a:t>
              </a:r>
              <a:endParaRPr lang="zh-TW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79" name="橢圓 178"/>
            <p:cNvSpPr/>
            <p:nvPr/>
          </p:nvSpPr>
          <p:spPr>
            <a:xfrm>
              <a:off x="7173530" y="-171478"/>
              <a:ext cx="1225550" cy="21971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MUX3</a:t>
              </a:r>
              <a:endParaRPr lang="zh-TW" altLang="en-US" b="1" dirty="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7158090" y="4185075"/>
              <a:ext cx="1225550" cy="21971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MUX2</a:t>
              </a:r>
              <a:endParaRPr lang="zh-TW" altLang="en-US" b="1" dirty="0"/>
            </a:p>
          </p:txBody>
        </p:sp>
        <p:sp>
          <p:nvSpPr>
            <p:cNvPr id="181" name="橢圓 180"/>
            <p:cNvSpPr/>
            <p:nvPr/>
          </p:nvSpPr>
          <p:spPr>
            <a:xfrm>
              <a:off x="3043722" y="4185075"/>
              <a:ext cx="1225550" cy="21971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MUX3</a:t>
              </a:r>
              <a:endParaRPr lang="zh-TW" altLang="en-US" b="1" dirty="0"/>
            </a:p>
          </p:txBody>
        </p:sp>
        <p:cxnSp>
          <p:nvCxnSpPr>
            <p:cNvPr id="182" name="直線單箭頭接點 181"/>
            <p:cNvCxnSpPr/>
            <p:nvPr/>
          </p:nvCxnSpPr>
          <p:spPr>
            <a:xfrm flipV="1">
              <a:off x="224323" y="4997875"/>
              <a:ext cx="2819399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6"/>
            <p:cNvCxnSpPr/>
            <p:nvPr/>
          </p:nvCxnSpPr>
          <p:spPr>
            <a:xfrm flipV="1">
              <a:off x="209853" y="6298566"/>
              <a:ext cx="7369788" cy="211893"/>
            </a:xfrm>
            <a:prstGeom prst="bentConnector3">
              <a:avLst>
                <a:gd name="adj1" fmla="val 839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字方塊 183"/>
            <p:cNvSpPr txBox="1"/>
            <p:nvPr/>
          </p:nvSpPr>
          <p:spPr>
            <a:xfrm>
              <a:off x="595797" y="4606611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rfile_rd2_out</a:t>
              </a:r>
              <a:endParaRPr lang="zh-TW" altLang="en-US" dirty="0"/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506768" y="6101271"/>
              <a:ext cx="2040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extend_immed_out</a:t>
              </a:r>
              <a:endParaRPr lang="zh-TW" altLang="en-US" dirty="0"/>
            </a:p>
          </p:txBody>
        </p:sp>
        <p:cxnSp>
          <p:nvCxnSpPr>
            <p:cNvPr id="186" name="直線單箭頭接點 185"/>
            <p:cNvCxnSpPr>
              <a:stCxn id="181" idx="7"/>
              <a:endCxn id="180" idx="1"/>
            </p:cNvCxnSpPr>
            <p:nvPr/>
          </p:nvCxnSpPr>
          <p:spPr>
            <a:xfrm>
              <a:off x="4089794" y="4506833"/>
              <a:ext cx="32477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文字方塊 186"/>
            <p:cNvSpPr txBox="1"/>
            <p:nvPr/>
          </p:nvSpPr>
          <p:spPr>
            <a:xfrm>
              <a:off x="8811618" y="487001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alub</a:t>
              </a:r>
              <a:endParaRPr lang="zh-TW" altLang="en-US" dirty="0"/>
            </a:p>
          </p:txBody>
        </p:sp>
        <p:cxnSp>
          <p:nvCxnSpPr>
            <p:cNvPr id="188" name="直線單箭頭接點 187"/>
            <p:cNvCxnSpPr>
              <a:endCxn id="179" idx="1"/>
            </p:cNvCxnSpPr>
            <p:nvPr/>
          </p:nvCxnSpPr>
          <p:spPr>
            <a:xfrm flipV="1">
              <a:off x="255205" y="150280"/>
              <a:ext cx="7097803" cy="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33"/>
            <p:cNvCxnSpPr>
              <a:endCxn id="179" idx="2"/>
            </p:cNvCxnSpPr>
            <p:nvPr/>
          </p:nvCxnSpPr>
          <p:spPr>
            <a:xfrm rot="5400000" flipH="1" flipV="1">
              <a:off x="529594" y="5577357"/>
              <a:ext cx="11294220" cy="1993651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單箭頭接點 189"/>
            <p:cNvCxnSpPr/>
            <p:nvPr/>
          </p:nvCxnSpPr>
          <p:spPr>
            <a:xfrm flipH="1">
              <a:off x="4278162" y="5045964"/>
              <a:ext cx="902528" cy="87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45"/>
            <p:cNvCxnSpPr/>
            <p:nvPr/>
          </p:nvCxnSpPr>
          <p:spPr>
            <a:xfrm rot="5400000" flipH="1" flipV="1">
              <a:off x="2229011" y="5263526"/>
              <a:ext cx="8724042" cy="1493069"/>
            </a:xfrm>
            <a:prstGeom prst="bentConnector3">
              <a:avLst>
                <a:gd name="adj1" fmla="val 999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/>
            <p:nvPr/>
          </p:nvCxnSpPr>
          <p:spPr>
            <a:xfrm flipH="1">
              <a:off x="4242956" y="5444199"/>
              <a:ext cx="1598101" cy="64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文字方塊 192"/>
            <p:cNvSpPr txBox="1"/>
            <p:nvPr/>
          </p:nvSpPr>
          <p:spPr>
            <a:xfrm>
              <a:off x="595797" y="-338161"/>
              <a:ext cx="2076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rfile_rd1_out</a:t>
              </a:r>
              <a:endParaRPr lang="zh-TW" altLang="en-US" dirty="0"/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6106625" y="1294572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alu_out2</a:t>
              </a:r>
              <a:endParaRPr lang="zh-TW" altLang="en-US" dirty="0"/>
            </a:p>
          </p:txBody>
        </p:sp>
        <p:sp>
          <p:nvSpPr>
            <p:cNvPr id="197" name="文字方塊 196"/>
            <p:cNvSpPr txBox="1"/>
            <p:nvPr/>
          </p:nvSpPr>
          <p:spPr>
            <a:xfrm>
              <a:off x="4215599" y="5114605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alu_out2</a:t>
              </a:r>
              <a:endParaRPr lang="zh-TW" altLang="en-US" dirty="0"/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4216475" y="4644184"/>
              <a:ext cx="956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rfile_wd</a:t>
              </a:r>
              <a:endParaRPr lang="zh-TW" altLang="en-US" dirty="0"/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6106625" y="497710"/>
              <a:ext cx="956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rfile_wd</a:t>
              </a:r>
              <a:endParaRPr lang="zh-TW" altLang="en-US" dirty="0"/>
            </a:p>
          </p:txBody>
        </p:sp>
        <p:sp>
          <p:nvSpPr>
            <p:cNvPr id="200" name="橢圓 199"/>
            <p:cNvSpPr/>
            <p:nvPr/>
          </p:nvSpPr>
          <p:spPr>
            <a:xfrm>
              <a:off x="7158089" y="7206491"/>
              <a:ext cx="1243354" cy="2283395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MUX3</a:t>
              </a:r>
              <a:endParaRPr lang="zh-TW" altLang="en-US" b="1" dirty="0"/>
            </a:p>
          </p:txBody>
        </p:sp>
        <p:cxnSp>
          <p:nvCxnSpPr>
            <p:cNvPr id="201" name="直線單箭頭接點 200"/>
            <p:cNvCxnSpPr/>
            <p:nvPr/>
          </p:nvCxnSpPr>
          <p:spPr>
            <a:xfrm>
              <a:off x="224323" y="8019565"/>
              <a:ext cx="6949207" cy="6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單箭頭接點 201"/>
            <p:cNvCxnSpPr/>
            <p:nvPr/>
          </p:nvCxnSpPr>
          <p:spPr>
            <a:xfrm>
              <a:off x="4269272" y="8975650"/>
              <a:ext cx="2963556" cy="12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單箭頭接點 202"/>
            <p:cNvCxnSpPr/>
            <p:nvPr/>
          </p:nvCxnSpPr>
          <p:spPr>
            <a:xfrm>
              <a:off x="224323" y="8608416"/>
              <a:ext cx="6918324" cy="145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字方塊 203"/>
            <p:cNvSpPr txBox="1"/>
            <p:nvPr/>
          </p:nvSpPr>
          <p:spPr>
            <a:xfrm>
              <a:off x="3773863" y="8798987"/>
              <a:ext cx="179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31</a:t>
              </a:r>
              <a:endParaRPr lang="zh-TW" altLang="en-US" dirty="0"/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503097" y="7617785"/>
              <a:ext cx="167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rt2_out</a:t>
              </a:r>
              <a:endParaRPr lang="zh-TW" altLang="en-US" dirty="0"/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497907" y="8142482"/>
              <a:ext cx="1149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rd_out</a:t>
              </a:r>
              <a:endParaRPr lang="zh-TW" altLang="en-US" dirty="0"/>
            </a:p>
          </p:txBody>
        </p:sp>
        <p:sp>
          <p:nvSpPr>
            <p:cNvPr id="207" name="手繪多邊形: 圖案 270">
              <a:extLst>
                <a:ext uri="{FF2B5EF4-FFF2-40B4-BE49-F238E27FC236}">
                  <a16:creationId xmlns:a16="http://schemas.microsoft.com/office/drawing/2014/main" id="{DC31BD65-D499-4B6E-80BC-A1C9829C2605}"/>
                </a:ext>
              </a:extLst>
            </p:cNvPr>
            <p:cNvSpPr/>
            <p:nvPr/>
          </p:nvSpPr>
          <p:spPr>
            <a:xfrm rot="16200000">
              <a:off x="9793103" y="1810185"/>
              <a:ext cx="4057985" cy="1739269"/>
            </a:xfrm>
            <a:custGeom>
              <a:avLst/>
              <a:gdLst>
                <a:gd name="connsiteX0" fmla="*/ 0 w 3186260"/>
                <a:gd name="connsiteY0" fmla="*/ 9427 h 1545996"/>
                <a:gd name="connsiteX1" fmla="*/ 1272619 w 3186260"/>
                <a:gd name="connsiteY1" fmla="*/ 0 h 1545996"/>
                <a:gd name="connsiteX2" fmla="*/ 1593130 w 3186260"/>
                <a:gd name="connsiteY2" fmla="*/ 650449 h 1545996"/>
                <a:gd name="connsiteX3" fmla="*/ 1904215 w 3186260"/>
                <a:gd name="connsiteY3" fmla="*/ 9427 h 1545996"/>
                <a:gd name="connsiteX4" fmla="*/ 3186260 w 3186260"/>
                <a:gd name="connsiteY4" fmla="*/ 9427 h 1545996"/>
                <a:gd name="connsiteX5" fmla="*/ 2177592 w 3186260"/>
                <a:gd name="connsiteY5" fmla="*/ 1545996 h 1545996"/>
                <a:gd name="connsiteX6" fmla="*/ 904974 w 3186260"/>
                <a:gd name="connsiteY6" fmla="*/ 1536569 h 1545996"/>
                <a:gd name="connsiteX7" fmla="*/ 0 w 3186260"/>
                <a:gd name="connsiteY7" fmla="*/ 9427 h 1545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260" h="1545996">
                  <a:moveTo>
                    <a:pt x="0" y="9427"/>
                  </a:moveTo>
                  <a:lnTo>
                    <a:pt x="1272619" y="0"/>
                  </a:lnTo>
                  <a:lnTo>
                    <a:pt x="1593130" y="650449"/>
                  </a:lnTo>
                  <a:lnTo>
                    <a:pt x="1904215" y="9427"/>
                  </a:lnTo>
                  <a:lnTo>
                    <a:pt x="3186260" y="9427"/>
                  </a:lnTo>
                  <a:lnTo>
                    <a:pt x="2177592" y="1545996"/>
                  </a:lnTo>
                  <a:lnTo>
                    <a:pt x="904974" y="1536569"/>
                  </a:lnTo>
                  <a:lnTo>
                    <a:pt x="0" y="9427"/>
                  </a:lnTo>
                  <a:close/>
                </a:path>
              </a:pathLst>
            </a:cu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anchor="ctr"/>
            <a:lstStyle/>
            <a:p>
              <a:pPr algn="ctr">
                <a:defRPr/>
              </a:pPr>
              <a:r>
                <a:rPr lang="zh-TW" altLang="en-US" sz="2694" dirty="0"/>
                <a:t>         </a:t>
              </a:r>
              <a:r>
                <a:rPr lang="en-US" altLang="zh-TW" sz="4400" b="1" dirty="0"/>
                <a:t>ALU</a:t>
              </a:r>
              <a:endParaRPr lang="zh-TW" altLang="en-US" sz="2694" b="1" dirty="0"/>
            </a:p>
          </p:txBody>
        </p:sp>
        <p:cxnSp>
          <p:nvCxnSpPr>
            <p:cNvPr id="208" name="直線單箭頭接點 81"/>
            <p:cNvCxnSpPr>
              <a:stCxn id="179" idx="6"/>
            </p:cNvCxnSpPr>
            <p:nvPr/>
          </p:nvCxnSpPr>
          <p:spPr>
            <a:xfrm>
              <a:off x="8399080" y="927072"/>
              <a:ext cx="2568821" cy="552166"/>
            </a:xfrm>
            <a:prstGeom prst="bentConnector3">
              <a:avLst>
                <a:gd name="adj1" fmla="val 2508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單箭頭接點 85"/>
            <p:cNvCxnSpPr>
              <a:stCxn id="180" idx="6"/>
            </p:cNvCxnSpPr>
            <p:nvPr/>
          </p:nvCxnSpPr>
          <p:spPr>
            <a:xfrm flipV="1">
              <a:off x="8383640" y="3885665"/>
              <a:ext cx="2568821" cy="1397960"/>
            </a:xfrm>
            <a:prstGeom prst="bentConnector3">
              <a:avLst>
                <a:gd name="adj1" fmla="val 7491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橢圓 209"/>
            <p:cNvSpPr/>
            <p:nvPr/>
          </p:nvSpPr>
          <p:spPr>
            <a:xfrm>
              <a:off x="14609280" y="31171"/>
              <a:ext cx="1645920" cy="3579761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MUX3</a:t>
              </a:r>
              <a:endParaRPr lang="zh-TW" altLang="en-US" b="1" dirty="0"/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9390771" y="1018488"/>
              <a:ext cx="128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muxA_out</a:t>
              </a:r>
              <a:endParaRPr lang="zh-TW" altLang="en-US" dirty="0"/>
            </a:p>
          </p:txBody>
        </p:sp>
        <p:sp>
          <p:nvSpPr>
            <p:cNvPr id="212" name="文字方塊 211"/>
            <p:cNvSpPr txBox="1"/>
            <p:nvPr/>
          </p:nvSpPr>
          <p:spPr>
            <a:xfrm>
              <a:off x="6251340" y="4028545"/>
              <a:ext cx="1410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muxB_out</a:t>
              </a:r>
              <a:endParaRPr lang="zh-TW" altLang="en-US" dirty="0"/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13229394" y="2407619"/>
              <a:ext cx="1908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a</a:t>
              </a:r>
              <a:r>
                <a:rPr lang="en-US" altLang="zh-TW" dirty="0" err="1" smtClean="0"/>
                <a:t>lu_out</a:t>
              </a:r>
              <a:endParaRPr lang="zh-TW" altLang="en-US" dirty="0"/>
            </a:p>
          </p:txBody>
        </p:sp>
        <p:sp>
          <p:nvSpPr>
            <p:cNvPr id="214" name="圓角矩形 213"/>
            <p:cNvSpPr/>
            <p:nvPr/>
          </p:nvSpPr>
          <p:spPr>
            <a:xfrm>
              <a:off x="11145254" y="8432493"/>
              <a:ext cx="3596640" cy="195493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</a:rPr>
                <a:t>Forwarding</a:t>
              </a: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</a:rPr>
                <a:t>Unit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15" name="直線接點 214"/>
            <p:cNvCxnSpPr/>
            <p:nvPr/>
          </p:nvCxnSpPr>
          <p:spPr>
            <a:xfrm>
              <a:off x="9753519" y="9007306"/>
              <a:ext cx="1391735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單箭頭接點 112"/>
            <p:cNvCxnSpPr>
              <a:endCxn id="179" idx="4"/>
            </p:cNvCxnSpPr>
            <p:nvPr/>
          </p:nvCxnSpPr>
          <p:spPr>
            <a:xfrm rot="16200000" flipV="1">
              <a:off x="5288421" y="4523506"/>
              <a:ext cx="6981684" cy="1985916"/>
            </a:xfrm>
            <a:prstGeom prst="bentConnector3">
              <a:avLst>
                <a:gd name="adj1" fmla="val 88418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字方塊 216"/>
            <p:cNvSpPr txBox="1"/>
            <p:nvPr/>
          </p:nvSpPr>
          <p:spPr>
            <a:xfrm>
              <a:off x="8214594" y="2401645"/>
              <a:ext cx="147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1"/>
                  </a:solidFill>
                </a:rPr>
                <a:t>forwardA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18" name="直線接點 217"/>
            <p:cNvCxnSpPr/>
            <p:nvPr/>
          </p:nvCxnSpPr>
          <p:spPr>
            <a:xfrm flipH="1" flipV="1">
              <a:off x="9562447" y="9240977"/>
              <a:ext cx="1601183" cy="76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單箭頭接點 124"/>
            <p:cNvCxnSpPr>
              <a:endCxn id="180" idx="4"/>
            </p:cNvCxnSpPr>
            <p:nvPr/>
          </p:nvCxnSpPr>
          <p:spPr>
            <a:xfrm rot="16200000" flipV="1">
              <a:off x="7242721" y="6910319"/>
              <a:ext cx="2866420" cy="1810132"/>
            </a:xfrm>
            <a:prstGeom prst="bentConnector3">
              <a:avLst>
                <a:gd name="adj1" fmla="val 8402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字方塊 219"/>
            <p:cNvSpPr txBox="1"/>
            <p:nvPr/>
          </p:nvSpPr>
          <p:spPr>
            <a:xfrm>
              <a:off x="8115425" y="6392411"/>
              <a:ext cx="129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1"/>
                  </a:solidFill>
                </a:rPr>
                <a:t>forwardB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1" name="直線接點 220"/>
            <p:cNvCxnSpPr/>
            <p:nvPr/>
          </p:nvCxnSpPr>
          <p:spPr>
            <a:xfrm>
              <a:off x="224323" y="6898722"/>
              <a:ext cx="2036221" cy="11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145"/>
            <p:cNvCxnSpPr/>
            <p:nvPr/>
          </p:nvCxnSpPr>
          <p:spPr>
            <a:xfrm>
              <a:off x="2260544" y="6898722"/>
              <a:ext cx="8903086" cy="2773680"/>
            </a:xfrm>
            <a:prstGeom prst="bentConnector3">
              <a:avLst>
                <a:gd name="adj1" fmla="val 1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269150" y="7206491"/>
              <a:ext cx="17017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152"/>
            <p:cNvCxnSpPr/>
            <p:nvPr/>
          </p:nvCxnSpPr>
          <p:spPr>
            <a:xfrm>
              <a:off x="1895238" y="7206491"/>
              <a:ext cx="9265457" cy="2874776"/>
            </a:xfrm>
            <a:prstGeom prst="bentConnector3">
              <a:avLst>
                <a:gd name="adj1" fmla="val 98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字方塊 224"/>
            <p:cNvSpPr txBox="1"/>
            <p:nvPr/>
          </p:nvSpPr>
          <p:spPr>
            <a:xfrm>
              <a:off x="500537" y="6474544"/>
              <a:ext cx="1149866" cy="379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rs_out</a:t>
              </a:r>
              <a:endParaRPr lang="zh-TW" altLang="en-US" dirty="0"/>
            </a:p>
          </p:txBody>
        </p:sp>
        <p:sp>
          <p:nvSpPr>
            <p:cNvPr id="226" name="文字方塊 225"/>
            <p:cNvSpPr txBox="1"/>
            <p:nvPr/>
          </p:nvSpPr>
          <p:spPr>
            <a:xfrm>
              <a:off x="504160" y="6898722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</a:t>
              </a:r>
              <a:r>
                <a:rPr lang="en-US" altLang="zh-TW" dirty="0" smtClean="0"/>
                <a:t>t1_out</a:t>
              </a:r>
              <a:endParaRPr lang="zh-TW" altLang="en-US" dirty="0"/>
            </a:p>
          </p:txBody>
        </p:sp>
        <p:sp>
          <p:nvSpPr>
            <p:cNvPr id="227" name="橢圓 226"/>
            <p:cNvSpPr/>
            <p:nvPr/>
          </p:nvSpPr>
          <p:spPr>
            <a:xfrm>
              <a:off x="13254281" y="5316507"/>
              <a:ext cx="2346960" cy="2316073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ALU</a:t>
              </a:r>
            </a:p>
            <a:p>
              <a:pPr algn="ctr"/>
              <a:r>
                <a:rPr lang="en-US" altLang="zh-TW" b="1" dirty="0" smtClean="0"/>
                <a:t>Control</a:t>
              </a:r>
              <a:endParaRPr lang="zh-TW" altLang="en-US" b="1" dirty="0"/>
            </a:p>
          </p:txBody>
        </p:sp>
        <p:cxnSp>
          <p:nvCxnSpPr>
            <p:cNvPr id="228" name="直線單箭頭接點 175"/>
            <p:cNvCxnSpPr>
              <a:endCxn id="181" idx="0"/>
            </p:cNvCxnSpPr>
            <p:nvPr/>
          </p:nvCxnSpPr>
          <p:spPr>
            <a:xfrm rot="16200000" flipH="1">
              <a:off x="-764226" y="-235649"/>
              <a:ext cx="5409273" cy="3432174"/>
            </a:xfrm>
            <a:prstGeom prst="bentConnector3">
              <a:avLst>
                <a:gd name="adj1" fmla="val 41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文字方塊 228"/>
            <p:cNvSpPr txBox="1"/>
            <p:nvPr/>
          </p:nvSpPr>
          <p:spPr>
            <a:xfrm>
              <a:off x="209853" y="-1513897"/>
              <a:ext cx="1667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ALUSrc_out2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30" name="直線接點 229"/>
            <p:cNvCxnSpPr/>
            <p:nvPr/>
          </p:nvCxnSpPr>
          <p:spPr>
            <a:xfrm flipV="1">
              <a:off x="239764" y="-1461644"/>
              <a:ext cx="4366616" cy="205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字方塊 230"/>
            <p:cNvSpPr txBox="1"/>
            <p:nvPr/>
          </p:nvSpPr>
          <p:spPr>
            <a:xfrm>
              <a:off x="217785" y="-1800502"/>
              <a:ext cx="1508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RegDst_out2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32" name="直線單箭頭接點 231"/>
            <p:cNvCxnSpPr/>
            <p:nvPr/>
          </p:nvCxnSpPr>
          <p:spPr>
            <a:xfrm flipV="1">
              <a:off x="12691730" y="2765506"/>
              <a:ext cx="2050164" cy="54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單箭頭接點 213"/>
            <p:cNvCxnSpPr>
              <a:endCxn id="227" idx="6"/>
            </p:cNvCxnSpPr>
            <p:nvPr/>
          </p:nvCxnSpPr>
          <p:spPr>
            <a:xfrm>
              <a:off x="209853" y="-1739866"/>
              <a:ext cx="15391388" cy="8214410"/>
            </a:xfrm>
            <a:prstGeom prst="bentConnector3">
              <a:avLst>
                <a:gd name="adj1" fmla="val 10732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字方塊 233"/>
            <p:cNvSpPr txBox="1"/>
            <p:nvPr/>
          </p:nvSpPr>
          <p:spPr>
            <a:xfrm>
              <a:off x="212991" y="-2047062"/>
              <a:ext cx="1513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ALUOp_out2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35" name="直線接點 234"/>
            <p:cNvCxnSpPr>
              <a:endCxn id="227" idx="0"/>
            </p:cNvCxnSpPr>
            <p:nvPr/>
          </p:nvCxnSpPr>
          <p:spPr>
            <a:xfrm>
              <a:off x="14427761" y="4872699"/>
              <a:ext cx="0" cy="443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單箭頭接點 225"/>
            <p:cNvCxnSpPr/>
            <p:nvPr/>
          </p:nvCxnSpPr>
          <p:spPr>
            <a:xfrm rot="10800000">
              <a:off x="11939487" y="4054742"/>
              <a:ext cx="2488274" cy="817959"/>
            </a:xfrm>
            <a:prstGeom prst="bentConnector3">
              <a:avLst>
                <a:gd name="adj1" fmla="val 10022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31"/>
            <p:cNvCxnSpPr/>
            <p:nvPr/>
          </p:nvCxnSpPr>
          <p:spPr>
            <a:xfrm flipV="1">
              <a:off x="239764" y="7293399"/>
              <a:ext cx="15017773" cy="354878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字方塊 237"/>
            <p:cNvSpPr txBox="1"/>
            <p:nvPr/>
          </p:nvSpPr>
          <p:spPr>
            <a:xfrm>
              <a:off x="504051" y="10401543"/>
              <a:ext cx="1586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f</a:t>
              </a:r>
              <a:r>
                <a:rPr lang="en-US" altLang="zh-TW" dirty="0" err="1" smtClean="0"/>
                <a:t>unct_out</a:t>
              </a:r>
              <a:endParaRPr lang="zh-TW" altLang="en-US" dirty="0"/>
            </a:p>
          </p:txBody>
        </p:sp>
        <p:cxnSp>
          <p:nvCxnSpPr>
            <p:cNvPr id="239" name="直線單箭頭接點 236"/>
            <p:cNvCxnSpPr/>
            <p:nvPr/>
          </p:nvCxnSpPr>
          <p:spPr>
            <a:xfrm rot="16200000" flipV="1">
              <a:off x="14477687" y="9432527"/>
              <a:ext cx="2576722" cy="2048308"/>
            </a:xfrm>
            <a:prstGeom prst="bentConnector3">
              <a:avLst>
                <a:gd name="adj1" fmla="val 9968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單箭頭接點 241"/>
            <p:cNvCxnSpPr/>
            <p:nvPr/>
          </p:nvCxnSpPr>
          <p:spPr>
            <a:xfrm rot="16200000" flipV="1">
              <a:off x="14546049" y="10035889"/>
              <a:ext cx="1905000" cy="1513305"/>
            </a:xfrm>
            <a:prstGeom prst="bentConnector3">
              <a:avLst>
                <a:gd name="adj1" fmla="val 100400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文字方塊 240"/>
            <p:cNvSpPr txBox="1"/>
            <p:nvPr/>
          </p:nvSpPr>
          <p:spPr>
            <a:xfrm>
              <a:off x="15358028" y="8735141"/>
              <a:ext cx="141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rfile_wn_out</a:t>
              </a:r>
              <a:endParaRPr lang="zh-TW" altLang="en-US" dirty="0"/>
            </a:p>
          </p:txBody>
        </p:sp>
        <p:sp>
          <p:nvSpPr>
            <p:cNvPr id="242" name="文字方塊 241"/>
            <p:cNvSpPr txBox="1"/>
            <p:nvPr/>
          </p:nvSpPr>
          <p:spPr>
            <a:xfrm>
              <a:off x="15268855" y="9409958"/>
              <a:ext cx="182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rfile_wn_out2</a:t>
              </a:r>
              <a:endParaRPr lang="zh-TW" altLang="en-US" dirty="0"/>
            </a:p>
          </p:txBody>
        </p:sp>
        <p:cxnSp>
          <p:nvCxnSpPr>
            <p:cNvPr id="243" name="直線單箭頭接點 248"/>
            <p:cNvCxnSpPr>
              <a:endCxn id="178" idx="1"/>
            </p:cNvCxnSpPr>
            <p:nvPr/>
          </p:nvCxnSpPr>
          <p:spPr>
            <a:xfrm>
              <a:off x="224323" y="-2409110"/>
              <a:ext cx="17528742" cy="894916"/>
            </a:xfrm>
            <a:prstGeom prst="bentConnector3">
              <a:avLst>
                <a:gd name="adj1" fmla="val 9538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單箭頭接點 252"/>
            <p:cNvCxnSpPr>
              <a:endCxn id="177" idx="1"/>
            </p:cNvCxnSpPr>
            <p:nvPr/>
          </p:nvCxnSpPr>
          <p:spPr>
            <a:xfrm>
              <a:off x="224323" y="-3310522"/>
              <a:ext cx="17517414" cy="894916"/>
            </a:xfrm>
            <a:prstGeom prst="bentConnector3">
              <a:avLst>
                <a:gd name="adj1" fmla="val 964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單箭頭接點 244"/>
            <p:cNvCxnSpPr>
              <a:stCxn id="210" idx="6"/>
            </p:cNvCxnSpPr>
            <p:nvPr/>
          </p:nvCxnSpPr>
          <p:spPr>
            <a:xfrm flipV="1">
              <a:off x="16255200" y="1821051"/>
              <a:ext cx="149786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文字方塊 245"/>
            <p:cNvSpPr txBox="1"/>
            <p:nvPr/>
          </p:nvSpPr>
          <p:spPr>
            <a:xfrm>
              <a:off x="16775589" y="1418622"/>
              <a:ext cx="871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muxalu</a:t>
              </a:r>
              <a:endParaRPr lang="zh-TW" altLang="en-US" dirty="0"/>
            </a:p>
          </p:txBody>
        </p:sp>
        <p:cxnSp>
          <p:nvCxnSpPr>
            <p:cNvPr id="247" name="直線接點 246"/>
            <p:cNvCxnSpPr/>
            <p:nvPr/>
          </p:nvCxnSpPr>
          <p:spPr>
            <a:xfrm>
              <a:off x="4606380" y="-1507699"/>
              <a:ext cx="4057" cy="5432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 flipV="1">
              <a:off x="4643026" y="3901585"/>
              <a:ext cx="1524441" cy="559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31"/>
            <p:cNvCxnSpPr>
              <a:endCxn id="200" idx="0"/>
            </p:cNvCxnSpPr>
            <p:nvPr/>
          </p:nvCxnSpPr>
          <p:spPr>
            <a:xfrm rot="16200000" flipH="1">
              <a:off x="5320820" y="4747545"/>
              <a:ext cx="3296438" cy="1621453"/>
            </a:xfrm>
            <a:prstGeom prst="bentConnector3">
              <a:avLst>
                <a:gd name="adj1" fmla="val 934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文字方塊 249"/>
            <p:cNvSpPr txBox="1"/>
            <p:nvPr/>
          </p:nvSpPr>
          <p:spPr>
            <a:xfrm>
              <a:off x="12639274" y="4413648"/>
              <a:ext cx="1180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Operation</a:t>
              </a:r>
              <a:endParaRPr lang="zh-TW" altLang="en-US" dirty="0"/>
            </a:p>
          </p:txBody>
        </p:sp>
        <p:cxnSp>
          <p:nvCxnSpPr>
            <p:cNvPr id="251" name="直線單箭頭接點 250"/>
            <p:cNvCxnSpPr/>
            <p:nvPr/>
          </p:nvCxnSpPr>
          <p:spPr>
            <a:xfrm flipV="1">
              <a:off x="239764" y="3305922"/>
              <a:ext cx="10746065" cy="275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文字方塊 251"/>
            <p:cNvSpPr txBox="1"/>
            <p:nvPr/>
          </p:nvSpPr>
          <p:spPr>
            <a:xfrm>
              <a:off x="595797" y="2872959"/>
              <a:ext cx="1495129" cy="37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s</a:t>
              </a:r>
              <a:r>
                <a:rPr lang="en-US" altLang="zh-TW" dirty="0" err="1" smtClean="0"/>
                <a:t>hamt_out</a:t>
              </a:r>
              <a:endParaRPr lang="zh-TW" altLang="en-US" dirty="0"/>
            </a:p>
          </p:txBody>
        </p:sp>
        <p:cxnSp>
          <p:nvCxnSpPr>
            <p:cNvPr id="253" name="直線單箭頭接點 12"/>
            <p:cNvCxnSpPr>
              <a:endCxn id="210" idx="1"/>
            </p:cNvCxnSpPr>
            <p:nvPr/>
          </p:nvCxnSpPr>
          <p:spPr>
            <a:xfrm flipV="1">
              <a:off x="239764" y="555415"/>
              <a:ext cx="14610555" cy="371658"/>
            </a:xfrm>
            <a:prstGeom prst="bentConnector4">
              <a:avLst>
                <a:gd name="adj1" fmla="val 15536"/>
                <a:gd name="adj2" fmla="val 3486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單箭頭接點 19"/>
            <p:cNvCxnSpPr>
              <a:endCxn id="210" idx="0"/>
            </p:cNvCxnSpPr>
            <p:nvPr/>
          </p:nvCxnSpPr>
          <p:spPr>
            <a:xfrm flipV="1">
              <a:off x="224323" y="31171"/>
              <a:ext cx="15207917" cy="1356649"/>
            </a:xfrm>
            <a:prstGeom prst="bentConnector4">
              <a:avLst>
                <a:gd name="adj1" fmla="val 12721"/>
                <a:gd name="adj2" fmla="val 15897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文字方塊 254"/>
            <p:cNvSpPr txBox="1"/>
            <p:nvPr/>
          </p:nvSpPr>
          <p:spPr>
            <a:xfrm>
              <a:off x="583270" y="595020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h</a:t>
              </a:r>
              <a:r>
                <a:rPr lang="en-US" altLang="zh-TW" dirty="0" err="1" smtClean="0"/>
                <a:t>i_out</a:t>
              </a:r>
              <a:endParaRPr lang="zh-TW" altLang="en-US" dirty="0"/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595797" y="1018488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l</a:t>
              </a:r>
              <a:r>
                <a:rPr lang="en-US" altLang="zh-TW" dirty="0" err="1" smtClean="0"/>
                <a:t>o_out</a:t>
              </a:r>
              <a:endParaRPr lang="zh-TW" altLang="en-US" dirty="0"/>
            </a:p>
          </p:txBody>
        </p:sp>
        <p:cxnSp>
          <p:nvCxnSpPr>
            <p:cNvPr id="257" name="直線單箭頭接點 37"/>
            <p:cNvCxnSpPr/>
            <p:nvPr/>
          </p:nvCxnSpPr>
          <p:spPr>
            <a:xfrm>
              <a:off x="239764" y="-1063488"/>
              <a:ext cx="14502130" cy="2103756"/>
            </a:xfrm>
            <a:prstGeom prst="bentConnector3">
              <a:avLst>
                <a:gd name="adj1" fmla="val 86649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字方塊 257"/>
            <p:cNvSpPr txBox="1"/>
            <p:nvPr/>
          </p:nvSpPr>
          <p:spPr>
            <a:xfrm>
              <a:off x="5913068" y="-1363952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2"/>
                  </a:solidFill>
                </a:rPr>
                <a:t>Ans_out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59" name="直線單箭頭接點 258"/>
            <p:cNvCxnSpPr/>
            <p:nvPr/>
          </p:nvCxnSpPr>
          <p:spPr>
            <a:xfrm rot="5400000">
              <a:off x="10961137" y="469761"/>
              <a:ext cx="12776043" cy="7059287"/>
            </a:xfrm>
            <a:prstGeom prst="bentConnector3">
              <a:avLst>
                <a:gd name="adj1" fmla="val 120577"/>
              </a:avLst>
            </a:prstGeom>
            <a:ln w="38100">
              <a:solidFill>
                <a:schemeClr val="accent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單箭頭接點 259"/>
            <p:cNvCxnSpPr/>
            <p:nvPr/>
          </p:nvCxnSpPr>
          <p:spPr>
            <a:xfrm flipV="1">
              <a:off x="12302022" y="10401544"/>
              <a:ext cx="19050" cy="339245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文字方塊 260"/>
            <p:cNvSpPr txBox="1"/>
            <p:nvPr/>
          </p:nvSpPr>
          <p:spPr>
            <a:xfrm>
              <a:off x="13954303" y="11059146"/>
              <a:ext cx="16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RegWrite_out2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2" name="文字方塊 261"/>
            <p:cNvSpPr txBox="1"/>
            <p:nvPr/>
          </p:nvSpPr>
          <p:spPr>
            <a:xfrm>
              <a:off x="10697544" y="11068872"/>
              <a:ext cx="16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RegWrite_out3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35105092" y="-1016327"/>
              <a:ext cx="1258166" cy="12122728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MEM/WB</a:t>
              </a:r>
            </a:p>
          </p:txBody>
        </p:sp>
        <p:sp>
          <p:nvSpPr>
            <p:cNvPr id="291" name="矩形 290"/>
            <p:cNvSpPr/>
            <p:nvPr/>
          </p:nvSpPr>
          <p:spPr>
            <a:xfrm>
              <a:off x="35105091" y="-1950467"/>
              <a:ext cx="1258167" cy="93414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>
                  <a:solidFill>
                    <a:schemeClr val="accent2"/>
                  </a:solidFill>
                </a:rPr>
                <a:t>WB</a:t>
              </a:r>
              <a:endParaRPr lang="zh-TW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24952990" y="1268983"/>
              <a:ext cx="4133850" cy="504825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Data</a:t>
              </a:r>
            </a:p>
            <a:p>
              <a:pPr algn="ctr"/>
              <a:r>
                <a:rPr lang="en-US" altLang="zh-TW" b="1" dirty="0" smtClean="0"/>
                <a:t>Memory</a:t>
              </a:r>
              <a:endParaRPr lang="zh-TW" altLang="en-US" b="1" dirty="0"/>
            </a:p>
          </p:txBody>
        </p:sp>
        <p:cxnSp>
          <p:nvCxnSpPr>
            <p:cNvPr id="293" name="直線單箭頭接點 292"/>
            <p:cNvCxnSpPr/>
            <p:nvPr/>
          </p:nvCxnSpPr>
          <p:spPr>
            <a:xfrm>
              <a:off x="18934738" y="5212333"/>
              <a:ext cx="6018252" cy="28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15"/>
            <p:cNvCxnSpPr/>
            <p:nvPr/>
          </p:nvCxnSpPr>
          <p:spPr>
            <a:xfrm>
              <a:off x="21558647" y="2050033"/>
              <a:ext cx="13546444" cy="5181600"/>
            </a:xfrm>
            <a:prstGeom prst="bentConnector3">
              <a:avLst>
                <a:gd name="adj1" fmla="val -63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9"/>
            <p:cNvCxnSpPr>
              <a:endCxn id="291" idx="1"/>
            </p:cNvCxnSpPr>
            <p:nvPr/>
          </p:nvCxnSpPr>
          <p:spPr>
            <a:xfrm>
              <a:off x="18934738" y="-2388617"/>
              <a:ext cx="16170353" cy="905220"/>
            </a:xfrm>
            <a:prstGeom prst="bentConnector3">
              <a:avLst>
                <a:gd name="adj1" fmla="val 9335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字方塊 296"/>
            <p:cNvSpPr txBox="1"/>
            <p:nvPr/>
          </p:nvSpPr>
          <p:spPr>
            <a:xfrm>
              <a:off x="17365253" y="-318269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298" name="文字方塊 297"/>
            <p:cNvSpPr txBox="1"/>
            <p:nvPr/>
          </p:nvSpPr>
          <p:spPr>
            <a:xfrm>
              <a:off x="25142808" y="192332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ADDR</a:t>
              </a:r>
              <a:endParaRPr lang="zh-TW" altLang="en-US" dirty="0"/>
            </a:p>
          </p:txBody>
        </p:sp>
        <p:sp>
          <p:nvSpPr>
            <p:cNvPr id="299" name="文字方塊 298"/>
            <p:cNvSpPr txBox="1"/>
            <p:nvPr/>
          </p:nvSpPr>
          <p:spPr>
            <a:xfrm>
              <a:off x="25238058" y="5045037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WD</a:t>
              </a:r>
              <a:endParaRPr lang="zh-TW" altLang="en-US" dirty="0"/>
            </a:p>
          </p:txBody>
        </p:sp>
        <p:cxnSp>
          <p:nvCxnSpPr>
            <p:cNvPr id="300" name="直線單箭頭接點 299"/>
            <p:cNvCxnSpPr/>
            <p:nvPr/>
          </p:nvCxnSpPr>
          <p:spPr>
            <a:xfrm>
              <a:off x="18934737" y="2050033"/>
              <a:ext cx="60182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文字方塊 300"/>
            <p:cNvSpPr txBox="1"/>
            <p:nvPr/>
          </p:nvSpPr>
          <p:spPr>
            <a:xfrm>
              <a:off x="19029644" y="1553992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alu_out2</a:t>
              </a:r>
              <a:endParaRPr lang="zh-TW" altLang="en-US" dirty="0"/>
            </a:p>
          </p:txBody>
        </p:sp>
        <p:sp>
          <p:nvSpPr>
            <p:cNvPr id="302" name="文字方塊 301"/>
            <p:cNvSpPr txBox="1"/>
            <p:nvPr/>
          </p:nvSpPr>
          <p:spPr>
            <a:xfrm>
              <a:off x="19024834" y="4694754"/>
              <a:ext cx="154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rfile_rd2_out2</a:t>
              </a:r>
              <a:endParaRPr lang="zh-TW" altLang="en-US" dirty="0"/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28474266" y="5414369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RD</a:t>
              </a:r>
              <a:endParaRPr lang="zh-TW" altLang="en-US" dirty="0"/>
            </a:p>
          </p:txBody>
        </p:sp>
        <p:cxnSp>
          <p:nvCxnSpPr>
            <p:cNvPr id="304" name="直線單箭頭接點 303"/>
            <p:cNvCxnSpPr/>
            <p:nvPr/>
          </p:nvCxnSpPr>
          <p:spPr>
            <a:xfrm>
              <a:off x="29086840" y="5616193"/>
              <a:ext cx="6018251" cy="30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字方塊 304"/>
            <p:cNvSpPr txBox="1"/>
            <p:nvPr/>
          </p:nvSpPr>
          <p:spPr>
            <a:xfrm>
              <a:off x="29608128" y="5262101"/>
              <a:ext cx="1398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dmem_rdata</a:t>
              </a:r>
              <a:endParaRPr lang="zh-TW" altLang="en-US" dirty="0"/>
            </a:p>
          </p:txBody>
        </p:sp>
        <p:cxnSp>
          <p:nvCxnSpPr>
            <p:cNvPr id="306" name="直線單箭頭接點 34"/>
            <p:cNvCxnSpPr>
              <a:endCxn id="292" idx="0"/>
            </p:cNvCxnSpPr>
            <p:nvPr/>
          </p:nvCxnSpPr>
          <p:spPr>
            <a:xfrm>
              <a:off x="18934737" y="-1699007"/>
              <a:ext cx="8085178" cy="2967990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文字方塊 306"/>
            <p:cNvSpPr txBox="1"/>
            <p:nvPr/>
          </p:nvSpPr>
          <p:spPr>
            <a:xfrm>
              <a:off x="25770576" y="873552"/>
              <a:ext cx="1202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2"/>
                  </a:solidFill>
                </a:rPr>
                <a:t>MemWrite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308" name="直線單箭頭接點 38"/>
            <p:cNvCxnSpPr>
              <a:endCxn id="292" idx="2"/>
            </p:cNvCxnSpPr>
            <p:nvPr/>
          </p:nvCxnSpPr>
          <p:spPr>
            <a:xfrm>
              <a:off x="18934737" y="-1226567"/>
              <a:ext cx="8085178" cy="7543800"/>
            </a:xfrm>
            <a:prstGeom prst="bentConnector4">
              <a:avLst>
                <a:gd name="adj1" fmla="val 37218"/>
                <a:gd name="adj2" fmla="val 107676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文字方塊 308"/>
            <p:cNvSpPr txBox="1"/>
            <p:nvPr/>
          </p:nvSpPr>
          <p:spPr>
            <a:xfrm>
              <a:off x="25423866" y="6558942"/>
              <a:ext cx="1150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2"/>
                  </a:solidFill>
                </a:rPr>
                <a:t>MemRead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12" name="橢圓 311"/>
            <p:cNvSpPr/>
            <p:nvPr/>
          </p:nvSpPr>
          <p:spPr>
            <a:xfrm>
              <a:off x="41683102" y="2744441"/>
              <a:ext cx="1352550" cy="394335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smtClean="0"/>
                <a:t>MUX3</a:t>
              </a:r>
              <a:endParaRPr lang="zh-TW" altLang="en-US" b="1" dirty="0"/>
            </a:p>
          </p:txBody>
        </p:sp>
        <p:cxnSp>
          <p:nvCxnSpPr>
            <p:cNvPr id="313" name="直線單箭頭接點 312"/>
            <p:cNvCxnSpPr/>
            <p:nvPr/>
          </p:nvCxnSpPr>
          <p:spPr>
            <a:xfrm>
              <a:off x="36432922" y="3696941"/>
              <a:ext cx="538353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 flipV="1">
              <a:off x="36432922" y="5106641"/>
              <a:ext cx="5250180" cy="7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36432922" y="6173441"/>
              <a:ext cx="55359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文字方塊 315"/>
            <p:cNvSpPr txBox="1"/>
            <p:nvPr/>
          </p:nvSpPr>
          <p:spPr>
            <a:xfrm>
              <a:off x="37130152" y="3373091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alu_out3</a:t>
              </a:r>
              <a:endParaRPr lang="zh-TW" altLang="en-US" dirty="0"/>
            </a:p>
          </p:txBody>
        </p:sp>
        <p:sp>
          <p:nvSpPr>
            <p:cNvPr id="317" name="文字方塊 316"/>
            <p:cNvSpPr txBox="1"/>
            <p:nvPr/>
          </p:nvSpPr>
          <p:spPr>
            <a:xfrm>
              <a:off x="37130152" y="4616593"/>
              <a:ext cx="1834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dmem_rdata_out</a:t>
              </a:r>
              <a:endParaRPr lang="zh-TW" altLang="en-US" dirty="0"/>
            </a:p>
          </p:txBody>
        </p:sp>
        <p:sp>
          <p:nvSpPr>
            <p:cNvPr id="318" name="文字方塊 317"/>
            <p:cNvSpPr txBox="1"/>
            <p:nvPr/>
          </p:nvSpPr>
          <p:spPr>
            <a:xfrm>
              <a:off x="37130152" y="5804109"/>
              <a:ext cx="1483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pc_next_out4</a:t>
              </a:r>
              <a:endParaRPr lang="zh-TW" altLang="en-US" dirty="0"/>
            </a:p>
          </p:txBody>
        </p:sp>
        <p:cxnSp>
          <p:nvCxnSpPr>
            <p:cNvPr id="319" name="直線單箭頭接點 318"/>
            <p:cNvCxnSpPr>
              <a:stCxn id="312" idx="6"/>
            </p:cNvCxnSpPr>
            <p:nvPr/>
          </p:nvCxnSpPr>
          <p:spPr>
            <a:xfrm>
              <a:off x="43035652" y="4716116"/>
              <a:ext cx="1566748" cy="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文字方塊 319"/>
            <p:cNvSpPr txBox="1"/>
            <p:nvPr/>
          </p:nvSpPr>
          <p:spPr>
            <a:xfrm>
              <a:off x="43232159" y="4271501"/>
              <a:ext cx="956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rfile_wd</a:t>
              </a:r>
              <a:endParaRPr lang="zh-TW" altLang="en-US" dirty="0"/>
            </a:p>
          </p:txBody>
        </p:sp>
        <p:cxnSp>
          <p:nvCxnSpPr>
            <p:cNvPr id="321" name="直線單箭頭接點 21"/>
            <p:cNvCxnSpPr>
              <a:endCxn id="312" idx="0"/>
            </p:cNvCxnSpPr>
            <p:nvPr/>
          </p:nvCxnSpPr>
          <p:spPr>
            <a:xfrm>
              <a:off x="36432922" y="-1482409"/>
              <a:ext cx="5926455" cy="4226850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字方塊 321"/>
            <p:cNvSpPr txBox="1"/>
            <p:nvPr/>
          </p:nvSpPr>
          <p:spPr>
            <a:xfrm>
              <a:off x="36839240" y="-1845800"/>
              <a:ext cx="1774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</a:rPr>
                <a:t>MemtoReg_out4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350" name="直線接點 349"/>
            <p:cNvCxnSpPr/>
            <p:nvPr/>
          </p:nvCxnSpPr>
          <p:spPr>
            <a:xfrm>
              <a:off x="-4802048" y="-8983118"/>
              <a:ext cx="24262" cy="7383678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/>
            <p:cNvCxnSpPr/>
            <p:nvPr/>
          </p:nvCxnSpPr>
          <p:spPr>
            <a:xfrm rot="10800000">
              <a:off x="-18548259" y="-5202930"/>
              <a:ext cx="1791275" cy="362069"/>
            </a:xfrm>
            <a:prstGeom prst="bentConnector3">
              <a:avLst>
                <a:gd name="adj1" fmla="val 98920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/>
            <p:nvPr/>
          </p:nvCxnSpPr>
          <p:spPr>
            <a:xfrm rot="10800000">
              <a:off x="-19904722" y="-5222823"/>
              <a:ext cx="3388349" cy="1228622"/>
            </a:xfrm>
            <a:prstGeom prst="bentConnector3">
              <a:avLst>
                <a:gd name="adj1" fmla="val 100038"/>
              </a:avLst>
            </a:prstGeom>
            <a:ln w="381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單箭頭接點 374"/>
            <p:cNvCxnSpPr/>
            <p:nvPr/>
          </p:nvCxnSpPr>
          <p:spPr>
            <a:xfrm rot="10800000">
              <a:off x="-18595268" y="-7316694"/>
              <a:ext cx="19892759" cy="4907585"/>
            </a:xfrm>
            <a:prstGeom prst="bentConnector3">
              <a:avLst>
                <a:gd name="adj1" fmla="val -116"/>
              </a:avLst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單箭頭接點 381"/>
            <p:cNvCxnSpPr/>
            <p:nvPr/>
          </p:nvCxnSpPr>
          <p:spPr>
            <a:xfrm>
              <a:off x="-18593638" y="-7334742"/>
              <a:ext cx="8720" cy="47367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單箭頭接點 394"/>
            <p:cNvCxnSpPr/>
            <p:nvPr/>
          </p:nvCxnSpPr>
          <p:spPr>
            <a:xfrm>
              <a:off x="-23334386" y="590889"/>
              <a:ext cx="559148" cy="413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單箭頭接點 404"/>
            <p:cNvCxnSpPr/>
            <p:nvPr/>
          </p:nvCxnSpPr>
          <p:spPr>
            <a:xfrm rot="16200000" flipH="1">
              <a:off x="-28879569" y="-4073830"/>
              <a:ext cx="9982645" cy="2171782"/>
            </a:xfrm>
            <a:prstGeom prst="bentConnector3">
              <a:avLst>
                <a:gd name="adj1" fmla="val 10018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>
              <a:endCxn id="19" idx="3"/>
            </p:cNvCxnSpPr>
            <p:nvPr/>
          </p:nvCxnSpPr>
          <p:spPr>
            <a:xfrm rot="16200000" flipH="1">
              <a:off x="-39448025" y="-1173261"/>
              <a:ext cx="13545841" cy="499302"/>
            </a:xfrm>
            <a:prstGeom prst="bentConnector3">
              <a:avLst>
                <a:gd name="adj1" fmla="val 10402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 rot="10800000">
              <a:off x="-2694029" y="-6431335"/>
              <a:ext cx="22531433" cy="4022229"/>
            </a:xfrm>
            <a:prstGeom prst="bentConnector3">
              <a:avLst>
                <a:gd name="adj1" fmla="val -53"/>
              </a:avLst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-2664915" y="-6389643"/>
              <a:ext cx="51334" cy="7309813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單箭頭接點 442"/>
            <p:cNvCxnSpPr>
              <a:endCxn id="42" idx="0"/>
            </p:cNvCxnSpPr>
            <p:nvPr/>
          </p:nvCxnSpPr>
          <p:spPr>
            <a:xfrm rot="10800000" flipV="1">
              <a:off x="-10110074" y="873552"/>
              <a:ext cx="7496494" cy="1117610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接點 446"/>
            <p:cNvCxnSpPr/>
            <p:nvPr/>
          </p:nvCxnSpPr>
          <p:spPr>
            <a:xfrm flipV="1">
              <a:off x="-12542340" y="10459770"/>
              <a:ext cx="31407413" cy="1285272"/>
            </a:xfrm>
            <a:prstGeom prst="bentConnector3">
              <a:avLst>
                <a:gd name="adj1" fmla="val 102325"/>
              </a:avLst>
            </a:prstGeom>
            <a:ln w="381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接點 452"/>
            <p:cNvCxnSpPr/>
            <p:nvPr/>
          </p:nvCxnSpPr>
          <p:spPr>
            <a:xfrm>
              <a:off x="44602400" y="4696877"/>
              <a:ext cx="0" cy="7524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接點 455"/>
            <p:cNvCxnSpPr/>
            <p:nvPr/>
          </p:nvCxnSpPr>
          <p:spPr>
            <a:xfrm flipH="1">
              <a:off x="-12090852" y="12221292"/>
              <a:ext cx="5669325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H="1">
              <a:off x="21558646" y="7231633"/>
              <a:ext cx="1" cy="55335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單箭頭接點 465"/>
            <p:cNvCxnSpPr/>
            <p:nvPr/>
          </p:nvCxnSpPr>
          <p:spPr>
            <a:xfrm rot="10800000">
              <a:off x="5874706" y="10365117"/>
              <a:ext cx="15683940" cy="2436486"/>
            </a:xfrm>
            <a:prstGeom prst="bentConnector3">
              <a:avLst>
                <a:gd name="adj1" fmla="val 100042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接點 478"/>
            <p:cNvCxnSpPr/>
            <p:nvPr/>
          </p:nvCxnSpPr>
          <p:spPr>
            <a:xfrm>
              <a:off x="36363258" y="-1179286"/>
              <a:ext cx="3946542" cy="34721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單箭頭接點 481"/>
            <p:cNvCxnSpPr/>
            <p:nvPr/>
          </p:nvCxnSpPr>
          <p:spPr>
            <a:xfrm>
              <a:off x="40335200" y="-1179504"/>
              <a:ext cx="44264" cy="1497350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接點 484"/>
            <p:cNvCxnSpPr/>
            <p:nvPr/>
          </p:nvCxnSpPr>
          <p:spPr>
            <a:xfrm flipH="1">
              <a:off x="12346472" y="13794002"/>
              <a:ext cx="28078463" cy="0"/>
            </a:xfrm>
            <a:prstGeom prst="line">
              <a:avLst/>
            </a:prstGeom>
            <a:ln w="3810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文字方塊 486"/>
            <p:cNvSpPr txBox="1"/>
            <p:nvPr/>
          </p:nvSpPr>
          <p:spPr>
            <a:xfrm>
              <a:off x="36912657" y="-1042157"/>
              <a:ext cx="16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2"/>
                  </a:solidFill>
                </a:rPr>
                <a:t>RegWrite_out4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63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84666" y="898142"/>
            <a:ext cx="683046" cy="60262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IF/ID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346593" y="2517621"/>
            <a:ext cx="539826" cy="242371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PC</a:t>
            </a:r>
          </a:p>
        </p:txBody>
      </p:sp>
      <p:sp>
        <p:nvSpPr>
          <p:cNvPr id="6" name="矩形 5"/>
          <p:cNvSpPr/>
          <p:nvPr/>
        </p:nvSpPr>
        <p:spPr>
          <a:xfrm>
            <a:off x="5287979" y="3332869"/>
            <a:ext cx="3600000" cy="3216925"/>
          </a:xfrm>
          <a:prstGeom prst="rect">
            <a:avLst/>
          </a:prstGeom>
          <a:solidFill>
            <a:schemeClr val="lt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</a:t>
            </a:r>
          </a:p>
          <a:p>
            <a:pPr algn="ctr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</a:p>
        </p:txBody>
      </p:sp>
      <p:sp>
        <p:nvSpPr>
          <p:cNvPr id="8" name="手繪多邊形: 圖案 4">
            <a:extLst>
              <a:ext uri="{FF2B5EF4-FFF2-40B4-BE49-F238E27FC236}">
                <a16:creationId xmlns:a16="http://schemas.microsoft.com/office/drawing/2014/main" id="{10FAFC21-D26B-4A3E-BCBC-33CB0D1931EA}"/>
              </a:ext>
            </a:extLst>
          </p:cNvPr>
          <p:cNvSpPr/>
          <p:nvPr/>
        </p:nvSpPr>
        <p:spPr>
          <a:xfrm rot="16200000">
            <a:off x="5156436" y="989774"/>
            <a:ext cx="1264596" cy="519338"/>
          </a:xfrm>
          <a:custGeom>
            <a:avLst/>
            <a:gdLst>
              <a:gd name="connsiteX0" fmla="*/ 0 w 3186260"/>
              <a:gd name="connsiteY0" fmla="*/ 9427 h 1545996"/>
              <a:gd name="connsiteX1" fmla="*/ 1272619 w 3186260"/>
              <a:gd name="connsiteY1" fmla="*/ 0 h 1545996"/>
              <a:gd name="connsiteX2" fmla="*/ 1593130 w 3186260"/>
              <a:gd name="connsiteY2" fmla="*/ 650449 h 1545996"/>
              <a:gd name="connsiteX3" fmla="*/ 1904215 w 3186260"/>
              <a:gd name="connsiteY3" fmla="*/ 9427 h 1545996"/>
              <a:gd name="connsiteX4" fmla="*/ 3186260 w 3186260"/>
              <a:gd name="connsiteY4" fmla="*/ 9427 h 1545996"/>
              <a:gd name="connsiteX5" fmla="*/ 2177592 w 3186260"/>
              <a:gd name="connsiteY5" fmla="*/ 1545996 h 1545996"/>
              <a:gd name="connsiteX6" fmla="*/ 904974 w 3186260"/>
              <a:gd name="connsiteY6" fmla="*/ 1536569 h 1545996"/>
              <a:gd name="connsiteX7" fmla="*/ 0 w 3186260"/>
              <a:gd name="connsiteY7" fmla="*/ 9427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260" h="1545996">
                <a:moveTo>
                  <a:pt x="0" y="9427"/>
                </a:moveTo>
                <a:lnTo>
                  <a:pt x="1272619" y="0"/>
                </a:lnTo>
                <a:lnTo>
                  <a:pt x="1593130" y="650449"/>
                </a:lnTo>
                <a:lnTo>
                  <a:pt x="1904215" y="9427"/>
                </a:lnTo>
                <a:lnTo>
                  <a:pt x="3186260" y="9427"/>
                </a:lnTo>
                <a:lnTo>
                  <a:pt x="2177592" y="1545996"/>
                </a:lnTo>
                <a:lnTo>
                  <a:pt x="904974" y="1536569"/>
                </a:lnTo>
                <a:lnTo>
                  <a:pt x="0" y="9427"/>
                </a:ln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TW" altLang="en-US" sz="2694" dirty="0"/>
              <a:t>        </a:t>
            </a:r>
            <a:r>
              <a:rPr lang="en-US" altLang="zh-TW" sz="2800" b="1" dirty="0"/>
              <a:t>+</a:t>
            </a:r>
            <a:endParaRPr lang="zh-TW" altLang="en-US" sz="2694" b="1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886419" y="4276314"/>
            <a:ext cx="2401560" cy="20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468091" y="1626632"/>
            <a:ext cx="10826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377045" y="898142"/>
            <a:ext cx="0" cy="33781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377045" y="898142"/>
            <a:ext cx="217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070063" y="1283732"/>
            <a:ext cx="4814603" cy="20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083131" y="1441966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479208" y="3892602"/>
            <a:ext cx="146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</a:t>
            </a:r>
          </a:p>
          <a:p>
            <a:r>
              <a:rPr lang="en-US" altLang="zh-TW" dirty="0" smtClean="0"/>
              <a:t>Address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269596" y="3963539"/>
            <a:ext cx="158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/>
              <a:t>Instruction [31:0]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8887979" y="4380223"/>
            <a:ext cx="1996687" cy="10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557059" y="4031101"/>
            <a:ext cx="109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Instr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200422" y="89494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c_incr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034238" y="51222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875727" y="3917372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Instr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1079123" y="2641600"/>
            <a:ext cx="1030908" cy="216003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</a:t>
            </a:r>
            <a:endParaRPr lang="zh-TW" altLang="en-US" b="1" dirty="0"/>
          </a:p>
        </p:txBody>
      </p:sp>
      <p:cxnSp>
        <p:nvCxnSpPr>
          <p:cNvPr id="47" name="直線單箭頭接點 46"/>
          <p:cNvCxnSpPr>
            <a:endCxn id="37" idx="3"/>
          </p:cNvCxnSpPr>
          <p:nvPr/>
        </p:nvCxnSpPr>
        <p:spPr>
          <a:xfrm>
            <a:off x="394396" y="4477631"/>
            <a:ext cx="835700" cy="7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6400800" y="362037"/>
            <a:ext cx="10886" cy="932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730794" y="362036"/>
            <a:ext cx="567000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37" idx="1"/>
          </p:cNvCxnSpPr>
          <p:nvPr/>
        </p:nvCxnSpPr>
        <p:spPr>
          <a:xfrm rot="16200000" flipH="1">
            <a:off x="-317501" y="1410332"/>
            <a:ext cx="2595892" cy="499301"/>
          </a:xfrm>
          <a:prstGeom prst="bentConnector3">
            <a:avLst>
              <a:gd name="adj1" fmla="val 994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75843" y="4110606"/>
            <a:ext cx="97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</a:t>
            </a:r>
            <a:r>
              <a:rPr lang="en-US" altLang="zh-TW" dirty="0" err="1" smtClean="0"/>
              <a:t>_tgt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490292" y="-559657"/>
            <a:ext cx="10736" cy="3077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797808" y="-559657"/>
            <a:ext cx="12625" cy="3077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067050" y="-247650"/>
            <a:ext cx="137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PC_Write_M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90650" y="-247650"/>
            <a:ext cx="10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PC_Write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22475" y="58053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WD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377045" y="5990061"/>
            <a:ext cx="1910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37" idx="0"/>
          </p:cNvCxnSpPr>
          <p:nvPr/>
        </p:nvCxnSpPr>
        <p:spPr>
          <a:xfrm>
            <a:off x="1594577" y="-1104900"/>
            <a:ext cx="0" cy="37465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93062" y="-482017"/>
            <a:ext cx="70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PCSrc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-1813427" y="-938899"/>
            <a:ext cx="1465857" cy="28206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JMUX</a:t>
            </a:r>
            <a:endParaRPr lang="zh-TW" altLang="en-US" b="1" dirty="0"/>
          </a:p>
        </p:txBody>
      </p:sp>
      <p:cxnSp>
        <p:nvCxnSpPr>
          <p:cNvPr id="42" name="直線單箭頭接點 41"/>
          <p:cNvCxnSpPr>
            <a:endCxn id="40" idx="0"/>
          </p:cNvCxnSpPr>
          <p:nvPr/>
        </p:nvCxnSpPr>
        <p:spPr>
          <a:xfrm>
            <a:off x="-1080499" y="-2533650"/>
            <a:ext cx="1" cy="15947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-1813427" y="-163791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Jump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9" name="直線單箭頭接點 48"/>
          <p:cNvCxnSpPr>
            <a:stCxn id="40" idx="4"/>
            <a:endCxn id="4" idx="2"/>
          </p:cNvCxnSpPr>
          <p:nvPr/>
        </p:nvCxnSpPr>
        <p:spPr>
          <a:xfrm rot="16200000" flipH="1">
            <a:off x="-761791" y="1563034"/>
            <a:ext cx="3059591" cy="3697004"/>
          </a:xfrm>
          <a:prstGeom prst="bentConnector3">
            <a:avLst>
              <a:gd name="adj1" fmla="val 1516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-241086" y="6075051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c_next</a:t>
            </a:r>
            <a:endParaRPr lang="zh-TW" altLang="en-US" dirty="0"/>
          </a:p>
        </p:txBody>
      </p:sp>
      <p:cxnSp>
        <p:nvCxnSpPr>
          <p:cNvPr id="55" name="直線單箭頭接點 54"/>
          <p:cNvCxnSpPr>
            <a:stCxn id="37" idx="2"/>
            <a:endCxn id="40" idx="6"/>
          </p:cNvCxnSpPr>
          <p:nvPr/>
        </p:nvCxnSpPr>
        <p:spPr>
          <a:xfrm rot="10800000">
            <a:off x="-347569" y="471422"/>
            <a:ext cx="1426693" cy="3250195"/>
          </a:xfrm>
          <a:prstGeom prst="bentConnector3">
            <a:avLst>
              <a:gd name="adj1" fmla="val 633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-311732" y="3740121"/>
            <a:ext cx="13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branch_addr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57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6346163" y="1016945"/>
            <a:ext cx="921616" cy="121227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IF/ID</a:t>
            </a:r>
          </a:p>
        </p:txBody>
      </p:sp>
      <p:sp>
        <p:nvSpPr>
          <p:cNvPr id="4" name="矩形 3"/>
          <p:cNvSpPr/>
          <p:nvPr/>
        </p:nvSpPr>
        <p:spPr>
          <a:xfrm>
            <a:off x="15732278" y="1016945"/>
            <a:ext cx="990600" cy="121227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ID/EX</a:t>
            </a:r>
          </a:p>
        </p:txBody>
      </p:sp>
      <p:sp>
        <p:nvSpPr>
          <p:cNvPr id="5" name="矩形 4"/>
          <p:cNvSpPr/>
          <p:nvPr/>
        </p:nvSpPr>
        <p:spPr>
          <a:xfrm>
            <a:off x="5439955" y="4011980"/>
            <a:ext cx="1829406" cy="265880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Register</a:t>
            </a:r>
          </a:p>
          <a:p>
            <a:pPr algn="ctr"/>
            <a:r>
              <a:rPr lang="en-US" altLang="zh-TW" b="1" dirty="0" smtClean="0"/>
              <a:t>File</a:t>
            </a:r>
            <a:endParaRPr lang="zh-TW" altLang="en-US" b="1" dirty="0"/>
          </a:p>
        </p:txBody>
      </p:sp>
      <p:cxnSp>
        <p:nvCxnSpPr>
          <p:cNvPr id="8" name="直線接點 7"/>
          <p:cNvCxnSpPr>
            <a:stCxn id="3" idx="3"/>
          </p:cNvCxnSpPr>
          <p:nvPr/>
        </p:nvCxnSpPr>
        <p:spPr>
          <a:xfrm flipV="1">
            <a:off x="-5424547" y="7078308"/>
            <a:ext cx="26853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-2750926" y="4486275"/>
            <a:ext cx="13327" cy="2634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8" idx="1"/>
          </p:cNvCxnSpPr>
          <p:nvPr/>
        </p:nvCxnSpPr>
        <p:spPr>
          <a:xfrm>
            <a:off x="-5919672" y="-4040802"/>
            <a:ext cx="1466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-4453615" y="-4891702"/>
            <a:ext cx="3378200" cy="170180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1"/>
                </a:solidFill>
              </a:rPr>
              <a:t>Hazard</a:t>
            </a:r>
          </a:p>
          <a:p>
            <a:pPr algn="ctr"/>
            <a:r>
              <a:rPr lang="en-US" altLang="zh-TW" b="1" dirty="0" smtClean="0">
                <a:solidFill>
                  <a:schemeClr val="accent1"/>
                </a:solidFill>
              </a:rPr>
              <a:t>Detection</a:t>
            </a:r>
          </a:p>
          <a:p>
            <a:pPr algn="ctr"/>
            <a:r>
              <a:rPr lang="en-US" altLang="zh-TW" b="1" dirty="0" smtClean="0">
                <a:solidFill>
                  <a:schemeClr val="accent1"/>
                </a:solidFill>
              </a:rPr>
              <a:t>unit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8209069" y="-534724"/>
            <a:ext cx="1318204" cy="182562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Control</a:t>
            </a:r>
            <a:endParaRPr lang="zh-TW" altLang="en-US" b="1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-2739211" y="4462552"/>
            <a:ext cx="8192390" cy="23724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-2739211" y="4797873"/>
            <a:ext cx="8222754" cy="3541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381250" y="4486275"/>
            <a:ext cx="0" cy="4657725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381250" y="9128595"/>
            <a:ext cx="13351028" cy="13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2800351" y="4833292"/>
            <a:ext cx="19364" cy="4818708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2800350" y="9652000"/>
            <a:ext cx="12931928" cy="118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1816100" y="4815582"/>
            <a:ext cx="12700" cy="5337779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1828800" y="10104147"/>
            <a:ext cx="139034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-2739211" y="5605906"/>
            <a:ext cx="18471488" cy="5093555"/>
          </a:xfrm>
          <a:prstGeom prst="bentConnector3">
            <a:avLst>
              <a:gd name="adj1" fmla="val 21371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4914900" y="7226589"/>
            <a:ext cx="1473200" cy="13462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Sign</a:t>
            </a:r>
          </a:p>
          <a:p>
            <a:pPr algn="ctr"/>
            <a:r>
              <a:rPr lang="en-US" altLang="zh-TW" b="1" dirty="0" smtClean="0"/>
              <a:t>Extend</a:t>
            </a:r>
            <a:endParaRPr lang="zh-TW" altLang="en-US" b="1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7282585" y="4724544"/>
            <a:ext cx="8449693" cy="26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7282585" y="5745480"/>
            <a:ext cx="8449693" cy="15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9146743" y="5016500"/>
            <a:ext cx="263957" cy="5461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=</a:t>
            </a:r>
            <a:endParaRPr lang="zh-TW" altLang="en-US" dirty="0"/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9278721" y="4739640"/>
            <a:ext cx="1" cy="276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9" idx="4"/>
          </p:cNvCxnSpPr>
          <p:nvPr/>
        </p:nvCxnSpPr>
        <p:spPr>
          <a:xfrm flipV="1">
            <a:off x="9278721" y="5562600"/>
            <a:ext cx="1" cy="205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65" idx="2"/>
          </p:cNvCxnSpPr>
          <p:nvPr/>
        </p:nvCxnSpPr>
        <p:spPr>
          <a:xfrm>
            <a:off x="1809750" y="7899689"/>
            <a:ext cx="31051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65" idx="6"/>
          </p:cNvCxnSpPr>
          <p:nvPr/>
        </p:nvCxnSpPr>
        <p:spPr>
          <a:xfrm>
            <a:off x="6388100" y="7899689"/>
            <a:ext cx="9344178" cy="56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3429001" y="2304729"/>
            <a:ext cx="1384298" cy="124904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Shift</a:t>
            </a:r>
          </a:p>
          <a:p>
            <a:pPr algn="ctr"/>
            <a:r>
              <a:rPr lang="en-US" altLang="zh-TW" b="1" dirty="0" smtClean="0"/>
              <a:t>left2</a:t>
            </a:r>
            <a:endParaRPr lang="zh-TW" altLang="en-US" b="1" dirty="0"/>
          </a:p>
        </p:txBody>
      </p:sp>
      <p:cxnSp>
        <p:nvCxnSpPr>
          <p:cNvPr id="100" name="直線單箭頭接點 99"/>
          <p:cNvCxnSpPr>
            <a:endCxn id="92" idx="4"/>
          </p:cNvCxnSpPr>
          <p:nvPr/>
        </p:nvCxnSpPr>
        <p:spPr>
          <a:xfrm rot="16200000" flipV="1">
            <a:off x="3471545" y="4203381"/>
            <a:ext cx="4353563" cy="3054351"/>
          </a:xfrm>
          <a:prstGeom prst="bentConnector3">
            <a:avLst>
              <a:gd name="adj1" fmla="val 20245"/>
            </a:avLst>
          </a:prstGeom>
          <a:ln w="38100" cap="rnd">
            <a:solidFill>
              <a:schemeClr val="tx1"/>
            </a:solidFill>
            <a:round/>
            <a:headEnd type="oval"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手繪多邊形: 圖案 4">
            <a:extLst>
              <a:ext uri="{FF2B5EF4-FFF2-40B4-BE49-F238E27FC236}">
                <a16:creationId xmlns:a16="http://schemas.microsoft.com/office/drawing/2014/main" id="{10FAFC21-D26B-4A3E-BCBC-33CB0D1931EA}"/>
              </a:ext>
            </a:extLst>
          </p:cNvPr>
          <p:cNvSpPr/>
          <p:nvPr/>
        </p:nvSpPr>
        <p:spPr>
          <a:xfrm rot="16200000">
            <a:off x="4605520" y="1363116"/>
            <a:ext cx="1026896" cy="332015"/>
          </a:xfrm>
          <a:custGeom>
            <a:avLst/>
            <a:gdLst>
              <a:gd name="connsiteX0" fmla="*/ 0 w 3186260"/>
              <a:gd name="connsiteY0" fmla="*/ 9427 h 1545996"/>
              <a:gd name="connsiteX1" fmla="*/ 1272619 w 3186260"/>
              <a:gd name="connsiteY1" fmla="*/ 0 h 1545996"/>
              <a:gd name="connsiteX2" fmla="*/ 1593130 w 3186260"/>
              <a:gd name="connsiteY2" fmla="*/ 650449 h 1545996"/>
              <a:gd name="connsiteX3" fmla="*/ 1904215 w 3186260"/>
              <a:gd name="connsiteY3" fmla="*/ 9427 h 1545996"/>
              <a:gd name="connsiteX4" fmla="*/ 3186260 w 3186260"/>
              <a:gd name="connsiteY4" fmla="*/ 9427 h 1545996"/>
              <a:gd name="connsiteX5" fmla="*/ 2177592 w 3186260"/>
              <a:gd name="connsiteY5" fmla="*/ 1545996 h 1545996"/>
              <a:gd name="connsiteX6" fmla="*/ 904974 w 3186260"/>
              <a:gd name="connsiteY6" fmla="*/ 1536569 h 1545996"/>
              <a:gd name="connsiteX7" fmla="*/ 0 w 3186260"/>
              <a:gd name="connsiteY7" fmla="*/ 9427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260" h="1545996">
                <a:moveTo>
                  <a:pt x="0" y="9427"/>
                </a:moveTo>
                <a:lnTo>
                  <a:pt x="1272619" y="0"/>
                </a:lnTo>
                <a:lnTo>
                  <a:pt x="1593130" y="650449"/>
                </a:lnTo>
                <a:lnTo>
                  <a:pt x="1904215" y="9427"/>
                </a:lnTo>
                <a:lnTo>
                  <a:pt x="3186260" y="9427"/>
                </a:lnTo>
                <a:lnTo>
                  <a:pt x="2177592" y="1545996"/>
                </a:lnTo>
                <a:lnTo>
                  <a:pt x="904974" y="1536569"/>
                </a:lnTo>
                <a:lnTo>
                  <a:pt x="0" y="9427"/>
                </a:ln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TW" altLang="en-US" sz="2694" dirty="0"/>
              <a:t>        </a:t>
            </a:r>
            <a:r>
              <a:rPr lang="en-US" altLang="zh-TW" sz="2800" b="1" dirty="0"/>
              <a:t>+</a:t>
            </a:r>
            <a:endParaRPr lang="zh-TW" altLang="en-US" sz="2694" b="1" dirty="0"/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-5395491" y="1828800"/>
            <a:ext cx="10348451" cy="40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92" idx="0"/>
          </p:cNvCxnSpPr>
          <p:nvPr/>
        </p:nvCxnSpPr>
        <p:spPr>
          <a:xfrm rot="5400000" flipH="1" flipV="1">
            <a:off x="3980168" y="1369997"/>
            <a:ext cx="1075714" cy="793750"/>
          </a:xfrm>
          <a:prstGeom prst="bentConnector3">
            <a:avLst>
              <a:gd name="adj1" fmla="val 995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>
            <a:off x="4699000" y="1853912"/>
            <a:ext cx="11033277" cy="450817"/>
          </a:xfrm>
          <a:prstGeom prst="bentConnector3">
            <a:avLst>
              <a:gd name="adj1" fmla="val 44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6413501" y="8830520"/>
            <a:ext cx="390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IF_ID_RegisterRs_in</a:t>
            </a:r>
            <a:endParaRPr lang="zh-TW" altLang="en-US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413501" y="9279586"/>
            <a:ext cx="390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IF_ID_RegisterRt1_in</a:t>
            </a:r>
            <a:endParaRPr lang="zh-TW" altLang="en-US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6413501" y="9711096"/>
            <a:ext cx="390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IF_ID_RegisterRt2_in</a:t>
            </a:r>
            <a:endParaRPr lang="zh-TW" altLang="en-US" dirty="0"/>
          </a:p>
        </p:txBody>
      </p:sp>
      <p:sp>
        <p:nvSpPr>
          <p:cNvPr id="145" name="文字方塊 144"/>
          <p:cNvSpPr txBox="1"/>
          <p:nvPr/>
        </p:nvSpPr>
        <p:spPr>
          <a:xfrm>
            <a:off x="6413501" y="10262477"/>
            <a:ext cx="390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IF_ID_RegisterRd_in</a:t>
            </a:r>
            <a:endParaRPr lang="zh-TW" altLang="en-US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2936877" y="7478050"/>
            <a:ext cx="120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immed</a:t>
            </a:r>
            <a:endParaRPr lang="zh-TW" altLang="en-US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8191500" y="7518400"/>
            <a:ext cx="2019300" cy="38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extend_immed</a:t>
            </a:r>
            <a:endParaRPr lang="zh-TW" altLang="en-US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5485758" y="4315730"/>
            <a:ext cx="64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RN1</a:t>
            </a:r>
            <a:endParaRPr lang="zh-TW" altLang="en-US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5503575" y="4710328"/>
            <a:ext cx="81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RN2</a:t>
            </a:r>
            <a:endParaRPr lang="zh-TW" altLang="en-US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557117" y="5730556"/>
            <a:ext cx="696164" cy="37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WN</a:t>
            </a:r>
            <a:endParaRPr lang="zh-TW" altLang="en-US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5557117" y="617066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WD</a:t>
            </a:r>
            <a:endParaRPr lang="zh-TW" altLang="en-US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-2270338" y="4003070"/>
            <a:ext cx="1694498" cy="3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Instr</a:t>
            </a:r>
            <a:r>
              <a:rPr lang="en-US" altLang="zh-TW" dirty="0" smtClean="0"/>
              <a:t>[25-21]</a:t>
            </a:r>
            <a:endParaRPr lang="zh-TW" altLang="en-US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-2270338" y="4462592"/>
            <a:ext cx="1694498" cy="36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Instr</a:t>
            </a:r>
            <a:r>
              <a:rPr lang="en-US" altLang="zh-TW" dirty="0" smtClean="0"/>
              <a:t>[20-16]</a:t>
            </a:r>
            <a:endParaRPr lang="zh-TW" altLang="en-US" dirty="0"/>
          </a:p>
        </p:txBody>
      </p:sp>
      <p:sp>
        <p:nvSpPr>
          <p:cNvPr id="192" name="矩形 191"/>
          <p:cNvSpPr/>
          <p:nvPr/>
        </p:nvSpPr>
        <p:spPr>
          <a:xfrm>
            <a:off x="15732278" y="82515"/>
            <a:ext cx="990600" cy="93316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EX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15732278" y="-863488"/>
            <a:ext cx="990600" cy="93316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M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15732278" y="-1796648"/>
            <a:ext cx="990600" cy="933160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WB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95" name="橢圓 194"/>
          <p:cNvSpPr/>
          <p:nvPr/>
        </p:nvSpPr>
        <p:spPr>
          <a:xfrm>
            <a:off x="11848552" y="-922717"/>
            <a:ext cx="1005840" cy="255004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</a:t>
            </a:r>
            <a:endParaRPr lang="zh-TW" altLang="en-US" b="1" dirty="0"/>
          </a:p>
        </p:txBody>
      </p:sp>
      <p:cxnSp>
        <p:nvCxnSpPr>
          <p:cNvPr id="197" name="直線單箭頭接點 196"/>
          <p:cNvCxnSpPr>
            <a:stCxn id="24" idx="6"/>
            <a:endCxn id="195" idx="2"/>
          </p:cNvCxnSpPr>
          <p:nvPr/>
        </p:nvCxnSpPr>
        <p:spPr>
          <a:xfrm flipV="1">
            <a:off x="9527273" y="352307"/>
            <a:ext cx="2321279" cy="2578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V="1">
            <a:off x="10806454" y="1184927"/>
            <a:ext cx="1116304" cy="11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字方塊 206"/>
          <p:cNvSpPr txBox="1"/>
          <p:nvPr/>
        </p:nvSpPr>
        <p:spPr>
          <a:xfrm>
            <a:off x="10446613" y="1000261"/>
            <a:ext cx="47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cxnSp>
        <p:nvCxnSpPr>
          <p:cNvPr id="209" name="直線單箭頭接點 208"/>
          <p:cNvCxnSpPr>
            <a:stCxn id="195" idx="6"/>
            <a:endCxn id="194" idx="1"/>
          </p:cNvCxnSpPr>
          <p:nvPr/>
        </p:nvCxnSpPr>
        <p:spPr>
          <a:xfrm flipV="1">
            <a:off x="12854392" y="-1330068"/>
            <a:ext cx="2877886" cy="168237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>
            <a:stCxn id="195" idx="6"/>
            <a:endCxn id="193" idx="1"/>
          </p:cNvCxnSpPr>
          <p:nvPr/>
        </p:nvCxnSpPr>
        <p:spPr>
          <a:xfrm flipV="1">
            <a:off x="12854392" y="-396908"/>
            <a:ext cx="2877886" cy="7492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>
            <a:stCxn id="195" idx="6"/>
            <a:endCxn id="192" idx="1"/>
          </p:cNvCxnSpPr>
          <p:nvPr/>
        </p:nvCxnSpPr>
        <p:spPr>
          <a:xfrm>
            <a:off x="12854392" y="352307"/>
            <a:ext cx="2877886" cy="1967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AutoShape 4">
            <a:extLst>
              <a:ext uri="{FF2B5EF4-FFF2-40B4-BE49-F238E27FC236}">
                <a16:creationId xmlns:a16="http://schemas.microsoft.com/office/drawing/2014/main" id="{EACBABE0-C548-4742-AF6F-83907FDD4088}"/>
              </a:ext>
            </a:extLst>
          </p:cNvPr>
          <p:cNvSpPr>
            <a:spLocks noChangeArrowheads="1"/>
          </p:cNvSpPr>
          <p:nvPr/>
        </p:nvSpPr>
        <p:spPr bwMode="auto">
          <a:xfrm rot="16008978" flipH="1">
            <a:off x="10952536" y="-5298613"/>
            <a:ext cx="565069" cy="605858"/>
          </a:xfrm>
          <a:prstGeom prst="moon">
            <a:avLst>
              <a:gd name="adj" fmla="val 83847"/>
            </a:avLst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TW" altLang="zh-TW" dirty="0"/>
          </a:p>
        </p:txBody>
      </p:sp>
      <p:cxnSp>
        <p:nvCxnSpPr>
          <p:cNvPr id="294" name="直線單箭頭接點 293"/>
          <p:cNvCxnSpPr/>
          <p:nvPr/>
        </p:nvCxnSpPr>
        <p:spPr>
          <a:xfrm rot="10800000">
            <a:off x="-7292761" y="-5676899"/>
            <a:ext cx="12576100" cy="7241251"/>
          </a:xfrm>
          <a:prstGeom prst="bentConnector3">
            <a:avLst>
              <a:gd name="adj1" fmla="val -172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文字方塊 306"/>
          <p:cNvSpPr txBox="1"/>
          <p:nvPr/>
        </p:nvSpPr>
        <p:spPr>
          <a:xfrm>
            <a:off x="9806500" y="-3454592"/>
            <a:ext cx="14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PCWrite_M</a:t>
            </a:r>
            <a:endParaRPr lang="zh-TW" altLang="en-US" dirty="0"/>
          </a:p>
        </p:txBody>
      </p:sp>
      <p:sp>
        <p:nvSpPr>
          <p:cNvPr id="314" name="文字方塊 313"/>
          <p:cNvSpPr txBox="1"/>
          <p:nvPr/>
        </p:nvSpPr>
        <p:spPr>
          <a:xfrm>
            <a:off x="7427540" y="-2480879"/>
            <a:ext cx="177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IF/</a:t>
            </a:r>
            <a:r>
              <a:rPr lang="en-US" altLang="zh-TW" dirty="0" err="1" smtClean="0"/>
              <a:t>IDWrite_M</a:t>
            </a:r>
            <a:endParaRPr lang="zh-TW" altLang="en-US" dirty="0"/>
          </a:p>
        </p:txBody>
      </p:sp>
      <p:cxnSp>
        <p:nvCxnSpPr>
          <p:cNvPr id="316" name="直線單箭頭接點 315"/>
          <p:cNvCxnSpPr/>
          <p:nvPr/>
        </p:nvCxnSpPr>
        <p:spPr>
          <a:xfrm>
            <a:off x="3931920" y="5958840"/>
            <a:ext cx="15080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單箭頭接點 319"/>
          <p:cNvCxnSpPr/>
          <p:nvPr/>
        </p:nvCxnSpPr>
        <p:spPr>
          <a:xfrm>
            <a:off x="4373880" y="6416040"/>
            <a:ext cx="1079299" cy="15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>
            <a:off x="4373880" y="6431280"/>
            <a:ext cx="0" cy="67513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>
            <a:off x="3931920" y="5958840"/>
            <a:ext cx="0" cy="7223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文字方塊 329"/>
          <p:cNvSpPr txBox="1"/>
          <p:nvPr/>
        </p:nvSpPr>
        <p:spPr>
          <a:xfrm>
            <a:off x="6731827" y="4351162"/>
            <a:ext cx="8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RD1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6683695" y="5615390"/>
            <a:ext cx="65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RD2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2470720" y="10960978"/>
            <a:ext cx="145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Instr</a:t>
            </a:r>
            <a:r>
              <a:rPr lang="en-US" altLang="zh-TW" dirty="0" smtClean="0"/>
              <a:t>[10:6]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895359" y="10959039"/>
            <a:ext cx="92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shamt</a:t>
            </a:r>
            <a:endParaRPr lang="zh-TW" altLang="en-US" dirty="0"/>
          </a:p>
        </p:txBody>
      </p:sp>
      <p:sp>
        <p:nvSpPr>
          <p:cNvPr id="85" name="手繪多邊形: 圖案 282">
            <a:extLst>
              <a:ext uri="{FF2B5EF4-FFF2-40B4-BE49-F238E27FC236}">
                <a16:creationId xmlns:a16="http://schemas.microsoft.com/office/drawing/2014/main" id="{37DEFD8B-863D-47CF-A5D0-4F9281D2E90C}"/>
              </a:ext>
            </a:extLst>
          </p:cNvPr>
          <p:cNvSpPr/>
          <p:nvPr/>
        </p:nvSpPr>
        <p:spPr>
          <a:xfrm rot="16200000">
            <a:off x="380833" y="-4300098"/>
            <a:ext cx="1952301" cy="2369235"/>
          </a:xfrm>
          <a:custGeom>
            <a:avLst/>
            <a:gdLst>
              <a:gd name="connsiteX0" fmla="*/ 0 w 3489960"/>
              <a:gd name="connsiteY0" fmla="*/ 0 h 1351280"/>
              <a:gd name="connsiteX1" fmla="*/ 1346200 w 3489960"/>
              <a:gd name="connsiteY1" fmla="*/ 15240 h 1351280"/>
              <a:gd name="connsiteX2" fmla="*/ 1737360 w 3489960"/>
              <a:gd name="connsiteY2" fmla="*/ 563880 h 1351280"/>
              <a:gd name="connsiteX3" fmla="*/ 2153920 w 3489960"/>
              <a:gd name="connsiteY3" fmla="*/ 20320 h 1351280"/>
              <a:gd name="connsiteX4" fmla="*/ 3489960 w 3489960"/>
              <a:gd name="connsiteY4" fmla="*/ 10160 h 1351280"/>
              <a:gd name="connsiteX5" fmla="*/ 2555240 w 3489960"/>
              <a:gd name="connsiteY5" fmla="*/ 1351280 h 1351280"/>
              <a:gd name="connsiteX6" fmla="*/ 929640 w 3489960"/>
              <a:gd name="connsiteY6" fmla="*/ 1351280 h 1351280"/>
              <a:gd name="connsiteX7" fmla="*/ 0 w 3489960"/>
              <a:gd name="connsiteY7" fmla="*/ 0 h 1351280"/>
              <a:gd name="connsiteX0" fmla="*/ 0 w 3489960"/>
              <a:gd name="connsiteY0" fmla="*/ 1043 h 1352323"/>
              <a:gd name="connsiteX1" fmla="*/ 1346202 w 3489960"/>
              <a:gd name="connsiteY1" fmla="*/ 0 h 1352323"/>
              <a:gd name="connsiteX2" fmla="*/ 1737360 w 3489960"/>
              <a:gd name="connsiteY2" fmla="*/ 564923 h 1352323"/>
              <a:gd name="connsiteX3" fmla="*/ 2153920 w 3489960"/>
              <a:gd name="connsiteY3" fmla="*/ 21363 h 1352323"/>
              <a:gd name="connsiteX4" fmla="*/ 3489960 w 3489960"/>
              <a:gd name="connsiteY4" fmla="*/ 11203 h 1352323"/>
              <a:gd name="connsiteX5" fmla="*/ 2555240 w 3489960"/>
              <a:gd name="connsiteY5" fmla="*/ 1352323 h 1352323"/>
              <a:gd name="connsiteX6" fmla="*/ 929640 w 3489960"/>
              <a:gd name="connsiteY6" fmla="*/ 1352323 h 1352323"/>
              <a:gd name="connsiteX7" fmla="*/ 0 w 3489960"/>
              <a:gd name="connsiteY7" fmla="*/ 1043 h 1352323"/>
              <a:gd name="connsiteX0" fmla="*/ 0 w 3489960"/>
              <a:gd name="connsiteY0" fmla="*/ 1043 h 1352323"/>
              <a:gd name="connsiteX1" fmla="*/ 1346202 w 3489960"/>
              <a:gd name="connsiteY1" fmla="*/ 0 h 1352323"/>
              <a:gd name="connsiteX2" fmla="*/ 1737360 w 3489960"/>
              <a:gd name="connsiteY2" fmla="*/ 564923 h 1352323"/>
              <a:gd name="connsiteX3" fmla="*/ 2153923 w 3489960"/>
              <a:gd name="connsiteY3" fmla="*/ 5080 h 1352323"/>
              <a:gd name="connsiteX4" fmla="*/ 3489960 w 3489960"/>
              <a:gd name="connsiteY4" fmla="*/ 11203 h 1352323"/>
              <a:gd name="connsiteX5" fmla="*/ 2555240 w 3489960"/>
              <a:gd name="connsiteY5" fmla="*/ 1352323 h 1352323"/>
              <a:gd name="connsiteX6" fmla="*/ 929640 w 3489960"/>
              <a:gd name="connsiteY6" fmla="*/ 1352323 h 1352323"/>
              <a:gd name="connsiteX7" fmla="*/ 0 w 3489960"/>
              <a:gd name="connsiteY7" fmla="*/ 1043 h 135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9960" h="1352323">
                <a:moveTo>
                  <a:pt x="0" y="1043"/>
                </a:moveTo>
                <a:lnTo>
                  <a:pt x="1346202" y="0"/>
                </a:lnTo>
                <a:lnTo>
                  <a:pt x="1737360" y="564923"/>
                </a:lnTo>
                <a:lnTo>
                  <a:pt x="2153923" y="5080"/>
                </a:lnTo>
                <a:lnTo>
                  <a:pt x="3489960" y="11203"/>
                </a:lnTo>
                <a:lnTo>
                  <a:pt x="2555240" y="1352323"/>
                </a:lnTo>
                <a:lnTo>
                  <a:pt x="929640" y="1352323"/>
                </a:lnTo>
                <a:lnTo>
                  <a:pt x="0" y="1043"/>
                </a:lnTo>
                <a:close/>
              </a:path>
            </a:pathLst>
          </a:cu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4000" b="1" dirty="0"/>
              <a:t>    </a:t>
            </a:r>
          </a:p>
          <a:p>
            <a:pPr algn="ctr"/>
            <a:endParaRPr lang="en-US" altLang="zh-TW" sz="4000" b="1" dirty="0"/>
          </a:p>
          <a:p>
            <a:pPr algn="ctr"/>
            <a:r>
              <a:rPr lang="en-US" altLang="zh-TW" sz="4000" b="1" dirty="0"/>
              <a:t>Multiplier</a:t>
            </a:r>
          </a:p>
        </p:txBody>
      </p:sp>
      <p:sp>
        <p:nvSpPr>
          <p:cNvPr id="67" name="橢圓 66"/>
          <p:cNvSpPr/>
          <p:nvPr/>
        </p:nvSpPr>
        <p:spPr>
          <a:xfrm>
            <a:off x="8828762" y="-2865120"/>
            <a:ext cx="1781254" cy="178347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Mulctl</a:t>
            </a:r>
            <a:endParaRPr lang="zh-TW" altLang="en-US" b="1" dirty="0"/>
          </a:p>
        </p:txBody>
      </p:sp>
      <p:cxnSp>
        <p:nvCxnSpPr>
          <p:cNvPr id="69" name="直線單箭頭接點 68"/>
          <p:cNvCxnSpPr/>
          <p:nvPr/>
        </p:nvCxnSpPr>
        <p:spPr>
          <a:xfrm rot="5400000" flipH="1" flipV="1">
            <a:off x="-1101527" y="-975352"/>
            <a:ext cx="10558902" cy="9441330"/>
          </a:xfrm>
          <a:prstGeom prst="bentConnector3">
            <a:avLst>
              <a:gd name="adj1" fmla="val 99939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-2750926" y="11304652"/>
            <a:ext cx="18483204" cy="2371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-310464" y="5245760"/>
            <a:ext cx="13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Instr</a:t>
            </a:r>
            <a:r>
              <a:rPr lang="en-US" altLang="zh-TW" dirty="0" smtClean="0"/>
              <a:t>[15:11]</a:t>
            </a:r>
            <a:endParaRPr lang="zh-TW" altLang="en-US" dirty="0"/>
          </a:p>
        </p:txBody>
      </p:sp>
      <p:cxnSp>
        <p:nvCxnSpPr>
          <p:cNvPr id="98" name="直線接點 97"/>
          <p:cNvCxnSpPr/>
          <p:nvPr/>
        </p:nvCxnSpPr>
        <p:spPr>
          <a:xfrm flipH="1">
            <a:off x="-2750926" y="7078308"/>
            <a:ext cx="11715" cy="425006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>
            <a:off x="-2750926" y="9015186"/>
            <a:ext cx="217912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-2270338" y="8567397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Instr</a:t>
            </a:r>
            <a:r>
              <a:rPr lang="en-US" altLang="zh-TW" dirty="0" smtClean="0"/>
              <a:t>[5:0]</a:t>
            </a:r>
            <a:endParaRPr lang="zh-TW" altLang="en-US" dirty="0"/>
          </a:p>
        </p:txBody>
      </p:sp>
      <p:cxnSp>
        <p:nvCxnSpPr>
          <p:cNvPr id="121" name="直線單箭頭接點 120"/>
          <p:cNvCxnSpPr>
            <a:endCxn id="5" idx="2"/>
          </p:cNvCxnSpPr>
          <p:nvPr/>
        </p:nvCxnSpPr>
        <p:spPr>
          <a:xfrm rot="10800000">
            <a:off x="6354658" y="6670783"/>
            <a:ext cx="7348334" cy="743786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13722917" y="7443397"/>
            <a:ext cx="47785" cy="6174439"/>
          </a:xfrm>
          <a:prstGeom prst="line">
            <a:avLst/>
          </a:prstGeom>
          <a:ln w="381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8187710" y="6985335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RegWrite_out4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699000" y="4003070"/>
            <a:ext cx="35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rs</a:t>
            </a:r>
            <a:endParaRPr lang="zh-TW" altLang="en-US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4713984" y="4536108"/>
            <a:ext cx="43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rt</a:t>
            </a:r>
            <a:endParaRPr lang="zh-TW" altLang="en-US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3931920" y="5565660"/>
            <a:ext cx="160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rfile_wn_out2</a:t>
            </a:r>
            <a:endParaRPr lang="zh-TW" altLang="en-US"/>
          </a:p>
        </p:txBody>
      </p:sp>
      <p:sp>
        <p:nvSpPr>
          <p:cNvPr id="135" name="文字方塊 134"/>
          <p:cNvSpPr txBox="1"/>
          <p:nvPr/>
        </p:nvSpPr>
        <p:spPr>
          <a:xfrm>
            <a:off x="4431121" y="6030071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rfile_wd</a:t>
            </a:r>
            <a:endParaRPr lang="zh-TW" altLang="en-US"/>
          </a:p>
        </p:txBody>
      </p:sp>
      <p:sp>
        <p:nvSpPr>
          <p:cNvPr id="136" name="文字方塊 135"/>
          <p:cNvSpPr txBox="1"/>
          <p:nvPr/>
        </p:nvSpPr>
        <p:spPr>
          <a:xfrm>
            <a:off x="7689253" y="4297876"/>
            <a:ext cx="114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rfile_rd1</a:t>
            </a:r>
            <a:endParaRPr lang="zh-TW" altLang="en-US" dirty="0"/>
          </a:p>
        </p:txBody>
      </p:sp>
      <p:sp>
        <p:nvSpPr>
          <p:cNvPr id="183" name="文字方塊 182"/>
          <p:cNvSpPr txBox="1"/>
          <p:nvPr/>
        </p:nvSpPr>
        <p:spPr>
          <a:xfrm>
            <a:off x="7742217" y="5302351"/>
            <a:ext cx="114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rfile_rd2</a:t>
            </a:r>
            <a:endParaRPr lang="zh-TW" altLang="en-US" dirty="0"/>
          </a:p>
        </p:txBody>
      </p:sp>
      <p:cxnSp>
        <p:nvCxnSpPr>
          <p:cNvPr id="157" name="直線接點 156"/>
          <p:cNvCxnSpPr>
            <a:stCxn id="79" idx="6"/>
          </p:cNvCxnSpPr>
          <p:nvPr/>
        </p:nvCxnSpPr>
        <p:spPr>
          <a:xfrm>
            <a:off x="9410700" y="5289550"/>
            <a:ext cx="224575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rot="16200000" flipV="1">
            <a:off x="6468534" y="101633"/>
            <a:ext cx="10120633" cy="255204"/>
          </a:xfrm>
          <a:prstGeom prst="bentConnector3">
            <a:avLst>
              <a:gd name="adj1" fmla="val 9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 rot="16200000" flipV="1">
            <a:off x="8546113" y="-2297966"/>
            <a:ext cx="5183387" cy="1171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字方塊 166"/>
          <p:cNvSpPr txBox="1"/>
          <p:nvPr/>
        </p:nvSpPr>
        <p:spPr>
          <a:xfrm>
            <a:off x="10191440" y="-4468076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Branch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0" name="直線單箭頭接點 179"/>
          <p:cNvCxnSpPr>
            <a:stCxn id="222" idx="1"/>
          </p:cNvCxnSpPr>
          <p:nvPr/>
        </p:nvCxnSpPr>
        <p:spPr>
          <a:xfrm flipH="1" flipV="1">
            <a:off x="-7294397" y="-5317907"/>
            <a:ext cx="18513776" cy="40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字方塊 181"/>
          <p:cNvSpPr txBox="1"/>
          <p:nvPr/>
        </p:nvSpPr>
        <p:spPr>
          <a:xfrm>
            <a:off x="8571668" y="-5210129"/>
            <a:ext cx="70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PCSrc</a:t>
            </a:r>
            <a:endParaRPr lang="zh-TW" altLang="en-US" dirty="0"/>
          </a:p>
        </p:txBody>
      </p:sp>
      <p:cxnSp>
        <p:nvCxnSpPr>
          <p:cNvPr id="185" name="直線單箭頭接點 184"/>
          <p:cNvCxnSpPr/>
          <p:nvPr/>
        </p:nvCxnSpPr>
        <p:spPr>
          <a:xfrm rot="5400000" flipH="1" flipV="1">
            <a:off x="-4198352" y="95227"/>
            <a:ext cx="8293414" cy="481217"/>
          </a:xfrm>
          <a:prstGeom prst="bentConnector3">
            <a:avLst>
              <a:gd name="adj1" fmla="val 99983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 rot="5400000" flipH="1" flipV="1">
            <a:off x="-3655120" y="966403"/>
            <a:ext cx="7444598" cy="227856"/>
          </a:xfrm>
          <a:prstGeom prst="bentConnector3">
            <a:avLst>
              <a:gd name="adj1" fmla="val 99950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/>
          <p:cNvCxnSpPr/>
          <p:nvPr/>
        </p:nvCxnSpPr>
        <p:spPr>
          <a:xfrm rot="5400000" flipH="1" flipV="1">
            <a:off x="-721093" y="-3645880"/>
            <a:ext cx="2278676" cy="1944812"/>
          </a:xfrm>
          <a:prstGeom prst="bentConnector3">
            <a:avLst>
              <a:gd name="adj1" fmla="val 126244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/>
          <p:cNvCxnSpPr/>
          <p:nvPr/>
        </p:nvCxnSpPr>
        <p:spPr>
          <a:xfrm>
            <a:off x="-7345032" y="-5893247"/>
            <a:ext cx="16449703" cy="3308538"/>
          </a:xfrm>
          <a:prstGeom prst="bentConnector3">
            <a:avLst>
              <a:gd name="adj1" fmla="val 9443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/>
          <p:cNvCxnSpPr>
            <a:endCxn id="67" idx="0"/>
          </p:cNvCxnSpPr>
          <p:nvPr/>
        </p:nvCxnSpPr>
        <p:spPr>
          <a:xfrm>
            <a:off x="-7270204" y="-6199844"/>
            <a:ext cx="16989593" cy="333472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 flipH="1">
            <a:off x="-7322748" y="-4567921"/>
            <a:ext cx="2867497" cy="121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單箭頭接點 248"/>
          <p:cNvCxnSpPr/>
          <p:nvPr/>
        </p:nvCxnSpPr>
        <p:spPr>
          <a:xfrm flipH="1">
            <a:off x="-7594336" y="-3525831"/>
            <a:ext cx="3107990" cy="121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字方塊 250"/>
          <p:cNvSpPr txBox="1"/>
          <p:nvPr/>
        </p:nvSpPr>
        <p:spPr>
          <a:xfrm>
            <a:off x="-6878011" y="-4929896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PCWrite</a:t>
            </a:r>
            <a:endParaRPr lang="zh-TW" altLang="en-US" dirty="0"/>
          </a:p>
        </p:txBody>
      </p:sp>
      <p:sp>
        <p:nvSpPr>
          <p:cNvPr id="252" name="文字方塊 251"/>
          <p:cNvSpPr txBox="1"/>
          <p:nvPr/>
        </p:nvSpPr>
        <p:spPr>
          <a:xfrm>
            <a:off x="-7076494" y="-3937313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IF/IDWrite</a:t>
            </a:r>
            <a:endParaRPr lang="zh-TW" altLang="en-US" dirty="0"/>
          </a:p>
        </p:txBody>
      </p:sp>
      <p:sp>
        <p:nvSpPr>
          <p:cNvPr id="256" name="文字方塊 255"/>
          <p:cNvSpPr txBox="1"/>
          <p:nvPr/>
        </p:nvSpPr>
        <p:spPr>
          <a:xfrm>
            <a:off x="5706760" y="1204937"/>
            <a:ext cx="6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</a:t>
            </a:r>
            <a:r>
              <a:rPr lang="en-US" altLang="zh-TW" dirty="0" err="1" smtClean="0"/>
              <a:t>_tgt</a:t>
            </a:r>
            <a:endParaRPr lang="zh-TW" altLang="en-US" dirty="0"/>
          </a:p>
        </p:txBody>
      </p:sp>
      <p:sp>
        <p:nvSpPr>
          <p:cNvPr id="259" name="文字方塊 258"/>
          <p:cNvSpPr txBox="1"/>
          <p:nvPr/>
        </p:nvSpPr>
        <p:spPr>
          <a:xfrm>
            <a:off x="-5299346" y="148273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c_incr</a:t>
            </a:r>
            <a:endParaRPr lang="zh-TW" altLang="en-US" dirty="0"/>
          </a:p>
        </p:txBody>
      </p:sp>
      <p:sp>
        <p:nvSpPr>
          <p:cNvPr id="260" name="文字方塊 259"/>
          <p:cNvSpPr txBox="1"/>
          <p:nvPr/>
        </p:nvSpPr>
        <p:spPr>
          <a:xfrm>
            <a:off x="3922392" y="793995"/>
            <a:ext cx="9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b_offset</a:t>
            </a:r>
            <a:endParaRPr lang="en-US" altLang="zh-TW" dirty="0" smtClean="0"/>
          </a:p>
        </p:txBody>
      </p:sp>
      <p:sp>
        <p:nvSpPr>
          <p:cNvPr id="275" name="橢圓 274"/>
          <p:cNvSpPr/>
          <p:nvPr/>
        </p:nvSpPr>
        <p:spPr>
          <a:xfrm>
            <a:off x="-3554423" y="-777241"/>
            <a:ext cx="2328185" cy="231066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multu</a:t>
            </a:r>
            <a:endParaRPr lang="zh-TW" altLang="en-US" b="1" dirty="0"/>
          </a:p>
        </p:txBody>
      </p:sp>
      <p:cxnSp>
        <p:nvCxnSpPr>
          <p:cNvPr id="277" name="直線單箭頭接點 276"/>
          <p:cNvCxnSpPr>
            <a:endCxn id="275" idx="6"/>
          </p:cNvCxnSpPr>
          <p:nvPr/>
        </p:nvCxnSpPr>
        <p:spPr>
          <a:xfrm flipH="1">
            <a:off x="-1226238" y="376782"/>
            <a:ext cx="681477" cy="130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單箭頭接點 280"/>
          <p:cNvCxnSpPr>
            <a:stCxn id="275" idx="7"/>
            <a:endCxn id="195" idx="1"/>
          </p:cNvCxnSpPr>
          <p:nvPr/>
        </p:nvCxnSpPr>
        <p:spPr>
          <a:xfrm rot="5400000" flipH="1" flipV="1">
            <a:off x="5159121" y="-7275585"/>
            <a:ext cx="110418" cy="13563047"/>
          </a:xfrm>
          <a:prstGeom prst="bentConnector3">
            <a:avLst>
              <a:gd name="adj1" fmla="val 2081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字方塊 292"/>
          <p:cNvSpPr txBox="1"/>
          <p:nvPr/>
        </p:nvSpPr>
        <p:spPr>
          <a:xfrm>
            <a:off x="609600" y="-108164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Ans</a:t>
            </a:r>
            <a:endParaRPr lang="zh-TW" altLang="en-US" dirty="0"/>
          </a:p>
        </p:txBody>
      </p:sp>
      <p:cxnSp>
        <p:nvCxnSpPr>
          <p:cNvPr id="318" name="直線接點 317"/>
          <p:cNvCxnSpPr/>
          <p:nvPr/>
        </p:nvCxnSpPr>
        <p:spPr>
          <a:xfrm rot="10800000">
            <a:off x="1595513" y="-4214252"/>
            <a:ext cx="7815190" cy="1349133"/>
          </a:xfrm>
          <a:prstGeom prst="bentConnector3">
            <a:avLst>
              <a:gd name="adj1" fmla="val -376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單箭頭接點 324"/>
          <p:cNvCxnSpPr/>
          <p:nvPr/>
        </p:nvCxnSpPr>
        <p:spPr>
          <a:xfrm>
            <a:off x="1634347" y="-4218838"/>
            <a:ext cx="8083" cy="508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單箭頭接點 328"/>
          <p:cNvCxnSpPr/>
          <p:nvPr/>
        </p:nvCxnSpPr>
        <p:spPr>
          <a:xfrm rot="10800000">
            <a:off x="1962494" y="-4063565"/>
            <a:ext cx="7229288" cy="1318863"/>
          </a:xfrm>
          <a:prstGeom prst="bentConnector3">
            <a:avLst>
              <a:gd name="adj1" fmla="val -59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單箭頭接點 336"/>
          <p:cNvCxnSpPr/>
          <p:nvPr/>
        </p:nvCxnSpPr>
        <p:spPr>
          <a:xfrm>
            <a:off x="1962491" y="-4091631"/>
            <a:ext cx="0" cy="443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字方塊 338"/>
          <p:cNvSpPr txBox="1"/>
          <p:nvPr/>
        </p:nvSpPr>
        <p:spPr>
          <a:xfrm>
            <a:off x="2381250" y="-45855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MulSignal</a:t>
            </a:r>
            <a:endParaRPr lang="zh-TW" altLang="en-US" dirty="0"/>
          </a:p>
        </p:txBody>
      </p:sp>
      <p:sp>
        <p:nvSpPr>
          <p:cNvPr id="340" name="文字方塊 339"/>
          <p:cNvSpPr txBox="1"/>
          <p:nvPr/>
        </p:nvSpPr>
        <p:spPr>
          <a:xfrm>
            <a:off x="2540110" y="-3990529"/>
            <a:ext cx="7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Mulrst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18" idx="0"/>
            <a:endCxn id="195" idx="0"/>
          </p:cNvCxnSpPr>
          <p:nvPr/>
        </p:nvCxnSpPr>
        <p:spPr>
          <a:xfrm rot="16200000" flipH="1">
            <a:off x="2808985" y="-10465203"/>
            <a:ext cx="3968985" cy="15115987"/>
          </a:xfrm>
          <a:prstGeom prst="bentConnector3">
            <a:avLst>
              <a:gd name="adj1" fmla="val -3711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2492069" y="-1628024"/>
            <a:ext cx="14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hmcontrol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FA59E37-2B03-42B3-8CF2-9384DC43BBDE}"/>
              </a:ext>
            </a:extLst>
          </p:cNvPr>
          <p:cNvSpPr/>
          <p:nvPr/>
        </p:nvSpPr>
        <p:spPr>
          <a:xfrm>
            <a:off x="3142521" y="-3088507"/>
            <a:ext cx="3161089" cy="53692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5400" b="1" dirty="0"/>
              <a:t>Hi          Lo</a:t>
            </a:r>
            <a:endParaRPr lang="zh-TW" altLang="en-US" sz="5400" b="1" dirty="0"/>
          </a:p>
        </p:txBody>
      </p:sp>
      <p:cxnSp>
        <p:nvCxnSpPr>
          <p:cNvPr id="139" name="直線接點 138"/>
          <p:cNvCxnSpPr/>
          <p:nvPr/>
        </p:nvCxnSpPr>
        <p:spPr>
          <a:xfrm>
            <a:off x="4685937" y="-3087473"/>
            <a:ext cx="0" cy="536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endCxn id="138" idx="1"/>
          </p:cNvCxnSpPr>
          <p:nvPr/>
        </p:nvCxnSpPr>
        <p:spPr>
          <a:xfrm>
            <a:off x="2562629" y="-3088507"/>
            <a:ext cx="579892" cy="268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465151" y="-4209040"/>
            <a:ext cx="15924" cy="109968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474214" y="-2527373"/>
            <a:ext cx="10258063" cy="5817174"/>
          </a:xfrm>
          <a:prstGeom prst="bentConnector3">
            <a:avLst>
              <a:gd name="adj1" fmla="val 2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3810000" y="-1999213"/>
            <a:ext cx="11922277" cy="5764485"/>
          </a:xfrm>
          <a:prstGeom prst="bentConnector3">
            <a:avLst>
              <a:gd name="adj1" fmla="val -90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5057120" y="29292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5057120" y="339838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</a:t>
            </a:r>
            <a:endParaRPr lang="zh-TW" altLang="en-US" dirty="0"/>
          </a:p>
        </p:txBody>
      </p:sp>
      <p:cxnSp>
        <p:nvCxnSpPr>
          <p:cNvPr id="82" name="直線接點 81"/>
          <p:cNvCxnSpPr/>
          <p:nvPr/>
        </p:nvCxnSpPr>
        <p:spPr>
          <a:xfrm flipH="1">
            <a:off x="3810000" y="-2528354"/>
            <a:ext cx="4328" cy="55497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02815" y="1059871"/>
            <a:ext cx="921616" cy="1212272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ID/EX</a:t>
            </a:r>
          </a:p>
        </p:txBody>
      </p:sp>
      <p:sp>
        <p:nvSpPr>
          <p:cNvPr id="3" name="矩形 2"/>
          <p:cNvSpPr/>
          <p:nvPr/>
        </p:nvSpPr>
        <p:spPr>
          <a:xfrm>
            <a:off x="15562984" y="1059870"/>
            <a:ext cx="1096567" cy="1212272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EX/MEM</a:t>
            </a:r>
          </a:p>
        </p:txBody>
      </p:sp>
      <p:sp>
        <p:nvSpPr>
          <p:cNvPr id="4" name="矩形 3"/>
          <p:cNvSpPr/>
          <p:nvPr/>
        </p:nvSpPr>
        <p:spPr>
          <a:xfrm>
            <a:off x="-2918257" y="171449"/>
            <a:ext cx="937058" cy="888421"/>
          </a:xfrm>
          <a:prstGeom prst="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EX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918257" y="-729963"/>
            <a:ext cx="937058" cy="88842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M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918257" y="-1631375"/>
            <a:ext cx="937058" cy="88842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WB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36215" y="-742954"/>
            <a:ext cx="1123336" cy="90141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WB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47543" y="158458"/>
            <a:ext cx="1112008" cy="90141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2"/>
                </a:solidFill>
              </a:rPr>
              <a:t>M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968008" y="1951880"/>
            <a:ext cx="1225550" cy="2197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MUX3</a:t>
            </a:r>
            <a:endParaRPr lang="zh-TW" altLang="en-US" b="1" dirty="0"/>
          </a:p>
        </p:txBody>
      </p:sp>
      <p:sp>
        <p:nvSpPr>
          <p:cNvPr id="11" name="橢圓 10"/>
          <p:cNvSpPr/>
          <p:nvPr/>
        </p:nvSpPr>
        <p:spPr>
          <a:xfrm>
            <a:off x="4952568" y="6308433"/>
            <a:ext cx="1225550" cy="2197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MUX2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838200" y="6308433"/>
            <a:ext cx="1225550" cy="21971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MUX3</a:t>
            </a:r>
            <a:endParaRPr lang="zh-TW" altLang="en-US" b="1" dirty="0"/>
          </a:p>
        </p:txBody>
      </p:sp>
      <p:cxnSp>
        <p:nvCxnSpPr>
          <p:cNvPr id="14" name="直線單箭頭接點 13"/>
          <p:cNvCxnSpPr>
            <a:stCxn id="2" idx="3"/>
          </p:cNvCxnSpPr>
          <p:nvPr/>
        </p:nvCxnSpPr>
        <p:spPr>
          <a:xfrm flipV="1">
            <a:off x="-1981199" y="7121233"/>
            <a:ext cx="2819399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-1995669" y="8421924"/>
            <a:ext cx="7369788" cy="211893"/>
          </a:xfrm>
          <a:prstGeom prst="bentConnector3">
            <a:avLst>
              <a:gd name="adj1" fmla="val 839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-1609725" y="6729969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rfile_rd2_out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-1698754" y="8224629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extend_immed_out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2" idx="7"/>
            <a:endCxn id="11" idx="1"/>
          </p:cNvCxnSpPr>
          <p:nvPr/>
        </p:nvCxnSpPr>
        <p:spPr>
          <a:xfrm>
            <a:off x="1884272" y="6630191"/>
            <a:ext cx="3247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606096" y="69933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alub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endCxn id="10" idx="1"/>
          </p:cNvCxnSpPr>
          <p:nvPr/>
        </p:nvCxnSpPr>
        <p:spPr>
          <a:xfrm flipV="1">
            <a:off x="-1950317" y="2273638"/>
            <a:ext cx="7097803" cy="8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0" idx="2"/>
          </p:cNvCxnSpPr>
          <p:nvPr/>
        </p:nvCxnSpPr>
        <p:spPr>
          <a:xfrm rot="5400000" flipH="1" flipV="1">
            <a:off x="-758588" y="6784186"/>
            <a:ext cx="9460352" cy="19928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2072640" y="7169322"/>
            <a:ext cx="902528" cy="871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23489" y="7386884"/>
            <a:ext cx="8724042" cy="1493069"/>
          </a:xfrm>
          <a:prstGeom prst="bentConnector3">
            <a:avLst>
              <a:gd name="adj1" fmla="val 999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2037434" y="7567557"/>
            <a:ext cx="1598101" cy="6414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-1609725" y="1785197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rfile_rd1_out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385417" y="12588670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rfile_wd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418011" y="1258312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alu_out2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901103" y="34179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alu_out2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010077" y="723796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alu_out2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010953" y="6767542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rfile_wd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901103" y="2621068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rfile_wd</a:t>
            </a:r>
            <a:endParaRPr lang="zh-TW" altLang="en-US" dirty="0"/>
          </a:p>
        </p:txBody>
      </p:sp>
      <p:sp>
        <p:nvSpPr>
          <p:cNvPr id="61" name="橢圓 60"/>
          <p:cNvSpPr/>
          <p:nvPr/>
        </p:nvSpPr>
        <p:spPr>
          <a:xfrm>
            <a:off x="4952567" y="9329849"/>
            <a:ext cx="1243354" cy="228339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MUX3</a:t>
            </a:r>
            <a:endParaRPr lang="zh-TW" altLang="en-US" b="1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-1981199" y="10142923"/>
            <a:ext cx="6949207" cy="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063750" y="11099008"/>
            <a:ext cx="2963556" cy="12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-1981199" y="10731774"/>
            <a:ext cx="6918324" cy="145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568341" y="10922345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31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-1702425" y="9741143"/>
            <a:ext cx="16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rt2_out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-1707615" y="10265840"/>
            <a:ext cx="11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rd_out</a:t>
            </a:r>
            <a:endParaRPr lang="zh-TW" altLang="en-US" dirty="0"/>
          </a:p>
        </p:txBody>
      </p:sp>
      <p:sp>
        <p:nvSpPr>
          <p:cNvPr id="77" name="手繪多邊形: 圖案 270">
            <a:extLst>
              <a:ext uri="{FF2B5EF4-FFF2-40B4-BE49-F238E27FC236}">
                <a16:creationId xmlns:a16="http://schemas.microsoft.com/office/drawing/2014/main" id="{DC31BD65-D499-4B6E-80BC-A1C9829C2605}"/>
              </a:ext>
            </a:extLst>
          </p:cNvPr>
          <p:cNvSpPr/>
          <p:nvPr/>
        </p:nvSpPr>
        <p:spPr>
          <a:xfrm rot="16200000">
            <a:off x="7587581" y="3933543"/>
            <a:ext cx="4057985" cy="1739269"/>
          </a:xfrm>
          <a:custGeom>
            <a:avLst/>
            <a:gdLst>
              <a:gd name="connsiteX0" fmla="*/ 0 w 3186260"/>
              <a:gd name="connsiteY0" fmla="*/ 9427 h 1545996"/>
              <a:gd name="connsiteX1" fmla="*/ 1272619 w 3186260"/>
              <a:gd name="connsiteY1" fmla="*/ 0 h 1545996"/>
              <a:gd name="connsiteX2" fmla="*/ 1593130 w 3186260"/>
              <a:gd name="connsiteY2" fmla="*/ 650449 h 1545996"/>
              <a:gd name="connsiteX3" fmla="*/ 1904215 w 3186260"/>
              <a:gd name="connsiteY3" fmla="*/ 9427 h 1545996"/>
              <a:gd name="connsiteX4" fmla="*/ 3186260 w 3186260"/>
              <a:gd name="connsiteY4" fmla="*/ 9427 h 1545996"/>
              <a:gd name="connsiteX5" fmla="*/ 2177592 w 3186260"/>
              <a:gd name="connsiteY5" fmla="*/ 1545996 h 1545996"/>
              <a:gd name="connsiteX6" fmla="*/ 904974 w 3186260"/>
              <a:gd name="connsiteY6" fmla="*/ 1536569 h 1545996"/>
              <a:gd name="connsiteX7" fmla="*/ 0 w 3186260"/>
              <a:gd name="connsiteY7" fmla="*/ 9427 h 154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260" h="1545996">
                <a:moveTo>
                  <a:pt x="0" y="9427"/>
                </a:moveTo>
                <a:lnTo>
                  <a:pt x="1272619" y="0"/>
                </a:lnTo>
                <a:lnTo>
                  <a:pt x="1593130" y="650449"/>
                </a:lnTo>
                <a:lnTo>
                  <a:pt x="1904215" y="9427"/>
                </a:lnTo>
                <a:lnTo>
                  <a:pt x="3186260" y="9427"/>
                </a:lnTo>
                <a:lnTo>
                  <a:pt x="2177592" y="1545996"/>
                </a:lnTo>
                <a:lnTo>
                  <a:pt x="904974" y="1536569"/>
                </a:lnTo>
                <a:lnTo>
                  <a:pt x="0" y="9427"/>
                </a:ln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anchor="ctr"/>
          <a:lstStyle/>
          <a:p>
            <a:pPr algn="ctr">
              <a:defRPr/>
            </a:pPr>
            <a:r>
              <a:rPr lang="zh-TW" altLang="en-US" sz="2694" dirty="0"/>
              <a:t>         </a:t>
            </a:r>
            <a:r>
              <a:rPr lang="en-US" altLang="zh-TW" sz="4400" b="1" dirty="0"/>
              <a:t>ALU</a:t>
            </a:r>
            <a:endParaRPr lang="zh-TW" altLang="en-US" sz="2694" b="1" dirty="0"/>
          </a:p>
        </p:txBody>
      </p:sp>
      <p:cxnSp>
        <p:nvCxnSpPr>
          <p:cNvPr id="82" name="直線單箭頭接點 81"/>
          <p:cNvCxnSpPr>
            <a:stCxn id="10" idx="6"/>
          </p:cNvCxnSpPr>
          <p:nvPr/>
        </p:nvCxnSpPr>
        <p:spPr>
          <a:xfrm>
            <a:off x="6193558" y="3050430"/>
            <a:ext cx="2568821" cy="552166"/>
          </a:xfrm>
          <a:prstGeom prst="bentConnector3">
            <a:avLst>
              <a:gd name="adj1" fmla="val 250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1" idx="6"/>
          </p:cNvCxnSpPr>
          <p:nvPr/>
        </p:nvCxnSpPr>
        <p:spPr>
          <a:xfrm flipV="1">
            <a:off x="6178118" y="6009023"/>
            <a:ext cx="2568821" cy="1397960"/>
          </a:xfrm>
          <a:prstGeom prst="bentConnector3">
            <a:avLst>
              <a:gd name="adj1" fmla="val 749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12403758" y="2154529"/>
            <a:ext cx="1645920" cy="3579761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MUX3</a:t>
            </a:r>
            <a:endParaRPr lang="zh-TW" altLang="en-US" b="1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185249" y="3141846"/>
            <a:ext cx="128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muxA_out</a:t>
            </a:r>
            <a:endParaRPr lang="zh-TW" altLang="en-US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045818" y="6151903"/>
            <a:ext cx="141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muxB_out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11023872" y="4530977"/>
            <a:ext cx="190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</a:t>
            </a:r>
            <a:r>
              <a:rPr lang="en-US" altLang="zh-TW" dirty="0" err="1" smtClean="0"/>
              <a:t>lu_out</a:t>
            </a:r>
            <a:endParaRPr lang="zh-TW" altLang="en-US" dirty="0"/>
          </a:p>
        </p:txBody>
      </p:sp>
      <p:sp>
        <p:nvSpPr>
          <p:cNvPr id="98" name="圓角矩形 97"/>
          <p:cNvSpPr/>
          <p:nvPr/>
        </p:nvSpPr>
        <p:spPr>
          <a:xfrm>
            <a:off x="8939732" y="10555851"/>
            <a:ext cx="3596640" cy="19549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1"/>
                </a:solidFill>
              </a:rPr>
              <a:t>Forwarding</a:t>
            </a:r>
          </a:p>
          <a:p>
            <a:pPr algn="ctr"/>
            <a:r>
              <a:rPr lang="en-US" altLang="zh-TW" b="1" dirty="0" smtClean="0">
                <a:solidFill>
                  <a:schemeClr val="accent1"/>
                </a:solidFill>
              </a:rPr>
              <a:t>Unit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cxnSp>
        <p:nvCxnSpPr>
          <p:cNvPr id="108" name="直線接點 107"/>
          <p:cNvCxnSpPr/>
          <p:nvPr/>
        </p:nvCxnSpPr>
        <p:spPr>
          <a:xfrm>
            <a:off x="7547997" y="11130664"/>
            <a:ext cx="139173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10" idx="4"/>
          </p:cNvCxnSpPr>
          <p:nvPr/>
        </p:nvCxnSpPr>
        <p:spPr>
          <a:xfrm rot="16200000" flipV="1">
            <a:off x="3082899" y="6646864"/>
            <a:ext cx="6981684" cy="1985916"/>
          </a:xfrm>
          <a:prstGeom prst="bentConnector3">
            <a:avLst>
              <a:gd name="adj1" fmla="val 8841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6009072" y="4525003"/>
            <a:ext cx="14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forwardA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22" name="直線接點 121"/>
          <p:cNvCxnSpPr/>
          <p:nvPr/>
        </p:nvCxnSpPr>
        <p:spPr>
          <a:xfrm flipH="1" flipV="1">
            <a:off x="7356925" y="11364335"/>
            <a:ext cx="1601183" cy="76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endCxn id="11" idx="4"/>
          </p:cNvCxnSpPr>
          <p:nvPr/>
        </p:nvCxnSpPr>
        <p:spPr>
          <a:xfrm rot="16200000" flipV="1">
            <a:off x="5037199" y="9033677"/>
            <a:ext cx="2866420" cy="1810132"/>
          </a:xfrm>
          <a:prstGeom prst="bentConnector3">
            <a:avLst>
              <a:gd name="adj1" fmla="val 840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/>
          <p:cNvSpPr txBox="1"/>
          <p:nvPr/>
        </p:nvSpPr>
        <p:spPr>
          <a:xfrm>
            <a:off x="5909903" y="8515769"/>
            <a:ext cx="12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forwardB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43" name="直線接點 142"/>
          <p:cNvCxnSpPr/>
          <p:nvPr/>
        </p:nvCxnSpPr>
        <p:spPr>
          <a:xfrm>
            <a:off x="-1981199" y="9022080"/>
            <a:ext cx="2036221" cy="11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55022" y="9022080"/>
            <a:ext cx="8903086" cy="2773680"/>
          </a:xfrm>
          <a:prstGeom prst="bentConnector3">
            <a:avLst>
              <a:gd name="adj1" fmla="val 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-1936372" y="9329849"/>
            <a:ext cx="1701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>
            <a:off x="-310284" y="9329849"/>
            <a:ext cx="9265457" cy="2874776"/>
          </a:xfrm>
          <a:prstGeom prst="bentConnector3">
            <a:avLst>
              <a:gd name="adj1" fmla="val 9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-1704985" y="8597902"/>
            <a:ext cx="1149866" cy="379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rs_out</a:t>
            </a:r>
            <a:endParaRPr lang="zh-TW" altLang="en-US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-1701362" y="902208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t1_out</a:t>
            </a:r>
            <a:endParaRPr lang="zh-TW" altLang="en-US" dirty="0"/>
          </a:p>
        </p:txBody>
      </p:sp>
      <p:sp>
        <p:nvSpPr>
          <p:cNvPr id="169" name="橢圓 168"/>
          <p:cNvSpPr/>
          <p:nvPr/>
        </p:nvSpPr>
        <p:spPr>
          <a:xfrm>
            <a:off x="11048759" y="7439865"/>
            <a:ext cx="2346960" cy="2316073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ALU</a:t>
            </a:r>
          </a:p>
          <a:p>
            <a:pPr algn="ctr"/>
            <a:r>
              <a:rPr lang="en-US" altLang="zh-TW" b="1" dirty="0" smtClean="0"/>
              <a:t>Control</a:t>
            </a:r>
            <a:endParaRPr lang="zh-TW" altLang="en-US" b="1" dirty="0"/>
          </a:p>
        </p:txBody>
      </p:sp>
      <p:cxnSp>
        <p:nvCxnSpPr>
          <p:cNvPr id="176" name="直線單箭頭接點 175"/>
          <p:cNvCxnSpPr>
            <a:endCxn id="12" idx="0"/>
          </p:cNvCxnSpPr>
          <p:nvPr/>
        </p:nvCxnSpPr>
        <p:spPr>
          <a:xfrm rot="16200000" flipH="1">
            <a:off x="-2969748" y="1887709"/>
            <a:ext cx="5409273" cy="3432174"/>
          </a:xfrm>
          <a:prstGeom prst="bentConnector3">
            <a:avLst>
              <a:gd name="adj1" fmla="val 41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字方塊 178"/>
          <p:cNvSpPr txBox="1"/>
          <p:nvPr/>
        </p:nvSpPr>
        <p:spPr>
          <a:xfrm>
            <a:off x="-1995669" y="609461"/>
            <a:ext cx="16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ALUSrc_out2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5" name="直線接點 184"/>
          <p:cNvCxnSpPr/>
          <p:nvPr/>
        </p:nvCxnSpPr>
        <p:spPr>
          <a:xfrm flipV="1">
            <a:off x="-1965758" y="661714"/>
            <a:ext cx="4366616" cy="20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/>
          <p:cNvSpPr txBox="1"/>
          <p:nvPr/>
        </p:nvSpPr>
        <p:spPr>
          <a:xfrm>
            <a:off x="-1987737" y="322856"/>
            <a:ext cx="15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RegDst_out2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11" name="直線單箭頭接點 210"/>
          <p:cNvCxnSpPr/>
          <p:nvPr/>
        </p:nvCxnSpPr>
        <p:spPr>
          <a:xfrm flipV="1">
            <a:off x="10486208" y="4888864"/>
            <a:ext cx="2050164" cy="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/>
          <p:cNvCxnSpPr>
            <a:endCxn id="169" idx="6"/>
          </p:cNvCxnSpPr>
          <p:nvPr/>
        </p:nvCxnSpPr>
        <p:spPr>
          <a:xfrm>
            <a:off x="-1995669" y="383492"/>
            <a:ext cx="15391388" cy="8214410"/>
          </a:xfrm>
          <a:prstGeom prst="bentConnector3">
            <a:avLst>
              <a:gd name="adj1" fmla="val 10732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字方塊 216"/>
          <p:cNvSpPr txBox="1"/>
          <p:nvPr/>
        </p:nvSpPr>
        <p:spPr>
          <a:xfrm>
            <a:off x="-1992531" y="76296"/>
            <a:ext cx="151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ALUOp_out2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222" name="直線接點 221"/>
          <p:cNvCxnSpPr>
            <a:endCxn id="169" idx="0"/>
          </p:cNvCxnSpPr>
          <p:nvPr/>
        </p:nvCxnSpPr>
        <p:spPr>
          <a:xfrm>
            <a:off x="12222239" y="6996057"/>
            <a:ext cx="0" cy="443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/>
          <p:cNvCxnSpPr/>
          <p:nvPr/>
        </p:nvCxnSpPr>
        <p:spPr>
          <a:xfrm rot="10800000">
            <a:off x="9733965" y="6178100"/>
            <a:ext cx="2488274" cy="817959"/>
          </a:xfrm>
          <a:prstGeom prst="bentConnector3">
            <a:avLst>
              <a:gd name="adj1" fmla="val 1002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>
            <a:endCxn id="169" idx="5"/>
          </p:cNvCxnSpPr>
          <p:nvPr/>
        </p:nvCxnSpPr>
        <p:spPr>
          <a:xfrm flipV="1">
            <a:off x="-1965758" y="9416757"/>
            <a:ext cx="15017773" cy="35487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234"/>
          <p:cNvSpPr txBox="1"/>
          <p:nvPr/>
        </p:nvSpPr>
        <p:spPr>
          <a:xfrm>
            <a:off x="-1701471" y="12524901"/>
            <a:ext cx="158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unct_out</a:t>
            </a:r>
            <a:endParaRPr lang="zh-TW" altLang="en-US" dirty="0"/>
          </a:p>
        </p:txBody>
      </p:sp>
      <p:cxnSp>
        <p:nvCxnSpPr>
          <p:cNvPr id="237" name="直線單箭頭接點 236"/>
          <p:cNvCxnSpPr/>
          <p:nvPr/>
        </p:nvCxnSpPr>
        <p:spPr>
          <a:xfrm rot="16200000" flipV="1">
            <a:off x="12272165" y="11555885"/>
            <a:ext cx="2576722" cy="2048308"/>
          </a:xfrm>
          <a:prstGeom prst="bentConnector3">
            <a:avLst>
              <a:gd name="adj1" fmla="val 996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/>
          <p:cNvCxnSpPr/>
          <p:nvPr/>
        </p:nvCxnSpPr>
        <p:spPr>
          <a:xfrm rot="16200000" flipV="1">
            <a:off x="12340527" y="12159247"/>
            <a:ext cx="1905000" cy="1513305"/>
          </a:xfrm>
          <a:prstGeom prst="bentConnector3">
            <a:avLst>
              <a:gd name="adj1" fmla="val 1004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字方塊 245"/>
          <p:cNvSpPr txBox="1"/>
          <p:nvPr/>
        </p:nvSpPr>
        <p:spPr>
          <a:xfrm>
            <a:off x="13152506" y="10858499"/>
            <a:ext cx="14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rfile_wn_out</a:t>
            </a:r>
            <a:endParaRPr lang="zh-TW" altLang="en-US" dirty="0"/>
          </a:p>
        </p:txBody>
      </p:sp>
      <p:sp>
        <p:nvSpPr>
          <p:cNvPr id="247" name="文字方塊 246"/>
          <p:cNvSpPr txBox="1"/>
          <p:nvPr/>
        </p:nvSpPr>
        <p:spPr>
          <a:xfrm>
            <a:off x="13063333" y="11533316"/>
            <a:ext cx="182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rfile_wn_out2</a:t>
            </a:r>
            <a:endParaRPr lang="zh-TW" altLang="en-US" dirty="0"/>
          </a:p>
        </p:txBody>
      </p:sp>
      <p:cxnSp>
        <p:nvCxnSpPr>
          <p:cNvPr id="249" name="直線單箭頭接點 248"/>
          <p:cNvCxnSpPr>
            <a:stCxn id="6" idx="3"/>
            <a:endCxn id="9" idx="1"/>
          </p:cNvCxnSpPr>
          <p:nvPr/>
        </p:nvCxnSpPr>
        <p:spPr>
          <a:xfrm>
            <a:off x="-1981199" y="-285752"/>
            <a:ext cx="17528742" cy="894916"/>
          </a:xfrm>
          <a:prstGeom prst="bentConnector3">
            <a:avLst>
              <a:gd name="adj1" fmla="val 9538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/>
          <p:cNvCxnSpPr>
            <a:stCxn id="7" idx="3"/>
            <a:endCxn id="8" idx="1"/>
          </p:cNvCxnSpPr>
          <p:nvPr/>
        </p:nvCxnSpPr>
        <p:spPr>
          <a:xfrm>
            <a:off x="-1981199" y="-1187164"/>
            <a:ext cx="17517414" cy="894916"/>
          </a:xfrm>
          <a:prstGeom prst="bentConnector3">
            <a:avLst>
              <a:gd name="adj1" fmla="val 9645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單箭頭接點 292"/>
          <p:cNvCxnSpPr>
            <a:stCxn id="89" idx="6"/>
          </p:cNvCxnSpPr>
          <p:nvPr/>
        </p:nvCxnSpPr>
        <p:spPr>
          <a:xfrm flipV="1">
            <a:off x="14049678" y="3944409"/>
            <a:ext cx="14978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文字方塊 297"/>
          <p:cNvSpPr txBox="1"/>
          <p:nvPr/>
        </p:nvSpPr>
        <p:spPr>
          <a:xfrm>
            <a:off x="14570067" y="3541980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muxalu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2400858" y="615659"/>
            <a:ext cx="4057" cy="54324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2437504" y="6024943"/>
            <a:ext cx="1524441" cy="55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61" idx="0"/>
          </p:cNvCxnSpPr>
          <p:nvPr/>
        </p:nvCxnSpPr>
        <p:spPr>
          <a:xfrm rot="16200000" flipH="1">
            <a:off x="3115298" y="6870903"/>
            <a:ext cx="3296438" cy="1621453"/>
          </a:xfrm>
          <a:prstGeom prst="bentConnector3">
            <a:avLst>
              <a:gd name="adj1" fmla="val 9345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0433752" y="6537006"/>
            <a:ext cx="118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</a:t>
            </a:r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-1965758" y="5429280"/>
            <a:ext cx="10746065" cy="27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-1609725" y="4996317"/>
            <a:ext cx="1495129" cy="371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hamt_out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endCxn id="89" idx="1"/>
          </p:cNvCxnSpPr>
          <p:nvPr/>
        </p:nvCxnSpPr>
        <p:spPr>
          <a:xfrm flipV="1">
            <a:off x="-1965758" y="2678773"/>
            <a:ext cx="14610555" cy="371658"/>
          </a:xfrm>
          <a:prstGeom prst="bentConnector4">
            <a:avLst>
              <a:gd name="adj1" fmla="val 15536"/>
              <a:gd name="adj2" fmla="val 3486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89" idx="0"/>
          </p:cNvCxnSpPr>
          <p:nvPr/>
        </p:nvCxnSpPr>
        <p:spPr>
          <a:xfrm flipV="1">
            <a:off x="-1981199" y="2154529"/>
            <a:ext cx="15207917" cy="1356649"/>
          </a:xfrm>
          <a:prstGeom prst="bentConnector4">
            <a:avLst>
              <a:gd name="adj1" fmla="val 12721"/>
              <a:gd name="adj2" fmla="val 1589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622252" y="271837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h</a:t>
            </a:r>
            <a:r>
              <a:rPr lang="en-US" altLang="zh-TW" dirty="0" err="1" smtClean="0"/>
              <a:t>i_out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-1609725" y="314184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</a:t>
            </a:r>
            <a:r>
              <a:rPr lang="en-US" altLang="zh-TW" dirty="0" err="1" smtClean="0"/>
              <a:t>o_out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-1965758" y="1059870"/>
            <a:ext cx="14502130" cy="2103756"/>
          </a:xfrm>
          <a:prstGeom prst="bentConnector3">
            <a:avLst>
              <a:gd name="adj1" fmla="val 8664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707546" y="75940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Ans_out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1613991" y="12510783"/>
            <a:ext cx="0" cy="18338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10096500" y="12524902"/>
            <a:ext cx="19050" cy="18197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11748781" y="13182504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RegWrite_out2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492022" y="13192230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RegWrite_out3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8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808836" y="-475560"/>
            <a:ext cx="1096567" cy="1212272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EX/MEM</a:t>
            </a:r>
          </a:p>
        </p:txBody>
      </p:sp>
      <p:sp>
        <p:nvSpPr>
          <p:cNvPr id="3" name="矩形 2"/>
          <p:cNvSpPr/>
          <p:nvPr/>
        </p:nvSpPr>
        <p:spPr>
          <a:xfrm>
            <a:off x="14458084" y="-475560"/>
            <a:ext cx="1258166" cy="1212272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MEM/WB</a:t>
            </a:r>
          </a:p>
        </p:txBody>
      </p:sp>
      <p:sp>
        <p:nvSpPr>
          <p:cNvPr id="4" name="矩形 3"/>
          <p:cNvSpPr/>
          <p:nvPr/>
        </p:nvSpPr>
        <p:spPr>
          <a:xfrm>
            <a:off x="-2808836" y="-1409700"/>
            <a:ext cx="1096567" cy="93414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M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808837" y="-2314920"/>
            <a:ext cx="1096567" cy="93414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WB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58083" y="-1409700"/>
            <a:ext cx="1258167" cy="93414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WB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5982" y="1809750"/>
            <a:ext cx="4133850" cy="504825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Data</a:t>
            </a:r>
          </a:p>
          <a:p>
            <a:pPr algn="ctr"/>
            <a:r>
              <a:rPr lang="en-US" altLang="zh-TW" b="1" dirty="0" smtClean="0"/>
              <a:t>Memory</a:t>
            </a:r>
            <a:endParaRPr lang="zh-TW" altLang="en-US" b="1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-1712270" y="5753100"/>
            <a:ext cx="6018252" cy="28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11639" y="2590800"/>
            <a:ext cx="13546444" cy="5181600"/>
          </a:xfrm>
          <a:prstGeom prst="bentConnector3">
            <a:avLst>
              <a:gd name="adj1" fmla="val -63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3"/>
            <a:endCxn id="6" idx="1"/>
          </p:cNvCxnSpPr>
          <p:nvPr/>
        </p:nvCxnSpPr>
        <p:spPr>
          <a:xfrm>
            <a:off x="-1712270" y="-1847850"/>
            <a:ext cx="16170353" cy="905220"/>
          </a:xfrm>
          <a:prstGeom prst="bentConnector3">
            <a:avLst>
              <a:gd name="adj1" fmla="val 9335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0800000">
            <a:off x="-5753100" y="-2686050"/>
            <a:ext cx="4381500" cy="838200"/>
          </a:xfrm>
          <a:prstGeom prst="bentConnector3">
            <a:avLst>
              <a:gd name="adj1" fmla="val -87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-4495800" y="-3105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95800" y="246409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ADDR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591050" y="558580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WD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-1712271" y="2590800"/>
            <a:ext cx="60182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-1063969" y="209476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alu_out2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-1063969" y="5257059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rfile_rd2_out2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827258" y="595513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RD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8439832" y="6156960"/>
            <a:ext cx="6018251" cy="30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8961120" y="5802868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dmem_rdata</a:t>
            </a:r>
            <a:endParaRPr lang="zh-TW" altLang="en-US" dirty="0"/>
          </a:p>
        </p:txBody>
      </p:sp>
      <p:cxnSp>
        <p:nvCxnSpPr>
          <p:cNvPr id="35" name="直線單箭頭接點 34"/>
          <p:cNvCxnSpPr>
            <a:endCxn id="7" idx="0"/>
          </p:cNvCxnSpPr>
          <p:nvPr/>
        </p:nvCxnSpPr>
        <p:spPr>
          <a:xfrm>
            <a:off x="-1712271" y="-1158240"/>
            <a:ext cx="8085178" cy="296799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123568" y="1414319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MemWrite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7" idx="2"/>
          </p:cNvCxnSpPr>
          <p:nvPr/>
        </p:nvCxnSpPr>
        <p:spPr>
          <a:xfrm>
            <a:off x="-1712271" y="-685800"/>
            <a:ext cx="8085178" cy="7543800"/>
          </a:xfrm>
          <a:prstGeom prst="bentConnector4">
            <a:avLst>
              <a:gd name="adj1" fmla="val 37218"/>
              <a:gd name="adj2" fmla="val 10767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776858" y="7099709"/>
            <a:ext cx="11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MemRead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955396" y="-262200"/>
            <a:ext cx="1258166" cy="1212272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MEM/WB</a:t>
            </a:r>
          </a:p>
        </p:txBody>
      </p:sp>
      <p:sp>
        <p:nvSpPr>
          <p:cNvPr id="3" name="矩形 2"/>
          <p:cNvSpPr/>
          <p:nvPr/>
        </p:nvSpPr>
        <p:spPr>
          <a:xfrm>
            <a:off x="-1955396" y="-1333500"/>
            <a:ext cx="1258166" cy="107130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accent2"/>
                </a:solidFill>
              </a:rPr>
              <a:t>W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552950" y="3429000"/>
            <a:ext cx="1352550" cy="394335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MUX3</a:t>
            </a:r>
            <a:endParaRPr lang="zh-TW" altLang="en-US" b="1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-697230" y="4381500"/>
            <a:ext cx="5383530" cy="38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2" idx="3"/>
          </p:cNvCxnSpPr>
          <p:nvPr/>
        </p:nvCxnSpPr>
        <p:spPr>
          <a:xfrm flipV="1">
            <a:off x="-697230" y="5791200"/>
            <a:ext cx="5250180" cy="7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-697230" y="6858000"/>
            <a:ext cx="5535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0" y="40576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alu_out3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0" y="5301152"/>
            <a:ext cx="183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dmem_rdata_out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0" y="648866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pc_next_out4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4" idx="6"/>
          </p:cNvCxnSpPr>
          <p:nvPr/>
        </p:nvCxnSpPr>
        <p:spPr>
          <a:xfrm>
            <a:off x="5905500" y="5400675"/>
            <a:ext cx="434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277100" y="4933950"/>
            <a:ext cx="95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rfile_wd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3" idx="3"/>
            <a:endCxn id="4" idx="0"/>
          </p:cNvCxnSpPr>
          <p:nvPr/>
        </p:nvCxnSpPr>
        <p:spPr>
          <a:xfrm>
            <a:off x="-697230" y="-797850"/>
            <a:ext cx="5926455" cy="422685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-290912" y="-1161241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MemtoReg_out4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332</Words>
  <Application>Microsoft Office PowerPoint</Application>
  <PresentationFormat>寬螢幕</PresentationFormat>
  <Paragraphs>310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筠婷 李</dc:creator>
  <cp:lastModifiedBy>Jenny</cp:lastModifiedBy>
  <cp:revision>73</cp:revision>
  <dcterms:created xsi:type="dcterms:W3CDTF">2021-06-13T14:01:18Z</dcterms:created>
  <dcterms:modified xsi:type="dcterms:W3CDTF">2022-09-28T05:36:38Z</dcterms:modified>
</cp:coreProperties>
</file>