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comments/comment1.xml" ContentType="application/vnd.openxmlformats-officedocument.presentationml.comments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5" r:id="rId3"/>
    <p:sldId id="272" r:id="rId4"/>
    <p:sldId id="279" r:id="rId5"/>
    <p:sldId id="282" r:id="rId6"/>
    <p:sldId id="275" r:id="rId7"/>
    <p:sldId id="274" r:id="rId8"/>
    <p:sldId id="277" r:id="rId9"/>
    <p:sldId id="281" r:id="rId10"/>
    <p:sldId id="278" r:id="rId11"/>
    <p:sldId id="280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y Hsu" initials="JH" lastIdx="3" clrIdx="0">
    <p:extLst>
      <p:ext uri="{19B8F6BF-5375-455C-9EA6-DF929625EA0E}">
        <p15:presenceInfo xmlns:p15="http://schemas.microsoft.com/office/powerpoint/2012/main" userId="Jenny H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6T09:54:49.52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7-11-16T09:54:56.509" idx="2">
    <p:pos x="5270" y="18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9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69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55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4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29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64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7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53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6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ECDA91-73FB-4B5B-9AB3-BAB7213467B0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989A26-8A71-4E2E-B83B-7F87D89416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8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自「煮」區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67744" y="5301208"/>
            <a:ext cx="6400800" cy="720080"/>
          </a:xfrm>
        </p:spPr>
        <p:txBody>
          <a:bodyPr>
            <a:normAutofit/>
          </a:bodyPr>
          <a:lstStyle/>
          <a:p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成員</a:t>
            </a:r>
            <a:r>
              <a:rPr lang="en-US" altLang="zh-TW" sz="3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3000" dirty="0" smtClean="0">
                <a:latin typeface="標楷體" pitchFamily="65" charset="-120"/>
                <a:ea typeface="標楷體" pitchFamily="65" charset="-120"/>
              </a:rPr>
              <a:t>許巧臻、葉玉玲、陳昕璇</a:t>
            </a:r>
            <a:endParaRPr lang="zh-TW" altLang="en-US" sz="30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88640"/>
            <a:ext cx="576339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980728"/>
            <a:ext cx="360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心得感</a:t>
            </a:r>
            <a:r>
              <a:rPr lang="zh-TW" altLang="en-US" sz="4400" b="1" dirty="0">
                <a:latin typeface="標楷體" pitchFamily="65" charset="-120"/>
                <a:ea typeface="標楷體" pitchFamily="65" charset="-120"/>
              </a:rPr>
              <a:t>想</a:t>
            </a:r>
            <a:endParaRPr lang="zh-TW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539552" y="1844824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經過這次的報告，讓我們更了解如何將學習運用在實務上。在做報告的過程中，我們也面臨各種困難，但是這讓我們對 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html 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和 </a:t>
            </a:r>
            <a:r>
              <a:rPr lang="en-US" altLang="zh-TW" sz="3200" dirty="0" err="1" smtClean="0">
                <a:latin typeface="標楷體" pitchFamily="65" charset="-120"/>
                <a:ea typeface="標楷體" pitchFamily="65" charset="-120"/>
              </a:rPr>
              <a:t>css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有更進一步的了解。在最後看到做出來的成品後，真的覺得很有成就感，一切心血沒有白費。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6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339752" y="2348880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謝謝觀看</a:t>
            </a:r>
            <a:r>
              <a:rPr lang="en-US" altLang="zh-TW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625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標楷體" pitchFamily="65" charset="-120"/>
                <a:ea typeface="標楷體" pitchFamily="65" charset="-120"/>
              </a:rPr>
              <a:t>創意概念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4048" lvl="2" indent="0">
              <a:buNone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  現代人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生活忙碌，並不是每個人都有時間為自己、為家人準備料理。然而，隨著一篇篇食安問題的新聞被爆出，我們也必須開始注意我們所吃進的食物，自己動手，自然比較安心，但有有許多人苦於沒有適合的空間，故我們為大家提供一個場地，甚至是一些並非每個家庭都會配備的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器具。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8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標楷體" pitchFamily="65" charset="-120"/>
                <a:ea typeface="標楷體" pitchFamily="65" charset="-120"/>
              </a:rPr>
              <a:t>公司簡介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55" y="1916832"/>
            <a:ext cx="5300609" cy="4064075"/>
          </a:xfrm>
        </p:spPr>
      </p:pic>
    </p:spTree>
    <p:extLst>
      <p:ext uri="{BB962C8B-B14F-4D97-AF65-F5344CB8AC3E}">
        <p14:creationId xmlns:p14="http://schemas.microsoft.com/office/powerpoint/2010/main" val="41423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商品介紹面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279" y="1846263"/>
            <a:ext cx="534389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5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商品介紹面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8"/>
            <a:ext cx="6660843" cy="3983446"/>
          </a:xfrm>
        </p:spPr>
      </p:pic>
    </p:spTree>
    <p:extLst>
      <p:ext uri="{BB962C8B-B14F-4D97-AF65-F5344CB8AC3E}">
        <p14:creationId xmlns:p14="http://schemas.microsoft.com/office/powerpoint/2010/main" val="85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標楷體" pitchFamily="65" charset="-120"/>
                <a:ea typeface="標楷體" pitchFamily="65" charset="-120"/>
              </a:rPr>
              <a:t>人員簡介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5656" y="2060848"/>
            <a:ext cx="6686692" cy="40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4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標楷體" pitchFamily="65" charset="-120"/>
                <a:ea typeface="標楷體" pitchFamily="65" charset="-120"/>
              </a:rPr>
              <a:t>財務報表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6009638" cy="3465318"/>
          </a:xfrm>
        </p:spPr>
      </p:pic>
    </p:spTree>
    <p:extLst>
      <p:ext uri="{BB962C8B-B14F-4D97-AF65-F5344CB8AC3E}">
        <p14:creationId xmlns:p14="http://schemas.microsoft.com/office/powerpoint/2010/main" val="51408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行事曆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115367"/>
            <a:ext cx="7543800" cy="3484517"/>
          </a:xfrm>
        </p:spPr>
      </p:pic>
    </p:spTree>
    <p:extLst>
      <p:ext uri="{BB962C8B-B14F-4D97-AF65-F5344CB8AC3E}">
        <p14:creationId xmlns:p14="http://schemas.microsoft.com/office/powerpoint/2010/main" val="78786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09" y="1846263"/>
            <a:ext cx="5210832" cy="4022725"/>
          </a:xfr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顧客反應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576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119</Words>
  <Application>Microsoft Office PowerPoint</Application>
  <PresentationFormat>如螢幕大小 (4:3)</PresentationFormat>
  <Paragraphs>14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標楷體</vt:lpstr>
      <vt:lpstr>Calibri</vt:lpstr>
      <vt:lpstr>Calibri Light</vt:lpstr>
      <vt:lpstr>回顧</vt:lpstr>
      <vt:lpstr>自「煮」區</vt:lpstr>
      <vt:lpstr>創意概念</vt:lpstr>
      <vt:lpstr>公司簡介</vt:lpstr>
      <vt:lpstr>商品介紹面</vt:lpstr>
      <vt:lpstr>商品介紹面</vt:lpstr>
      <vt:lpstr>人員簡介</vt:lpstr>
      <vt:lpstr>財務報表</vt:lpstr>
      <vt:lpstr>行事曆</vt:lpstr>
      <vt:lpstr>顧客反應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自「煮」區</dc:title>
  <dc:creator>chen0322</dc:creator>
  <cp:lastModifiedBy>Jenny Hsu</cp:lastModifiedBy>
  <cp:revision>19</cp:revision>
  <dcterms:created xsi:type="dcterms:W3CDTF">2017-11-15T19:00:02Z</dcterms:created>
  <dcterms:modified xsi:type="dcterms:W3CDTF">2017-11-16T02:14:44Z</dcterms:modified>
</cp:coreProperties>
</file>