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  <p:sldMasterId id="2147483737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7" r:id="rId4"/>
    <p:sldId id="278" r:id="rId5"/>
    <p:sldId id="272" r:id="rId6"/>
    <p:sldId id="267" r:id="rId7"/>
    <p:sldId id="283" r:id="rId8"/>
    <p:sldId id="281" r:id="rId9"/>
    <p:sldId id="282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tle, Kevin" initials="KSett" lastIdx="3" clrIdx="0"/>
  <p:cmAuthor id="2" name="Miller, Chris" initials="MC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1668E"/>
    <a:srgbClr val="D67013"/>
    <a:srgbClr val="93A8B9"/>
    <a:srgbClr val="000718"/>
    <a:srgbClr val="2A2F36"/>
    <a:srgbClr val="94A3BD"/>
    <a:srgbClr val="EEC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35" autoAdjust="0"/>
  </p:normalViewPr>
  <p:slideViewPr>
    <p:cSldViewPr snapToGrid="0">
      <p:cViewPr varScale="1">
        <p:scale>
          <a:sx n="72" d="100"/>
          <a:sy n="72" d="100"/>
        </p:scale>
        <p:origin x="19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B2419-0346-46BE-9F2F-D61815A19D0D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014D0-A2C1-45D1-A3FC-1B3FA3B0CF91}">
      <dgm:prSet/>
      <dgm:spPr/>
      <dgm:t>
        <a:bodyPr/>
        <a:lstStyle/>
        <a:p>
          <a:pPr rtl="0"/>
          <a:r>
            <a:rPr lang="en-US" dirty="0" smtClean="0"/>
            <a:t>Auto-Property Initializers</a:t>
          </a:r>
          <a:endParaRPr lang="en-US" dirty="0"/>
        </a:p>
      </dgm:t>
    </dgm:pt>
    <dgm:pt modelId="{9E2181BD-6CB4-4560-BD5A-7294D1826A26}" type="parTrans" cxnId="{0AD74835-030F-4511-B8C1-E240770CE414}">
      <dgm:prSet/>
      <dgm:spPr/>
      <dgm:t>
        <a:bodyPr/>
        <a:lstStyle/>
        <a:p>
          <a:endParaRPr lang="en-US"/>
        </a:p>
      </dgm:t>
    </dgm:pt>
    <dgm:pt modelId="{8D22A169-6345-4F25-A580-297F8D2BC36B}" type="sibTrans" cxnId="{0AD74835-030F-4511-B8C1-E240770CE414}">
      <dgm:prSet/>
      <dgm:spPr/>
      <dgm:t>
        <a:bodyPr/>
        <a:lstStyle/>
        <a:p>
          <a:endParaRPr lang="en-US"/>
        </a:p>
      </dgm:t>
    </dgm:pt>
    <dgm:pt modelId="{0C52DCAB-1A84-4178-B5F1-DDD5F8FB0DBE}">
      <dgm:prSet/>
      <dgm:spPr/>
      <dgm:t>
        <a:bodyPr/>
        <a:lstStyle/>
        <a:p>
          <a:pPr rtl="0"/>
          <a:r>
            <a:rPr lang="en-US" smtClean="0"/>
            <a:t>Using Static</a:t>
          </a:r>
          <a:endParaRPr lang="en-US"/>
        </a:p>
      </dgm:t>
    </dgm:pt>
    <dgm:pt modelId="{6B45F829-D65C-45BB-8816-90413C9E94AB}" type="parTrans" cxnId="{F77E523A-84BB-4CEA-B5A0-C18D05F343D1}">
      <dgm:prSet/>
      <dgm:spPr/>
      <dgm:t>
        <a:bodyPr/>
        <a:lstStyle/>
        <a:p>
          <a:endParaRPr lang="en-US"/>
        </a:p>
      </dgm:t>
    </dgm:pt>
    <dgm:pt modelId="{AE2553D7-8047-49CF-BC00-8571A107BC6A}" type="sibTrans" cxnId="{F77E523A-84BB-4CEA-B5A0-C18D05F343D1}">
      <dgm:prSet/>
      <dgm:spPr/>
      <dgm:t>
        <a:bodyPr/>
        <a:lstStyle/>
        <a:p>
          <a:endParaRPr lang="en-US"/>
        </a:p>
      </dgm:t>
    </dgm:pt>
    <dgm:pt modelId="{61114A6A-703D-478C-B719-613C187F1AE1}">
      <dgm:prSet/>
      <dgm:spPr/>
      <dgm:t>
        <a:bodyPr/>
        <a:lstStyle/>
        <a:p>
          <a:pPr rtl="0"/>
          <a:r>
            <a:rPr lang="en-US" smtClean="0"/>
            <a:t>String Interpolation</a:t>
          </a:r>
          <a:endParaRPr lang="en-US"/>
        </a:p>
      </dgm:t>
    </dgm:pt>
    <dgm:pt modelId="{7CB02586-AD51-4335-9347-E6E64D84E35C}" type="parTrans" cxnId="{1EBC8765-52B2-46A1-A71B-F4BA1BEFEF7A}">
      <dgm:prSet/>
      <dgm:spPr/>
      <dgm:t>
        <a:bodyPr/>
        <a:lstStyle/>
        <a:p>
          <a:endParaRPr lang="en-US"/>
        </a:p>
      </dgm:t>
    </dgm:pt>
    <dgm:pt modelId="{F5DCE9C0-C3ED-4985-83DA-15E6A06D39B3}" type="sibTrans" cxnId="{1EBC8765-52B2-46A1-A71B-F4BA1BEFEF7A}">
      <dgm:prSet/>
      <dgm:spPr/>
      <dgm:t>
        <a:bodyPr/>
        <a:lstStyle/>
        <a:p>
          <a:endParaRPr lang="en-US"/>
        </a:p>
      </dgm:t>
    </dgm:pt>
    <dgm:pt modelId="{07B1EA9C-43CC-4D1A-B52E-ECBB2BDB1699}">
      <dgm:prSet/>
      <dgm:spPr/>
      <dgm:t>
        <a:bodyPr/>
        <a:lstStyle/>
        <a:p>
          <a:pPr rtl="0"/>
          <a:r>
            <a:rPr lang="en-US" smtClean="0"/>
            <a:t>Expression Bodied Members</a:t>
          </a:r>
          <a:endParaRPr lang="en-US"/>
        </a:p>
      </dgm:t>
    </dgm:pt>
    <dgm:pt modelId="{55BCDB8E-9321-4263-83EB-91EE6C551E3F}" type="parTrans" cxnId="{52EFB8AB-8E8C-4123-8FB1-80CA88C6BFED}">
      <dgm:prSet/>
      <dgm:spPr/>
      <dgm:t>
        <a:bodyPr/>
        <a:lstStyle/>
        <a:p>
          <a:endParaRPr lang="en-US"/>
        </a:p>
      </dgm:t>
    </dgm:pt>
    <dgm:pt modelId="{6995AC39-68DE-4DDC-845C-180C7CC75834}" type="sibTrans" cxnId="{52EFB8AB-8E8C-4123-8FB1-80CA88C6BFED}">
      <dgm:prSet/>
      <dgm:spPr/>
      <dgm:t>
        <a:bodyPr/>
        <a:lstStyle/>
        <a:p>
          <a:endParaRPr lang="en-US"/>
        </a:p>
      </dgm:t>
    </dgm:pt>
    <dgm:pt modelId="{2A6DE608-D6CD-4E32-84EA-686822CD9BD4}">
      <dgm:prSet/>
      <dgm:spPr/>
      <dgm:t>
        <a:bodyPr/>
        <a:lstStyle/>
        <a:p>
          <a:pPr rtl="0"/>
          <a:r>
            <a:rPr lang="en-US" smtClean="0"/>
            <a:t>Dictionary Initializers</a:t>
          </a:r>
          <a:endParaRPr lang="en-US"/>
        </a:p>
      </dgm:t>
    </dgm:pt>
    <dgm:pt modelId="{BF9EE3F7-F604-4962-A6C5-61A6C2F52C46}" type="parTrans" cxnId="{526793BF-976E-4EE2-AA9B-8576AB162946}">
      <dgm:prSet/>
      <dgm:spPr/>
      <dgm:t>
        <a:bodyPr/>
        <a:lstStyle/>
        <a:p>
          <a:endParaRPr lang="en-US"/>
        </a:p>
      </dgm:t>
    </dgm:pt>
    <dgm:pt modelId="{AA0ECBE0-6390-41E4-AE26-BBB4825B88D7}" type="sibTrans" cxnId="{526793BF-976E-4EE2-AA9B-8576AB162946}">
      <dgm:prSet/>
      <dgm:spPr/>
      <dgm:t>
        <a:bodyPr/>
        <a:lstStyle/>
        <a:p>
          <a:endParaRPr lang="en-US"/>
        </a:p>
      </dgm:t>
    </dgm:pt>
    <dgm:pt modelId="{5EFBF91F-15AE-4A02-8B17-7CF5E805C348}">
      <dgm:prSet/>
      <dgm:spPr/>
      <dgm:t>
        <a:bodyPr/>
        <a:lstStyle/>
        <a:p>
          <a:pPr rtl="0"/>
          <a:r>
            <a:rPr lang="en-US" smtClean="0"/>
            <a:t>Add Extensions</a:t>
          </a:r>
          <a:endParaRPr lang="en-US"/>
        </a:p>
      </dgm:t>
    </dgm:pt>
    <dgm:pt modelId="{C91E7145-F7E1-41DD-82A4-5F058F194191}" type="parTrans" cxnId="{887F484B-FEA2-4159-98BD-75A9BD8E1BEF}">
      <dgm:prSet/>
      <dgm:spPr/>
      <dgm:t>
        <a:bodyPr/>
        <a:lstStyle/>
        <a:p>
          <a:endParaRPr lang="en-US"/>
        </a:p>
      </dgm:t>
    </dgm:pt>
    <dgm:pt modelId="{11966281-05FE-4902-B8CF-269D401F86D6}" type="sibTrans" cxnId="{887F484B-FEA2-4159-98BD-75A9BD8E1BEF}">
      <dgm:prSet/>
      <dgm:spPr/>
      <dgm:t>
        <a:bodyPr/>
        <a:lstStyle/>
        <a:p>
          <a:endParaRPr lang="en-US"/>
        </a:p>
      </dgm:t>
    </dgm:pt>
    <dgm:pt modelId="{6927B445-3C2A-4FC9-A717-0C98761ED13D}">
      <dgm:prSet/>
      <dgm:spPr/>
      <dgm:t>
        <a:bodyPr/>
        <a:lstStyle/>
        <a:p>
          <a:pPr rtl="0"/>
          <a:r>
            <a:rPr lang="en-US" smtClean="0"/>
            <a:t>Null Conditional Access</a:t>
          </a:r>
          <a:endParaRPr lang="en-US"/>
        </a:p>
      </dgm:t>
    </dgm:pt>
    <dgm:pt modelId="{B9C71CDD-B2F3-4DF6-8682-02359476F193}" type="parTrans" cxnId="{4C34671C-CE56-4DFE-BEF4-E7452C5A584E}">
      <dgm:prSet/>
      <dgm:spPr/>
      <dgm:t>
        <a:bodyPr/>
        <a:lstStyle/>
        <a:p>
          <a:endParaRPr lang="en-US"/>
        </a:p>
      </dgm:t>
    </dgm:pt>
    <dgm:pt modelId="{E3A18D1C-C601-4AEE-8C76-943994DA4CFA}" type="sibTrans" cxnId="{4C34671C-CE56-4DFE-BEF4-E7452C5A584E}">
      <dgm:prSet/>
      <dgm:spPr/>
      <dgm:t>
        <a:bodyPr/>
        <a:lstStyle/>
        <a:p>
          <a:endParaRPr lang="en-US"/>
        </a:p>
      </dgm:t>
    </dgm:pt>
    <dgm:pt modelId="{2CA0A031-55AA-4791-97F2-CFF333C92C06}">
      <dgm:prSet/>
      <dgm:spPr/>
      <dgm:t>
        <a:bodyPr/>
        <a:lstStyle/>
        <a:p>
          <a:pPr rtl="0"/>
          <a:r>
            <a:rPr lang="en-US" smtClean="0"/>
            <a:t>nameof Operator</a:t>
          </a:r>
          <a:endParaRPr lang="en-US"/>
        </a:p>
      </dgm:t>
    </dgm:pt>
    <dgm:pt modelId="{9C4ECE32-4640-4F47-9BF0-5673CA9A9B9C}" type="parTrans" cxnId="{832E49B7-DDBB-4548-BA50-96E81B280D9A}">
      <dgm:prSet/>
      <dgm:spPr/>
      <dgm:t>
        <a:bodyPr/>
        <a:lstStyle/>
        <a:p>
          <a:endParaRPr lang="en-US"/>
        </a:p>
      </dgm:t>
    </dgm:pt>
    <dgm:pt modelId="{E8951773-AF81-4200-B385-34923A0C4B5C}" type="sibTrans" cxnId="{832E49B7-DDBB-4548-BA50-96E81B280D9A}">
      <dgm:prSet/>
      <dgm:spPr/>
      <dgm:t>
        <a:bodyPr/>
        <a:lstStyle/>
        <a:p>
          <a:endParaRPr lang="en-US"/>
        </a:p>
      </dgm:t>
    </dgm:pt>
    <dgm:pt modelId="{33889780-CE54-47FB-859E-68F96E4DBE14}">
      <dgm:prSet/>
      <dgm:spPr/>
      <dgm:t>
        <a:bodyPr/>
        <a:lstStyle/>
        <a:p>
          <a:pPr rtl="0"/>
          <a:r>
            <a:rPr lang="en-US" smtClean="0"/>
            <a:t>await catch/finally</a:t>
          </a:r>
          <a:endParaRPr lang="en-US"/>
        </a:p>
      </dgm:t>
    </dgm:pt>
    <dgm:pt modelId="{D7079B51-BBD1-4152-BF7A-5E12DF3EF7A6}" type="parTrans" cxnId="{1B6A7FA2-17EB-4BC4-9FBE-32688934CD71}">
      <dgm:prSet/>
      <dgm:spPr/>
      <dgm:t>
        <a:bodyPr/>
        <a:lstStyle/>
        <a:p>
          <a:endParaRPr lang="en-US"/>
        </a:p>
      </dgm:t>
    </dgm:pt>
    <dgm:pt modelId="{0B901AF7-6CC4-4D69-A711-C848841B572D}" type="sibTrans" cxnId="{1B6A7FA2-17EB-4BC4-9FBE-32688934CD71}">
      <dgm:prSet/>
      <dgm:spPr/>
      <dgm:t>
        <a:bodyPr/>
        <a:lstStyle/>
        <a:p>
          <a:endParaRPr lang="en-US"/>
        </a:p>
      </dgm:t>
    </dgm:pt>
    <dgm:pt modelId="{786E9D03-421D-4463-A2B7-B582380A9E76}">
      <dgm:prSet/>
      <dgm:spPr/>
      <dgm:t>
        <a:bodyPr/>
        <a:lstStyle/>
        <a:p>
          <a:pPr rtl="0"/>
          <a:r>
            <a:rPr lang="en-US" dirty="0" smtClean="0"/>
            <a:t>Exception Filters</a:t>
          </a:r>
          <a:endParaRPr lang="en-US" dirty="0"/>
        </a:p>
      </dgm:t>
    </dgm:pt>
    <dgm:pt modelId="{85D9B8A0-7E9F-4D14-9B72-18C6B9DCD7A3}" type="parTrans" cxnId="{CE9496C9-67FA-482A-9712-3DDEF33BEFF6}">
      <dgm:prSet/>
      <dgm:spPr/>
      <dgm:t>
        <a:bodyPr/>
        <a:lstStyle/>
        <a:p>
          <a:endParaRPr lang="en-US"/>
        </a:p>
      </dgm:t>
    </dgm:pt>
    <dgm:pt modelId="{D39E8CDE-6B1D-44E5-B06E-D292C8B16E6A}" type="sibTrans" cxnId="{CE9496C9-67FA-482A-9712-3DDEF33BEFF6}">
      <dgm:prSet/>
      <dgm:spPr/>
      <dgm:t>
        <a:bodyPr/>
        <a:lstStyle/>
        <a:p>
          <a:endParaRPr lang="en-US"/>
        </a:p>
      </dgm:t>
    </dgm:pt>
    <dgm:pt modelId="{E7581C16-7AA6-469E-B433-EF9863B1B30D}">
      <dgm:prSet/>
      <dgm:spPr/>
      <dgm:t>
        <a:bodyPr/>
        <a:lstStyle/>
        <a:p>
          <a:pPr rtl="0"/>
          <a:r>
            <a:rPr lang="en-US" dirty="0" smtClean="0"/>
            <a:t>Roslyn</a:t>
          </a:r>
          <a:endParaRPr lang="en-US" dirty="0"/>
        </a:p>
      </dgm:t>
    </dgm:pt>
    <dgm:pt modelId="{E4089762-C8E2-485F-A3CF-FB551A78E6DE}" type="parTrans" cxnId="{AE97F097-CF34-4A48-8368-7D25C47A2AE1}">
      <dgm:prSet/>
      <dgm:spPr/>
      <dgm:t>
        <a:bodyPr/>
        <a:lstStyle/>
        <a:p>
          <a:endParaRPr lang="en-US"/>
        </a:p>
      </dgm:t>
    </dgm:pt>
    <dgm:pt modelId="{8592874D-34B6-47D1-A50B-F613A546C081}" type="sibTrans" cxnId="{AE97F097-CF34-4A48-8368-7D25C47A2AE1}">
      <dgm:prSet/>
      <dgm:spPr/>
      <dgm:t>
        <a:bodyPr/>
        <a:lstStyle/>
        <a:p>
          <a:endParaRPr lang="en-US"/>
        </a:p>
      </dgm:t>
    </dgm:pt>
    <dgm:pt modelId="{73091A1C-F0FC-4552-A6A1-FE9A1AEFE6C4}">
      <dgm:prSet/>
      <dgm:spPr/>
      <dgm:t>
        <a:bodyPr/>
        <a:lstStyle/>
        <a:p>
          <a:pPr rtl="0"/>
          <a:r>
            <a:rPr lang="en-US" dirty="0" smtClean="0"/>
            <a:t>Auto-Property Getter Only</a:t>
          </a:r>
          <a:endParaRPr lang="en-US" dirty="0"/>
        </a:p>
      </dgm:t>
    </dgm:pt>
    <dgm:pt modelId="{5C157CD9-A693-4BF4-BF46-28104CA3E6B8}" type="parTrans" cxnId="{F3E0122D-FAAB-4A9A-9B66-1985208BC712}">
      <dgm:prSet/>
      <dgm:spPr/>
      <dgm:t>
        <a:bodyPr/>
        <a:lstStyle/>
        <a:p>
          <a:endParaRPr lang="en-US"/>
        </a:p>
      </dgm:t>
    </dgm:pt>
    <dgm:pt modelId="{0DAD218E-3FB5-43B6-AB00-3E2754BD3DC3}" type="sibTrans" cxnId="{F3E0122D-FAAB-4A9A-9B66-1985208BC712}">
      <dgm:prSet/>
      <dgm:spPr/>
      <dgm:t>
        <a:bodyPr/>
        <a:lstStyle/>
        <a:p>
          <a:endParaRPr lang="en-US"/>
        </a:p>
      </dgm:t>
    </dgm:pt>
    <dgm:pt modelId="{DC14DADF-5E7B-4556-A3A6-DDB37CC0207F}" type="pres">
      <dgm:prSet presAssocID="{E03B2419-0346-46BE-9F2F-D61815A19D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DD0C7-19E9-4F8D-B328-24F47F0E48ED}" type="pres">
      <dgm:prSet presAssocID="{A55014D0-A2C1-45D1-A3FC-1B3FA3B0CF9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65719-521E-4B0D-9882-6E2CFA3E6728}" type="pres">
      <dgm:prSet presAssocID="{8D22A169-6345-4F25-A580-297F8D2BC36B}" presName="sibTrans" presStyleCnt="0"/>
      <dgm:spPr/>
    </dgm:pt>
    <dgm:pt modelId="{1588BC48-8166-4551-929B-DBA4674375C4}" type="pres">
      <dgm:prSet presAssocID="{73091A1C-F0FC-4552-A6A1-FE9A1AEFE6C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2A079-B2B5-4197-94FD-9494F83C7E6B}" type="pres">
      <dgm:prSet presAssocID="{0DAD218E-3FB5-43B6-AB00-3E2754BD3DC3}" presName="sibTrans" presStyleCnt="0"/>
      <dgm:spPr/>
    </dgm:pt>
    <dgm:pt modelId="{603B4E20-0910-4E30-A467-1D23AEFBB74B}" type="pres">
      <dgm:prSet presAssocID="{0C52DCAB-1A84-4178-B5F1-DDD5F8FB0DB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58C37-86F6-4258-926A-AF6BF2A25644}" type="pres">
      <dgm:prSet presAssocID="{AE2553D7-8047-49CF-BC00-8571A107BC6A}" presName="sibTrans" presStyleCnt="0"/>
      <dgm:spPr/>
    </dgm:pt>
    <dgm:pt modelId="{8079CD4E-C379-4177-8A0E-B996EDB837E9}" type="pres">
      <dgm:prSet presAssocID="{61114A6A-703D-478C-B719-613C187F1AE1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A53D1-366C-49C5-B8F2-BA1FBE44EA45}" type="pres">
      <dgm:prSet presAssocID="{F5DCE9C0-C3ED-4985-83DA-15E6A06D39B3}" presName="sibTrans" presStyleCnt="0"/>
      <dgm:spPr/>
    </dgm:pt>
    <dgm:pt modelId="{9F9A6F1D-EC7C-417B-9E61-9F38F26AEF74}" type="pres">
      <dgm:prSet presAssocID="{07B1EA9C-43CC-4D1A-B52E-ECBB2BDB1699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16D35-3956-4ECD-83E3-6F0488AE18B7}" type="pres">
      <dgm:prSet presAssocID="{6995AC39-68DE-4DDC-845C-180C7CC75834}" presName="sibTrans" presStyleCnt="0"/>
      <dgm:spPr/>
    </dgm:pt>
    <dgm:pt modelId="{E34DA6A1-8C15-4EDF-AF50-CCF4A46EAA18}" type="pres">
      <dgm:prSet presAssocID="{2A6DE608-D6CD-4E32-84EA-686822CD9BD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F9D2B-AAEF-48EC-89E9-771CAEF0F0B8}" type="pres">
      <dgm:prSet presAssocID="{AA0ECBE0-6390-41E4-AE26-BBB4825B88D7}" presName="sibTrans" presStyleCnt="0"/>
      <dgm:spPr/>
    </dgm:pt>
    <dgm:pt modelId="{CFE3DD81-9AA9-449E-9305-B2097EAA9ED3}" type="pres">
      <dgm:prSet presAssocID="{5EFBF91F-15AE-4A02-8B17-7CF5E805C34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344F0-CA1E-4C9A-8BF2-541467B82073}" type="pres">
      <dgm:prSet presAssocID="{11966281-05FE-4902-B8CF-269D401F86D6}" presName="sibTrans" presStyleCnt="0"/>
      <dgm:spPr/>
    </dgm:pt>
    <dgm:pt modelId="{E5A85247-9792-4E1C-8830-13F23E3DC0A1}" type="pres">
      <dgm:prSet presAssocID="{6927B445-3C2A-4FC9-A717-0C98761ED13D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8FCDA-5D53-42AE-B033-7A3BE1C16AD6}" type="pres">
      <dgm:prSet presAssocID="{E3A18D1C-C601-4AEE-8C76-943994DA4CFA}" presName="sibTrans" presStyleCnt="0"/>
      <dgm:spPr/>
    </dgm:pt>
    <dgm:pt modelId="{8DED6D6A-D86C-42D6-A40C-402A962B98E7}" type="pres">
      <dgm:prSet presAssocID="{2CA0A031-55AA-4791-97F2-CFF333C92C0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8C668-1751-4FE4-ADB2-EDEE52DF892F}" type="pres">
      <dgm:prSet presAssocID="{E8951773-AF81-4200-B385-34923A0C4B5C}" presName="sibTrans" presStyleCnt="0"/>
      <dgm:spPr/>
    </dgm:pt>
    <dgm:pt modelId="{53CEE40F-0D3D-46C3-908B-D18F0CC95885}" type="pres">
      <dgm:prSet presAssocID="{33889780-CE54-47FB-859E-68F96E4DBE1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56876-5ACD-406E-AD89-45BAAFC59A28}" type="pres">
      <dgm:prSet presAssocID="{0B901AF7-6CC4-4D69-A711-C848841B572D}" presName="sibTrans" presStyleCnt="0"/>
      <dgm:spPr/>
    </dgm:pt>
    <dgm:pt modelId="{B6121C99-5751-4856-8C6F-A9F6D0EF71C1}" type="pres">
      <dgm:prSet presAssocID="{786E9D03-421D-4463-A2B7-B582380A9E7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E339-3DCB-4165-AAAE-BE872E6F2688}" type="pres">
      <dgm:prSet presAssocID="{D39E8CDE-6B1D-44E5-B06E-D292C8B16E6A}" presName="sibTrans" presStyleCnt="0"/>
      <dgm:spPr/>
    </dgm:pt>
    <dgm:pt modelId="{B5BAFB08-7BD9-476A-BB71-7700F6452BBD}" type="pres">
      <dgm:prSet presAssocID="{E7581C16-7AA6-469E-B433-EF9863B1B30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25FF3-BFBD-49AE-896B-4CCF36440C42}" type="presOf" srcId="{61114A6A-703D-478C-B719-613C187F1AE1}" destId="{8079CD4E-C379-4177-8A0E-B996EDB837E9}" srcOrd="0" destOrd="0" presId="urn:microsoft.com/office/officeart/2005/8/layout/default"/>
    <dgm:cxn modelId="{52EFB8AB-8E8C-4123-8FB1-80CA88C6BFED}" srcId="{E03B2419-0346-46BE-9F2F-D61815A19D0D}" destId="{07B1EA9C-43CC-4D1A-B52E-ECBB2BDB1699}" srcOrd="4" destOrd="0" parTransId="{55BCDB8E-9321-4263-83EB-91EE6C551E3F}" sibTransId="{6995AC39-68DE-4DDC-845C-180C7CC75834}"/>
    <dgm:cxn modelId="{91E85FDD-B017-4164-AFC8-280CC51AB501}" type="presOf" srcId="{73091A1C-F0FC-4552-A6A1-FE9A1AEFE6C4}" destId="{1588BC48-8166-4551-929B-DBA4674375C4}" srcOrd="0" destOrd="0" presId="urn:microsoft.com/office/officeart/2005/8/layout/default"/>
    <dgm:cxn modelId="{7C653B1F-8513-4C57-B468-38FC75532304}" type="presOf" srcId="{5EFBF91F-15AE-4A02-8B17-7CF5E805C348}" destId="{CFE3DD81-9AA9-449E-9305-B2097EAA9ED3}" srcOrd="0" destOrd="0" presId="urn:microsoft.com/office/officeart/2005/8/layout/default"/>
    <dgm:cxn modelId="{1B6A7FA2-17EB-4BC4-9FBE-32688934CD71}" srcId="{E03B2419-0346-46BE-9F2F-D61815A19D0D}" destId="{33889780-CE54-47FB-859E-68F96E4DBE14}" srcOrd="9" destOrd="0" parTransId="{D7079B51-BBD1-4152-BF7A-5E12DF3EF7A6}" sibTransId="{0B901AF7-6CC4-4D69-A711-C848841B572D}"/>
    <dgm:cxn modelId="{4C34671C-CE56-4DFE-BEF4-E7452C5A584E}" srcId="{E03B2419-0346-46BE-9F2F-D61815A19D0D}" destId="{6927B445-3C2A-4FC9-A717-0C98761ED13D}" srcOrd="7" destOrd="0" parTransId="{B9C71CDD-B2F3-4DF6-8682-02359476F193}" sibTransId="{E3A18D1C-C601-4AEE-8C76-943994DA4CFA}"/>
    <dgm:cxn modelId="{481F61A2-F889-47C7-A834-B16F3498A966}" type="presOf" srcId="{0C52DCAB-1A84-4178-B5F1-DDD5F8FB0DBE}" destId="{603B4E20-0910-4E30-A467-1D23AEFBB74B}" srcOrd="0" destOrd="0" presId="urn:microsoft.com/office/officeart/2005/8/layout/default"/>
    <dgm:cxn modelId="{CA9442E6-1663-4B01-8FF3-2DCD18F5C307}" type="presOf" srcId="{2CA0A031-55AA-4791-97F2-CFF333C92C06}" destId="{8DED6D6A-D86C-42D6-A40C-402A962B98E7}" srcOrd="0" destOrd="0" presId="urn:microsoft.com/office/officeart/2005/8/layout/default"/>
    <dgm:cxn modelId="{CE9496C9-67FA-482A-9712-3DDEF33BEFF6}" srcId="{E03B2419-0346-46BE-9F2F-D61815A19D0D}" destId="{786E9D03-421D-4463-A2B7-B582380A9E76}" srcOrd="10" destOrd="0" parTransId="{85D9B8A0-7E9F-4D14-9B72-18C6B9DCD7A3}" sibTransId="{D39E8CDE-6B1D-44E5-B06E-D292C8B16E6A}"/>
    <dgm:cxn modelId="{77EC0BC1-BAC4-49B5-B7BE-08E8AA214118}" type="presOf" srcId="{07B1EA9C-43CC-4D1A-B52E-ECBB2BDB1699}" destId="{9F9A6F1D-EC7C-417B-9E61-9F38F26AEF74}" srcOrd="0" destOrd="0" presId="urn:microsoft.com/office/officeart/2005/8/layout/default"/>
    <dgm:cxn modelId="{F3E0122D-FAAB-4A9A-9B66-1985208BC712}" srcId="{E03B2419-0346-46BE-9F2F-D61815A19D0D}" destId="{73091A1C-F0FC-4552-A6A1-FE9A1AEFE6C4}" srcOrd="1" destOrd="0" parTransId="{5C157CD9-A693-4BF4-BF46-28104CA3E6B8}" sibTransId="{0DAD218E-3FB5-43B6-AB00-3E2754BD3DC3}"/>
    <dgm:cxn modelId="{07FDC962-7F91-4132-B5DD-FC53C035393C}" type="presOf" srcId="{786E9D03-421D-4463-A2B7-B582380A9E76}" destId="{B6121C99-5751-4856-8C6F-A9F6D0EF71C1}" srcOrd="0" destOrd="0" presId="urn:microsoft.com/office/officeart/2005/8/layout/default"/>
    <dgm:cxn modelId="{F77E523A-84BB-4CEA-B5A0-C18D05F343D1}" srcId="{E03B2419-0346-46BE-9F2F-D61815A19D0D}" destId="{0C52DCAB-1A84-4178-B5F1-DDD5F8FB0DBE}" srcOrd="2" destOrd="0" parTransId="{6B45F829-D65C-45BB-8816-90413C9E94AB}" sibTransId="{AE2553D7-8047-49CF-BC00-8571A107BC6A}"/>
    <dgm:cxn modelId="{887F484B-FEA2-4159-98BD-75A9BD8E1BEF}" srcId="{E03B2419-0346-46BE-9F2F-D61815A19D0D}" destId="{5EFBF91F-15AE-4A02-8B17-7CF5E805C348}" srcOrd="6" destOrd="0" parTransId="{C91E7145-F7E1-41DD-82A4-5F058F194191}" sibTransId="{11966281-05FE-4902-B8CF-269D401F86D6}"/>
    <dgm:cxn modelId="{1EBC8765-52B2-46A1-A71B-F4BA1BEFEF7A}" srcId="{E03B2419-0346-46BE-9F2F-D61815A19D0D}" destId="{61114A6A-703D-478C-B719-613C187F1AE1}" srcOrd="3" destOrd="0" parTransId="{7CB02586-AD51-4335-9347-E6E64D84E35C}" sibTransId="{F5DCE9C0-C3ED-4985-83DA-15E6A06D39B3}"/>
    <dgm:cxn modelId="{24ED52FF-54D0-4366-9B38-C81FD0B1AC59}" type="presOf" srcId="{E7581C16-7AA6-469E-B433-EF9863B1B30D}" destId="{B5BAFB08-7BD9-476A-BB71-7700F6452BBD}" srcOrd="0" destOrd="0" presId="urn:microsoft.com/office/officeart/2005/8/layout/default"/>
    <dgm:cxn modelId="{19AA6A8B-2383-4BD4-9465-A369DE2CD8C0}" type="presOf" srcId="{33889780-CE54-47FB-859E-68F96E4DBE14}" destId="{53CEE40F-0D3D-46C3-908B-D18F0CC95885}" srcOrd="0" destOrd="0" presId="urn:microsoft.com/office/officeart/2005/8/layout/default"/>
    <dgm:cxn modelId="{A2703994-FD09-45E2-97B3-DD6ACA403EF8}" type="presOf" srcId="{E03B2419-0346-46BE-9F2F-D61815A19D0D}" destId="{DC14DADF-5E7B-4556-A3A6-DDB37CC0207F}" srcOrd="0" destOrd="0" presId="urn:microsoft.com/office/officeart/2005/8/layout/default"/>
    <dgm:cxn modelId="{0AD74835-030F-4511-B8C1-E240770CE414}" srcId="{E03B2419-0346-46BE-9F2F-D61815A19D0D}" destId="{A55014D0-A2C1-45D1-A3FC-1B3FA3B0CF91}" srcOrd="0" destOrd="0" parTransId="{9E2181BD-6CB4-4560-BD5A-7294D1826A26}" sibTransId="{8D22A169-6345-4F25-A580-297F8D2BC36B}"/>
    <dgm:cxn modelId="{4C35F90C-B88B-4ABE-9E90-DCE9D2448ED8}" type="presOf" srcId="{A55014D0-A2C1-45D1-A3FC-1B3FA3B0CF91}" destId="{2CDDD0C7-19E9-4F8D-B328-24F47F0E48ED}" srcOrd="0" destOrd="0" presId="urn:microsoft.com/office/officeart/2005/8/layout/default"/>
    <dgm:cxn modelId="{48B00B32-0572-4AC5-92F1-C4DFFF4E4FD1}" type="presOf" srcId="{6927B445-3C2A-4FC9-A717-0C98761ED13D}" destId="{E5A85247-9792-4E1C-8830-13F23E3DC0A1}" srcOrd="0" destOrd="0" presId="urn:microsoft.com/office/officeart/2005/8/layout/default"/>
    <dgm:cxn modelId="{AE97F097-CF34-4A48-8368-7D25C47A2AE1}" srcId="{E03B2419-0346-46BE-9F2F-D61815A19D0D}" destId="{E7581C16-7AA6-469E-B433-EF9863B1B30D}" srcOrd="11" destOrd="0" parTransId="{E4089762-C8E2-485F-A3CF-FB551A78E6DE}" sibTransId="{8592874D-34B6-47D1-A50B-F613A546C081}"/>
    <dgm:cxn modelId="{977E3731-C648-4B52-9C1C-1949BFCA639C}" type="presOf" srcId="{2A6DE608-D6CD-4E32-84EA-686822CD9BD4}" destId="{E34DA6A1-8C15-4EDF-AF50-CCF4A46EAA18}" srcOrd="0" destOrd="0" presId="urn:microsoft.com/office/officeart/2005/8/layout/default"/>
    <dgm:cxn modelId="{832E49B7-DDBB-4548-BA50-96E81B280D9A}" srcId="{E03B2419-0346-46BE-9F2F-D61815A19D0D}" destId="{2CA0A031-55AA-4791-97F2-CFF333C92C06}" srcOrd="8" destOrd="0" parTransId="{9C4ECE32-4640-4F47-9BF0-5673CA9A9B9C}" sibTransId="{E8951773-AF81-4200-B385-34923A0C4B5C}"/>
    <dgm:cxn modelId="{526793BF-976E-4EE2-AA9B-8576AB162946}" srcId="{E03B2419-0346-46BE-9F2F-D61815A19D0D}" destId="{2A6DE608-D6CD-4E32-84EA-686822CD9BD4}" srcOrd="5" destOrd="0" parTransId="{BF9EE3F7-F604-4962-A6C5-61A6C2F52C46}" sibTransId="{AA0ECBE0-6390-41E4-AE26-BBB4825B88D7}"/>
    <dgm:cxn modelId="{5E671309-2279-4F32-A241-A7E64CB5E0B7}" type="presParOf" srcId="{DC14DADF-5E7B-4556-A3A6-DDB37CC0207F}" destId="{2CDDD0C7-19E9-4F8D-B328-24F47F0E48ED}" srcOrd="0" destOrd="0" presId="urn:microsoft.com/office/officeart/2005/8/layout/default"/>
    <dgm:cxn modelId="{FD64DDEE-0CC6-44B6-B228-0362A5E01BF9}" type="presParOf" srcId="{DC14DADF-5E7B-4556-A3A6-DDB37CC0207F}" destId="{55465719-521E-4B0D-9882-6E2CFA3E6728}" srcOrd="1" destOrd="0" presId="urn:microsoft.com/office/officeart/2005/8/layout/default"/>
    <dgm:cxn modelId="{8748A867-0B31-4A9D-B27A-2559E9C5DCF9}" type="presParOf" srcId="{DC14DADF-5E7B-4556-A3A6-DDB37CC0207F}" destId="{1588BC48-8166-4551-929B-DBA4674375C4}" srcOrd="2" destOrd="0" presId="urn:microsoft.com/office/officeart/2005/8/layout/default"/>
    <dgm:cxn modelId="{2D8187C5-4891-46BD-BF70-714D5EDA473F}" type="presParOf" srcId="{DC14DADF-5E7B-4556-A3A6-DDB37CC0207F}" destId="{9252A079-B2B5-4197-94FD-9494F83C7E6B}" srcOrd="3" destOrd="0" presId="urn:microsoft.com/office/officeart/2005/8/layout/default"/>
    <dgm:cxn modelId="{8E529895-15B3-4DF6-B7D8-ACE39239656C}" type="presParOf" srcId="{DC14DADF-5E7B-4556-A3A6-DDB37CC0207F}" destId="{603B4E20-0910-4E30-A467-1D23AEFBB74B}" srcOrd="4" destOrd="0" presId="urn:microsoft.com/office/officeart/2005/8/layout/default"/>
    <dgm:cxn modelId="{D718E417-22BE-4C36-8626-C5ECFEAC977C}" type="presParOf" srcId="{DC14DADF-5E7B-4556-A3A6-DDB37CC0207F}" destId="{21458C37-86F6-4258-926A-AF6BF2A25644}" srcOrd="5" destOrd="0" presId="urn:microsoft.com/office/officeart/2005/8/layout/default"/>
    <dgm:cxn modelId="{C47192C6-800E-48DE-A190-75CC2D25BEDF}" type="presParOf" srcId="{DC14DADF-5E7B-4556-A3A6-DDB37CC0207F}" destId="{8079CD4E-C379-4177-8A0E-B996EDB837E9}" srcOrd="6" destOrd="0" presId="urn:microsoft.com/office/officeart/2005/8/layout/default"/>
    <dgm:cxn modelId="{5DD75590-371B-47F5-9E9A-5EDFE8D384CC}" type="presParOf" srcId="{DC14DADF-5E7B-4556-A3A6-DDB37CC0207F}" destId="{E2BA53D1-366C-49C5-B8F2-BA1FBE44EA45}" srcOrd="7" destOrd="0" presId="urn:microsoft.com/office/officeart/2005/8/layout/default"/>
    <dgm:cxn modelId="{32F2C1AD-0791-4033-A0AC-7FACE68AC91E}" type="presParOf" srcId="{DC14DADF-5E7B-4556-A3A6-DDB37CC0207F}" destId="{9F9A6F1D-EC7C-417B-9E61-9F38F26AEF74}" srcOrd="8" destOrd="0" presId="urn:microsoft.com/office/officeart/2005/8/layout/default"/>
    <dgm:cxn modelId="{560CC27A-83FC-4BF2-BBA2-36418E6214F1}" type="presParOf" srcId="{DC14DADF-5E7B-4556-A3A6-DDB37CC0207F}" destId="{17E16D35-3956-4ECD-83E3-6F0488AE18B7}" srcOrd="9" destOrd="0" presId="urn:microsoft.com/office/officeart/2005/8/layout/default"/>
    <dgm:cxn modelId="{41FCED43-94FC-4B0D-92F8-AE9E862DEEE7}" type="presParOf" srcId="{DC14DADF-5E7B-4556-A3A6-DDB37CC0207F}" destId="{E34DA6A1-8C15-4EDF-AF50-CCF4A46EAA18}" srcOrd="10" destOrd="0" presId="urn:microsoft.com/office/officeart/2005/8/layout/default"/>
    <dgm:cxn modelId="{BAD8366F-4617-4E3C-A42C-BB4658B969D5}" type="presParOf" srcId="{DC14DADF-5E7B-4556-A3A6-DDB37CC0207F}" destId="{01CF9D2B-AAEF-48EC-89E9-771CAEF0F0B8}" srcOrd="11" destOrd="0" presId="urn:microsoft.com/office/officeart/2005/8/layout/default"/>
    <dgm:cxn modelId="{1EB981B4-D208-41EF-BCF5-774115A68630}" type="presParOf" srcId="{DC14DADF-5E7B-4556-A3A6-DDB37CC0207F}" destId="{CFE3DD81-9AA9-449E-9305-B2097EAA9ED3}" srcOrd="12" destOrd="0" presId="urn:microsoft.com/office/officeart/2005/8/layout/default"/>
    <dgm:cxn modelId="{AEFC02DB-8300-40DA-89CB-385A38FD4BE7}" type="presParOf" srcId="{DC14DADF-5E7B-4556-A3A6-DDB37CC0207F}" destId="{1E0344F0-CA1E-4C9A-8BF2-541467B82073}" srcOrd="13" destOrd="0" presId="urn:microsoft.com/office/officeart/2005/8/layout/default"/>
    <dgm:cxn modelId="{1FE15099-EAAD-4518-B509-101A132C9253}" type="presParOf" srcId="{DC14DADF-5E7B-4556-A3A6-DDB37CC0207F}" destId="{E5A85247-9792-4E1C-8830-13F23E3DC0A1}" srcOrd="14" destOrd="0" presId="urn:microsoft.com/office/officeart/2005/8/layout/default"/>
    <dgm:cxn modelId="{C30EF71B-ABAF-4406-87EF-BCA3AD95219F}" type="presParOf" srcId="{DC14DADF-5E7B-4556-A3A6-DDB37CC0207F}" destId="{6B48FCDA-5D53-42AE-B033-7A3BE1C16AD6}" srcOrd="15" destOrd="0" presId="urn:microsoft.com/office/officeart/2005/8/layout/default"/>
    <dgm:cxn modelId="{99F1133A-E667-44AA-8A15-B68656D0E9B8}" type="presParOf" srcId="{DC14DADF-5E7B-4556-A3A6-DDB37CC0207F}" destId="{8DED6D6A-D86C-42D6-A40C-402A962B98E7}" srcOrd="16" destOrd="0" presId="urn:microsoft.com/office/officeart/2005/8/layout/default"/>
    <dgm:cxn modelId="{21E1D23A-32D1-4D79-8D1E-D07B18180674}" type="presParOf" srcId="{DC14DADF-5E7B-4556-A3A6-DDB37CC0207F}" destId="{0548C668-1751-4FE4-ADB2-EDEE52DF892F}" srcOrd="17" destOrd="0" presId="urn:microsoft.com/office/officeart/2005/8/layout/default"/>
    <dgm:cxn modelId="{0138568B-41DC-4CA4-978F-3225E5AF4C75}" type="presParOf" srcId="{DC14DADF-5E7B-4556-A3A6-DDB37CC0207F}" destId="{53CEE40F-0D3D-46C3-908B-D18F0CC95885}" srcOrd="18" destOrd="0" presId="urn:microsoft.com/office/officeart/2005/8/layout/default"/>
    <dgm:cxn modelId="{DBED3EFF-846A-4612-BD0F-6B1E80E7EE3A}" type="presParOf" srcId="{DC14DADF-5E7B-4556-A3A6-DDB37CC0207F}" destId="{74F56876-5ACD-406E-AD89-45BAAFC59A28}" srcOrd="19" destOrd="0" presId="urn:microsoft.com/office/officeart/2005/8/layout/default"/>
    <dgm:cxn modelId="{071410E4-6F92-4A72-8B14-AE4F4CD131E4}" type="presParOf" srcId="{DC14DADF-5E7B-4556-A3A6-DDB37CC0207F}" destId="{B6121C99-5751-4856-8C6F-A9F6D0EF71C1}" srcOrd="20" destOrd="0" presId="urn:microsoft.com/office/officeart/2005/8/layout/default"/>
    <dgm:cxn modelId="{B4BA6CFC-A774-4034-AC01-F1615B7894FE}" type="presParOf" srcId="{DC14DADF-5E7B-4556-A3A6-DDB37CC0207F}" destId="{F675E339-3DCB-4165-AAAE-BE872E6F2688}" srcOrd="21" destOrd="0" presId="urn:microsoft.com/office/officeart/2005/8/layout/default"/>
    <dgm:cxn modelId="{3EC293B5-F9BA-4F7C-804B-0955771A4A87}" type="presParOf" srcId="{DC14DADF-5E7B-4556-A3A6-DDB37CC0207F}" destId="{B5BAFB08-7BD9-476A-BB71-7700F6452BB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B2419-0346-46BE-9F2F-D61815A19D0D}" type="doc">
      <dgm:prSet loTypeId="urn:microsoft.com/office/officeart/2005/8/layout/defaul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5014D0-A2C1-45D1-A3FC-1B3FA3B0CF91}">
      <dgm:prSet/>
      <dgm:spPr/>
      <dgm:t>
        <a:bodyPr/>
        <a:lstStyle/>
        <a:p>
          <a:pPr rtl="0"/>
          <a:r>
            <a:rPr lang="en-US" dirty="0" smtClean="0"/>
            <a:t>Auto-Property Initializers</a:t>
          </a:r>
          <a:endParaRPr lang="en-US" dirty="0"/>
        </a:p>
      </dgm:t>
    </dgm:pt>
    <dgm:pt modelId="{9E2181BD-6CB4-4560-BD5A-7294D1826A26}" type="parTrans" cxnId="{0AD74835-030F-4511-B8C1-E240770CE414}">
      <dgm:prSet/>
      <dgm:spPr/>
      <dgm:t>
        <a:bodyPr/>
        <a:lstStyle/>
        <a:p>
          <a:endParaRPr lang="en-US"/>
        </a:p>
      </dgm:t>
    </dgm:pt>
    <dgm:pt modelId="{8D22A169-6345-4F25-A580-297F8D2BC36B}" type="sibTrans" cxnId="{0AD74835-030F-4511-B8C1-E240770CE414}">
      <dgm:prSet/>
      <dgm:spPr/>
      <dgm:t>
        <a:bodyPr/>
        <a:lstStyle/>
        <a:p>
          <a:endParaRPr lang="en-US"/>
        </a:p>
      </dgm:t>
    </dgm:pt>
    <dgm:pt modelId="{0C52DCAB-1A84-4178-B5F1-DDD5F8FB0DBE}">
      <dgm:prSet/>
      <dgm:spPr/>
      <dgm:t>
        <a:bodyPr/>
        <a:lstStyle/>
        <a:p>
          <a:pPr rtl="0"/>
          <a:r>
            <a:rPr lang="en-US" smtClean="0"/>
            <a:t>Using Static</a:t>
          </a:r>
          <a:endParaRPr lang="en-US"/>
        </a:p>
      </dgm:t>
    </dgm:pt>
    <dgm:pt modelId="{6B45F829-D65C-45BB-8816-90413C9E94AB}" type="parTrans" cxnId="{F77E523A-84BB-4CEA-B5A0-C18D05F343D1}">
      <dgm:prSet/>
      <dgm:spPr/>
      <dgm:t>
        <a:bodyPr/>
        <a:lstStyle/>
        <a:p>
          <a:endParaRPr lang="en-US"/>
        </a:p>
      </dgm:t>
    </dgm:pt>
    <dgm:pt modelId="{AE2553D7-8047-49CF-BC00-8571A107BC6A}" type="sibTrans" cxnId="{F77E523A-84BB-4CEA-B5A0-C18D05F343D1}">
      <dgm:prSet/>
      <dgm:spPr/>
      <dgm:t>
        <a:bodyPr/>
        <a:lstStyle/>
        <a:p>
          <a:endParaRPr lang="en-US"/>
        </a:p>
      </dgm:t>
    </dgm:pt>
    <dgm:pt modelId="{61114A6A-703D-478C-B719-613C187F1AE1}">
      <dgm:prSet/>
      <dgm:spPr/>
      <dgm:t>
        <a:bodyPr/>
        <a:lstStyle/>
        <a:p>
          <a:pPr rtl="0"/>
          <a:r>
            <a:rPr lang="en-US" smtClean="0"/>
            <a:t>String Interpolation</a:t>
          </a:r>
          <a:endParaRPr lang="en-US"/>
        </a:p>
      </dgm:t>
    </dgm:pt>
    <dgm:pt modelId="{7CB02586-AD51-4335-9347-E6E64D84E35C}" type="parTrans" cxnId="{1EBC8765-52B2-46A1-A71B-F4BA1BEFEF7A}">
      <dgm:prSet/>
      <dgm:spPr/>
      <dgm:t>
        <a:bodyPr/>
        <a:lstStyle/>
        <a:p>
          <a:endParaRPr lang="en-US"/>
        </a:p>
      </dgm:t>
    </dgm:pt>
    <dgm:pt modelId="{F5DCE9C0-C3ED-4985-83DA-15E6A06D39B3}" type="sibTrans" cxnId="{1EBC8765-52B2-46A1-A71B-F4BA1BEFEF7A}">
      <dgm:prSet/>
      <dgm:spPr/>
      <dgm:t>
        <a:bodyPr/>
        <a:lstStyle/>
        <a:p>
          <a:endParaRPr lang="en-US"/>
        </a:p>
      </dgm:t>
    </dgm:pt>
    <dgm:pt modelId="{07B1EA9C-43CC-4D1A-B52E-ECBB2BDB1699}">
      <dgm:prSet/>
      <dgm:spPr/>
      <dgm:t>
        <a:bodyPr/>
        <a:lstStyle/>
        <a:p>
          <a:pPr rtl="0"/>
          <a:r>
            <a:rPr lang="en-US" smtClean="0"/>
            <a:t>Expression Bodied Members</a:t>
          </a:r>
          <a:endParaRPr lang="en-US"/>
        </a:p>
      </dgm:t>
    </dgm:pt>
    <dgm:pt modelId="{55BCDB8E-9321-4263-83EB-91EE6C551E3F}" type="parTrans" cxnId="{52EFB8AB-8E8C-4123-8FB1-80CA88C6BFED}">
      <dgm:prSet/>
      <dgm:spPr/>
      <dgm:t>
        <a:bodyPr/>
        <a:lstStyle/>
        <a:p>
          <a:endParaRPr lang="en-US"/>
        </a:p>
      </dgm:t>
    </dgm:pt>
    <dgm:pt modelId="{6995AC39-68DE-4DDC-845C-180C7CC75834}" type="sibTrans" cxnId="{52EFB8AB-8E8C-4123-8FB1-80CA88C6BFED}">
      <dgm:prSet/>
      <dgm:spPr/>
      <dgm:t>
        <a:bodyPr/>
        <a:lstStyle/>
        <a:p>
          <a:endParaRPr lang="en-US"/>
        </a:p>
      </dgm:t>
    </dgm:pt>
    <dgm:pt modelId="{2A6DE608-D6CD-4E32-84EA-686822CD9BD4}">
      <dgm:prSet/>
      <dgm:spPr/>
      <dgm:t>
        <a:bodyPr/>
        <a:lstStyle/>
        <a:p>
          <a:pPr rtl="0"/>
          <a:r>
            <a:rPr lang="en-US" smtClean="0"/>
            <a:t>Dictionary Initializers</a:t>
          </a:r>
          <a:endParaRPr lang="en-US"/>
        </a:p>
      </dgm:t>
    </dgm:pt>
    <dgm:pt modelId="{BF9EE3F7-F604-4962-A6C5-61A6C2F52C46}" type="parTrans" cxnId="{526793BF-976E-4EE2-AA9B-8576AB162946}">
      <dgm:prSet/>
      <dgm:spPr/>
      <dgm:t>
        <a:bodyPr/>
        <a:lstStyle/>
        <a:p>
          <a:endParaRPr lang="en-US"/>
        </a:p>
      </dgm:t>
    </dgm:pt>
    <dgm:pt modelId="{AA0ECBE0-6390-41E4-AE26-BBB4825B88D7}" type="sibTrans" cxnId="{526793BF-976E-4EE2-AA9B-8576AB162946}">
      <dgm:prSet/>
      <dgm:spPr/>
      <dgm:t>
        <a:bodyPr/>
        <a:lstStyle/>
        <a:p>
          <a:endParaRPr lang="en-US"/>
        </a:p>
      </dgm:t>
    </dgm:pt>
    <dgm:pt modelId="{5EFBF91F-15AE-4A02-8B17-7CF5E805C348}">
      <dgm:prSet/>
      <dgm:spPr/>
      <dgm:t>
        <a:bodyPr/>
        <a:lstStyle/>
        <a:p>
          <a:pPr rtl="0"/>
          <a:r>
            <a:rPr lang="en-US" smtClean="0"/>
            <a:t>Add Extensions</a:t>
          </a:r>
          <a:endParaRPr lang="en-US"/>
        </a:p>
      </dgm:t>
    </dgm:pt>
    <dgm:pt modelId="{C91E7145-F7E1-41DD-82A4-5F058F194191}" type="parTrans" cxnId="{887F484B-FEA2-4159-98BD-75A9BD8E1BEF}">
      <dgm:prSet/>
      <dgm:spPr/>
      <dgm:t>
        <a:bodyPr/>
        <a:lstStyle/>
        <a:p>
          <a:endParaRPr lang="en-US"/>
        </a:p>
      </dgm:t>
    </dgm:pt>
    <dgm:pt modelId="{11966281-05FE-4902-B8CF-269D401F86D6}" type="sibTrans" cxnId="{887F484B-FEA2-4159-98BD-75A9BD8E1BEF}">
      <dgm:prSet/>
      <dgm:spPr/>
      <dgm:t>
        <a:bodyPr/>
        <a:lstStyle/>
        <a:p>
          <a:endParaRPr lang="en-US"/>
        </a:p>
      </dgm:t>
    </dgm:pt>
    <dgm:pt modelId="{6927B445-3C2A-4FC9-A717-0C98761ED13D}">
      <dgm:prSet/>
      <dgm:spPr/>
      <dgm:t>
        <a:bodyPr/>
        <a:lstStyle/>
        <a:p>
          <a:pPr rtl="0"/>
          <a:r>
            <a:rPr lang="en-US" smtClean="0"/>
            <a:t>Null Conditional Access</a:t>
          </a:r>
          <a:endParaRPr lang="en-US"/>
        </a:p>
      </dgm:t>
    </dgm:pt>
    <dgm:pt modelId="{B9C71CDD-B2F3-4DF6-8682-02359476F193}" type="parTrans" cxnId="{4C34671C-CE56-4DFE-BEF4-E7452C5A584E}">
      <dgm:prSet/>
      <dgm:spPr/>
      <dgm:t>
        <a:bodyPr/>
        <a:lstStyle/>
        <a:p>
          <a:endParaRPr lang="en-US"/>
        </a:p>
      </dgm:t>
    </dgm:pt>
    <dgm:pt modelId="{E3A18D1C-C601-4AEE-8C76-943994DA4CFA}" type="sibTrans" cxnId="{4C34671C-CE56-4DFE-BEF4-E7452C5A584E}">
      <dgm:prSet/>
      <dgm:spPr/>
      <dgm:t>
        <a:bodyPr/>
        <a:lstStyle/>
        <a:p>
          <a:endParaRPr lang="en-US"/>
        </a:p>
      </dgm:t>
    </dgm:pt>
    <dgm:pt modelId="{2CA0A031-55AA-4791-97F2-CFF333C92C06}">
      <dgm:prSet/>
      <dgm:spPr/>
      <dgm:t>
        <a:bodyPr/>
        <a:lstStyle/>
        <a:p>
          <a:pPr rtl="0"/>
          <a:r>
            <a:rPr lang="en-US" smtClean="0"/>
            <a:t>nameof Operator</a:t>
          </a:r>
          <a:endParaRPr lang="en-US"/>
        </a:p>
      </dgm:t>
    </dgm:pt>
    <dgm:pt modelId="{9C4ECE32-4640-4F47-9BF0-5673CA9A9B9C}" type="parTrans" cxnId="{832E49B7-DDBB-4548-BA50-96E81B280D9A}">
      <dgm:prSet/>
      <dgm:spPr/>
      <dgm:t>
        <a:bodyPr/>
        <a:lstStyle/>
        <a:p>
          <a:endParaRPr lang="en-US"/>
        </a:p>
      </dgm:t>
    </dgm:pt>
    <dgm:pt modelId="{E8951773-AF81-4200-B385-34923A0C4B5C}" type="sibTrans" cxnId="{832E49B7-DDBB-4548-BA50-96E81B280D9A}">
      <dgm:prSet/>
      <dgm:spPr/>
      <dgm:t>
        <a:bodyPr/>
        <a:lstStyle/>
        <a:p>
          <a:endParaRPr lang="en-US"/>
        </a:p>
      </dgm:t>
    </dgm:pt>
    <dgm:pt modelId="{33889780-CE54-47FB-859E-68F96E4DBE14}">
      <dgm:prSet/>
      <dgm:spPr/>
      <dgm:t>
        <a:bodyPr/>
        <a:lstStyle/>
        <a:p>
          <a:pPr rtl="0"/>
          <a:r>
            <a:rPr lang="en-US" smtClean="0"/>
            <a:t>await catch/finally</a:t>
          </a:r>
          <a:endParaRPr lang="en-US"/>
        </a:p>
      </dgm:t>
    </dgm:pt>
    <dgm:pt modelId="{D7079B51-BBD1-4152-BF7A-5E12DF3EF7A6}" type="parTrans" cxnId="{1B6A7FA2-17EB-4BC4-9FBE-32688934CD71}">
      <dgm:prSet/>
      <dgm:spPr/>
      <dgm:t>
        <a:bodyPr/>
        <a:lstStyle/>
        <a:p>
          <a:endParaRPr lang="en-US"/>
        </a:p>
      </dgm:t>
    </dgm:pt>
    <dgm:pt modelId="{0B901AF7-6CC4-4D69-A711-C848841B572D}" type="sibTrans" cxnId="{1B6A7FA2-17EB-4BC4-9FBE-32688934CD71}">
      <dgm:prSet/>
      <dgm:spPr/>
      <dgm:t>
        <a:bodyPr/>
        <a:lstStyle/>
        <a:p>
          <a:endParaRPr lang="en-US"/>
        </a:p>
      </dgm:t>
    </dgm:pt>
    <dgm:pt modelId="{786E9D03-421D-4463-A2B7-B582380A9E76}">
      <dgm:prSet/>
      <dgm:spPr/>
      <dgm:t>
        <a:bodyPr/>
        <a:lstStyle/>
        <a:p>
          <a:pPr rtl="0"/>
          <a:r>
            <a:rPr lang="en-US" dirty="0" smtClean="0"/>
            <a:t>Exception Filters</a:t>
          </a:r>
          <a:endParaRPr lang="en-US" dirty="0"/>
        </a:p>
      </dgm:t>
    </dgm:pt>
    <dgm:pt modelId="{85D9B8A0-7E9F-4D14-9B72-18C6B9DCD7A3}" type="parTrans" cxnId="{CE9496C9-67FA-482A-9712-3DDEF33BEFF6}">
      <dgm:prSet/>
      <dgm:spPr/>
      <dgm:t>
        <a:bodyPr/>
        <a:lstStyle/>
        <a:p>
          <a:endParaRPr lang="en-US"/>
        </a:p>
      </dgm:t>
    </dgm:pt>
    <dgm:pt modelId="{D39E8CDE-6B1D-44E5-B06E-D292C8B16E6A}" type="sibTrans" cxnId="{CE9496C9-67FA-482A-9712-3DDEF33BEFF6}">
      <dgm:prSet/>
      <dgm:spPr/>
      <dgm:t>
        <a:bodyPr/>
        <a:lstStyle/>
        <a:p>
          <a:endParaRPr lang="en-US"/>
        </a:p>
      </dgm:t>
    </dgm:pt>
    <dgm:pt modelId="{E7581C16-7AA6-469E-B433-EF9863B1B30D}">
      <dgm:prSet/>
      <dgm:spPr/>
      <dgm:t>
        <a:bodyPr/>
        <a:lstStyle/>
        <a:p>
          <a:pPr rtl="0"/>
          <a:r>
            <a:rPr lang="en-US" dirty="0" smtClean="0"/>
            <a:t>Roslyn</a:t>
          </a:r>
          <a:endParaRPr lang="en-US" dirty="0"/>
        </a:p>
      </dgm:t>
    </dgm:pt>
    <dgm:pt modelId="{E4089762-C8E2-485F-A3CF-FB551A78E6DE}" type="parTrans" cxnId="{AE97F097-CF34-4A48-8368-7D25C47A2AE1}">
      <dgm:prSet/>
      <dgm:spPr/>
      <dgm:t>
        <a:bodyPr/>
        <a:lstStyle/>
        <a:p>
          <a:endParaRPr lang="en-US"/>
        </a:p>
      </dgm:t>
    </dgm:pt>
    <dgm:pt modelId="{8592874D-34B6-47D1-A50B-F613A546C081}" type="sibTrans" cxnId="{AE97F097-CF34-4A48-8368-7D25C47A2AE1}">
      <dgm:prSet/>
      <dgm:spPr/>
      <dgm:t>
        <a:bodyPr/>
        <a:lstStyle/>
        <a:p>
          <a:endParaRPr lang="en-US"/>
        </a:p>
      </dgm:t>
    </dgm:pt>
    <dgm:pt modelId="{73091A1C-F0FC-4552-A6A1-FE9A1AEFE6C4}">
      <dgm:prSet/>
      <dgm:spPr/>
      <dgm:t>
        <a:bodyPr/>
        <a:lstStyle/>
        <a:p>
          <a:pPr rtl="0"/>
          <a:r>
            <a:rPr lang="en-US" dirty="0" smtClean="0"/>
            <a:t>Auto-Property Getter Only</a:t>
          </a:r>
          <a:endParaRPr lang="en-US" dirty="0"/>
        </a:p>
      </dgm:t>
    </dgm:pt>
    <dgm:pt modelId="{5C157CD9-A693-4BF4-BF46-28104CA3E6B8}" type="parTrans" cxnId="{F3E0122D-FAAB-4A9A-9B66-1985208BC712}">
      <dgm:prSet/>
      <dgm:spPr/>
      <dgm:t>
        <a:bodyPr/>
        <a:lstStyle/>
        <a:p>
          <a:endParaRPr lang="en-US"/>
        </a:p>
      </dgm:t>
    </dgm:pt>
    <dgm:pt modelId="{0DAD218E-3FB5-43B6-AB00-3E2754BD3DC3}" type="sibTrans" cxnId="{F3E0122D-FAAB-4A9A-9B66-1985208BC712}">
      <dgm:prSet/>
      <dgm:spPr/>
      <dgm:t>
        <a:bodyPr/>
        <a:lstStyle/>
        <a:p>
          <a:endParaRPr lang="en-US"/>
        </a:p>
      </dgm:t>
    </dgm:pt>
    <dgm:pt modelId="{DC14DADF-5E7B-4556-A3A6-DDB37CC0207F}" type="pres">
      <dgm:prSet presAssocID="{E03B2419-0346-46BE-9F2F-D61815A19D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DD0C7-19E9-4F8D-B328-24F47F0E48ED}" type="pres">
      <dgm:prSet presAssocID="{A55014D0-A2C1-45D1-A3FC-1B3FA3B0CF91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65719-521E-4B0D-9882-6E2CFA3E6728}" type="pres">
      <dgm:prSet presAssocID="{8D22A169-6345-4F25-A580-297F8D2BC36B}" presName="sibTrans" presStyleCnt="0"/>
      <dgm:spPr/>
    </dgm:pt>
    <dgm:pt modelId="{1588BC48-8166-4551-929B-DBA4674375C4}" type="pres">
      <dgm:prSet presAssocID="{73091A1C-F0FC-4552-A6A1-FE9A1AEFE6C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2A079-B2B5-4197-94FD-9494F83C7E6B}" type="pres">
      <dgm:prSet presAssocID="{0DAD218E-3FB5-43B6-AB00-3E2754BD3DC3}" presName="sibTrans" presStyleCnt="0"/>
      <dgm:spPr/>
    </dgm:pt>
    <dgm:pt modelId="{603B4E20-0910-4E30-A467-1D23AEFBB74B}" type="pres">
      <dgm:prSet presAssocID="{0C52DCAB-1A84-4178-B5F1-DDD5F8FB0DB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58C37-86F6-4258-926A-AF6BF2A25644}" type="pres">
      <dgm:prSet presAssocID="{AE2553D7-8047-49CF-BC00-8571A107BC6A}" presName="sibTrans" presStyleCnt="0"/>
      <dgm:spPr/>
    </dgm:pt>
    <dgm:pt modelId="{8079CD4E-C379-4177-8A0E-B996EDB837E9}" type="pres">
      <dgm:prSet presAssocID="{61114A6A-703D-478C-B719-613C187F1AE1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A53D1-366C-49C5-B8F2-BA1FBE44EA45}" type="pres">
      <dgm:prSet presAssocID="{F5DCE9C0-C3ED-4985-83DA-15E6A06D39B3}" presName="sibTrans" presStyleCnt="0"/>
      <dgm:spPr/>
    </dgm:pt>
    <dgm:pt modelId="{9F9A6F1D-EC7C-417B-9E61-9F38F26AEF74}" type="pres">
      <dgm:prSet presAssocID="{07B1EA9C-43CC-4D1A-B52E-ECBB2BDB1699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16D35-3956-4ECD-83E3-6F0488AE18B7}" type="pres">
      <dgm:prSet presAssocID="{6995AC39-68DE-4DDC-845C-180C7CC75834}" presName="sibTrans" presStyleCnt="0"/>
      <dgm:spPr/>
    </dgm:pt>
    <dgm:pt modelId="{E34DA6A1-8C15-4EDF-AF50-CCF4A46EAA18}" type="pres">
      <dgm:prSet presAssocID="{2A6DE608-D6CD-4E32-84EA-686822CD9BD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F9D2B-AAEF-48EC-89E9-771CAEF0F0B8}" type="pres">
      <dgm:prSet presAssocID="{AA0ECBE0-6390-41E4-AE26-BBB4825B88D7}" presName="sibTrans" presStyleCnt="0"/>
      <dgm:spPr/>
    </dgm:pt>
    <dgm:pt modelId="{CFE3DD81-9AA9-449E-9305-B2097EAA9ED3}" type="pres">
      <dgm:prSet presAssocID="{5EFBF91F-15AE-4A02-8B17-7CF5E805C34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344F0-CA1E-4C9A-8BF2-541467B82073}" type="pres">
      <dgm:prSet presAssocID="{11966281-05FE-4902-B8CF-269D401F86D6}" presName="sibTrans" presStyleCnt="0"/>
      <dgm:spPr/>
    </dgm:pt>
    <dgm:pt modelId="{E5A85247-9792-4E1C-8830-13F23E3DC0A1}" type="pres">
      <dgm:prSet presAssocID="{6927B445-3C2A-4FC9-A717-0C98761ED13D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8FCDA-5D53-42AE-B033-7A3BE1C16AD6}" type="pres">
      <dgm:prSet presAssocID="{E3A18D1C-C601-4AEE-8C76-943994DA4CFA}" presName="sibTrans" presStyleCnt="0"/>
      <dgm:spPr/>
    </dgm:pt>
    <dgm:pt modelId="{8DED6D6A-D86C-42D6-A40C-402A962B98E7}" type="pres">
      <dgm:prSet presAssocID="{2CA0A031-55AA-4791-97F2-CFF333C92C06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8C668-1751-4FE4-ADB2-EDEE52DF892F}" type="pres">
      <dgm:prSet presAssocID="{E8951773-AF81-4200-B385-34923A0C4B5C}" presName="sibTrans" presStyleCnt="0"/>
      <dgm:spPr/>
    </dgm:pt>
    <dgm:pt modelId="{53CEE40F-0D3D-46C3-908B-D18F0CC95885}" type="pres">
      <dgm:prSet presAssocID="{33889780-CE54-47FB-859E-68F96E4DBE1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56876-5ACD-406E-AD89-45BAAFC59A28}" type="pres">
      <dgm:prSet presAssocID="{0B901AF7-6CC4-4D69-A711-C848841B572D}" presName="sibTrans" presStyleCnt="0"/>
      <dgm:spPr/>
    </dgm:pt>
    <dgm:pt modelId="{B6121C99-5751-4856-8C6F-A9F6D0EF71C1}" type="pres">
      <dgm:prSet presAssocID="{786E9D03-421D-4463-A2B7-B582380A9E7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E339-3DCB-4165-AAAE-BE872E6F2688}" type="pres">
      <dgm:prSet presAssocID="{D39E8CDE-6B1D-44E5-B06E-D292C8B16E6A}" presName="sibTrans" presStyleCnt="0"/>
      <dgm:spPr/>
    </dgm:pt>
    <dgm:pt modelId="{B5BAFB08-7BD9-476A-BB71-7700F6452BBD}" type="pres">
      <dgm:prSet presAssocID="{E7581C16-7AA6-469E-B433-EF9863B1B30D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7F097-CF34-4A48-8368-7D25C47A2AE1}" srcId="{E03B2419-0346-46BE-9F2F-D61815A19D0D}" destId="{E7581C16-7AA6-469E-B433-EF9863B1B30D}" srcOrd="11" destOrd="0" parTransId="{E4089762-C8E2-485F-A3CF-FB551A78E6DE}" sibTransId="{8592874D-34B6-47D1-A50B-F613A546C081}"/>
    <dgm:cxn modelId="{4C34671C-CE56-4DFE-BEF4-E7452C5A584E}" srcId="{E03B2419-0346-46BE-9F2F-D61815A19D0D}" destId="{6927B445-3C2A-4FC9-A717-0C98761ED13D}" srcOrd="7" destOrd="0" parTransId="{B9C71CDD-B2F3-4DF6-8682-02359476F193}" sibTransId="{E3A18D1C-C601-4AEE-8C76-943994DA4CFA}"/>
    <dgm:cxn modelId="{526793BF-976E-4EE2-AA9B-8576AB162946}" srcId="{E03B2419-0346-46BE-9F2F-D61815A19D0D}" destId="{2A6DE608-D6CD-4E32-84EA-686822CD9BD4}" srcOrd="5" destOrd="0" parTransId="{BF9EE3F7-F604-4962-A6C5-61A6C2F52C46}" sibTransId="{AA0ECBE0-6390-41E4-AE26-BBB4825B88D7}"/>
    <dgm:cxn modelId="{0A8697C7-0604-4369-A792-25284C25CDB2}" type="presOf" srcId="{6927B445-3C2A-4FC9-A717-0C98761ED13D}" destId="{E5A85247-9792-4E1C-8830-13F23E3DC0A1}" srcOrd="0" destOrd="0" presId="urn:microsoft.com/office/officeart/2005/8/layout/default"/>
    <dgm:cxn modelId="{887F484B-FEA2-4159-98BD-75A9BD8E1BEF}" srcId="{E03B2419-0346-46BE-9F2F-D61815A19D0D}" destId="{5EFBF91F-15AE-4A02-8B17-7CF5E805C348}" srcOrd="6" destOrd="0" parTransId="{C91E7145-F7E1-41DD-82A4-5F058F194191}" sibTransId="{11966281-05FE-4902-B8CF-269D401F86D6}"/>
    <dgm:cxn modelId="{CE9496C9-67FA-482A-9712-3DDEF33BEFF6}" srcId="{E03B2419-0346-46BE-9F2F-D61815A19D0D}" destId="{786E9D03-421D-4463-A2B7-B582380A9E76}" srcOrd="10" destOrd="0" parTransId="{85D9B8A0-7E9F-4D14-9B72-18C6B9DCD7A3}" sibTransId="{D39E8CDE-6B1D-44E5-B06E-D292C8B16E6A}"/>
    <dgm:cxn modelId="{D317A80D-7274-4B7E-9CBC-B0A0D36D39BC}" type="presOf" srcId="{73091A1C-F0FC-4552-A6A1-FE9A1AEFE6C4}" destId="{1588BC48-8166-4551-929B-DBA4674375C4}" srcOrd="0" destOrd="0" presId="urn:microsoft.com/office/officeart/2005/8/layout/default"/>
    <dgm:cxn modelId="{DEFE238F-D4B3-496F-B451-36E31834F842}" type="presOf" srcId="{E03B2419-0346-46BE-9F2F-D61815A19D0D}" destId="{DC14DADF-5E7B-4556-A3A6-DDB37CC0207F}" srcOrd="0" destOrd="0" presId="urn:microsoft.com/office/officeart/2005/8/layout/default"/>
    <dgm:cxn modelId="{2790BEF5-7547-4E9B-AAD9-DD9F0A2E8D29}" type="presOf" srcId="{2A6DE608-D6CD-4E32-84EA-686822CD9BD4}" destId="{E34DA6A1-8C15-4EDF-AF50-CCF4A46EAA18}" srcOrd="0" destOrd="0" presId="urn:microsoft.com/office/officeart/2005/8/layout/default"/>
    <dgm:cxn modelId="{6C60222B-FAAB-43E7-A2AB-BC63EA69C80B}" type="presOf" srcId="{0C52DCAB-1A84-4178-B5F1-DDD5F8FB0DBE}" destId="{603B4E20-0910-4E30-A467-1D23AEFBB74B}" srcOrd="0" destOrd="0" presId="urn:microsoft.com/office/officeart/2005/8/layout/default"/>
    <dgm:cxn modelId="{9BB75E10-ED3B-48FE-BEE8-22298D31484C}" type="presOf" srcId="{61114A6A-703D-478C-B719-613C187F1AE1}" destId="{8079CD4E-C379-4177-8A0E-B996EDB837E9}" srcOrd="0" destOrd="0" presId="urn:microsoft.com/office/officeart/2005/8/layout/default"/>
    <dgm:cxn modelId="{F3E0122D-FAAB-4A9A-9B66-1985208BC712}" srcId="{E03B2419-0346-46BE-9F2F-D61815A19D0D}" destId="{73091A1C-F0FC-4552-A6A1-FE9A1AEFE6C4}" srcOrd="1" destOrd="0" parTransId="{5C157CD9-A693-4BF4-BF46-28104CA3E6B8}" sibTransId="{0DAD218E-3FB5-43B6-AB00-3E2754BD3DC3}"/>
    <dgm:cxn modelId="{F77E523A-84BB-4CEA-B5A0-C18D05F343D1}" srcId="{E03B2419-0346-46BE-9F2F-D61815A19D0D}" destId="{0C52DCAB-1A84-4178-B5F1-DDD5F8FB0DBE}" srcOrd="2" destOrd="0" parTransId="{6B45F829-D65C-45BB-8816-90413C9E94AB}" sibTransId="{AE2553D7-8047-49CF-BC00-8571A107BC6A}"/>
    <dgm:cxn modelId="{7BAD86BB-3685-42B6-8124-0057BBC0AEC1}" type="presOf" srcId="{786E9D03-421D-4463-A2B7-B582380A9E76}" destId="{B6121C99-5751-4856-8C6F-A9F6D0EF71C1}" srcOrd="0" destOrd="0" presId="urn:microsoft.com/office/officeart/2005/8/layout/default"/>
    <dgm:cxn modelId="{0AD74835-030F-4511-B8C1-E240770CE414}" srcId="{E03B2419-0346-46BE-9F2F-D61815A19D0D}" destId="{A55014D0-A2C1-45D1-A3FC-1B3FA3B0CF91}" srcOrd="0" destOrd="0" parTransId="{9E2181BD-6CB4-4560-BD5A-7294D1826A26}" sibTransId="{8D22A169-6345-4F25-A580-297F8D2BC36B}"/>
    <dgm:cxn modelId="{ABEBC2F9-CBE7-4F5E-90E1-330DAA644372}" type="presOf" srcId="{33889780-CE54-47FB-859E-68F96E4DBE14}" destId="{53CEE40F-0D3D-46C3-908B-D18F0CC95885}" srcOrd="0" destOrd="0" presId="urn:microsoft.com/office/officeart/2005/8/layout/default"/>
    <dgm:cxn modelId="{1EBC8765-52B2-46A1-A71B-F4BA1BEFEF7A}" srcId="{E03B2419-0346-46BE-9F2F-D61815A19D0D}" destId="{61114A6A-703D-478C-B719-613C187F1AE1}" srcOrd="3" destOrd="0" parTransId="{7CB02586-AD51-4335-9347-E6E64D84E35C}" sibTransId="{F5DCE9C0-C3ED-4985-83DA-15E6A06D39B3}"/>
    <dgm:cxn modelId="{22EBAD9F-BE41-4307-8DDE-B253DF5AB4DC}" type="presOf" srcId="{2CA0A031-55AA-4791-97F2-CFF333C92C06}" destId="{8DED6D6A-D86C-42D6-A40C-402A962B98E7}" srcOrd="0" destOrd="0" presId="urn:microsoft.com/office/officeart/2005/8/layout/default"/>
    <dgm:cxn modelId="{1B6A7FA2-17EB-4BC4-9FBE-32688934CD71}" srcId="{E03B2419-0346-46BE-9F2F-D61815A19D0D}" destId="{33889780-CE54-47FB-859E-68F96E4DBE14}" srcOrd="9" destOrd="0" parTransId="{D7079B51-BBD1-4152-BF7A-5E12DF3EF7A6}" sibTransId="{0B901AF7-6CC4-4D69-A711-C848841B572D}"/>
    <dgm:cxn modelId="{832E49B7-DDBB-4548-BA50-96E81B280D9A}" srcId="{E03B2419-0346-46BE-9F2F-D61815A19D0D}" destId="{2CA0A031-55AA-4791-97F2-CFF333C92C06}" srcOrd="8" destOrd="0" parTransId="{9C4ECE32-4640-4F47-9BF0-5673CA9A9B9C}" sibTransId="{E8951773-AF81-4200-B385-34923A0C4B5C}"/>
    <dgm:cxn modelId="{8A742038-F8D1-4314-93DD-9D353131FA47}" type="presOf" srcId="{07B1EA9C-43CC-4D1A-B52E-ECBB2BDB1699}" destId="{9F9A6F1D-EC7C-417B-9E61-9F38F26AEF74}" srcOrd="0" destOrd="0" presId="urn:microsoft.com/office/officeart/2005/8/layout/default"/>
    <dgm:cxn modelId="{4DFA5D92-7789-44BF-A292-B9DCF5C74A61}" type="presOf" srcId="{5EFBF91F-15AE-4A02-8B17-7CF5E805C348}" destId="{CFE3DD81-9AA9-449E-9305-B2097EAA9ED3}" srcOrd="0" destOrd="0" presId="urn:microsoft.com/office/officeart/2005/8/layout/default"/>
    <dgm:cxn modelId="{6EB0C513-DC87-4A6D-BD29-B3AF50128277}" type="presOf" srcId="{E7581C16-7AA6-469E-B433-EF9863B1B30D}" destId="{B5BAFB08-7BD9-476A-BB71-7700F6452BBD}" srcOrd="0" destOrd="0" presId="urn:microsoft.com/office/officeart/2005/8/layout/default"/>
    <dgm:cxn modelId="{8D1E14EC-17AD-4864-95B2-ACB5272C80A0}" type="presOf" srcId="{A55014D0-A2C1-45D1-A3FC-1B3FA3B0CF91}" destId="{2CDDD0C7-19E9-4F8D-B328-24F47F0E48ED}" srcOrd="0" destOrd="0" presId="urn:microsoft.com/office/officeart/2005/8/layout/default"/>
    <dgm:cxn modelId="{52EFB8AB-8E8C-4123-8FB1-80CA88C6BFED}" srcId="{E03B2419-0346-46BE-9F2F-D61815A19D0D}" destId="{07B1EA9C-43CC-4D1A-B52E-ECBB2BDB1699}" srcOrd="4" destOrd="0" parTransId="{55BCDB8E-9321-4263-83EB-91EE6C551E3F}" sibTransId="{6995AC39-68DE-4DDC-845C-180C7CC75834}"/>
    <dgm:cxn modelId="{4FCFC535-686E-4734-9752-E049F97737F0}" type="presParOf" srcId="{DC14DADF-5E7B-4556-A3A6-DDB37CC0207F}" destId="{2CDDD0C7-19E9-4F8D-B328-24F47F0E48ED}" srcOrd="0" destOrd="0" presId="urn:microsoft.com/office/officeart/2005/8/layout/default"/>
    <dgm:cxn modelId="{5E15515C-D13C-43B2-A486-610636534DEF}" type="presParOf" srcId="{DC14DADF-5E7B-4556-A3A6-DDB37CC0207F}" destId="{55465719-521E-4B0D-9882-6E2CFA3E6728}" srcOrd="1" destOrd="0" presId="urn:microsoft.com/office/officeart/2005/8/layout/default"/>
    <dgm:cxn modelId="{128182E4-3E0F-423D-8745-56AC3681AAAB}" type="presParOf" srcId="{DC14DADF-5E7B-4556-A3A6-DDB37CC0207F}" destId="{1588BC48-8166-4551-929B-DBA4674375C4}" srcOrd="2" destOrd="0" presId="urn:microsoft.com/office/officeart/2005/8/layout/default"/>
    <dgm:cxn modelId="{AF58070D-0D09-48FA-B6E6-EB4C2BED3257}" type="presParOf" srcId="{DC14DADF-5E7B-4556-A3A6-DDB37CC0207F}" destId="{9252A079-B2B5-4197-94FD-9494F83C7E6B}" srcOrd="3" destOrd="0" presId="urn:microsoft.com/office/officeart/2005/8/layout/default"/>
    <dgm:cxn modelId="{4F286D57-7D79-4619-BF32-9C93EEF16BCB}" type="presParOf" srcId="{DC14DADF-5E7B-4556-A3A6-DDB37CC0207F}" destId="{603B4E20-0910-4E30-A467-1D23AEFBB74B}" srcOrd="4" destOrd="0" presId="urn:microsoft.com/office/officeart/2005/8/layout/default"/>
    <dgm:cxn modelId="{6F4D694A-DF30-447B-9164-E53E2E1042ED}" type="presParOf" srcId="{DC14DADF-5E7B-4556-A3A6-DDB37CC0207F}" destId="{21458C37-86F6-4258-926A-AF6BF2A25644}" srcOrd="5" destOrd="0" presId="urn:microsoft.com/office/officeart/2005/8/layout/default"/>
    <dgm:cxn modelId="{190B7799-CCA0-4E28-BC1F-D343D871B0C9}" type="presParOf" srcId="{DC14DADF-5E7B-4556-A3A6-DDB37CC0207F}" destId="{8079CD4E-C379-4177-8A0E-B996EDB837E9}" srcOrd="6" destOrd="0" presId="urn:microsoft.com/office/officeart/2005/8/layout/default"/>
    <dgm:cxn modelId="{BB845CEE-502B-4180-9B71-81360E843867}" type="presParOf" srcId="{DC14DADF-5E7B-4556-A3A6-DDB37CC0207F}" destId="{E2BA53D1-366C-49C5-B8F2-BA1FBE44EA45}" srcOrd="7" destOrd="0" presId="urn:microsoft.com/office/officeart/2005/8/layout/default"/>
    <dgm:cxn modelId="{3EC8A3A5-CA71-4E91-8823-55DD610DC94A}" type="presParOf" srcId="{DC14DADF-5E7B-4556-A3A6-DDB37CC0207F}" destId="{9F9A6F1D-EC7C-417B-9E61-9F38F26AEF74}" srcOrd="8" destOrd="0" presId="urn:microsoft.com/office/officeart/2005/8/layout/default"/>
    <dgm:cxn modelId="{D04FB6D4-4834-482C-994E-2D020471D80F}" type="presParOf" srcId="{DC14DADF-5E7B-4556-A3A6-DDB37CC0207F}" destId="{17E16D35-3956-4ECD-83E3-6F0488AE18B7}" srcOrd="9" destOrd="0" presId="urn:microsoft.com/office/officeart/2005/8/layout/default"/>
    <dgm:cxn modelId="{3AF969FC-9094-4D80-ACB6-4EBFBC0DF606}" type="presParOf" srcId="{DC14DADF-5E7B-4556-A3A6-DDB37CC0207F}" destId="{E34DA6A1-8C15-4EDF-AF50-CCF4A46EAA18}" srcOrd="10" destOrd="0" presId="urn:microsoft.com/office/officeart/2005/8/layout/default"/>
    <dgm:cxn modelId="{16BCBDE6-CFC1-41F5-B306-4313FEDCA317}" type="presParOf" srcId="{DC14DADF-5E7B-4556-A3A6-DDB37CC0207F}" destId="{01CF9D2B-AAEF-48EC-89E9-771CAEF0F0B8}" srcOrd="11" destOrd="0" presId="urn:microsoft.com/office/officeart/2005/8/layout/default"/>
    <dgm:cxn modelId="{C7FC58DC-7966-4771-B61D-33DE2ADD68E9}" type="presParOf" srcId="{DC14DADF-5E7B-4556-A3A6-DDB37CC0207F}" destId="{CFE3DD81-9AA9-449E-9305-B2097EAA9ED3}" srcOrd="12" destOrd="0" presId="urn:microsoft.com/office/officeart/2005/8/layout/default"/>
    <dgm:cxn modelId="{B6CE70EC-7A46-47FF-81B3-C2EEF15AE0AF}" type="presParOf" srcId="{DC14DADF-5E7B-4556-A3A6-DDB37CC0207F}" destId="{1E0344F0-CA1E-4C9A-8BF2-541467B82073}" srcOrd="13" destOrd="0" presId="urn:microsoft.com/office/officeart/2005/8/layout/default"/>
    <dgm:cxn modelId="{EDDC0417-29E8-4B95-8E97-92106A14A25B}" type="presParOf" srcId="{DC14DADF-5E7B-4556-A3A6-DDB37CC0207F}" destId="{E5A85247-9792-4E1C-8830-13F23E3DC0A1}" srcOrd="14" destOrd="0" presId="urn:microsoft.com/office/officeart/2005/8/layout/default"/>
    <dgm:cxn modelId="{5F20EEB3-B92A-4CB6-818C-074B713FF698}" type="presParOf" srcId="{DC14DADF-5E7B-4556-A3A6-DDB37CC0207F}" destId="{6B48FCDA-5D53-42AE-B033-7A3BE1C16AD6}" srcOrd="15" destOrd="0" presId="urn:microsoft.com/office/officeart/2005/8/layout/default"/>
    <dgm:cxn modelId="{5045AA4B-1E62-44B1-9433-8822223CD774}" type="presParOf" srcId="{DC14DADF-5E7B-4556-A3A6-DDB37CC0207F}" destId="{8DED6D6A-D86C-42D6-A40C-402A962B98E7}" srcOrd="16" destOrd="0" presId="urn:microsoft.com/office/officeart/2005/8/layout/default"/>
    <dgm:cxn modelId="{C718B67E-C33E-4A14-A72F-9E0EC5F80730}" type="presParOf" srcId="{DC14DADF-5E7B-4556-A3A6-DDB37CC0207F}" destId="{0548C668-1751-4FE4-ADB2-EDEE52DF892F}" srcOrd="17" destOrd="0" presId="urn:microsoft.com/office/officeart/2005/8/layout/default"/>
    <dgm:cxn modelId="{9641A195-80BB-4BC1-81B3-595330BBCE74}" type="presParOf" srcId="{DC14DADF-5E7B-4556-A3A6-DDB37CC0207F}" destId="{53CEE40F-0D3D-46C3-908B-D18F0CC95885}" srcOrd="18" destOrd="0" presId="urn:microsoft.com/office/officeart/2005/8/layout/default"/>
    <dgm:cxn modelId="{3BF51DB0-5B72-4A57-9D33-65E27133AEB8}" type="presParOf" srcId="{DC14DADF-5E7B-4556-A3A6-DDB37CC0207F}" destId="{74F56876-5ACD-406E-AD89-45BAAFC59A28}" srcOrd="19" destOrd="0" presId="urn:microsoft.com/office/officeart/2005/8/layout/default"/>
    <dgm:cxn modelId="{D1E889B8-03FD-449D-AAAA-0553D330091A}" type="presParOf" srcId="{DC14DADF-5E7B-4556-A3A6-DDB37CC0207F}" destId="{B6121C99-5751-4856-8C6F-A9F6D0EF71C1}" srcOrd="20" destOrd="0" presId="urn:microsoft.com/office/officeart/2005/8/layout/default"/>
    <dgm:cxn modelId="{F6FFA93A-A9E3-466B-A744-0E91E2ADE524}" type="presParOf" srcId="{DC14DADF-5E7B-4556-A3A6-DDB37CC0207F}" destId="{F675E339-3DCB-4165-AAAE-BE872E6F2688}" srcOrd="21" destOrd="0" presId="urn:microsoft.com/office/officeart/2005/8/layout/default"/>
    <dgm:cxn modelId="{92A4536D-C19E-4E2A-A5FE-A337FA4A02CD}" type="presParOf" srcId="{DC14DADF-5E7B-4556-A3A6-DDB37CC0207F}" destId="{B5BAFB08-7BD9-476A-BB71-7700F6452BB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D0C7-19E9-4F8D-B328-24F47F0E48ED}">
      <dsp:nvSpPr>
        <dsp:cNvPr id="0" name=""/>
        <dsp:cNvSpPr/>
      </dsp:nvSpPr>
      <dsp:spPr>
        <a:xfrm>
          <a:off x="2310" y="508176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Auto-Property Initializers</a:t>
          </a:r>
          <a:endParaRPr lang="en-US" sz="2200" kern="1200" dirty="0"/>
        </a:p>
      </dsp:txBody>
      <dsp:txXfrm>
        <a:off x="2310" y="508176"/>
        <a:ext cx="1833041" cy="1099824"/>
      </dsp:txXfrm>
    </dsp:sp>
    <dsp:sp modelId="{1588BC48-8166-4551-929B-DBA4674375C4}">
      <dsp:nvSpPr>
        <dsp:cNvPr id="0" name=""/>
        <dsp:cNvSpPr/>
      </dsp:nvSpPr>
      <dsp:spPr>
        <a:xfrm>
          <a:off x="2018656" y="508176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Auto-Property Getter Only</a:t>
          </a:r>
          <a:endParaRPr lang="en-US" sz="2200" kern="1200" dirty="0"/>
        </a:p>
      </dsp:txBody>
      <dsp:txXfrm>
        <a:off x="2018656" y="508176"/>
        <a:ext cx="1833041" cy="1099824"/>
      </dsp:txXfrm>
    </dsp:sp>
    <dsp:sp modelId="{603B4E20-0910-4E30-A467-1D23AEFBB74B}">
      <dsp:nvSpPr>
        <dsp:cNvPr id="0" name=""/>
        <dsp:cNvSpPr/>
      </dsp:nvSpPr>
      <dsp:spPr>
        <a:xfrm>
          <a:off x="4035002" y="508176"/>
          <a:ext cx="1833041" cy="10998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Using Static</a:t>
          </a:r>
          <a:endParaRPr lang="en-US" sz="2200" kern="1200"/>
        </a:p>
      </dsp:txBody>
      <dsp:txXfrm>
        <a:off x="4035002" y="508176"/>
        <a:ext cx="1833041" cy="1099824"/>
      </dsp:txXfrm>
    </dsp:sp>
    <dsp:sp modelId="{8079CD4E-C379-4177-8A0E-B996EDB837E9}">
      <dsp:nvSpPr>
        <dsp:cNvPr id="0" name=""/>
        <dsp:cNvSpPr/>
      </dsp:nvSpPr>
      <dsp:spPr>
        <a:xfrm>
          <a:off x="6051347" y="508176"/>
          <a:ext cx="1833041" cy="10998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String Interpolation</a:t>
          </a:r>
          <a:endParaRPr lang="en-US" sz="2200" kern="1200"/>
        </a:p>
      </dsp:txBody>
      <dsp:txXfrm>
        <a:off x="6051347" y="508176"/>
        <a:ext cx="1833041" cy="1099824"/>
      </dsp:txXfrm>
    </dsp:sp>
    <dsp:sp modelId="{9F9A6F1D-EC7C-417B-9E61-9F38F26AEF74}">
      <dsp:nvSpPr>
        <dsp:cNvPr id="0" name=""/>
        <dsp:cNvSpPr/>
      </dsp:nvSpPr>
      <dsp:spPr>
        <a:xfrm>
          <a:off x="2310" y="1791305"/>
          <a:ext cx="1833041" cy="10998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Expression Bodied Members</a:t>
          </a:r>
          <a:endParaRPr lang="en-US" sz="2200" kern="1200"/>
        </a:p>
      </dsp:txBody>
      <dsp:txXfrm>
        <a:off x="2310" y="1791305"/>
        <a:ext cx="1833041" cy="1099824"/>
      </dsp:txXfrm>
    </dsp:sp>
    <dsp:sp modelId="{E34DA6A1-8C15-4EDF-AF50-CCF4A46EAA18}">
      <dsp:nvSpPr>
        <dsp:cNvPr id="0" name=""/>
        <dsp:cNvSpPr/>
      </dsp:nvSpPr>
      <dsp:spPr>
        <a:xfrm>
          <a:off x="2018656" y="1791305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Dictionary Initializers</a:t>
          </a:r>
          <a:endParaRPr lang="en-US" sz="2200" kern="1200"/>
        </a:p>
      </dsp:txBody>
      <dsp:txXfrm>
        <a:off x="2018656" y="1791305"/>
        <a:ext cx="1833041" cy="1099824"/>
      </dsp:txXfrm>
    </dsp:sp>
    <dsp:sp modelId="{CFE3DD81-9AA9-449E-9305-B2097EAA9ED3}">
      <dsp:nvSpPr>
        <dsp:cNvPr id="0" name=""/>
        <dsp:cNvSpPr/>
      </dsp:nvSpPr>
      <dsp:spPr>
        <a:xfrm>
          <a:off x="4035002" y="1791305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Add Extensions</a:t>
          </a:r>
          <a:endParaRPr lang="en-US" sz="2200" kern="1200"/>
        </a:p>
      </dsp:txBody>
      <dsp:txXfrm>
        <a:off x="4035002" y="1791305"/>
        <a:ext cx="1833041" cy="1099824"/>
      </dsp:txXfrm>
    </dsp:sp>
    <dsp:sp modelId="{E5A85247-9792-4E1C-8830-13F23E3DC0A1}">
      <dsp:nvSpPr>
        <dsp:cNvPr id="0" name=""/>
        <dsp:cNvSpPr/>
      </dsp:nvSpPr>
      <dsp:spPr>
        <a:xfrm>
          <a:off x="6051347" y="1791305"/>
          <a:ext cx="1833041" cy="10998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Null Conditional Access</a:t>
          </a:r>
          <a:endParaRPr lang="en-US" sz="2200" kern="1200"/>
        </a:p>
      </dsp:txBody>
      <dsp:txXfrm>
        <a:off x="6051347" y="1791305"/>
        <a:ext cx="1833041" cy="1099824"/>
      </dsp:txXfrm>
    </dsp:sp>
    <dsp:sp modelId="{8DED6D6A-D86C-42D6-A40C-402A962B98E7}">
      <dsp:nvSpPr>
        <dsp:cNvPr id="0" name=""/>
        <dsp:cNvSpPr/>
      </dsp:nvSpPr>
      <dsp:spPr>
        <a:xfrm>
          <a:off x="2310" y="3074434"/>
          <a:ext cx="1833041" cy="10998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nameof Operator</a:t>
          </a:r>
          <a:endParaRPr lang="en-US" sz="2200" kern="1200"/>
        </a:p>
      </dsp:txBody>
      <dsp:txXfrm>
        <a:off x="2310" y="3074434"/>
        <a:ext cx="1833041" cy="1099824"/>
      </dsp:txXfrm>
    </dsp:sp>
    <dsp:sp modelId="{53CEE40F-0D3D-46C3-908B-D18F0CC95885}">
      <dsp:nvSpPr>
        <dsp:cNvPr id="0" name=""/>
        <dsp:cNvSpPr/>
      </dsp:nvSpPr>
      <dsp:spPr>
        <a:xfrm>
          <a:off x="2018656" y="3074434"/>
          <a:ext cx="1833041" cy="10998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await catch/finally</a:t>
          </a:r>
          <a:endParaRPr lang="en-US" sz="2200" kern="1200"/>
        </a:p>
      </dsp:txBody>
      <dsp:txXfrm>
        <a:off x="2018656" y="3074434"/>
        <a:ext cx="1833041" cy="1099824"/>
      </dsp:txXfrm>
    </dsp:sp>
    <dsp:sp modelId="{B6121C99-5751-4856-8C6F-A9F6D0EF71C1}">
      <dsp:nvSpPr>
        <dsp:cNvPr id="0" name=""/>
        <dsp:cNvSpPr/>
      </dsp:nvSpPr>
      <dsp:spPr>
        <a:xfrm>
          <a:off x="4035002" y="3074434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Exception Filters</a:t>
          </a:r>
          <a:endParaRPr lang="en-US" sz="2200" kern="1200" dirty="0"/>
        </a:p>
      </dsp:txBody>
      <dsp:txXfrm>
        <a:off x="4035002" y="3074434"/>
        <a:ext cx="1833041" cy="1099824"/>
      </dsp:txXfrm>
    </dsp:sp>
    <dsp:sp modelId="{B5BAFB08-7BD9-476A-BB71-7700F6452BBD}">
      <dsp:nvSpPr>
        <dsp:cNvPr id="0" name=""/>
        <dsp:cNvSpPr/>
      </dsp:nvSpPr>
      <dsp:spPr>
        <a:xfrm>
          <a:off x="6051347" y="3074434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Roslyn</a:t>
          </a:r>
          <a:endParaRPr lang="en-US" sz="2200" kern="1200" dirty="0"/>
        </a:p>
      </dsp:txBody>
      <dsp:txXfrm>
        <a:off x="6051347" y="3074434"/>
        <a:ext cx="1833041" cy="1099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D0C7-19E9-4F8D-B328-24F47F0E48ED}">
      <dsp:nvSpPr>
        <dsp:cNvPr id="0" name=""/>
        <dsp:cNvSpPr/>
      </dsp:nvSpPr>
      <dsp:spPr>
        <a:xfrm>
          <a:off x="2310" y="508176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Auto-Property Initializers</a:t>
          </a:r>
          <a:endParaRPr lang="en-US" sz="2200" kern="1200" dirty="0"/>
        </a:p>
      </dsp:txBody>
      <dsp:txXfrm>
        <a:off x="2310" y="508176"/>
        <a:ext cx="1833041" cy="1099824"/>
      </dsp:txXfrm>
    </dsp:sp>
    <dsp:sp modelId="{1588BC48-8166-4551-929B-DBA4674375C4}">
      <dsp:nvSpPr>
        <dsp:cNvPr id="0" name=""/>
        <dsp:cNvSpPr/>
      </dsp:nvSpPr>
      <dsp:spPr>
        <a:xfrm>
          <a:off x="2018656" y="508176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Auto-Property Getter Only</a:t>
          </a:r>
          <a:endParaRPr lang="en-US" sz="2200" kern="1200" dirty="0"/>
        </a:p>
      </dsp:txBody>
      <dsp:txXfrm>
        <a:off x="2018656" y="508176"/>
        <a:ext cx="1833041" cy="1099824"/>
      </dsp:txXfrm>
    </dsp:sp>
    <dsp:sp modelId="{603B4E20-0910-4E30-A467-1D23AEFBB74B}">
      <dsp:nvSpPr>
        <dsp:cNvPr id="0" name=""/>
        <dsp:cNvSpPr/>
      </dsp:nvSpPr>
      <dsp:spPr>
        <a:xfrm>
          <a:off x="4035002" y="508176"/>
          <a:ext cx="1833041" cy="10998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Using Static</a:t>
          </a:r>
          <a:endParaRPr lang="en-US" sz="2200" kern="1200"/>
        </a:p>
      </dsp:txBody>
      <dsp:txXfrm>
        <a:off x="4035002" y="508176"/>
        <a:ext cx="1833041" cy="1099824"/>
      </dsp:txXfrm>
    </dsp:sp>
    <dsp:sp modelId="{8079CD4E-C379-4177-8A0E-B996EDB837E9}">
      <dsp:nvSpPr>
        <dsp:cNvPr id="0" name=""/>
        <dsp:cNvSpPr/>
      </dsp:nvSpPr>
      <dsp:spPr>
        <a:xfrm>
          <a:off x="6051347" y="508176"/>
          <a:ext cx="1833041" cy="10998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String Interpolation</a:t>
          </a:r>
          <a:endParaRPr lang="en-US" sz="2200" kern="1200"/>
        </a:p>
      </dsp:txBody>
      <dsp:txXfrm>
        <a:off x="6051347" y="508176"/>
        <a:ext cx="1833041" cy="1099824"/>
      </dsp:txXfrm>
    </dsp:sp>
    <dsp:sp modelId="{9F9A6F1D-EC7C-417B-9E61-9F38F26AEF74}">
      <dsp:nvSpPr>
        <dsp:cNvPr id="0" name=""/>
        <dsp:cNvSpPr/>
      </dsp:nvSpPr>
      <dsp:spPr>
        <a:xfrm>
          <a:off x="2310" y="1791305"/>
          <a:ext cx="1833041" cy="10998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Expression Bodied Members</a:t>
          </a:r>
          <a:endParaRPr lang="en-US" sz="2200" kern="1200"/>
        </a:p>
      </dsp:txBody>
      <dsp:txXfrm>
        <a:off x="2310" y="1791305"/>
        <a:ext cx="1833041" cy="1099824"/>
      </dsp:txXfrm>
    </dsp:sp>
    <dsp:sp modelId="{E34DA6A1-8C15-4EDF-AF50-CCF4A46EAA18}">
      <dsp:nvSpPr>
        <dsp:cNvPr id="0" name=""/>
        <dsp:cNvSpPr/>
      </dsp:nvSpPr>
      <dsp:spPr>
        <a:xfrm>
          <a:off x="2018656" y="1791305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Dictionary Initializers</a:t>
          </a:r>
          <a:endParaRPr lang="en-US" sz="2200" kern="1200"/>
        </a:p>
      </dsp:txBody>
      <dsp:txXfrm>
        <a:off x="2018656" y="1791305"/>
        <a:ext cx="1833041" cy="1099824"/>
      </dsp:txXfrm>
    </dsp:sp>
    <dsp:sp modelId="{CFE3DD81-9AA9-449E-9305-B2097EAA9ED3}">
      <dsp:nvSpPr>
        <dsp:cNvPr id="0" name=""/>
        <dsp:cNvSpPr/>
      </dsp:nvSpPr>
      <dsp:spPr>
        <a:xfrm>
          <a:off x="4035002" y="1791305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Add Extensions</a:t>
          </a:r>
          <a:endParaRPr lang="en-US" sz="2200" kern="1200"/>
        </a:p>
      </dsp:txBody>
      <dsp:txXfrm>
        <a:off x="4035002" y="1791305"/>
        <a:ext cx="1833041" cy="1099824"/>
      </dsp:txXfrm>
    </dsp:sp>
    <dsp:sp modelId="{E5A85247-9792-4E1C-8830-13F23E3DC0A1}">
      <dsp:nvSpPr>
        <dsp:cNvPr id="0" name=""/>
        <dsp:cNvSpPr/>
      </dsp:nvSpPr>
      <dsp:spPr>
        <a:xfrm>
          <a:off x="6051347" y="1791305"/>
          <a:ext cx="1833041" cy="10998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Null Conditional Access</a:t>
          </a:r>
          <a:endParaRPr lang="en-US" sz="2200" kern="1200"/>
        </a:p>
      </dsp:txBody>
      <dsp:txXfrm>
        <a:off x="6051347" y="1791305"/>
        <a:ext cx="1833041" cy="1099824"/>
      </dsp:txXfrm>
    </dsp:sp>
    <dsp:sp modelId="{8DED6D6A-D86C-42D6-A40C-402A962B98E7}">
      <dsp:nvSpPr>
        <dsp:cNvPr id="0" name=""/>
        <dsp:cNvSpPr/>
      </dsp:nvSpPr>
      <dsp:spPr>
        <a:xfrm>
          <a:off x="2310" y="3074434"/>
          <a:ext cx="1833041" cy="10998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nameof Operator</a:t>
          </a:r>
          <a:endParaRPr lang="en-US" sz="2200" kern="1200"/>
        </a:p>
      </dsp:txBody>
      <dsp:txXfrm>
        <a:off x="2310" y="3074434"/>
        <a:ext cx="1833041" cy="1099824"/>
      </dsp:txXfrm>
    </dsp:sp>
    <dsp:sp modelId="{53CEE40F-0D3D-46C3-908B-D18F0CC95885}">
      <dsp:nvSpPr>
        <dsp:cNvPr id="0" name=""/>
        <dsp:cNvSpPr/>
      </dsp:nvSpPr>
      <dsp:spPr>
        <a:xfrm>
          <a:off x="2018656" y="3074434"/>
          <a:ext cx="1833041" cy="10998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await catch/finally</a:t>
          </a:r>
          <a:endParaRPr lang="en-US" sz="2200" kern="1200"/>
        </a:p>
      </dsp:txBody>
      <dsp:txXfrm>
        <a:off x="2018656" y="3074434"/>
        <a:ext cx="1833041" cy="1099824"/>
      </dsp:txXfrm>
    </dsp:sp>
    <dsp:sp modelId="{B6121C99-5751-4856-8C6F-A9F6D0EF71C1}">
      <dsp:nvSpPr>
        <dsp:cNvPr id="0" name=""/>
        <dsp:cNvSpPr/>
      </dsp:nvSpPr>
      <dsp:spPr>
        <a:xfrm>
          <a:off x="4035002" y="3074434"/>
          <a:ext cx="1833041" cy="10998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Exception Filters</a:t>
          </a:r>
          <a:endParaRPr lang="en-US" sz="2200" kern="1200" dirty="0"/>
        </a:p>
      </dsp:txBody>
      <dsp:txXfrm>
        <a:off x="4035002" y="3074434"/>
        <a:ext cx="1833041" cy="1099824"/>
      </dsp:txXfrm>
    </dsp:sp>
    <dsp:sp modelId="{B5BAFB08-7BD9-476A-BB71-7700F6452BBD}">
      <dsp:nvSpPr>
        <dsp:cNvPr id="0" name=""/>
        <dsp:cNvSpPr/>
      </dsp:nvSpPr>
      <dsp:spPr>
        <a:xfrm>
          <a:off x="6051347" y="3074434"/>
          <a:ext cx="1833041" cy="10998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Roslyn</a:t>
          </a:r>
          <a:endParaRPr lang="en-US" sz="2200" kern="1200" dirty="0"/>
        </a:p>
      </dsp:txBody>
      <dsp:txXfrm>
        <a:off x="6051347" y="3074434"/>
        <a:ext cx="1833041" cy="109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9C208-F240-477E-B0E8-B766A536A50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5DB58-9D56-4B0D-8EF9-53D917A84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5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587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587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DF201DFD-F20B-4876-B4BC-70A30652A54A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685215"/>
            <a:ext cx="2971800" cy="458787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8787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B4E75C5F-F343-4CF6-8FAD-5701EBC9D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3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 – repeated execution of same request will have no affect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75C5F-F343-4CF6-8FAD-5701EBC9DA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002823"/>
            <a:ext cx="9144000" cy="185517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4888523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1247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90922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1" y="5430741"/>
            <a:ext cx="895350" cy="761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4" y="6296223"/>
            <a:ext cx="2366963" cy="1333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34547" y="5385092"/>
            <a:ext cx="3048754" cy="433290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 smtClean="0"/>
              <a:t>Insert Your Name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34546" y="5818382"/>
            <a:ext cx="3048754" cy="433290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 smtClean="0"/>
              <a:t>Insert Your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 Title and Content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83121"/>
            <a:ext cx="7886700" cy="4682436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Section Divider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6667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 (Print/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97005" y="325370"/>
            <a:ext cx="7886700" cy="8138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92178" y="1349376"/>
            <a:ext cx="4643438" cy="110966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lternate Title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9"/>
            <a:ext cx="9144000" cy="5480691"/>
          </a:xfrm>
          <a:prstGeom prst="rect">
            <a:avLst/>
          </a:prstGeom>
        </p:spPr>
      </p:pic>
      <p:pic>
        <p:nvPicPr>
          <p:cNvPr id="5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5" y="283594"/>
            <a:ext cx="1940909" cy="804482"/>
          </a:xfrm>
          <a:prstGeom prst="rect">
            <a:avLst/>
          </a:prstGeom>
        </p:spPr>
      </p:pic>
      <p:sp>
        <p:nvSpPr>
          <p:cNvPr id="8" name="orange marker for title"/>
          <p:cNvSpPr/>
          <p:nvPr userDrawn="1"/>
        </p:nvSpPr>
        <p:spPr>
          <a:xfrm>
            <a:off x="8995719" y="4869629"/>
            <a:ext cx="148281" cy="615684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67" y="4869629"/>
            <a:ext cx="7886700" cy="615684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45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5732" y="5659439"/>
            <a:ext cx="4969669" cy="873125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lternate Title 1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"/>
            <a:ext cx="9144000" cy="5480304"/>
          </a:xfrm>
          <a:prstGeom prst="rect">
            <a:avLst/>
          </a:prstGeom>
        </p:spPr>
      </p:pic>
      <p:pic>
        <p:nvPicPr>
          <p:cNvPr id="5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58" y="5757657"/>
            <a:ext cx="1940909" cy="804482"/>
          </a:xfrm>
          <a:prstGeom prst="rect">
            <a:avLst/>
          </a:prstGeom>
        </p:spPr>
      </p:pic>
      <p:sp>
        <p:nvSpPr>
          <p:cNvPr id="6" name="orange marker for title"/>
          <p:cNvSpPr/>
          <p:nvPr userDrawn="1"/>
        </p:nvSpPr>
        <p:spPr>
          <a:xfrm>
            <a:off x="0" y="653817"/>
            <a:ext cx="135924" cy="630196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63" y="653817"/>
            <a:ext cx="7886700" cy="6301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6023" y="1511301"/>
            <a:ext cx="7863740" cy="160337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wo Content w/Bullets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545406" cy="4694445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04918" y="1825625"/>
            <a:ext cx="3110432" cy="4694238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642883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5896" y="6665914"/>
            <a:ext cx="2599554" cy="11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0">
                <a:solidFill>
                  <a:srgbClr val="88888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846" y="6571318"/>
            <a:ext cx="2077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100" smtClean="0">
                <a:solidFill>
                  <a:srgbClr val="888888"/>
                </a:solidFill>
              </a:defRPr>
            </a:lvl1pPr>
          </a:lstStyle>
          <a:p>
            <a:fld id="{DFE6B240-8800-4F99-9F2A-2924E0D844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2150" y="6596718"/>
            <a:ext cx="267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888888"/>
                </a:solidFill>
              </a:rPr>
              <a:t>© 2015 Applied Information Sciences, Inc.</a:t>
            </a:r>
            <a:endParaRPr lang="en-US" sz="1100" dirty="0">
              <a:solidFill>
                <a:srgbClr val="888888"/>
              </a:solidFill>
            </a:endParaRPr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" y="6389785"/>
            <a:ext cx="500328" cy="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2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icture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8650" y="1819747"/>
            <a:ext cx="7886700" cy="4725908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642889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5896" y="6665914"/>
            <a:ext cx="2599554" cy="11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0">
                <a:solidFill>
                  <a:srgbClr val="88888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846" y="6571318"/>
            <a:ext cx="2077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100" smtClean="0">
                <a:solidFill>
                  <a:srgbClr val="888888"/>
                </a:solidFill>
              </a:defRPr>
            </a:lvl1pPr>
          </a:lstStyle>
          <a:p>
            <a:fld id="{DFE6B240-8800-4F99-9F2A-2924E0D844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12150" y="6596718"/>
            <a:ext cx="267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888888"/>
                </a:solidFill>
              </a:rPr>
              <a:t>© 2015 Applied Information Sciences, Inc.</a:t>
            </a:r>
            <a:endParaRPr lang="en-US" sz="1100" dirty="0">
              <a:solidFill>
                <a:srgbClr val="888888"/>
              </a:solidFill>
            </a:endParaRP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" y="6389785"/>
            <a:ext cx="500328" cy="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able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28650" y="1828801"/>
            <a:ext cx="7886700" cy="4752975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645921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5896" y="6665914"/>
            <a:ext cx="2599554" cy="11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0">
                <a:solidFill>
                  <a:srgbClr val="88888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846" y="6571318"/>
            <a:ext cx="2077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100" smtClean="0">
                <a:solidFill>
                  <a:srgbClr val="888888"/>
                </a:solidFill>
              </a:defRPr>
            </a:lvl1pPr>
          </a:lstStyle>
          <a:p>
            <a:fld id="{DFE6B240-8800-4F99-9F2A-2924E0D844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12150" y="6596718"/>
            <a:ext cx="267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888888"/>
                </a:solidFill>
              </a:rPr>
              <a:t>© 2015 Applied Information Sciences, Inc.</a:t>
            </a:r>
            <a:endParaRPr lang="en-US" sz="1100" dirty="0">
              <a:solidFill>
                <a:srgbClr val="888888"/>
              </a:solidFill>
            </a:endParaRPr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" y="6389785"/>
            <a:ext cx="500328" cy="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wo Content w/Bullets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893806" y="-1"/>
            <a:ext cx="3250194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013923" cy="1325563"/>
          </a:xfrm>
        </p:spPr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39132"/>
            <a:ext cx="5013923" cy="4752169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21003" y="1839132"/>
            <a:ext cx="2394347" cy="4752169"/>
          </a:xfrm>
        </p:spPr>
        <p:txBody>
          <a:bodyPr>
            <a:noAutofit/>
          </a:bodyPr>
          <a:lstStyle>
            <a:lvl1pPr marL="219075" indent="-219075" algn="l">
              <a:buFont typeface="Arial" panose="020B0604020202020204" pitchFamily="34" charset="0"/>
              <a:buChar char="•"/>
              <a:defRPr sz="1650" i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8650" y="1645921"/>
            <a:ext cx="500634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6283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wo Content Bullet Left Graphic Right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645921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65314"/>
            <a:ext cx="3624943" cy="4725987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72001" y="1865314"/>
            <a:ext cx="3943349" cy="47259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65896" y="6665914"/>
            <a:ext cx="2599554" cy="11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0">
                <a:solidFill>
                  <a:srgbClr val="88888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374846" y="6571318"/>
            <a:ext cx="2077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100" smtClean="0">
                <a:solidFill>
                  <a:srgbClr val="888888"/>
                </a:solidFill>
              </a:defRPr>
            </a:lvl1pPr>
          </a:lstStyle>
          <a:p>
            <a:fld id="{DFE6B240-8800-4F99-9F2A-2924E0D844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2150" y="6596718"/>
            <a:ext cx="267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888888"/>
                </a:solidFill>
              </a:rPr>
              <a:t>© 2015 Applied Information Sciences, Inc.</a:t>
            </a:r>
            <a:endParaRPr lang="en-US" sz="1100" dirty="0">
              <a:solidFill>
                <a:srgbClr val="888888"/>
              </a:solidFill>
            </a:endParaRPr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" y="6389785"/>
            <a:ext cx="500328" cy="4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or Divider Slide Only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5535" y="2001633"/>
            <a:ext cx="7863740" cy="160337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5299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wo Content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893806" y="-1"/>
            <a:ext cx="3250194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013923" cy="1325563"/>
          </a:xfrm>
        </p:spPr>
        <p:txBody>
          <a:bodyPr>
            <a:normAutofit/>
          </a:bodyPr>
          <a:lstStyle>
            <a:lvl1pPr>
              <a:defRPr sz="2700">
                <a:solidFill>
                  <a:srgbClr val="4D4D4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39132"/>
            <a:ext cx="5013923" cy="4752169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21003" y="1839132"/>
            <a:ext cx="2394347" cy="475216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50" i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645921"/>
            <a:ext cx="500634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627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Large Content No Title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402772"/>
            <a:ext cx="7886700" cy="6188529"/>
          </a:xfrm>
        </p:spPr>
        <p:txBody>
          <a:bodyPr>
            <a:noAutofit/>
          </a:bodyPr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0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Title and Content 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642889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83121"/>
            <a:ext cx="7886700" cy="4682436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rgbClr val="4D4D4D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28650" y="1645921"/>
            <a:ext cx="8515350" cy="82379"/>
          </a:xfrm>
          <a:prstGeom prst="rect">
            <a:avLst/>
          </a:prstGeom>
          <a:solidFill>
            <a:srgbClr val="31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939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tle or Divider Slide Only (Screen Only) - Ohio State Bui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5535" y="2001633"/>
            <a:ext cx="7863740" cy="160337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4241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icture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8650" y="1874068"/>
            <a:ext cx="7886700" cy="46715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6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able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28650" y="1874067"/>
            <a:ext cx="7886700" cy="4707708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wo Content w/Bullets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65314"/>
            <a:ext cx="5013923" cy="4725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21003" y="1839132"/>
            <a:ext cx="2394347" cy="4752169"/>
          </a:xfrm>
        </p:spPr>
        <p:txBody>
          <a:bodyPr>
            <a:noAutofit/>
          </a:bodyPr>
          <a:lstStyle>
            <a:lvl1pPr marL="219075" indent="-219075" algn="l">
              <a:buFont typeface="Arial" panose="020B0604020202020204" pitchFamily="34" charset="0"/>
              <a:buChar char="•"/>
              <a:defRPr sz="1650" i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7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wo Content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65314"/>
            <a:ext cx="5013923" cy="4725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21003" y="1839132"/>
            <a:ext cx="2394347" cy="475216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50" i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67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wo Content Bullet Left Graphic Right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865314"/>
            <a:ext cx="3624943" cy="4725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72001" y="1865314"/>
            <a:ext cx="3943349" cy="472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Large Content No Title (Screen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710901"/>
          </a:xfrm>
          <a:prstGeom prst="rect">
            <a:avLst/>
          </a:prstGeom>
          <a:solidFill>
            <a:srgbClr val="3166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6715640"/>
            <a:ext cx="9144000" cy="158262"/>
          </a:xfrm>
          <a:prstGeom prst="rect">
            <a:avLst/>
          </a:prstGeom>
          <a:solidFill>
            <a:srgbClr val="D6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402772"/>
            <a:ext cx="7886700" cy="6188529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69" r:id="rId2"/>
    <p:sldLayoutId id="2147483770" r:id="rId3"/>
    <p:sldLayoutId id="2147483758" r:id="rId4"/>
    <p:sldLayoutId id="2147483759" r:id="rId5"/>
    <p:sldLayoutId id="2147483760" r:id="rId6"/>
    <p:sldLayoutId id="2147483761" r:id="rId7"/>
    <p:sldLayoutId id="2147483772" r:id="rId8"/>
    <p:sldLayoutId id="2147483773" r:id="rId9"/>
    <p:sldLayoutId id="2147483739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0EE3ADA-0FF3-4AA7-A1CE-2F7A8B56CCC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68B790A-1331-4F25-A088-D77E022A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0" r:id="rId2"/>
    <p:sldLayoutId id="2147483751" r:id="rId3"/>
    <p:sldLayoutId id="2147483762" r:id="rId4"/>
    <p:sldLayoutId id="2147483763" r:id="rId5"/>
    <p:sldLayoutId id="2147483764" r:id="rId6"/>
    <p:sldLayoutId id="2147483765" r:id="rId7"/>
    <p:sldLayoutId id="2147483776" r:id="rId8"/>
    <p:sldLayoutId id="2147483766" r:id="rId9"/>
    <p:sldLayoutId id="2147483775" r:id="rId10"/>
    <p:sldLayoutId id="2147483756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4D4D4D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D67013"/>
        </a:buClr>
        <a:buFont typeface="Arial" panose="020B0604020202020204" pitchFamily="34" charset="0"/>
        <a:buChar char="•"/>
        <a:defRPr sz="2100" kern="1200">
          <a:solidFill>
            <a:srgbClr val="4D4D4D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D67013"/>
        </a:buClr>
        <a:buFont typeface="Courier New" panose="02070309020205020404" pitchFamily="49" charset="0"/>
        <a:buChar char="o"/>
        <a:defRPr sz="1800" kern="1200">
          <a:solidFill>
            <a:srgbClr val="4D4D4D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D67013"/>
        </a:buClr>
        <a:buFont typeface="Courier New" panose="02070309020205020404" pitchFamily="49" charset="0"/>
        <a:buChar char="o"/>
        <a:defRPr sz="1500" kern="1200">
          <a:solidFill>
            <a:srgbClr val="4D4D4D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D67013"/>
        </a:buClr>
        <a:buFont typeface="Courier New" panose="02070309020205020404" pitchFamily="49" charset="0"/>
        <a:buChar char="o"/>
        <a:defRPr sz="1350" kern="1200">
          <a:solidFill>
            <a:srgbClr val="4D4D4D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D67013"/>
        </a:buClr>
        <a:buFont typeface="Courier New" panose="02070309020205020404" pitchFamily="49" charset="0"/>
        <a:buChar char="o"/>
        <a:defRPr sz="1350" kern="1200">
          <a:solidFill>
            <a:srgbClr val="4D4D4D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Steve Michelotti</a:t>
            </a:r>
          </a:p>
          <a:p>
            <a:r>
              <a:rPr lang="en-US" dirty="0" smtClean="0"/>
              <a:t>http://stevemichelotti.com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smichelotti</a:t>
            </a:r>
            <a:endParaRPr lang="en-US" dirty="0"/>
          </a:p>
        </p:txBody>
      </p:sp>
      <p:pic>
        <p:nvPicPr>
          <p:cNvPr id="6" name="Picture 5" descr="mvp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479" y="4628063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 smtClean="0"/>
              <a:t>Questions</a:t>
            </a:r>
            <a:r>
              <a:rPr lang="en-US" sz="9600" dirty="0" smtClean="0"/>
              <a:t>?</a:t>
            </a:r>
          </a:p>
          <a:p>
            <a:endParaRPr lang="en-US" sz="3200" dirty="0" smtClean="0"/>
          </a:p>
          <a:p>
            <a:r>
              <a:rPr lang="en-US" sz="3600" dirty="0" smtClean="0"/>
              <a:t>Blog: http://stevemichelotti.com</a:t>
            </a:r>
          </a:p>
          <a:p>
            <a:r>
              <a:rPr lang="en-US" sz="3600" dirty="0" smtClean="0"/>
              <a:t>Twitter: @</a:t>
            </a:r>
            <a:r>
              <a:rPr lang="en-US" sz="3600" dirty="0" err="1" smtClean="0"/>
              <a:t>smichelotti</a:t>
            </a:r>
            <a:r>
              <a:rPr lang="en-US" sz="3600" dirty="0" smtClean="0"/>
              <a:t> (code samples)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20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85009"/>
              </p:ext>
            </p:extLst>
          </p:nvPr>
        </p:nvGraphicFramePr>
        <p:xfrm>
          <a:off x="2540000" y="2680040"/>
          <a:ext cx="4064000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.NET Framework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Language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1.0, 1.1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1.0 (2002)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2.0, 3.0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2.0 (2005)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3.0 (2007)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</a:t>
                      </a:r>
                      <a:r>
                        <a:rPr lang="en-US" sz="2000" baseline="0" dirty="0" smtClean="0"/>
                        <a:t> 4</a:t>
                      </a:r>
                      <a:r>
                        <a:rPr lang="en-US" sz="2000" dirty="0" smtClean="0"/>
                        <a:t>.0 (</a:t>
                      </a:r>
                      <a:r>
                        <a:rPr lang="en-US" sz="2000" baseline="0" dirty="0" smtClean="0"/>
                        <a:t>2010)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5.0 (2012)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C# 6.0 (2015)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00702"/>
              </p:ext>
            </p:extLst>
          </p:nvPr>
        </p:nvGraphicFramePr>
        <p:xfrm>
          <a:off x="628650" y="1883121"/>
          <a:ext cx="7886700" cy="468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Features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dirty="0" smtClean="0"/>
              <a:t>Primary Constructors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D4D4D"/>
                </a:solidFill>
              </a:rPr>
              <a:t>Explicit Constructors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dirty="0" smtClean="0"/>
              <a:t>Declaration Expressions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4D4D4D"/>
                </a:solidFill>
              </a:rPr>
              <a:t>IEnumerable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params</a:t>
            </a:r>
            <a:endParaRPr lang="en-US" dirty="0" smtClean="0">
              <a:solidFill>
                <a:srgbClr val="4D4D4D"/>
              </a:solidFill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dirty="0" smtClean="0"/>
              <a:t>Literals and Separators</a:t>
            </a:r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67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Syntax Trees / Symbols / Flow Analysis / Emit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Enables: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Compiling code on the fly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Analyzing code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Extensions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…and more</a:t>
            </a:r>
          </a:p>
        </p:txBody>
      </p:sp>
    </p:spTree>
    <p:extLst>
      <p:ext uri="{BB962C8B-B14F-4D97-AF65-F5344CB8AC3E}">
        <p14:creationId xmlns:p14="http://schemas.microsoft.com/office/powerpoint/2010/main" val="4175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en-US" dirty="0"/>
          </a:p>
        </p:txBody>
      </p:sp>
      <p:pic>
        <p:nvPicPr>
          <p:cNvPr id="1026" name="Picture 2" descr="api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72" y="2744011"/>
            <a:ext cx="6702456" cy="31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64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628650" y="1883121"/>
          <a:ext cx="7886700" cy="468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1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(Screen Only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.potx [Read-Only]" id="{D010CB51-C2D9-4E61-8884-F39E57CA1FDD}" vid="{1AA9EAAE-A7C4-4009-8705-4ADADE89F4F7}"/>
    </a:ext>
  </a:extLst>
</a:theme>
</file>

<file path=ppt/theme/theme2.xml><?xml version="1.0" encoding="utf-8"?>
<a:theme xmlns:a="http://schemas.openxmlformats.org/drawingml/2006/main" name="Fancy (Print/Screen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.potx [Read-Only]" id="{D010CB51-C2D9-4E61-8884-F39E57CA1FDD}" vid="{327BFCC9-F0FB-4D10-AE10-34A42F95E6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AIS</Template>
  <TotalTime>2893</TotalTime>
  <Words>195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Open Sans Light</vt:lpstr>
      <vt:lpstr>Open Sans Semibold</vt:lpstr>
      <vt:lpstr>Dark (Screen Only)</vt:lpstr>
      <vt:lpstr>Fancy (Print/Screen)</vt:lpstr>
      <vt:lpstr>C# 6 New Language Features</vt:lpstr>
      <vt:lpstr>C# History</vt:lpstr>
      <vt:lpstr>Agenda</vt:lpstr>
      <vt:lpstr>C# 6 Features Cut</vt:lpstr>
      <vt:lpstr>PowerPoint Presentation</vt:lpstr>
      <vt:lpstr>Roslyn</vt:lpstr>
      <vt:lpstr>Roslyn</vt:lpstr>
      <vt:lpstr>PowerPoint Presentation</vt:lpstr>
      <vt:lpstr>What We Covered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O'Connell, Tom</dc:creator>
  <cp:lastModifiedBy>Steve Michelotti</cp:lastModifiedBy>
  <cp:revision>44</cp:revision>
  <cp:lastPrinted>2015-01-27T17:02:07Z</cp:lastPrinted>
  <dcterms:created xsi:type="dcterms:W3CDTF">2015-05-08T20:18:39Z</dcterms:created>
  <dcterms:modified xsi:type="dcterms:W3CDTF">2015-10-06T22:34:28Z</dcterms:modified>
</cp:coreProperties>
</file>