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93" r:id="rId2"/>
    <p:sldId id="396" r:id="rId3"/>
    <p:sldId id="395" r:id="rId4"/>
    <p:sldId id="394" r:id="rId5"/>
    <p:sldId id="315" r:id="rId6"/>
    <p:sldId id="303" r:id="rId7"/>
    <p:sldId id="362" r:id="rId8"/>
    <p:sldId id="291" r:id="rId9"/>
    <p:sldId id="328" r:id="rId10"/>
    <p:sldId id="320" r:id="rId11"/>
    <p:sldId id="325" r:id="rId12"/>
    <p:sldId id="321" r:id="rId13"/>
    <p:sldId id="326" r:id="rId14"/>
    <p:sldId id="324" r:id="rId15"/>
    <p:sldId id="350" r:id="rId16"/>
    <p:sldId id="329" r:id="rId17"/>
    <p:sldId id="330" r:id="rId18"/>
    <p:sldId id="347" r:id="rId19"/>
    <p:sldId id="331" r:id="rId20"/>
    <p:sldId id="327" r:id="rId21"/>
    <p:sldId id="332" r:id="rId22"/>
    <p:sldId id="343" r:id="rId23"/>
    <p:sldId id="337" r:id="rId24"/>
    <p:sldId id="366" r:id="rId25"/>
    <p:sldId id="339" r:id="rId26"/>
    <p:sldId id="344" r:id="rId27"/>
    <p:sldId id="345" r:id="rId28"/>
    <p:sldId id="341" r:id="rId29"/>
    <p:sldId id="346" r:id="rId30"/>
    <p:sldId id="342" r:id="rId31"/>
    <p:sldId id="348" r:id="rId32"/>
    <p:sldId id="338" r:id="rId33"/>
    <p:sldId id="335" r:id="rId34"/>
    <p:sldId id="336" r:id="rId35"/>
    <p:sldId id="351" r:id="rId36"/>
    <p:sldId id="352" r:id="rId37"/>
    <p:sldId id="357" r:id="rId38"/>
    <p:sldId id="354" r:id="rId39"/>
    <p:sldId id="359" r:id="rId40"/>
    <p:sldId id="360" r:id="rId41"/>
    <p:sldId id="363" r:id="rId42"/>
    <p:sldId id="370" r:id="rId43"/>
    <p:sldId id="36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0" autoAdjust="0"/>
    <p:restoredTop sz="94695" autoAdjust="0"/>
  </p:normalViewPr>
  <p:slideViewPr>
    <p:cSldViewPr>
      <p:cViewPr varScale="1">
        <p:scale>
          <a:sx n="76" d="100"/>
          <a:sy n="76" d="100"/>
        </p:scale>
        <p:origin x="84" y="4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E53369-8DD9-49EC-8AAD-4F7BC925361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8E6A25-09E1-418E-896C-218418B21C31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Command</a:t>
          </a:r>
        </a:p>
      </dgm:t>
    </dgm:pt>
    <dgm:pt modelId="{03165520-1AAB-47ED-B97B-4936CA12207D}" type="parTrans" cxnId="{1C9C6379-58F5-417B-AED5-8BE460D56C28}">
      <dgm:prSet/>
      <dgm:spPr/>
      <dgm:t>
        <a:bodyPr/>
        <a:lstStyle/>
        <a:p>
          <a:endParaRPr lang="en-US"/>
        </a:p>
      </dgm:t>
    </dgm:pt>
    <dgm:pt modelId="{83225284-A906-4E5D-AD60-A456200636B3}" type="sibTrans" cxnId="{1C9C6379-58F5-417B-AED5-8BE460D56C28}">
      <dgm:prSet/>
      <dgm:spPr/>
      <dgm:t>
        <a:bodyPr/>
        <a:lstStyle/>
        <a:p>
          <a:endParaRPr lang="en-US"/>
        </a:p>
      </dgm:t>
    </dgm:pt>
    <dgm:pt modelId="{F9FADA29-BF5D-4C8F-9D81-90B50913A250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Aggregate Root</a:t>
          </a:r>
        </a:p>
      </dgm:t>
    </dgm:pt>
    <dgm:pt modelId="{6AFB664B-C9FE-469D-AA90-81CA2113EA92}" type="parTrans" cxnId="{2C46392B-998F-411D-A899-B7762720ABA3}">
      <dgm:prSet/>
      <dgm:spPr>
        <a:ln>
          <a:solidFill>
            <a:srgbClr val="FFC000"/>
          </a:solidFill>
          <a:tailEnd type="triangle" w="lg" len="lg"/>
        </a:ln>
      </dgm:spPr>
      <dgm:t>
        <a:bodyPr/>
        <a:lstStyle/>
        <a:p>
          <a:endParaRPr lang="en-US"/>
        </a:p>
      </dgm:t>
    </dgm:pt>
    <dgm:pt modelId="{62A1423C-4C2A-4A89-B7FB-7DB4C25E4E98}" type="sibTrans" cxnId="{2C46392B-998F-411D-A899-B7762720ABA3}">
      <dgm:prSet/>
      <dgm:spPr/>
      <dgm:t>
        <a:bodyPr/>
        <a:lstStyle/>
        <a:p>
          <a:endParaRPr lang="en-US"/>
        </a:p>
      </dgm:t>
    </dgm:pt>
    <dgm:pt modelId="{6661308B-081E-43BD-92B0-02441C362ED6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Event</a:t>
          </a:r>
        </a:p>
      </dgm:t>
    </dgm:pt>
    <dgm:pt modelId="{5A834A53-B221-4787-814A-A77A1944E95B}" type="parTrans" cxnId="{C297E282-6A82-40B6-8AF6-FFE27C91DDD0}">
      <dgm:prSet/>
      <dgm:spPr>
        <a:ln>
          <a:solidFill>
            <a:srgbClr val="FFC000"/>
          </a:solidFill>
          <a:headEnd type="none" w="med" len="med"/>
          <a:tailEnd type="triangle" w="lg" len="lg"/>
        </a:ln>
      </dgm:spPr>
      <dgm:t>
        <a:bodyPr/>
        <a:lstStyle/>
        <a:p>
          <a:endParaRPr lang="en-US"/>
        </a:p>
      </dgm:t>
    </dgm:pt>
    <dgm:pt modelId="{AD756D7F-408C-4C52-BDD2-A1E86C239BE9}" type="sibTrans" cxnId="{C297E282-6A82-40B6-8AF6-FFE27C91DDD0}">
      <dgm:prSet/>
      <dgm:spPr/>
      <dgm:t>
        <a:bodyPr/>
        <a:lstStyle/>
        <a:p>
          <a:endParaRPr lang="en-US"/>
        </a:p>
      </dgm:t>
    </dgm:pt>
    <dgm:pt modelId="{73C875B8-09FD-41E2-830F-6F1A535834FC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Event</a:t>
          </a:r>
        </a:p>
      </dgm:t>
    </dgm:pt>
    <dgm:pt modelId="{623D5A65-BB69-4322-B531-D9DFBB244DEB}" type="parTrans" cxnId="{C1F065AA-361C-4378-A557-4D03894C6BE1}">
      <dgm:prSet/>
      <dgm:spPr>
        <a:ln>
          <a:solidFill>
            <a:srgbClr val="FFC000"/>
          </a:solidFill>
          <a:headEnd type="none" w="med" len="med"/>
          <a:tailEnd type="triangle" w="lg" len="lg"/>
        </a:ln>
      </dgm:spPr>
      <dgm:t>
        <a:bodyPr/>
        <a:lstStyle/>
        <a:p>
          <a:endParaRPr lang="en-US"/>
        </a:p>
      </dgm:t>
    </dgm:pt>
    <dgm:pt modelId="{0BB870E7-8685-4C38-B2C7-45919BEA57AF}" type="sibTrans" cxnId="{C1F065AA-361C-4378-A557-4D03894C6BE1}">
      <dgm:prSet/>
      <dgm:spPr/>
      <dgm:t>
        <a:bodyPr/>
        <a:lstStyle/>
        <a:p>
          <a:endParaRPr lang="en-US"/>
        </a:p>
      </dgm:t>
    </dgm:pt>
    <dgm:pt modelId="{5C5313ED-2FD5-49D3-A187-CD8BD680B732}" type="pres">
      <dgm:prSet presAssocID="{E1E53369-8DD9-49EC-8AAD-4F7BC925361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1DF3AA-C6D1-447D-8474-42BBAFEA0A0A}" type="pres">
      <dgm:prSet presAssocID="{C28E6A25-09E1-418E-896C-218418B21C31}" presName="root1" presStyleCnt="0"/>
      <dgm:spPr/>
    </dgm:pt>
    <dgm:pt modelId="{74B74603-0928-47D5-B94C-93C8DB6D3A47}" type="pres">
      <dgm:prSet presAssocID="{C28E6A25-09E1-418E-896C-218418B21C3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4E3024-C8AB-4336-84E7-4E547535B63A}" type="pres">
      <dgm:prSet presAssocID="{C28E6A25-09E1-418E-896C-218418B21C31}" presName="level2hierChild" presStyleCnt="0"/>
      <dgm:spPr/>
    </dgm:pt>
    <dgm:pt modelId="{0C23D967-0BCE-4E87-8FB7-496E6DA77EB9}" type="pres">
      <dgm:prSet presAssocID="{6AFB664B-C9FE-469D-AA90-81CA2113EA92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58ADAA41-2F91-445E-B02B-28AFBAB4489E}" type="pres">
      <dgm:prSet presAssocID="{6AFB664B-C9FE-469D-AA90-81CA2113EA92}" presName="connTx" presStyleLbl="parChTrans1D2" presStyleIdx="0" presStyleCnt="1"/>
      <dgm:spPr/>
      <dgm:t>
        <a:bodyPr/>
        <a:lstStyle/>
        <a:p>
          <a:endParaRPr lang="en-US"/>
        </a:p>
      </dgm:t>
    </dgm:pt>
    <dgm:pt modelId="{87D6849B-822C-497D-BC63-95EF606C3786}" type="pres">
      <dgm:prSet presAssocID="{F9FADA29-BF5D-4C8F-9D81-90B50913A250}" presName="root2" presStyleCnt="0"/>
      <dgm:spPr/>
    </dgm:pt>
    <dgm:pt modelId="{91C96822-6519-4649-963F-3435ABBFAA25}" type="pres">
      <dgm:prSet presAssocID="{F9FADA29-BF5D-4C8F-9D81-90B50913A250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4002B2-8CEC-40E5-8671-6CE5632F3435}" type="pres">
      <dgm:prSet presAssocID="{F9FADA29-BF5D-4C8F-9D81-90B50913A250}" presName="level3hierChild" presStyleCnt="0"/>
      <dgm:spPr/>
    </dgm:pt>
    <dgm:pt modelId="{94F49758-6E32-4498-96EA-B405813E57B8}" type="pres">
      <dgm:prSet presAssocID="{5A834A53-B221-4787-814A-A77A1944E95B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8CBA57FF-E93B-4B1C-915C-EA65B24E8FE8}" type="pres">
      <dgm:prSet presAssocID="{5A834A53-B221-4787-814A-A77A1944E95B}" presName="connTx" presStyleLbl="parChTrans1D3" presStyleIdx="0" presStyleCnt="2"/>
      <dgm:spPr/>
      <dgm:t>
        <a:bodyPr/>
        <a:lstStyle/>
        <a:p>
          <a:endParaRPr lang="en-US"/>
        </a:p>
      </dgm:t>
    </dgm:pt>
    <dgm:pt modelId="{9042059E-0B5E-4462-A932-4B2727C43154}" type="pres">
      <dgm:prSet presAssocID="{6661308B-081E-43BD-92B0-02441C362ED6}" presName="root2" presStyleCnt="0"/>
      <dgm:spPr/>
    </dgm:pt>
    <dgm:pt modelId="{D1F4D3A8-CFA7-4136-8529-417BECF73B77}" type="pres">
      <dgm:prSet presAssocID="{6661308B-081E-43BD-92B0-02441C362ED6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DE65D-8D05-4584-AE22-C27824C5F612}" type="pres">
      <dgm:prSet presAssocID="{6661308B-081E-43BD-92B0-02441C362ED6}" presName="level3hierChild" presStyleCnt="0"/>
      <dgm:spPr/>
    </dgm:pt>
    <dgm:pt modelId="{61FD4139-D108-42D4-849A-5BFF3181832F}" type="pres">
      <dgm:prSet presAssocID="{623D5A65-BB69-4322-B531-D9DFBB244DEB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35929486-2281-4194-A3F5-7B46C3406B82}" type="pres">
      <dgm:prSet presAssocID="{623D5A65-BB69-4322-B531-D9DFBB244DEB}" presName="connTx" presStyleLbl="parChTrans1D3" presStyleIdx="1" presStyleCnt="2"/>
      <dgm:spPr/>
      <dgm:t>
        <a:bodyPr/>
        <a:lstStyle/>
        <a:p>
          <a:endParaRPr lang="en-US"/>
        </a:p>
      </dgm:t>
    </dgm:pt>
    <dgm:pt modelId="{AB2B6EA1-5C2E-42F3-95C0-977FAD65A206}" type="pres">
      <dgm:prSet presAssocID="{73C875B8-09FD-41E2-830F-6F1A535834FC}" presName="root2" presStyleCnt="0"/>
      <dgm:spPr/>
    </dgm:pt>
    <dgm:pt modelId="{91243342-C856-4D8E-A7C3-3D8EB9A92827}" type="pres">
      <dgm:prSet presAssocID="{73C875B8-09FD-41E2-830F-6F1A535834FC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EC18BD-EE89-40AC-B8B5-E906F415B731}" type="pres">
      <dgm:prSet presAssocID="{73C875B8-09FD-41E2-830F-6F1A535834FC}" presName="level3hierChild" presStyleCnt="0"/>
      <dgm:spPr/>
    </dgm:pt>
  </dgm:ptLst>
  <dgm:cxnLst>
    <dgm:cxn modelId="{8B8FD2E5-3F98-45F2-B891-091B7B308CB0}" type="presOf" srcId="{C28E6A25-09E1-418E-896C-218418B21C31}" destId="{74B74603-0928-47D5-B94C-93C8DB6D3A47}" srcOrd="0" destOrd="0" presId="urn:microsoft.com/office/officeart/2005/8/layout/hierarchy2"/>
    <dgm:cxn modelId="{9D5BF432-6C6F-4526-85EC-0959062A8756}" type="presOf" srcId="{623D5A65-BB69-4322-B531-D9DFBB244DEB}" destId="{61FD4139-D108-42D4-849A-5BFF3181832F}" srcOrd="0" destOrd="0" presId="urn:microsoft.com/office/officeart/2005/8/layout/hierarchy2"/>
    <dgm:cxn modelId="{08158883-B936-491F-8CC9-9550BA1EDDFC}" type="presOf" srcId="{6AFB664B-C9FE-469D-AA90-81CA2113EA92}" destId="{0C23D967-0BCE-4E87-8FB7-496E6DA77EB9}" srcOrd="0" destOrd="0" presId="urn:microsoft.com/office/officeart/2005/8/layout/hierarchy2"/>
    <dgm:cxn modelId="{A8E67038-6AD3-4BC5-8C1C-986E7E17DFFB}" type="presOf" srcId="{F9FADA29-BF5D-4C8F-9D81-90B50913A250}" destId="{91C96822-6519-4649-963F-3435ABBFAA25}" srcOrd="0" destOrd="0" presId="urn:microsoft.com/office/officeart/2005/8/layout/hierarchy2"/>
    <dgm:cxn modelId="{B15282C6-34A3-4818-83EB-83FA718C0702}" type="presOf" srcId="{5A834A53-B221-4787-814A-A77A1944E95B}" destId="{8CBA57FF-E93B-4B1C-915C-EA65B24E8FE8}" srcOrd="1" destOrd="0" presId="urn:microsoft.com/office/officeart/2005/8/layout/hierarchy2"/>
    <dgm:cxn modelId="{0E3C6E13-8A7B-4A2C-B80E-0CDD36351A27}" type="presOf" srcId="{5A834A53-B221-4787-814A-A77A1944E95B}" destId="{94F49758-6E32-4498-96EA-B405813E57B8}" srcOrd="0" destOrd="0" presId="urn:microsoft.com/office/officeart/2005/8/layout/hierarchy2"/>
    <dgm:cxn modelId="{7060028F-A581-4824-9D63-FD2E09DFB315}" type="presOf" srcId="{6661308B-081E-43BD-92B0-02441C362ED6}" destId="{D1F4D3A8-CFA7-4136-8529-417BECF73B77}" srcOrd="0" destOrd="0" presId="urn:microsoft.com/office/officeart/2005/8/layout/hierarchy2"/>
    <dgm:cxn modelId="{732C8D09-5501-408C-A4CD-B05CBFA969E2}" type="presOf" srcId="{6AFB664B-C9FE-469D-AA90-81CA2113EA92}" destId="{58ADAA41-2F91-445E-B02B-28AFBAB4489E}" srcOrd="1" destOrd="0" presId="urn:microsoft.com/office/officeart/2005/8/layout/hierarchy2"/>
    <dgm:cxn modelId="{C297E282-6A82-40B6-8AF6-FFE27C91DDD0}" srcId="{F9FADA29-BF5D-4C8F-9D81-90B50913A250}" destId="{6661308B-081E-43BD-92B0-02441C362ED6}" srcOrd="0" destOrd="0" parTransId="{5A834A53-B221-4787-814A-A77A1944E95B}" sibTransId="{AD756D7F-408C-4C52-BDD2-A1E86C239BE9}"/>
    <dgm:cxn modelId="{1C9C6379-58F5-417B-AED5-8BE460D56C28}" srcId="{E1E53369-8DD9-49EC-8AAD-4F7BC9253611}" destId="{C28E6A25-09E1-418E-896C-218418B21C31}" srcOrd="0" destOrd="0" parTransId="{03165520-1AAB-47ED-B97B-4936CA12207D}" sibTransId="{83225284-A906-4E5D-AD60-A456200636B3}"/>
    <dgm:cxn modelId="{B47FE755-F433-49DF-A281-C831BA1E3DE3}" type="presOf" srcId="{E1E53369-8DD9-49EC-8AAD-4F7BC9253611}" destId="{5C5313ED-2FD5-49D3-A187-CD8BD680B732}" srcOrd="0" destOrd="0" presId="urn:microsoft.com/office/officeart/2005/8/layout/hierarchy2"/>
    <dgm:cxn modelId="{2C46392B-998F-411D-A899-B7762720ABA3}" srcId="{C28E6A25-09E1-418E-896C-218418B21C31}" destId="{F9FADA29-BF5D-4C8F-9D81-90B50913A250}" srcOrd="0" destOrd="0" parTransId="{6AFB664B-C9FE-469D-AA90-81CA2113EA92}" sibTransId="{62A1423C-4C2A-4A89-B7FB-7DB4C25E4E98}"/>
    <dgm:cxn modelId="{C1F065AA-361C-4378-A557-4D03894C6BE1}" srcId="{F9FADA29-BF5D-4C8F-9D81-90B50913A250}" destId="{73C875B8-09FD-41E2-830F-6F1A535834FC}" srcOrd="1" destOrd="0" parTransId="{623D5A65-BB69-4322-B531-D9DFBB244DEB}" sibTransId="{0BB870E7-8685-4C38-B2C7-45919BEA57AF}"/>
    <dgm:cxn modelId="{0A759FB2-F474-49EF-8CDA-AF016C60D84A}" type="presOf" srcId="{73C875B8-09FD-41E2-830F-6F1A535834FC}" destId="{91243342-C856-4D8E-A7C3-3D8EB9A92827}" srcOrd="0" destOrd="0" presId="urn:microsoft.com/office/officeart/2005/8/layout/hierarchy2"/>
    <dgm:cxn modelId="{3E9861FC-3AA7-4383-8298-0CC99C6E3404}" type="presOf" srcId="{623D5A65-BB69-4322-B531-D9DFBB244DEB}" destId="{35929486-2281-4194-A3F5-7B46C3406B82}" srcOrd="1" destOrd="0" presId="urn:microsoft.com/office/officeart/2005/8/layout/hierarchy2"/>
    <dgm:cxn modelId="{45BE27C2-C1B6-4F6E-8AAF-7B4B0CD75B82}" type="presParOf" srcId="{5C5313ED-2FD5-49D3-A187-CD8BD680B732}" destId="{4E1DF3AA-C6D1-447D-8474-42BBAFEA0A0A}" srcOrd="0" destOrd="0" presId="urn:microsoft.com/office/officeart/2005/8/layout/hierarchy2"/>
    <dgm:cxn modelId="{E6AB7981-05E5-4EC3-863B-A19812720C46}" type="presParOf" srcId="{4E1DF3AA-C6D1-447D-8474-42BBAFEA0A0A}" destId="{74B74603-0928-47D5-B94C-93C8DB6D3A47}" srcOrd="0" destOrd="0" presId="urn:microsoft.com/office/officeart/2005/8/layout/hierarchy2"/>
    <dgm:cxn modelId="{5D9A3081-274A-4313-80A6-80F9C83569F0}" type="presParOf" srcId="{4E1DF3AA-C6D1-447D-8474-42BBAFEA0A0A}" destId="{F34E3024-C8AB-4336-84E7-4E547535B63A}" srcOrd="1" destOrd="0" presId="urn:microsoft.com/office/officeart/2005/8/layout/hierarchy2"/>
    <dgm:cxn modelId="{323B151E-E50E-46FA-8C60-9578CF0FD9CD}" type="presParOf" srcId="{F34E3024-C8AB-4336-84E7-4E547535B63A}" destId="{0C23D967-0BCE-4E87-8FB7-496E6DA77EB9}" srcOrd="0" destOrd="0" presId="urn:microsoft.com/office/officeart/2005/8/layout/hierarchy2"/>
    <dgm:cxn modelId="{68A2263E-54D3-433E-86FA-45066828447A}" type="presParOf" srcId="{0C23D967-0BCE-4E87-8FB7-496E6DA77EB9}" destId="{58ADAA41-2F91-445E-B02B-28AFBAB4489E}" srcOrd="0" destOrd="0" presId="urn:microsoft.com/office/officeart/2005/8/layout/hierarchy2"/>
    <dgm:cxn modelId="{5AEA6631-28D8-48D6-B906-89DA45F762B1}" type="presParOf" srcId="{F34E3024-C8AB-4336-84E7-4E547535B63A}" destId="{87D6849B-822C-497D-BC63-95EF606C3786}" srcOrd="1" destOrd="0" presId="urn:microsoft.com/office/officeart/2005/8/layout/hierarchy2"/>
    <dgm:cxn modelId="{0FA629DB-5E95-44E3-A902-083A87E7EAE3}" type="presParOf" srcId="{87D6849B-822C-497D-BC63-95EF606C3786}" destId="{91C96822-6519-4649-963F-3435ABBFAA25}" srcOrd="0" destOrd="0" presId="urn:microsoft.com/office/officeart/2005/8/layout/hierarchy2"/>
    <dgm:cxn modelId="{53888463-16CE-4214-960E-E37DB92F1DF5}" type="presParOf" srcId="{87D6849B-822C-497D-BC63-95EF606C3786}" destId="{A74002B2-8CEC-40E5-8671-6CE5632F3435}" srcOrd="1" destOrd="0" presId="urn:microsoft.com/office/officeart/2005/8/layout/hierarchy2"/>
    <dgm:cxn modelId="{F9309837-2F5D-4983-B831-290399807275}" type="presParOf" srcId="{A74002B2-8CEC-40E5-8671-6CE5632F3435}" destId="{94F49758-6E32-4498-96EA-B405813E57B8}" srcOrd="0" destOrd="0" presId="urn:microsoft.com/office/officeart/2005/8/layout/hierarchy2"/>
    <dgm:cxn modelId="{D7D08C44-486A-4DA7-87B4-4402BB9F0F91}" type="presParOf" srcId="{94F49758-6E32-4498-96EA-B405813E57B8}" destId="{8CBA57FF-E93B-4B1C-915C-EA65B24E8FE8}" srcOrd="0" destOrd="0" presId="urn:microsoft.com/office/officeart/2005/8/layout/hierarchy2"/>
    <dgm:cxn modelId="{5B040A3B-9DE8-4378-95E2-E8AC7E7B3722}" type="presParOf" srcId="{A74002B2-8CEC-40E5-8671-6CE5632F3435}" destId="{9042059E-0B5E-4462-A932-4B2727C43154}" srcOrd="1" destOrd="0" presId="urn:microsoft.com/office/officeart/2005/8/layout/hierarchy2"/>
    <dgm:cxn modelId="{1E58C8EC-5032-4595-9C9C-FE0F2B1581A4}" type="presParOf" srcId="{9042059E-0B5E-4462-A932-4B2727C43154}" destId="{D1F4D3A8-CFA7-4136-8529-417BECF73B77}" srcOrd="0" destOrd="0" presId="urn:microsoft.com/office/officeart/2005/8/layout/hierarchy2"/>
    <dgm:cxn modelId="{73A8D85B-7F72-429D-9011-28DF8FBC2D32}" type="presParOf" srcId="{9042059E-0B5E-4462-A932-4B2727C43154}" destId="{093DE65D-8D05-4584-AE22-C27824C5F612}" srcOrd="1" destOrd="0" presId="urn:microsoft.com/office/officeart/2005/8/layout/hierarchy2"/>
    <dgm:cxn modelId="{EED6E25C-C89C-4323-9611-8BDF1DC54739}" type="presParOf" srcId="{A74002B2-8CEC-40E5-8671-6CE5632F3435}" destId="{61FD4139-D108-42D4-849A-5BFF3181832F}" srcOrd="2" destOrd="0" presId="urn:microsoft.com/office/officeart/2005/8/layout/hierarchy2"/>
    <dgm:cxn modelId="{DC048160-6418-4422-9B89-C1DAE3F66077}" type="presParOf" srcId="{61FD4139-D108-42D4-849A-5BFF3181832F}" destId="{35929486-2281-4194-A3F5-7B46C3406B82}" srcOrd="0" destOrd="0" presId="urn:microsoft.com/office/officeart/2005/8/layout/hierarchy2"/>
    <dgm:cxn modelId="{549CC18F-0181-4F14-A2CA-542023F55E84}" type="presParOf" srcId="{A74002B2-8CEC-40E5-8671-6CE5632F3435}" destId="{AB2B6EA1-5C2E-42F3-95C0-977FAD65A206}" srcOrd="3" destOrd="0" presId="urn:microsoft.com/office/officeart/2005/8/layout/hierarchy2"/>
    <dgm:cxn modelId="{F57540FF-69EE-4799-AA68-331E4C4F5E04}" type="presParOf" srcId="{AB2B6EA1-5C2E-42F3-95C0-977FAD65A206}" destId="{91243342-C856-4D8E-A7C3-3D8EB9A92827}" srcOrd="0" destOrd="0" presId="urn:microsoft.com/office/officeart/2005/8/layout/hierarchy2"/>
    <dgm:cxn modelId="{C4CFB69A-3D17-4573-B419-9DC062BE5B0D}" type="presParOf" srcId="{AB2B6EA1-5C2E-42F3-95C0-977FAD65A206}" destId="{4BEC18BD-EE89-40AC-B8B5-E906F415B73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E53369-8DD9-49EC-8AAD-4F7BC925361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8E6A25-09E1-418E-896C-218418B21C31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Command</a:t>
          </a:r>
        </a:p>
      </dgm:t>
    </dgm:pt>
    <dgm:pt modelId="{03165520-1AAB-47ED-B97B-4936CA12207D}" type="parTrans" cxnId="{1C9C6379-58F5-417B-AED5-8BE460D56C28}">
      <dgm:prSet/>
      <dgm:spPr/>
      <dgm:t>
        <a:bodyPr/>
        <a:lstStyle/>
        <a:p>
          <a:endParaRPr lang="en-US"/>
        </a:p>
      </dgm:t>
    </dgm:pt>
    <dgm:pt modelId="{83225284-A906-4E5D-AD60-A456200636B3}" type="sibTrans" cxnId="{1C9C6379-58F5-417B-AED5-8BE460D56C28}">
      <dgm:prSet/>
      <dgm:spPr/>
      <dgm:t>
        <a:bodyPr/>
        <a:lstStyle/>
        <a:p>
          <a:endParaRPr lang="en-US"/>
        </a:p>
      </dgm:t>
    </dgm:pt>
    <dgm:pt modelId="{F9FADA29-BF5D-4C8F-9D81-90B50913A250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Aggregate Root</a:t>
          </a:r>
        </a:p>
      </dgm:t>
    </dgm:pt>
    <dgm:pt modelId="{6AFB664B-C9FE-469D-AA90-81CA2113EA92}" type="parTrans" cxnId="{2C46392B-998F-411D-A899-B7762720ABA3}">
      <dgm:prSet/>
      <dgm:spPr>
        <a:ln>
          <a:solidFill>
            <a:srgbClr val="FFC000"/>
          </a:solidFill>
          <a:tailEnd type="triangle" w="lg" len="lg"/>
        </a:ln>
      </dgm:spPr>
      <dgm:t>
        <a:bodyPr/>
        <a:lstStyle/>
        <a:p>
          <a:endParaRPr lang="en-US"/>
        </a:p>
      </dgm:t>
    </dgm:pt>
    <dgm:pt modelId="{62A1423C-4C2A-4A89-B7FB-7DB4C25E4E98}" type="sibTrans" cxnId="{2C46392B-998F-411D-A899-B7762720ABA3}">
      <dgm:prSet/>
      <dgm:spPr/>
      <dgm:t>
        <a:bodyPr/>
        <a:lstStyle/>
        <a:p>
          <a:endParaRPr lang="en-US"/>
        </a:p>
      </dgm:t>
    </dgm:pt>
    <dgm:pt modelId="{73C875B8-09FD-41E2-830F-6F1A535834FC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Event</a:t>
          </a:r>
        </a:p>
      </dgm:t>
    </dgm:pt>
    <dgm:pt modelId="{623D5A65-BB69-4322-B531-D9DFBB244DEB}" type="parTrans" cxnId="{C1F065AA-361C-4378-A557-4D03894C6BE1}">
      <dgm:prSet/>
      <dgm:spPr>
        <a:ln>
          <a:solidFill>
            <a:srgbClr val="FFC000"/>
          </a:solidFill>
          <a:headEnd type="none" w="med" len="med"/>
          <a:tailEnd type="triangle" w="lg" len="lg"/>
        </a:ln>
      </dgm:spPr>
      <dgm:t>
        <a:bodyPr/>
        <a:lstStyle/>
        <a:p>
          <a:endParaRPr lang="en-US"/>
        </a:p>
      </dgm:t>
    </dgm:pt>
    <dgm:pt modelId="{0BB870E7-8685-4C38-B2C7-45919BEA57AF}" type="sibTrans" cxnId="{C1F065AA-361C-4378-A557-4D03894C6BE1}">
      <dgm:prSet/>
      <dgm:spPr/>
      <dgm:t>
        <a:bodyPr/>
        <a:lstStyle/>
        <a:p>
          <a:endParaRPr lang="en-US"/>
        </a:p>
      </dgm:t>
    </dgm:pt>
    <dgm:pt modelId="{442028F9-3167-4EDE-973B-E8D3FB5E9E21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Event</a:t>
          </a:r>
        </a:p>
      </dgm:t>
    </dgm:pt>
    <dgm:pt modelId="{BDC74374-6D16-4A05-A934-590324A01BAC}" type="parTrans" cxnId="{A4F769C1-9524-4B9D-9C64-2CBD704ADB26}">
      <dgm:prSet/>
      <dgm:spPr>
        <a:ln>
          <a:solidFill>
            <a:srgbClr val="FFC000"/>
          </a:solidFill>
          <a:headEnd type="none" w="med" len="med"/>
          <a:tailEnd type="triangle" w="lg" len="lg"/>
        </a:ln>
      </dgm:spPr>
      <dgm:t>
        <a:bodyPr/>
        <a:lstStyle/>
        <a:p>
          <a:endParaRPr lang="en-US"/>
        </a:p>
      </dgm:t>
    </dgm:pt>
    <dgm:pt modelId="{B5D7503D-18CE-4F80-8CED-438D947BC7CC}" type="sibTrans" cxnId="{A4F769C1-9524-4B9D-9C64-2CBD704ADB26}">
      <dgm:prSet/>
      <dgm:spPr/>
      <dgm:t>
        <a:bodyPr/>
        <a:lstStyle/>
        <a:p>
          <a:endParaRPr lang="en-US"/>
        </a:p>
      </dgm:t>
    </dgm:pt>
    <dgm:pt modelId="{C60A12E3-CA21-4941-B062-79431DB3BD5C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Command Handler</a:t>
          </a:r>
        </a:p>
      </dgm:t>
    </dgm:pt>
    <dgm:pt modelId="{BC8460C2-D230-44B2-951A-E2E8AD51EE9D}" type="parTrans" cxnId="{1D4BBD9C-8DBD-43DE-8FF8-98B0F980500D}">
      <dgm:prSet/>
      <dgm:spPr>
        <a:ln>
          <a:solidFill>
            <a:srgbClr val="FFC000"/>
          </a:solidFill>
          <a:headEnd type="none" w="med" len="med"/>
          <a:tailEnd type="triangle" w="lg" len="lg"/>
        </a:ln>
      </dgm:spPr>
      <dgm:t>
        <a:bodyPr/>
        <a:lstStyle/>
        <a:p>
          <a:endParaRPr lang="en-US"/>
        </a:p>
      </dgm:t>
    </dgm:pt>
    <dgm:pt modelId="{822B7169-9BAA-4B08-86DB-9BA1C0B204B6}" type="sibTrans" cxnId="{1D4BBD9C-8DBD-43DE-8FF8-98B0F980500D}">
      <dgm:prSet/>
      <dgm:spPr/>
      <dgm:t>
        <a:bodyPr/>
        <a:lstStyle/>
        <a:p>
          <a:endParaRPr lang="en-US"/>
        </a:p>
      </dgm:t>
    </dgm:pt>
    <dgm:pt modelId="{41F8D475-C8D7-45EF-9D73-9BEA1D917957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Aggregate Root</a:t>
          </a:r>
        </a:p>
      </dgm:t>
    </dgm:pt>
    <dgm:pt modelId="{27E42D9E-695B-4B52-8534-2898BC239CA5}" type="parTrans" cxnId="{2AB4AC43-693B-4C10-9326-4398A6FC5058}">
      <dgm:prSet/>
      <dgm:spPr>
        <a:ln>
          <a:solidFill>
            <a:srgbClr val="FFC000"/>
          </a:solidFill>
          <a:tailEnd type="triangle" w="lg" len="lg"/>
        </a:ln>
      </dgm:spPr>
      <dgm:t>
        <a:bodyPr/>
        <a:lstStyle/>
        <a:p>
          <a:endParaRPr lang="en-US"/>
        </a:p>
      </dgm:t>
    </dgm:pt>
    <dgm:pt modelId="{A55F77FB-A112-4F75-B1B4-663D1245F2FB}" type="sibTrans" cxnId="{2AB4AC43-693B-4C10-9326-4398A6FC5058}">
      <dgm:prSet/>
      <dgm:spPr/>
      <dgm:t>
        <a:bodyPr/>
        <a:lstStyle/>
        <a:p>
          <a:endParaRPr lang="en-US"/>
        </a:p>
      </dgm:t>
    </dgm:pt>
    <dgm:pt modelId="{8357C22C-55F7-4E60-9431-2CDF06DE9D71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Event</a:t>
          </a:r>
        </a:p>
      </dgm:t>
    </dgm:pt>
    <dgm:pt modelId="{9FD31FB3-C4A2-48DF-BB1A-8DEF8DF49F9E}" type="parTrans" cxnId="{4D4A9C98-4994-43B5-A6DF-A2D6D6408197}">
      <dgm:prSet/>
      <dgm:spPr>
        <a:ln>
          <a:solidFill>
            <a:srgbClr val="FFC000"/>
          </a:solidFill>
          <a:tailEnd type="triangle" w="lg" len="lg"/>
        </a:ln>
      </dgm:spPr>
      <dgm:t>
        <a:bodyPr/>
        <a:lstStyle/>
        <a:p>
          <a:endParaRPr lang="en-US"/>
        </a:p>
      </dgm:t>
    </dgm:pt>
    <dgm:pt modelId="{7AAF8F19-0321-4F7B-82C3-FF1F4108A793}" type="sibTrans" cxnId="{4D4A9C98-4994-43B5-A6DF-A2D6D6408197}">
      <dgm:prSet/>
      <dgm:spPr/>
      <dgm:t>
        <a:bodyPr/>
        <a:lstStyle/>
        <a:p>
          <a:endParaRPr lang="en-US"/>
        </a:p>
      </dgm:t>
    </dgm:pt>
    <dgm:pt modelId="{F324ADEA-A1D8-4CC3-B5E4-AE198B113272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Event Handler</a:t>
          </a:r>
        </a:p>
      </dgm:t>
    </dgm:pt>
    <dgm:pt modelId="{732598AB-8CD8-4870-8D3E-1B72F2BFD10F}" type="parTrans" cxnId="{3DA11BDD-25D2-405E-BDE1-DF732777E7B2}">
      <dgm:prSet/>
      <dgm:spPr>
        <a:ln>
          <a:solidFill>
            <a:srgbClr val="FFC000"/>
          </a:solidFill>
          <a:tailEnd type="triangle" w="lg" len="lg"/>
        </a:ln>
      </dgm:spPr>
      <dgm:t>
        <a:bodyPr/>
        <a:lstStyle/>
        <a:p>
          <a:endParaRPr lang="en-US"/>
        </a:p>
      </dgm:t>
    </dgm:pt>
    <dgm:pt modelId="{8DB0336A-5BD3-4F5F-9F3B-85BC649B6836}" type="sibTrans" cxnId="{3DA11BDD-25D2-405E-BDE1-DF732777E7B2}">
      <dgm:prSet/>
      <dgm:spPr/>
      <dgm:t>
        <a:bodyPr/>
        <a:lstStyle/>
        <a:p>
          <a:endParaRPr lang="en-US"/>
        </a:p>
      </dgm:t>
    </dgm:pt>
    <dgm:pt modelId="{728B4990-EE2E-4A8D-AC48-C0B3A2A2E2BF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Event Handler</a:t>
          </a:r>
        </a:p>
      </dgm:t>
    </dgm:pt>
    <dgm:pt modelId="{87729ABE-53AD-4ACB-B814-B4826AE750D2}" type="parTrans" cxnId="{976BF26D-1794-4123-8587-FD551F3C1E95}">
      <dgm:prSet/>
      <dgm:spPr>
        <a:ln>
          <a:solidFill>
            <a:srgbClr val="FFC000"/>
          </a:solidFill>
          <a:tailEnd type="triangle" w="lg" len="lg"/>
        </a:ln>
      </dgm:spPr>
      <dgm:t>
        <a:bodyPr/>
        <a:lstStyle/>
        <a:p>
          <a:endParaRPr lang="en-US"/>
        </a:p>
      </dgm:t>
    </dgm:pt>
    <dgm:pt modelId="{43349184-A45A-42E3-AB8E-E99E77BCA7B9}" type="sibTrans" cxnId="{976BF26D-1794-4123-8587-FD551F3C1E95}">
      <dgm:prSet/>
      <dgm:spPr/>
      <dgm:t>
        <a:bodyPr/>
        <a:lstStyle/>
        <a:p>
          <a:endParaRPr lang="en-US"/>
        </a:p>
      </dgm:t>
    </dgm:pt>
    <dgm:pt modelId="{8ABFCA13-3A55-4D43-9D16-FCAD56229B21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Event Handler</a:t>
          </a:r>
        </a:p>
      </dgm:t>
    </dgm:pt>
    <dgm:pt modelId="{E9F4867E-CFF5-40AC-B772-AD6EDEA2A6F8}" type="parTrans" cxnId="{201D4AB5-328B-49E5-835D-EED6CB0BD726}">
      <dgm:prSet/>
      <dgm:spPr>
        <a:ln>
          <a:solidFill>
            <a:srgbClr val="FFC000"/>
          </a:solidFill>
          <a:tailEnd type="triangle" w="lg" len="lg"/>
        </a:ln>
      </dgm:spPr>
      <dgm:t>
        <a:bodyPr/>
        <a:lstStyle/>
        <a:p>
          <a:endParaRPr lang="en-US"/>
        </a:p>
      </dgm:t>
    </dgm:pt>
    <dgm:pt modelId="{44FE3C05-1B38-40AA-A272-A3DB89476355}" type="sibTrans" cxnId="{201D4AB5-328B-49E5-835D-EED6CB0BD726}">
      <dgm:prSet/>
      <dgm:spPr/>
      <dgm:t>
        <a:bodyPr/>
        <a:lstStyle/>
        <a:p>
          <a:endParaRPr lang="en-US"/>
        </a:p>
      </dgm:t>
    </dgm:pt>
    <dgm:pt modelId="{66C6C767-1FDD-479A-B141-F2DC9A7E1101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Event Handler</a:t>
          </a:r>
        </a:p>
      </dgm:t>
    </dgm:pt>
    <dgm:pt modelId="{301404A6-BB20-4B10-9433-43814A286439}" type="parTrans" cxnId="{2ABFAE3D-5A9D-4D02-AB55-8F5095646371}">
      <dgm:prSet/>
      <dgm:spPr>
        <a:ln>
          <a:solidFill>
            <a:srgbClr val="FFC000"/>
          </a:solidFill>
          <a:tailEnd type="triangle" w="lg" len="lg"/>
        </a:ln>
      </dgm:spPr>
      <dgm:t>
        <a:bodyPr/>
        <a:lstStyle/>
        <a:p>
          <a:endParaRPr lang="en-US"/>
        </a:p>
      </dgm:t>
    </dgm:pt>
    <dgm:pt modelId="{ABA706D8-DABF-47BE-9909-D1528449BE6F}" type="sibTrans" cxnId="{2ABFAE3D-5A9D-4D02-AB55-8F5095646371}">
      <dgm:prSet/>
      <dgm:spPr/>
      <dgm:t>
        <a:bodyPr/>
        <a:lstStyle/>
        <a:p>
          <a:endParaRPr lang="en-US"/>
        </a:p>
      </dgm:t>
    </dgm:pt>
    <dgm:pt modelId="{A45D4151-4329-4D85-9930-85C880F7DDCD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Event Handler</a:t>
          </a:r>
        </a:p>
      </dgm:t>
    </dgm:pt>
    <dgm:pt modelId="{6A894051-1294-476F-8E4C-F51672B7EBDA}" type="parTrans" cxnId="{4FB1FBAF-49D4-40AB-B714-CFBC5C8F7DB5}">
      <dgm:prSet/>
      <dgm:spPr>
        <a:ln w="28575">
          <a:solidFill>
            <a:srgbClr val="FFC000"/>
          </a:solidFill>
          <a:tailEnd type="triangle" w="lg" len="lg"/>
        </a:ln>
      </dgm:spPr>
      <dgm:t>
        <a:bodyPr/>
        <a:lstStyle/>
        <a:p>
          <a:endParaRPr lang="en-US"/>
        </a:p>
      </dgm:t>
    </dgm:pt>
    <dgm:pt modelId="{5B89CE46-8608-4B92-BDAC-6F76C945B3BB}" type="sibTrans" cxnId="{4FB1FBAF-49D4-40AB-B714-CFBC5C8F7DB5}">
      <dgm:prSet/>
      <dgm:spPr/>
      <dgm:t>
        <a:bodyPr/>
        <a:lstStyle/>
        <a:p>
          <a:endParaRPr lang="en-US"/>
        </a:p>
      </dgm:t>
    </dgm:pt>
    <dgm:pt modelId="{5C5313ED-2FD5-49D3-A187-CD8BD680B732}" type="pres">
      <dgm:prSet presAssocID="{E1E53369-8DD9-49EC-8AAD-4F7BC925361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1DF3AA-C6D1-447D-8474-42BBAFEA0A0A}" type="pres">
      <dgm:prSet presAssocID="{C28E6A25-09E1-418E-896C-218418B21C31}" presName="root1" presStyleCnt="0"/>
      <dgm:spPr/>
    </dgm:pt>
    <dgm:pt modelId="{74B74603-0928-47D5-B94C-93C8DB6D3A47}" type="pres">
      <dgm:prSet presAssocID="{C28E6A25-09E1-418E-896C-218418B21C3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4E3024-C8AB-4336-84E7-4E547535B63A}" type="pres">
      <dgm:prSet presAssocID="{C28E6A25-09E1-418E-896C-218418B21C31}" presName="level2hierChild" presStyleCnt="0"/>
      <dgm:spPr/>
    </dgm:pt>
    <dgm:pt modelId="{66FA0873-A3BF-44BC-BAEB-37F073C2DC2B}" type="pres">
      <dgm:prSet presAssocID="{BC8460C2-D230-44B2-951A-E2E8AD51EE9D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7E2F3BD5-0F72-43EE-B704-3B6898ED989A}" type="pres">
      <dgm:prSet presAssocID="{BC8460C2-D230-44B2-951A-E2E8AD51EE9D}" presName="connTx" presStyleLbl="parChTrans1D2" presStyleIdx="0" presStyleCnt="1"/>
      <dgm:spPr/>
      <dgm:t>
        <a:bodyPr/>
        <a:lstStyle/>
        <a:p>
          <a:endParaRPr lang="en-US"/>
        </a:p>
      </dgm:t>
    </dgm:pt>
    <dgm:pt modelId="{D5E3EEC6-8303-480D-8653-C528A7F0A6D1}" type="pres">
      <dgm:prSet presAssocID="{C60A12E3-CA21-4941-B062-79431DB3BD5C}" presName="root2" presStyleCnt="0"/>
      <dgm:spPr/>
    </dgm:pt>
    <dgm:pt modelId="{D75854F4-332F-4143-B6AC-F602B92E9D3E}" type="pres">
      <dgm:prSet presAssocID="{C60A12E3-CA21-4941-B062-79431DB3BD5C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3ACE61-0FA7-44B9-984C-CBF965BC6227}" type="pres">
      <dgm:prSet presAssocID="{C60A12E3-CA21-4941-B062-79431DB3BD5C}" presName="level3hierChild" presStyleCnt="0"/>
      <dgm:spPr/>
    </dgm:pt>
    <dgm:pt modelId="{0C23D967-0BCE-4E87-8FB7-496E6DA77EB9}" type="pres">
      <dgm:prSet presAssocID="{6AFB664B-C9FE-469D-AA90-81CA2113EA92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58ADAA41-2F91-445E-B02B-28AFBAB4489E}" type="pres">
      <dgm:prSet presAssocID="{6AFB664B-C9FE-469D-AA90-81CA2113EA92}" presName="connTx" presStyleLbl="parChTrans1D3" presStyleIdx="0" presStyleCnt="2"/>
      <dgm:spPr/>
      <dgm:t>
        <a:bodyPr/>
        <a:lstStyle/>
        <a:p>
          <a:endParaRPr lang="en-US"/>
        </a:p>
      </dgm:t>
    </dgm:pt>
    <dgm:pt modelId="{87D6849B-822C-497D-BC63-95EF606C3786}" type="pres">
      <dgm:prSet presAssocID="{F9FADA29-BF5D-4C8F-9D81-90B50913A250}" presName="root2" presStyleCnt="0"/>
      <dgm:spPr/>
    </dgm:pt>
    <dgm:pt modelId="{91C96822-6519-4649-963F-3435ABBFAA25}" type="pres">
      <dgm:prSet presAssocID="{F9FADA29-BF5D-4C8F-9D81-90B50913A250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4002B2-8CEC-40E5-8671-6CE5632F3435}" type="pres">
      <dgm:prSet presAssocID="{F9FADA29-BF5D-4C8F-9D81-90B50913A250}" presName="level3hierChild" presStyleCnt="0"/>
      <dgm:spPr/>
    </dgm:pt>
    <dgm:pt modelId="{C724E70B-E6A3-4FFD-A404-48889B1A2231}" type="pres">
      <dgm:prSet presAssocID="{9FD31FB3-C4A2-48DF-BB1A-8DEF8DF49F9E}" presName="conn2-1" presStyleLbl="parChTrans1D4" presStyleIdx="0" presStyleCnt="8"/>
      <dgm:spPr/>
      <dgm:t>
        <a:bodyPr/>
        <a:lstStyle/>
        <a:p>
          <a:endParaRPr lang="en-US"/>
        </a:p>
      </dgm:t>
    </dgm:pt>
    <dgm:pt modelId="{7EA8CE85-DA91-40A1-8BC8-62742D7D9125}" type="pres">
      <dgm:prSet presAssocID="{9FD31FB3-C4A2-48DF-BB1A-8DEF8DF49F9E}" presName="connTx" presStyleLbl="parChTrans1D4" presStyleIdx="0" presStyleCnt="8"/>
      <dgm:spPr/>
      <dgm:t>
        <a:bodyPr/>
        <a:lstStyle/>
        <a:p>
          <a:endParaRPr lang="en-US"/>
        </a:p>
      </dgm:t>
    </dgm:pt>
    <dgm:pt modelId="{C2B74952-868B-454F-A07D-92F83F657950}" type="pres">
      <dgm:prSet presAssocID="{8357C22C-55F7-4E60-9431-2CDF06DE9D71}" presName="root2" presStyleCnt="0"/>
      <dgm:spPr/>
    </dgm:pt>
    <dgm:pt modelId="{A8EAFE86-5E7F-46EB-A92C-8583508D46EC}" type="pres">
      <dgm:prSet presAssocID="{8357C22C-55F7-4E60-9431-2CDF06DE9D71}" presName="LevelTwoTextNode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6B53CD-6BC6-46E2-985A-E21E607BF40D}" type="pres">
      <dgm:prSet presAssocID="{8357C22C-55F7-4E60-9431-2CDF06DE9D71}" presName="level3hierChild" presStyleCnt="0"/>
      <dgm:spPr/>
    </dgm:pt>
    <dgm:pt modelId="{49064B8D-2338-4418-B5D2-BCE05C58EBE2}" type="pres">
      <dgm:prSet presAssocID="{732598AB-8CD8-4870-8D3E-1B72F2BFD10F}" presName="conn2-1" presStyleLbl="parChTrans1D4" presStyleIdx="1" presStyleCnt="8"/>
      <dgm:spPr/>
      <dgm:t>
        <a:bodyPr/>
        <a:lstStyle/>
        <a:p>
          <a:endParaRPr lang="en-US"/>
        </a:p>
      </dgm:t>
    </dgm:pt>
    <dgm:pt modelId="{3AB67149-D370-497E-875B-52EEFB93CD38}" type="pres">
      <dgm:prSet presAssocID="{732598AB-8CD8-4870-8D3E-1B72F2BFD10F}" presName="connTx" presStyleLbl="parChTrans1D4" presStyleIdx="1" presStyleCnt="8"/>
      <dgm:spPr/>
      <dgm:t>
        <a:bodyPr/>
        <a:lstStyle/>
        <a:p>
          <a:endParaRPr lang="en-US"/>
        </a:p>
      </dgm:t>
    </dgm:pt>
    <dgm:pt modelId="{6B9719E7-10A3-44B2-B615-4B0D3E6702AD}" type="pres">
      <dgm:prSet presAssocID="{F324ADEA-A1D8-4CC3-B5E4-AE198B113272}" presName="root2" presStyleCnt="0"/>
      <dgm:spPr/>
    </dgm:pt>
    <dgm:pt modelId="{33FDFA16-33D2-45CF-A5B1-561906B05AF8}" type="pres">
      <dgm:prSet presAssocID="{F324ADEA-A1D8-4CC3-B5E4-AE198B113272}" presName="LevelTwoTextNode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FFDDCC-F4BB-465D-A33B-947B879818C8}" type="pres">
      <dgm:prSet presAssocID="{F324ADEA-A1D8-4CC3-B5E4-AE198B113272}" presName="level3hierChild" presStyleCnt="0"/>
      <dgm:spPr/>
    </dgm:pt>
    <dgm:pt modelId="{B42A6479-D9C0-4568-9437-48109E7F1CE5}" type="pres">
      <dgm:prSet presAssocID="{87729ABE-53AD-4ACB-B814-B4826AE750D2}" presName="conn2-1" presStyleLbl="parChTrans1D4" presStyleIdx="2" presStyleCnt="8"/>
      <dgm:spPr/>
      <dgm:t>
        <a:bodyPr/>
        <a:lstStyle/>
        <a:p>
          <a:endParaRPr lang="en-US"/>
        </a:p>
      </dgm:t>
    </dgm:pt>
    <dgm:pt modelId="{D9F76ACF-F57F-4581-91F4-084FC21B76D9}" type="pres">
      <dgm:prSet presAssocID="{87729ABE-53AD-4ACB-B814-B4826AE750D2}" presName="connTx" presStyleLbl="parChTrans1D4" presStyleIdx="2" presStyleCnt="8"/>
      <dgm:spPr/>
      <dgm:t>
        <a:bodyPr/>
        <a:lstStyle/>
        <a:p>
          <a:endParaRPr lang="en-US"/>
        </a:p>
      </dgm:t>
    </dgm:pt>
    <dgm:pt modelId="{6F7A0BCD-EA40-4A8A-B280-632514A09749}" type="pres">
      <dgm:prSet presAssocID="{728B4990-EE2E-4A8D-AC48-C0B3A2A2E2BF}" presName="root2" presStyleCnt="0"/>
      <dgm:spPr/>
    </dgm:pt>
    <dgm:pt modelId="{9FF1AA05-33EC-4DB5-92F5-A91E836EC1D4}" type="pres">
      <dgm:prSet presAssocID="{728B4990-EE2E-4A8D-AC48-C0B3A2A2E2BF}" presName="LevelTwoTextNode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66CF6E-4C30-4C03-A057-B49AAF304829}" type="pres">
      <dgm:prSet presAssocID="{728B4990-EE2E-4A8D-AC48-C0B3A2A2E2BF}" presName="level3hierChild" presStyleCnt="0"/>
      <dgm:spPr/>
    </dgm:pt>
    <dgm:pt modelId="{210950B0-B065-467C-AEA0-7DE8958CAB98}" type="pres">
      <dgm:prSet presAssocID="{27E42D9E-695B-4B52-8534-2898BC239CA5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B2189AEE-4063-4A94-8084-2E012695AB0D}" type="pres">
      <dgm:prSet presAssocID="{27E42D9E-695B-4B52-8534-2898BC239CA5}" presName="connTx" presStyleLbl="parChTrans1D3" presStyleIdx="1" presStyleCnt="2"/>
      <dgm:spPr/>
      <dgm:t>
        <a:bodyPr/>
        <a:lstStyle/>
        <a:p>
          <a:endParaRPr lang="en-US"/>
        </a:p>
      </dgm:t>
    </dgm:pt>
    <dgm:pt modelId="{E87E1A52-1645-4DE8-B715-08C73537EE2E}" type="pres">
      <dgm:prSet presAssocID="{41F8D475-C8D7-45EF-9D73-9BEA1D917957}" presName="root2" presStyleCnt="0"/>
      <dgm:spPr/>
    </dgm:pt>
    <dgm:pt modelId="{47066E5D-BCF7-4442-B52E-FB6D7F7636DA}" type="pres">
      <dgm:prSet presAssocID="{41F8D475-C8D7-45EF-9D73-9BEA1D917957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523B9C-4196-4837-B31E-0E78B6075E37}" type="pres">
      <dgm:prSet presAssocID="{41F8D475-C8D7-45EF-9D73-9BEA1D917957}" presName="level3hierChild" presStyleCnt="0"/>
      <dgm:spPr/>
    </dgm:pt>
    <dgm:pt modelId="{61FD4139-D108-42D4-849A-5BFF3181832F}" type="pres">
      <dgm:prSet presAssocID="{623D5A65-BB69-4322-B531-D9DFBB244DEB}" presName="conn2-1" presStyleLbl="parChTrans1D4" presStyleIdx="3" presStyleCnt="8"/>
      <dgm:spPr/>
      <dgm:t>
        <a:bodyPr/>
        <a:lstStyle/>
        <a:p>
          <a:endParaRPr lang="en-US"/>
        </a:p>
      </dgm:t>
    </dgm:pt>
    <dgm:pt modelId="{35929486-2281-4194-A3F5-7B46C3406B82}" type="pres">
      <dgm:prSet presAssocID="{623D5A65-BB69-4322-B531-D9DFBB244DEB}" presName="connTx" presStyleLbl="parChTrans1D4" presStyleIdx="3" presStyleCnt="8"/>
      <dgm:spPr/>
      <dgm:t>
        <a:bodyPr/>
        <a:lstStyle/>
        <a:p>
          <a:endParaRPr lang="en-US"/>
        </a:p>
      </dgm:t>
    </dgm:pt>
    <dgm:pt modelId="{AB2B6EA1-5C2E-42F3-95C0-977FAD65A206}" type="pres">
      <dgm:prSet presAssocID="{73C875B8-09FD-41E2-830F-6F1A535834FC}" presName="root2" presStyleCnt="0"/>
      <dgm:spPr/>
    </dgm:pt>
    <dgm:pt modelId="{91243342-C856-4D8E-A7C3-3D8EB9A92827}" type="pres">
      <dgm:prSet presAssocID="{73C875B8-09FD-41E2-830F-6F1A535834FC}" presName="LevelTwoTextNode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EC18BD-EE89-40AC-B8B5-E906F415B731}" type="pres">
      <dgm:prSet presAssocID="{73C875B8-09FD-41E2-830F-6F1A535834FC}" presName="level3hierChild" presStyleCnt="0"/>
      <dgm:spPr/>
    </dgm:pt>
    <dgm:pt modelId="{22116F18-C22B-4180-9FD9-7079F8D15D28}" type="pres">
      <dgm:prSet presAssocID="{E9F4867E-CFF5-40AC-B772-AD6EDEA2A6F8}" presName="conn2-1" presStyleLbl="parChTrans1D4" presStyleIdx="4" presStyleCnt="8"/>
      <dgm:spPr/>
      <dgm:t>
        <a:bodyPr/>
        <a:lstStyle/>
        <a:p>
          <a:endParaRPr lang="en-US"/>
        </a:p>
      </dgm:t>
    </dgm:pt>
    <dgm:pt modelId="{D95CD5EC-353B-4E21-ABD3-7EADFAE948F7}" type="pres">
      <dgm:prSet presAssocID="{E9F4867E-CFF5-40AC-B772-AD6EDEA2A6F8}" presName="connTx" presStyleLbl="parChTrans1D4" presStyleIdx="4" presStyleCnt="8"/>
      <dgm:spPr/>
      <dgm:t>
        <a:bodyPr/>
        <a:lstStyle/>
        <a:p>
          <a:endParaRPr lang="en-US"/>
        </a:p>
      </dgm:t>
    </dgm:pt>
    <dgm:pt modelId="{EB54F3BE-4DC9-46A1-BBA4-E702F1CE6D9A}" type="pres">
      <dgm:prSet presAssocID="{8ABFCA13-3A55-4D43-9D16-FCAD56229B21}" presName="root2" presStyleCnt="0"/>
      <dgm:spPr/>
    </dgm:pt>
    <dgm:pt modelId="{87CA4C25-8D2E-49A5-A735-8B2DF357D05E}" type="pres">
      <dgm:prSet presAssocID="{8ABFCA13-3A55-4D43-9D16-FCAD56229B21}" presName="LevelTwoTextNode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3D5388-1A5F-4893-B632-5D40FB409203}" type="pres">
      <dgm:prSet presAssocID="{8ABFCA13-3A55-4D43-9D16-FCAD56229B21}" presName="level3hierChild" presStyleCnt="0"/>
      <dgm:spPr/>
    </dgm:pt>
    <dgm:pt modelId="{4082B0E2-7558-489B-83B2-98123F460AE5}" type="pres">
      <dgm:prSet presAssocID="{BDC74374-6D16-4A05-A934-590324A01BAC}" presName="conn2-1" presStyleLbl="parChTrans1D4" presStyleIdx="5" presStyleCnt="8"/>
      <dgm:spPr/>
      <dgm:t>
        <a:bodyPr/>
        <a:lstStyle/>
        <a:p>
          <a:endParaRPr lang="en-US"/>
        </a:p>
      </dgm:t>
    </dgm:pt>
    <dgm:pt modelId="{0AE92809-3C83-406B-9864-2813F59B33C8}" type="pres">
      <dgm:prSet presAssocID="{BDC74374-6D16-4A05-A934-590324A01BAC}" presName="connTx" presStyleLbl="parChTrans1D4" presStyleIdx="5" presStyleCnt="8"/>
      <dgm:spPr/>
      <dgm:t>
        <a:bodyPr/>
        <a:lstStyle/>
        <a:p>
          <a:endParaRPr lang="en-US"/>
        </a:p>
      </dgm:t>
    </dgm:pt>
    <dgm:pt modelId="{D8B57A0E-567E-46A6-8EB6-27931799339E}" type="pres">
      <dgm:prSet presAssocID="{442028F9-3167-4EDE-973B-E8D3FB5E9E21}" presName="root2" presStyleCnt="0"/>
      <dgm:spPr/>
    </dgm:pt>
    <dgm:pt modelId="{67CA7C59-89A6-43B8-A330-1FB97989B033}" type="pres">
      <dgm:prSet presAssocID="{442028F9-3167-4EDE-973B-E8D3FB5E9E21}" presName="LevelTwoTextNode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59D0E5-5EE4-4DDD-B277-36AD522399CB}" type="pres">
      <dgm:prSet presAssocID="{442028F9-3167-4EDE-973B-E8D3FB5E9E21}" presName="level3hierChild" presStyleCnt="0"/>
      <dgm:spPr/>
    </dgm:pt>
    <dgm:pt modelId="{76E0CC0A-4C73-4295-9B90-2F90FF9CCF22}" type="pres">
      <dgm:prSet presAssocID="{301404A6-BB20-4B10-9433-43814A286439}" presName="conn2-1" presStyleLbl="parChTrans1D4" presStyleIdx="6" presStyleCnt="8"/>
      <dgm:spPr/>
      <dgm:t>
        <a:bodyPr/>
        <a:lstStyle/>
        <a:p>
          <a:endParaRPr lang="en-US"/>
        </a:p>
      </dgm:t>
    </dgm:pt>
    <dgm:pt modelId="{EC62EE6F-4719-4F0E-AEA9-0FF6ED20F2DA}" type="pres">
      <dgm:prSet presAssocID="{301404A6-BB20-4B10-9433-43814A286439}" presName="connTx" presStyleLbl="parChTrans1D4" presStyleIdx="6" presStyleCnt="8"/>
      <dgm:spPr/>
      <dgm:t>
        <a:bodyPr/>
        <a:lstStyle/>
        <a:p>
          <a:endParaRPr lang="en-US"/>
        </a:p>
      </dgm:t>
    </dgm:pt>
    <dgm:pt modelId="{C58DA7BA-F805-4954-896D-15AB390DDCE0}" type="pres">
      <dgm:prSet presAssocID="{66C6C767-1FDD-479A-B141-F2DC9A7E1101}" presName="root2" presStyleCnt="0"/>
      <dgm:spPr/>
    </dgm:pt>
    <dgm:pt modelId="{B7427546-CF15-417C-9421-F5E733D4A6AC}" type="pres">
      <dgm:prSet presAssocID="{66C6C767-1FDD-479A-B141-F2DC9A7E1101}" presName="LevelTwoTextNode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471290-A8F6-45A8-85BB-5ED0B8AF0D55}" type="pres">
      <dgm:prSet presAssocID="{66C6C767-1FDD-479A-B141-F2DC9A7E1101}" presName="level3hierChild" presStyleCnt="0"/>
      <dgm:spPr/>
    </dgm:pt>
    <dgm:pt modelId="{DFF6264F-6AE0-44AB-B3FA-45381C5D7529}" type="pres">
      <dgm:prSet presAssocID="{6A894051-1294-476F-8E4C-F51672B7EBDA}" presName="conn2-1" presStyleLbl="parChTrans1D4" presStyleIdx="7" presStyleCnt="8"/>
      <dgm:spPr/>
      <dgm:t>
        <a:bodyPr/>
        <a:lstStyle/>
        <a:p>
          <a:endParaRPr lang="en-US"/>
        </a:p>
      </dgm:t>
    </dgm:pt>
    <dgm:pt modelId="{3B7EF49C-EE19-4856-ACDC-22B7A6364897}" type="pres">
      <dgm:prSet presAssocID="{6A894051-1294-476F-8E4C-F51672B7EBDA}" presName="connTx" presStyleLbl="parChTrans1D4" presStyleIdx="7" presStyleCnt="8"/>
      <dgm:spPr/>
      <dgm:t>
        <a:bodyPr/>
        <a:lstStyle/>
        <a:p>
          <a:endParaRPr lang="en-US"/>
        </a:p>
      </dgm:t>
    </dgm:pt>
    <dgm:pt modelId="{3C082C42-A5CA-467D-BE73-8132BD3629E7}" type="pres">
      <dgm:prSet presAssocID="{A45D4151-4329-4D85-9930-85C880F7DDCD}" presName="root2" presStyleCnt="0"/>
      <dgm:spPr/>
    </dgm:pt>
    <dgm:pt modelId="{32B71ACF-392A-4323-A23B-A49C6887B31B}" type="pres">
      <dgm:prSet presAssocID="{A45D4151-4329-4D85-9930-85C880F7DDCD}" presName="LevelTwoTextNode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E237F6-2412-4960-901D-147E907D82B5}" type="pres">
      <dgm:prSet presAssocID="{A45D4151-4329-4D85-9930-85C880F7DDCD}" presName="level3hierChild" presStyleCnt="0"/>
      <dgm:spPr/>
    </dgm:pt>
  </dgm:ptLst>
  <dgm:cxnLst>
    <dgm:cxn modelId="{02E10EE3-84F5-401B-95BD-9E8EFE111161}" type="presOf" srcId="{BDC74374-6D16-4A05-A934-590324A01BAC}" destId="{0AE92809-3C83-406B-9864-2813F59B33C8}" srcOrd="1" destOrd="0" presId="urn:microsoft.com/office/officeart/2005/8/layout/hierarchy2"/>
    <dgm:cxn modelId="{019C8509-473A-4FD8-9C73-100A6813DB1A}" type="presOf" srcId="{6A894051-1294-476F-8E4C-F51672B7EBDA}" destId="{DFF6264F-6AE0-44AB-B3FA-45381C5D7529}" srcOrd="0" destOrd="0" presId="urn:microsoft.com/office/officeart/2005/8/layout/hierarchy2"/>
    <dgm:cxn modelId="{79F32A2E-C6CB-40EF-9EE5-E5CA9645803D}" type="presOf" srcId="{BDC74374-6D16-4A05-A934-590324A01BAC}" destId="{4082B0E2-7558-489B-83B2-98123F460AE5}" srcOrd="0" destOrd="0" presId="urn:microsoft.com/office/officeart/2005/8/layout/hierarchy2"/>
    <dgm:cxn modelId="{2C46392B-998F-411D-A899-B7762720ABA3}" srcId="{C60A12E3-CA21-4941-B062-79431DB3BD5C}" destId="{F9FADA29-BF5D-4C8F-9D81-90B50913A250}" srcOrd="0" destOrd="0" parTransId="{6AFB664B-C9FE-469D-AA90-81CA2113EA92}" sibTransId="{62A1423C-4C2A-4A89-B7FB-7DB4C25E4E98}"/>
    <dgm:cxn modelId="{35107574-4FBC-466E-A202-C15B1D2E6645}" type="presOf" srcId="{E9F4867E-CFF5-40AC-B772-AD6EDEA2A6F8}" destId="{D95CD5EC-353B-4E21-ABD3-7EADFAE948F7}" srcOrd="1" destOrd="0" presId="urn:microsoft.com/office/officeart/2005/8/layout/hierarchy2"/>
    <dgm:cxn modelId="{9210DA25-C597-49B2-BDAD-86A2F3B0210C}" type="presOf" srcId="{9FD31FB3-C4A2-48DF-BB1A-8DEF8DF49F9E}" destId="{C724E70B-E6A3-4FFD-A404-48889B1A2231}" srcOrd="0" destOrd="0" presId="urn:microsoft.com/office/officeart/2005/8/layout/hierarchy2"/>
    <dgm:cxn modelId="{6EB3737C-6C26-4837-B459-0B7F251D36C2}" type="presOf" srcId="{73C875B8-09FD-41E2-830F-6F1A535834FC}" destId="{91243342-C856-4D8E-A7C3-3D8EB9A92827}" srcOrd="0" destOrd="0" presId="urn:microsoft.com/office/officeart/2005/8/layout/hierarchy2"/>
    <dgm:cxn modelId="{3DA11BDD-25D2-405E-BDE1-DF732777E7B2}" srcId="{8357C22C-55F7-4E60-9431-2CDF06DE9D71}" destId="{F324ADEA-A1D8-4CC3-B5E4-AE198B113272}" srcOrd="0" destOrd="0" parTransId="{732598AB-8CD8-4870-8D3E-1B72F2BFD10F}" sibTransId="{8DB0336A-5BD3-4F5F-9F3B-85BC649B6836}"/>
    <dgm:cxn modelId="{EB655204-FF03-482E-B9FA-FCC4D21CA272}" type="presOf" srcId="{623D5A65-BB69-4322-B531-D9DFBB244DEB}" destId="{35929486-2281-4194-A3F5-7B46C3406B82}" srcOrd="1" destOrd="0" presId="urn:microsoft.com/office/officeart/2005/8/layout/hierarchy2"/>
    <dgm:cxn modelId="{8990431C-A0BC-4122-8B41-BCFB3D3FC90E}" type="presOf" srcId="{66C6C767-1FDD-479A-B141-F2DC9A7E1101}" destId="{B7427546-CF15-417C-9421-F5E733D4A6AC}" srcOrd="0" destOrd="0" presId="urn:microsoft.com/office/officeart/2005/8/layout/hierarchy2"/>
    <dgm:cxn modelId="{2ABFAE3D-5A9D-4D02-AB55-8F5095646371}" srcId="{442028F9-3167-4EDE-973B-E8D3FB5E9E21}" destId="{66C6C767-1FDD-479A-B141-F2DC9A7E1101}" srcOrd="0" destOrd="0" parTransId="{301404A6-BB20-4B10-9433-43814A286439}" sibTransId="{ABA706D8-DABF-47BE-9909-D1528449BE6F}"/>
    <dgm:cxn modelId="{B23C2F32-4A82-4C92-B070-3C39CD79D342}" type="presOf" srcId="{A45D4151-4329-4D85-9930-85C880F7DDCD}" destId="{32B71ACF-392A-4323-A23B-A49C6887B31B}" srcOrd="0" destOrd="0" presId="urn:microsoft.com/office/officeart/2005/8/layout/hierarchy2"/>
    <dgm:cxn modelId="{19F80031-FABF-4950-8AEA-2DA0C0F16749}" type="presOf" srcId="{732598AB-8CD8-4870-8D3E-1B72F2BFD10F}" destId="{49064B8D-2338-4418-B5D2-BCE05C58EBE2}" srcOrd="0" destOrd="0" presId="urn:microsoft.com/office/officeart/2005/8/layout/hierarchy2"/>
    <dgm:cxn modelId="{976BF26D-1794-4123-8587-FD551F3C1E95}" srcId="{8357C22C-55F7-4E60-9431-2CDF06DE9D71}" destId="{728B4990-EE2E-4A8D-AC48-C0B3A2A2E2BF}" srcOrd="1" destOrd="0" parTransId="{87729ABE-53AD-4ACB-B814-B4826AE750D2}" sibTransId="{43349184-A45A-42E3-AB8E-E99E77BCA7B9}"/>
    <dgm:cxn modelId="{FE8CBBC3-CDBF-4CD4-80C7-309DD699025C}" type="presOf" srcId="{F324ADEA-A1D8-4CC3-B5E4-AE198B113272}" destId="{33FDFA16-33D2-45CF-A5B1-561906B05AF8}" srcOrd="0" destOrd="0" presId="urn:microsoft.com/office/officeart/2005/8/layout/hierarchy2"/>
    <dgm:cxn modelId="{FF49BE6A-2442-4DA6-B61A-B769532A3786}" type="presOf" srcId="{301404A6-BB20-4B10-9433-43814A286439}" destId="{EC62EE6F-4719-4F0E-AEA9-0FF6ED20F2DA}" srcOrd="1" destOrd="0" presId="urn:microsoft.com/office/officeart/2005/8/layout/hierarchy2"/>
    <dgm:cxn modelId="{5EE4806A-549B-4157-A77F-6AE50ADE5109}" type="presOf" srcId="{6A894051-1294-476F-8E4C-F51672B7EBDA}" destId="{3B7EF49C-EE19-4856-ACDC-22B7A6364897}" srcOrd="1" destOrd="0" presId="urn:microsoft.com/office/officeart/2005/8/layout/hierarchy2"/>
    <dgm:cxn modelId="{0CEFCDA1-9563-4CEB-B5DB-C6C2BEB68C75}" type="presOf" srcId="{41F8D475-C8D7-45EF-9D73-9BEA1D917957}" destId="{47066E5D-BCF7-4442-B52E-FB6D7F7636DA}" srcOrd="0" destOrd="0" presId="urn:microsoft.com/office/officeart/2005/8/layout/hierarchy2"/>
    <dgm:cxn modelId="{FBB4CA59-BD85-4030-A938-AEBBC93D7857}" type="presOf" srcId="{C60A12E3-CA21-4941-B062-79431DB3BD5C}" destId="{D75854F4-332F-4143-B6AC-F602B92E9D3E}" srcOrd="0" destOrd="0" presId="urn:microsoft.com/office/officeart/2005/8/layout/hierarchy2"/>
    <dgm:cxn modelId="{15D3F5B0-7664-41BB-87F8-7B5D9EBE5042}" type="presOf" srcId="{27E42D9E-695B-4B52-8534-2898BC239CA5}" destId="{210950B0-B065-467C-AEA0-7DE8958CAB98}" srcOrd="0" destOrd="0" presId="urn:microsoft.com/office/officeart/2005/8/layout/hierarchy2"/>
    <dgm:cxn modelId="{201D4AB5-328B-49E5-835D-EED6CB0BD726}" srcId="{73C875B8-09FD-41E2-830F-6F1A535834FC}" destId="{8ABFCA13-3A55-4D43-9D16-FCAD56229B21}" srcOrd="0" destOrd="0" parTransId="{E9F4867E-CFF5-40AC-B772-AD6EDEA2A6F8}" sibTransId="{44FE3C05-1B38-40AA-A272-A3DB89476355}"/>
    <dgm:cxn modelId="{4D4A9C98-4994-43B5-A6DF-A2D6D6408197}" srcId="{F9FADA29-BF5D-4C8F-9D81-90B50913A250}" destId="{8357C22C-55F7-4E60-9431-2CDF06DE9D71}" srcOrd="0" destOrd="0" parTransId="{9FD31FB3-C4A2-48DF-BB1A-8DEF8DF49F9E}" sibTransId="{7AAF8F19-0321-4F7B-82C3-FF1F4108A793}"/>
    <dgm:cxn modelId="{14A29DD9-1696-4FBB-9EB7-431F4FB1C8A5}" type="presOf" srcId="{9FD31FB3-C4A2-48DF-BB1A-8DEF8DF49F9E}" destId="{7EA8CE85-DA91-40A1-8BC8-62742D7D9125}" srcOrd="1" destOrd="0" presId="urn:microsoft.com/office/officeart/2005/8/layout/hierarchy2"/>
    <dgm:cxn modelId="{210BC13B-E169-401F-963E-90296CF34763}" type="presOf" srcId="{27E42D9E-695B-4B52-8534-2898BC239CA5}" destId="{B2189AEE-4063-4A94-8084-2E012695AB0D}" srcOrd="1" destOrd="0" presId="urn:microsoft.com/office/officeart/2005/8/layout/hierarchy2"/>
    <dgm:cxn modelId="{A4F769C1-9524-4B9D-9C64-2CBD704ADB26}" srcId="{41F8D475-C8D7-45EF-9D73-9BEA1D917957}" destId="{442028F9-3167-4EDE-973B-E8D3FB5E9E21}" srcOrd="1" destOrd="0" parTransId="{BDC74374-6D16-4A05-A934-590324A01BAC}" sibTransId="{B5D7503D-18CE-4F80-8CED-438D947BC7CC}"/>
    <dgm:cxn modelId="{1C9C6379-58F5-417B-AED5-8BE460D56C28}" srcId="{E1E53369-8DD9-49EC-8AAD-4F7BC9253611}" destId="{C28E6A25-09E1-418E-896C-218418B21C31}" srcOrd="0" destOrd="0" parTransId="{03165520-1AAB-47ED-B97B-4936CA12207D}" sibTransId="{83225284-A906-4E5D-AD60-A456200636B3}"/>
    <dgm:cxn modelId="{68822BD3-7CA8-4422-A41C-569D5D9D1290}" type="presOf" srcId="{623D5A65-BB69-4322-B531-D9DFBB244DEB}" destId="{61FD4139-D108-42D4-849A-5BFF3181832F}" srcOrd="0" destOrd="0" presId="urn:microsoft.com/office/officeart/2005/8/layout/hierarchy2"/>
    <dgm:cxn modelId="{637168B3-20E1-492B-BBC9-6079A1003C53}" type="presOf" srcId="{6AFB664B-C9FE-469D-AA90-81CA2113EA92}" destId="{58ADAA41-2F91-445E-B02B-28AFBAB4489E}" srcOrd="1" destOrd="0" presId="urn:microsoft.com/office/officeart/2005/8/layout/hierarchy2"/>
    <dgm:cxn modelId="{B07F1304-B8B3-4BE1-9A8C-7278D8E5FBED}" type="presOf" srcId="{301404A6-BB20-4B10-9433-43814A286439}" destId="{76E0CC0A-4C73-4295-9B90-2F90FF9CCF22}" srcOrd="0" destOrd="0" presId="urn:microsoft.com/office/officeart/2005/8/layout/hierarchy2"/>
    <dgm:cxn modelId="{ADB8192C-8873-49A3-ACC1-BB9B9897C1E2}" type="presOf" srcId="{C28E6A25-09E1-418E-896C-218418B21C31}" destId="{74B74603-0928-47D5-B94C-93C8DB6D3A47}" srcOrd="0" destOrd="0" presId="urn:microsoft.com/office/officeart/2005/8/layout/hierarchy2"/>
    <dgm:cxn modelId="{49979AAC-58C8-4D67-AC45-1699A36E1709}" type="presOf" srcId="{8ABFCA13-3A55-4D43-9D16-FCAD56229B21}" destId="{87CA4C25-8D2E-49A5-A735-8B2DF357D05E}" srcOrd="0" destOrd="0" presId="urn:microsoft.com/office/officeart/2005/8/layout/hierarchy2"/>
    <dgm:cxn modelId="{1D4BBD9C-8DBD-43DE-8FF8-98B0F980500D}" srcId="{C28E6A25-09E1-418E-896C-218418B21C31}" destId="{C60A12E3-CA21-4941-B062-79431DB3BD5C}" srcOrd="0" destOrd="0" parTransId="{BC8460C2-D230-44B2-951A-E2E8AD51EE9D}" sibTransId="{822B7169-9BAA-4B08-86DB-9BA1C0B204B6}"/>
    <dgm:cxn modelId="{464DE22A-1EC4-47C1-8316-9D230C674E06}" type="presOf" srcId="{BC8460C2-D230-44B2-951A-E2E8AD51EE9D}" destId="{66FA0873-A3BF-44BC-BAEB-37F073C2DC2B}" srcOrd="0" destOrd="0" presId="urn:microsoft.com/office/officeart/2005/8/layout/hierarchy2"/>
    <dgm:cxn modelId="{912161C1-B378-4D93-8E33-569A86A0AC09}" type="presOf" srcId="{87729ABE-53AD-4ACB-B814-B4826AE750D2}" destId="{D9F76ACF-F57F-4581-91F4-084FC21B76D9}" srcOrd="1" destOrd="0" presId="urn:microsoft.com/office/officeart/2005/8/layout/hierarchy2"/>
    <dgm:cxn modelId="{6765B4A2-FE15-4E98-81C8-620C272A4B53}" type="presOf" srcId="{6AFB664B-C9FE-469D-AA90-81CA2113EA92}" destId="{0C23D967-0BCE-4E87-8FB7-496E6DA77EB9}" srcOrd="0" destOrd="0" presId="urn:microsoft.com/office/officeart/2005/8/layout/hierarchy2"/>
    <dgm:cxn modelId="{AA11014A-29DF-44D2-897D-CE92F26A003B}" type="presOf" srcId="{732598AB-8CD8-4870-8D3E-1B72F2BFD10F}" destId="{3AB67149-D370-497E-875B-52EEFB93CD38}" srcOrd="1" destOrd="0" presId="urn:microsoft.com/office/officeart/2005/8/layout/hierarchy2"/>
    <dgm:cxn modelId="{6A701FD1-E0CC-409C-AB64-6D243E785B95}" type="presOf" srcId="{728B4990-EE2E-4A8D-AC48-C0B3A2A2E2BF}" destId="{9FF1AA05-33EC-4DB5-92F5-A91E836EC1D4}" srcOrd="0" destOrd="0" presId="urn:microsoft.com/office/officeart/2005/8/layout/hierarchy2"/>
    <dgm:cxn modelId="{2AB4AC43-693B-4C10-9326-4398A6FC5058}" srcId="{C60A12E3-CA21-4941-B062-79431DB3BD5C}" destId="{41F8D475-C8D7-45EF-9D73-9BEA1D917957}" srcOrd="1" destOrd="0" parTransId="{27E42D9E-695B-4B52-8534-2898BC239CA5}" sibTransId="{A55F77FB-A112-4F75-B1B4-663D1245F2FB}"/>
    <dgm:cxn modelId="{4FB1FBAF-49D4-40AB-B714-CFBC5C8F7DB5}" srcId="{442028F9-3167-4EDE-973B-E8D3FB5E9E21}" destId="{A45D4151-4329-4D85-9930-85C880F7DDCD}" srcOrd="1" destOrd="0" parTransId="{6A894051-1294-476F-8E4C-F51672B7EBDA}" sibTransId="{5B89CE46-8608-4B92-BDAC-6F76C945B3BB}"/>
    <dgm:cxn modelId="{48648885-C829-4C45-BF4B-FD7467398F83}" type="presOf" srcId="{87729ABE-53AD-4ACB-B814-B4826AE750D2}" destId="{B42A6479-D9C0-4568-9437-48109E7F1CE5}" srcOrd="0" destOrd="0" presId="urn:microsoft.com/office/officeart/2005/8/layout/hierarchy2"/>
    <dgm:cxn modelId="{76149881-CF8E-4C30-BDF8-9AB3DB6FBC7B}" type="presOf" srcId="{8357C22C-55F7-4E60-9431-2CDF06DE9D71}" destId="{A8EAFE86-5E7F-46EB-A92C-8583508D46EC}" srcOrd="0" destOrd="0" presId="urn:microsoft.com/office/officeart/2005/8/layout/hierarchy2"/>
    <dgm:cxn modelId="{1D35AA67-B970-43AB-BA52-28149F462733}" type="presOf" srcId="{F9FADA29-BF5D-4C8F-9D81-90B50913A250}" destId="{91C96822-6519-4649-963F-3435ABBFAA25}" srcOrd="0" destOrd="0" presId="urn:microsoft.com/office/officeart/2005/8/layout/hierarchy2"/>
    <dgm:cxn modelId="{2D59757B-DF64-4106-8693-0CD612603842}" type="presOf" srcId="{442028F9-3167-4EDE-973B-E8D3FB5E9E21}" destId="{67CA7C59-89A6-43B8-A330-1FB97989B033}" srcOrd="0" destOrd="0" presId="urn:microsoft.com/office/officeart/2005/8/layout/hierarchy2"/>
    <dgm:cxn modelId="{C1F065AA-361C-4378-A557-4D03894C6BE1}" srcId="{41F8D475-C8D7-45EF-9D73-9BEA1D917957}" destId="{73C875B8-09FD-41E2-830F-6F1A535834FC}" srcOrd="0" destOrd="0" parTransId="{623D5A65-BB69-4322-B531-D9DFBB244DEB}" sibTransId="{0BB870E7-8685-4C38-B2C7-45919BEA57AF}"/>
    <dgm:cxn modelId="{508FB16C-4EA7-4AB4-A9C4-119C578B51F5}" type="presOf" srcId="{E9F4867E-CFF5-40AC-B772-AD6EDEA2A6F8}" destId="{22116F18-C22B-4180-9FD9-7079F8D15D28}" srcOrd="0" destOrd="0" presId="urn:microsoft.com/office/officeart/2005/8/layout/hierarchy2"/>
    <dgm:cxn modelId="{7A7F794C-8E4E-4B3D-95F9-0D4C0AE5D117}" type="presOf" srcId="{E1E53369-8DD9-49EC-8AAD-4F7BC9253611}" destId="{5C5313ED-2FD5-49D3-A187-CD8BD680B732}" srcOrd="0" destOrd="0" presId="urn:microsoft.com/office/officeart/2005/8/layout/hierarchy2"/>
    <dgm:cxn modelId="{A9F57E0F-0AEA-4B2E-A559-155140208672}" type="presOf" srcId="{BC8460C2-D230-44B2-951A-E2E8AD51EE9D}" destId="{7E2F3BD5-0F72-43EE-B704-3B6898ED989A}" srcOrd="1" destOrd="0" presId="urn:microsoft.com/office/officeart/2005/8/layout/hierarchy2"/>
    <dgm:cxn modelId="{9C03415C-48DF-4EDA-A285-C9AEA4FDE50B}" type="presParOf" srcId="{5C5313ED-2FD5-49D3-A187-CD8BD680B732}" destId="{4E1DF3AA-C6D1-447D-8474-42BBAFEA0A0A}" srcOrd="0" destOrd="0" presId="urn:microsoft.com/office/officeart/2005/8/layout/hierarchy2"/>
    <dgm:cxn modelId="{63B70C23-87E2-49E3-9754-E0B52BD70C90}" type="presParOf" srcId="{4E1DF3AA-C6D1-447D-8474-42BBAFEA0A0A}" destId="{74B74603-0928-47D5-B94C-93C8DB6D3A47}" srcOrd="0" destOrd="0" presId="urn:microsoft.com/office/officeart/2005/8/layout/hierarchy2"/>
    <dgm:cxn modelId="{5D152F04-E5EC-49FD-9801-DE3A7F44E406}" type="presParOf" srcId="{4E1DF3AA-C6D1-447D-8474-42BBAFEA0A0A}" destId="{F34E3024-C8AB-4336-84E7-4E547535B63A}" srcOrd="1" destOrd="0" presId="urn:microsoft.com/office/officeart/2005/8/layout/hierarchy2"/>
    <dgm:cxn modelId="{C2D0C7FE-E0EB-47D2-8766-9C89F5B246AF}" type="presParOf" srcId="{F34E3024-C8AB-4336-84E7-4E547535B63A}" destId="{66FA0873-A3BF-44BC-BAEB-37F073C2DC2B}" srcOrd="0" destOrd="0" presId="urn:microsoft.com/office/officeart/2005/8/layout/hierarchy2"/>
    <dgm:cxn modelId="{2FF4AF3C-3026-41B1-B20C-E3CB90E5EF03}" type="presParOf" srcId="{66FA0873-A3BF-44BC-BAEB-37F073C2DC2B}" destId="{7E2F3BD5-0F72-43EE-B704-3B6898ED989A}" srcOrd="0" destOrd="0" presId="urn:microsoft.com/office/officeart/2005/8/layout/hierarchy2"/>
    <dgm:cxn modelId="{A6F5A28D-5CD4-4DCC-9D05-CBBFFBC9FDD1}" type="presParOf" srcId="{F34E3024-C8AB-4336-84E7-4E547535B63A}" destId="{D5E3EEC6-8303-480D-8653-C528A7F0A6D1}" srcOrd="1" destOrd="0" presId="urn:microsoft.com/office/officeart/2005/8/layout/hierarchy2"/>
    <dgm:cxn modelId="{CB661083-050D-4F07-A995-DD240CCBC338}" type="presParOf" srcId="{D5E3EEC6-8303-480D-8653-C528A7F0A6D1}" destId="{D75854F4-332F-4143-B6AC-F602B92E9D3E}" srcOrd="0" destOrd="0" presId="urn:microsoft.com/office/officeart/2005/8/layout/hierarchy2"/>
    <dgm:cxn modelId="{222B4404-D7CB-44C6-889C-781CEA0D2FAC}" type="presParOf" srcId="{D5E3EEC6-8303-480D-8653-C528A7F0A6D1}" destId="{8C3ACE61-0FA7-44B9-984C-CBF965BC6227}" srcOrd="1" destOrd="0" presId="urn:microsoft.com/office/officeart/2005/8/layout/hierarchy2"/>
    <dgm:cxn modelId="{E445B286-BB60-4958-9EB1-8289ECC9906C}" type="presParOf" srcId="{8C3ACE61-0FA7-44B9-984C-CBF965BC6227}" destId="{0C23D967-0BCE-4E87-8FB7-496E6DA77EB9}" srcOrd="0" destOrd="0" presId="urn:microsoft.com/office/officeart/2005/8/layout/hierarchy2"/>
    <dgm:cxn modelId="{462DEDFA-F02A-416A-B6C1-9D8C9A2DB536}" type="presParOf" srcId="{0C23D967-0BCE-4E87-8FB7-496E6DA77EB9}" destId="{58ADAA41-2F91-445E-B02B-28AFBAB4489E}" srcOrd="0" destOrd="0" presId="urn:microsoft.com/office/officeart/2005/8/layout/hierarchy2"/>
    <dgm:cxn modelId="{D7BD9214-4CE1-4EF1-A27E-51DAAFCFC311}" type="presParOf" srcId="{8C3ACE61-0FA7-44B9-984C-CBF965BC6227}" destId="{87D6849B-822C-497D-BC63-95EF606C3786}" srcOrd="1" destOrd="0" presId="urn:microsoft.com/office/officeart/2005/8/layout/hierarchy2"/>
    <dgm:cxn modelId="{238C8862-BC11-40D6-B26B-51A2561A1BA4}" type="presParOf" srcId="{87D6849B-822C-497D-BC63-95EF606C3786}" destId="{91C96822-6519-4649-963F-3435ABBFAA25}" srcOrd="0" destOrd="0" presId="urn:microsoft.com/office/officeart/2005/8/layout/hierarchy2"/>
    <dgm:cxn modelId="{1466A5B1-AE1F-4CDE-B62D-83E99537A275}" type="presParOf" srcId="{87D6849B-822C-497D-BC63-95EF606C3786}" destId="{A74002B2-8CEC-40E5-8671-6CE5632F3435}" srcOrd="1" destOrd="0" presId="urn:microsoft.com/office/officeart/2005/8/layout/hierarchy2"/>
    <dgm:cxn modelId="{ECF8F423-55B8-4BA2-B294-6DC27E9BABED}" type="presParOf" srcId="{A74002B2-8CEC-40E5-8671-6CE5632F3435}" destId="{C724E70B-E6A3-4FFD-A404-48889B1A2231}" srcOrd="0" destOrd="0" presId="urn:microsoft.com/office/officeart/2005/8/layout/hierarchy2"/>
    <dgm:cxn modelId="{D58B2561-ED42-40AB-8F71-5B4B918414C1}" type="presParOf" srcId="{C724E70B-E6A3-4FFD-A404-48889B1A2231}" destId="{7EA8CE85-DA91-40A1-8BC8-62742D7D9125}" srcOrd="0" destOrd="0" presId="urn:microsoft.com/office/officeart/2005/8/layout/hierarchy2"/>
    <dgm:cxn modelId="{AC65292E-E386-48A9-8DB2-545C734EF04A}" type="presParOf" srcId="{A74002B2-8CEC-40E5-8671-6CE5632F3435}" destId="{C2B74952-868B-454F-A07D-92F83F657950}" srcOrd="1" destOrd="0" presId="urn:microsoft.com/office/officeart/2005/8/layout/hierarchy2"/>
    <dgm:cxn modelId="{56141E3D-E016-493A-AEB1-DDCF98733CE3}" type="presParOf" srcId="{C2B74952-868B-454F-A07D-92F83F657950}" destId="{A8EAFE86-5E7F-46EB-A92C-8583508D46EC}" srcOrd="0" destOrd="0" presId="urn:microsoft.com/office/officeart/2005/8/layout/hierarchy2"/>
    <dgm:cxn modelId="{19A6411F-AD84-4104-B1F0-4DF2AE308067}" type="presParOf" srcId="{C2B74952-868B-454F-A07D-92F83F657950}" destId="{9C6B53CD-6BC6-46E2-985A-E21E607BF40D}" srcOrd="1" destOrd="0" presId="urn:microsoft.com/office/officeart/2005/8/layout/hierarchy2"/>
    <dgm:cxn modelId="{0BFA1940-9486-4D83-BB7B-AD7A31F1EFAE}" type="presParOf" srcId="{9C6B53CD-6BC6-46E2-985A-E21E607BF40D}" destId="{49064B8D-2338-4418-B5D2-BCE05C58EBE2}" srcOrd="0" destOrd="0" presId="urn:microsoft.com/office/officeart/2005/8/layout/hierarchy2"/>
    <dgm:cxn modelId="{AF1E3C44-3734-4AE2-85C5-3D78E8D34BE6}" type="presParOf" srcId="{49064B8D-2338-4418-B5D2-BCE05C58EBE2}" destId="{3AB67149-D370-497E-875B-52EEFB93CD38}" srcOrd="0" destOrd="0" presId="urn:microsoft.com/office/officeart/2005/8/layout/hierarchy2"/>
    <dgm:cxn modelId="{19B45E73-1C01-43EB-8E0C-F85696F6C1EC}" type="presParOf" srcId="{9C6B53CD-6BC6-46E2-985A-E21E607BF40D}" destId="{6B9719E7-10A3-44B2-B615-4B0D3E6702AD}" srcOrd="1" destOrd="0" presId="urn:microsoft.com/office/officeart/2005/8/layout/hierarchy2"/>
    <dgm:cxn modelId="{39A3F498-4FEE-4806-8A6C-10D619C27F02}" type="presParOf" srcId="{6B9719E7-10A3-44B2-B615-4B0D3E6702AD}" destId="{33FDFA16-33D2-45CF-A5B1-561906B05AF8}" srcOrd="0" destOrd="0" presId="urn:microsoft.com/office/officeart/2005/8/layout/hierarchy2"/>
    <dgm:cxn modelId="{82CB41C0-9418-40D0-9D83-3F7C83E6132A}" type="presParOf" srcId="{6B9719E7-10A3-44B2-B615-4B0D3E6702AD}" destId="{EFFFDDCC-F4BB-465D-A33B-947B879818C8}" srcOrd="1" destOrd="0" presId="urn:microsoft.com/office/officeart/2005/8/layout/hierarchy2"/>
    <dgm:cxn modelId="{EA7100BD-AD66-4323-8162-086C2637C396}" type="presParOf" srcId="{9C6B53CD-6BC6-46E2-985A-E21E607BF40D}" destId="{B42A6479-D9C0-4568-9437-48109E7F1CE5}" srcOrd="2" destOrd="0" presId="urn:microsoft.com/office/officeart/2005/8/layout/hierarchy2"/>
    <dgm:cxn modelId="{3CC390D5-460B-4386-9EC4-2F52E01B423D}" type="presParOf" srcId="{B42A6479-D9C0-4568-9437-48109E7F1CE5}" destId="{D9F76ACF-F57F-4581-91F4-084FC21B76D9}" srcOrd="0" destOrd="0" presId="urn:microsoft.com/office/officeart/2005/8/layout/hierarchy2"/>
    <dgm:cxn modelId="{EE355018-DABB-42A2-A6D6-6D3CB3B52D84}" type="presParOf" srcId="{9C6B53CD-6BC6-46E2-985A-E21E607BF40D}" destId="{6F7A0BCD-EA40-4A8A-B280-632514A09749}" srcOrd="3" destOrd="0" presId="urn:microsoft.com/office/officeart/2005/8/layout/hierarchy2"/>
    <dgm:cxn modelId="{E3CA13F7-B27F-47FE-855F-80F63109EF20}" type="presParOf" srcId="{6F7A0BCD-EA40-4A8A-B280-632514A09749}" destId="{9FF1AA05-33EC-4DB5-92F5-A91E836EC1D4}" srcOrd="0" destOrd="0" presId="urn:microsoft.com/office/officeart/2005/8/layout/hierarchy2"/>
    <dgm:cxn modelId="{0C16EA4D-461B-4BCE-8B28-B437C3720329}" type="presParOf" srcId="{6F7A0BCD-EA40-4A8A-B280-632514A09749}" destId="{0666CF6E-4C30-4C03-A057-B49AAF304829}" srcOrd="1" destOrd="0" presId="urn:microsoft.com/office/officeart/2005/8/layout/hierarchy2"/>
    <dgm:cxn modelId="{0B1C109F-850A-4446-A58B-2B659C3DE964}" type="presParOf" srcId="{8C3ACE61-0FA7-44B9-984C-CBF965BC6227}" destId="{210950B0-B065-467C-AEA0-7DE8958CAB98}" srcOrd="2" destOrd="0" presId="urn:microsoft.com/office/officeart/2005/8/layout/hierarchy2"/>
    <dgm:cxn modelId="{BDE2F447-960F-431E-B624-585FB38AD5CD}" type="presParOf" srcId="{210950B0-B065-467C-AEA0-7DE8958CAB98}" destId="{B2189AEE-4063-4A94-8084-2E012695AB0D}" srcOrd="0" destOrd="0" presId="urn:microsoft.com/office/officeart/2005/8/layout/hierarchy2"/>
    <dgm:cxn modelId="{065CBBCD-8ED9-434D-AFDE-CD73C7A03DAE}" type="presParOf" srcId="{8C3ACE61-0FA7-44B9-984C-CBF965BC6227}" destId="{E87E1A52-1645-4DE8-B715-08C73537EE2E}" srcOrd="3" destOrd="0" presId="urn:microsoft.com/office/officeart/2005/8/layout/hierarchy2"/>
    <dgm:cxn modelId="{2063571F-B06C-4525-9F53-8B57E4CFB0F9}" type="presParOf" srcId="{E87E1A52-1645-4DE8-B715-08C73537EE2E}" destId="{47066E5D-BCF7-4442-B52E-FB6D7F7636DA}" srcOrd="0" destOrd="0" presId="urn:microsoft.com/office/officeart/2005/8/layout/hierarchy2"/>
    <dgm:cxn modelId="{F1F72480-0978-472E-A045-9F26D02DC9FB}" type="presParOf" srcId="{E87E1A52-1645-4DE8-B715-08C73537EE2E}" destId="{48523B9C-4196-4837-B31E-0E78B6075E37}" srcOrd="1" destOrd="0" presId="urn:microsoft.com/office/officeart/2005/8/layout/hierarchy2"/>
    <dgm:cxn modelId="{FA27684A-808F-495B-8721-C03BD476EB77}" type="presParOf" srcId="{48523B9C-4196-4837-B31E-0E78B6075E37}" destId="{61FD4139-D108-42D4-849A-5BFF3181832F}" srcOrd="0" destOrd="0" presId="urn:microsoft.com/office/officeart/2005/8/layout/hierarchy2"/>
    <dgm:cxn modelId="{EF082701-E278-4037-B3AC-6B52745BF96D}" type="presParOf" srcId="{61FD4139-D108-42D4-849A-5BFF3181832F}" destId="{35929486-2281-4194-A3F5-7B46C3406B82}" srcOrd="0" destOrd="0" presId="urn:microsoft.com/office/officeart/2005/8/layout/hierarchy2"/>
    <dgm:cxn modelId="{A3763F0F-9A4B-4ABB-B16C-A7BBC2660A10}" type="presParOf" srcId="{48523B9C-4196-4837-B31E-0E78B6075E37}" destId="{AB2B6EA1-5C2E-42F3-95C0-977FAD65A206}" srcOrd="1" destOrd="0" presId="urn:microsoft.com/office/officeart/2005/8/layout/hierarchy2"/>
    <dgm:cxn modelId="{3BACC5B3-D052-48E6-A1A6-0FA386787DD1}" type="presParOf" srcId="{AB2B6EA1-5C2E-42F3-95C0-977FAD65A206}" destId="{91243342-C856-4D8E-A7C3-3D8EB9A92827}" srcOrd="0" destOrd="0" presId="urn:microsoft.com/office/officeart/2005/8/layout/hierarchy2"/>
    <dgm:cxn modelId="{B4A89642-471A-484C-9792-DD6B694423C8}" type="presParOf" srcId="{AB2B6EA1-5C2E-42F3-95C0-977FAD65A206}" destId="{4BEC18BD-EE89-40AC-B8B5-E906F415B731}" srcOrd="1" destOrd="0" presId="urn:microsoft.com/office/officeart/2005/8/layout/hierarchy2"/>
    <dgm:cxn modelId="{20253AFD-3E9A-4716-8EC6-C4D921BC76C6}" type="presParOf" srcId="{4BEC18BD-EE89-40AC-B8B5-E906F415B731}" destId="{22116F18-C22B-4180-9FD9-7079F8D15D28}" srcOrd="0" destOrd="0" presId="urn:microsoft.com/office/officeart/2005/8/layout/hierarchy2"/>
    <dgm:cxn modelId="{4E3B9094-8BD8-44AF-9E87-E823FB53E4A7}" type="presParOf" srcId="{22116F18-C22B-4180-9FD9-7079F8D15D28}" destId="{D95CD5EC-353B-4E21-ABD3-7EADFAE948F7}" srcOrd="0" destOrd="0" presId="urn:microsoft.com/office/officeart/2005/8/layout/hierarchy2"/>
    <dgm:cxn modelId="{384F3ACC-E4A1-45E7-972D-9FE560BB96E5}" type="presParOf" srcId="{4BEC18BD-EE89-40AC-B8B5-E906F415B731}" destId="{EB54F3BE-4DC9-46A1-BBA4-E702F1CE6D9A}" srcOrd="1" destOrd="0" presId="urn:microsoft.com/office/officeart/2005/8/layout/hierarchy2"/>
    <dgm:cxn modelId="{6EDBA619-A4B4-4D9D-AB35-EBB039415AD1}" type="presParOf" srcId="{EB54F3BE-4DC9-46A1-BBA4-E702F1CE6D9A}" destId="{87CA4C25-8D2E-49A5-A735-8B2DF357D05E}" srcOrd="0" destOrd="0" presId="urn:microsoft.com/office/officeart/2005/8/layout/hierarchy2"/>
    <dgm:cxn modelId="{A2A84B89-AA55-4938-932E-46661BB71391}" type="presParOf" srcId="{EB54F3BE-4DC9-46A1-BBA4-E702F1CE6D9A}" destId="{273D5388-1A5F-4893-B632-5D40FB409203}" srcOrd="1" destOrd="0" presId="urn:microsoft.com/office/officeart/2005/8/layout/hierarchy2"/>
    <dgm:cxn modelId="{3D539913-1B11-4883-B939-8C240ED37803}" type="presParOf" srcId="{48523B9C-4196-4837-B31E-0E78B6075E37}" destId="{4082B0E2-7558-489B-83B2-98123F460AE5}" srcOrd="2" destOrd="0" presId="urn:microsoft.com/office/officeart/2005/8/layout/hierarchy2"/>
    <dgm:cxn modelId="{0DE5A652-E356-4998-86AD-E5BEE971FBB2}" type="presParOf" srcId="{4082B0E2-7558-489B-83B2-98123F460AE5}" destId="{0AE92809-3C83-406B-9864-2813F59B33C8}" srcOrd="0" destOrd="0" presId="urn:microsoft.com/office/officeart/2005/8/layout/hierarchy2"/>
    <dgm:cxn modelId="{A2341B8F-F724-4EBC-9E0F-A906FDAA0BDB}" type="presParOf" srcId="{48523B9C-4196-4837-B31E-0E78B6075E37}" destId="{D8B57A0E-567E-46A6-8EB6-27931799339E}" srcOrd="3" destOrd="0" presId="urn:microsoft.com/office/officeart/2005/8/layout/hierarchy2"/>
    <dgm:cxn modelId="{05BFF15F-DB67-4D33-9F07-52FE400ED936}" type="presParOf" srcId="{D8B57A0E-567E-46A6-8EB6-27931799339E}" destId="{67CA7C59-89A6-43B8-A330-1FB97989B033}" srcOrd="0" destOrd="0" presId="urn:microsoft.com/office/officeart/2005/8/layout/hierarchy2"/>
    <dgm:cxn modelId="{297DDDAE-F92D-4E71-8151-43DBC9A80EBA}" type="presParOf" srcId="{D8B57A0E-567E-46A6-8EB6-27931799339E}" destId="{4B59D0E5-5EE4-4DDD-B277-36AD522399CB}" srcOrd="1" destOrd="0" presId="urn:microsoft.com/office/officeart/2005/8/layout/hierarchy2"/>
    <dgm:cxn modelId="{4E0CCFDB-813B-4DD3-AAFF-648435103032}" type="presParOf" srcId="{4B59D0E5-5EE4-4DDD-B277-36AD522399CB}" destId="{76E0CC0A-4C73-4295-9B90-2F90FF9CCF22}" srcOrd="0" destOrd="0" presId="urn:microsoft.com/office/officeart/2005/8/layout/hierarchy2"/>
    <dgm:cxn modelId="{56230B99-289A-4238-A35D-4DB5FF3251DF}" type="presParOf" srcId="{76E0CC0A-4C73-4295-9B90-2F90FF9CCF22}" destId="{EC62EE6F-4719-4F0E-AEA9-0FF6ED20F2DA}" srcOrd="0" destOrd="0" presId="urn:microsoft.com/office/officeart/2005/8/layout/hierarchy2"/>
    <dgm:cxn modelId="{FEDE7E42-D372-4CC1-92C1-2290EAC033DD}" type="presParOf" srcId="{4B59D0E5-5EE4-4DDD-B277-36AD522399CB}" destId="{C58DA7BA-F805-4954-896D-15AB390DDCE0}" srcOrd="1" destOrd="0" presId="urn:microsoft.com/office/officeart/2005/8/layout/hierarchy2"/>
    <dgm:cxn modelId="{E14BB4E3-9994-4AC6-8AE4-F59CC1F4A529}" type="presParOf" srcId="{C58DA7BA-F805-4954-896D-15AB390DDCE0}" destId="{B7427546-CF15-417C-9421-F5E733D4A6AC}" srcOrd="0" destOrd="0" presId="urn:microsoft.com/office/officeart/2005/8/layout/hierarchy2"/>
    <dgm:cxn modelId="{E22E825C-919A-4037-AAFB-02F861318465}" type="presParOf" srcId="{C58DA7BA-F805-4954-896D-15AB390DDCE0}" destId="{8A471290-A8F6-45A8-85BB-5ED0B8AF0D55}" srcOrd="1" destOrd="0" presId="urn:microsoft.com/office/officeart/2005/8/layout/hierarchy2"/>
    <dgm:cxn modelId="{B68DE36F-426C-4A5E-8F82-050897560EB9}" type="presParOf" srcId="{4B59D0E5-5EE4-4DDD-B277-36AD522399CB}" destId="{DFF6264F-6AE0-44AB-B3FA-45381C5D7529}" srcOrd="2" destOrd="0" presId="urn:microsoft.com/office/officeart/2005/8/layout/hierarchy2"/>
    <dgm:cxn modelId="{C5AD5A4F-1818-4FB5-95DF-3E37F897B17F}" type="presParOf" srcId="{DFF6264F-6AE0-44AB-B3FA-45381C5D7529}" destId="{3B7EF49C-EE19-4856-ACDC-22B7A6364897}" srcOrd="0" destOrd="0" presId="urn:microsoft.com/office/officeart/2005/8/layout/hierarchy2"/>
    <dgm:cxn modelId="{81BD19E1-AF99-48E0-939D-127520B8490E}" type="presParOf" srcId="{4B59D0E5-5EE4-4DDD-B277-36AD522399CB}" destId="{3C082C42-A5CA-467D-BE73-8132BD3629E7}" srcOrd="3" destOrd="0" presId="urn:microsoft.com/office/officeart/2005/8/layout/hierarchy2"/>
    <dgm:cxn modelId="{E9A90633-69F0-4ADE-89AA-725F8445945C}" type="presParOf" srcId="{3C082C42-A5CA-467D-BE73-8132BD3629E7}" destId="{32B71ACF-392A-4323-A23B-A49C6887B31B}" srcOrd="0" destOrd="0" presId="urn:microsoft.com/office/officeart/2005/8/layout/hierarchy2"/>
    <dgm:cxn modelId="{60B336B3-3926-42F7-868C-D0F609F9581A}" type="presParOf" srcId="{3C082C42-A5CA-467D-BE73-8132BD3629E7}" destId="{BAE237F6-2412-4960-901D-147E907D82B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E53369-8DD9-49EC-8AAD-4F7BC925361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8E6A25-09E1-418E-896C-218418B21C31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Command</a:t>
          </a:r>
        </a:p>
      </dgm:t>
    </dgm:pt>
    <dgm:pt modelId="{03165520-1AAB-47ED-B97B-4936CA12207D}" type="parTrans" cxnId="{1C9C6379-58F5-417B-AED5-8BE460D56C28}">
      <dgm:prSet/>
      <dgm:spPr/>
      <dgm:t>
        <a:bodyPr/>
        <a:lstStyle/>
        <a:p>
          <a:endParaRPr lang="en-US"/>
        </a:p>
      </dgm:t>
    </dgm:pt>
    <dgm:pt modelId="{83225284-A906-4E5D-AD60-A456200636B3}" type="sibTrans" cxnId="{1C9C6379-58F5-417B-AED5-8BE460D56C28}">
      <dgm:prSet/>
      <dgm:spPr/>
      <dgm:t>
        <a:bodyPr/>
        <a:lstStyle/>
        <a:p>
          <a:endParaRPr lang="en-US"/>
        </a:p>
      </dgm:t>
    </dgm:pt>
    <dgm:pt modelId="{F9FADA29-BF5D-4C8F-9D81-90B50913A250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Aggregate Root</a:t>
          </a:r>
        </a:p>
      </dgm:t>
    </dgm:pt>
    <dgm:pt modelId="{6AFB664B-C9FE-469D-AA90-81CA2113EA92}" type="parTrans" cxnId="{2C46392B-998F-411D-A899-B7762720ABA3}">
      <dgm:prSet/>
      <dgm:spPr>
        <a:ln>
          <a:solidFill>
            <a:srgbClr val="FFC000"/>
          </a:solidFill>
          <a:tailEnd type="triangle" w="lg" len="lg"/>
        </a:ln>
      </dgm:spPr>
      <dgm:t>
        <a:bodyPr/>
        <a:lstStyle/>
        <a:p>
          <a:endParaRPr lang="en-US"/>
        </a:p>
      </dgm:t>
    </dgm:pt>
    <dgm:pt modelId="{62A1423C-4C2A-4A89-B7FB-7DB4C25E4E98}" type="sibTrans" cxnId="{2C46392B-998F-411D-A899-B7762720ABA3}">
      <dgm:prSet/>
      <dgm:spPr/>
      <dgm:t>
        <a:bodyPr/>
        <a:lstStyle/>
        <a:p>
          <a:endParaRPr lang="en-US"/>
        </a:p>
      </dgm:t>
    </dgm:pt>
    <dgm:pt modelId="{73C875B8-09FD-41E2-830F-6F1A535834FC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Event</a:t>
          </a:r>
        </a:p>
      </dgm:t>
    </dgm:pt>
    <dgm:pt modelId="{623D5A65-BB69-4322-B531-D9DFBB244DEB}" type="parTrans" cxnId="{C1F065AA-361C-4378-A557-4D03894C6BE1}">
      <dgm:prSet/>
      <dgm:spPr>
        <a:ln>
          <a:solidFill>
            <a:srgbClr val="FFC000"/>
          </a:solidFill>
          <a:headEnd type="none" w="med" len="med"/>
          <a:tailEnd type="triangle" w="lg" len="lg"/>
        </a:ln>
      </dgm:spPr>
      <dgm:t>
        <a:bodyPr/>
        <a:lstStyle/>
        <a:p>
          <a:endParaRPr lang="en-US"/>
        </a:p>
      </dgm:t>
    </dgm:pt>
    <dgm:pt modelId="{0BB870E7-8685-4C38-B2C7-45919BEA57AF}" type="sibTrans" cxnId="{C1F065AA-361C-4378-A557-4D03894C6BE1}">
      <dgm:prSet/>
      <dgm:spPr/>
      <dgm:t>
        <a:bodyPr/>
        <a:lstStyle/>
        <a:p>
          <a:endParaRPr lang="en-US"/>
        </a:p>
      </dgm:t>
    </dgm:pt>
    <dgm:pt modelId="{442028F9-3167-4EDE-973B-E8D3FB5E9E21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Event</a:t>
          </a:r>
        </a:p>
      </dgm:t>
    </dgm:pt>
    <dgm:pt modelId="{BDC74374-6D16-4A05-A934-590324A01BAC}" type="parTrans" cxnId="{A4F769C1-9524-4B9D-9C64-2CBD704ADB26}">
      <dgm:prSet/>
      <dgm:spPr>
        <a:ln>
          <a:solidFill>
            <a:srgbClr val="FFC000"/>
          </a:solidFill>
          <a:headEnd type="none" w="med" len="med"/>
          <a:tailEnd type="triangle" w="lg" len="lg"/>
        </a:ln>
      </dgm:spPr>
      <dgm:t>
        <a:bodyPr/>
        <a:lstStyle/>
        <a:p>
          <a:endParaRPr lang="en-US"/>
        </a:p>
      </dgm:t>
    </dgm:pt>
    <dgm:pt modelId="{B5D7503D-18CE-4F80-8CED-438D947BC7CC}" type="sibTrans" cxnId="{A4F769C1-9524-4B9D-9C64-2CBD704ADB26}">
      <dgm:prSet/>
      <dgm:spPr/>
      <dgm:t>
        <a:bodyPr/>
        <a:lstStyle/>
        <a:p>
          <a:endParaRPr lang="en-US"/>
        </a:p>
      </dgm:t>
    </dgm:pt>
    <dgm:pt modelId="{C60A12E3-CA21-4941-B062-79431DB3BD5C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Command Handler</a:t>
          </a:r>
        </a:p>
      </dgm:t>
    </dgm:pt>
    <dgm:pt modelId="{BC8460C2-D230-44B2-951A-E2E8AD51EE9D}" type="parTrans" cxnId="{1D4BBD9C-8DBD-43DE-8FF8-98B0F980500D}">
      <dgm:prSet/>
      <dgm:spPr>
        <a:ln>
          <a:solidFill>
            <a:srgbClr val="FFC000"/>
          </a:solidFill>
          <a:headEnd type="none" w="med" len="med"/>
          <a:tailEnd type="triangle" w="lg" len="lg"/>
        </a:ln>
      </dgm:spPr>
      <dgm:t>
        <a:bodyPr/>
        <a:lstStyle/>
        <a:p>
          <a:endParaRPr lang="en-US"/>
        </a:p>
      </dgm:t>
    </dgm:pt>
    <dgm:pt modelId="{822B7169-9BAA-4B08-86DB-9BA1C0B204B6}" type="sibTrans" cxnId="{1D4BBD9C-8DBD-43DE-8FF8-98B0F980500D}">
      <dgm:prSet/>
      <dgm:spPr/>
      <dgm:t>
        <a:bodyPr/>
        <a:lstStyle/>
        <a:p>
          <a:endParaRPr lang="en-US"/>
        </a:p>
      </dgm:t>
    </dgm:pt>
    <dgm:pt modelId="{41F8D475-C8D7-45EF-9D73-9BEA1D917957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Aggregate Root</a:t>
          </a:r>
        </a:p>
      </dgm:t>
    </dgm:pt>
    <dgm:pt modelId="{27E42D9E-695B-4B52-8534-2898BC239CA5}" type="parTrans" cxnId="{2AB4AC43-693B-4C10-9326-4398A6FC5058}">
      <dgm:prSet/>
      <dgm:spPr>
        <a:ln>
          <a:solidFill>
            <a:srgbClr val="FFC000"/>
          </a:solidFill>
          <a:tailEnd type="triangle" w="lg" len="lg"/>
        </a:ln>
      </dgm:spPr>
      <dgm:t>
        <a:bodyPr/>
        <a:lstStyle/>
        <a:p>
          <a:endParaRPr lang="en-US"/>
        </a:p>
      </dgm:t>
    </dgm:pt>
    <dgm:pt modelId="{A55F77FB-A112-4F75-B1B4-663D1245F2FB}" type="sibTrans" cxnId="{2AB4AC43-693B-4C10-9326-4398A6FC5058}">
      <dgm:prSet/>
      <dgm:spPr/>
      <dgm:t>
        <a:bodyPr/>
        <a:lstStyle/>
        <a:p>
          <a:endParaRPr lang="en-US"/>
        </a:p>
      </dgm:t>
    </dgm:pt>
    <dgm:pt modelId="{8357C22C-55F7-4E60-9431-2CDF06DE9D71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Event</a:t>
          </a:r>
        </a:p>
      </dgm:t>
    </dgm:pt>
    <dgm:pt modelId="{9FD31FB3-C4A2-48DF-BB1A-8DEF8DF49F9E}" type="parTrans" cxnId="{4D4A9C98-4994-43B5-A6DF-A2D6D6408197}">
      <dgm:prSet/>
      <dgm:spPr>
        <a:ln>
          <a:solidFill>
            <a:srgbClr val="FFC000"/>
          </a:solidFill>
          <a:tailEnd type="triangle" w="lg" len="lg"/>
        </a:ln>
      </dgm:spPr>
      <dgm:t>
        <a:bodyPr/>
        <a:lstStyle/>
        <a:p>
          <a:endParaRPr lang="en-US"/>
        </a:p>
      </dgm:t>
    </dgm:pt>
    <dgm:pt modelId="{7AAF8F19-0321-4F7B-82C3-FF1F4108A793}" type="sibTrans" cxnId="{4D4A9C98-4994-43B5-A6DF-A2D6D6408197}">
      <dgm:prSet/>
      <dgm:spPr/>
      <dgm:t>
        <a:bodyPr/>
        <a:lstStyle/>
        <a:p>
          <a:endParaRPr lang="en-US"/>
        </a:p>
      </dgm:t>
    </dgm:pt>
    <dgm:pt modelId="{F324ADEA-A1D8-4CC3-B5E4-AE198B113272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Event Handler</a:t>
          </a:r>
        </a:p>
      </dgm:t>
    </dgm:pt>
    <dgm:pt modelId="{732598AB-8CD8-4870-8D3E-1B72F2BFD10F}" type="parTrans" cxnId="{3DA11BDD-25D2-405E-BDE1-DF732777E7B2}">
      <dgm:prSet/>
      <dgm:spPr>
        <a:ln>
          <a:solidFill>
            <a:srgbClr val="FFC000"/>
          </a:solidFill>
          <a:tailEnd type="triangle" w="lg" len="lg"/>
        </a:ln>
      </dgm:spPr>
      <dgm:t>
        <a:bodyPr/>
        <a:lstStyle/>
        <a:p>
          <a:endParaRPr lang="en-US"/>
        </a:p>
      </dgm:t>
    </dgm:pt>
    <dgm:pt modelId="{8DB0336A-5BD3-4F5F-9F3B-85BC649B6836}" type="sibTrans" cxnId="{3DA11BDD-25D2-405E-BDE1-DF732777E7B2}">
      <dgm:prSet/>
      <dgm:spPr/>
      <dgm:t>
        <a:bodyPr/>
        <a:lstStyle/>
        <a:p>
          <a:endParaRPr lang="en-US"/>
        </a:p>
      </dgm:t>
    </dgm:pt>
    <dgm:pt modelId="{728B4990-EE2E-4A8D-AC48-C0B3A2A2E2BF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Event Handler</a:t>
          </a:r>
        </a:p>
      </dgm:t>
    </dgm:pt>
    <dgm:pt modelId="{87729ABE-53AD-4ACB-B814-B4826AE750D2}" type="parTrans" cxnId="{976BF26D-1794-4123-8587-FD551F3C1E95}">
      <dgm:prSet/>
      <dgm:spPr>
        <a:ln>
          <a:solidFill>
            <a:srgbClr val="FFC000"/>
          </a:solidFill>
          <a:tailEnd type="triangle" w="lg" len="lg"/>
        </a:ln>
      </dgm:spPr>
      <dgm:t>
        <a:bodyPr/>
        <a:lstStyle/>
        <a:p>
          <a:endParaRPr lang="en-US"/>
        </a:p>
      </dgm:t>
    </dgm:pt>
    <dgm:pt modelId="{43349184-A45A-42E3-AB8E-E99E77BCA7B9}" type="sibTrans" cxnId="{976BF26D-1794-4123-8587-FD551F3C1E95}">
      <dgm:prSet/>
      <dgm:spPr/>
      <dgm:t>
        <a:bodyPr/>
        <a:lstStyle/>
        <a:p>
          <a:endParaRPr lang="en-US"/>
        </a:p>
      </dgm:t>
    </dgm:pt>
    <dgm:pt modelId="{8ABFCA13-3A55-4D43-9D16-FCAD56229B21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Event Handler</a:t>
          </a:r>
        </a:p>
      </dgm:t>
    </dgm:pt>
    <dgm:pt modelId="{E9F4867E-CFF5-40AC-B772-AD6EDEA2A6F8}" type="parTrans" cxnId="{201D4AB5-328B-49E5-835D-EED6CB0BD726}">
      <dgm:prSet/>
      <dgm:spPr>
        <a:ln>
          <a:solidFill>
            <a:srgbClr val="FFC000"/>
          </a:solidFill>
          <a:tailEnd type="triangle" w="lg" len="lg"/>
        </a:ln>
      </dgm:spPr>
      <dgm:t>
        <a:bodyPr/>
        <a:lstStyle/>
        <a:p>
          <a:endParaRPr lang="en-US"/>
        </a:p>
      </dgm:t>
    </dgm:pt>
    <dgm:pt modelId="{44FE3C05-1B38-40AA-A272-A3DB89476355}" type="sibTrans" cxnId="{201D4AB5-328B-49E5-835D-EED6CB0BD726}">
      <dgm:prSet/>
      <dgm:spPr/>
      <dgm:t>
        <a:bodyPr/>
        <a:lstStyle/>
        <a:p>
          <a:endParaRPr lang="en-US"/>
        </a:p>
      </dgm:t>
    </dgm:pt>
    <dgm:pt modelId="{66C6C767-1FDD-479A-B141-F2DC9A7E1101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Event Handler</a:t>
          </a:r>
        </a:p>
      </dgm:t>
    </dgm:pt>
    <dgm:pt modelId="{301404A6-BB20-4B10-9433-43814A286439}" type="parTrans" cxnId="{2ABFAE3D-5A9D-4D02-AB55-8F5095646371}">
      <dgm:prSet/>
      <dgm:spPr>
        <a:ln>
          <a:solidFill>
            <a:srgbClr val="FFC000"/>
          </a:solidFill>
          <a:tailEnd type="triangle" w="lg" len="lg"/>
        </a:ln>
      </dgm:spPr>
      <dgm:t>
        <a:bodyPr/>
        <a:lstStyle/>
        <a:p>
          <a:endParaRPr lang="en-US"/>
        </a:p>
      </dgm:t>
    </dgm:pt>
    <dgm:pt modelId="{ABA706D8-DABF-47BE-9909-D1528449BE6F}" type="sibTrans" cxnId="{2ABFAE3D-5A9D-4D02-AB55-8F5095646371}">
      <dgm:prSet/>
      <dgm:spPr/>
      <dgm:t>
        <a:bodyPr/>
        <a:lstStyle/>
        <a:p>
          <a:endParaRPr lang="en-US"/>
        </a:p>
      </dgm:t>
    </dgm:pt>
    <dgm:pt modelId="{A45D4151-4329-4D85-9930-85C880F7DDCD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Event Handler</a:t>
          </a:r>
        </a:p>
      </dgm:t>
    </dgm:pt>
    <dgm:pt modelId="{6A894051-1294-476F-8E4C-F51672B7EBDA}" type="parTrans" cxnId="{4FB1FBAF-49D4-40AB-B714-CFBC5C8F7DB5}">
      <dgm:prSet/>
      <dgm:spPr>
        <a:ln w="28575">
          <a:solidFill>
            <a:srgbClr val="FFC000"/>
          </a:solidFill>
          <a:tailEnd type="triangle" w="lg" len="lg"/>
        </a:ln>
      </dgm:spPr>
      <dgm:t>
        <a:bodyPr/>
        <a:lstStyle/>
        <a:p>
          <a:endParaRPr lang="en-US"/>
        </a:p>
      </dgm:t>
    </dgm:pt>
    <dgm:pt modelId="{5B89CE46-8608-4B92-BDAC-6F76C945B3BB}" type="sibTrans" cxnId="{4FB1FBAF-49D4-40AB-B714-CFBC5C8F7DB5}">
      <dgm:prSet/>
      <dgm:spPr/>
      <dgm:t>
        <a:bodyPr/>
        <a:lstStyle/>
        <a:p>
          <a:endParaRPr lang="en-US"/>
        </a:p>
      </dgm:t>
    </dgm:pt>
    <dgm:pt modelId="{5C5313ED-2FD5-49D3-A187-CD8BD680B732}" type="pres">
      <dgm:prSet presAssocID="{E1E53369-8DD9-49EC-8AAD-4F7BC925361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1DF3AA-C6D1-447D-8474-42BBAFEA0A0A}" type="pres">
      <dgm:prSet presAssocID="{C28E6A25-09E1-418E-896C-218418B21C31}" presName="root1" presStyleCnt="0"/>
      <dgm:spPr/>
    </dgm:pt>
    <dgm:pt modelId="{74B74603-0928-47D5-B94C-93C8DB6D3A47}" type="pres">
      <dgm:prSet presAssocID="{C28E6A25-09E1-418E-896C-218418B21C3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4E3024-C8AB-4336-84E7-4E547535B63A}" type="pres">
      <dgm:prSet presAssocID="{C28E6A25-09E1-418E-896C-218418B21C31}" presName="level2hierChild" presStyleCnt="0"/>
      <dgm:spPr/>
    </dgm:pt>
    <dgm:pt modelId="{66FA0873-A3BF-44BC-BAEB-37F073C2DC2B}" type="pres">
      <dgm:prSet presAssocID="{BC8460C2-D230-44B2-951A-E2E8AD51EE9D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7E2F3BD5-0F72-43EE-B704-3B6898ED989A}" type="pres">
      <dgm:prSet presAssocID="{BC8460C2-D230-44B2-951A-E2E8AD51EE9D}" presName="connTx" presStyleLbl="parChTrans1D2" presStyleIdx="0" presStyleCnt="1"/>
      <dgm:spPr/>
      <dgm:t>
        <a:bodyPr/>
        <a:lstStyle/>
        <a:p>
          <a:endParaRPr lang="en-US"/>
        </a:p>
      </dgm:t>
    </dgm:pt>
    <dgm:pt modelId="{D5E3EEC6-8303-480D-8653-C528A7F0A6D1}" type="pres">
      <dgm:prSet presAssocID="{C60A12E3-CA21-4941-B062-79431DB3BD5C}" presName="root2" presStyleCnt="0"/>
      <dgm:spPr/>
    </dgm:pt>
    <dgm:pt modelId="{D75854F4-332F-4143-B6AC-F602B92E9D3E}" type="pres">
      <dgm:prSet presAssocID="{C60A12E3-CA21-4941-B062-79431DB3BD5C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3ACE61-0FA7-44B9-984C-CBF965BC6227}" type="pres">
      <dgm:prSet presAssocID="{C60A12E3-CA21-4941-B062-79431DB3BD5C}" presName="level3hierChild" presStyleCnt="0"/>
      <dgm:spPr/>
    </dgm:pt>
    <dgm:pt modelId="{0C23D967-0BCE-4E87-8FB7-496E6DA77EB9}" type="pres">
      <dgm:prSet presAssocID="{6AFB664B-C9FE-469D-AA90-81CA2113EA92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58ADAA41-2F91-445E-B02B-28AFBAB4489E}" type="pres">
      <dgm:prSet presAssocID="{6AFB664B-C9FE-469D-AA90-81CA2113EA92}" presName="connTx" presStyleLbl="parChTrans1D3" presStyleIdx="0" presStyleCnt="2"/>
      <dgm:spPr/>
      <dgm:t>
        <a:bodyPr/>
        <a:lstStyle/>
        <a:p>
          <a:endParaRPr lang="en-US"/>
        </a:p>
      </dgm:t>
    </dgm:pt>
    <dgm:pt modelId="{87D6849B-822C-497D-BC63-95EF606C3786}" type="pres">
      <dgm:prSet presAssocID="{F9FADA29-BF5D-4C8F-9D81-90B50913A250}" presName="root2" presStyleCnt="0"/>
      <dgm:spPr/>
    </dgm:pt>
    <dgm:pt modelId="{91C96822-6519-4649-963F-3435ABBFAA25}" type="pres">
      <dgm:prSet presAssocID="{F9FADA29-BF5D-4C8F-9D81-90B50913A250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4002B2-8CEC-40E5-8671-6CE5632F3435}" type="pres">
      <dgm:prSet presAssocID="{F9FADA29-BF5D-4C8F-9D81-90B50913A250}" presName="level3hierChild" presStyleCnt="0"/>
      <dgm:spPr/>
    </dgm:pt>
    <dgm:pt modelId="{C724E70B-E6A3-4FFD-A404-48889B1A2231}" type="pres">
      <dgm:prSet presAssocID="{9FD31FB3-C4A2-48DF-BB1A-8DEF8DF49F9E}" presName="conn2-1" presStyleLbl="parChTrans1D4" presStyleIdx="0" presStyleCnt="8"/>
      <dgm:spPr/>
      <dgm:t>
        <a:bodyPr/>
        <a:lstStyle/>
        <a:p>
          <a:endParaRPr lang="en-US"/>
        </a:p>
      </dgm:t>
    </dgm:pt>
    <dgm:pt modelId="{7EA8CE85-DA91-40A1-8BC8-62742D7D9125}" type="pres">
      <dgm:prSet presAssocID="{9FD31FB3-C4A2-48DF-BB1A-8DEF8DF49F9E}" presName="connTx" presStyleLbl="parChTrans1D4" presStyleIdx="0" presStyleCnt="8"/>
      <dgm:spPr/>
      <dgm:t>
        <a:bodyPr/>
        <a:lstStyle/>
        <a:p>
          <a:endParaRPr lang="en-US"/>
        </a:p>
      </dgm:t>
    </dgm:pt>
    <dgm:pt modelId="{C2B74952-868B-454F-A07D-92F83F657950}" type="pres">
      <dgm:prSet presAssocID="{8357C22C-55F7-4E60-9431-2CDF06DE9D71}" presName="root2" presStyleCnt="0"/>
      <dgm:spPr/>
    </dgm:pt>
    <dgm:pt modelId="{A8EAFE86-5E7F-46EB-A92C-8583508D46EC}" type="pres">
      <dgm:prSet presAssocID="{8357C22C-55F7-4E60-9431-2CDF06DE9D71}" presName="LevelTwoTextNode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6B53CD-6BC6-46E2-985A-E21E607BF40D}" type="pres">
      <dgm:prSet presAssocID="{8357C22C-55F7-4E60-9431-2CDF06DE9D71}" presName="level3hierChild" presStyleCnt="0"/>
      <dgm:spPr/>
    </dgm:pt>
    <dgm:pt modelId="{49064B8D-2338-4418-B5D2-BCE05C58EBE2}" type="pres">
      <dgm:prSet presAssocID="{732598AB-8CD8-4870-8D3E-1B72F2BFD10F}" presName="conn2-1" presStyleLbl="parChTrans1D4" presStyleIdx="1" presStyleCnt="8"/>
      <dgm:spPr/>
      <dgm:t>
        <a:bodyPr/>
        <a:lstStyle/>
        <a:p>
          <a:endParaRPr lang="en-US"/>
        </a:p>
      </dgm:t>
    </dgm:pt>
    <dgm:pt modelId="{3AB67149-D370-497E-875B-52EEFB93CD38}" type="pres">
      <dgm:prSet presAssocID="{732598AB-8CD8-4870-8D3E-1B72F2BFD10F}" presName="connTx" presStyleLbl="parChTrans1D4" presStyleIdx="1" presStyleCnt="8"/>
      <dgm:spPr/>
      <dgm:t>
        <a:bodyPr/>
        <a:lstStyle/>
        <a:p>
          <a:endParaRPr lang="en-US"/>
        </a:p>
      </dgm:t>
    </dgm:pt>
    <dgm:pt modelId="{6B9719E7-10A3-44B2-B615-4B0D3E6702AD}" type="pres">
      <dgm:prSet presAssocID="{F324ADEA-A1D8-4CC3-B5E4-AE198B113272}" presName="root2" presStyleCnt="0"/>
      <dgm:spPr/>
    </dgm:pt>
    <dgm:pt modelId="{33FDFA16-33D2-45CF-A5B1-561906B05AF8}" type="pres">
      <dgm:prSet presAssocID="{F324ADEA-A1D8-4CC3-B5E4-AE198B113272}" presName="LevelTwoTextNode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FFDDCC-F4BB-465D-A33B-947B879818C8}" type="pres">
      <dgm:prSet presAssocID="{F324ADEA-A1D8-4CC3-B5E4-AE198B113272}" presName="level3hierChild" presStyleCnt="0"/>
      <dgm:spPr/>
    </dgm:pt>
    <dgm:pt modelId="{B42A6479-D9C0-4568-9437-48109E7F1CE5}" type="pres">
      <dgm:prSet presAssocID="{87729ABE-53AD-4ACB-B814-B4826AE750D2}" presName="conn2-1" presStyleLbl="parChTrans1D4" presStyleIdx="2" presStyleCnt="8"/>
      <dgm:spPr/>
      <dgm:t>
        <a:bodyPr/>
        <a:lstStyle/>
        <a:p>
          <a:endParaRPr lang="en-US"/>
        </a:p>
      </dgm:t>
    </dgm:pt>
    <dgm:pt modelId="{D9F76ACF-F57F-4581-91F4-084FC21B76D9}" type="pres">
      <dgm:prSet presAssocID="{87729ABE-53AD-4ACB-B814-B4826AE750D2}" presName="connTx" presStyleLbl="parChTrans1D4" presStyleIdx="2" presStyleCnt="8"/>
      <dgm:spPr/>
      <dgm:t>
        <a:bodyPr/>
        <a:lstStyle/>
        <a:p>
          <a:endParaRPr lang="en-US"/>
        </a:p>
      </dgm:t>
    </dgm:pt>
    <dgm:pt modelId="{6F7A0BCD-EA40-4A8A-B280-632514A09749}" type="pres">
      <dgm:prSet presAssocID="{728B4990-EE2E-4A8D-AC48-C0B3A2A2E2BF}" presName="root2" presStyleCnt="0"/>
      <dgm:spPr/>
    </dgm:pt>
    <dgm:pt modelId="{9FF1AA05-33EC-4DB5-92F5-A91E836EC1D4}" type="pres">
      <dgm:prSet presAssocID="{728B4990-EE2E-4A8D-AC48-C0B3A2A2E2BF}" presName="LevelTwoTextNode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66CF6E-4C30-4C03-A057-B49AAF304829}" type="pres">
      <dgm:prSet presAssocID="{728B4990-EE2E-4A8D-AC48-C0B3A2A2E2BF}" presName="level3hierChild" presStyleCnt="0"/>
      <dgm:spPr/>
    </dgm:pt>
    <dgm:pt modelId="{210950B0-B065-467C-AEA0-7DE8958CAB98}" type="pres">
      <dgm:prSet presAssocID="{27E42D9E-695B-4B52-8534-2898BC239CA5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B2189AEE-4063-4A94-8084-2E012695AB0D}" type="pres">
      <dgm:prSet presAssocID="{27E42D9E-695B-4B52-8534-2898BC239CA5}" presName="connTx" presStyleLbl="parChTrans1D3" presStyleIdx="1" presStyleCnt="2"/>
      <dgm:spPr/>
      <dgm:t>
        <a:bodyPr/>
        <a:lstStyle/>
        <a:p>
          <a:endParaRPr lang="en-US"/>
        </a:p>
      </dgm:t>
    </dgm:pt>
    <dgm:pt modelId="{E87E1A52-1645-4DE8-B715-08C73537EE2E}" type="pres">
      <dgm:prSet presAssocID="{41F8D475-C8D7-45EF-9D73-9BEA1D917957}" presName="root2" presStyleCnt="0"/>
      <dgm:spPr/>
    </dgm:pt>
    <dgm:pt modelId="{47066E5D-BCF7-4442-B52E-FB6D7F7636DA}" type="pres">
      <dgm:prSet presAssocID="{41F8D475-C8D7-45EF-9D73-9BEA1D917957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523B9C-4196-4837-B31E-0E78B6075E37}" type="pres">
      <dgm:prSet presAssocID="{41F8D475-C8D7-45EF-9D73-9BEA1D917957}" presName="level3hierChild" presStyleCnt="0"/>
      <dgm:spPr/>
    </dgm:pt>
    <dgm:pt modelId="{61FD4139-D108-42D4-849A-5BFF3181832F}" type="pres">
      <dgm:prSet presAssocID="{623D5A65-BB69-4322-B531-D9DFBB244DEB}" presName="conn2-1" presStyleLbl="parChTrans1D4" presStyleIdx="3" presStyleCnt="8"/>
      <dgm:spPr/>
      <dgm:t>
        <a:bodyPr/>
        <a:lstStyle/>
        <a:p>
          <a:endParaRPr lang="en-US"/>
        </a:p>
      </dgm:t>
    </dgm:pt>
    <dgm:pt modelId="{35929486-2281-4194-A3F5-7B46C3406B82}" type="pres">
      <dgm:prSet presAssocID="{623D5A65-BB69-4322-B531-D9DFBB244DEB}" presName="connTx" presStyleLbl="parChTrans1D4" presStyleIdx="3" presStyleCnt="8"/>
      <dgm:spPr/>
      <dgm:t>
        <a:bodyPr/>
        <a:lstStyle/>
        <a:p>
          <a:endParaRPr lang="en-US"/>
        </a:p>
      </dgm:t>
    </dgm:pt>
    <dgm:pt modelId="{AB2B6EA1-5C2E-42F3-95C0-977FAD65A206}" type="pres">
      <dgm:prSet presAssocID="{73C875B8-09FD-41E2-830F-6F1A535834FC}" presName="root2" presStyleCnt="0"/>
      <dgm:spPr/>
    </dgm:pt>
    <dgm:pt modelId="{91243342-C856-4D8E-A7C3-3D8EB9A92827}" type="pres">
      <dgm:prSet presAssocID="{73C875B8-09FD-41E2-830F-6F1A535834FC}" presName="LevelTwoTextNode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EC18BD-EE89-40AC-B8B5-E906F415B731}" type="pres">
      <dgm:prSet presAssocID="{73C875B8-09FD-41E2-830F-6F1A535834FC}" presName="level3hierChild" presStyleCnt="0"/>
      <dgm:spPr/>
    </dgm:pt>
    <dgm:pt modelId="{22116F18-C22B-4180-9FD9-7079F8D15D28}" type="pres">
      <dgm:prSet presAssocID="{E9F4867E-CFF5-40AC-B772-AD6EDEA2A6F8}" presName="conn2-1" presStyleLbl="parChTrans1D4" presStyleIdx="4" presStyleCnt="8"/>
      <dgm:spPr/>
      <dgm:t>
        <a:bodyPr/>
        <a:lstStyle/>
        <a:p>
          <a:endParaRPr lang="en-US"/>
        </a:p>
      </dgm:t>
    </dgm:pt>
    <dgm:pt modelId="{D95CD5EC-353B-4E21-ABD3-7EADFAE948F7}" type="pres">
      <dgm:prSet presAssocID="{E9F4867E-CFF5-40AC-B772-AD6EDEA2A6F8}" presName="connTx" presStyleLbl="parChTrans1D4" presStyleIdx="4" presStyleCnt="8"/>
      <dgm:spPr/>
      <dgm:t>
        <a:bodyPr/>
        <a:lstStyle/>
        <a:p>
          <a:endParaRPr lang="en-US"/>
        </a:p>
      </dgm:t>
    </dgm:pt>
    <dgm:pt modelId="{EB54F3BE-4DC9-46A1-BBA4-E702F1CE6D9A}" type="pres">
      <dgm:prSet presAssocID="{8ABFCA13-3A55-4D43-9D16-FCAD56229B21}" presName="root2" presStyleCnt="0"/>
      <dgm:spPr/>
    </dgm:pt>
    <dgm:pt modelId="{87CA4C25-8D2E-49A5-A735-8B2DF357D05E}" type="pres">
      <dgm:prSet presAssocID="{8ABFCA13-3A55-4D43-9D16-FCAD56229B21}" presName="LevelTwoTextNode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3D5388-1A5F-4893-B632-5D40FB409203}" type="pres">
      <dgm:prSet presAssocID="{8ABFCA13-3A55-4D43-9D16-FCAD56229B21}" presName="level3hierChild" presStyleCnt="0"/>
      <dgm:spPr/>
    </dgm:pt>
    <dgm:pt modelId="{4082B0E2-7558-489B-83B2-98123F460AE5}" type="pres">
      <dgm:prSet presAssocID="{BDC74374-6D16-4A05-A934-590324A01BAC}" presName="conn2-1" presStyleLbl="parChTrans1D4" presStyleIdx="5" presStyleCnt="8"/>
      <dgm:spPr/>
      <dgm:t>
        <a:bodyPr/>
        <a:lstStyle/>
        <a:p>
          <a:endParaRPr lang="en-US"/>
        </a:p>
      </dgm:t>
    </dgm:pt>
    <dgm:pt modelId="{0AE92809-3C83-406B-9864-2813F59B33C8}" type="pres">
      <dgm:prSet presAssocID="{BDC74374-6D16-4A05-A934-590324A01BAC}" presName="connTx" presStyleLbl="parChTrans1D4" presStyleIdx="5" presStyleCnt="8"/>
      <dgm:spPr/>
      <dgm:t>
        <a:bodyPr/>
        <a:lstStyle/>
        <a:p>
          <a:endParaRPr lang="en-US"/>
        </a:p>
      </dgm:t>
    </dgm:pt>
    <dgm:pt modelId="{D8B57A0E-567E-46A6-8EB6-27931799339E}" type="pres">
      <dgm:prSet presAssocID="{442028F9-3167-4EDE-973B-E8D3FB5E9E21}" presName="root2" presStyleCnt="0"/>
      <dgm:spPr/>
    </dgm:pt>
    <dgm:pt modelId="{67CA7C59-89A6-43B8-A330-1FB97989B033}" type="pres">
      <dgm:prSet presAssocID="{442028F9-3167-4EDE-973B-E8D3FB5E9E21}" presName="LevelTwoTextNode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59D0E5-5EE4-4DDD-B277-36AD522399CB}" type="pres">
      <dgm:prSet presAssocID="{442028F9-3167-4EDE-973B-E8D3FB5E9E21}" presName="level3hierChild" presStyleCnt="0"/>
      <dgm:spPr/>
    </dgm:pt>
    <dgm:pt modelId="{76E0CC0A-4C73-4295-9B90-2F90FF9CCF22}" type="pres">
      <dgm:prSet presAssocID="{301404A6-BB20-4B10-9433-43814A286439}" presName="conn2-1" presStyleLbl="parChTrans1D4" presStyleIdx="6" presStyleCnt="8"/>
      <dgm:spPr/>
      <dgm:t>
        <a:bodyPr/>
        <a:lstStyle/>
        <a:p>
          <a:endParaRPr lang="en-US"/>
        </a:p>
      </dgm:t>
    </dgm:pt>
    <dgm:pt modelId="{EC62EE6F-4719-4F0E-AEA9-0FF6ED20F2DA}" type="pres">
      <dgm:prSet presAssocID="{301404A6-BB20-4B10-9433-43814A286439}" presName="connTx" presStyleLbl="parChTrans1D4" presStyleIdx="6" presStyleCnt="8"/>
      <dgm:spPr/>
      <dgm:t>
        <a:bodyPr/>
        <a:lstStyle/>
        <a:p>
          <a:endParaRPr lang="en-US"/>
        </a:p>
      </dgm:t>
    </dgm:pt>
    <dgm:pt modelId="{C58DA7BA-F805-4954-896D-15AB390DDCE0}" type="pres">
      <dgm:prSet presAssocID="{66C6C767-1FDD-479A-B141-F2DC9A7E1101}" presName="root2" presStyleCnt="0"/>
      <dgm:spPr/>
    </dgm:pt>
    <dgm:pt modelId="{B7427546-CF15-417C-9421-F5E733D4A6AC}" type="pres">
      <dgm:prSet presAssocID="{66C6C767-1FDD-479A-B141-F2DC9A7E1101}" presName="LevelTwoTextNode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471290-A8F6-45A8-85BB-5ED0B8AF0D55}" type="pres">
      <dgm:prSet presAssocID="{66C6C767-1FDD-479A-B141-F2DC9A7E1101}" presName="level3hierChild" presStyleCnt="0"/>
      <dgm:spPr/>
    </dgm:pt>
    <dgm:pt modelId="{DFF6264F-6AE0-44AB-B3FA-45381C5D7529}" type="pres">
      <dgm:prSet presAssocID="{6A894051-1294-476F-8E4C-F51672B7EBDA}" presName="conn2-1" presStyleLbl="parChTrans1D4" presStyleIdx="7" presStyleCnt="8"/>
      <dgm:spPr/>
      <dgm:t>
        <a:bodyPr/>
        <a:lstStyle/>
        <a:p>
          <a:endParaRPr lang="en-US"/>
        </a:p>
      </dgm:t>
    </dgm:pt>
    <dgm:pt modelId="{3B7EF49C-EE19-4856-ACDC-22B7A6364897}" type="pres">
      <dgm:prSet presAssocID="{6A894051-1294-476F-8E4C-F51672B7EBDA}" presName="connTx" presStyleLbl="parChTrans1D4" presStyleIdx="7" presStyleCnt="8"/>
      <dgm:spPr/>
      <dgm:t>
        <a:bodyPr/>
        <a:lstStyle/>
        <a:p>
          <a:endParaRPr lang="en-US"/>
        </a:p>
      </dgm:t>
    </dgm:pt>
    <dgm:pt modelId="{3C082C42-A5CA-467D-BE73-8132BD3629E7}" type="pres">
      <dgm:prSet presAssocID="{A45D4151-4329-4D85-9930-85C880F7DDCD}" presName="root2" presStyleCnt="0"/>
      <dgm:spPr/>
    </dgm:pt>
    <dgm:pt modelId="{32B71ACF-392A-4323-A23B-A49C6887B31B}" type="pres">
      <dgm:prSet presAssocID="{A45D4151-4329-4D85-9930-85C880F7DDCD}" presName="LevelTwoTextNode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E237F6-2412-4960-901D-147E907D82B5}" type="pres">
      <dgm:prSet presAssocID="{A45D4151-4329-4D85-9930-85C880F7DDCD}" presName="level3hierChild" presStyleCnt="0"/>
      <dgm:spPr/>
    </dgm:pt>
  </dgm:ptLst>
  <dgm:cxnLst>
    <dgm:cxn modelId="{4FB1FBAF-49D4-40AB-B714-CFBC5C8F7DB5}" srcId="{442028F9-3167-4EDE-973B-E8D3FB5E9E21}" destId="{A45D4151-4329-4D85-9930-85C880F7DDCD}" srcOrd="1" destOrd="0" parTransId="{6A894051-1294-476F-8E4C-F51672B7EBDA}" sibTransId="{5B89CE46-8608-4B92-BDAC-6F76C945B3BB}"/>
    <dgm:cxn modelId="{9D39FB14-AAD1-4BAA-A30F-437E534E97E6}" type="presOf" srcId="{728B4990-EE2E-4A8D-AC48-C0B3A2A2E2BF}" destId="{9FF1AA05-33EC-4DB5-92F5-A91E836EC1D4}" srcOrd="0" destOrd="0" presId="urn:microsoft.com/office/officeart/2005/8/layout/hierarchy2"/>
    <dgm:cxn modelId="{976BF26D-1794-4123-8587-FD551F3C1E95}" srcId="{8357C22C-55F7-4E60-9431-2CDF06DE9D71}" destId="{728B4990-EE2E-4A8D-AC48-C0B3A2A2E2BF}" srcOrd="1" destOrd="0" parTransId="{87729ABE-53AD-4ACB-B814-B4826AE750D2}" sibTransId="{43349184-A45A-42E3-AB8E-E99E77BCA7B9}"/>
    <dgm:cxn modelId="{4A6ECB4A-C0BA-4799-8280-FFA2BD1B78B9}" type="presOf" srcId="{623D5A65-BB69-4322-B531-D9DFBB244DEB}" destId="{35929486-2281-4194-A3F5-7B46C3406B82}" srcOrd="1" destOrd="0" presId="urn:microsoft.com/office/officeart/2005/8/layout/hierarchy2"/>
    <dgm:cxn modelId="{D05E538E-FDFE-45CE-968E-F3ED89A0B511}" type="presOf" srcId="{8ABFCA13-3A55-4D43-9D16-FCAD56229B21}" destId="{87CA4C25-8D2E-49A5-A735-8B2DF357D05E}" srcOrd="0" destOrd="0" presId="urn:microsoft.com/office/officeart/2005/8/layout/hierarchy2"/>
    <dgm:cxn modelId="{1C9C6379-58F5-417B-AED5-8BE460D56C28}" srcId="{E1E53369-8DD9-49EC-8AAD-4F7BC9253611}" destId="{C28E6A25-09E1-418E-896C-218418B21C31}" srcOrd="0" destOrd="0" parTransId="{03165520-1AAB-47ED-B97B-4936CA12207D}" sibTransId="{83225284-A906-4E5D-AD60-A456200636B3}"/>
    <dgm:cxn modelId="{1D4BBD9C-8DBD-43DE-8FF8-98B0F980500D}" srcId="{C28E6A25-09E1-418E-896C-218418B21C31}" destId="{C60A12E3-CA21-4941-B062-79431DB3BD5C}" srcOrd="0" destOrd="0" parTransId="{BC8460C2-D230-44B2-951A-E2E8AD51EE9D}" sibTransId="{822B7169-9BAA-4B08-86DB-9BA1C0B204B6}"/>
    <dgm:cxn modelId="{BA16DE36-522B-4C40-B438-5076EEA2C59A}" type="presOf" srcId="{87729ABE-53AD-4ACB-B814-B4826AE750D2}" destId="{D9F76ACF-F57F-4581-91F4-084FC21B76D9}" srcOrd="1" destOrd="0" presId="urn:microsoft.com/office/officeart/2005/8/layout/hierarchy2"/>
    <dgm:cxn modelId="{522EC61E-B719-4439-9FBC-30789740155F}" type="presOf" srcId="{BDC74374-6D16-4A05-A934-590324A01BAC}" destId="{0AE92809-3C83-406B-9864-2813F59B33C8}" srcOrd="1" destOrd="0" presId="urn:microsoft.com/office/officeart/2005/8/layout/hierarchy2"/>
    <dgm:cxn modelId="{4D33794A-87E4-4B38-8B57-3279E65F5074}" type="presOf" srcId="{732598AB-8CD8-4870-8D3E-1B72F2BFD10F}" destId="{49064B8D-2338-4418-B5D2-BCE05C58EBE2}" srcOrd="0" destOrd="0" presId="urn:microsoft.com/office/officeart/2005/8/layout/hierarchy2"/>
    <dgm:cxn modelId="{0DCADE8B-F5A7-4154-8738-E74923A7AEA8}" type="presOf" srcId="{9FD31FB3-C4A2-48DF-BB1A-8DEF8DF49F9E}" destId="{7EA8CE85-DA91-40A1-8BC8-62742D7D9125}" srcOrd="1" destOrd="0" presId="urn:microsoft.com/office/officeart/2005/8/layout/hierarchy2"/>
    <dgm:cxn modelId="{68DA3F4B-343C-485B-AEDC-9CCBAFB66340}" type="presOf" srcId="{E9F4867E-CFF5-40AC-B772-AD6EDEA2A6F8}" destId="{22116F18-C22B-4180-9FD9-7079F8D15D28}" srcOrd="0" destOrd="0" presId="urn:microsoft.com/office/officeart/2005/8/layout/hierarchy2"/>
    <dgm:cxn modelId="{201D4AB5-328B-49E5-835D-EED6CB0BD726}" srcId="{73C875B8-09FD-41E2-830F-6F1A535834FC}" destId="{8ABFCA13-3A55-4D43-9D16-FCAD56229B21}" srcOrd="0" destOrd="0" parTransId="{E9F4867E-CFF5-40AC-B772-AD6EDEA2A6F8}" sibTransId="{44FE3C05-1B38-40AA-A272-A3DB89476355}"/>
    <dgm:cxn modelId="{2AB4AC43-693B-4C10-9326-4398A6FC5058}" srcId="{C60A12E3-CA21-4941-B062-79431DB3BD5C}" destId="{41F8D475-C8D7-45EF-9D73-9BEA1D917957}" srcOrd="1" destOrd="0" parTransId="{27E42D9E-695B-4B52-8534-2898BC239CA5}" sibTransId="{A55F77FB-A112-4F75-B1B4-663D1245F2FB}"/>
    <dgm:cxn modelId="{BFCE3CA8-C40A-4C70-A4CA-A9811B07A3B5}" type="presOf" srcId="{41F8D475-C8D7-45EF-9D73-9BEA1D917957}" destId="{47066E5D-BCF7-4442-B52E-FB6D7F7636DA}" srcOrd="0" destOrd="0" presId="urn:microsoft.com/office/officeart/2005/8/layout/hierarchy2"/>
    <dgm:cxn modelId="{06A654FD-42ED-49FA-B582-786914BCEA44}" type="presOf" srcId="{9FD31FB3-C4A2-48DF-BB1A-8DEF8DF49F9E}" destId="{C724E70B-E6A3-4FFD-A404-48889B1A2231}" srcOrd="0" destOrd="0" presId="urn:microsoft.com/office/officeart/2005/8/layout/hierarchy2"/>
    <dgm:cxn modelId="{2C46392B-998F-411D-A899-B7762720ABA3}" srcId="{C60A12E3-CA21-4941-B062-79431DB3BD5C}" destId="{F9FADA29-BF5D-4C8F-9D81-90B50913A250}" srcOrd="0" destOrd="0" parTransId="{6AFB664B-C9FE-469D-AA90-81CA2113EA92}" sibTransId="{62A1423C-4C2A-4A89-B7FB-7DB4C25E4E98}"/>
    <dgm:cxn modelId="{4D4A9C98-4994-43B5-A6DF-A2D6D6408197}" srcId="{F9FADA29-BF5D-4C8F-9D81-90B50913A250}" destId="{8357C22C-55F7-4E60-9431-2CDF06DE9D71}" srcOrd="0" destOrd="0" parTransId="{9FD31FB3-C4A2-48DF-BB1A-8DEF8DF49F9E}" sibTransId="{7AAF8F19-0321-4F7B-82C3-FF1F4108A793}"/>
    <dgm:cxn modelId="{2ABFAE3D-5A9D-4D02-AB55-8F5095646371}" srcId="{442028F9-3167-4EDE-973B-E8D3FB5E9E21}" destId="{66C6C767-1FDD-479A-B141-F2DC9A7E1101}" srcOrd="0" destOrd="0" parTransId="{301404A6-BB20-4B10-9433-43814A286439}" sibTransId="{ABA706D8-DABF-47BE-9909-D1528449BE6F}"/>
    <dgm:cxn modelId="{9E86FA43-CA9B-4D8D-9F94-5E5A5CA6FDB6}" type="presOf" srcId="{6AFB664B-C9FE-469D-AA90-81CA2113EA92}" destId="{0C23D967-0BCE-4E87-8FB7-496E6DA77EB9}" srcOrd="0" destOrd="0" presId="urn:microsoft.com/office/officeart/2005/8/layout/hierarchy2"/>
    <dgm:cxn modelId="{AEA43338-8163-412E-BB9C-436E0813E39A}" type="presOf" srcId="{6AFB664B-C9FE-469D-AA90-81CA2113EA92}" destId="{58ADAA41-2F91-445E-B02B-28AFBAB4489E}" srcOrd="1" destOrd="0" presId="urn:microsoft.com/office/officeart/2005/8/layout/hierarchy2"/>
    <dgm:cxn modelId="{9D6577F8-A3A2-4169-B395-EE28EF33ECEC}" type="presOf" srcId="{A45D4151-4329-4D85-9930-85C880F7DDCD}" destId="{32B71ACF-392A-4323-A23B-A49C6887B31B}" srcOrd="0" destOrd="0" presId="urn:microsoft.com/office/officeart/2005/8/layout/hierarchy2"/>
    <dgm:cxn modelId="{27597179-79CE-4578-930E-6836A45FDC12}" type="presOf" srcId="{8357C22C-55F7-4E60-9431-2CDF06DE9D71}" destId="{A8EAFE86-5E7F-46EB-A92C-8583508D46EC}" srcOrd="0" destOrd="0" presId="urn:microsoft.com/office/officeart/2005/8/layout/hierarchy2"/>
    <dgm:cxn modelId="{C2A82BED-ACB1-459D-A3F7-F339E0F3A750}" type="presOf" srcId="{E1E53369-8DD9-49EC-8AAD-4F7BC9253611}" destId="{5C5313ED-2FD5-49D3-A187-CD8BD680B732}" srcOrd="0" destOrd="0" presId="urn:microsoft.com/office/officeart/2005/8/layout/hierarchy2"/>
    <dgm:cxn modelId="{4C849F52-22A1-498B-B772-B50CA6D2863A}" type="presOf" srcId="{BC8460C2-D230-44B2-951A-E2E8AD51EE9D}" destId="{7E2F3BD5-0F72-43EE-B704-3B6898ED989A}" srcOrd="1" destOrd="0" presId="urn:microsoft.com/office/officeart/2005/8/layout/hierarchy2"/>
    <dgm:cxn modelId="{B3A39CE2-E06B-4293-BDDA-28CEFDBF20C3}" type="presOf" srcId="{27E42D9E-695B-4B52-8534-2898BC239CA5}" destId="{210950B0-B065-467C-AEA0-7DE8958CAB98}" srcOrd="0" destOrd="0" presId="urn:microsoft.com/office/officeart/2005/8/layout/hierarchy2"/>
    <dgm:cxn modelId="{755826D0-AC33-4AB8-884C-734FFD1362C0}" type="presOf" srcId="{442028F9-3167-4EDE-973B-E8D3FB5E9E21}" destId="{67CA7C59-89A6-43B8-A330-1FB97989B033}" srcOrd="0" destOrd="0" presId="urn:microsoft.com/office/officeart/2005/8/layout/hierarchy2"/>
    <dgm:cxn modelId="{F1409B4C-F7D7-4BF5-8CF4-467CE0A8D949}" type="presOf" srcId="{623D5A65-BB69-4322-B531-D9DFBB244DEB}" destId="{61FD4139-D108-42D4-849A-5BFF3181832F}" srcOrd="0" destOrd="0" presId="urn:microsoft.com/office/officeart/2005/8/layout/hierarchy2"/>
    <dgm:cxn modelId="{3DA11BDD-25D2-405E-BDE1-DF732777E7B2}" srcId="{8357C22C-55F7-4E60-9431-2CDF06DE9D71}" destId="{F324ADEA-A1D8-4CC3-B5E4-AE198B113272}" srcOrd="0" destOrd="0" parTransId="{732598AB-8CD8-4870-8D3E-1B72F2BFD10F}" sibTransId="{8DB0336A-5BD3-4F5F-9F3B-85BC649B6836}"/>
    <dgm:cxn modelId="{A4F769C1-9524-4B9D-9C64-2CBD704ADB26}" srcId="{41F8D475-C8D7-45EF-9D73-9BEA1D917957}" destId="{442028F9-3167-4EDE-973B-E8D3FB5E9E21}" srcOrd="1" destOrd="0" parTransId="{BDC74374-6D16-4A05-A934-590324A01BAC}" sibTransId="{B5D7503D-18CE-4F80-8CED-438D947BC7CC}"/>
    <dgm:cxn modelId="{97485737-15FA-4F06-9CD2-3DE0F5AC7826}" type="presOf" srcId="{73C875B8-09FD-41E2-830F-6F1A535834FC}" destId="{91243342-C856-4D8E-A7C3-3D8EB9A92827}" srcOrd="0" destOrd="0" presId="urn:microsoft.com/office/officeart/2005/8/layout/hierarchy2"/>
    <dgm:cxn modelId="{B4FA6B20-E74D-4D55-8B67-371F6F35518D}" type="presOf" srcId="{66C6C767-1FDD-479A-B141-F2DC9A7E1101}" destId="{B7427546-CF15-417C-9421-F5E733D4A6AC}" srcOrd="0" destOrd="0" presId="urn:microsoft.com/office/officeart/2005/8/layout/hierarchy2"/>
    <dgm:cxn modelId="{7058189E-1373-4BBD-8F40-CECDE3E46057}" type="presOf" srcId="{87729ABE-53AD-4ACB-B814-B4826AE750D2}" destId="{B42A6479-D9C0-4568-9437-48109E7F1CE5}" srcOrd="0" destOrd="0" presId="urn:microsoft.com/office/officeart/2005/8/layout/hierarchy2"/>
    <dgm:cxn modelId="{D8EA8C19-5A46-43A9-ADE9-BD18FE6FB998}" type="presOf" srcId="{732598AB-8CD8-4870-8D3E-1B72F2BFD10F}" destId="{3AB67149-D370-497E-875B-52EEFB93CD38}" srcOrd="1" destOrd="0" presId="urn:microsoft.com/office/officeart/2005/8/layout/hierarchy2"/>
    <dgm:cxn modelId="{FA3012F1-CA40-4D70-8A4A-42242CC7736F}" type="presOf" srcId="{BDC74374-6D16-4A05-A934-590324A01BAC}" destId="{4082B0E2-7558-489B-83B2-98123F460AE5}" srcOrd="0" destOrd="0" presId="urn:microsoft.com/office/officeart/2005/8/layout/hierarchy2"/>
    <dgm:cxn modelId="{3A7D52E0-86EB-4776-8883-1114597F4F45}" type="presOf" srcId="{BC8460C2-D230-44B2-951A-E2E8AD51EE9D}" destId="{66FA0873-A3BF-44BC-BAEB-37F073C2DC2B}" srcOrd="0" destOrd="0" presId="urn:microsoft.com/office/officeart/2005/8/layout/hierarchy2"/>
    <dgm:cxn modelId="{2285851F-F0EB-4193-9CF3-CC98E1B7D193}" type="presOf" srcId="{C28E6A25-09E1-418E-896C-218418B21C31}" destId="{74B74603-0928-47D5-B94C-93C8DB6D3A47}" srcOrd="0" destOrd="0" presId="urn:microsoft.com/office/officeart/2005/8/layout/hierarchy2"/>
    <dgm:cxn modelId="{8C14CB8F-0BEF-4D2B-9091-BFA0DD5EF4B0}" type="presOf" srcId="{C60A12E3-CA21-4941-B062-79431DB3BD5C}" destId="{D75854F4-332F-4143-B6AC-F602B92E9D3E}" srcOrd="0" destOrd="0" presId="urn:microsoft.com/office/officeart/2005/8/layout/hierarchy2"/>
    <dgm:cxn modelId="{4EF12A76-CDF2-4D45-9A0D-B67E4F7B19E7}" type="presOf" srcId="{F324ADEA-A1D8-4CC3-B5E4-AE198B113272}" destId="{33FDFA16-33D2-45CF-A5B1-561906B05AF8}" srcOrd="0" destOrd="0" presId="urn:microsoft.com/office/officeart/2005/8/layout/hierarchy2"/>
    <dgm:cxn modelId="{8BF8334E-FC91-40C4-8FD8-AC5DDBC0CCF6}" type="presOf" srcId="{F9FADA29-BF5D-4C8F-9D81-90B50913A250}" destId="{91C96822-6519-4649-963F-3435ABBFAA25}" srcOrd="0" destOrd="0" presId="urn:microsoft.com/office/officeart/2005/8/layout/hierarchy2"/>
    <dgm:cxn modelId="{5233DE5A-6918-4A9C-9365-E8583A01232A}" type="presOf" srcId="{6A894051-1294-476F-8E4C-F51672B7EBDA}" destId="{DFF6264F-6AE0-44AB-B3FA-45381C5D7529}" srcOrd="0" destOrd="0" presId="urn:microsoft.com/office/officeart/2005/8/layout/hierarchy2"/>
    <dgm:cxn modelId="{C1F065AA-361C-4378-A557-4D03894C6BE1}" srcId="{41F8D475-C8D7-45EF-9D73-9BEA1D917957}" destId="{73C875B8-09FD-41E2-830F-6F1A535834FC}" srcOrd="0" destOrd="0" parTransId="{623D5A65-BB69-4322-B531-D9DFBB244DEB}" sibTransId="{0BB870E7-8685-4C38-B2C7-45919BEA57AF}"/>
    <dgm:cxn modelId="{9C0BF799-A26E-49AD-B9A6-8909BE8EE389}" type="presOf" srcId="{301404A6-BB20-4B10-9433-43814A286439}" destId="{76E0CC0A-4C73-4295-9B90-2F90FF9CCF22}" srcOrd="0" destOrd="0" presId="urn:microsoft.com/office/officeart/2005/8/layout/hierarchy2"/>
    <dgm:cxn modelId="{C9770D0C-CC01-4AB4-9CAC-E96706E4CEC5}" type="presOf" srcId="{301404A6-BB20-4B10-9433-43814A286439}" destId="{EC62EE6F-4719-4F0E-AEA9-0FF6ED20F2DA}" srcOrd="1" destOrd="0" presId="urn:microsoft.com/office/officeart/2005/8/layout/hierarchy2"/>
    <dgm:cxn modelId="{E2195A65-C182-47A7-903A-3083A4A01A81}" type="presOf" srcId="{6A894051-1294-476F-8E4C-F51672B7EBDA}" destId="{3B7EF49C-EE19-4856-ACDC-22B7A6364897}" srcOrd="1" destOrd="0" presId="urn:microsoft.com/office/officeart/2005/8/layout/hierarchy2"/>
    <dgm:cxn modelId="{9BDE2DA4-6BF9-4709-A395-4EC413EBD46F}" type="presOf" srcId="{27E42D9E-695B-4B52-8534-2898BC239CA5}" destId="{B2189AEE-4063-4A94-8084-2E012695AB0D}" srcOrd="1" destOrd="0" presId="urn:microsoft.com/office/officeart/2005/8/layout/hierarchy2"/>
    <dgm:cxn modelId="{9D2066C5-F198-45FE-AF50-20552181150D}" type="presOf" srcId="{E9F4867E-CFF5-40AC-B772-AD6EDEA2A6F8}" destId="{D95CD5EC-353B-4E21-ABD3-7EADFAE948F7}" srcOrd="1" destOrd="0" presId="urn:microsoft.com/office/officeart/2005/8/layout/hierarchy2"/>
    <dgm:cxn modelId="{BDC20FC7-12CE-4580-A5BF-BB93D1A14747}" type="presParOf" srcId="{5C5313ED-2FD5-49D3-A187-CD8BD680B732}" destId="{4E1DF3AA-C6D1-447D-8474-42BBAFEA0A0A}" srcOrd="0" destOrd="0" presId="urn:microsoft.com/office/officeart/2005/8/layout/hierarchy2"/>
    <dgm:cxn modelId="{4CA17ECA-2476-4CEB-8F5F-78BB76DEE10C}" type="presParOf" srcId="{4E1DF3AA-C6D1-447D-8474-42BBAFEA0A0A}" destId="{74B74603-0928-47D5-B94C-93C8DB6D3A47}" srcOrd="0" destOrd="0" presId="urn:microsoft.com/office/officeart/2005/8/layout/hierarchy2"/>
    <dgm:cxn modelId="{20DAD8D4-2A17-4129-90C4-210E252B7873}" type="presParOf" srcId="{4E1DF3AA-C6D1-447D-8474-42BBAFEA0A0A}" destId="{F34E3024-C8AB-4336-84E7-4E547535B63A}" srcOrd="1" destOrd="0" presId="urn:microsoft.com/office/officeart/2005/8/layout/hierarchy2"/>
    <dgm:cxn modelId="{2EAB84BF-6396-4767-9768-90355B3BD78A}" type="presParOf" srcId="{F34E3024-C8AB-4336-84E7-4E547535B63A}" destId="{66FA0873-A3BF-44BC-BAEB-37F073C2DC2B}" srcOrd="0" destOrd="0" presId="urn:microsoft.com/office/officeart/2005/8/layout/hierarchy2"/>
    <dgm:cxn modelId="{7959CF0F-E8FC-4079-A4DE-FF66E87FB043}" type="presParOf" srcId="{66FA0873-A3BF-44BC-BAEB-37F073C2DC2B}" destId="{7E2F3BD5-0F72-43EE-B704-3B6898ED989A}" srcOrd="0" destOrd="0" presId="urn:microsoft.com/office/officeart/2005/8/layout/hierarchy2"/>
    <dgm:cxn modelId="{07735104-49C1-4D04-B83A-7876C04E0D80}" type="presParOf" srcId="{F34E3024-C8AB-4336-84E7-4E547535B63A}" destId="{D5E3EEC6-8303-480D-8653-C528A7F0A6D1}" srcOrd="1" destOrd="0" presId="urn:microsoft.com/office/officeart/2005/8/layout/hierarchy2"/>
    <dgm:cxn modelId="{E026DBD3-4C3C-4A6D-BEB8-D8623C044A05}" type="presParOf" srcId="{D5E3EEC6-8303-480D-8653-C528A7F0A6D1}" destId="{D75854F4-332F-4143-B6AC-F602B92E9D3E}" srcOrd="0" destOrd="0" presId="urn:microsoft.com/office/officeart/2005/8/layout/hierarchy2"/>
    <dgm:cxn modelId="{1F9523C3-9B7E-4E2E-BA52-B4099DD83DC7}" type="presParOf" srcId="{D5E3EEC6-8303-480D-8653-C528A7F0A6D1}" destId="{8C3ACE61-0FA7-44B9-984C-CBF965BC6227}" srcOrd="1" destOrd="0" presId="urn:microsoft.com/office/officeart/2005/8/layout/hierarchy2"/>
    <dgm:cxn modelId="{FCFD773B-6297-46AC-822B-13633D7EE2DA}" type="presParOf" srcId="{8C3ACE61-0FA7-44B9-984C-CBF965BC6227}" destId="{0C23D967-0BCE-4E87-8FB7-496E6DA77EB9}" srcOrd="0" destOrd="0" presId="urn:microsoft.com/office/officeart/2005/8/layout/hierarchy2"/>
    <dgm:cxn modelId="{75993439-89C5-4F10-9E72-26B3CBDBFD3B}" type="presParOf" srcId="{0C23D967-0BCE-4E87-8FB7-496E6DA77EB9}" destId="{58ADAA41-2F91-445E-B02B-28AFBAB4489E}" srcOrd="0" destOrd="0" presId="urn:microsoft.com/office/officeart/2005/8/layout/hierarchy2"/>
    <dgm:cxn modelId="{66145F4B-2047-41A1-B54A-F2BAECA4F4AD}" type="presParOf" srcId="{8C3ACE61-0FA7-44B9-984C-CBF965BC6227}" destId="{87D6849B-822C-497D-BC63-95EF606C3786}" srcOrd="1" destOrd="0" presId="urn:microsoft.com/office/officeart/2005/8/layout/hierarchy2"/>
    <dgm:cxn modelId="{E4300774-84FD-4824-AA6A-154EEB41DEE4}" type="presParOf" srcId="{87D6849B-822C-497D-BC63-95EF606C3786}" destId="{91C96822-6519-4649-963F-3435ABBFAA25}" srcOrd="0" destOrd="0" presId="urn:microsoft.com/office/officeart/2005/8/layout/hierarchy2"/>
    <dgm:cxn modelId="{CEB0D5BD-623E-4B90-96E2-F0949981F30B}" type="presParOf" srcId="{87D6849B-822C-497D-BC63-95EF606C3786}" destId="{A74002B2-8CEC-40E5-8671-6CE5632F3435}" srcOrd="1" destOrd="0" presId="urn:microsoft.com/office/officeart/2005/8/layout/hierarchy2"/>
    <dgm:cxn modelId="{51C25166-7325-4A2F-A44E-9D8384D07020}" type="presParOf" srcId="{A74002B2-8CEC-40E5-8671-6CE5632F3435}" destId="{C724E70B-E6A3-4FFD-A404-48889B1A2231}" srcOrd="0" destOrd="0" presId="urn:microsoft.com/office/officeart/2005/8/layout/hierarchy2"/>
    <dgm:cxn modelId="{1A16E15F-29EB-40B4-81D3-294E74A868C3}" type="presParOf" srcId="{C724E70B-E6A3-4FFD-A404-48889B1A2231}" destId="{7EA8CE85-DA91-40A1-8BC8-62742D7D9125}" srcOrd="0" destOrd="0" presId="urn:microsoft.com/office/officeart/2005/8/layout/hierarchy2"/>
    <dgm:cxn modelId="{1074CC10-0356-4B91-9DAD-22B814D17E43}" type="presParOf" srcId="{A74002B2-8CEC-40E5-8671-6CE5632F3435}" destId="{C2B74952-868B-454F-A07D-92F83F657950}" srcOrd="1" destOrd="0" presId="urn:microsoft.com/office/officeart/2005/8/layout/hierarchy2"/>
    <dgm:cxn modelId="{933E6299-4CF4-484B-B83B-E190CEC72F57}" type="presParOf" srcId="{C2B74952-868B-454F-A07D-92F83F657950}" destId="{A8EAFE86-5E7F-46EB-A92C-8583508D46EC}" srcOrd="0" destOrd="0" presId="urn:microsoft.com/office/officeart/2005/8/layout/hierarchy2"/>
    <dgm:cxn modelId="{587B1D76-87C7-4FE3-8285-68591D7AFBCC}" type="presParOf" srcId="{C2B74952-868B-454F-A07D-92F83F657950}" destId="{9C6B53CD-6BC6-46E2-985A-E21E607BF40D}" srcOrd="1" destOrd="0" presId="urn:microsoft.com/office/officeart/2005/8/layout/hierarchy2"/>
    <dgm:cxn modelId="{7C8FEE7C-6A02-4657-9973-DE20FD40B4A7}" type="presParOf" srcId="{9C6B53CD-6BC6-46E2-985A-E21E607BF40D}" destId="{49064B8D-2338-4418-B5D2-BCE05C58EBE2}" srcOrd="0" destOrd="0" presId="urn:microsoft.com/office/officeart/2005/8/layout/hierarchy2"/>
    <dgm:cxn modelId="{9B3977F4-D7C8-4D4E-BB3A-2DF3D4125D47}" type="presParOf" srcId="{49064B8D-2338-4418-B5D2-BCE05C58EBE2}" destId="{3AB67149-D370-497E-875B-52EEFB93CD38}" srcOrd="0" destOrd="0" presId="urn:microsoft.com/office/officeart/2005/8/layout/hierarchy2"/>
    <dgm:cxn modelId="{CE92A2D7-97D2-41D5-8D76-81921D0660B1}" type="presParOf" srcId="{9C6B53CD-6BC6-46E2-985A-E21E607BF40D}" destId="{6B9719E7-10A3-44B2-B615-4B0D3E6702AD}" srcOrd="1" destOrd="0" presId="urn:microsoft.com/office/officeart/2005/8/layout/hierarchy2"/>
    <dgm:cxn modelId="{049330AE-5672-4DA1-AD70-6033832B8809}" type="presParOf" srcId="{6B9719E7-10A3-44B2-B615-4B0D3E6702AD}" destId="{33FDFA16-33D2-45CF-A5B1-561906B05AF8}" srcOrd="0" destOrd="0" presId="urn:microsoft.com/office/officeart/2005/8/layout/hierarchy2"/>
    <dgm:cxn modelId="{66464EE2-E94D-457E-B692-ECA70F888714}" type="presParOf" srcId="{6B9719E7-10A3-44B2-B615-4B0D3E6702AD}" destId="{EFFFDDCC-F4BB-465D-A33B-947B879818C8}" srcOrd="1" destOrd="0" presId="urn:microsoft.com/office/officeart/2005/8/layout/hierarchy2"/>
    <dgm:cxn modelId="{C4281097-0EDA-445A-AE22-58B4BECD801B}" type="presParOf" srcId="{9C6B53CD-6BC6-46E2-985A-E21E607BF40D}" destId="{B42A6479-D9C0-4568-9437-48109E7F1CE5}" srcOrd="2" destOrd="0" presId="urn:microsoft.com/office/officeart/2005/8/layout/hierarchy2"/>
    <dgm:cxn modelId="{747BFC1D-69E5-407A-94A9-19507960DD09}" type="presParOf" srcId="{B42A6479-D9C0-4568-9437-48109E7F1CE5}" destId="{D9F76ACF-F57F-4581-91F4-084FC21B76D9}" srcOrd="0" destOrd="0" presId="urn:microsoft.com/office/officeart/2005/8/layout/hierarchy2"/>
    <dgm:cxn modelId="{4D8C9B9E-98AC-4177-93DA-C1CD9FD1AA9C}" type="presParOf" srcId="{9C6B53CD-6BC6-46E2-985A-E21E607BF40D}" destId="{6F7A0BCD-EA40-4A8A-B280-632514A09749}" srcOrd="3" destOrd="0" presId="urn:microsoft.com/office/officeart/2005/8/layout/hierarchy2"/>
    <dgm:cxn modelId="{878EB3B9-422D-4E32-BBC7-FDFB313C710D}" type="presParOf" srcId="{6F7A0BCD-EA40-4A8A-B280-632514A09749}" destId="{9FF1AA05-33EC-4DB5-92F5-A91E836EC1D4}" srcOrd="0" destOrd="0" presId="urn:microsoft.com/office/officeart/2005/8/layout/hierarchy2"/>
    <dgm:cxn modelId="{529F1AAF-D588-46C7-A6AB-4648C0F933FC}" type="presParOf" srcId="{6F7A0BCD-EA40-4A8A-B280-632514A09749}" destId="{0666CF6E-4C30-4C03-A057-B49AAF304829}" srcOrd="1" destOrd="0" presId="urn:microsoft.com/office/officeart/2005/8/layout/hierarchy2"/>
    <dgm:cxn modelId="{F21443E1-499B-492A-8CF8-AD54DAA0E0E6}" type="presParOf" srcId="{8C3ACE61-0FA7-44B9-984C-CBF965BC6227}" destId="{210950B0-B065-467C-AEA0-7DE8958CAB98}" srcOrd="2" destOrd="0" presId="urn:microsoft.com/office/officeart/2005/8/layout/hierarchy2"/>
    <dgm:cxn modelId="{F223529B-3571-4E76-AFF9-040E03DD3EE3}" type="presParOf" srcId="{210950B0-B065-467C-AEA0-7DE8958CAB98}" destId="{B2189AEE-4063-4A94-8084-2E012695AB0D}" srcOrd="0" destOrd="0" presId="urn:microsoft.com/office/officeart/2005/8/layout/hierarchy2"/>
    <dgm:cxn modelId="{1578C569-E18C-47FA-96A0-04EBEC7D7081}" type="presParOf" srcId="{8C3ACE61-0FA7-44B9-984C-CBF965BC6227}" destId="{E87E1A52-1645-4DE8-B715-08C73537EE2E}" srcOrd="3" destOrd="0" presId="urn:microsoft.com/office/officeart/2005/8/layout/hierarchy2"/>
    <dgm:cxn modelId="{A84E47D9-AA11-48D9-8BCB-31730D02E7C0}" type="presParOf" srcId="{E87E1A52-1645-4DE8-B715-08C73537EE2E}" destId="{47066E5D-BCF7-4442-B52E-FB6D7F7636DA}" srcOrd="0" destOrd="0" presId="urn:microsoft.com/office/officeart/2005/8/layout/hierarchy2"/>
    <dgm:cxn modelId="{2A6AC3AD-BD16-42E1-A914-1C4D411BC9CA}" type="presParOf" srcId="{E87E1A52-1645-4DE8-B715-08C73537EE2E}" destId="{48523B9C-4196-4837-B31E-0E78B6075E37}" srcOrd="1" destOrd="0" presId="urn:microsoft.com/office/officeart/2005/8/layout/hierarchy2"/>
    <dgm:cxn modelId="{4162C07E-DAC2-44B7-A2A2-C2196734D442}" type="presParOf" srcId="{48523B9C-4196-4837-B31E-0E78B6075E37}" destId="{61FD4139-D108-42D4-849A-5BFF3181832F}" srcOrd="0" destOrd="0" presId="urn:microsoft.com/office/officeart/2005/8/layout/hierarchy2"/>
    <dgm:cxn modelId="{E34E01AC-3D61-4EC3-A8A5-E5747553C389}" type="presParOf" srcId="{61FD4139-D108-42D4-849A-5BFF3181832F}" destId="{35929486-2281-4194-A3F5-7B46C3406B82}" srcOrd="0" destOrd="0" presId="urn:microsoft.com/office/officeart/2005/8/layout/hierarchy2"/>
    <dgm:cxn modelId="{A4226C15-5A57-478C-A8C6-A4B74766EE31}" type="presParOf" srcId="{48523B9C-4196-4837-B31E-0E78B6075E37}" destId="{AB2B6EA1-5C2E-42F3-95C0-977FAD65A206}" srcOrd="1" destOrd="0" presId="urn:microsoft.com/office/officeart/2005/8/layout/hierarchy2"/>
    <dgm:cxn modelId="{9CE63F04-AEC9-4ABC-B51A-07AC785207DE}" type="presParOf" srcId="{AB2B6EA1-5C2E-42F3-95C0-977FAD65A206}" destId="{91243342-C856-4D8E-A7C3-3D8EB9A92827}" srcOrd="0" destOrd="0" presId="urn:microsoft.com/office/officeart/2005/8/layout/hierarchy2"/>
    <dgm:cxn modelId="{B562FDC6-4720-4D30-ADCF-E52709873AC7}" type="presParOf" srcId="{AB2B6EA1-5C2E-42F3-95C0-977FAD65A206}" destId="{4BEC18BD-EE89-40AC-B8B5-E906F415B731}" srcOrd="1" destOrd="0" presId="urn:microsoft.com/office/officeart/2005/8/layout/hierarchy2"/>
    <dgm:cxn modelId="{AF19E53D-0DAF-43C1-AF7C-309099AB6159}" type="presParOf" srcId="{4BEC18BD-EE89-40AC-B8B5-E906F415B731}" destId="{22116F18-C22B-4180-9FD9-7079F8D15D28}" srcOrd="0" destOrd="0" presId="urn:microsoft.com/office/officeart/2005/8/layout/hierarchy2"/>
    <dgm:cxn modelId="{C4F88183-32EE-47C7-8AF4-F18E1433D3EB}" type="presParOf" srcId="{22116F18-C22B-4180-9FD9-7079F8D15D28}" destId="{D95CD5EC-353B-4E21-ABD3-7EADFAE948F7}" srcOrd="0" destOrd="0" presId="urn:microsoft.com/office/officeart/2005/8/layout/hierarchy2"/>
    <dgm:cxn modelId="{CCE4920C-2025-4E95-A724-DA22D9BC67F6}" type="presParOf" srcId="{4BEC18BD-EE89-40AC-B8B5-E906F415B731}" destId="{EB54F3BE-4DC9-46A1-BBA4-E702F1CE6D9A}" srcOrd="1" destOrd="0" presId="urn:microsoft.com/office/officeart/2005/8/layout/hierarchy2"/>
    <dgm:cxn modelId="{F62C7C17-5C72-44A7-BB16-F14AA02FE195}" type="presParOf" srcId="{EB54F3BE-4DC9-46A1-BBA4-E702F1CE6D9A}" destId="{87CA4C25-8D2E-49A5-A735-8B2DF357D05E}" srcOrd="0" destOrd="0" presId="urn:microsoft.com/office/officeart/2005/8/layout/hierarchy2"/>
    <dgm:cxn modelId="{F94C4A88-03D4-497C-8F04-EE4139DE1776}" type="presParOf" srcId="{EB54F3BE-4DC9-46A1-BBA4-E702F1CE6D9A}" destId="{273D5388-1A5F-4893-B632-5D40FB409203}" srcOrd="1" destOrd="0" presId="urn:microsoft.com/office/officeart/2005/8/layout/hierarchy2"/>
    <dgm:cxn modelId="{FD06AD15-63EC-43CC-AE31-E78EE048BE30}" type="presParOf" srcId="{48523B9C-4196-4837-B31E-0E78B6075E37}" destId="{4082B0E2-7558-489B-83B2-98123F460AE5}" srcOrd="2" destOrd="0" presId="urn:microsoft.com/office/officeart/2005/8/layout/hierarchy2"/>
    <dgm:cxn modelId="{17147E8A-AA43-424E-87F2-348692A4C2CC}" type="presParOf" srcId="{4082B0E2-7558-489B-83B2-98123F460AE5}" destId="{0AE92809-3C83-406B-9864-2813F59B33C8}" srcOrd="0" destOrd="0" presId="urn:microsoft.com/office/officeart/2005/8/layout/hierarchy2"/>
    <dgm:cxn modelId="{580B1262-5C61-4915-94E0-6C3AE5D07DB2}" type="presParOf" srcId="{48523B9C-4196-4837-B31E-0E78B6075E37}" destId="{D8B57A0E-567E-46A6-8EB6-27931799339E}" srcOrd="3" destOrd="0" presId="urn:microsoft.com/office/officeart/2005/8/layout/hierarchy2"/>
    <dgm:cxn modelId="{58CE5AAF-CD08-42A6-B3C7-719E354C8611}" type="presParOf" srcId="{D8B57A0E-567E-46A6-8EB6-27931799339E}" destId="{67CA7C59-89A6-43B8-A330-1FB97989B033}" srcOrd="0" destOrd="0" presId="urn:microsoft.com/office/officeart/2005/8/layout/hierarchy2"/>
    <dgm:cxn modelId="{08D207DE-8218-4597-9331-E1726742B9A3}" type="presParOf" srcId="{D8B57A0E-567E-46A6-8EB6-27931799339E}" destId="{4B59D0E5-5EE4-4DDD-B277-36AD522399CB}" srcOrd="1" destOrd="0" presId="urn:microsoft.com/office/officeart/2005/8/layout/hierarchy2"/>
    <dgm:cxn modelId="{98BE2B8D-2B42-4CC6-ADCA-35AB1E3BE3DF}" type="presParOf" srcId="{4B59D0E5-5EE4-4DDD-B277-36AD522399CB}" destId="{76E0CC0A-4C73-4295-9B90-2F90FF9CCF22}" srcOrd="0" destOrd="0" presId="urn:microsoft.com/office/officeart/2005/8/layout/hierarchy2"/>
    <dgm:cxn modelId="{59F255D2-47D6-48FC-B7D6-A13F859893A1}" type="presParOf" srcId="{76E0CC0A-4C73-4295-9B90-2F90FF9CCF22}" destId="{EC62EE6F-4719-4F0E-AEA9-0FF6ED20F2DA}" srcOrd="0" destOrd="0" presId="urn:microsoft.com/office/officeart/2005/8/layout/hierarchy2"/>
    <dgm:cxn modelId="{E9A781A2-22F1-4DE0-800D-6FD0C6373335}" type="presParOf" srcId="{4B59D0E5-5EE4-4DDD-B277-36AD522399CB}" destId="{C58DA7BA-F805-4954-896D-15AB390DDCE0}" srcOrd="1" destOrd="0" presId="urn:microsoft.com/office/officeart/2005/8/layout/hierarchy2"/>
    <dgm:cxn modelId="{76CA2556-B0C4-439D-8BFB-38613B1A9DFD}" type="presParOf" srcId="{C58DA7BA-F805-4954-896D-15AB390DDCE0}" destId="{B7427546-CF15-417C-9421-F5E733D4A6AC}" srcOrd="0" destOrd="0" presId="urn:microsoft.com/office/officeart/2005/8/layout/hierarchy2"/>
    <dgm:cxn modelId="{95C06003-46BE-4E70-98DA-112CD4CDB202}" type="presParOf" srcId="{C58DA7BA-F805-4954-896D-15AB390DDCE0}" destId="{8A471290-A8F6-45A8-85BB-5ED0B8AF0D55}" srcOrd="1" destOrd="0" presId="urn:microsoft.com/office/officeart/2005/8/layout/hierarchy2"/>
    <dgm:cxn modelId="{3F997597-4D8B-43BA-A259-E14391DD0EF2}" type="presParOf" srcId="{4B59D0E5-5EE4-4DDD-B277-36AD522399CB}" destId="{DFF6264F-6AE0-44AB-B3FA-45381C5D7529}" srcOrd="2" destOrd="0" presId="urn:microsoft.com/office/officeart/2005/8/layout/hierarchy2"/>
    <dgm:cxn modelId="{06D9E1AE-E611-4B10-8A8F-378E73383CB7}" type="presParOf" srcId="{DFF6264F-6AE0-44AB-B3FA-45381C5D7529}" destId="{3B7EF49C-EE19-4856-ACDC-22B7A6364897}" srcOrd="0" destOrd="0" presId="urn:microsoft.com/office/officeart/2005/8/layout/hierarchy2"/>
    <dgm:cxn modelId="{B1CF2CFD-E67A-4DEE-A801-21FEDBFD7624}" type="presParOf" srcId="{4B59D0E5-5EE4-4DDD-B277-36AD522399CB}" destId="{3C082C42-A5CA-467D-BE73-8132BD3629E7}" srcOrd="3" destOrd="0" presId="urn:microsoft.com/office/officeart/2005/8/layout/hierarchy2"/>
    <dgm:cxn modelId="{86E70A1C-9E61-4E06-9046-9E02283F3EEA}" type="presParOf" srcId="{3C082C42-A5CA-467D-BE73-8132BD3629E7}" destId="{32B71ACF-392A-4323-A23B-A49C6887B31B}" srcOrd="0" destOrd="0" presId="urn:microsoft.com/office/officeart/2005/8/layout/hierarchy2"/>
    <dgm:cxn modelId="{F93BBA5C-0E13-4DDC-B048-9C2241A6F96F}" type="presParOf" srcId="{3C082C42-A5CA-467D-BE73-8132BD3629E7}" destId="{BAE237F6-2412-4960-901D-147E907D82B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E1A594-E555-4D98-ABC4-2C0B915A1FE5}" type="doc">
      <dgm:prSet loTypeId="urn:diagrams.loki3.com/VaryingWidthList+Icon" loCatId="list" qsTypeId="urn:microsoft.com/office/officeart/2005/8/quickstyle/simple1" qsCatId="simple" csTypeId="urn:microsoft.com/office/officeart/2005/8/colors/accent1_2" csCatId="accent1" phldr="1"/>
      <dgm:spPr/>
    </dgm:pt>
    <dgm:pt modelId="{99091217-DC04-4980-BA74-836C588E485B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10</a:t>
          </a:r>
        </a:p>
      </dgm:t>
    </dgm:pt>
    <dgm:pt modelId="{AD5788BA-C96A-46A5-B81D-1ECE2714E013}" type="parTrans" cxnId="{A68A276C-252F-4000-A31B-4ADAF561DC27}">
      <dgm:prSet/>
      <dgm:spPr/>
      <dgm:t>
        <a:bodyPr/>
        <a:lstStyle/>
        <a:p>
          <a:endParaRPr lang="en-US"/>
        </a:p>
      </dgm:t>
    </dgm:pt>
    <dgm:pt modelId="{BE1A963C-8746-46F1-80D8-28219ABF5A80}" type="sibTrans" cxnId="{A68A276C-252F-4000-A31B-4ADAF561DC27}">
      <dgm:prSet/>
      <dgm:spPr/>
      <dgm:t>
        <a:bodyPr/>
        <a:lstStyle/>
        <a:p>
          <a:endParaRPr lang="en-US"/>
        </a:p>
      </dgm:t>
    </dgm:pt>
    <dgm:pt modelId="{E9E8BC62-F90E-4A7D-A49C-CDD6BFA52C9E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9</a:t>
          </a:r>
        </a:p>
      </dgm:t>
    </dgm:pt>
    <dgm:pt modelId="{3E53F53E-97EB-42ED-93E7-56E0E6256588}" type="parTrans" cxnId="{40D7ED2B-9E20-470D-8E00-14C8D7D1830D}">
      <dgm:prSet/>
      <dgm:spPr/>
      <dgm:t>
        <a:bodyPr/>
        <a:lstStyle/>
        <a:p>
          <a:endParaRPr lang="en-US"/>
        </a:p>
      </dgm:t>
    </dgm:pt>
    <dgm:pt modelId="{7CEADDE7-4286-4AE7-BD50-7D24D2CFAD5A}" type="sibTrans" cxnId="{40D7ED2B-9E20-470D-8E00-14C8D7D1830D}">
      <dgm:prSet/>
      <dgm:spPr/>
      <dgm:t>
        <a:bodyPr/>
        <a:lstStyle/>
        <a:p>
          <a:endParaRPr lang="en-US"/>
        </a:p>
      </dgm:t>
    </dgm:pt>
    <dgm:pt modelId="{4585CBCD-37DC-4EB2-9232-EE84F294BDAC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8</a:t>
          </a:r>
        </a:p>
      </dgm:t>
    </dgm:pt>
    <dgm:pt modelId="{320E45E7-0A22-40C3-823D-BDD0CF7FE1B6}" type="parTrans" cxnId="{119B0FAC-A840-41E9-AFA2-6E8A48E9624E}">
      <dgm:prSet/>
      <dgm:spPr/>
      <dgm:t>
        <a:bodyPr/>
        <a:lstStyle/>
        <a:p>
          <a:endParaRPr lang="en-US"/>
        </a:p>
      </dgm:t>
    </dgm:pt>
    <dgm:pt modelId="{12928601-B9F6-407A-9AFA-CDF8891CD75C}" type="sibTrans" cxnId="{119B0FAC-A840-41E9-AFA2-6E8A48E9624E}">
      <dgm:prSet/>
      <dgm:spPr/>
      <dgm:t>
        <a:bodyPr/>
        <a:lstStyle/>
        <a:p>
          <a:endParaRPr lang="en-US"/>
        </a:p>
      </dgm:t>
    </dgm:pt>
    <dgm:pt modelId="{7A21224A-2782-4FA4-8285-5850D5E1A8B2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7</a:t>
          </a:r>
        </a:p>
      </dgm:t>
    </dgm:pt>
    <dgm:pt modelId="{608161F5-7574-43CD-9D0E-F9C135B6BE99}" type="parTrans" cxnId="{1E90F35D-14AA-41EB-95DF-F8E525AC37E1}">
      <dgm:prSet/>
      <dgm:spPr/>
      <dgm:t>
        <a:bodyPr/>
        <a:lstStyle/>
        <a:p>
          <a:endParaRPr lang="en-US"/>
        </a:p>
      </dgm:t>
    </dgm:pt>
    <dgm:pt modelId="{9952D756-BFFB-4E96-A972-835D936DFF3A}" type="sibTrans" cxnId="{1E90F35D-14AA-41EB-95DF-F8E525AC37E1}">
      <dgm:prSet/>
      <dgm:spPr/>
      <dgm:t>
        <a:bodyPr/>
        <a:lstStyle/>
        <a:p>
          <a:endParaRPr lang="en-US"/>
        </a:p>
      </dgm:t>
    </dgm:pt>
    <dgm:pt modelId="{03797D9C-0524-4290-BB07-6AFF8C4F454A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6</a:t>
          </a:r>
        </a:p>
      </dgm:t>
    </dgm:pt>
    <dgm:pt modelId="{3A07A76F-26F6-4E8A-A9BA-67299039C187}" type="parTrans" cxnId="{DBE8081A-3B7C-4574-8266-9455873CF5F8}">
      <dgm:prSet/>
      <dgm:spPr/>
      <dgm:t>
        <a:bodyPr/>
        <a:lstStyle/>
        <a:p>
          <a:endParaRPr lang="en-US"/>
        </a:p>
      </dgm:t>
    </dgm:pt>
    <dgm:pt modelId="{DFA69A50-FD23-4001-90AE-8F2F799300E8}" type="sibTrans" cxnId="{DBE8081A-3B7C-4574-8266-9455873CF5F8}">
      <dgm:prSet/>
      <dgm:spPr/>
      <dgm:t>
        <a:bodyPr/>
        <a:lstStyle/>
        <a:p>
          <a:endParaRPr lang="en-US"/>
        </a:p>
      </dgm:t>
    </dgm:pt>
    <dgm:pt modelId="{16EB0A10-7705-4629-90D2-EFE5FFE5DCB8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5</a:t>
          </a:r>
        </a:p>
      </dgm:t>
    </dgm:pt>
    <dgm:pt modelId="{3DF91FF0-888D-44AA-9A02-5D70FCA970D2}" type="parTrans" cxnId="{3B17101D-DB82-479F-AA3C-21B8A974EE23}">
      <dgm:prSet/>
      <dgm:spPr/>
      <dgm:t>
        <a:bodyPr/>
        <a:lstStyle/>
        <a:p>
          <a:endParaRPr lang="en-US"/>
        </a:p>
      </dgm:t>
    </dgm:pt>
    <dgm:pt modelId="{E6E2E539-4D1D-4C0E-ADB8-FF70C7B3860A}" type="sibTrans" cxnId="{3B17101D-DB82-479F-AA3C-21B8A974EE23}">
      <dgm:prSet/>
      <dgm:spPr/>
      <dgm:t>
        <a:bodyPr/>
        <a:lstStyle/>
        <a:p>
          <a:endParaRPr lang="en-US"/>
        </a:p>
      </dgm:t>
    </dgm:pt>
    <dgm:pt modelId="{C66735DE-AD8A-43B5-8495-E13E3F947388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4</a:t>
          </a:r>
        </a:p>
      </dgm:t>
    </dgm:pt>
    <dgm:pt modelId="{BE15F635-D7CA-472D-9055-576872F1A7C3}" type="parTrans" cxnId="{F4ED8EE2-6A70-496C-98BD-F126D63FC568}">
      <dgm:prSet/>
      <dgm:spPr/>
      <dgm:t>
        <a:bodyPr/>
        <a:lstStyle/>
        <a:p>
          <a:endParaRPr lang="en-US"/>
        </a:p>
      </dgm:t>
    </dgm:pt>
    <dgm:pt modelId="{11FF1D1F-9AAB-4C89-A8FA-7595682C21B0}" type="sibTrans" cxnId="{F4ED8EE2-6A70-496C-98BD-F126D63FC568}">
      <dgm:prSet/>
      <dgm:spPr/>
      <dgm:t>
        <a:bodyPr/>
        <a:lstStyle/>
        <a:p>
          <a:endParaRPr lang="en-US"/>
        </a:p>
      </dgm:t>
    </dgm:pt>
    <dgm:pt modelId="{C908C29A-7F61-4896-9BCA-0A42BD569A00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3</a:t>
          </a:r>
        </a:p>
      </dgm:t>
    </dgm:pt>
    <dgm:pt modelId="{295FAC5D-AAFC-473E-A2DC-82A7B8480076}" type="parTrans" cxnId="{0AA9AC47-4C2D-4591-9C2B-3D551EB9725F}">
      <dgm:prSet/>
      <dgm:spPr/>
      <dgm:t>
        <a:bodyPr/>
        <a:lstStyle/>
        <a:p>
          <a:endParaRPr lang="en-US"/>
        </a:p>
      </dgm:t>
    </dgm:pt>
    <dgm:pt modelId="{AF982FEE-19BC-4C18-A6C1-52BA35CD3078}" type="sibTrans" cxnId="{0AA9AC47-4C2D-4591-9C2B-3D551EB9725F}">
      <dgm:prSet/>
      <dgm:spPr/>
      <dgm:t>
        <a:bodyPr/>
        <a:lstStyle/>
        <a:p>
          <a:endParaRPr lang="en-US"/>
        </a:p>
      </dgm:t>
    </dgm:pt>
    <dgm:pt modelId="{A205F30E-CEBF-4636-ADBB-8E88D402ED9F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2</a:t>
          </a:r>
        </a:p>
      </dgm:t>
    </dgm:pt>
    <dgm:pt modelId="{5E7CA692-B55F-4AE4-9832-EACF9ADE20B9}" type="parTrans" cxnId="{6AAB3F15-0DD9-4C72-8769-999317F73C66}">
      <dgm:prSet/>
      <dgm:spPr/>
      <dgm:t>
        <a:bodyPr/>
        <a:lstStyle/>
        <a:p>
          <a:endParaRPr lang="en-US"/>
        </a:p>
      </dgm:t>
    </dgm:pt>
    <dgm:pt modelId="{E4695DD9-49FB-4473-A094-53F43E0C2101}" type="sibTrans" cxnId="{6AAB3F15-0DD9-4C72-8769-999317F73C66}">
      <dgm:prSet/>
      <dgm:spPr/>
      <dgm:t>
        <a:bodyPr/>
        <a:lstStyle/>
        <a:p>
          <a:endParaRPr lang="en-US"/>
        </a:p>
      </dgm:t>
    </dgm:pt>
    <dgm:pt modelId="{CBBE5199-C492-4DDE-A3AF-8585D7DECBA0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1</a:t>
          </a:r>
        </a:p>
      </dgm:t>
    </dgm:pt>
    <dgm:pt modelId="{6DA97DE0-CDEB-4859-B522-302254EC4214}" type="parTrans" cxnId="{D7C37BFD-3901-4D66-B525-3499AA1D696E}">
      <dgm:prSet/>
      <dgm:spPr/>
      <dgm:t>
        <a:bodyPr/>
        <a:lstStyle/>
        <a:p>
          <a:endParaRPr lang="en-US"/>
        </a:p>
      </dgm:t>
    </dgm:pt>
    <dgm:pt modelId="{D32D1779-C629-4167-A0C2-56CAAF10AFF2}" type="sibTrans" cxnId="{D7C37BFD-3901-4D66-B525-3499AA1D696E}">
      <dgm:prSet/>
      <dgm:spPr/>
      <dgm:t>
        <a:bodyPr/>
        <a:lstStyle/>
        <a:p>
          <a:endParaRPr lang="en-US"/>
        </a:p>
      </dgm:t>
    </dgm:pt>
    <dgm:pt modelId="{3F7ECB48-C466-4E4B-9C91-8B37406155C9}" type="pres">
      <dgm:prSet presAssocID="{0DE1A594-E555-4D98-ABC4-2C0B915A1FE5}" presName="Name0" presStyleCnt="0">
        <dgm:presLayoutVars>
          <dgm:resizeHandles/>
        </dgm:presLayoutVars>
      </dgm:prSet>
      <dgm:spPr/>
    </dgm:pt>
    <dgm:pt modelId="{E1CB18E1-C332-4A6F-8F2B-FEE0917D54A9}" type="pres">
      <dgm:prSet presAssocID="{99091217-DC04-4980-BA74-836C588E485B}" presName="text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4CD93-E97F-4DA7-8000-BE68BAF9DCE6}" type="pres">
      <dgm:prSet presAssocID="{BE1A963C-8746-46F1-80D8-28219ABF5A80}" presName="space" presStyleCnt="0"/>
      <dgm:spPr/>
    </dgm:pt>
    <dgm:pt modelId="{BB3D2620-C5B7-4699-9069-201C04C4A1AF}" type="pres">
      <dgm:prSet presAssocID="{E9E8BC62-F90E-4A7D-A49C-CDD6BFA52C9E}" presName="text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DD1388-A4F3-4273-B624-357C76814FB3}" type="pres">
      <dgm:prSet presAssocID="{7CEADDE7-4286-4AE7-BD50-7D24D2CFAD5A}" presName="space" presStyleCnt="0"/>
      <dgm:spPr/>
    </dgm:pt>
    <dgm:pt modelId="{2C9AFCAC-4F35-4AA5-9E67-A915FD0E1159}" type="pres">
      <dgm:prSet presAssocID="{4585CBCD-37DC-4EB2-9232-EE84F294BDAC}" presName="text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91EDD7-D634-40CE-970E-CEE5B784659A}" type="pres">
      <dgm:prSet presAssocID="{12928601-B9F6-407A-9AFA-CDF8891CD75C}" presName="space" presStyleCnt="0"/>
      <dgm:spPr/>
    </dgm:pt>
    <dgm:pt modelId="{FE02FC0A-1C9E-43EB-B512-DCF0FF03075F}" type="pres">
      <dgm:prSet presAssocID="{7A21224A-2782-4FA4-8285-5850D5E1A8B2}" presName="text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2D935-F1B9-4963-AAE1-7DC505776206}" type="pres">
      <dgm:prSet presAssocID="{9952D756-BFFB-4E96-A972-835D936DFF3A}" presName="space" presStyleCnt="0"/>
      <dgm:spPr/>
    </dgm:pt>
    <dgm:pt modelId="{588DED77-706D-44B2-8122-D552A763B1A3}" type="pres">
      <dgm:prSet presAssocID="{03797D9C-0524-4290-BB07-6AFF8C4F454A}" presName="text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BAA351-EFA6-4F52-85C5-2BBF05A574B3}" type="pres">
      <dgm:prSet presAssocID="{DFA69A50-FD23-4001-90AE-8F2F799300E8}" presName="space" presStyleCnt="0"/>
      <dgm:spPr/>
    </dgm:pt>
    <dgm:pt modelId="{0D0DE639-65C2-41FA-B3D9-64D3D32CE20D}" type="pres">
      <dgm:prSet presAssocID="{16EB0A10-7705-4629-90D2-EFE5FFE5DCB8}" presName="text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76D010-5012-42FF-AE70-C8CDDACCC1D7}" type="pres">
      <dgm:prSet presAssocID="{E6E2E539-4D1D-4C0E-ADB8-FF70C7B3860A}" presName="space" presStyleCnt="0"/>
      <dgm:spPr/>
    </dgm:pt>
    <dgm:pt modelId="{BA003512-F9D3-4BAA-9ED3-617A59CD9480}" type="pres">
      <dgm:prSet presAssocID="{C66735DE-AD8A-43B5-8495-E13E3F947388}" presName="text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18D883-3793-47E7-B107-865C2D3F015A}" type="pres">
      <dgm:prSet presAssocID="{11FF1D1F-9AAB-4C89-A8FA-7595682C21B0}" presName="space" presStyleCnt="0"/>
      <dgm:spPr/>
    </dgm:pt>
    <dgm:pt modelId="{AAF863EA-BFD1-4404-B40F-8571CCD84183}" type="pres">
      <dgm:prSet presAssocID="{C908C29A-7F61-4896-9BCA-0A42BD569A00}" presName="text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A1FB86-0FA3-4880-A98D-12C0F9AA0B9A}" type="pres">
      <dgm:prSet presAssocID="{AF982FEE-19BC-4C18-A6C1-52BA35CD3078}" presName="space" presStyleCnt="0"/>
      <dgm:spPr/>
    </dgm:pt>
    <dgm:pt modelId="{D480BFFE-25C8-4999-B1A2-2785581BC82B}" type="pres">
      <dgm:prSet presAssocID="{A205F30E-CEBF-4636-ADBB-8E88D402ED9F}" presName="text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D0A759-EF75-4B44-A0A4-13199AF24268}" type="pres">
      <dgm:prSet presAssocID="{E4695DD9-49FB-4473-A094-53F43E0C2101}" presName="space" presStyleCnt="0"/>
      <dgm:spPr/>
    </dgm:pt>
    <dgm:pt modelId="{5CD9ECFA-010A-470D-AC79-3A544FCBD18B}" type="pres">
      <dgm:prSet presAssocID="{CBBE5199-C492-4DDE-A3AF-8585D7DECBA0}" presName="text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254C25-60ED-461E-9A24-FB36E943F174}" type="presOf" srcId="{C66735DE-AD8A-43B5-8495-E13E3F947388}" destId="{BA003512-F9D3-4BAA-9ED3-617A59CD9480}" srcOrd="0" destOrd="0" presId="urn:diagrams.loki3.com/VaryingWidthList+Icon"/>
    <dgm:cxn modelId="{6AAB3F15-0DD9-4C72-8769-999317F73C66}" srcId="{0DE1A594-E555-4D98-ABC4-2C0B915A1FE5}" destId="{A205F30E-CEBF-4636-ADBB-8E88D402ED9F}" srcOrd="8" destOrd="0" parTransId="{5E7CA692-B55F-4AE4-9832-EACF9ADE20B9}" sibTransId="{E4695DD9-49FB-4473-A094-53F43E0C2101}"/>
    <dgm:cxn modelId="{119B0FAC-A840-41E9-AFA2-6E8A48E9624E}" srcId="{0DE1A594-E555-4D98-ABC4-2C0B915A1FE5}" destId="{4585CBCD-37DC-4EB2-9232-EE84F294BDAC}" srcOrd="2" destOrd="0" parTransId="{320E45E7-0A22-40C3-823D-BDD0CF7FE1B6}" sibTransId="{12928601-B9F6-407A-9AFA-CDF8891CD75C}"/>
    <dgm:cxn modelId="{F4F4FCDA-59EC-4D42-ACDF-2A85350AA5A9}" type="presOf" srcId="{7A21224A-2782-4FA4-8285-5850D5E1A8B2}" destId="{FE02FC0A-1C9E-43EB-B512-DCF0FF03075F}" srcOrd="0" destOrd="0" presId="urn:diagrams.loki3.com/VaryingWidthList+Icon"/>
    <dgm:cxn modelId="{6765C977-41E2-4DA0-AC61-4208C0A24190}" type="presOf" srcId="{A205F30E-CEBF-4636-ADBB-8E88D402ED9F}" destId="{D480BFFE-25C8-4999-B1A2-2785581BC82B}" srcOrd="0" destOrd="0" presId="urn:diagrams.loki3.com/VaryingWidthList+Icon"/>
    <dgm:cxn modelId="{BDE68ACD-C4A2-4A1F-AFAD-343769861C25}" type="presOf" srcId="{03797D9C-0524-4290-BB07-6AFF8C4F454A}" destId="{588DED77-706D-44B2-8122-D552A763B1A3}" srcOrd="0" destOrd="0" presId="urn:diagrams.loki3.com/VaryingWidthList+Icon"/>
    <dgm:cxn modelId="{1E90F35D-14AA-41EB-95DF-F8E525AC37E1}" srcId="{0DE1A594-E555-4D98-ABC4-2C0B915A1FE5}" destId="{7A21224A-2782-4FA4-8285-5850D5E1A8B2}" srcOrd="3" destOrd="0" parTransId="{608161F5-7574-43CD-9D0E-F9C135B6BE99}" sibTransId="{9952D756-BFFB-4E96-A972-835D936DFF3A}"/>
    <dgm:cxn modelId="{B267B226-1A33-4A1A-ADFD-9E7CFCECA1A7}" type="presOf" srcId="{0DE1A594-E555-4D98-ABC4-2C0B915A1FE5}" destId="{3F7ECB48-C466-4E4B-9C91-8B37406155C9}" srcOrd="0" destOrd="0" presId="urn:diagrams.loki3.com/VaryingWidthList+Icon"/>
    <dgm:cxn modelId="{05C34C50-B653-4C1D-8950-729ED6335E13}" type="presOf" srcId="{E9E8BC62-F90E-4A7D-A49C-CDD6BFA52C9E}" destId="{BB3D2620-C5B7-4699-9069-201C04C4A1AF}" srcOrd="0" destOrd="0" presId="urn:diagrams.loki3.com/VaryingWidthList+Icon"/>
    <dgm:cxn modelId="{477F37C8-E740-459B-8262-8119C519BC5A}" type="presOf" srcId="{4585CBCD-37DC-4EB2-9232-EE84F294BDAC}" destId="{2C9AFCAC-4F35-4AA5-9E67-A915FD0E1159}" srcOrd="0" destOrd="0" presId="urn:diagrams.loki3.com/VaryingWidthList+Icon"/>
    <dgm:cxn modelId="{DBE8081A-3B7C-4574-8266-9455873CF5F8}" srcId="{0DE1A594-E555-4D98-ABC4-2C0B915A1FE5}" destId="{03797D9C-0524-4290-BB07-6AFF8C4F454A}" srcOrd="4" destOrd="0" parTransId="{3A07A76F-26F6-4E8A-A9BA-67299039C187}" sibTransId="{DFA69A50-FD23-4001-90AE-8F2F799300E8}"/>
    <dgm:cxn modelId="{915D182C-21B0-405F-A8A3-E09C7900963F}" type="presOf" srcId="{16EB0A10-7705-4629-90D2-EFE5FFE5DCB8}" destId="{0D0DE639-65C2-41FA-B3D9-64D3D32CE20D}" srcOrd="0" destOrd="0" presId="urn:diagrams.loki3.com/VaryingWidthList+Icon"/>
    <dgm:cxn modelId="{40D7ED2B-9E20-470D-8E00-14C8D7D1830D}" srcId="{0DE1A594-E555-4D98-ABC4-2C0B915A1FE5}" destId="{E9E8BC62-F90E-4A7D-A49C-CDD6BFA52C9E}" srcOrd="1" destOrd="0" parTransId="{3E53F53E-97EB-42ED-93E7-56E0E6256588}" sibTransId="{7CEADDE7-4286-4AE7-BD50-7D24D2CFAD5A}"/>
    <dgm:cxn modelId="{542EC150-69C1-4F16-9D45-D533DB96AE9C}" type="presOf" srcId="{C908C29A-7F61-4896-9BCA-0A42BD569A00}" destId="{AAF863EA-BFD1-4404-B40F-8571CCD84183}" srcOrd="0" destOrd="0" presId="urn:diagrams.loki3.com/VaryingWidthList+Icon"/>
    <dgm:cxn modelId="{1678D1A1-3361-48AE-ACC7-FC820529A8F8}" type="presOf" srcId="{CBBE5199-C492-4DDE-A3AF-8585D7DECBA0}" destId="{5CD9ECFA-010A-470D-AC79-3A544FCBD18B}" srcOrd="0" destOrd="0" presId="urn:diagrams.loki3.com/VaryingWidthList+Icon"/>
    <dgm:cxn modelId="{0AA9AC47-4C2D-4591-9C2B-3D551EB9725F}" srcId="{0DE1A594-E555-4D98-ABC4-2C0B915A1FE5}" destId="{C908C29A-7F61-4896-9BCA-0A42BD569A00}" srcOrd="7" destOrd="0" parTransId="{295FAC5D-AAFC-473E-A2DC-82A7B8480076}" sibTransId="{AF982FEE-19BC-4C18-A6C1-52BA35CD3078}"/>
    <dgm:cxn modelId="{D7C37BFD-3901-4D66-B525-3499AA1D696E}" srcId="{0DE1A594-E555-4D98-ABC4-2C0B915A1FE5}" destId="{CBBE5199-C492-4DDE-A3AF-8585D7DECBA0}" srcOrd="9" destOrd="0" parTransId="{6DA97DE0-CDEB-4859-B522-302254EC4214}" sibTransId="{D32D1779-C629-4167-A0C2-56CAAF10AFF2}"/>
    <dgm:cxn modelId="{F4ED8EE2-6A70-496C-98BD-F126D63FC568}" srcId="{0DE1A594-E555-4D98-ABC4-2C0B915A1FE5}" destId="{C66735DE-AD8A-43B5-8495-E13E3F947388}" srcOrd="6" destOrd="0" parTransId="{BE15F635-D7CA-472D-9055-576872F1A7C3}" sibTransId="{11FF1D1F-9AAB-4C89-A8FA-7595682C21B0}"/>
    <dgm:cxn modelId="{3B17101D-DB82-479F-AA3C-21B8A974EE23}" srcId="{0DE1A594-E555-4D98-ABC4-2C0B915A1FE5}" destId="{16EB0A10-7705-4629-90D2-EFE5FFE5DCB8}" srcOrd="5" destOrd="0" parTransId="{3DF91FF0-888D-44AA-9A02-5D70FCA970D2}" sibTransId="{E6E2E539-4D1D-4C0E-ADB8-FF70C7B3860A}"/>
    <dgm:cxn modelId="{DF52048D-AA25-4B1A-90E7-F04D143B5656}" type="presOf" srcId="{99091217-DC04-4980-BA74-836C588E485B}" destId="{E1CB18E1-C332-4A6F-8F2B-FEE0917D54A9}" srcOrd="0" destOrd="0" presId="urn:diagrams.loki3.com/VaryingWidthList+Icon"/>
    <dgm:cxn modelId="{A68A276C-252F-4000-A31B-4ADAF561DC27}" srcId="{0DE1A594-E555-4D98-ABC4-2C0B915A1FE5}" destId="{99091217-DC04-4980-BA74-836C588E485B}" srcOrd="0" destOrd="0" parTransId="{AD5788BA-C96A-46A5-B81D-1ECE2714E013}" sibTransId="{BE1A963C-8746-46F1-80D8-28219ABF5A80}"/>
    <dgm:cxn modelId="{8B0C3E66-8423-4CF2-8A26-6A901B502136}" type="presParOf" srcId="{3F7ECB48-C466-4E4B-9C91-8B37406155C9}" destId="{E1CB18E1-C332-4A6F-8F2B-FEE0917D54A9}" srcOrd="0" destOrd="0" presId="urn:diagrams.loki3.com/VaryingWidthList+Icon"/>
    <dgm:cxn modelId="{20DC0F2D-EED0-49FE-885F-BE9BDB216A85}" type="presParOf" srcId="{3F7ECB48-C466-4E4B-9C91-8B37406155C9}" destId="{AD94CD93-E97F-4DA7-8000-BE68BAF9DCE6}" srcOrd="1" destOrd="0" presId="urn:diagrams.loki3.com/VaryingWidthList+Icon"/>
    <dgm:cxn modelId="{BA5F73BE-51F0-4446-916A-97EE233FE545}" type="presParOf" srcId="{3F7ECB48-C466-4E4B-9C91-8B37406155C9}" destId="{BB3D2620-C5B7-4699-9069-201C04C4A1AF}" srcOrd="2" destOrd="0" presId="urn:diagrams.loki3.com/VaryingWidthList+Icon"/>
    <dgm:cxn modelId="{E61AFA28-49E1-41D2-86E5-063FF6224833}" type="presParOf" srcId="{3F7ECB48-C466-4E4B-9C91-8B37406155C9}" destId="{8CDD1388-A4F3-4273-B624-357C76814FB3}" srcOrd="3" destOrd="0" presId="urn:diagrams.loki3.com/VaryingWidthList+Icon"/>
    <dgm:cxn modelId="{1D68A144-CC31-4399-BB96-6A18B7D2F60E}" type="presParOf" srcId="{3F7ECB48-C466-4E4B-9C91-8B37406155C9}" destId="{2C9AFCAC-4F35-4AA5-9E67-A915FD0E1159}" srcOrd="4" destOrd="0" presId="urn:diagrams.loki3.com/VaryingWidthList+Icon"/>
    <dgm:cxn modelId="{2A4045FC-3CE2-4C45-9A8D-DE25E343093B}" type="presParOf" srcId="{3F7ECB48-C466-4E4B-9C91-8B37406155C9}" destId="{8691EDD7-D634-40CE-970E-CEE5B784659A}" srcOrd="5" destOrd="0" presId="urn:diagrams.loki3.com/VaryingWidthList+Icon"/>
    <dgm:cxn modelId="{D72B28C3-2F57-445A-8C10-74F508ED0B26}" type="presParOf" srcId="{3F7ECB48-C466-4E4B-9C91-8B37406155C9}" destId="{FE02FC0A-1C9E-43EB-B512-DCF0FF03075F}" srcOrd="6" destOrd="0" presId="urn:diagrams.loki3.com/VaryingWidthList+Icon"/>
    <dgm:cxn modelId="{65CD07C5-E3F7-4494-95F8-EC5EC8FC883A}" type="presParOf" srcId="{3F7ECB48-C466-4E4B-9C91-8B37406155C9}" destId="{1952D935-F1B9-4963-AAE1-7DC505776206}" srcOrd="7" destOrd="0" presId="urn:diagrams.loki3.com/VaryingWidthList+Icon"/>
    <dgm:cxn modelId="{F1809F52-480E-4126-8618-3B1FE702865F}" type="presParOf" srcId="{3F7ECB48-C466-4E4B-9C91-8B37406155C9}" destId="{588DED77-706D-44B2-8122-D552A763B1A3}" srcOrd="8" destOrd="0" presId="urn:diagrams.loki3.com/VaryingWidthList+Icon"/>
    <dgm:cxn modelId="{986A9051-BE5F-4460-A048-FC21EB8D3D17}" type="presParOf" srcId="{3F7ECB48-C466-4E4B-9C91-8B37406155C9}" destId="{A3BAA351-EFA6-4F52-85C5-2BBF05A574B3}" srcOrd="9" destOrd="0" presId="urn:diagrams.loki3.com/VaryingWidthList+Icon"/>
    <dgm:cxn modelId="{55C52C40-0F74-4D00-894A-ACB2357B85FB}" type="presParOf" srcId="{3F7ECB48-C466-4E4B-9C91-8B37406155C9}" destId="{0D0DE639-65C2-41FA-B3D9-64D3D32CE20D}" srcOrd="10" destOrd="0" presId="urn:diagrams.loki3.com/VaryingWidthList+Icon"/>
    <dgm:cxn modelId="{433E63EC-6188-49E1-B728-FA87719EBB4A}" type="presParOf" srcId="{3F7ECB48-C466-4E4B-9C91-8B37406155C9}" destId="{2576D010-5012-42FF-AE70-C8CDDACCC1D7}" srcOrd="11" destOrd="0" presId="urn:diagrams.loki3.com/VaryingWidthList+Icon"/>
    <dgm:cxn modelId="{524E074A-5CCC-41BE-BBFA-4DB9A7140605}" type="presParOf" srcId="{3F7ECB48-C466-4E4B-9C91-8B37406155C9}" destId="{BA003512-F9D3-4BAA-9ED3-617A59CD9480}" srcOrd="12" destOrd="0" presId="urn:diagrams.loki3.com/VaryingWidthList+Icon"/>
    <dgm:cxn modelId="{F56AC16E-7A3A-4F30-964F-E139FDCFC16E}" type="presParOf" srcId="{3F7ECB48-C466-4E4B-9C91-8B37406155C9}" destId="{2D18D883-3793-47E7-B107-865C2D3F015A}" srcOrd="13" destOrd="0" presId="urn:diagrams.loki3.com/VaryingWidthList+Icon"/>
    <dgm:cxn modelId="{BC22B047-9BE8-4BFD-ACE6-5119F808763F}" type="presParOf" srcId="{3F7ECB48-C466-4E4B-9C91-8B37406155C9}" destId="{AAF863EA-BFD1-4404-B40F-8571CCD84183}" srcOrd="14" destOrd="0" presId="urn:diagrams.loki3.com/VaryingWidthList+Icon"/>
    <dgm:cxn modelId="{A1F9AC10-28A9-40E4-9EEF-F1E4BA798978}" type="presParOf" srcId="{3F7ECB48-C466-4E4B-9C91-8B37406155C9}" destId="{F4A1FB86-0FA3-4880-A98D-12C0F9AA0B9A}" srcOrd="15" destOrd="0" presId="urn:diagrams.loki3.com/VaryingWidthList+Icon"/>
    <dgm:cxn modelId="{823D8542-41B4-48E5-8A5B-48A746F57DEA}" type="presParOf" srcId="{3F7ECB48-C466-4E4B-9C91-8B37406155C9}" destId="{D480BFFE-25C8-4999-B1A2-2785581BC82B}" srcOrd="16" destOrd="0" presId="urn:diagrams.loki3.com/VaryingWidthList+Icon"/>
    <dgm:cxn modelId="{E39BE169-31B3-4ED6-A6F0-F259EF8AE3C6}" type="presParOf" srcId="{3F7ECB48-C466-4E4B-9C91-8B37406155C9}" destId="{E9D0A759-EF75-4B44-A0A4-13199AF24268}" srcOrd="17" destOrd="0" presId="urn:diagrams.loki3.com/VaryingWidthList+Icon"/>
    <dgm:cxn modelId="{15F64B25-4EF5-4F75-9A2F-53950FD41D55}" type="presParOf" srcId="{3F7ECB48-C466-4E4B-9C91-8B37406155C9}" destId="{5CD9ECFA-010A-470D-AC79-3A544FCBD18B}" srcOrd="18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E1A594-E555-4D98-ABC4-2C0B915A1FE5}" type="doc">
      <dgm:prSet loTypeId="urn:diagrams.loki3.com/VaryingWidthList+Icon" loCatId="list" qsTypeId="urn:microsoft.com/office/officeart/2005/8/quickstyle/simple1" qsCatId="simple" csTypeId="urn:microsoft.com/office/officeart/2005/8/colors/accent1_2" csCatId="accent1" phldr="1"/>
      <dgm:spPr/>
    </dgm:pt>
    <dgm:pt modelId="{99091217-DC04-4980-BA74-836C588E485B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10</a:t>
          </a:r>
        </a:p>
      </dgm:t>
    </dgm:pt>
    <dgm:pt modelId="{AD5788BA-C96A-46A5-B81D-1ECE2714E013}" type="parTrans" cxnId="{A68A276C-252F-4000-A31B-4ADAF561DC27}">
      <dgm:prSet/>
      <dgm:spPr/>
      <dgm:t>
        <a:bodyPr/>
        <a:lstStyle/>
        <a:p>
          <a:endParaRPr lang="en-US"/>
        </a:p>
      </dgm:t>
    </dgm:pt>
    <dgm:pt modelId="{BE1A963C-8746-46F1-80D8-28219ABF5A80}" type="sibTrans" cxnId="{A68A276C-252F-4000-A31B-4ADAF561DC27}">
      <dgm:prSet/>
      <dgm:spPr/>
      <dgm:t>
        <a:bodyPr/>
        <a:lstStyle/>
        <a:p>
          <a:endParaRPr lang="en-US"/>
        </a:p>
      </dgm:t>
    </dgm:pt>
    <dgm:pt modelId="{E9E8BC62-F90E-4A7D-A49C-CDD6BFA52C9E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9</a:t>
          </a:r>
        </a:p>
      </dgm:t>
    </dgm:pt>
    <dgm:pt modelId="{3E53F53E-97EB-42ED-93E7-56E0E6256588}" type="parTrans" cxnId="{40D7ED2B-9E20-470D-8E00-14C8D7D1830D}">
      <dgm:prSet/>
      <dgm:spPr/>
      <dgm:t>
        <a:bodyPr/>
        <a:lstStyle/>
        <a:p>
          <a:endParaRPr lang="en-US"/>
        </a:p>
      </dgm:t>
    </dgm:pt>
    <dgm:pt modelId="{7CEADDE7-4286-4AE7-BD50-7D24D2CFAD5A}" type="sibTrans" cxnId="{40D7ED2B-9E20-470D-8E00-14C8D7D1830D}">
      <dgm:prSet/>
      <dgm:spPr/>
      <dgm:t>
        <a:bodyPr/>
        <a:lstStyle/>
        <a:p>
          <a:endParaRPr lang="en-US"/>
        </a:p>
      </dgm:t>
    </dgm:pt>
    <dgm:pt modelId="{4585CBCD-37DC-4EB2-9232-EE84F294BDAC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8</a:t>
          </a:r>
        </a:p>
      </dgm:t>
    </dgm:pt>
    <dgm:pt modelId="{320E45E7-0A22-40C3-823D-BDD0CF7FE1B6}" type="parTrans" cxnId="{119B0FAC-A840-41E9-AFA2-6E8A48E9624E}">
      <dgm:prSet/>
      <dgm:spPr/>
      <dgm:t>
        <a:bodyPr/>
        <a:lstStyle/>
        <a:p>
          <a:endParaRPr lang="en-US"/>
        </a:p>
      </dgm:t>
    </dgm:pt>
    <dgm:pt modelId="{12928601-B9F6-407A-9AFA-CDF8891CD75C}" type="sibTrans" cxnId="{119B0FAC-A840-41E9-AFA2-6E8A48E9624E}">
      <dgm:prSet/>
      <dgm:spPr/>
      <dgm:t>
        <a:bodyPr/>
        <a:lstStyle/>
        <a:p>
          <a:endParaRPr lang="en-US"/>
        </a:p>
      </dgm:t>
    </dgm:pt>
    <dgm:pt modelId="{7A21224A-2782-4FA4-8285-5850D5E1A8B2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7</a:t>
          </a:r>
        </a:p>
      </dgm:t>
    </dgm:pt>
    <dgm:pt modelId="{608161F5-7574-43CD-9D0E-F9C135B6BE99}" type="parTrans" cxnId="{1E90F35D-14AA-41EB-95DF-F8E525AC37E1}">
      <dgm:prSet/>
      <dgm:spPr/>
      <dgm:t>
        <a:bodyPr/>
        <a:lstStyle/>
        <a:p>
          <a:endParaRPr lang="en-US"/>
        </a:p>
      </dgm:t>
    </dgm:pt>
    <dgm:pt modelId="{9952D756-BFFB-4E96-A972-835D936DFF3A}" type="sibTrans" cxnId="{1E90F35D-14AA-41EB-95DF-F8E525AC37E1}">
      <dgm:prSet/>
      <dgm:spPr/>
      <dgm:t>
        <a:bodyPr/>
        <a:lstStyle/>
        <a:p>
          <a:endParaRPr lang="en-US"/>
        </a:p>
      </dgm:t>
    </dgm:pt>
    <dgm:pt modelId="{03797D9C-0524-4290-BB07-6AFF8C4F454A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6</a:t>
          </a:r>
        </a:p>
      </dgm:t>
    </dgm:pt>
    <dgm:pt modelId="{3A07A76F-26F6-4E8A-A9BA-67299039C187}" type="parTrans" cxnId="{DBE8081A-3B7C-4574-8266-9455873CF5F8}">
      <dgm:prSet/>
      <dgm:spPr/>
      <dgm:t>
        <a:bodyPr/>
        <a:lstStyle/>
        <a:p>
          <a:endParaRPr lang="en-US"/>
        </a:p>
      </dgm:t>
    </dgm:pt>
    <dgm:pt modelId="{DFA69A50-FD23-4001-90AE-8F2F799300E8}" type="sibTrans" cxnId="{DBE8081A-3B7C-4574-8266-9455873CF5F8}">
      <dgm:prSet/>
      <dgm:spPr/>
      <dgm:t>
        <a:bodyPr/>
        <a:lstStyle/>
        <a:p>
          <a:endParaRPr lang="en-US"/>
        </a:p>
      </dgm:t>
    </dgm:pt>
    <dgm:pt modelId="{16EB0A10-7705-4629-90D2-EFE5FFE5DCB8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5</a:t>
          </a:r>
        </a:p>
      </dgm:t>
    </dgm:pt>
    <dgm:pt modelId="{3DF91FF0-888D-44AA-9A02-5D70FCA970D2}" type="parTrans" cxnId="{3B17101D-DB82-479F-AA3C-21B8A974EE23}">
      <dgm:prSet/>
      <dgm:spPr/>
      <dgm:t>
        <a:bodyPr/>
        <a:lstStyle/>
        <a:p>
          <a:endParaRPr lang="en-US"/>
        </a:p>
      </dgm:t>
    </dgm:pt>
    <dgm:pt modelId="{E6E2E539-4D1D-4C0E-ADB8-FF70C7B3860A}" type="sibTrans" cxnId="{3B17101D-DB82-479F-AA3C-21B8A974EE23}">
      <dgm:prSet/>
      <dgm:spPr/>
      <dgm:t>
        <a:bodyPr/>
        <a:lstStyle/>
        <a:p>
          <a:endParaRPr lang="en-US"/>
        </a:p>
      </dgm:t>
    </dgm:pt>
    <dgm:pt modelId="{C66735DE-AD8A-43B5-8495-E13E3F947388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4</a:t>
          </a:r>
        </a:p>
      </dgm:t>
    </dgm:pt>
    <dgm:pt modelId="{BE15F635-D7CA-472D-9055-576872F1A7C3}" type="parTrans" cxnId="{F4ED8EE2-6A70-496C-98BD-F126D63FC568}">
      <dgm:prSet/>
      <dgm:spPr/>
      <dgm:t>
        <a:bodyPr/>
        <a:lstStyle/>
        <a:p>
          <a:endParaRPr lang="en-US"/>
        </a:p>
      </dgm:t>
    </dgm:pt>
    <dgm:pt modelId="{11FF1D1F-9AAB-4C89-A8FA-7595682C21B0}" type="sibTrans" cxnId="{F4ED8EE2-6A70-496C-98BD-F126D63FC568}">
      <dgm:prSet/>
      <dgm:spPr/>
      <dgm:t>
        <a:bodyPr/>
        <a:lstStyle/>
        <a:p>
          <a:endParaRPr lang="en-US"/>
        </a:p>
      </dgm:t>
    </dgm:pt>
    <dgm:pt modelId="{C908C29A-7F61-4896-9BCA-0A42BD569A00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3</a:t>
          </a:r>
        </a:p>
      </dgm:t>
    </dgm:pt>
    <dgm:pt modelId="{295FAC5D-AAFC-473E-A2DC-82A7B8480076}" type="parTrans" cxnId="{0AA9AC47-4C2D-4591-9C2B-3D551EB9725F}">
      <dgm:prSet/>
      <dgm:spPr/>
      <dgm:t>
        <a:bodyPr/>
        <a:lstStyle/>
        <a:p>
          <a:endParaRPr lang="en-US"/>
        </a:p>
      </dgm:t>
    </dgm:pt>
    <dgm:pt modelId="{AF982FEE-19BC-4C18-A6C1-52BA35CD3078}" type="sibTrans" cxnId="{0AA9AC47-4C2D-4591-9C2B-3D551EB9725F}">
      <dgm:prSet/>
      <dgm:spPr/>
      <dgm:t>
        <a:bodyPr/>
        <a:lstStyle/>
        <a:p>
          <a:endParaRPr lang="en-US"/>
        </a:p>
      </dgm:t>
    </dgm:pt>
    <dgm:pt modelId="{A205F30E-CEBF-4636-ADBB-8E88D402ED9F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2</a:t>
          </a:r>
        </a:p>
      </dgm:t>
    </dgm:pt>
    <dgm:pt modelId="{5E7CA692-B55F-4AE4-9832-EACF9ADE20B9}" type="parTrans" cxnId="{6AAB3F15-0DD9-4C72-8769-999317F73C66}">
      <dgm:prSet/>
      <dgm:spPr/>
      <dgm:t>
        <a:bodyPr/>
        <a:lstStyle/>
        <a:p>
          <a:endParaRPr lang="en-US"/>
        </a:p>
      </dgm:t>
    </dgm:pt>
    <dgm:pt modelId="{E4695DD9-49FB-4473-A094-53F43E0C2101}" type="sibTrans" cxnId="{6AAB3F15-0DD9-4C72-8769-999317F73C66}">
      <dgm:prSet/>
      <dgm:spPr/>
      <dgm:t>
        <a:bodyPr/>
        <a:lstStyle/>
        <a:p>
          <a:endParaRPr lang="en-US"/>
        </a:p>
      </dgm:t>
    </dgm:pt>
    <dgm:pt modelId="{CBBE5199-C492-4DDE-A3AF-8585D7DECBA0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1</a:t>
          </a:r>
        </a:p>
      </dgm:t>
    </dgm:pt>
    <dgm:pt modelId="{6DA97DE0-CDEB-4859-B522-302254EC4214}" type="parTrans" cxnId="{D7C37BFD-3901-4D66-B525-3499AA1D696E}">
      <dgm:prSet/>
      <dgm:spPr/>
      <dgm:t>
        <a:bodyPr/>
        <a:lstStyle/>
        <a:p>
          <a:endParaRPr lang="en-US"/>
        </a:p>
      </dgm:t>
    </dgm:pt>
    <dgm:pt modelId="{D32D1779-C629-4167-A0C2-56CAAF10AFF2}" type="sibTrans" cxnId="{D7C37BFD-3901-4D66-B525-3499AA1D696E}">
      <dgm:prSet/>
      <dgm:spPr/>
      <dgm:t>
        <a:bodyPr/>
        <a:lstStyle/>
        <a:p>
          <a:endParaRPr lang="en-US"/>
        </a:p>
      </dgm:t>
    </dgm:pt>
    <dgm:pt modelId="{816FB2DB-21B4-4A62-8578-CDBC745C2FCF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snap</a:t>
          </a:r>
        </a:p>
      </dgm:t>
    </dgm:pt>
    <dgm:pt modelId="{8C05A16C-DB9E-4A44-96CC-3D62BC63A42A}" type="parTrans" cxnId="{7E2FF9AF-BF9B-443A-A1A7-E2AA888043A8}">
      <dgm:prSet/>
      <dgm:spPr/>
      <dgm:t>
        <a:bodyPr/>
        <a:lstStyle/>
        <a:p>
          <a:endParaRPr lang="en-US"/>
        </a:p>
      </dgm:t>
    </dgm:pt>
    <dgm:pt modelId="{93683807-F3D5-40DA-AA40-33655FE5A86F}" type="sibTrans" cxnId="{7E2FF9AF-BF9B-443A-A1A7-E2AA888043A8}">
      <dgm:prSet/>
      <dgm:spPr/>
      <dgm:t>
        <a:bodyPr/>
        <a:lstStyle/>
        <a:p>
          <a:endParaRPr lang="en-US"/>
        </a:p>
      </dgm:t>
    </dgm:pt>
    <dgm:pt modelId="{3F7ECB48-C466-4E4B-9C91-8B37406155C9}" type="pres">
      <dgm:prSet presAssocID="{0DE1A594-E555-4D98-ABC4-2C0B915A1FE5}" presName="Name0" presStyleCnt="0">
        <dgm:presLayoutVars>
          <dgm:resizeHandles/>
        </dgm:presLayoutVars>
      </dgm:prSet>
      <dgm:spPr/>
    </dgm:pt>
    <dgm:pt modelId="{E1CB18E1-C332-4A6F-8F2B-FEE0917D54A9}" type="pres">
      <dgm:prSet presAssocID="{99091217-DC04-4980-BA74-836C588E485B}" presName="text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4CD93-E97F-4DA7-8000-BE68BAF9DCE6}" type="pres">
      <dgm:prSet presAssocID="{BE1A963C-8746-46F1-80D8-28219ABF5A80}" presName="space" presStyleCnt="0"/>
      <dgm:spPr/>
    </dgm:pt>
    <dgm:pt modelId="{BB3D2620-C5B7-4699-9069-201C04C4A1AF}" type="pres">
      <dgm:prSet presAssocID="{E9E8BC62-F90E-4A7D-A49C-CDD6BFA52C9E}" presName="text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DD1388-A4F3-4273-B624-357C76814FB3}" type="pres">
      <dgm:prSet presAssocID="{7CEADDE7-4286-4AE7-BD50-7D24D2CFAD5A}" presName="space" presStyleCnt="0"/>
      <dgm:spPr/>
    </dgm:pt>
    <dgm:pt modelId="{2C9AFCAC-4F35-4AA5-9E67-A915FD0E1159}" type="pres">
      <dgm:prSet presAssocID="{4585CBCD-37DC-4EB2-9232-EE84F294BDAC}" presName="text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91EDD7-D634-40CE-970E-CEE5B784659A}" type="pres">
      <dgm:prSet presAssocID="{12928601-B9F6-407A-9AFA-CDF8891CD75C}" presName="space" presStyleCnt="0"/>
      <dgm:spPr/>
    </dgm:pt>
    <dgm:pt modelId="{2388EF0E-657B-4697-AFFE-9C7FF0C74187}" type="pres">
      <dgm:prSet presAssocID="{816FB2DB-21B4-4A62-8578-CDBC745C2FCF}" presName="text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3AC1D7-3721-4E4A-9295-7FED4B3C644B}" type="pres">
      <dgm:prSet presAssocID="{93683807-F3D5-40DA-AA40-33655FE5A86F}" presName="space" presStyleCnt="0"/>
      <dgm:spPr/>
    </dgm:pt>
    <dgm:pt modelId="{FE02FC0A-1C9E-43EB-B512-DCF0FF03075F}" type="pres">
      <dgm:prSet presAssocID="{7A21224A-2782-4FA4-8285-5850D5E1A8B2}" presName="text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2D935-F1B9-4963-AAE1-7DC505776206}" type="pres">
      <dgm:prSet presAssocID="{9952D756-BFFB-4E96-A972-835D936DFF3A}" presName="space" presStyleCnt="0"/>
      <dgm:spPr/>
    </dgm:pt>
    <dgm:pt modelId="{588DED77-706D-44B2-8122-D552A763B1A3}" type="pres">
      <dgm:prSet presAssocID="{03797D9C-0524-4290-BB07-6AFF8C4F454A}" presName="text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BAA351-EFA6-4F52-85C5-2BBF05A574B3}" type="pres">
      <dgm:prSet presAssocID="{DFA69A50-FD23-4001-90AE-8F2F799300E8}" presName="space" presStyleCnt="0"/>
      <dgm:spPr/>
    </dgm:pt>
    <dgm:pt modelId="{0D0DE639-65C2-41FA-B3D9-64D3D32CE20D}" type="pres">
      <dgm:prSet presAssocID="{16EB0A10-7705-4629-90D2-EFE5FFE5DCB8}" presName="text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76D010-5012-42FF-AE70-C8CDDACCC1D7}" type="pres">
      <dgm:prSet presAssocID="{E6E2E539-4D1D-4C0E-ADB8-FF70C7B3860A}" presName="space" presStyleCnt="0"/>
      <dgm:spPr/>
    </dgm:pt>
    <dgm:pt modelId="{BA003512-F9D3-4BAA-9ED3-617A59CD9480}" type="pres">
      <dgm:prSet presAssocID="{C66735DE-AD8A-43B5-8495-E13E3F947388}" presName="text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18D883-3793-47E7-B107-865C2D3F015A}" type="pres">
      <dgm:prSet presAssocID="{11FF1D1F-9AAB-4C89-A8FA-7595682C21B0}" presName="space" presStyleCnt="0"/>
      <dgm:spPr/>
    </dgm:pt>
    <dgm:pt modelId="{AAF863EA-BFD1-4404-B40F-8571CCD84183}" type="pres">
      <dgm:prSet presAssocID="{C908C29A-7F61-4896-9BCA-0A42BD569A00}" presName="text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A1FB86-0FA3-4880-A98D-12C0F9AA0B9A}" type="pres">
      <dgm:prSet presAssocID="{AF982FEE-19BC-4C18-A6C1-52BA35CD3078}" presName="space" presStyleCnt="0"/>
      <dgm:spPr/>
    </dgm:pt>
    <dgm:pt modelId="{D480BFFE-25C8-4999-B1A2-2785581BC82B}" type="pres">
      <dgm:prSet presAssocID="{A205F30E-CEBF-4636-ADBB-8E88D402ED9F}" presName="text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D0A759-EF75-4B44-A0A4-13199AF24268}" type="pres">
      <dgm:prSet presAssocID="{E4695DD9-49FB-4473-A094-53F43E0C2101}" presName="space" presStyleCnt="0"/>
      <dgm:spPr/>
    </dgm:pt>
    <dgm:pt modelId="{5CD9ECFA-010A-470D-AC79-3A544FCBD18B}" type="pres">
      <dgm:prSet presAssocID="{CBBE5199-C492-4DDE-A3AF-8585D7DECBA0}" presName="text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90F35D-14AA-41EB-95DF-F8E525AC37E1}" srcId="{0DE1A594-E555-4D98-ABC4-2C0B915A1FE5}" destId="{7A21224A-2782-4FA4-8285-5850D5E1A8B2}" srcOrd="4" destOrd="0" parTransId="{608161F5-7574-43CD-9D0E-F9C135B6BE99}" sibTransId="{9952D756-BFFB-4E96-A972-835D936DFF3A}"/>
    <dgm:cxn modelId="{D1A845B3-17A2-4609-9D61-4C355E82CAEE}" type="presOf" srcId="{E9E8BC62-F90E-4A7D-A49C-CDD6BFA52C9E}" destId="{BB3D2620-C5B7-4699-9069-201C04C4A1AF}" srcOrd="0" destOrd="0" presId="urn:diagrams.loki3.com/VaryingWidthList+Icon"/>
    <dgm:cxn modelId="{7E2FF9AF-BF9B-443A-A1A7-E2AA888043A8}" srcId="{0DE1A594-E555-4D98-ABC4-2C0B915A1FE5}" destId="{816FB2DB-21B4-4A62-8578-CDBC745C2FCF}" srcOrd="3" destOrd="0" parTransId="{8C05A16C-DB9E-4A44-96CC-3D62BC63A42A}" sibTransId="{93683807-F3D5-40DA-AA40-33655FE5A86F}"/>
    <dgm:cxn modelId="{B92EB498-7E53-48AC-88B2-620B7B4530D5}" type="presOf" srcId="{0DE1A594-E555-4D98-ABC4-2C0B915A1FE5}" destId="{3F7ECB48-C466-4E4B-9C91-8B37406155C9}" srcOrd="0" destOrd="0" presId="urn:diagrams.loki3.com/VaryingWidthList+Icon"/>
    <dgm:cxn modelId="{07E537B5-E16D-42AD-973E-6D1698C221A0}" type="presOf" srcId="{816FB2DB-21B4-4A62-8578-CDBC745C2FCF}" destId="{2388EF0E-657B-4697-AFFE-9C7FF0C74187}" srcOrd="0" destOrd="0" presId="urn:diagrams.loki3.com/VaryingWidthList+Icon"/>
    <dgm:cxn modelId="{3B17101D-DB82-479F-AA3C-21B8A974EE23}" srcId="{0DE1A594-E555-4D98-ABC4-2C0B915A1FE5}" destId="{16EB0A10-7705-4629-90D2-EFE5FFE5DCB8}" srcOrd="6" destOrd="0" parTransId="{3DF91FF0-888D-44AA-9A02-5D70FCA970D2}" sibTransId="{E6E2E539-4D1D-4C0E-ADB8-FF70C7B3860A}"/>
    <dgm:cxn modelId="{6AAB3F15-0DD9-4C72-8769-999317F73C66}" srcId="{0DE1A594-E555-4D98-ABC4-2C0B915A1FE5}" destId="{A205F30E-CEBF-4636-ADBB-8E88D402ED9F}" srcOrd="9" destOrd="0" parTransId="{5E7CA692-B55F-4AE4-9832-EACF9ADE20B9}" sibTransId="{E4695DD9-49FB-4473-A094-53F43E0C2101}"/>
    <dgm:cxn modelId="{0AA9AC47-4C2D-4591-9C2B-3D551EB9725F}" srcId="{0DE1A594-E555-4D98-ABC4-2C0B915A1FE5}" destId="{C908C29A-7F61-4896-9BCA-0A42BD569A00}" srcOrd="8" destOrd="0" parTransId="{295FAC5D-AAFC-473E-A2DC-82A7B8480076}" sibTransId="{AF982FEE-19BC-4C18-A6C1-52BA35CD3078}"/>
    <dgm:cxn modelId="{40D7ED2B-9E20-470D-8E00-14C8D7D1830D}" srcId="{0DE1A594-E555-4D98-ABC4-2C0B915A1FE5}" destId="{E9E8BC62-F90E-4A7D-A49C-CDD6BFA52C9E}" srcOrd="1" destOrd="0" parTransId="{3E53F53E-97EB-42ED-93E7-56E0E6256588}" sibTransId="{7CEADDE7-4286-4AE7-BD50-7D24D2CFAD5A}"/>
    <dgm:cxn modelId="{F4ED8EE2-6A70-496C-98BD-F126D63FC568}" srcId="{0DE1A594-E555-4D98-ABC4-2C0B915A1FE5}" destId="{C66735DE-AD8A-43B5-8495-E13E3F947388}" srcOrd="7" destOrd="0" parTransId="{BE15F635-D7CA-472D-9055-576872F1A7C3}" sibTransId="{11FF1D1F-9AAB-4C89-A8FA-7595682C21B0}"/>
    <dgm:cxn modelId="{A68A276C-252F-4000-A31B-4ADAF561DC27}" srcId="{0DE1A594-E555-4D98-ABC4-2C0B915A1FE5}" destId="{99091217-DC04-4980-BA74-836C588E485B}" srcOrd="0" destOrd="0" parTransId="{AD5788BA-C96A-46A5-B81D-1ECE2714E013}" sibTransId="{BE1A963C-8746-46F1-80D8-28219ABF5A80}"/>
    <dgm:cxn modelId="{E103CD6C-F74F-4451-BF35-6BBC330DD9AE}" type="presOf" srcId="{99091217-DC04-4980-BA74-836C588E485B}" destId="{E1CB18E1-C332-4A6F-8F2B-FEE0917D54A9}" srcOrd="0" destOrd="0" presId="urn:diagrams.loki3.com/VaryingWidthList+Icon"/>
    <dgm:cxn modelId="{6AB89549-69C1-4720-A52A-5ACCC95FDA50}" type="presOf" srcId="{7A21224A-2782-4FA4-8285-5850D5E1A8B2}" destId="{FE02FC0A-1C9E-43EB-B512-DCF0FF03075F}" srcOrd="0" destOrd="0" presId="urn:diagrams.loki3.com/VaryingWidthList+Icon"/>
    <dgm:cxn modelId="{F5E559D1-3B93-432F-9F8D-D5811E477B90}" type="presOf" srcId="{4585CBCD-37DC-4EB2-9232-EE84F294BDAC}" destId="{2C9AFCAC-4F35-4AA5-9E67-A915FD0E1159}" srcOrd="0" destOrd="0" presId="urn:diagrams.loki3.com/VaryingWidthList+Icon"/>
    <dgm:cxn modelId="{E5758F4D-59BB-4A88-A3DD-C4A721E823C4}" type="presOf" srcId="{16EB0A10-7705-4629-90D2-EFE5FFE5DCB8}" destId="{0D0DE639-65C2-41FA-B3D9-64D3D32CE20D}" srcOrd="0" destOrd="0" presId="urn:diagrams.loki3.com/VaryingWidthList+Icon"/>
    <dgm:cxn modelId="{EECD1D4C-0B58-4DAD-80CD-F39E36766542}" type="presOf" srcId="{CBBE5199-C492-4DDE-A3AF-8585D7DECBA0}" destId="{5CD9ECFA-010A-470D-AC79-3A544FCBD18B}" srcOrd="0" destOrd="0" presId="urn:diagrams.loki3.com/VaryingWidthList+Icon"/>
    <dgm:cxn modelId="{A5A26C78-5545-4B1B-A4E9-E28EFB33C093}" type="presOf" srcId="{A205F30E-CEBF-4636-ADBB-8E88D402ED9F}" destId="{D480BFFE-25C8-4999-B1A2-2785581BC82B}" srcOrd="0" destOrd="0" presId="urn:diagrams.loki3.com/VaryingWidthList+Icon"/>
    <dgm:cxn modelId="{168764B4-6383-4E7A-8B38-C007554E87A0}" type="presOf" srcId="{C66735DE-AD8A-43B5-8495-E13E3F947388}" destId="{BA003512-F9D3-4BAA-9ED3-617A59CD9480}" srcOrd="0" destOrd="0" presId="urn:diagrams.loki3.com/VaryingWidthList+Icon"/>
    <dgm:cxn modelId="{A25C7CF6-AB19-451A-84F5-C13091475937}" type="presOf" srcId="{C908C29A-7F61-4896-9BCA-0A42BD569A00}" destId="{AAF863EA-BFD1-4404-B40F-8571CCD84183}" srcOrd="0" destOrd="0" presId="urn:diagrams.loki3.com/VaryingWidthList+Icon"/>
    <dgm:cxn modelId="{DF20CEB6-7301-48B0-8DB5-A422B4903498}" type="presOf" srcId="{03797D9C-0524-4290-BB07-6AFF8C4F454A}" destId="{588DED77-706D-44B2-8122-D552A763B1A3}" srcOrd="0" destOrd="0" presId="urn:diagrams.loki3.com/VaryingWidthList+Icon"/>
    <dgm:cxn modelId="{DBE8081A-3B7C-4574-8266-9455873CF5F8}" srcId="{0DE1A594-E555-4D98-ABC4-2C0B915A1FE5}" destId="{03797D9C-0524-4290-BB07-6AFF8C4F454A}" srcOrd="5" destOrd="0" parTransId="{3A07A76F-26F6-4E8A-A9BA-67299039C187}" sibTransId="{DFA69A50-FD23-4001-90AE-8F2F799300E8}"/>
    <dgm:cxn modelId="{D7C37BFD-3901-4D66-B525-3499AA1D696E}" srcId="{0DE1A594-E555-4D98-ABC4-2C0B915A1FE5}" destId="{CBBE5199-C492-4DDE-A3AF-8585D7DECBA0}" srcOrd="10" destOrd="0" parTransId="{6DA97DE0-CDEB-4859-B522-302254EC4214}" sibTransId="{D32D1779-C629-4167-A0C2-56CAAF10AFF2}"/>
    <dgm:cxn modelId="{119B0FAC-A840-41E9-AFA2-6E8A48E9624E}" srcId="{0DE1A594-E555-4D98-ABC4-2C0B915A1FE5}" destId="{4585CBCD-37DC-4EB2-9232-EE84F294BDAC}" srcOrd="2" destOrd="0" parTransId="{320E45E7-0A22-40C3-823D-BDD0CF7FE1B6}" sibTransId="{12928601-B9F6-407A-9AFA-CDF8891CD75C}"/>
    <dgm:cxn modelId="{B669A266-4763-4900-BEA5-110E491452B1}" type="presParOf" srcId="{3F7ECB48-C466-4E4B-9C91-8B37406155C9}" destId="{E1CB18E1-C332-4A6F-8F2B-FEE0917D54A9}" srcOrd="0" destOrd="0" presId="urn:diagrams.loki3.com/VaryingWidthList+Icon"/>
    <dgm:cxn modelId="{D1ABD8F8-C544-459F-92EA-7ACB952C3BF9}" type="presParOf" srcId="{3F7ECB48-C466-4E4B-9C91-8B37406155C9}" destId="{AD94CD93-E97F-4DA7-8000-BE68BAF9DCE6}" srcOrd="1" destOrd="0" presId="urn:diagrams.loki3.com/VaryingWidthList+Icon"/>
    <dgm:cxn modelId="{CD2A922C-73AE-41E8-BB05-4CE43DABEED9}" type="presParOf" srcId="{3F7ECB48-C466-4E4B-9C91-8B37406155C9}" destId="{BB3D2620-C5B7-4699-9069-201C04C4A1AF}" srcOrd="2" destOrd="0" presId="urn:diagrams.loki3.com/VaryingWidthList+Icon"/>
    <dgm:cxn modelId="{A4573A8E-0130-4222-845D-E5663FB8E371}" type="presParOf" srcId="{3F7ECB48-C466-4E4B-9C91-8B37406155C9}" destId="{8CDD1388-A4F3-4273-B624-357C76814FB3}" srcOrd="3" destOrd="0" presId="urn:diagrams.loki3.com/VaryingWidthList+Icon"/>
    <dgm:cxn modelId="{39B575B6-48B7-43DE-8AE3-3B9982F8986A}" type="presParOf" srcId="{3F7ECB48-C466-4E4B-9C91-8B37406155C9}" destId="{2C9AFCAC-4F35-4AA5-9E67-A915FD0E1159}" srcOrd="4" destOrd="0" presId="urn:diagrams.loki3.com/VaryingWidthList+Icon"/>
    <dgm:cxn modelId="{8F093BFD-CD7A-4070-9DBF-1A4C5D88126E}" type="presParOf" srcId="{3F7ECB48-C466-4E4B-9C91-8B37406155C9}" destId="{8691EDD7-D634-40CE-970E-CEE5B784659A}" srcOrd="5" destOrd="0" presId="urn:diagrams.loki3.com/VaryingWidthList+Icon"/>
    <dgm:cxn modelId="{5543FD47-25FD-433A-9D60-5CBB359974F4}" type="presParOf" srcId="{3F7ECB48-C466-4E4B-9C91-8B37406155C9}" destId="{2388EF0E-657B-4697-AFFE-9C7FF0C74187}" srcOrd="6" destOrd="0" presId="urn:diagrams.loki3.com/VaryingWidthList+Icon"/>
    <dgm:cxn modelId="{F79AAEAB-3929-436C-B6E7-0C239F05CCE6}" type="presParOf" srcId="{3F7ECB48-C466-4E4B-9C91-8B37406155C9}" destId="{763AC1D7-3721-4E4A-9295-7FED4B3C644B}" srcOrd="7" destOrd="0" presId="urn:diagrams.loki3.com/VaryingWidthList+Icon"/>
    <dgm:cxn modelId="{C0620444-203D-4AD0-B176-1F62CC152C2E}" type="presParOf" srcId="{3F7ECB48-C466-4E4B-9C91-8B37406155C9}" destId="{FE02FC0A-1C9E-43EB-B512-DCF0FF03075F}" srcOrd="8" destOrd="0" presId="urn:diagrams.loki3.com/VaryingWidthList+Icon"/>
    <dgm:cxn modelId="{E7A55715-8D90-466D-9AE0-C4E6A584507F}" type="presParOf" srcId="{3F7ECB48-C466-4E4B-9C91-8B37406155C9}" destId="{1952D935-F1B9-4963-AAE1-7DC505776206}" srcOrd="9" destOrd="0" presId="urn:diagrams.loki3.com/VaryingWidthList+Icon"/>
    <dgm:cxn modelId="{B3354C97-08E2-4E2A-8CA2-04E8F430DD9C}" type="presParOf" srcId="{3F7ECB48-C466-4E4B-9C91-8B37406155C9}" destId="{588DED77-706D-44B2-8122-D552A763B1A3}" srcOrd="10" destOrd="0" presId="urn:diagrams.loki3.com/VaryingWidthList+Icon"/>
    <dgm:cxn modelId="{6A62361E-5F3B-4068-9C66-35A403DD1A08}" type="presParOf" srcId="{3F7ECB48-C466-4E4B-9C91-8B37406155C9}" destId="{A3BAA351-EFA6-4F52-85C5-2BBF05A574B3}" srcOrd="11" destOrd="0" presId="urn:diagrams.loki3.com/VaryingWidthList+Icon"/>
    <dgm:cxn modelId="{B426B453-AAB3-4B6D-82B5-B44389ACAA98}" type="presParOf" srcId="{3F7ECB48-C466-4E4B-9C91-8B37406155C9}" destId="{0D0DE639-65C2-41FA-B3D9-64D3D32CE20D}" srcOrd="12" destOrd="0" presId="urn:diagrams.loki3.com/VaryingWidthList+Icon"/>
    <dgm:cxn modelId="{C6A0405C-56B6-4316-9EED-433A68D4B6E9}" type="presParOf" srcId="{3F7ECB48-C466-4E4B-9C91-8B37406155C9}" destId="{2576D010-5012-42FF-AE70-C8CDDACCC1D7}" srcOrd="13" destOrd="0" presId="urn:diagrams.loki3.com/VaryingWidthList+Icon"/>
    <dgm:cxn modelId="{51FEA6A9-89E5-4393-A463-BD258A780123}" type="presParOf" srcId="{3F7ECB48-C466-4E4B-9C91-8B37406155C9}" destId="{BA003512-F9D3-4BAA-9ED3-617A59CD9480}" srcOrd="14" destOrd="0" presId="urn:diagrams.loki3.com/VaryingWidthList+Icon"/>
    <dgm:cxn modelId="{54E369DC-186C-4EB4-B565-0FFC73670F01}" type="presParOf" srcId="{3F7ECB48-C466-4E4B-9C91-8B37406155C9}" destId="{2D18D883-3793-47E7-B107-865C2D3F015A}" srcOrd="15" destOrd="0" presId="urn:diagrams.loki3.com/VaryingWidthList+Icon"/>
    <dgm:cxn modelId="{564463E2-4B53-4E88-9D84-23FD0F064AFD}" type="presParOf" srcId="{3F7ECB48-C466-4E4B-9C91-8B37406155C9}" destId="{AAF863EA-BFD1-4404-B40F-8571CCD84183}" srcOrd="16" destOrd="0" presId="urn:diagrams.loki3.com/VaryingWidthList+Icon"/>
    <dgm:cxn modelId="{D17770CC-E7D0-404A-BD02-D0691ED1D505}" type="presParOf" srcId="{3F7ECB48-C466-4E4B-9C91-8B37406155C9}" destId="{F4A1FB86-0FA3-4880-A98D-12C0F9AA0B9A}" srcOrd="17" destOrd="0" presId="urn:diagrams.loki3.com/VaryingWidthList+Icon"/>
    <dgm:cxn modelId="{50D4E9E2-5470-4C2C-9B8F-6B6E9F38AFEC}" type="presParOf" srcId="{3F7ECB48-C466-4E4B-9C91-8B37406155C9}" destId="{D480BFFE-25C8-4999-B1A2-2785581BC82B}" srcOrd="18" destOrd="0" presId="urn:diagrams.loki3.com/VaryingWidthList+Icon"/>
    <dgm:cxn modelId="{87A29F4F-8116-4A5C-AD5E-3D5C4B05A36C}" type="presParOf" srcId="{3F7ECB48-C466-4E4B-9C91-8B37406155C9}" destId="{E9D0A759-EF75-4B44-A0A4-13199AF24268}" srcOrd="19" destOrd="0" presId="urn:diagrams.loki3.com/VaryingWidthList+Icon"/>
    <dgm:cxn modelId="{16A6C05F-4FBC-4B3B-8803-0469E6EA6837}" type="presParOf" srcId="{3F7ECB48-C466-4E4B-9C91-8B37406155C9}" destId="{5CD9ECFA-010A-470D-AC79-3A544FCBD18B}" srcOrd="20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74603-0928-47D5-B94C-93C8DB6D3A47}">
      <dsp:nvSpPr>
        <dsp:cNvPr id="0" name=""/>
        <dsp:cNvSpPr/>
      </dsp:nvSpPr>
      <dsp:spPr>
        <a:xfrm>
          <a:off x="2778" y="1521023"/>
          <a:ext cx="2043906" cy="102195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Command</a:t>
          </a:r>
        </a:p>
      </dsp:txBody>
      <dsp:txXfrm>
        <a:off x="32710" y="1550955"/>
        <a:ext cx="1984042" cy="962089"/>
      </dsp:txXfrm>
    </dsp:sp>
    <dsp:sp modelId="{0C23D967-0BCE-4E87-8FB7-496E6DA77EB9}">
      <dsp:nvSpPr>
        <dsp:cNvPr id="0" name=""/>
        <dsp:cNvSpPr/>
      </dsp:nvSpPr>
      <dsp:spPr>
        <a:xfrm>
          <a:off x="2046684" y="2009368"/>
          <a:ext cx="817562" cy="45263"/>
        </a:xfrm>
        <a:custGeom>
          <a:avLst/>
          <a:gdLst/>
          <a:ahLst/>
          <a:cxnLst/>
          <a:rect l="0" t="0" r="0" b="0"/>
          <a:pathLst>
            <a:path>
              <a:moveTo>
                <a:pt x="0" y="22631"/>
              </a:moveTo>
              <a:lnTo>
                <a:pt x="817562" y="22631"/>
              </a:lnTo>
            </a:path>
          </a:pathLst>
        </a:custGeom>
        <a:noFill/>
        <a:ln w="25400" cap="flat" cmpd="sng" algn="ctr">
          <a:solidFill>
            <a:srgbClr val="FFC000"/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35026" y="2011560"/>
        <a:ext cx="40878" cy="40878"/>
      </dsp:txXfrm>
    </dsp:sp>
    <dsp:sp modelId="{91C96822-6519-4649-963F-3435ABBFAA25}">
      <dsp:nvSpPr>
        <dsp:cNvPr id="0" name=""/>
        <dsp:cNvSpPr/>
      </dsp:nvSpPr>
      <dsp:spPr>
        <a:xfrm>
          <a:off x="2864246" y="1521023"/>
          <a:ext cx="2043906" cy="102195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Aggregate Root</a:t>
          </a:r>
        </a:p>
      </dsp:txBody>
      <dsp:txXfrm>
        <a:off x="2894178" y="1550955"/>
        <a:ext cx="1984042" cy="962089"/>
      </dsp:txXfrm>
    </dsp:sp>
    <dsp:sp modelId="{94F49758-6E32-4498-96EA-B405813E57B8}">
      <dsp:nvSpPr>
        <dsp:cNvPr id="0" name=""/>
        <dsp:cNvSpPr/>
      </dsp:nvSpPr>
      <dsp:spPr>
        <a:xfrm rot="19457599">
          <a:off x="4813518" y="1715556"/>
          <a:ext cx="1006831" cy="45263"/>
        </a:xfrm>
        <a:custGeom>
          <a:avLst/>
          <a:gdLst/>
          <a:ahLst/>
          <a:cxnLst/>
          <a:rect l="0" t="0" r="0" b="0"/>
          <a:pathLst>
            <a:path>
              <a:moveTo>
                <a:pt x="0" y="22631"/>
              </a:moveTo>
              <a:lnTo>
                <a:pt x="1006831" y="22631"/>
              </a:lnTo>
            </a:path>
          </a:pathLst>
        </a:custGeom>
        <a:noFill/>
        <a:ln w="25400" cap="flat" cmpd="sng" algn="ctr">
          <a:solidFill>
            <a:srgbClr val="FFC000"/>
          </a:solidFill>
          <a:prstDash val="solid"/>
          <a:headEnd type="none" w="med" len="me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91763" y="1713017"/>
        <a:ext cx="50341" cy="50341"/>
      </dsp:txXfrm>
    </dsp:sp>
    <dsp:sp modelId="{D1F4D3A8-CFA7-4136-8529-417BECF73B77}">
      <dsp:nvSpPr>
        <dsp:cNvPr id="0" name=""/>
        <dsp:cNvSpPr/>
      </dsp:nvSpPr>
      <dsp:spPr>
        <a:xfrm>
          <a:off x="5725715" y="933400"/>
          <a:ext cx="2043906" cy="102195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Event</a:t>
          </a:r>
        </a:p>
      </dsp:txBody>
      <dsp:txXfrm>
        <a:off x="5755647" y="963332"/>
        <a:ext cx="1984042" cy="962089"/>
      </dsp:txXfrm>
    </dsp:sp>
    <dsp:sp modelId="{61FD4139-D108-42D4-849A-5BFF3181832F}">
      <dsp:nvSpPr>
        <dsp:cNvPr id="0" name=""/>
        <dsp:cNvSpPr/>
      </dsp:nvSpPr>
      <dsp:spPr>
        <a:xfrm rot="2142401">
          <a:off x="4813518" y="2303179"/>
          <a:ext cx="1006831" cy="45263"/>
        </a:xfrm>
        <a:custGeom>
          <a:avLst/>
          <a:gdLst/>
          <a:ahLst/>
          <a:cxnLst/>
          <a:rect l="0" t="0" r="0" b="0"/>
          <a:pathLst>
            <a:path>
              <a:moveTo>
                <a:pt x="0" y="22631"/>
              </a:moveTo>
              <a:lnTo>
                <a:pt x="1006831" y="22631"/>
              </a:lnTo>
            </a:path>
          </a:pathLst>
        </a:custGeom>
        <a:noFill/>
        <a:ln w="25400" cap="flat" cmpd="sng" algn="ctr">
          <a:solidFill>
            <a:srgbClr val="FFC000"/>
          </a:solidFill>
          <a:prstDash val="solid"/>
          <a:headEnd type="none" w="med" len="me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91763" y="2300640"/>
        <a:ext cx="50341" cy="50341"/>
      </dsp:txXfrm>
    </dsp:sp>
    <dsp:sp modelId="{91243342-C856-4D8E-A7C3-3D8EB9A92827}">
      <dsp:nvSpPr>
        <dsp:cNvPr id="0" name=""/>
        <dsp:cNvSpPr/>
      </dsp:nvSpPr>
      <dsp:spPr>
        <a:xfrm>
          <a:off x="5725715" y="2108646"/>
          <a:ext cx="2043906" cy="102195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Event</a:t>
          </a:r>
        </a:p>
      </dsp:txBody>
      <dsp:txXfrm>
        <a:off x="5755647" y="2138578"/>
        <a:ext cx="1984042" cy="962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74603-0928-47D5-B94C-93C8DB6D3A47}">
      <dsp:nvSpPr>
        <dsp:cNvPr id="0" name=""/>
        <dsp:cNvSpPr/>
      </dsp:nvSpPr>
      <dsp:spPr>
        <a:xfrm>
          <a:off x="2976" y="1484083"/>
          <a:ext cx="1176734" cy="58836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Command</a:t>
          </a:r>
        </a:p>
      </dsp:txBody>
      <dsp:txXfrm>
        <a:off x="20209" y="1501316"/>
        <a:ext cx="1142268" cy="553901"/>
      </dsp:txXfrm>
    </dsp:sp>
    <dsp:sp modelId="{66FA0873-A3BF-44BC-BAEB-37F073C2DC2B}">
      <dsp:nvSpPr>
        <dsp:cNvPr id="0" name=""/>
        <dsp:cNvSpPr/>
      </dsp:nvSpPr>
      <dsp:spPr>
        <a:xfrm>
          <a:off x="1179710" y="1765236"/>
          <a:ext cx="470693" cy="26059"/>
        </a:xfrm>
        <a:custGeom>
          <a:avLst/>
          <a:gdLst/>
          <a:ahLst/>
          <a:cxnLst/>
          <a:rect l="0" t="0" r="0" b="0"/>
          <a:pathLst>
            <a:path>
              <a:moveTo>
                <a:pt x="0" y="13029"/>
              </a:moveTo>
              <a:lnTo>
                <a:pt x="470693" y="13029"/>
              </a:lnTo>
            </a:path>
          </a:pathLst>
        </a:custGeom>
        <a:noFill/>
        <a:ln w="25400" cap="flat" cmpd="sng" algn="ctr">
          <a:solidFill>
            <a:srgbClr val="FFC000"/>
          </a:solidFill>
          <a:prstDash val="solid"/>
          <a:headEnd type="none" w="med" len="me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03290" y="1766499"/>
        <a:ext cx="23534" cy="23534"/>
      </dsp:txXfrm>
    </dsp:sp>
    <dsp:sp modelId="{D75854F4-332F-4143-B6AC-F602B92E9D3E}">
      <dsp:nvSpPr>
        <dsp:cNvPr id="0" name=""/>
        <dsp:cNvSpPr/>
      </dsp:nvSpPr>
      <dsp:spPr>
        <a:xfrm>
          <a:off x="1650404" y="1484083"/>
          <a:ext cx="1176734" cy="58836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Command Handler</a:t>
          </a:r>
        </a:p>
      </dsp:txBody>
      <dsp:txXfrm>
        <a:off x="1667637" y="1501316"/>
        <a:ext cx="1142268" cy="553901"/>
      </dsp:txXfrm>
    </dsp:sp>
    <dsp:sp modelId="{0C23D967-0BCE-4E87-8FB7-496E6DA77EB9}">
      <dsp:nvSpPr>
        <dsp:cNvPr id="0" name=""/>
        <dsp:cNvSpPr/>
      </dsp:nvSpPr>
      <dsp:spPr>
        <a:xfrm rot="18103853">
          <a:off x="2614999" y="1384636"/>
          <a:ext cx="894973" cy="26059"/>
        </a:xfrm>
        <a:custGeom>
          <a:avLst/>
          <a:gdLst/>
          <a:ahLst/>
          <a:cxnLst/>
          <a:rect l="0" t="0" r="0" b="0"/>
          <a:pathLst>
            <a:path>
              <a:moveTo>
                <a:pt x="0" y="13029"/>
              </a:moveTo>
              <a:lnTo>
                <a:pt x="894973" y="13029"/>
              </a:lnTo>
            </a:path>
          </a:pathLst>
        </a:custGeom>
        <a:noFill/>
        <a:ln w="25400" cap="flat" cmpd="sng" algn="ctr">
          <a:solidFill>
            <a:srgbClr val="FFC000"/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40111" y="1375292"/>
        <a:ext cx="44748" cy="44748"/>
      </dsp:txXfrm>
    </dsp:sp>
    <dsp:sp modelId="{91C96822-6519-4649-963F-3435ABBFAA25}">
      <dsp:nvSpPr>
        <dsp:cNvPr id="0" name=""/>
        <dsp:cNvSpPr/>
      </dsp:nvSpPr>
      <dsp:spPr>
        <a:xfrm>
          <a:off x="3297832" y="722883"/>
          <a:ext cx="1176734" cy="58836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Aggregate Root</a:t>
          </a:r>
        </a:p>
      </dsp:txBody>
      <dsp:txXfrm>
        <a:off x="3315065" y="740116"/>
        <a:ext cx="1142268" cy="553901"/>
      </dsp:txXfrm>
    </dsp:sp>
    <dsp:sp modelId="{C724E70B-E6A3-4FFD-A404-48889B1A2231}">
      <dsp:nvSpPr>
        <dsp:cNvPr id="0" name=""/>
        <dsp:cNvSpPr/>
      </dsp:nvSpPr>
      <dsp:spPr>
        <a:xfrm>
          <a:off x="4474567" y="1004036"/>
          <a:ext cx="470693" cy="26059"/>
        </a:xfrm>
        <a:custGeom>
          <a:avLst/>
          <a:gdLst/>
          <a:ahLst/>
          <a:cxnLst/>
          <a:rect l="0" t="0" r="0" b="0"/>
          <a:pathLst>
            <a:path>
              <a:moveTo>
                <a:pt x="0" y="13029"/>
              </a:moveTo>
              <a:lnTo>
                <a:pt x="470693" y="13029"/>
              </a:lnTo>
            </a:path>
          </a:pathLst>
        </a:custGeom>
        <a:noFill/>
        <a:ln w="25400" cap="flat" cmpd="sng" algn="ctr">
          <a:solidFill>
            <a:srgbClr val="FFC000"/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98146" y="1005299"/>
        <a:ext cx="23534" cy="23534"/>
      </dsp:txXfrm>
    </dsp:sp>
    <dsp:sp modelId="{A8EAFE86-5E7F-46EB-A92C-8583508D46EC}">
      <dsp:nvSpPr>
        <dsp:cNvPr id="0" name=""/>
        <dsp:cNvSpPr/>
      </dsp:nvSpPr>
      <dsp:spPr>
        <a:xfrm>
          <a:off x="4945260" y="722883"/>
          <a:ext cx="1176734" cy="58836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Event</a:t>
          </a:r>
        </a:p>
      </dsp:txBody>
      <dsp:txXfrm>
        <a:off x="4962493" y="740116"/>
        <a:ext cx="1142268" cy="553901"/>
      </dsp:txXfrm>
    </dsp:sp>
    <dsp:sp modelId="{49064B8D-2338-4418-B5D2-BCE05C58EBE2}">
      <dsp:nvSpPr>
        <dsp:cNvPr id="0" name=""/>
        <dsp:cNvSpPr/>
      </dsp:nvSpPr>
      <dsp:spPr>
        <a:xfrm rot="19457599">
          <a:off x="6067511" y="834881"/>
          <a:ext cx="579661" cy="26059"/>
        </a:xfrm>
        <a:custGeom>
          <a:avLst/>
          <a:gdLst/>
          <a:ahLst/>
          <a:cxnLst/>
          <a:rect l="0" t="0" r="0" b="0"/>
          <a:pathLst>
            <a:path>
              <a:moveTo>
                <a:pt x="0" y="13029"/>
              </a:moveTo>
              <a:lnTo>
                <a:pt x="579661" y="13029"/>
              </a:lnTo>
            </a:path>
          </a:pathLst>
        </a:custGeom>
        <a:noFill/>
        <a:ln w="25400" cap="flat" cmpd="sng" algn="ctr">
          <a:solidFill>
            <a:srgbClr val="FFC000"/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42850" y="833419"/>
        <a:ext cx="28983" cy="28983"/>
      </dsp:txXfrm>
    </dsp:sp>
    <dsp:sp modelId="{33FDFA16-33D2-45CF-A5B1-561906B05AF8}">
      <dsp:nvSpPr>
        <dsp:cNvPr id="0" name=""/>
        <dsp:cNvSpPr/>
      </dsp:nvSpPr>
      <dsp:spPr>
        <a:xfrm>
          <a:off x="6592689" y="384571"/>
          <a:ext cx="1176734" cy="58836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Event Handler</a:t>
          </a:r>
        </a:p>
      </dsp:txBody>
      <dsp:txXfrm>
        <a:off x="6609922" y="401804"/>
        <a:ext cx="1142268" cy="553901"/>
      </dsp:txXfrm>
    </dsp:sp>
    <dsp:sp modelId="{B42A6479-D9C0-4568-9437-48109E7F1CE5}">
      <dsp:nvSpPr>
        <dsp:cNvPr id="0" name=""/>
        <dsp:cNvSpPr/>
      </dsp:nvSpPr>
      <dsp:spPr>
        <a:xfrm rot="2142401">
          <a:off x="6067511" y="1173192"/>
          <a:ext cx="579661" cy="26059"/>
        </a:xfrm>
        <a:custGeom>
          <a:avLst/>
          <a:gdLst/>
          <a:ahLst/>
          <a:cxnLst/>
          <a:rect l="0" t="0" r="0" b="0"/>
          <a:pathLst>
            <a:path>
              <a:moveTo>
                <a:pt x="0" y="13029"/>
              </a:moveTo>
              <a:lnTo>
                <a:pt x="579661" y="13029"/>
              </a:lnTo>
            </a:path>
          </a:pathLst>
        </a:custGeom>
        <a:noFill/>
        <a:ln w="25400" cap="flat" cmpd="sng" algn="ctr">
          <a:solidFill>
            <a:srgbClr val="FFC000"/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42850" y="1171730"/>
        <a:ext cx="28983" cy="28983"/>
      </dsp:txXfrm>
    </dsp:sp>
    <dsp:sp modelId="{9FF1AA05-33EC-4DB5-92F5-A91E836EC1D4}">
      <dsp:nvSpPr>
        <dsp:cNvPr id="0" name=""/>
        <dsp:cNvSpPr/>
      </dsp:nvSpPr>
      <dsp:spPr>
        <a:xfrm>
          <a:off x="6592689" y="1061194"/>
          <a:ext cx="1176734" cy="58836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Event Handler</a:t>
          </a:r>
        </a:p>
      </dsp:txBody>
      <dsp:txXfrm>
        <a:off x="6609922" y="1078427"/>
        <a:ext cx="1142268" cy="553901"/>
      </dsp:txXfrm>
    </dsp:sp>
    <dsp:sp modelId="{210950B0-B065-467C-AEA0-7DE8958CAB98}">
      <dsp:nvSpPr>
        <dsp:cNvPr id="0" name=""/>
        <dsp:cNvSpPr/>
      </dsp:nvSpPr>
      <dsp:spPr>
        <a:xfrm rot="3496147">
          <a:off x="2614999" y="2145836"/>
          <a:ext cx="894973" cy="26059"/>
        </a:xfrm>
        <a:custGeom>
          <a:avLst/>
          <a:gdLst/>
          <a:ahLst/>
          <a:cxnLst/>
          <a:rect l="0" t="0" r="0" b="0"/>
          <a:pathLst>
            <a:path>
              <a:moveTo>
                <a:pt x="0" y="13029"/>
              </a:moveTo>
              <a:lnTo>
                <a:pt x="894973" y="13029"/>
              </a:lnTo>
            </a:path>
          </a:pathLst>
        </a:custGeom>
        <a:noFill/>
        <a:ln w="25400" cap="flat" cmpd="sng" algn="ctr">
          <a:solidFill>
            <a:srgbClr val="FFC000"/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40111" y="2136492"/>
        <a:ext cx="44748" cy="44748"/>
      </dsp:txXfrm>
    </dsp:sp>
    <dsp:sp modelId="{47066E5D-BCF7-4442-B52E-FB6D7F7636DA}">
      <dsp:nvSpPr>
        <dsp:cNvPr id="0" name=""/>
        <dsp:cNvSpPr/>
      </dsp:nvSpPr>
      <dsp:spPr>
        <a:xfrm>
          <a:off x="3297832" y="2245283"/>
          <a:ext cx="1176734" cy="58836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Aggregate Root</a:t>
          </a:r>
        </a:p>
      </dsp:txBody>
      <dsp:txXfrm>
        <a:off x="3315065" y="2262516"/>
        <a:ext cx="1142268" cy="553901"/>
      </dsp:txXfrm>
    </dsp:sp>
    <dsp:sp modelId="{61FD4139-D108-42D4-849A-5BFF3181832F}">
      <dsp:nvSpPr>
        <dsp:cNvPr id="0" name=""/>
        <dsp:cNvSpPr/>
      </dsp:nvSpPr>
      <dsp:spPr>
        <a:xfrm rot="18770822">
          <a:off x="4363837" y="2272703"/>
          <a:ext cx="692152" cy="26059"/>
        </a:xfrm>
        <a:custGeom>
          <a:avLst/>
          <a:gdLst/>
          <a:ahLst/>
          <a:cxnLst/>
          <a:rect l="0" t="0" r="0" b="0"/>
          <a:pathLst>
            <a:path>
              <a:moveTo>
                <a:pt x="0" y="13029"/>
              </a:moveTo>
              <a:lnTo>
                <a:pt x="692152" y="13029"/>
              </a:lnTo>
            </a:path>
          </a:pathLst>
        </a:custGeom>
        <a:noFill/>
        <a:ln w="25400" cap="flat" cmpd="sng" algn="ctr">
          <a:solidFill>
            <a:srgbClr val="FFC000"/>
          </a:solidFill>
          <a:prstDash val="solid"/>
          <a:headEnd type="none" w="med" len="me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92610" y="2268429"/>
        <a:ext cx="34607" cy="34607"/>
      </dsp:txXfrm>
    </dsp:sp>
    <dsp:sp modelId="{91243342-C856-4D8E-A7C3-3D8EB9A92827}">
      <dsp:nvSpPr>
        <dsp:cNvPr id="0" name=""/>
        <dsp:cNvSpPr/>
      </dsp:nvSpPr>
      <dsp:spPr>
        <a:xfrm>
          <a:off x="4945260" y="1737816"/>
          <a:ext cx="1176734" cy="58836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Event</a:t>
          </a:r>
        </a:p>
      </dsp:txBody>
      <dsp:txXfrm>
        <a:off x="4962493" y="1755049"/>
        <a:ext cx="1142268" cy="553901"/>
      </dsp:txXfrm>
    </dsp:sp>
    <dsp:sp modelId="{22116F18-C22B-4180-9FD9-7079F8D15D28}">
      <dsp:nvSpPr>
        <dsp:cNvPr id="0" name=""/>
        <dsp:cNvSpPr/>
      </dsp:nvSpPr>
      <dsp:spPr>
        <a:xfrm>
          <a:off x="6121995" y="2018970"/>
          <a:ext cx="470693" cy="26059"/>
        </a:xfrm>
        <a:custGeom>
          <a:avLst/>
          <a:gdLst/>
          <a:ahLst/>
          <a:cxnLst/>
          <a:rect l="0" t="0" r="0" b="0"/>
          <a:pathLst>
            <a:path>
              <a:moveTo>
                <a:pt x="0" y="13029"/>
              </a:moveTo>
              <a:lnTo>
                <a:pt x="470693" y="13029"/>
              </a:lnTo>
            </a:path>
          </a:pathLst>
        </a:custGeom>
        <a:noFill/>
        <a:ln w="25400" cap="flat" cmpd="sng" algn="ctr">
          <a:solidFill>
            <a:srgbClr val="FFC000"/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45574" y="2020232"/>
        <a:ext cx="23534" cy="23534"/>
      </dsp:txXfrm>
    </dsp:sp>
    <dsp:sp modelId="{87CA4C25-8D2E-49A5-A735-8B2DF357D05E}">
      <dsp:nvSpPr>
        <dsp:cNvPr id="0" name=""/>
        <dsp:cNvSpPr/>
      </dsp:nvSpPr>
      <dsp:spPr>
        <a:xfrm>
          <a:off x="6592689" y="1737816"/>
          <a:ext cx="1176734" cy="58836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Event Handler</a:t>
          </a:r>
        </a:p>
      </dsp:txBody>
      <dsp:txXfrm>
        <a:off x="6609922" y="1755049"/>
        <a:ext cx="1142268" cy="553901"/>
      </dsp:txXfrm>
    </dsp:sp>
    <dsp:sp modelId="{4082B0E2-7558-489B-83B2-98123F460AE5}">
      <dsp:nvSpPr>
        <dsp:cNvPr id="0" name=""/>
        <dsp:cNvSpPr/>
      </dsp:nvSpPr>
      <dsp:spPr>
        <a:xfrm rot="2829178">
          <a:off x="4363837" y="2780170"/>
          <a:ext cx="692152" cy="26059"/>
        </a:xfrm>
        <a:custGeom>
          <a:avLst/>
          <a:gdLst/>
          <a:ahLst/>
          <a:cxnLst/>
          <a:rect l="0" t="0" r="0" b="0"/>
          <a:pathLst>
            <a:path>
              <a:moveTo>
                <a:pt x="0" y="13029"/>
              </a:moveTo>
              <a:lnTo>
                <a:pt x="692152" y="13029"/>
              </a:lnTo>
            </a:path>
          </a:pathLst>
        </a:custGeom>
        <a:noFill/>
        <a:ln w="25400" cap="flat" cmpd="sng" algn="ctr">
          <a:solidFill>
            <a:srgbClr val="FFC000"/>
          </a:solidFill>
          <a:prstDash val="solid"/>
          <a:headEnd type="none" w="med" len="me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92610" y="2775896"/>
        <a:ext cx="34607" cy="34607"/>
      </dsp:txXfrm>
    </dsp:sp>
    <dsp:sp modelId="{67CA7C59-89A6-43B8-A330-1FB97989B033}">
      <dsp:nvSpPr>
        <dsp:cNvPr id="0" name=""/>
        <dsp:cNvSpPr/>
      </dsp:nvSpPr>
      <dsp:spPr>
        <a:xfrm>
          <a:off x="4945260" y="2752749"/>
          <a:ext cx="1176734" cy="58836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Event</a:t>
          </a:r>
        </a:p>
      </dsp:txBody>
      <dsp:txXfrm>
        <a:off x="4962493" y="2769982"/>
        <a:ext cx="1142268" cy="553901"/>
      </dsp:txXfrm>
    </dsp:sp>
    <dsp:sp modelId="{76E0CC0A-4C73-4295-9B90-2F90FF9CCF22}">
      <dsp:nvSpPr>
        <dsp:cNvPr id="0" name=""/>
        <dsp:cNvSpPr/>
      </dsp:nvSpPr>
      <dsp:spPr>
        <a:xfrm rot="19457599">
          <a:off x="6067511" y="2864748"/>
          <a:ext cx="579661" cy="26059"/>
        </a:xfrm>
        <a:custGeom>
          <a:avLst/>
          <a:gdLst/>
          <a:ahLst/>
          <a:cxnLst/>
          <a:rect l="0" t="0" r="0" b="0"/>
          <a:pathLst>
            <a:path>
              <a:moveTo>
                <a:pt x="0" y="13029"/>
              </a:moveTo>
              <a:lnTo>
                <a:pt x="579661" y="13029"/>
              </a:lnTo>
            </a:path>
          </a:pathLst>
        </a:custGeom>
        <a:noFill/>
        <a:ln w="25400" cap="flat" cmpd="sng" algn="ctr">
          <a:solidFill>
            <a:srgbClr val="FFC000"/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42850" y="2863286"/>
        <a:ext cx="28983" cy="28983"/>
      </dsp:txXfrm>
    </dsp:sp>
    <dsp:sp modelId="{B7427546-CF15-417C-9421-F5E733D4A6AC}">
      <dsp:nvSpPr>
        <dsp:cNvPr id="0" name=""/>
        <dsp:cNvSpPr/>
      </dsp:nvSpPr>
      <dsp:spPr>
        <a:xfrm>
          <a:off x="6592689" y="2414438"/>
          <a:ext cx="1176734" cy="58836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Event Handler</a:t>
          </a:r>
        </a:p>
      </dsp:txBody>
      <dsp:txXfrm>
        <a:off x="6609922" y="2431671"/>
        <a:ext cx="1142268" cy="553901"/>
      </dsp:txXfrm>
    </dsp:sp>
    <dsp:sp modelId="{DFF6264F-6AE0-44AB-B3FA-45381C5D7529}">
      <dsp:nvSpPr>
        <dsp:cNvPr id="0" name=""/>
        <dsp:cNvSpPr/>
      </dsp:nvSpPr>
      <dsp:spPr>
        <a:xfrm rot="2142401">
          <a:off x="6067511" y="3203059"/>
          <a:ext cx="579661" cy="26059"/>
        </a:xfrm>
        <a:custGeom>
          <a:avLst/>
          <a:gdLst/>
          <a:ahLst/>
          <a:cxnLst/>
          <a:rect l="0" t="0" r="0" b="0"/>
          <a:pathLst>
            <a:path>
              <a:moveTo>
                <a:pt x="0" y="13029"/>
              </a:moveTo>
              <a:lnTo>
                <a:pt x="579661" y="13029"/>
              </a:lnTo>
            </a:path>
          </a:pathLst>
        </a:custGeom>
        <a:noFill/>
        <a:ln w="28575" cap="flat" cmpd="sng" algn="ctr">
          <a:solidFill>
            <a:srgbClr val="FFC000"/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42850" y="3201597"/>
        <a:ext cx="28983" cy="28983"/>
      </dsp:txXfrm>
    </dsp:sp>
    <dsp:sp modelId="{32B71ACF-392A-4323-A23B-A49C6887B31B}">
      <dsp:nvSpPr>
        <dsp:cNvPr id="0" name=""/>
        <dsp:cNvSpPr/>
      </dsp:nvSpPr>
      <dsp:spPr>
        <a:xfrm>
          <a:off x="6592689" y="3091060"/>
          <a:ext cx="1176734" cy="58836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Event Handler</a:t>
          </a:r>
        </a:p>
      </dsp:txBody>
      <dsp:txXfrm>
        <a:off x="6609922" y="3108293"/>
        <a:ext cx="1142268" cy="5539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74603-0928-47D5-B94C-93C8DB6D3A47}">
      <dsp:nvSpPr>
        <dsp:cNvPr id="0" name=""/>
        <dsp:cNvSpPr/>
      </dsp:nvSpPr>
      <dsp:spPr>
        <a:xfrm>
          <a:off x="2976" y="1484083"/>
          <a:ext cx="1176734" cy="58836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Command</a:t>
          </a:r>
        </a:p>
      </dsp:txBody>
      <dsp:txXfrm>
        <a:off x="20209" y="1501316"/>
        <a:ext cx="1142268" cy="553901"/>
      </dsp:txXfrm>
    </dsp:sp>
    <dsp:sp modelId="{66FA0873-A3BF-44BC-BAEB-37F073C2DC2B}">
      <dsp:nvSpPr>
        <dsp:cNvPr id="0" name=""/>
        <dsp:cNvSpPr/>
      </dsp:nvSpPr>
      <dsp:spPr>
        <a:xfrm>
          <a:off x="1179710" y="1765236"/>
          <a:ext cx="470693" cy="26059"/>
        </a:xfrm>
        <a:custGeom>
          <a:avLst/>
          <a:gdLst/>
          <a:ahLst/>
          <a:cxnLst/>
          <a:rect l="0" t="0" r="0" b="0"/>
          <a:pathLst>
            <a:path>
              <a:moveTo>
                <a:pt x="0" y="13029"/>
              </a:moveTo>
              <a:lnTo>
                <a:pt x="470693" y="13029"/>
              </a:lnTo>
            </a:path>
          </a:pathLst>
        </a:custGeom>
        <a:noFill/>
        <a:ln w="25400" cap="flat" cmpd="sng" algn="ctr">
          <a:solidFill>
            <a:srgbClr val="FFC000"/>
          </a:solidFill>
          <a:prstDash val="solid"/>
          <a:headEnd type="none" w="med" len="me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03290" y="1766499"/>
        <a:ext cx="23534" cy="23534"/>
      </dsp:txXfrm>
    </dsp:sp>
    <dsp:sp modelId="{D75854F4-332F-4143-B6AC-F602B92E9D3E}">
      <dsp:nvSpPr>
        <dsp:cNvPr id="0" name=""/>
        <dsp:cNvSpPr/>
      </dsp:nvSpPr>
      <dsp:spPr>
        <a:xfrm>
          <a:off x="1650404" y="1484083"/>
          <a:ext cx="1176734" cy="58836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Command Handler</a:t>
          </a:r>
        </a:p>
      </dsp:txBody>
      <dsp:txXfrm>
        <a:off x="1667637" y="1501316"/>
        <a:ext cx="1142268" cy="553901"/>
      </dsp:txXfrm>
    </dsp:sp>
    <dsp:sp modelId="{0C23D967-0BCE-4E87-8FB7-496E6DA77EB9}">
      <dsp:nvSpPr>
        <dsp:cNvPr id="0" name=""/>
        <dsp:cNvSpPr/>
      </dsp:nvSpPr>
      <dsp:spPr>
        <a:xfrm rot="18103853">
          <a:off x="2614999" y="1384636"/>
          <a:ext cx="894973" cy="26059"/>
        </a:xfrm>
        <a:custGeom>
          <a:avLst/>
          <a:gdLst/>
          <a:ahLst/>
          <a:cxnLst/>
          <a:rect l="0" t="0" r="0" b="0"/>
          <a:pathLst>
            <a:path>
              <a:moveTo>
                <a:pt x="0" y="13029"/>
              </a:moveTo>
              <a:lnTo>
                <a:pt x="894973" y="13029"/>
              </a:lnTo>
            </a:path>
          </a:pathLst>
        </a:custGeom>
        <a:noFill/>
        <a:ln w="25400" cap="flat" cmpd="sng" algn="ctr">
          <a:solidFill>
            <a:srgbClr val="FFC000"/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40111" y="1375292"/>
        <a:ext cx="44748" cy="44748"/>
      </dsp:txXfrm>
    </dsp:sp>
    <dsp:sp modelId="{91C96822-6519-4649-963F-3435ABBFAA25}">
      <dsp:nvSpPr>
        <dsp:cNvPr id="0" name=""/>
        <dsp:cNvSpPr/>
      </dsp:nvSpPr>
      <dsp:spPr>
        <a:xfrm>
          <a:off x="3297832" y="722883"/>
          <a:ext cx="1176734" cy="58836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Aggregate Root</a:t>
          </a:r>
        </a:p>
      </dsp:txBody>
      <dsp:txXfrm>
        <a:off x="3315065" y="740116"/>
        <a:ext cx="1142268" cy="553901"/>
      </dsp:txXfrm>
    </dsp:sp>
    <dsp:sp modelId="{C724E70B-E6A3-4FFD-A404-48889B1A2231}">
      <dsp:nvSpPr>
        <dsp:cNvPr id="0" name=""/>
        <dsp:cNvSpPr/>
      </dsp:nvSpPr>
      <dsp:spPr>
        <a:xfrm>
          <a:off x="4474567" y="1004036"/>
          <a:ext cx="470693" cy="26059"/>
        </a:xfrm>
        <a:custGeom>
          <a:avLst/>
          <a:gdLst/>
          <a:ahLst/>
          <a:cxnLst/>
          <a:rect l="0" t="0" r="0" b="0"/>
          <a:pathLst>
            <a:path>
              <a:moveTo>
                <a:pt x="0" y="13029"/>
              </a:moveTo>
              <a:lnTo>
                <a:pt x="470693" y="13029"/>
              </a:lnTo>
            </a:path>
          </a:pathLst>
        </a:custGeom>
        <a:noFill/>
        <a:ln w="25400" cap="flat" cmpd="sng" algn="ctr">
          <a:solidFill>
            <a:srgbClr val="FFC000"/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98146" y="1005299"/>
        <a:ext cx="23534" cy="23534"/>
      </dsp:txXfrm>
    </dsp:sp>
    <dsp:sp modelId="{A8EAFE86-5E7F-46EB-A92C-8583508D46EC}">
      <dsp:nvSpPr>
        <dsp:cNvPr id="0" name=""/>
        <dsp:cNvSpPr/>
      </dsp:nvSpPr>
      <dsp:spPr>
        <a:xfrm>
          <a:off x="4945260" y="722883"/>
          <a:ext cx="1176734" cy="58836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Event</a:t>
          </a:r>
        </a:p>
      </dsp:txBody>
      <dsp:txXfrm>
        <a:off x="4962493" y="740116"/>
        <a:ext cx="1142268" cy="553901"/>
      </dsp:txXfrm>
    </dsp:sp>
    <dsp:sp modelId="{49064B8D-2338-4418-B5D2-BCE05C58EBE2}">
      <dsp:nvSpPr>
        <dsp:cNvPr id="0" name=""/>
        <dsp:cNvSpPr/>
      </dsp:nvSpPr>
      <dsp:spPr>
        <a:xfrm rot="19457599">
          <a:off x="6067511" y="834881"/>
          <a:ext cx="579661" cy="26059"/>
        </a:xfrm>
        <a:custGeom>
          <a:avLst/>
          <a:gdLst/>
          <a:ahLst/>
          <a:cxnLst/>
          <a:rect l="0" t="0" r="0" b="0"/>
          <a:pathLst>
            <a:path>
              <a:moveTo>
                <a:pt x="0" y="13029"/>
              </a:moveTo>
              <a:lnTo>
                <a:pt x="579661" y="13029"/>
              </a:lnTo>
            </a:path>
          </a:pathLst>
        </a:custGeom>
        <a:noFill/>
        <a:ln w="25400" cap="flat" cmpd="sng" algn="ctr">
          <a:solidFill>
            <a:srgbClr val="FFC000"/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42850" y="833419"/>
        <a:ext cx="28983" cy="28983"/>
      </dsp:txXfrm>
    </dsp:sp>
    <dsp:sp modelId="{33FDFA16-33D2-45CF-A5B1-561906B05AF8}">
      <dsp:nvSpPr>
        <dsp:cNvPr id="0" name=""/>
        <dsp:cNvSpPr/>
      </dsp:nvSpPr>
      <dsp:spPr>
        <a:xfrm>
          <a:off x="6592689" y="384571"/>
          <a:ext cx="1176734" cy="58836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Event Handler</a:t>
          </a:r>
        </a:p>
      </dsp:txBody>
      <dsp:txXfrm>
        <a:off x="6609922" y="401804"/>
        <a:ext cx="1142268" cy="553901"/>
      </dsp:txXfrm>
    </dsp:sp>
    <dsp:sp modelId="{B42A6479-D9C0-4568-9437-48109E7F1CE5}">
      <dsp:nvSpPr>
        <dsp:cNvPr id="0" name=""/>
        <dsp:cNvSpPr/>
      </dsp:nvSpPr>
      <dsp:spPr>
        <a:xfrm rot="2142401">
          <a:off x="6067511" y="1173192"/>
          <a:ext cx="579661" cy="26059"/>
        </a:xfrm>
        <a:custGeom>
          <a:avLst/>
          <a:gdLst/>
          <a:ahLst/>
          <a:cxnLst/>
          <a:rect l="0" t="0" r="0" b="0"/>
          <a:pathLst>
            <a:path>
              <a:moveTo>
                <a:pt x="0" y="13029"/>
              </a:moveTo>
              <a:lnTo>
                <a:pt x="579661" y="13029"/>
              </a:lnTo>
            </a:path>
          </a:pathLst>
        </a:custGeom>
        <a:noFill/>
        <a:ln w="25400" cap="flat" cmpd="sng" algn="ctr">
          <a:solidFill>
            <a:srgbClr val="FFC000"/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42850" y="1171730"/>
        <a:ext cx="28983" cy="28983"/>
      </dsp:txXfrm>
    </dsp:sp>
    <dsp:sp modelId="{9FF1AA05-33EC-4DB5-92F5-A91E836EC1D4}">
      <dsp:nvSpPr>
        <dsp:cNvPr id="0" name=""/>
        <dsp:cNvSpPr/>
      </dsp:nvSpPr>
      <dsp:spPr>
        <a:xfrm>
          <a:off x="6592689" y="1061194"/>
          <a:ext cx="1176734" cy="58836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Event Handler</a:t>
          </a:r>
        </a:p>
      </dsp:txBody>
      <dsp:txXfrm>
        <a:off x="6609922" y="1078427"/>
        <a:ext cx="1142268" cy="553901"/>
      </dsp:txXfrm>
    </dsp:sp>
    <dsp:sp modelId="{210950B0-B065-467C-AEA0-7DE8958CAB98}">
      <dsp:nvSpPr>
        <dsp:cNvPr id="0" name=""/>
        <dsp:cNvSpPr/>
      </dsp:nvSpPr>
      <dsp:spPr>
        <a:xfrm rot="3496147">
          <a:off x="2614999" y="2145836"/>
          <a:ext cx="894973" cy="26059"/>
        </a:xfrm>
        <a:custGeom>
          <a:avLst/>
          <a:gdLst/>
          <a:ahLst/>
          <a:cxnLst/>
          <a:rect l="0" t="0" r="0" b="0"/>
          <a:pathLst>
            <a:path>
              <a:moveTo>
                <a:pt x="0" y="13029"/>
              </a:moveTo>
              <a:lnTo>
                <a:pt x="894973" y="13029"/>
              </a:lnTo>
            </a:path>
          </a:pathLst>
        </a:custGeom>
        <a:noFill/>
        <a:ln w="25400" cap="flat" cmpd="sng" algn="ctr">
          <a:solidFill>
            <a:srgbClr val="FFC000"/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40111" y="2136492"/>
        <a:ext cx="44748" cy="44748"/>
      </dsp:txXfrm>
    </dsp:sp>
    <dsp:sp modelId="{47066E5D-BCF7-4442-B52E-FB6D7F7636DA}">
      <dsp:nvSpPr>
        <dsp:cNvPr id="0" name=""/>
        <dsp:cNvSpPr/>
      </dsp:nvSpPr>
      <dsp:spPr>
        <a:xfrm>
          <a:off x="3297832" y="2245283"/>
          <a:ext cx="1176734" cy="58836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Aggregate Root</a:t>
          </a:r>
        </a:p>
      </dsp:txBody>
      <dsp:txXfrm>
        <a:off x="3315065" y="2262516"/>
        <a:ext cx="1142268" cy="553901"/>
      </dsp:txXfrm>
    </dsp:sp>
    <dsp:sp modelId="{61FD4139-D108-42D4-849A-5BFF3181832F}">
      <dsp:nvSpPr>
        <dsp:cNvPr id="0" name=""/>
        <dsp:cNvSpPr/>
      </dsp:nvSpPr>
      <dsp:spPr>
        <a:xfrm rot="18770822">
          <a:off x="4363837" y="2272703"/>
          <a:ext cx="692152" cy="26059"/>
        </a:xfrm>
        <a:custGeom>
          <a:avLst/>
          <a:gdLst/>
          <a:ahLst/>
          <a:cxnLst/>
          <a:rect l="0" t="0" r="0" b="0"/>
          <a:pathLst>
            <a:path>
              <a:moveTo>
                <a:pt x="0" y="13029"/>
              </a:moveTo>
              <a:lnTo>
                <a:pt x="692152" y="13029"/>
              </a:lnTo>
            </a:path>
          </a:pathLst>
        </a:custGeom>
        <a:noFill/>
        <a:ln w="25400" cap="flat" cmpd="sng" algn="ctr">
          <a:solidFill>
            <a:srgbClr val="FFC000"/>
          </a:solidFill>
          <a:prstDash val="solid"/>
          <a:headEnd type="none" w="med" len="me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92610" y="2268429"/>
        <a:ext cx="34607" cy="34607"/>
      </dsp:txXfrm>
    </dsp:sp>
    <dsp:sp modelId="{91243342-C856-4D8E-A7C3-3D8EB9A92827}">
      <dsp:nvSpPr>
        <dsp:cNvPr id="0" name=""/>
        <dsp:cNvSpPr/>
      </dsp:nvSpPr>
      <dsp:spPr>
        <a:xfrm>
          <a:off x="4945260" y="1737816"/>
          <a:ext cx="1176734" cy="58836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Event</a:t>
          </a:r>
        </a:p>
      </dsp:txBody>
      <dsp:txXfrm>
        <a:off x="4962493" y="1755049"/>
        <a:ext cx="1142268" cy="553901"/>
      </dsp:txXfrm>
    </dsp:sp>
    <dsp:sp modelId="{22116F18-C22B-4180-9FD9-7079F8D15D28}">
      <dsp:nvSpPr>
        <dsp:cNvPr id="0" name=""/>
        <dsp:cNvSpPr/>
      </dsp:nvSpPr>
      <dsp:spPr>
        <a:xfrm>
          <a:off x="6121995" y="2018970"/>
          <a:ext cx="470693" cy="26059"/>
        </a:xfrm>
        <a:custGeom>
          <a:avLst/>
          <a:gdLst/>
          <a:ahLst/>
          <a:cxnLst/>
          <a:rect l="0" t="0" r="0" b="0"/>
          <a:pathLst>
            <a:path>
              <a:moveTo>
                <a:pt x="0" y="13029"/>
              </a:moveTo>
              <a:lnTo>
                <a:pt x="470693" y="13029"/>
              </a:lnTo>
            </a:path>
          </a:pathLst>
        </a:custGeom>
        <a:noFill/>
        <a:ln w="25400" cap="flat" cmpd="sng" algn="ctr">
          <a:solidFill>
            <a:srgbClr val="FFC000"/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45574" y="2020232"/>
        <a:ext cx="23534" cy="23534"/>
      </dsp:txXfrm>
    </dsp:sp>
    <dsp:sp modelId="{87CA4C25-8D2E-49A5-A735-8B2DF357D05E}">
      <dsp:nvSpPr>
        <dsp:cNvPr id="0" name=""/>
        <dsp:cNvSpPr/>
      </dsp:nvSpPr>
      <dsp:spPr>
        <a:xfrm>
          <a:off x="6592689" y="1737816"/>
          <a:ext cx="1176734" cy="58836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Event Handler</a:t>
          </a:r>
        </a:p>
      </dsp:txBody>
      <dsp:txXfrm>
        <a:off x="6609922" y="1755049"/>
        <a:ext cx="1142268" cy="553901"/>
      </dsp:txXfrm>
    </dsp:sp>
    <dsp:sp modelId="{4082B0E2-7558-489B-83B2-98123F460AE5}">
      <dsp:nvSpPr>
        <dsp:cNvPr id="0" name=""/>
        <dsp:cNvSpPr/>
      </dsp:nvSpPr>
      <dsp:spPr>
        <a:xfrm rot="2829178">
          <a:off x="4363837" y="2780170"/>
          <a:ext cx="692152" cy="26059"/>
        </a:xfrm>
        <a:custGeom>
          <a:avLst/>
          <a:gdLst/>
          <a:ahLst/>
          <a:cxnLst/>
          <a:rect l="0" t="0" r="0" b="0"/>
          <a:pathLst>
            <a:path>
              <a:moveTo>
                <a:pt x="0" y="13029"/>
              </a:moveTo>
              <a:lnTo>
                <a:pt x="692152" y="13029"/>
              </a:lnTo>
            </a:path>
          </a:pathLst>
        </a:custGeom>
        <a:noFill/>
        <a:ln w="25400" cap="flat" cmpd="sng" algn="ctr">
          <a:solidFill>
            <a:srgbClr val="FFC000"/>
          </a:solidFill>
          <a:prstDash val="solid"/>
          <a:headEnd type="none" w="med" len="me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92610" y="2775896"/>
        <a:ext cx="34607" cy="34607"/>
      </dsp:txXfrm>
    </dsp:sp>
    <dsp:sp modelId="{67CA7C59-89A6-43B8-A330-1FB97989B033}">
      <dsp:nvSpPr>
        <dsp:cNvPr id="0" name=""/>
        <dsp:cNvSpPr/>
      </dsp:nvSpPr>
      <dsp:spPr>
        <a:xfrm>
          <a:off x="4945260" y="2752749"/>
          <a:ext cx="1176734" cy="58836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Event</a:t>
          </a:r>
        </a:p>
      </dsp:txBody>
      <dsp:txXfrm>
        <a:off x="4962493" y="2769982"/>
        <a:ext cx="1142268" cy="553901"/>
      </dsp:txXfrm>
    </dsp:sp>
    <dsp:sp modelId="{76E0CC0A-4C73-4295-9B90-2F90FF9CCF22}">
      <dsp:nvSpPr>
        <dsp:cNvPr id="0" name=""/>
        <dsp:cNvSpPr/>
      </dsp:nvSpPr>
      <dsp:spPr>
        <a:xfrm rot="19457599">
          <a:off x="6067511" y="2864748"/>
          <a:ext cx="579661" cy="26059"/>
        </a:xfrm>
        <a:custGeom>
          <a:avLst/>
          <a:gdLst/>
          <a:ahLst/>
          <a:cxnLst/>
          <a:rect l="0" t="0" r="0" b="0"/>
          <a:pathLst>
            <a:path>
              <a:moveTo>
                <a:pt x="0" y="13029"/>
              </a:moveTo>
              <a:lnTo>
                <a:pt x="579661" y="13029"/>
              </a:lnTo>
            </a:path>
          </a:pathLst>
        </a:custGeom>
        <a:noFill/>
        <a:ln w="25400" cap="flat" cmpd="sng" algn="ctr">
          <a:solidFill>
            <a:srgbClr val="FFC000"/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42850" y="2863286"/>
        <a:ext cx="28983" cy="28983"/>
      </dsp:txXfrm>
    </dsp:sp>
    <dsp:sp modelId="{B7427546-CF15-417C-9421-F5E733D4A6AC}">
      <dsp:nvSpPr>
        <dsp:cNvPr id="0" name=""/>
        <dsp:cNvSpPr/>
      </dsp:nvSpPr>
      <dsp:spPr>
        <a:xfrm>
          <a:off x="6592689" y="2414438"/>
          <a:ext cx="1176734" cy="58836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Event Handler</a:t>
          </a:r>
        </a:p>
      </dsp:txBody>
      <dsp:txXfrm>
        <a:off x="6609922" y="2431671"/>
        <a:ext cx="1142268" cy="553901"/>
      </dsp:txXfrm>
    </dsp:sp>
    <dsp:sp modelId="{DFF6264F-6AE0-44AB-B3FA-45381C5D7529}">
      <dsp:nvSpPr>
        <dsp:cNvPr id="0" name=""/>
        <dsp:cNvSpPr/>
      </dsp:nvSpPr>
      <dsp:spPr>
        <a:xfrm rot="2142401">
          <a:off x="6067511" y="3203059"/>
          <a:ext cx="579661" cy="26059"/>
        </a:xfrm>
        <a:custGeom>
          <a:avLst/>
          <a:gdLst/>
          <a:ahLst/>
          <a:cxnLst/>
          <a:rect l="0" t="0" r="0" b="0"/>
          <a:pathLst>
            <a:path>
              <a:moveTo>
                <a:pt x="0" y="13029"/>
              </a:moveTo>
              <a:lnTo>
                <a:pt x="579661" y="13029"/>
              </a:lnTo>
            </a:path>
          </a:pathLst>
        </a:custGeom>
        <a:noFill/>
        <a:ln w="28575" cap="flat" cmpd="sng" algn="ctr">
          <a:solidFill>
            <a:srgbClr val="FFC000"/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42850" y="3201597"/>
        <a:ext cx="28983" cy="28983"/>
      </dsp:txXfrm>
    </dsp:sp>
    <dsp:sp modelId="{32B71ACF-392A-4323-A23B-A49C6887B31B}">
      <dsp:nvSpPr>
        <dsp:cNvPr id="0" name=""/>
        <dsp:cNvSpPr/>
      </dsp:nvSpPr>
      <dsp:spPr>
        <a:xfrm>
          <a:off x="6592689" y="3091060"/>
          <a:ext cx="1176734" cy="58836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Event Handler</a:t>
          </a:r>
        </a:p>
      </dsp:txBody>
      <dsp:txXfrm>
        <a:off x="6609922" y="3108293"/>
        <a:ext cx="1142268" cy="5539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CB18E1-C332-4A6F-8F2B-FEE0917D54A9}">
      <dsp:nvSpPr>
        <dsp:cNvPr id="0" name=""/>
        <dsp:cNvSpPr/>
      </dsp:nvSpPr>
      <dsp:spPr>
        <a:xfrm>
          <a:off x="783000" y="2396"/>
          <a:ext cx="720000" cy="388896"/>
        </a:xfrm>
        <a:prstGeom prst="rect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10</a:t>
          </a:r>
        </a:p>
      </dsp:txBody>
      <dsp:txXfrm>
        <a:off x="783000" y="2396"/>
        <a:ext cx="720000" cy="388896"/>
      </dsp:txXfrm>
    </dsp:sp>
    <dsp:sp modelId="{BB3D2620-C5B7-4699-9069-201C04C4A1AF}">
      <dsp:nvSpPr>
        <dsp:cNvPr id="0" name=""/>
        <dsp:cNvSpPr/>
      </dsp:nvSpPr>
      <dsp:spPr>
        <a:xfrm>
          <a:off x="783000" y="410737"/>
          <a:ext cx="720000" cy="388896"/>
        </a:xfrm>
        <a:prstGeom prst="rect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9</a:t>
          </a:r>
        </a:p>
      </dsp:txBody>
      <dsp:txXfrm>
        <a:off x="783000" y="410737"/>
        <a:ext cx="720000" cy="388896"/>
      </dsp:txXfrm>
    </dsp:sp>
    <dsp:sp modelId="{2C9AFCAC-4F35-4AA5-9E67-A915FD0E1159}">
      <dsp:nvSpPr>
        <dsp:cNvPr id="0" name=""/>
        <dsp:cNvSpPr/>
      </dsp:nvSpPr>
      <dsp:spPr>
        <a:xfrm>
          <a:off x="783000" y="819079"/>
          <a:ext cx="720000" cy="388896"/>
        </a:xfrm>
        <a:prstGeom prst="rect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8</a:t>
          </a:r>
        </a:p>
      </dsp:txBody>
      <dsp:txXfrm>
        <a:off x="783000" y="819079"/>
        <a:ext cx="720000" cy="388896"/>
      </dsp:txXfrm>
    </dsp:sp>
    <dsp:sp modelId="{FE02FC0A-1C9E-43EB-B512-DCF0FF03075F}">
      <dsp:nvSpPr>
        <dsp:cNvPr id="0" name=""/>
        <dsp:cNvSpPr/>
      </dsp:nvSpPr>
      <dsp:spPr>
        <a:xfrm>
          <a:off x="783000" y="1227420"/>
          <a:ext cx="720000" cy="388896"/>
        </a:xfrm>
        <a:prstGeom prst="rect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7</a:t>
          </a:r>
        </a:p>
      </dsp:txBody>
      <dsp:txXfrm>
        <a:off x="783000" y="1227420"/>
        <a:ext cx="720000" cy="388896"/>
      </dsp:txXfrm>
    </dsp:sp>
    <dsp:sp modelId="{588DED77-706D-44B2-8122-D552A763B1A3}">
      <dsp:nvSpPr>
        <dsp:cNvPr id="0" name=""/>
        <dsp:cNvSpPr/>
      </dsp:nvSpPr>
      <dsp:spPr>
        <a:xfrm>
          <a:off x="783000" y="1635762"/>
          <a:ext cx="720000" cy="388896"/>
        </a:xfrm>
        <a:prstGeom prst="rect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6</a:t>
          </a:r>
        </a:p>
      </dsp:txBody>
      <dsp:txXfrm>
        <a:off x="783000" y="1635762"/>
        <a:ext cx="720000" cy="388896"/>
      </dsp:txXfrm>
    </dsp:sp>
    <dsp:sp modelId="{0D0DE639-65C2-41FA-B3D9-64D3D32CE20D}">
      <dsp:nvSpPr>
        <dsp:cNvPr id="0" name=""/>
        <dsp:cNvSpPr/>
      </dsp:nvSpPr>
      <dsp:spPr>
        <a:xfrm>
          <a:off x="783000" y="2044103"/>
          <a:ext cx="720000" cy="388896"/>
        </a:xfrm>
        <a:prstGeom prst="rect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5</a:t>
          </a:r>
        </a:p>
      </dsp:txBody>
      <dsp:txXfrm>
        <a:off x="783000" y="2044103"/>
        <a:ext cx="720000" cy="388896"/>
      </dsp:txXfrm>
    </dsp:sp>
    <dsp:sp modelId="{BA003512-F9D3-4BAA-9ED3-617A59CD9480}">
      <dsp:nvSpPr>
        <dsp:cNvPr id="0" name=""/>
        <dsp:cNvSpPr/>
      </dsp:nvSpPr>
      <dsp:spPr>
        <a:xfrm>
          <a:off x="783000" y="2452445"/>
          <a:ext cx="720000" cy="388896"/>
        </a:xfrm>
        <a:prstGeom prst="rect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4</a:t>
          </a:r>
        </a:p>
      </dsp:txBody>
      <dsp:txXfrm>
        <a:off x="783000" y="2452445"/>
        <a:ext cx="720000" cy="388896"/>
      </dsp:txXfrm>
    </dsp:sp>
    <dsp:sp modelId="{AAF863EA-BFD1-4404-B40F-8571CCD84183}">
      <dsp:nvSpPr>
        <dsp:cNvPr id="0" name=""/>
        <dsp:cNvSpPr/>
      </dsp:nvSpPr>
      <dsp:spPr>
        <a:xfrm>
          <a:off x="783000" y="2860786"/>
          <a:ext cx="720000" cy="388896"/>
        </a:xfrm>
        <a:prstGeom prst="rect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3</a:t>
          </a:r>
        </a:p>
      </dsp:txBody>
      <dsp:txXfrm>
        <a:off x="783000" y="2860786"/>
        <a:ext cx="720000" cy="388896"/>
      </dsp:txXfrm>
    </dsp:sp>
    <dsp:sp modelId="{D480BFFE-25C8-4999-B1A2-2785581BC82B}">
      <dsp:nvSpPr>
        <dsp:cNvPr id="0" name=""/>
        <dsp:cNvSpPr/>
      </dsp:nvSpPr>
      <dsp:spPr>
        <a:xfrm>
          <a:off x="783000" y="3269128"/>
          <a:ext cx="720000" cy="388896"/>
        </a:xfrm>
        <a:prstGeom prst="rect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2</a:t>
          </a:r>
        </a:p>
      </dsp:txBody>
      <dsp:txXfrm>
        <a:off x="783000" y="3269128"/>
        <a:ext cx="720000" cy="388896"/>
      </dsp:txXfrm>
    </dsp:sp>
    <dsp:sp modelId="{5CD9ECFA-010A-470D-AC79-3A544FCBD18B}">
      <dsp:nvSpPr>
        <dsp:cNvPr id="0" name=""/>
        <dsp:cNvSpPr/>
      </dsp:nvSpPr>
      <dsp:spPr>
        <a:xfrm>
          <a:off x="783000" y="3677469"/>
          <a:ext cx="720000" cy="388896"/>
        </a:xfrm>
        <a:prstGeom prst="rect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1</a:t>
          </a:r>
        </a:p>
      </dsp:txBody>
      <dsp:txXfrm>
        <a:off x="783000" y="3677469"/>
        <a:ext cx="720000" cy="3888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CB18E1-C332-4A6F-8F2B-FEE0917D54A9}">
      <dsp:nvSpPr>
        <dsp:cNvPr id="0" name=""/>
        <dsp:cNvSpPr/>
      </dsp:nvSpPr>
      <dsp:spPr>
        <a:xfrm>
          <a:off x="783000" y="993"/>
          <a:ext cx="720000" cy="353632"/>
        </a:xfrm>
        <a:prstGeom prst="rect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10</a:t>
          </a:r>
        </a:p>
      </dsp:txBody>
      <dsp:txXfrm>
        <a:off x="783000" y="993"/>
        <a:ext cx="720000" cy="353632"/>
      </dsp:txXfrm>
    </dsp:sp>
    <dsp:sp modelId="{BB3D2620-C5B7-4699-9069-201C04C4A1AF}">
      <dsp:nvSpPr>
        <dsp:cNvPr id="0" name=""/>
        <dsp:cNvSpPr/>
      </dsp:nvSpPr>
      <dsp:spPr>
        <a:xfrm>
          <a:off x="783000" y="372307"/>
          <a:ext cx="720000" cy="353632"/>
        </a:xfrm>
        <a:prstGeom prst="rect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9</a:t>
          </a:r>
        </a:p>
      </dsp:txBody>
      <dsp:txXfrm>
        <a:off x="783000" y="372307"/>
        <a:ext cx="720000" cy="353632"/>
      </dsp:txXfrm>
    </dsp:sp>
    <dsp:sp modelId="{2C9AFCAC-4F35-4AA5-9E67-A915FD0E1159}">
      <dsp:nvSpPr>
        <dsp:cNvPr id="0" name=""/>
        <dsp:cNvSpPr/>
      </dsp:nvSpPr>
      <dsp:spPr>
        <a:xfrm>
          <a:off x="783000" y="743622"/>
          <a:ext cx="720000" cy="353632"/>
        </a:xfrm>
        <a:prstGeom prst="rect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8</a:t>
          </a:r>
        </a:p>
      </dsp:txBody>
      <dsp:txXfrm>
        <a:off x="783000" y="743622"/>
        <a:ext cx="720000" cy="353632"/>
      </dsp:txXfrm>
    </dsp:sp>
    <dsp:sp modelId="{2388EF0E-657B-4697-AFFE-9C7FF0C74187}">
      <dsp:nvSpPr>
        <dsp:cNvPr id="0" name=""/>
        <dsp:cNvSpPr/>
      </dsp:nvSpPr>
      <dsp:spPr>
        <a:xfrm>
          <a:off x="783000" y="1114936"/>
          <a:ext cx="720000" cy="353632"/>
        </a:xfrm>
        <a:prstGeom prst="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snap</a:t>
          </a:r>
        </a:p>
      </dsp:txBody>
      <dsp:txXfrm>
        <a:off x="783000" y="1114936"/>
        <a:ext cx="720000" cy="353632"/>
      </dsp:txXfrm>
    </dsp:sp>
    <dsp:sp modelId="{FE02FC0A-1C9E-43EB-B512-DCF0FF03075F}">
      <dsp:nvSpPr>
        <dsp:cNvPr id="0" name=""/>
        <dsp:cNvSpPr/>
      </dsp:nvSpPr>
      <dsp:spPr>
        <a:xfrm>
          <a:off x="783000" y="1486250"/>
          <a:ext cx="720000" cy="353632"/>
        </a:xfrm>
        <a:prstGeom prst="rect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7</a:t>
          </a:r>
        </a:p>
      </dsp:txBody>
      <dsp:txXfrm>
        <a:off x="783000" y="1486250"/>
        <a:ext cx="720000" cy="353632"/>
      </dsp:txXfrm>
    </dsp:sp>
    <dsp:sp modelId="{588DED77-706D-44B2-8122-D552A763B1A3}">
      <dsp:nvSpPr>
        <dsp:cNvPr id="0" name=""/>
        <dsp:cNvSpPr/>
      </dsp:nvSpPr>
      <dsp:spPr>
        <a:xfrm>
          <a:off x="783000" y="1857565"/>
          <a:ext cx="720000" cy="353632"/>
        </a:xfrm>
        <a:prstGeom prst="rect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6</a:t>
          </a:r>
        </a:p>
      </dsp:txBody>
      <dsp:txXfrm>
        <a:off x="783000" y="1857565"/>
        <a:ext cx="720000" cy="353632"/>
      </dsp:txXfrm>
    </dsp:sp>
    <dsp:sp modelId="{0D0DE639-65C2-41FA-B3D9-64D3D32CE20D}">
      <dsp:nvSpPr>
        <dsp:cNvPr id="0" name=""/>
        <dsp:cNvSpPr/>
      </dsp:nvSpPr>
      <dsp:spPr>
        <a:xfrm>
          <a:off x="783000" y="2228879"/>
          <a:ext cx="720000" cy="353632"/>
        </a:xfrm>
        <a:prstGeom prst="rect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5</a:t>
          </a:r>
        </a:p>
      </dsp:txBody>
      <dsp:txXfrm>
        <a:off x="783000" y="2228879"/>
        <a:ext cx="720000" cy="353632"/>
      </dsp:txXfrm>
    </dsp:sp>
    <dsp:sp modelId="{BA003512-F9D3-4BAA-9ED3-617A59CD9480}">
      <dsp:nvSpPr>
        <dsp:cNvPr id="0" name=""/>
        <dsp:cNvSpPr/>
      </dsp:nvSpPr>
      <dsp:spPr>
        <a:xfrm>
          <a:off x="783000" y="2600193"/>
          <a:ext cx="720000" cy="353632"/>
        </a:xfrm>
        <a:prstGeom prst="rect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4</a:t>
          </a:r>
        </a:p>
      </dsp:txBody>
      <dsp:txXfrm>
        <a:off x="783000" y="2600193"/>
        <a:ext cx="720000" cy="353632"/>
      </dsp:txXfrm>
    </dsp:sp>
    <dsp:sp modelId="{AAF863EA-BFD1-4404-B40F-8571CCD84183}">
      <dsp:nvSpPr>
        <dsp:cNvPr id="0" name=""/>
        <dsp:cNvSpPr/>
      </dsp:nvSpPr>
      <dsp:spPr>
        <a:xfrm>
          <a:off x="783000" y="2971508"/>
          <a:ext cx="720000" cy="353632"/>
        </a:xfrm>
        <a:prstGeom prst="rect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3</a:t>
          </a:r>
        </a:p>
      </dsp:txBody>
      <dsp:txXfrm>
        <a:off x="783000" y="2971508"/>
        <a:ext cx="720000" cy="353632"/>
      </dsp:txXfrm>
    </dsp:sp>
    <dsp:sp modelId="{D480BFFE-25C8-4999-B1A2-2785581BC82B}">
      <dsp:nvSpPr>
        <dsp:cNvPr id="0" name=""/>
        <dsp:cNvSpPr/>
      </dsp:nvSpPr>
      <dsp:spPr>
        <a:xfrm>
          <a:off x="783000" y="3342822"/>
          <a:ext cx="720000" cy="353632"/>
        </a:xfrm>
        <a:prstGeom prst="rect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2</a:t>
          </a:r>
        </a:p>
      </dsp:txBody>
      <dsp:txXfrm>
        <a:off x="783000" y="3342822"/>
        <a:ext cx="720000" cy="353632"/>
      </dsp:txXfrm>
    </dsp:sp>
    <dsp:sp modelId="{5CD9ECFA-010A-470D-AC79-3A544FCBD18B}">
      <dsp:nvSpPr>
        <dsp:cNvPr id="0" name=""/>
        <dsp:cNvSpPr/>
      </dsp:nvSpPr>
      <dsp:spPr>
        <a:xfrm>
          <a:off x="783000" y="3714136"/>
          <a:ext cx="720000" cy="353632"/>
        </a:xfrm>
        <a:prstGeom prst="rect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1</a:t>
          </a:r>
        </a:p>
      </dsp:txBody>
      <dsp:txXfrm>
        <a:off x="783000" y="3714136"/>
        <a:ext cx="720000" cy="353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VaryingWidthList+Icon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VaryingWidthList+Icon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14:13:24.941"/>
    </inkml:context>
    <inkml:brush xml:id="br0">
      <inkml:brushProperty name="width" value="0.02646" units="cm"/>
      <inkml:brushProperty name="height" value="0.02646" units="cm"/>
      <inkml:brushProperty name="color" value="#ED1C24"/>
    </inkml:brush>
  </inkml:definitions>
  <inkml:trace contextRef="#ctx0" brushRef="#br0">20023 14364 7040,'5'-39'2720,"-5"11"-1472,5-11-672,-5 25 736,0-3-384,0-2-64,0 2-320,0 6-64,0 11-288,0 8 0,0 15 32,0 13 255,0 19 65,0 10-64,0 7-32,0 6-256,0-3-128,4-1-32,0 1 32,1 3 32,0 5 96,-2-5-96,1-11-64,6-14-576,-2-5-288,-3-12-128,-1-5-63,1-15-65,-5-9 32,0-7 64,-5-7 160,-4-12-480,1-18-160,-6 2-1344</inkml:trace>
  <inkml:trace contextRef="#ctx0" brushRef="#br0" timeOffset="1625">21516 14601 4480,'23'0'1760,"-23"0"-960,5 4-928,-14-3 32,-3 6 0,8-7-960,-3 0-384,2-4-128,2-5 64</inkml:trace>
  <inkml:trace contextRef="#ctx0" brushRef="#br0" timeOffset="853">19981 14619 3072,'-5'-3'1216,"1"3"-640,8-5-256,-4 5 448,0 0-64,0 0 32,0 0 96,0 0 32,0 0-448,0 11 384,0 2 224,-4-1 192,4-1 128,0 6-192,-4-6 32,-1 1-129,0-5 1,1-3-224,4 1-128,-9-10 32,14-10 0,3-9-128,10-4 32,5-6-224,7-10 0,14-15-192,5 0-64,8 5 0,0 7 32,0 8-96,-3 6-64,3 13 64,-5 14 64,-8 17-128,-8 20-96,-15 25 160,-21 6 96,-9 5-96,-16 8-64,-16-16 0,-6-5 32,-15-2 96,0-5 64,5-8-32,8-8-32,10-8-96,3-3 32,6-4-128,8-5 0,5-3 32,3-4 0,10 1 0,4-5 64,0 0-96,8 0 0,2-5 32,7-2 0,0-1 0,18-3 64,1-2 32,8-7 32,8-8-160,5-2-32,5-2 32,-5 9 64,-4 7-64,-3 8-64,-6 19-160,-10 9 0,-7 13 64,-13 9 96,-14 14 64,-14 14 32,-9 0 128,-7-7 64,-10-3-64,-8-13-96,-1-5 64,5-3 0,0-14-192,-5-6 0,15-4-544,6-7-192,12 1-288,11-9-64,10-4-320,3-1-160,10 2-671,3-2-193,7 2-1888</inkml:trace>
  <inkml:trace contextRef="#ctx0" brushRef="#br0" timeOffset="2577">20774 15113 5632,'-10'8'2112,"10"21"-1152,-3-10-352,3-10 672,3 3-224,2-4 0,4-2-32,5 11 0,0-8-544,12-1 128,1-8 127,9 0 33,4-8 32,4-18-192,1-5-32,0-4-128,-4-2-32,-1-8-320,-8 2-32,-14 3-128,-5 9 0,-13 6-160,-9 5-96,-9 5-32,-10 10 32,-6 10 128,-3 15 32,-3 6 96,-1 14 32,1 13 32,9-5 64,9-1-32,4-2-32,18-5 32,5-3 32,8-11-32,9-4-32,4-7 96,10-3 0,4 1-32,5-7 32,5-1 64,-6-2 128,-2-3-64,-2 0-64,-4 0-64,-10 0-96,-8-3-320,-4-2-192,-10-6-1600,-4-1-671,0-8-1889</inkml:trace>
  <inkml:trace contextRef="#ctx0" brushRef="#br0" timeOffset="3346">21724 14956 10368,'27'-59'3872,"-14"42"-2112,-3-3-1281,-7 17 929,-3-2-576,-8 5-64,-10 8-384,-9 9-160,-16 11-128,-6 6 0,-3 19 64,-2-2 0,5-3 0,5-8-96,13-9 32,15-3-64,11-5 64,13-11 0,15-7 32,21-10-64,5 1-64,11 4 32,2 0 32,-3 9 160,-7 5 192,-13 14-96,-8 8 64,-3 4-224,-20 0-96,-13-1 32,-13 1 0,-13-4 32,-3-8 0,-7-8 0,-3-9 64,10-8-448,8-6-224,11-5-608,12-4-256,11 1-224,10-9-64,8-8-319,5 0-129,0 0-608,5-3-256,2-9 32</inkml:trace>
  <inkml:trace contextRef="#ctx0" brushRef="#br0" timeOffset="3802">22432 14843 11392,'-97'27'4224,"35"-5"-2305,-36 5-1311,80-19 1024,-47 0-768,-10 0-160,0-2-416,4 2-128,5-3-96,5-5-1664,9-5-672,11-3-3327</inkml:trace>
  <inkml:trace contextRef="#ctx0" brushRef="#br0" timeOffset="3646">22204 14500 6912,'81'-160'2624,"-63"121"-1408,-2 3-288,-6 28 896,3 8-864,-5 13-288,2 13-224,-5 38 0,-10 11-224,-5 10 223,-3 1 97,-8 0-224,-10 12-96,4 2-128,4-15-96,5-10 448,10-12 160,13-9-32,11-15 0,12-3-64,7-13 96,9-7-64,5 1 32,14-2-224,-1-2-128,0-10-128,-4-3-96,-6-3-64,3-10 32,-6-2-896,-10-21-320,-18-23-2080,-16-8-863,-5-3-577</inkml:trace>
  <inkml:trace contextRef="#ctx0" brushRef="#br0" timeOffset="11885">31187 15528 12928,'13'-18'4831,"-3"10"-2623,3 5-2432,-8 3 768,-5 0-352,0 0 32,-5 0-192,-3 0-32,-2 0 0,2 0 0,-2 3 0,7 5 0,3 7 0,8 4 0,5 3 64,5 1 32,0-4 96,0-6 192,-2 3 64,2-8-96,-4-8 32,-5-8-224,-5-3-96,-8-4-32,-9 1-32,-5-2-96,-5 8 64,2 5-32,-2 6-64,5 5 0,2 3 96,1 5-64,7-3 32,8 0 256,4-7 128,5-1 192,4-5 64,0-8-160,5-8-96,0-2-32,0-1 32,-5 1-160,0 4-96,-3-2 32,-7 8 0,-3 5-192,0 3-64,-3 3-32,-2 5 128,0 0 96,0 0 64,-3-5-32,0-3-64,-2-3 160,2-5 32,3-3-64,0-1-32,2 6-320,-2-2-160,-3 3-2624,3 13-1216,-13-11-1855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14:13:29.837"/>
    </inkml:context>
    <inkml:brush xml:id="br0">
      <inkml:brushProperty name="width" value="0.02646" units="cm"/>
      <inkml:brushProperty name="height" value="0.02646" units="cm"/>
      <inkml:brushProperty name="color" value="#ED1C24"/>
    </inkml:brush>
  </inkml:definitions>
  <inkml:trace contextRef="#ctx0" brushRef="#br0">23747 14028 10496,'3'-5'3936,"2"21"-2112,5 43-1856,-7-34 799,-3 9-31,-3 14 192,-2 11-320,-5 16-32,-3 0-320,0-1-96,-1 5-32,-4-12-64,5-3 32,5-13 0,-2 11 32,-3-1-64,10 13 32,3-10-128,3-2 0,7-7 32,-2-4 64,5-3-32,0-6 64,5-5-64,1-10 64,2-7 0,2-3 96,0-14 96,3-3 160,0 0 160,10-3 96,-1-6-96,9-2-32,5-6-128,19-2 32,-6-4-128,-5-10-32,1-1-192,-9-6-32,-9 7-32,-9 5-64,-13 2-832,-13 2-320,-15 4-1536,-16 5-608,-14 2-2719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14:13:30.798"/>
    </inkml:context>
    <inkml:brush xml:id="br0">
      <inkml:brushProperty name="width" value="0.02646" units="cm"/>
      <inkml:brushProperty name="height" value="0.02646" units="cm"/>
      <inkml:brushProperty name="color" value="#ED1C24"/>
    </inkml:brush>
  </inkml:definitions>
  <inkml:trace contextRef="#ctx0" brushRef="#br0">25104 14061 10112,'18'-39'3776,"-10"42"-2048,5 5-1952,-3 15 608,-2 10-64,2 10 191,-2 12 33,-3 20-32,0 7-256,-1-3-96,-4 8-32,0-4 0,0-9 0,0 1-64,4-7 32,1 14-64,-1-10 64,6-10-1184,-2-7-479,2-7-481,-2-9-192,0-7-1568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14:13:31.164"/>
    </inkml:context>
    <inkml:brush xml:id="br0">
      <inkml:brushProperty name="width" value="0.02646" units="cm"/>
      <inkml:brushProperty name="height" value="0.02646" units="cm"/>
      <inkml:brushProperty name="color" value="#ED1C24"/>
    </inkml:brush>
  </inkml:definitions>
  <inkml:trace contextRef="#ctx0" brushRef="#br0">25522 14066 9728,'18'-51'3584,"-13"48"-1920,3 15-1792,5-4 576,-3 23-192,-2 17 0,-3 14 128,-10 30 95,0 6-255,-8 5-64,0 0-32,0-1 0,0 13 0,-1-5-64,5-7 32,5-4 64,4-8 64,0-8-96,4-12-32,5-12-544,0-6-224,1-14-543,6-19-2721,2-14-1536,8-6 1696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14:13:31.504"/>
    </inkml:context>
    <inkml:brush xml:id="br0">
      <inkml:brushProperty name="width" value="0.02646" units="cm"/>
      <inkml:brushProperty name="height" value="0.02646" units="cm"/>
      <inkml:brushProperty name="color" value="#ED1C24"/>
    </inkml:brush>
  </inkml:definitions>
  <inkml:trace contextRef="#ctx0" brushRef="#br0">26089 14475 9088,'36'-26'3424,"-28"52"-1856,2 30-1408,-10-25 768,-10 13-448,-3 7-32,-23 8-128,-8 0-33,-19 0-159,-3 8-32,-14 0 32,9-8 0,9-8 0,12-12-160,19-2 32,23-10 64,29-4 96,16 5 480,20-4 224,10-1 352,9 5 96,-1 0-128,14-5 0,-13 2-384,-9-6-96,-9-4-288,-19-3-96,-13-12-160,-13 0-64,-26-7-1312,-13-6-608,-13-2-2336,-19-9-927,-9-3-97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14:13:32.897"/>
    </inkml:context>
    <inkml:brush xml:id="br0">
      <inkml:brushProperty name="width" value="0.02646" units="cm"/>
      <inkml:brushProperty name="height" value="0.02646" units="cm"/>
      <inkml:brushProperty name="color" value="#ED1C24"/>
    </inkml:brush>
  </inkml:definitions>
  <inkml:trace contextRef="#ctx0" brushRef="#br0">27160 14528 7552,'5'-135'2880,"-2"91"-1536,2-10-288,0 37 1056,-1 2-385,5 2-127,0 13-832,0 17-384,-1 14-256,2 28 160,-7 13 128,-6 11 0,-2 4 64,-5 3-256,-2 9-128,-2 5 0,6-6 0,-2-2 32,7-9 0,3-8-64,3-16-64,2-8 32,4-12-32,-5-10-448,1-10-96,0-7-128,-5-8-96,0-8 0,0 0 0,-5 0 0,0-4 0,-3-8-351,-2 4-161,2 0 352,0-7 128,-2 10 480,5-7 192,2 4 992,11 0 1376,5 5-161,10 6-127,8-6-128,13-1-128,8 0 64,15 0-320,21-1-192,5-1-416,0-2-96,-5-4-384,-9-1-128,-8-2-64,-14-1 32,-8-4-160,-15 0-32,-11 0-416,-9-3-160,-19 4-736,-13-6-352,-9 2-416,-12 3-64,-10 12-320,-16 5-127,-2-2-2561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14:13:34.573"/>
    </inkml:context>
    <inkml:brush xml:id="br0">
      <inkml:brushProperty name="width" value="0.02646" units="cm"/>
      <inkml:brushProperty name="height" value="0.02646" units="cm"/>
      <inkml:brushProperty name="color" value="#ED1C24"/>
    </inkml:brush>
  </inkml:definitions>
  <inkml:trace contextRef="#ctx0" brushRef="#br0">29143 14419 9728,'38'-102'3584,"-15"67"-1920,3 0-1440,-13 27 832,-3 0-481,-2 8-63,2 16-384,-10 15-64,-5 28-64,-5 11 352,-3 8 160,-8 6-64,-5-6 64,-1 3-224,-17-2-32,6 7-64,-1-8-32,3-10-192,10-10 32,4-11 64,9-7 96,5-5-480,3-12-256,10-3-64,3-4-32,9-7 32,5-6 64,0-10 96,-4-9 65,-5-23-33,0-17-32,-5-2 32,1-12 96,0-17 64,3-19 96,1-4 192,5 16 128,5 16 608,3 19 224,4 23-352,6 25-97,7 33-127,1 26 0,4 7 288,-1 4 192,2 3 32,7 5 32,-3 0-96,-1 11-32,-4-11-256,1-9-64,-2-7-224,-7-7-96,-6-8 0,1-2-32,-9-14 0,-3-4 0,-5-4-864,-5-4-352,-8-5-512,-10-6-160,-13-5-608,-13-4-159,-25-32-2113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14:13:30.545"/>
    </inkml:context>
    <inkml:brush xml:id="br0">
      <inkml:brushProperty name="width" value="0.02646" units="cm"/>
      <inkml:brushProperty name="height" value="0.02646" units="cm"/>
      <inkml:brushProperty name="color" value="#ED1C24"/>
    </inkml:brush>
  </inkml:definitions>
  <inkml:trace contextRef="#ctx0" brushRef="#br0">24195 14811 8704,'-10'17'3328,"7"-6"-1792,-2 2-1152,5-10 768,0 1-192,0-4 63,0 0-95,18 0 0,8 0-512,5-7 160,4-1 160,9-8-448,8-13-160,5 1-32,9-3 0,-9-1-32,0 3 32,-4 10-128,-5 7 0,0 16 32,-7 12 0,-7 16-96,-4 8 64,-11 4 32,-11 3 0,1 1 64,-14 5 96,-3-7-64,-1-9-64,-9-12 128,2-22-160,-2-6-64,0-14-256,0-6-128,0-2-192,-8 2 0,-5 6-64,0 6-64,1 6 288,-1 10 128,0 9 224,5 12 64,5 1-32,6 22 64,7-6 160,3-3 160,10-4 480,3-4 288,10-9 96,10 2 64,6-10-352,1-2-224,4-10-96,2-3 64,3 0-224,-1 0 32,-8-3-256,-4-2-96,-9 2-192,-1-2 0,-7 1-1216,-14-4-512,-9-12-1696,-9-19-607,1-4-865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14:13:33.932"/>
    </inkml:context>
    <inkml:brush xml:id="br0">
      <inkml:brushProperty name="width" value="0.02646" units="cm"/>
      <inkml:brushProperty name="height" value="0.02646" units="cm"/>
      <inkml:brushProperty name="color" value="#ED1C24"/>
    </inkml:brush>
  </inkml:definitions>
  <inkml:trace contextRef="#ctx0" brushRef="#br0">26827 14712 10752,'18'-12'4032,"0"-1"-2177,13-2-1183,-9 10 1120,9-3-544,5-4-160,3-3-544,6-2-256,-1-11-192,0-6 0,-3-7 0,-1 14-128,-1 2 32,-3 2 0,0 3 0,-1 8-96,6 4 0,-7 0-32,20 5 96,-4 3 0,-6 0 96,-5 0-32,-3 0-32,-1 0-64,-4-5 32,0 2 96,-5-2 32,2-4 32,-6 3 0,1-3-160,-7 4 32,-1 2-64,-2 3-64,0 0 0,0 3 96,0 5-64,5 13-32,4 7 160,1 3 32,-2 9 128,7 4 96,-2 8 64,0-1 32,1-3 0,1 5 0,6 1-128,2 3 0,0-1-32,-1 15 96,1-3-32,3-9 0,-3-8-160,0-3-32,-6 9 32,-2-17 0,-7-1 0,-3-4 0,5-7-64,-10-3-64,0-5 96,-4-6 64,1 0-64,-7-8 0,2-1 32,-5-5 0,5-25 128,-2-6 0,2-5 32,0-11-32,3-14 0,2-5-64,8-2 32,3 0-64,2-8 0,-1-6-96,4-19-64,-3-2 32,-5 7 32,0 5-192,-5 20 32,-5 15-480,1 11-160,-5 14-1376,-4 16-640,0 7-1184,-4 11-415,0 6-833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14:13:40.231"/>
    </inkml:context>
    <inkml:brush xml:id="br0">
      <inkml:brushProperty name="width" value="0.02646" units="cm"/>
      <inkml:brushProperty name="height" value="0.02646" units="cm"/>
      <inkml:brushProperty name="color" value="#ED1C24"/>
    </inkml:brush>
  </inkml:definitions>
  <inkml:trace contextRef="#ctx0" brushRef="#br0">30970 10135 7680,'8'-15'2880,"-13"18"-1536,10-29-864,0 23 832</inkml:trace>
  <inkml:trace contextRef="#ctx0" brushRef="#br0" timeOffset="880">31004 10064 15424,'14'-16'1119,"-6"5"-607,2 0-256,-15 2-64,0 13-160,0 1-32,2-2-64,-7 16 0,1-3 64,5 6 64,0 17 96,-1-4 128,5-4 0,0-4 0,5-8 32,8-7 32,1-12-96,-6-17-96,2-8 0,-2-11-32,0-2 0,-3 0 0,0 7 64,-5-4 96,0-4-128,-13 12-32,0 16-128,-2 6-96,-2 10 64,4 17 0,-2 2 32,2 4 0,5 2 64,3-3 32,5 4-32,0-4-64,5-4 96,3-7 64,2-9-64,8-7-64,-1-4 64,-4-11 0,-3-12-128,-5 8-32,-15-17 96,-3 9-96,-5 8 32,-1 5-128,-2 5 32,3 4 0,-9 14 64,9 10 96,5 12 64,3 4-32,10-5-64,0 2 96,5-6 0,5-2 32,3-5 0,5-11-160,9-4 32,-9-4 0,8-9 64,6-10 32,-6-15 96,-3 2-96,-6 7 0,-8-3-96,-13 1-96,-14 8-32,-4 8 0,-6 3 96,2 8 64,-1 8-64,4 14 0,1 6 32,4-1 0,5 0 0,8-1 0,2 1 64,6-3 32,7-10-32,3-2 32,5-12-64,-1-7 64,6-6 0,0-1 32,4-10-64,-6 5 32,-3-7 288,-18-1-352,0 19-128,-8-4-64,-5 12 96,-2 4-32,2 12 32,0-5 64,4-3 64,4 0-32,0-5 64,-3-3 0,3-3 96,5-13-32,5-3 0,0 3-608,-2 8-160,2-7-2464,-5 11-1087,0-3-1025</inkml:trace>
  <inkml:trace contextRef="#ctx0" brushRef="#br0" timeOffset="2179">30943 10892 8448,'25'-19'3232,"14"16"-1728,14-5-1184,-35 5 800,-2-5-192,2 0 95,-5 0-447,-4 0-96,-4 5-288,-5 3-352,-14 3-32,-17 10 64,6 6 128,-6 6 96,5 7 96,5-2 192,3 8 64,5 0-32,4-15 64,4 3 32,2-7-32,6-11-160,2-8-128,4-19-32,-1-3-32,10-10-64,-5-1 32,-13-2 64,0 8 128,0 5-192,-5-2-128,-3 13-160,-2 8 32,-6 11 96,2 3 32,1 8 32,-3 3 0,6 5 64,2-3 32,3-5-32,5 0-64,5-8 96,3-3 0,2-8-32,6-5 32,2-6 0,-6-5 96,6-3-32,0 5 0,-5-5-96,-5 3-64,-11 2-64,-7 1 32,-3 10-32,-5 3-64,2 8 0,-6 0 96,1 3 0,3-3 32,0-2 0,6 2 64,2 0-32,1 0 64,5 0-64,4 6-32,4 2 32,1-2 32,4 6-96,-1 0 0,6 10 32,2-19 0,-1 5 64,6-13 96,-8-6-64,9-13 0,-1-6-96,5-10-32,1-6 32,-9 0 0,-5 5-96,0-13 64,-5 11-32,-26 19-64,-3 10 96,-1 12-64,-4 13-32,5 13 96,-2 1 0,6 5 32,-1-3 0,-3-5 0,11 5 64,2 0 32,8-21 32,8-14 0,7-8-64,1-3-64,11-11 32,-1 3-32,5-5 64,-5 2 32,-4-2-32,-6 5-64,-3 5-128,-3-2-64,-15 5 0,-3 3 128,-14 5-32,0 3 32,0 0 0,1 0 0,3 3-96,0 2-32,6 1 0,2 7 128,2 1 32,8 5 32,0 5 0,8 9 64,2-1-96,2-2-64,11-3 128,-2-24 32,-3 0 192,2 10 96,8-21 0,-2-3 96,0-8-96,-4-8-32,-1 0-288,-3 3-64,-5 5 64,-3 5 32,-7 6-160,-3 8-64,-3 8-1632,-7 3-640,-3-3-3519</inkml:trace>
  <inkml:trace contextRef="#ctx0" brushRef="#br0" timeOffset="3264">31172 11712 10496,'48'-20'3936,"-22"8"-2112,4-8-1633,-17 11 801,0 1-352,-4 0 32,0 0-448,-9 4-160,-5 4-32,-8 8-128,-8 9 0,-4-2 128,-3 5 32,-5 9 64,-7 11 0,6-1-160,7-1 32,11-7 192,3-2 128,13-10-32,13-7 64,0-8-64,5-8 64,-3-4 0,3-12 96,0-8-96,-1 4 32,1 4-224,-5 0-32,-6 3-128,-2 3-96,-10 8-32,-2 6 0,-6 9 0,-14 2 0,-7-3 96,4 1 0,4 8 32,4-11 64,4 3 32,5 2 32,1 3 0,4-7 0,8 6-160,0-1 32,13-1 64,-1 1 32,9-4-128,-3-4-32,-1 1 96,1-14 32,-1 1 0,1-27 32,-5-5-64,-5-1-32,-4 0 32,-4 14-192,-9 7 32,-12 7 0,-9 13-32,-1 8 128,1 9 64,0 11-64,4 7 0,1-1 32,2-8 0,10 3 0,-4-4 64,9-5 32,3-5 96,10-7-32,-2-8 64,2 0-64,12-11 0,14-1 32,4-8 32,-2 3-192,-2-6-64,-6 3-96,-2 0 96,-6 3-64,-9 5 32,-3 4 0,-10 0-64,-20 8 0,-1 0 96,-1 11 0,-3-6 32,4-2 0,5-3 0,4 12 0,4-12 0,3 5 64,7 7 96,3 0-128,3-1-32,7 3 0,-2-11 0,2 1 64,-2 4 32,-1-3 32,3-5 64,8 0-96,-5-17 0,-6 0-96,3-3-32,-7 0-608,2 5-288,-18 7-2208,1 0-1407,-1 19-737,0 14 1216</inkml:trace>
  <inkml:trace contextRef="#ctx0" brushRef="#br0" timeOffset="4364">30967 12589 10240,'31'-31'3872,"27"22"-2112,-12-27-1632,-33 41 767,0-30-575,1-7-96,-1 4-32,-8 5 96,-5 3-128,-5 8-160,-12 7-96,-1 14-32,-11 10 96,8 10 288,-3 2 192,8 9 0,1-4 64,7-4-96,-1 0 0,9-8-160,0-3 0,14-13 320,-1-8-96,8-5-32,3 2-96,-6-6-64,1 1-160,-3 0-32,-1 1-32,-7-1-64,-3 0-64,-5-4-32,-5 3-32,-26 6 0,-1 10 0,0 1 0,6 9 160,-1-2 32,4 5-96,4 13-32,6-7 96,5-1 96,3-2-32,5-2 0,5-5 32,3-8 0,2-5 0,12-3 64,1-3-96,4-17-64,-1 0 128,-2-4 32,-2-5-64,1-2-32,-5 3-96,-1-12-224,-4 8 32,-3 9 32,-10-2 96,-5 33-128,-3 0 64,-11 16 0,1 9 64,-8-10 32,-1 9 32,3-4 128,6-5 64,5-1-64,0-7-32,4-4 96,9-2 32,14-13 32,-1 4 0,8-11 0,8-6 0,-2-3-128,4-8-32,1-3-32,-6-14-64,-2 13-128,-7-11 0,-4 6 0,-8 6-32,-10 11 32,-3 12 96,-11 5-64,1 9-32,-9 22 0,5-3 96,4-1-64,5-5 32,0-2 128,3 3 32,15-5-32,3-2 32,5-6 0,6-7 32,-1 0-64,5-3 32,-1-6-128,1 1 0,-1 4 32,1-4 64,-5 5-32,-1-17-32,-4-8 32,-8 8-32,-5 11-160,-8-2 32,-5 3 0,-6 11-32,-4 13 128,1 5 0,4-10-64,0 5 64,4 0 96,1-8 32,3-3-32,7 3 32,-2-5-480,0-3-2336,1-8-736,-9-15-2399</inkml:trace>
  <inkml:trace contextRef="#ctx0" brushRef="#br0" timeOffset="5181">30871 10229 7552,'13'-8'2880,"0"2"-1536,-3-2-800,3 8 800,-4 4-352,4-4-32,2 0-65,6 0 1,11 0-480,-6 0 96,-3-4 64,-1 0-64,-4 4 96,-5-3-320,-3 0-160,-7 3-96,-3-5-32,0 5 0,-13 5 0,-8-2-96,-2 0 64,4 5 32,6-1 0,5 0 64,-2 1 32,2-2 32,3-1 0,15-2-64,11-3 32,-3 0-64,1-8-32,-1 2 32,0-6-32,-5-6 64,-5 4 32,-3-12-192,-5 19-64,-13 4-32,-15-2 64,2 5 64,-1 12 32,1-6 32,3 7 0,1 0 64,4 2 32,5-1 32,3 1 0,6-4 192,4-3 128,0-8-160,9 0-32,4-4-64,0-8 32,5 2-128,0 2 0,-4 2-96,-1-2-32,-3 4-128,-2 4 32,-8 0-704,-13 15-3072,0 0-671,3-1-321</inkml:trace>
  <inkml:trace contextRef="#ctx0" brushRef="#br0" timeOffset="5837">31074 10859 15456,'-30'8'96,"9"7"0,-3 9 224,10 12 191,5-2 97,4 5 96,5 8-32,5-2-32,0-12-192,9-8-32,8-13-64,2-17 96,-1-2-32,0-9 64,-4-7-64,-2-10 64,2-1-64,-5-2 0,-4 5-160,-7 4 0,-3 7-224,-8 9-32,-1 6-64,-23 13 0,3 3 0,2 9 0,4-4 192,5 4 64,4-1-64,0-7-32,4-4-32,6-3 32,4-5 0,4-8 32,10-5-64,-1 1-64,11 1 32,-5-1-32,0 4 0,-6 5 0,-4 3-96,1 0 0,-6 3-96,-4-3 32,0 0 160,-14-8-128,-8 0-160,3-3-1248,5-1-512,4 4-3679,-4 0-1953,6 8 3616</inkml:trace>
  <inkml:trace contextRef="#ctx0" brushRef="#br0" timeOffset="5403">31085 10985 9728,'32'-19'3584,"-29"2"-1920,2-10-1856,-5 13 608,0 2-320,-12-4 0</inkml:trace>
  <inkml:trace contextRef="#ctx0" brushRef="#br0" timeOffset="6280">31152 11648 9984,'31'-7'3680,"-18"11"-1984,0-1-1408,-13-3 799,5 5-543,-5 3-128,-10 2-64,-3 12 0,-13-7-160,-10 3 160,5 11 64,2-3 0,1-7 0,10-4 256,5-4 128,5-22 768,8-8-576,13-4-128,0 2-448,0-2-192,5 5-224,-5 7 0,0 4-1120,-13 11-544,-3 7-768,-10 7-256,-2 14-2943</inkml:trace>
  <inkml:trace contextRef="#ctx0" brushRef="#br0" timeOffset="7320">31200 12729 11392,'43'-56'4288,"-30"33"-2305,-5-21-1951,-8 31 864,0 1-608,-3 1-160,-12 3-160,-1 16 0,-7 3 32,-15 10 0,3-5 0,5-1 192,4 14 128,8-10 192,5-7 64,1-12 64,7-4 64,0-7-384,5-5-192,10 0-576,-2-9-192,1-6-2208,-6 3-927,-11 24-1249</inkml:trace>
  <inkml:trace contextRef="#ctx0" brushRef="#br0" timeOffset="6775">31057 12714 15232,'57'3'5695,"-40"-6"-3071,6-13-1856,-10 16 1376,8-11-1056,6-2-352,-1-1-320,-5-2-128,1 4-160,-9 5-160,-4-1-64,-13 8-96,-9 12-32,-9 7 32,-4 7 64,-10-2-448,-7-5-96,4-3-64,9-5-64,4-3-32,3-4 32,11-27-1024,2-4 352,7 0 160,-2 0-704,5 4-287,0 4-2369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14:13:36.199"/>
    </inkml:context>
    <inkml:brush xml:id="br0">
      <inkml:brushProperty name="width" value="0.02646" units="cm"/>
      <inkml:brushProperty name="height" value="0.02646" units="cm"/>
      <inkml:brushProperty name="color" value="#ED1C24"/>
    </inkml:brush>
  </inkml:definitions>
  <inkml:trace contextRef="#ctx0" brushRef="#br0">31104 14247 9216,'44'-88'3424,"-23"32"-1856,7 8-1344,-15 37 736,0-1-160,5 12 63,0 15-63,-2 18 64,2 10-480,-5 16 64,-3 20 64,-10 9-64,0-9 64,-5 0 0,-3-6 64,-5-14-256,-2-8-32,7-8-96,0-7-32,-2-4 32,5-8 32,2 0-320,3-5-160,0 1-1568,0 0-704,0 4-2591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14:13:35.863"/>
    </inkml:context>
    <inkml:brush xml:id="br0">
      <inkml:brushProperty name="width" value="0.02646" units="cm"/>
      <inkml:brushProperty name="height" value="0.02646" units="cm"/>
      <inkml:brushProperty name="color" value="#ED1C24"/>
    </inkml:brush>
  </inkml:definitions>
  <inkml:trace contextRef="#ctx0" brushRef="#br0">29949 14717 13568,'32'0'5087,"-10"38"-2751,13-16-1728,-12-19 1248,4 6-800,9-6-288,4 2-320,18 4-64,4-6-224,6-3 32,3 0 32,-3 0-96,-10-8-32,0-4-32,-9-6-64,1 2-544,-15 4-288,-7-2-1248,-12 11-576,-3 3-1376,-3 3-575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14:13:29.402"/>
    </inkml:context>
    <inkml:brush xml:id="br0">
      <inkml:brushProperty name="width" value="0.02646" units="cm"/>
      <inkml:brushProperty name="height" value="0.02646" units="cm"/>
      <inkml:brushProperty name="color" value="#ED1C24"/>
    </inkml:brush>
  </inkml:definitions>
  <inkml:trace contextRef="#ctx0" brushRef="#br0">23202 14528 10368,'-3'-9'3872,"3"9"-2112,3 9-865,-3-9 1217,10 0-320,6 0 64,7-9-672,13 9-256,8 0-544,18 0-160,9-19-96,9 2 64,3-2 96,5 3-128,0-3-96,-3-9 32,-7 0 0,-3-3-128,-13 3 32,-13 4-992,-13 8-448,-32 8-2720,-8 5-1439,-9 6-1601,-5-3 3008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14:13:34.823"/>
    </inkml:context>
    <inkml:brush xml:id="br0">
      <inkml:brushProperty name="width" value="0.02646" units="cm"/>
      <inkml:brushProperty name="height" value="0.02646" units="cm"/>
      <inkml:brushProperty name="color" value="#ED1C24"/>
    </inkml:brush>
  </inkml:definitions>
  <inkml:trace contextRef="#ctx0" brushRef="#br0">28816 15005 13824,'28'9'5183,"-7"2"-2815,23 0-1920,-8-6 1248,8-2-768,8 6-192,10-6-256,8 2-64,-3-5-224,-5-8 0,4-9 32,-9-5-96,8-6-32,-7-3-192,-9 0-64,-9-8-1632,-9 7-640,-14 4-3168,-12 5-2527,-19 4 3007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14:13:33.165"/>
    </inkml:context>
    <inkml:brush xml:id="br0">
      <inkml:brushProperty name="width" value="0.02646" units="cm"/>
      <inkml:brushProperty name="height" value="0.02646" units="cm"/>
      <inkml:brushProperty name="color" value="#ED1C24"/>
    </inkml:brush>
  </inkml:definitions>
  <inkml:trace contextRef="#ctx0" brushRef="#br0">26905 15039 14208,'-10'-6'5343,"10"6"-2879,13-9-1728,-3 9 1344,11-5-736,9 2-128,11-6-512,11 6-128,9-5-320,4 0-96,6-1 32,-1-2-32,14-1 0,-14-5-192,-8 2 32,-6-2 0,-4 1 64,-9 0-320,-7 0-64,-10 4-832,-16-4-2048,-15 4 0,-13 3 0,-13 6 193,-3-2-1953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14:13:35.284"/>
    </inkml:context>
    <inkml:brush xml:id="br0">
      <inkml:brushProperty name="width" value="0.02646" units="cm"/>
      <inkml:brushProperty name="height" value="0.02646" units="cm"/>
      <inkml:brushProperty name="color" value="#ED1C24"/>
    </inkml:brush>
  </inkml:definitions>
  <inkml:trace contextRef="#ctx0" brushRef="#br0">30105 14092 8704,'19'-84'3328,"-6"72"-1792,-7 8-1152,-3 8 768,2 11-480,0 18-128,-5 18-65,0 20 33,0 20-288,-5 11 160,0-4 32,-4 6-64,1-3-32,-2-3-128,-4 2 32,9-9-128,-8-13 0,8-11-32,1-8-64,4 0-608,0-11-256,14-9-480,-6-8-191,6 1-385,1-8-64,2-12-1344,2-4-928,-1-13 1984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14:13:35.582"/>
    </inkml:context>
    <inkml:brush xml:id="br0">
      <inkml:brushProperty name="width" value="0.02646" units="cm"/>
      <inkml:brushProperty name="height" value="0.02646" units="cm"/>
      <inkml:brushProperty name="color" value="#ED1C24"/>
    </inkml:brush>
  </inkml:definitions>
  <inkml:trace contextRef="#ctx0" brushRef="#br0">30658 14174 9216,'34'-5'3520,"-25"22"-1920,5 19-1440,-11-8 704,2 31-288,-5 11 63,-5 13-159,2 4 32,-7-8-288,-3 2 224,0-8 96,5 6-160,-2 5-64,7-13-96,3-7-64,8-4-32,0-10 0,1 6-64,0-13 32,4-7-704,-3-8-224,-15-21-2047,-9-7-2177,-8-12-1120,-9-8 3264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EC247-8AAD-45E7-A693-6950F646CF3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162B1-BB9F-4A80-8EC5-C8FF1836F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68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9262A-19BB-4D7D-966E-C8B852B4561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5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819401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434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C184-CBE3-4F29-A273-6F4E5CFA4DFC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228599" y="392114"/>
            <a:ext cx="12420599" cy="1208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9" name="Picture 2" descr="http://techbash.com/img/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52653"/>
            <a:ext cx="5664200" cy="105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C184-CBE3-4F29-A273-6F4E5CFA4DFC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95401"/>
            <a:ext cx="2743200" cy="4830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95401"/>
            <a:ext cx="8026400" cy="4830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C184-CBE3-4F29-A273-6F4E5CFA4DFC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C184-CBE3-4F29-A273-6F4E5CFA4DFC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C184-CBE3-4F29-A273-6F4E5CFA4DFC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057401"/>
            <a:ext cx="53848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057401"/>
            <a:ext cx="53848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C184-CBE3-4F29-A273-6F4E5CFA4DFC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812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67000"/>
            <a:ext cx="5386917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98120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667000"/>
            <a:ext cx="5389033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C184-CBE3-4F29-A273-6F4E5CFA4DFC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C184-CBE3-4F29-A273-6F4E5CFA4DFC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C184-CBE3-4F29-A273-6F4E5CFA4DFC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9715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990600"/>
            <a:ext cx="6815667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3601"/>
            <a:ext cx="4011084" cy="3992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C184-CBE3-4F29-A273-6F4E5CFA4DFC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90600"/>
            <a:ext cx="7315200" cy="3736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C184-CBE3-4F29-A273-6F4E5CFA4DFC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066800"/>
            <a:ext cx="10972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7401"/>
            <a:ext cx="109728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C184-CBE3-4F29-A273-6F4E5CFA4DFC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FFC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FFC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FFC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FFC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FFC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19.png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3.xml"/><Relationship Id="rId30" Type="http://schemas.openxmlformats.org/officeDocument/2006/relationships/image" Target="../media/image17.png"/><Relationship Id="rId35" Type="http://schemas.openxmlformats.org/officeDocument/2006/relationships/customXml" Target="../ink/ink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209800" y="160020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CQRS:</a:t>
            </a:r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895600" y="25908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Crack for Architecture Addicts…</a:t>
            </a: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-or-</a:t>
            </a: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…An Idea Who’s Time Has Come?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85800" y="6096001"/>
            <a:ext cx="10515600" cy="5175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algn="just">
              <a:spcBef>
                <a:spcPct val="0"/>
              </a:spcBef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sbohlen@gmail.com	        http://blog.unhandled-exceptions.com			@</a:t>
            </a:r>
            <a:r>
              <a:rPr lang="en-US" sz="20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sbohlen</a:t>
            </a:r>
            <a:endParaRPr lang="en-US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828800" y="4724400"/>
            <a:ext cx="3886200" cy="13716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5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Steve Bohlen</a:t>
            </a:r>
          </a:p>
          <a:p>
            <a:pPr>
              <a:spcBef>
                <a:spcPct val="0"/>
              </a:spcBef>
              <a:defRPr/>
            </a:pPr>
            <a:r>
              <a:rPr lang="en-US" sz="25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Principal Software Engineer</a:t>
            </a:r>
          </a:p>
          <a:p>
            <a:pPr>
              <a:spcBef>
                <a:spcPct val="0"/>
              </a:spcBef>
              <a:defRPr/>
            </a:pPr>
            <a:r>
              <a:rPr lang="en-US" sz="25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&amp; Technical Evangelist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689" y="5067301"/>
            <a:ext cx="2203711" cy="81062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85800" y="4859223"/>
            <a:ext cx="1066800" cy="1066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000" dirty="0"/>
              <a:t>DX/TED</a:t>
            </a:r>
          </a:p>
        </p:txBody>
      </p:sp>
    </p:spTree>
    <p:extLst>
      <p:ext uri="{BB962C8B-B14F-4D97-AF65-F5344CB8AC3E}">
        <p14:creationId xmlns:p14="http://schemas.microsoft.com/office/powerpoint/2010/main" val="377153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loud 15"/>
          <p:cNvSpPr/>
          <p:nvPr/>
        </p:nvSpPr>
        <p:spPr>
          <a:xfrm>
            <a:off x="2514600" y="2153542"/>
            <a:ext cx="7391400" cy="150405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LAN/WAN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914400"/>
          </a:xfrm>
        </p:spPr>
        <p:txBody>
          <a:bodyPr/>
          <a:lstStyle/>
          <a:p>
            <a:r>
              <a:rPr lang="en-US" dirty="0"/>
              <a:t>Traditional Architecture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71800" y="4343400"/>
            <a:ext cx="6477000" cy="121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Application Services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00400" y="4572000"/>
            <a:ext cx="1143000" cy="609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Object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24400" y="4572000"/>
            <a:ext cx="1143000" cy="609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Object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172200" y="4572000"/>
            <a:ext cx="1143000" cy="609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Object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772400" y="4572000"/>
            <a:ext cx="1143000" cy="609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Object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971800" y="1676400"/>
            <a:ext cx="6477000" cy="381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971800" y="3810000"/>
            <a:ext cx="6477000" cy="3810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Services</a:t>
            </a:r>
          </a:p>
        </p:txBody>
      </p:sp>
      <p:sp>
        <p:nvSpPr>
          <p:cNvPr id="4" name="Down Arrow 3"/>
          <p:cNvSpPr/>
          <p:nvPr/>
        </p:nvSpPr>
        <p:spPr>
          <a:xfrm>
            <a:off x="3200400" y="2209800"/>
            <a:ext cx="533400" cy="1524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Request DTO</a:t>
            </a:r>
          </a:p>
        </p:txBody>
      </p:sp>
      <p:sp>
        <p:nvSpPr>
          <p:cNvPr id="13" name="Down Arrow 12"/>
          <p:cNvSpPr/>
          <p:nvPr/>
        </p:nvSpPr>
        <p:spPr>
          <a:xfrm rot="10800000">
            <a:off x="3810000" y="2151405"/>
            <a:ext cx="533400" cy="1524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Return DTO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8343900" y="2209800"/>
            <a:ext cx="533400" cy="1524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Invoke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 rot="10800000">
            <a:off x="8915400" y="2151405"/>
            <a:ext cx="533400" cy="1524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ACK Returned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5486400" y="5486400"/>
            <a:ext cx="1447800" cy="83820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RDBMS</a:t>
            </a:r>
          </a:p>
        </p:txBody>
      </p:sp>
    </p:spTree>
    <p:extLst>
      <p:ext uri="{BB962C8B-B14F-4D97-AF65-F5344CB8AC3E}">
        <p14:creationId xmlns:p14="http://schemas.microsoft.com/office/powerpoint/2010/main" val="65170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4" grpId="0" animBg="1"/>
      <p:bldP spid="13" grpId="0" animBg="1"/>
      <p:bldP spid="14" grpId="0" animBg="1"/>
      <p:bldP spid="15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>
            <a:normAutofit/>
          </a:bodyPr>
          <a:lstStyle/>
          <a:p>
            <a:r>
              <a:rPr lang="en-US" dirty="0"/>
              <a:t>Application Design Pain Points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86000"/>
            <a:ext cx="28575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0" y="1820883"/>
            <a:ext cx="4800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Scalability of System is by larger and larger RDBMS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Surprise, surprise! </a:t>
            </a:r>
            <a:r>
              <a:rPr lang="en-US" sz="2800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US" sz="2800" dirty="0">
              <a:solidFill>
                <a:schemeClr val="bg1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Persistence means ‘save the Current State’ of the domain model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Query concerns are at odds with Transactional concerns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1NF vs. 3NF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more…</a:t>
            </a:r>
          </a:p>
        </p:txBody>
      </p:sp>
    </p:spTree>
    <p:extLst>
      <p:ext uri="{BB962C8B-B14F-4D97-AF65-F5344CB8AC3E}">
        <p14:creationId xmlns:p14="http://schemas.microsoft.com/office/powerpoint/2010/main" val="351539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/>
          <a:lstStyle/>
          <a:p>
            <a:r>
              <a:rPr lang="en-US" dirty="0"/>
              <a:t>Domain Modeling Pain Points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2514600"/>
            <a:ext cx="3305175" cy="2493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0" y="1600200"/>
            <a:ext cx="4800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Business Rules only exist in user’s heads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Converting Domain Objects to DTOs (and back again!)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Domain Object Persistence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Lazy vs. Eager Fetching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Optimizing Domain for efficient Queries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Setter/Getter Anti-Pattern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Tests are (often) brittle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more…</a:t>
            </a:r>
          </a:p>
        </p:txBody>
      </p:sp>
    </p:spTree>
    <p:extLst>
      <p:ext uri="{BB962C8B-B14F-4D97-AF65-F5344CB8AC3E}">
        <p14:creationId xmlns:p14="http://schemas.microsoft.com/office/powerpoint/2010/main" val="326486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>
            <a:normAutofit/>
          </a:bodyPr>
          <a:lstStyle/>
          <a:p>
            <a:r>
              <a:rPr lang="en-US" dirty="0"/>
              <a:t>Business Pain Points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0" y="1981201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Must know what business questions we want to ask up front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Optimizing for Queries and Optimizing for Transactions are tied together (and </a:t>
            </a:r>
            <a:r>
              <a:rPr lang="en-US" sz="2800" i="1" dirty="0">
                <a:solidFill>
                  <a:schemeClr val="bg1"/>
                </a:solidFill>
              </a:rPr>
              <a:t>expensive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Evolving Requirements is hard/expensive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more…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291" y="1981228"/>
            <a:ext cx="3017495" cy="396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299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914400"/>
          </a:xfrm>
        </p:spPr>
        <p:txBody>
          <a:bodyPr/>
          <a:lstStyle/>
          <a:p>
            <a:r>
              <a:rPr lang="en-US" dirty="0"/>
              <a:t>Self-Delusion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1371600"/>
            <a:ext cx="3686175" cy="47625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2600" y="1447801"/>
            <a:ext cx="3810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One model can be made to efficiently serve two (or more!) different masters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Competing optimization needs of Queries and the Transactions can be efficiently balanced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Getters/Setters are a necessary evil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Saving the current state is the only way to think about persistence</a:t>
            </a:r>
          </a:p>
        </p:txBody>
      </p:sp>
    </p:spTree>
    <p:extLst>
      <p:ext uri="{BB962C8B-B14F-4D97-AF65-F5344CB8AC3E}">
        <p14:creationId xmlns:p14="http://schemas.microsoft.com/office/powerpoint/2010/main" val="358122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19200"/>
            <a:ext cx="6019800" cy="45028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02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895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What is CQRS?</a:t>
            </a:r>
          </a:p>
        </p:txBody>
      </p:sp>
    </p:spTree>
    <p:extLst>
      <p:ext uri="{BB962C8B-B14F-4D97-AF65-F5344CB8AC3E}">
        <p14:creationId xmlns:p14="http://schemas.microsoft.com/office/powerpoint/2010/main" val="285390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/>
          <a:lstStyle/>
          <a:p>
            <a:r>
              <a:rPr lang="en-US" dirty="0"/>
              <a:t>Command-Query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068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Command-Query Separation (CQS) states that every method should either be a command that performs an action, or a query that returns data to the caller, but not both.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 other words, asking a question should not change the answer.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More formally, methods should return a value only if they are referentially transparent and hence possess no side effects.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-Bertrand Meyer, designing the Eiffel language</a:t>
            </a:r>
          </a:p>
        </p:txBody>
      </p:sp>
    </p:spTree>
    <p:extLst>
      <p:ext uri="{BB962C8B-B14F-4D97-AF65-F5344CB8AC3E}">
        <p14:creationId xmlns:p14="http://schemas.microsoft.com/office/powerpoint/2010/main" val="332686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/>
          <a:lstStyle/>
          <a:p>
            <a:r>
              <a:rPr lang="en-US" dirty="0"/>
              <a:t>Interface Segregation Principle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2209801"/>
            <a:ext cx="200977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1810150"/>
            <a:ext cx="200977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886200"/>
            <a:ext cx="20097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038600" y="3124200"/>
            <a:ext cx="22098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10000" y="3328988"/>
            <a:ext cx="2438400" cy="16240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886200" y="3505201"/>
            <a:ext cx="2362200" cy="16240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38600" y="4267200"/>
            <a:ext cx="220980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581400" y="2743200"/>
            <a:ext cx="2514600" cy="9144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038600" y="2933700"/>
            <a:ext cx="2133600" cy="9144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962400" y="3124200"/>
            <a:ext cx="2286000" cy="9144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79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>
            <a:normAutofit fontScale="90000"/>
          </a:bodyPr>
          <a:lstStyle/>
          <a:p>
            <a:r>
              <a:rPr lang="en-US" dirty="0">
                <a:sym typeface="Wingdings" pitchFamily="2" charset="2"/>
              </a:rPr>
              <a:t>Command-Query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Responsibility Segregation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057401"/>
            <a:ext cx="8229600" cy="37639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CQS principles applied to your domain modeling and system architecture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Enable each element of your architecture to be optimized for a single responsibility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Decomposition for your architecture rather than just for your objects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25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6800"/>
            <a:ext cx="38100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Please Complete the  </a:t>
            </a:r>
            <a:r>
              <a:rPr lang="en-US" dirty="0" err="1"/>
              <a:t>Evals</a:t>
            </a:r>
            <a:r>
              <a:rPr lang="en-US" dirty="0"/>
              <a:t>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304800"/>
            <a:ext cx="6359861" cy="62841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3581400"/>
            <a:ext cx="4495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http://techbash.com/schedule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/>
              <p14:cNvContentPartPr/>
              <p14:nvPr/>
            </p14:nvContentPartPr>
            <p14:xfrm>
              <a:off x="7084113" y="4969804"/>
              <a:ext cx="4095000" cy="5274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78354" y="4965127"/>
                <a:ext cx="4106879" cy="5385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Ink 33"/>
              <p14:cNvContentPartPr/>
              <p14:nvPr/>
            </p14:nvContentPartPr>
            <p14:xfrm>
              <a:off x="11008833" y="3449164"/>
              <a:ext cx="173160" cy="102600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02713" y="3443404"/>
                <a:ext cx="186120" cy="10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Ink 36"/>
              <p14:cNvContentPartPr/>
              <p14:nvPr/>
            </p14:nvContentPartPr>
            <p14:xfrm>
              <a:off x="11101353" y="4916524"/>
              <a:ext cx="76320" cy="32400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098128" y="4911490"/>
                <a:ext cx="85278" cy="333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8" name="Ink 37"/>
              <p14:cNvContentPartPr/>
              <p14:nvPr/>
            </p14:nvContentPartPr>
            <p14:xfrm>
              <a:off x="10685553" y="5163124"/>
              <a:ext cx="309240" cy="3312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81238" y="5157782"/>
                <a:ext cx="317510" cy="455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9" name="Ink 38"/>
              <p14:cNvContentPartPr/>
              <p14:nvPr/>
            </p14:nvContentPartPr>
            <p14:xfrm>
              <a:off x="8255553" y="4999684"/>
              <a:ext cx="357480" cy="9540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50878" y="4995380"/>
                <a:ext cx="367550" cy="1058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0" name="Ink 39"/>
              <p14:cNvContentPartPr/>
              <p14:nvPr/>
            </p14:nvContentPartPr>
            <p14:xfrm>
              <a:off x="10277673" y="5186884"/>
              <a:ext cx="314640" cy="10008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73358" y="5185090"/>
                <a:ext cx="322191" cy="1086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1" name="Ink 40"/>
              <p14:cNvContentPartPr/>
              <p14:nvPr/>
            </p14:nvContentPartPr>
            <p14:xfrm>
              <a:off x="9586113" y="5193724"/>
              <a:ext cx="314280" cy="8532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580000" y="5190139"/>
                <a:ext cx="326866" cy="932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2" name="Ink 41"/>
              <p14:cNvContentPartPr/>
              <p14:nvPr/>
            </p14:nvContentPartPr>
            <p14:xfrm>
              <a:off x="10731993" y="4902124"/>
              <a:ext cx="37800" cy="50976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726644" y="4897807"/>
                <a:ext cx="44575" cy="5162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3" name="Ink 42"/>
              <p14:cNvContentPartPr/>
              <p14:nvPr/>
            </p14:nvContentPartPr>
            <p14:xfrm>
              <a:off x="10935393" y="4965844"/>
              <a:ext cx="28800" cy="42876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933971" y="4961887"/>
                <a:ext cx="34844" cy="437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4" name="Ink 43"/>
              <p14:cNvContentPartPr/>
              <p14:nvPr/>
            </p14:nvContentPartPr>
            <p14:xfrm>
              <a:off x="8416113" y="4913284"/>
              <a:ext cx="271800" cy="48564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10361" y="4908967"/>
                <a:ext cx="284024" cy="496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5" name="Ink 44"/>
              <p14:cNvContentPartPr/>
              <p14:nvPr/>
            </p14:nvContentPartPr>
            <p14:xfrm>
              <a:off x="8941353" y="4912924"/>
              <a:ext cx="52560" cy="42408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938135" y="4908608"/>
                <a:ext cx="58638" cy="4312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6" name="Ink 45"/>
              <p14:cNvContentPartPr/>
              <p14:nvPr/>
            </p14:nvContentPartPr>
            <p14:xfrm>
              <a:off x="9083913" y="4909324"/>
              <a:ext cx="33120" cy="54288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078927" y="4905007"/>
                <a:ext cx="41667" cy="550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7" name="Ink 46"/>
              <p14:cNvContentPartPr/>
              <p14:nvPr/>
            </p14:nvContentPartPr>
            <p14:xfrm>
              <a:off x="9123153" y="5066644"/>
              <a:ext cx="252360" cy="35280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118120" y="5062688"/>
                <a:ext cx="264223" cy="363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8" name="Ink 47"/>
              <p14:cNvContentPartPr/>
              <p14:nvPr/>
            </p14:nvContentPartPr>
            <p14:xfrm>
              <a:off x="9672153" y="4995004"/>
              <a:ext cx="333720" cy="44748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668197" y="4989608"/>
                <a:ext cx="345228" cy="458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9" name="Ink 48"/>
              <p14:cNvContentPartPr/>
              <p14:nvPr/>
            </p14:nvContentPartPr>
            <p14:xfrm>
              <a:off x="10321593" y="4988164"/>
              <a:ext cx="371520" cy="38124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316198" y="4983129"/>
                <a:ext cx="382669" cy="3913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0" name="Ink 49"/>
              <p14:cNvContentPartPr/>
              <p14:nvPr/>
            </p14:nvContentPartPr>
            <p14:xfrm>
              <a:off x="8607633" y="5138284"/>
              <a:ext cx="276480" cy="22392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602600" y="5132533"/>
                <a:ext cx="287985" cy="236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1" name="Ink 50"/>
              <p14:cNvContentPartPr/>
              <p14:nvPr/>
            </p14:nvContentPartPr>
            <p14:xfrm>
              <a:off x="9561633" y="5009404"/>
              <a:ext cx="738360" cy="42372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558035" y="5004009"/>
                <a:ext cx="749155" cy="4363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289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loud 15"/>
          <p:cNvSpPr/>
          <p:nvPr/>
        </p:nvSpPr>
        <p:spPr>
          <a:xfrm>
            <a:off x="2514600" y="2229742"/>
            <a:ext cx="7391400" cy="150405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LAN/WAN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>
            <a:normAutofit/>
          </a:bodyPr>
          <a:lstStyle/>
          <a:p>
            <a:r>
              <a:rPr lang="en-US" sz="4000" dirty="0"/>
              <a:t>Slicing and Dicing our Architecture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71800" y="4419600"/>
            <a:ext cx="6477000" cy="121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Application Services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00400" y="4648200"/>
            <a:ext cx="1143000" cy="609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Object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419600" y="4648200"/>
            <a:ext cx="1143000" cy="609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Object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553200" y="4648200"/>
            <a:ext cx="1143000" cy="609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Object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772400" y="4648200"/>
            <a:ext cx="1143000" cy="609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Object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971800" y="1752600"/>
            <a:ext cx="6477000" cy="381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971800" y="3886200"/>
            <a:ext cx="6477000" cy="3810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Services</a:t>
            </a:r>
          </a:p>
        </p:txBody>
      </p:sp>
      <p:sp>
        <p:nvSpPr>
          <p:cNvPr id="4" name="Down Arrow 3"/>
          <p:cNvSpPr/>
          <p:nvPr/>
        </p:nvSpPr>
        <p:spPr>
          <a:xfrm>
            <a:off x="3200400" y="2286000"/>
            <a:ext cx="533400" cy="1524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Request DTO</a:t>
            </a:r>
          </a:p>
        </p:txBody>
      </p:sp>
      <p:sp>
        <p:nvSpPr>
          <p:cNvPr id="13" name="Down Arrow 12"/>
          <p:cNvSpPr/>
          <p:nvPr/>
        </p:nvSpPr>
        <p:spPr>
          <a:xfrm rot="10800000">
            <a:off x="3810000" y="2227605"/>
            <a:ext cx="533400" cy="1524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Return DTO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8343900" y="2286000"/>
            <a:ext cx="533400" cy="1524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Invoke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 rot="10800000">
            <a:off x="8915400" y="2227605"/>
            <a:ext cx="533400" cy="1524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ACK Returned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5486400" y="5562600"/>
            <a:ext cx="1447800" cy="83820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RDBMS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828800" y="3814273"/>
            <a:ext cx="8534400" cy="0"/>
          </a:xfrm>
          <a:prstGeom prst="line">
            <a:avLst/>
          </a:prstGeom>
          <a:ln w="76200" cmpd="sng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198193" y="1524000"/>
            <a:ext cx="0" cy="4953000"/>
          </a:xfrm>
          <a:prstGeom prst="line">
            <a:avLst/>
          </a:prstGeom>
          <a:ln w="76200" cmpd="sng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28800" y="3352800"/>
            <a:ext cx="786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Client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28801" y="3962400"/>
            <a:ext cx="854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Server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66374" y="5911334"/>
            <a:ext cx="765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Write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18359" y="5911334"/>
            <a:ext cx="705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43589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/>
      <p:bldP spid="22" grpId="1"/>
      <p:bldP spid="23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loud 15"/>
          <p:cNvSpPr/>
          <p:nvPr/>
        </p:nvSpPr>
        <p:spPr>
          <a:xfrm>
            <a:off x="2514600" y="2229742"/>
            <a:ext cx="7391400" cy="150405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LAN/WAN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>
            <a:normAutofit/>
          </a:bodyPr>
          <a:lstStyle/>
          <a:p>
            <a:r>
              <a:rPr lang="en-US" sz="4000" dirty="0"/>
              <a:t>Refactoring our Architecture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71800" y="4419600"/>
            <a:ext cx="6477000" cy="121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Application Services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00400" y="4648200"/>
            <a:ext cx="1143000" cy="609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Object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419600" y="4648200"/>
            <a:ext cx="1143000" cy="609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Object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971800" y="1752600"/>
            <a:ext cx="6477000" cy="381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971800" y="3886200"/>
            <a:ext cx="6477000" cy="3810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Services</a:t>
            </a:r>
          </a:p>
        </p:txBody>
      </p:sp>
      <p:sp>
        <p:nvSpPr>
          <p:cNvPr id="4" name="Down Arrow 3"/>
          <p:cNvSpPr/>
          <p:nvPr/>
        </p:nvSpPr>
        <p:spPr>
          <a:xfrm>
            <a:off x="3200400" y="2286000"/>
            <a:ext cx="533400" cy="1524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Request DTO</a:t>
            </a:r>
          </a:p>
        </p:txBody>
      </p:sp>
      <p:sp>
        <p:nvSpPr>
          <p:cNvPr id="13" name="Down Arrow 12"/>
          <p:cNvSpPr/>
          <p:nvPr/>
        </p:nvSpPr>
        <p:spPr>
          <a:xfrm rot="10800000">
            <a:off x="3810000" y="2227605"/>
            <a:ext cx="533400" cy="1524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Return DTO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400800" y="4419600"/>
            <a:ext cx="3048000" cy="121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Application Services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8343900" y="2286000"/>
            <a:ext cx="533400" cy="1524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Invoke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 rot="10800000">
            <a:off x="8915400" y="2227605"/>
            <a:ext cx="533400" cy="1524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ACK Returned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66374" y="5911334"/>
            <a:ext cx="765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Write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18359" y="5911334"/>
            <a:ext cx="705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Read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971800" y="4762856"/>
            <a:ext cx="3048000" cy="4187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Light-Weight Query Services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5486400" y="5562600"/>
            <a:ext cx="1447800" cy="83820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RDBMS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772400" y="4648200"/>
            <a:ext cx="1143000" cy="609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Object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553200" y="4648200"/>
            <a:ext cx="1143000" cy="609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Object</a:t>
            </a:r>
          </a:p>
        </p:txBody>
      </p:sp>
      <p:sp>
        <p:nvSpPr>
          <p:cNvPr id="27" name="Flowchart: Magnetic Disk 26"/>
          <p:cNvSpPr/>
          <p:nvPr/>
        </p:nvSpPr>
        <p:spPr>
          <a:xfrm>
            <a:off x="3200400" y="5562600"/>
            <a:ext cx="1447800" cy="83820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Persistence</a:t>
            </a:r>
          </a:p>
        </p:txBody>
      </p:sp>
      <p:sp>
        <p:nvSpPr>
          <p:cNvPr id="28" name="Flowchart: Magnetic Disk 27"/>
          <p:cNvSpPr/>
          <p:nvPr/>
        </p:nvSpPr>
        <p:spPr>
          <a:xfrm>
            <a:off x="7832288" y="5562600"/>
            <a:ext cx="1447800" cy="83820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Persistence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400801" y="3886200"/>
            <a:ext cx="3050177" cy="3810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Services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971801" y="3886200"/>
            <a:ext cx="3050177" cy="3810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Services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6198193" y="1524000"/>
            <a:ext cx="0" cy="4953000"/>
          </a:xfrm>
          <a:prstGeom prst="line">
            <a:avLst/>
          </a:prstGeom>
          <a:ln w="76200" cmpd="sng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ft Arrow 2"/>
          <p:cNvSpPr/>
          <p:nvPr/>
        </p:nvSpPr>
        <p:spPr>
          <a:xfrm>
            <a:off x="5334001" y="5791201"/>
            <a:ext cx="1688507" cy="63790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Eventually</a:t>
            </a:r>
          </a:p>
        </p:txBody>
      </p:sp>
    </p:spTree>
    <p:extLst>
      <p:ext uri="{BB962C8B-B14F-4D97-AF65-F5344CB8AC3E}">
        <p14:creationId xmlns:p14="http://schemas.microsoft.com/office/powerpoint/2010/main" val="234467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xit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25" grpId="0" animBg="1"/>
      <p:bldP spid="26" grpId="0" animBg="1"/>
      <p:bldP spid="12" grpId="0" animBg="1"/>
      <p:bldP spid="27" grpId="0" animBg="1"/>
      <p:bldP spid="28" grpId="0" animBg="1"/>
      <p:bldP spid="29" grpId="0" animBg="1"/>
      <p:bldP spid="30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718416" y="5444384"/>
            <a:ext cx="457200" cy="4572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334000" y="5435924"/>
            <a:ext cx="4572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81400" y="5435924"/>
            <a:ext cx="457200" cy="457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6416" y="4989494"/>
            <a:ext cx="87817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bg1">
                    <a:lumMod val="85000"/>
                  </a:schemeClr>
                </a:solidFill>
              </a:rPr>
              <a:t>CAP Theorem:</a:t>
            </a: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onsistency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,  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vailability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,   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artition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-Tolerance; pick any two!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90800" y="1981200"/>
            <a:ext cx="4038600" cy="2133600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dirty="0"/>
              <a:t>Write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105400" y="2743200"/>
            <a:ext cx="4038600" cy="2133600"/>
          </a:xfrm>
          <a:prstGeom prst="round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000" dirty="0"/>
              <a:t>Read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/>
          <a:lstStyle/>
          <a:p>
            <a:r>
              <a:rPr lang="en-US" dirty="0"/>
              <a:t>Scaling our Systems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657600" y="2895600"/>
            <a:ext cx="1295400" cy="10668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257800" y="2895600"/>
            <a:ext cx="1295400" cy="1066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0" y="2895600"/>
            <a:ext cx="1295400" cy="1066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94175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 animBg="1"/>
      <p:bldP spid="8" grpId="0"/>
      <p:bldP spid="6" grpId="0" animBg="1"/>
      <p:bldP spid="7" grpId="0" animBg="1"/>
      <p:bldP spid="3" grpId="0" animBg="1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9718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Commands and Events in CQRS</a:t>
            </a:r>
          </a:p>
        </p:txBody>
      </p:sp>
    </p:spTree>
    <p:extLst>
      <p:ext uri="{BB962C8B-B14F-4D97-AF65-F5344CB8AC3E}">
        <p14:creationId xmlns:p14="http://schemas.microsoft.com/office/powerpoint/2010/main" val="160567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0"/>
            <a:ext cx="7391400" cy="914400"/>
          </a:xfrm>
        </p:spPr>
        <p:txBody>
          <a:bodyPr>
            <a:normAutofit fontScale="90000"/>
          </a:bodyPr>
          <a:lstStyle/>
          <a:p>
            <a:r>
              <a:rPr lang="en-US" sz="3800" dirty="0"/>
              <a:t>Refresher: the Aggregate Root Pattern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293834" y="1735153"/>
            <a:ext cx="2648128" cy="4343400"/>
            <a:chOff x="769834" y="2039953"/>
            <a:chExt cx="2648128" cy="4343400"/>
          </a:xfrm>
        </p:grpSpPr>
        <p:sp>
          <p:nvSpPr>
            <p:cNvPr id="4" name="Rounded Rectangle 3"/>
            <p:cNvSpPr/>
            <p:nvPr/>
          </p:nvSpPr>
          <p:spPr>
            <a:xfrm>
              <a:off x="769834" y="2039953"/>
              <a:ext cx="2648128" cy="4343400"/>
            </a:xfrm>
            <a:prstGeom prst="roundRect">
              <a:avLst>
                <a:gd name="adj" fmla="val 79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Aggregate Boundary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940394" y="2711866"/>
              <a:ext cx="1371600" cy="6096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Entity1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3566" y="3169066"/>
              <a:ext cx="1371600" cy="6096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Entity2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08162" y="3664722"/>
              <a:ext cx="1371600" cy="6096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Entity3</a:t>
              </a:r>
            </a:p>
          </p:txBody>
        </p:sp>
        <p:sp>
          <p:nvSpPr>
            <p:cNvPr id="12" name="Snip Diagonal Corner Rectangle 11"/>
            <p:cNvSpPr/>
            <p:nvPr/>
          </p:nvSpPr>
          <p:spPr>
            <a:xfrm>
              <a:off x="1360562" y="4536393"/>
              <a:ext cx="1676400" cy="609600"/>
            </a:xfrm>
            <a:prstGeom prst="snip2Diag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ValueObject1</a:t>
              </a:r>
            </a:p>
          </p:txBody>
        </p:sp>
        <p:sp>
          <p:nvSpPr>
            <p:cNvPr id="13" name="Snip Diagonal Corner Rectangle 12"/>
            <p:cNvSpPr/>
            <p:nvPr/>
          </p:nvSpPr>
          <p:spPr>
            <a:xfrm>
              <a:off x="1606966" y="5036322"/>
              <a:ext cx="1676400" cy="609600"/>
            </a:xfrm>
            <a:prstGeom prst="snip2Diag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ValueObject2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934200" y="1676400"/>
            <a:ext cx="2648128" cy="2438400"/>
            <a:chOff x="5410200" y="1981200"/>
            <a:chExt cx="2648128" cy="2438400"/>
          </a:xfrm>
        </p:grpSpPr>
        <p:sp>
          <p:nvSpPr>
            <p:cNvPr id="15" name="Rounded Rectangle 14"/>
            <p:cNvSpPr/>
            <p:nvPr/>
          </p:nvSpPr>
          <p:spPr>
            <a:xfrm>
              <a:off x="5410200" y="1981200"/>
              <a:ext cx="2648128" cy="2438400"/>
            </a:xfrm>
            <a:prstGeom prst="roundRect">
              <a:avLst>
                <a:gd name="adj" fmla="val 79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Aggregate Boundary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80760" y="2438400"/>
              <a:ext cx="1371600" cy="6096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Entity1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13932" y="2895600"/>
              <a:ext cx="1371600" cy="6096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Entity2</a:t>
              </a:r>
            </a:p>
          </p:txBody>
        </p:sp>
        <p:sp>
          <p:nvSpPr>
            <p:cNvPr id="19" name="Snip Diagonal Corner Rectangle 18"/>
            <p:cNvSpPr/>
            <p:nvPr/>
          </p:nvSpPr>
          <p:spPr>
            <a:xfrm>
              <a:off x="6114160" y="3633387"/>
              <a:ext cx="1676400" cy="609600"/>
            </a:xfrm>
            <a:prstGeom prst="snip2Diag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ValueObject1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6400" y="3875518"/>
            <a:ext cx="2648128" cy="2438400"/>
            <a:chOff x="3962400" y="4180318"/>
            <a:chExt cx="2648128" cy="2438400"/>
          </a:xfrm>
        </p:grpSpPr>
        <p:sp>
          <p:nvSpPr>
            <p:cNvPr id="21" name="Rounded Rectangle 20"/>
            <p:cNvSpPr/>
            <p:nvPr/>
          </p:nvSpPr>
          <p:spPr>
            <a:xfrm>
              <a:off x="3962400" y="4180318"/>
              <a:ext cx="2648128" cy="2438400"/>
            </a:xfrm>
            <a:prstGeom prst="roundRect">
              <a:avLst>
                <a:gd name="adj" fmla="val 79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Aggregate Boundary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32960" y="4637518"/>
              <a:ext cx="1371600" cy="6096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Entity1</a:t>
              </a:r>
            </a:p>
          </p:txBody>
        </p:sp>
        <p:sp>
          <p:nvSpPr>
            <p:cNvPr id="24" name="Snip Diagonal Corner Rectangle 23"/>
            <p:cNvSpPr/>
            <p:nvPr/>
          </p:nvSpPr>
          <p:spPr>
            <a:xfrm>
              <a:off x="4459837" y="5399518"/>
              <a:ext cx="1676400" cy="609600"/>
            </a:xfrm>
            <a:prstGeom prst="snip2Diag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ValueObject1</a:t>
              </a:r>
            </a:p>
          </p:txBody>
        </p:sp>
        <p:sp>
          <p:nvSpPr>
            <p:cNvPr id="25" name="Snip Diagonal Corner Rectangle 24"/>
            <p:cNvSpPr/>
            <p:nvPr/>
          </p:nvSpPr>
          <p:spPr>
            <a:xfrm>
              <a:off x="4764993" y="5867400"/>
              <a:ext cx="1676400" cy="609600"/>
            </a:xfrm>
            <a:prstGeom prst="snip2Diag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ValueObject2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780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/>
          <a:lstStyle/>
          <a:p>
            <a:r>
              <a:rPr lang="en-US" dirty="0"/>
              <a:t>The BIG Idea</a:t>
            </a: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20335026"/>
              </p:ext>
            </p:extLst>
          </p:nvPr>
        </p:nvGraphicFramePr>
        <p:xfrm>
          <a:off x="2209800" y="1666074"/>
          <a:ext cx="7772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ounded Rectangular Callout 10"/>
          <p:cNvSpPr/>
          <p:nvPr/>
        </p:nvSpPr>
        <p:spPr>
          <a:xfrm>
            <a:off x="1676400" y="1752600"/>
            <a:ext cx="2286000" cy="838200"/>
          </a:xfrm>
          <a:prstGeom prst="wedgeRoundRectCallout">
            <a:avLst>
              <a:gd name="adj1" fmla="val 52812"/>
              <a:gd name="adj2" fmla="val 148141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PlaceOrder</a:t>
            </a:r>
            <a:endParaRPr lang="en-US" dirty="0"/>
          </a:p>
          <a:p>
            <a:pPr algn="ctr"/>
            <a:r>
              <a:rPr lang="en-US" dirty="0"/>
              <a:t>Command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3265918" y="5410200"/>
            <a:ext cx="2286000" cy="838200"/>
          </a:xfrm>
          <a:prstGeom prst="wedgeRoundRectCallout">
            <a:avLst>
              <a:gd name="adj1" fmla="val 50943"/>
              <a:gd name="adj2" fmla="val -228070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Domain Object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5410200" y="914400"/>
            <a:ext cx="2286000" cy="838200"/>
          </a:xfrm>
          <a:prstGeom prst="wedgeRoundRectCallout">
            <a:avLst>
              <a:gd name="adj1" fmla="val 78232"/>
              <a:gd name="adj2" fmla="val 169551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OrderPlaced</a:t>
            </a:r>
            <a:endParaRPr lang="en-US" dirty="0"/>
          </a:p>
          <a:p>
            <a:pPr algn="ctr"/>
            <a:r>
              <a:rPr lang="en-US" dirty="0"/>
              <a:t>Event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553200" y="5410200"/>
            <a:ext cx="2286000" cy="838200"/>
          </a:xfrm>
          <a:prstGeom prst="wedgeRoundRectCallout">
            <a:avLst>
              <a:gd name="adj1" fmla="val 47578"/>
              <a:gd name="adj2" fmla="val -150585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CustomerCharged</a:t>
            </a:r>
            <a:endParaRPr lang="en-US" dirty="0"/>
          </a:p>
          <a:p>
            <a:pPr algn="ctr"/>
            <a:r>
              <a:rPr lang="en-US" dirty="0"/>
              <a:t>Event!</a:t>
            </a:r>
          </a:p>
        </p:txBody>
      </p:sp>
    </p:spTree>
    <p:extLst>
      <p:ext uri="{BB962C8B-B14F-4D97-AF65-F5344CB8AC3E}">
        <p14:creationId xmlns:p14="http://schemas.microsoft.com/office/powerpoint/2010/main" val="196355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057400" y="1676400"/>
            <a:ext cx="8153400" cy="4495800"/>
          </a:xfrm>
          <a:prstGeom prst="roundRect">
            <a:avLst>
              <a:gd name="adj" fmla="val 8103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4000" dirty="0"/>
              <a:t>Application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181600" y="1828800"/>
            <a:ext cx="1905000" cy="4191000"/>
          </a:xfrm>
          <a:prstGeom prst="roundRect">
            <a:avLst>
              <a:gd name="adj" fmla="val 810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/>
              <a:t>Domain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/>
          <a:lstStyle/>
          <a:p>
            <a:r>
              <a:rPr lang="en-US" dirty="0"/>
              <a:t>The even BIGGER Idea</a:t>
            </a: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874586808"/>
              </p:ext>
            </p:extLst>
          </p:nvPr>
        </p:nvGraphicFramePr>
        <p:xfrm>
          <a:off x="2209800" y="1666074"/>
          <a:ext cx="7772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997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58000" y="1905000"/>
            <a:ext cx="1752600" cy="4191000"/>
          </a:xfrm>
          <a:prstGeom prst="roundRect">
            <a:avLst>
              <a:gd name="adj" fmla="val 8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/>
              <a:t>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57400" y="1905000"/>
            <a:ext cx="1600200" cy="4191000"/>
          </a:xfrm>
          <a:prstGeom prst="roundRect">
            <a:avLst>
              <a:gd name="adj" fmla="val 8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/>
              <a:t>Input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>
            <a:normAutofit/>
          </a:bodyPr>
          <a:lstStyle/>
          <a:p>
            <a:r>
              <a:rPr lang="en-US" dirty="0"/>
              <a:t>Domain Testing (conceptual)</a:t>
            </a: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108599275"/>
              </p:ext>
            </p:extLst>
          </p:nvPr>
        </p:nvGraphicFramePr>
        <p:xfrm>
          <a:off x="2209800" y="1666074"/>
          <a:ext cx="7772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053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/>
          <a:lstStyle/>
          <a:p>
            <a:r>
              <a:rPr lang="en-US" dirty="0"/>
              <a:t>Understanding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0687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Commands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are directives to the domain to perform some action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Commands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may be declined/rejected by the domain for various reasons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Processing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Command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will result in 0:n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Events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raised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Commands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are 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always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in the imperative:</a:t>
            </a:r>
          </a:p>
          <a:p>
            <a:pPr lvl="1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PlaceOrder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not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OrderPlaced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Recall: in DDD, lexical differences matter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Commands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are a component of the Ubiquitous Language we use to describe our domain</a:t>
            </a:r>
          </a:p>
        </p:txBody>
      </p:sp>
    </p:spTree>
    <p:extLst>
      <p:ext uri="{BB962C8B-B14F-4D97-AF65-F5344CB8AC3E}">
        <p14:creationId xmlns:p14="http://schemas.microsoft.com/office/powerpoint/2010/main" val="242847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/>
          <a:lstStyle/>
          <a:p>
            <a:r>
              <a:rPr lang="en-US" dirty="0"/>
              <a:t>Demystifying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752601"/>
            <a:ext cx="8001000" cy="4068763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 class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PlaceOrderCommand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//properties 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public 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Guid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OrderId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 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 Comment;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ctor</a:t>
            </a:r>
            <a:endParaRPr lang="en-US" sz="24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PlaceOrderCommand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Guid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 id, 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 comment)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OrderId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 = id;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Comment = comment;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707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9601200" cy="914400"/>
          </a:xfrm>
        </p:spPr>
        <p:txBody>
          <a:bodyPr/>
          <a:lstStyle/>
          <a:p>
            <a:r>
              <a:rPr lang="en-US" dirty="0"/>
              <a:t>Steve Bohlen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600" y="1349344"/>
            <a:ext cx="9601200" cy="5280056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>
                <a:solidFill>
                  <a:schemeClr val="bg1"/>
                </a:solidFill>
              </a:rPr>
              <a:t>Over 25 </a:t>
            </a:r>
            <a:r>
              <a:rPr lang="en-US" sz="3000" dirty="0">
                <a:solidFill>
                  <a:schemeClr val="bg1"/>
                </a:solidFill>
              </a:rPr>
              <a:t>years as a software developer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>
                <a:solidFill>
                  <a:schemeClr val="bg1"/>
                </a:solidFill>
              </a:rPr>
              <a:t>LISP, Delphi, C/C++, VB, VB.NET, Java, Ruby, C#, JavaScript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>
                <a:solidFill>
                  <a:schemeClr val="bg1"/>
                </a:solidFill>
              </a:rPr>
              <a:t>Principal Software Engineer, Microsoft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>
                <a:solidFill>
                  <a:schemeClr val="bg1"/>
                </a:solidFill>
              </a:rPr>
              <a:t>Co-Founder, NYC </a:t>
            </a:r>
            <a:r>
              <a:rPr lang="en-US" sz="3000" dirty="0" err="1">
                <a:solidFill>
                  <a:schemeClr val="bg1"/>
                </a:solidFill>
              </a:rPr>
              <a:t>Alt.Net</a:t>
            </a:r>
            <a:r>
              <a:rPr lang="en-US" sz="3000" dirty="0">
                <a:solidFill>
                  <a:schemeClr val="bg1"/>
                </a:solidFill>
              </a:rPr>
              <a:t> User Group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>
                <a:solidFill>
                  <a:schemeClr val="bg1"/>
                </a:solidFill>
              </a:rPr>
              <a:t>	</a:t>
            </a:r>
            <a:r>
              <a:rPr lang="en-US" sz="3000" dirty="0">
                <a:solidFill>
                  <a:srgbClr val="FFC000"/>
                </a:solidFill>
              </a:rPr>
              <a:t>http://nyalt.net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>
                <a:solidFill>
                  <a:schemeClr val="bg1"/>
                </a:solidFill>
              </a:rPr>
              <a:t>Co-Organizer, NYC DDD User Group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>
                <a:solidFill>
                  <a:schemeClr val="bg1"/>
                </a:solidFill>
              </a:rPr>
              <a:t>	</a:t>
            </a:r>
            <a:r>
              <a:rPr lang="en-US" sz="3000" dirty="0">
                <a:solidFill>
                  <a:srgbClr val="FFC000"/>
                </a:solidFill>
              </a:rPr>
              <a:t>http://dddnyc.org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>
                <a:solidFill>
                  <a:schemeClr val="bg1"/>
                </a:solidFill>
              </a:rPr>
              <a:t>Contributor: various OSS projects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>
                <a:solidFill>
                  <a:schemeClr val="bg1"/>
                </a:solidFill>
              </a:rPr>
              <a:t>	</a:t>
            </a:r>
            <a:r>
              <a:rPr lang="en-US" sz="3000" dirty="0">
                <a:solidFill>
                  <a:srgbClr val="FFC000"/>
                </a:solidFill>
              </a:rPr>
              <a:t>NHibernate</a:t>
            </a:r>
            <a:r>
              <a:rPr lang="en-US" sz="3000" dirty="0">
                <a:solidFill>
                  <a:schemeClr val="bg1"/>
                </a:solidFill>
              </a:rPr>
              <a:t> http://www.nhforge.org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>
                <a:solidFill>
                  <a:srgbClr val="FFC000"/>
                </a:solidFill>
              </a:rPr>
              <a:t>	</a:t>
            </a:r>
            <a:r>
              <a:rPr lang="en-US" sz="3000" dirty="0" err="1">
                <a:solidFill>
                  <a:srgbClr val="FFC000"/>
                </a:solidFill>
              </a:rPr>
              <a:t>Common.Logging</a:t>
            </a:r>
            <a:r>
              <a:rPr lang="en-US" sz="3000" dirty="0">
                <a:solidFill>
                  <a:schemeClr val="bg1"/>
                </a:solidFill>
              </a:rPr>
              <a:t> http://net-commons.github.io/common-logging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>
                <a:solidFill>
                  <a:schemeClr val="bg1"/>
                </a:solidFill>
              </a:rPr>
              <a:t>	</a:t>
            </a:r>
            <a:r>
              <a:rPr lang="en-US" sz="3000" dirty="0" err="1">
                <a:solidFill>
                  <a:srgbClr val="FFC000"/>
                </a:solidFill>
              </a:rPr>
              <a:t>NDbUnit</a:t>
            </a:r>
            <a:r>
              <a:rPr lang="en-US" sz="3000" dirty="0">
                <a:solidFill>
                  <a:schemeClr val="bg1"/>
                </a:solidFill>
              </a:rPr>
              <a:t> http://www.googlecode.com/ndbunit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>
                <a:solidFill>
                  <a:schemeClr val="bg1"/>
                </a:solidFill>
              </a:rPr>
              <a:t>	</a:t>
            </a:r>
            <a:r>
              <a:rPr lang="en-US" sz="3000" dirty="0">
                <a:solidFill>
                  <a:srgbClr val="FFC000"/>
                </a:solidFill>
              </a:rPr>
              <a:t>Spring.NET</a:t>
            </a:r>
            <a:r>
              <a:rPr lang="en-US" sz="3000" dirty="0">
                <a:solidFill>
                  <a:schemeClr val="bg1"/>
                </a:solidFill>
              </a:rPr>
              <a:t> http://www.springframework.net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>
                <a:solidFill>
                  <a:schemeClr val="bg1"/>
                </a:solidFill>
              </a:rPr>
              <a:t>blog: </a:t>
            </a:r>
            <a:r>
              <a:rPr lang="en-US" sz="3000" dirty="0">
                <a:solidFill>
                  <a:srgbClr val="FFC000"/>
                </a:solidFill>
              </a:rPr>
              <a:t>http://blog.unhandled-exceptions.com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>
                <a:solidFill>
                  <a:schemeClr val="bg1"/>
                </a:solidFill>
              </a:rPr>
              <a:t>e-mail: </a:t>
            </a:r>
            <a:r>
              <a:rPr lang="en-US" sz="3000" dirty="0">
                <a:solidFill>
                  <a:srgbClr val="FFC000"/>
                </a:solidFill>
              </a:rPr>
              <a:t>sbohlen@gmail.com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>
                <a:solidFill>
                  <a:schemeClr val="bg1"/>
                </a:solidFill>
              </a:rPr>
              <a:t>twitter: </a:t>
            </a:r>
            <a:r>
              <a:rPr lang="en-US" sz="3000" dirty="0">
                <a:solidFill>
                  <a:srgbClr val="FFC000"/>
                </a:solidFill>
              </a:rPr>
              <a:t>@</a:t>
            </a:r>
            <a:r>
              <a:rPr lang="en-US" sz="3000" dirty="0" err="1">
                <a:solidFill>
                  <a:srgbClr val="FFC000"/>
                </a:solidFill>
              </a:rPr>
              <a:t>sbohlen</a:t>
            </a:r>
            <a:endParaRPr lang="en-US" sz="3000" dirty="0">
              <a:solidFill>
                <a:srgbClr val="FFC000"/>
              </a:solidFill>
            </a:endParaRP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>
                <a:solidFill>
                  <a:schemeClr val="bg1"/>
                </a:solidFill>
              </a:rPr>
              <a:t>Membership: </a:t>
            </a:r>
            <a:r>
              <a:rPr lang="en-US" sz="3000" dirty="0">
                <a:solidFill>
                  <a:srgbClr val="FFC000"/>
                </a:solidFill>
              </a:rPr>
              <a:t>ASP Insiders, C# Insiders, Telerik Insiders, INETA Board of Directors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endParaRPr lang="en-US" sz="3000" dirty="0">
              <a:solidFill>
                <a:srgbClr val="FFC000"/>
              </a:solidFill>
            </a:endParaRPr>
          </a:p>
        </p:txBody>
      </p:sp>
      <p:pic>
        <p:nvPicPr>
          <p:cNvPr id="6" name="Picture 5" descr="altnetnewyork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79887" y="1592782"/>
            <a:ext cx="1695996" cy="1238077"/>
          </a:xfrm>
          <a:prstGeom prst="rect">
            <a:avLst/>
          </a:prstGeom>
        </p:spPr>
      </p:pic>
      <p:pic>
        <p:nvPicPr>
          <p:cNvPr id="7" name="Picture 6" descr="MVP_FullColor_ForScre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18352" y="4572000"/>
            <a:ext cx="819064" cy="12855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045" y="3032175"/>
            <a:ext cx="1841683" cy="971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648623"/>
            <a:ext cx="2566740" cy="9441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24002" y="585750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Alumni</a:t>
            </a:r>
          </a:p>
        </p:txBody>
      </p:sp>
    </p:spTree>
    <p:extLst>
      <p:ext uri="{BB962C8B-B14F-4D97-AF65-F5344CB8AC3E}">
        <p14:creationId xmlns:p14="http://schemas.microsoft.com/office/powerpoint/2010/main" val="392304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/>
          <a:lstStyle/>
          <a:p>
            <a:r>
              <a:rPr lang="en-US" dirty="0"/>
              <a:t>Understanding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0687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Events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are the result of some action 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having already happened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 the Domain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Events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may 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never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be declined/rejected; they are evidence that something 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already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happened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Events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are 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always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in the past-tense:</a:t>
            </a:r>
          </a:p>
          <a:p>
            <a:pPr lvl="1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OrderPlaced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not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PlaceOrder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Recall: in DDD, lexical differences matter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Events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are a component of the Ubiquitous Language we use to describe our domain</a:t>
            </a:r>
          </a:p>
        </p:txBody>
      </p:sp>
    </p:spTree>
    <p:extLst>
      <p:ext uri="{BB962C8B-B14F-4D97-AF65-F5344CB8AC3E}">
        <p14:creationId xmlns:p14="http://schemas.microsoft.com/office/powerpoint/2010/main" val="126681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/>
          <a:lstStyle/>
          <a:p>
            <a:r>
              <a:rPr lang="en-US" dirty="0"/>
              <a:t>Demystifying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600200"/>
            <a:ext cx="8001000" cy="464820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 class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OrderPlacedEvent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//properties 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public 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Guid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OrderId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 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Guid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ConfirmationId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 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 Comment;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ctor</a:t>
            </a:r>
            <a:endParaRPr lang="en-US" sz="24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OrderPlacedEvent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Guid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orderId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 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Guid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confirmationId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	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 comment)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OrderId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orderId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ConfirmationId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confirmationId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Comment = comment;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468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9718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Persistence in CQRS</a:t>
            </a:r>
          </a:p>
        </p:txBody>
      </p:sp>
    </p:spTree>
    <p:extLst>
      <p:ext uri="{BB962C8B-B14F-4D97-AF65-F5344CB8AC3E}">
        <p14:creationId xmlns:p14="http://schemas.microsoft.com/office/powerpoint/2010/main" val="40051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>
            <a:normAutofit/>
          </a:bodyPr>
          <a:lstStyle/>
          <a:p>
            <a:r>
              <a:rPr lang="en-US" dirty="0"/>
              <a:t>Compromises in Persistence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51038"/>
            <a:ext cx="8229600" cy="40687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Query (read) optimization and Transaction (write) Optimization needs are  in opposition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1NF for queries, 3NF for transactions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Scalability needs (imbalanced Reads and Writes)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Even RDBMS vendors acknowledge this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OLTP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OLAP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One set of optimizations shared between Read and Write will by definition 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be suboptimal for each</a:t>
            </a:r>
          </a:p>
        </p:txBody>
      </p:sp>
    </p:spTree>
    <p:extLst>
      <p:ext uri="{BB962C8B-B14F-4D97-AF65-F5344CB8AC3E}">
        <p14:creationId xmlns:p14="http://schemas.microsoft.com/office/powerpoint/2010/main" val="351493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/>
          <a:lstStyle/>
          <a:p>
            <a:r>
              <a:rPr lang="en-US" dirty="0"/>
              <a:t>Choose the Proper Persistence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0687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Optimize the Read store for Queries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Optimize the Write store for Transactions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Let each side be designed for its single-purpose role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Don’t try to twist a single persistence store into doing “double-duty”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It will do 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neither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well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RDBMS is no longer our only choice for persistence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NOSQL (not “NoSQL”) choices offer different pros/cons today</a:t>
            </a:r>
          </a:p>
        </p:txBody>
      </p:sp>
    </p:spTree>
    <p:extLst>
      <p:ext uri="{BB962C8B-B14F-4D97-AF65-F5344CB8AC3E}">
        <p14:creationId xmlns:p14="http://schemas.microsoft.com/office/powerpoint/2010/main" val="4723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9718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Event Sourcing in CQRS</a:t>
            </a:r>
          </a:p>
        </p:txBody>
      </p:sp>
    </p:spTree>
    <p:extLst>
      <p:ext uri="{BB962C8B-B14F-4D97-AF65-F5344CB8AC3E}">
        <p14:creationId xmlns:p14="http://schemas.microsoft.com/office/powerpoint/2010/main" val="313011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>
            <a:normAutofit/>
          </a:bodyPr>
          <a:lstStyle/>
          <a:p>
            <a:r>
              <a:rPr lang="en-US" dirty="0"/>
              <a:t>Thinking More About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0687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Events are 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past-tense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An Audit-Log of the entire Domain for the life of the system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 history of 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what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happened over time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not a record of the state of the domain at a point in time</a:t>
            </a:r>
          </a:p>
        </p:txBody>
      </p:sp>
    </p:spTree>
    <p:extLst>
      <p:ext uri="{BB962C8B-B14F-4D97-AF65-F5344CB8AC3E}">
        <p14:creationId xmlns:p14="http://schemas.microsoft.com/office/powerpoint/2010/main" val="332569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/>
          <a:lstStyle/>
          <a:p>
            <a:r>
              <a:rPr lang="en-US" dirty="0"/>
              <a:t>Event Sequencing vs. State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1752600"/>
            <a:ext cx="3367445" cy="4210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97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/>
          <a:lstStyle/>
          <a:p>
            <a:r>
              <a:rPr lang="en-US" dirty="0"/>
              <a:t>Event Sequencing vs. State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446020" y="1752601"/>
            <a:ext cx="7917181" cy="4068763"/>
          </a:xfrm>
          <a:prstGeom prst="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6"/>
          <p:cNvSpPr/>
          <p:nvPr/>
        </p:nvSpPr>
        <p:spPr>
          <a:xfrm>
            <a:off x="1831061" y="2973229"/>
            <a:ext cx="1597939" cy="1627505"/>
          </a:xfrm>
          <a:custGeom>
            <a:avLst/>
            <a:gdLst>
              <a:gd name="connsiteX0" fmla="*/ 0 w 1316012"/>
              <a:gd name="connsiteY0" fmla="*/ 219340 h 1627505"/>
              <a:gd name="connsiteX1" fmla="*/ 219340 w 1316012"/>
              <a:gd name="connsiteY1" fmla="*/ 0 h 1627505"/>
              <a:gd name="connsiteX2" fmla="*/ 1096672 w 1316012"/>
              <a:gd name="connsiteY2" fmla="*/ 0 h 1627505"/>
              <a:gd name="connsiteX3" fmla="*/ 1316012 w 1316012"/>
              <a:gd name="connsiteY3" fmla="*/ 219340 h 1627505"/>
              <a:gd name="connsiteX4" fmla="*/ 1316012 w 1316012"/>
              <a:gd name="connsiteY4" fmla="*/ 1408165 h 1627505"/>
              <a:gd name="connsiteX5" fmla="*/ 1096672 w 1316012"/>
              <a:gd name="connsiteY5" fmla="*/ 1627505 h 1627505"/>
              <a:gd name="connsiteX6" fmla="*/ 219340 w 1316012"/>
              <a:gd name="connsiteY6" fmla="*/ 1627505 h 1627505"/>
              <a:gd name="connsiteX7" fmla="*/ 0 w 1316012"/>
              <a:gd name="connsiteY7" fmla="*/ 1408165 h 1627505"/>
              <a:gd name="connsiteX8" fmla="*/ 0 w 1316012"/>
              <a:gd name="connsiteY8" fmla="*/ 219340 h 162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6012" h="1627505">
                <a:moveTo>
                  <a:pt x="0" y="219340"/>
                </a:moveTo>
                <a:cubicBezTo>
                  <a:pt x="0" y="98202"/>
                  <a:pt x="98202" y="0"/>
                  <a:pt x="219340" y="0"/>
                </a:cubicBezTo>
                <a:lnTo>
                  <a:pt x="1096672" y="0"/>
                </a:lnTo>
                <a:cubicBezTo>
                  <a:pt x="1217810" y="0"/>
                  <a:pt x="1316012" y="98202"/>
                  <a:pt x="1316012" y="219340"/>
                </a:cubicBezTo>
                <a:lnTo>
                  <a:pt x="1316012" y="1408165"/>
                </a:lnTo>
                <a:cubicBezTo>
                  <a:pt x="1316012" y="1529303"/>
                  <a:pt x="1217810" y="1627505"/>
                  <a:pt x="1096672" y="1627505"/>
                </a:cubicBezTo>
                <a:lnTo>
                  <a:pt x="219340" y="1627505"/>
                </a:lnTo>
                <a:cubicBezTo>
                  <a:pt x="98202" y="1627505"/>
                  <a:pt x="0" y="1529303"/>
                  <a:pt x="0" y="1408165"/>
                </a:cubicBezTo>
                <a:lnTo>
                  <a:pt x="0" y="219340"/>
                </a:lnTo>
                <a:close/>
              </a:path>
            </a:pathLst>
          </a:cu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0" vert="horz" wrap="square" lIns="144252" tIns="144252" rIns="144252" bIns="144252" numCol="1" spcCol="1270" anchor="ctr" anchorCtr="0">
            <a:noAutofit/>
          </a:bodyPr>
          <a:lstStyle/>
          <a:p>
            <a:pPr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dirty="0"/>
              <a:t>Search for Product 1</a:t>
            </a:r>
          </a:p>
        </p:txBody>
      </p:sp>
      <p:sp>
        <p:nvSpPr>
          <p:cNvPr id="8" name="Freeform 7"/>
          <p:cNvSpPr/>
          <p:nvPr/>
        </p:nvSpPr>
        <p:spPr>
          <a:xfrm>
            <a:off x="3540809" y="2973229"/>
            <a:ext cx="1597939" cy="1627505"/>
          </a:xfrm>
          <a:custGeom>
            <a:avLst/>
            <a:gdLst>
              <a:gd name="connsiteX0" fmla="*/ 0 w 1316012"/>
              <a:gd name="connsiteY0" fmla="*/ 219340 h 1627505"/>
              <a:gd name="connsiteX1" fmla="*/ 219340 w 1316012"/>
              <a:gd name="connsiteY1" fmla="*/ 0 h 1627505"/>
              <a:gd name="connsiteX2" fmla="*/ 1096672 w 1316012"/>
              <a:gd name="connsiteY2" fmla="*/ 0 h 1627505"/>
              <a:gd name="connsiteX3" fmla="*/ 1316012 w 1316012"/>
              <a:gd name="connsiteY3" fmla="*/ 219340 h 1627505"/>
              <a:gd name="connsiteX4" fmla="*/ 1316012 w 1316012"/>
              <a:gd name="connsiteY4" fmla="*/ 1408165 h 1627505"/>
              <a:gd name="connsiteX5" fmla="*/ 1096672 w 1316012"/>
              <a:gd name="connsiteY5" fmla="*/ 1627505 h 1627505"/>
              <a:gd name="connsiteX6" fmla="*/ 219340 w 1316012"/>
              <a:gd name="connsiteY6" fmla="*/ 1627505 h 1627505"/>
              <a:gd name="connsiteX7" fmla="*/ 0 w 1316012"/>
              <a:gd name="connsiteY7" fmla="*/ 1408165 h 1627505"/>
              <a:gd name="connsiteX8" fmla="*/ 0 w 1316012"/>
              <a:gd name="connsiteY8" fmla="*/ 219340 h 162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6012" h="1627505">
                <a:moveTo>
                  <a:pt x="0" y="219340"/>
                </a:moveTo>
                <a:cubicBezTo>
                  <a:pt x="0" y="98202"/>
                  <a:pt x="98202" y="0"/>
                  <a:pt x="219340" y="0"/>
                </a:cubicBezTo>
                <a:lnTo>
                  <a:pt x="1096672" y="0"/>
                </a:lnTo>
                <a:cubicBezTo>
                  <a:pt x="1217810" y="0"/>
                  <a:pt x="1316012" y="98202"/>
                  <a:pt x="1316012" y="219340"/>
                </a:cubicBezTo>
                <a:lnTo>
                  <a:pt x="1316012" y="1408165"/>
                </a:lnTo>
                <a:cubicBezTo>
                  <a:pt x="1316012" y="1529303"/>
                  <a:pt x="1217810" y="1627505"/>
                  <a:pt x="1096672" y="1627505"/>
                </a:cubicBezTo>
                <a:lnTo>
                  <a:pt x="219340" y="1627505"/>
                </a:lnTo>
                <a:cubicBezTo>
                  <a:pt x="98202" y="1627505"/>
                  <a:pt x="0" y="1529303"/>
                  <a:pt x="0" y="1408165"/>
                </a:cubicBezTo>
                <a:lnTo>
                  <a:pt x="0" y="219340"/>
                </a:lnTo>
                <a:close/>
              </a:path>
            </a:pathLst>
          </a:cu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0" vert="horz" wrap="square" lIns="144252" tIns="144252" rIns="144252" bIns="144252" numCol="1" spcCol="1270" anchor="ctr" anchorCtr="0">
            <a:noAutofit/>
          </a:bodyPr>
          <a:lstStyle/>
          <a:p>
            <a:pPr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dirty="0"/>
              <a:t>Add Product 1 to Cart</a:t>
            </a:r>
          </a:p>
        </p:txBody>
      </p:sp>
      <p:sp>
        <p:nvSpPr>
          <p:cNvPr id="9" name="Freeform 8"/>
          <p:cNvSpPr/>
          <p:nvPr/>
        </p:nvSpPr>
        <p:spPr>
          <a:xfrm>
            <a:off x="5250557" y="2973229"/>
            <a:ext cx="1597939" cy="1627505"/>
          </a:xfrm>
          <a:custGeom>
            <a:avLst/>
            <a:gdLst>
              <a:gd name="connsiteX0" fmla="*/ 0 w 1316012"/>
              <a:gd name="connsiteY0" fmla="*/ 219340 h 1627505"/>
              <a:gd name="connsiteX1" fmla="*/ 219340 w 1316012"/>
              <a:gd name="connsiteY1" fmla="*/ 0 h 1627505"/>
              <a:gd name="connsiteX2" fmla="*/ 1096672 w 1316012"/>
              <a:gd name="connsiteY2" fmla="*/ 0 h 1627505"/>
              <a:gd name="connsiteX3" fmla="*/ 1316012 w 1316012"/>
              <a:gd name="connsiteY3" fmla="*/ 219340 h 1627505"/>
              <a:gd name="connsiteX4" fmla="*/ 1316012 w 1316012"/>
              <a:gd name="connsiteY4" fmla="*/ 1408165 h 1627505"/>
              <a:gd name="connsiteX5" fmla="*/ 1096672 w 1316012"/>
              <a:gd name="connsiteY5" fmla="*/ 1627505 h 1627505"/>
              <a:gd name="connsiteX6" fmla="*/ 219340 w 1316012"/>
              <a:gd name="connsiteY6" fmla="*/ 1627505 h 1627505"/>
              <a:gd name="connsiteX7" fmla="*/ 0 w 1316012"/>
              <a:gd name="connsiteY7" fmla="*/ 1408165 h 1627505"/>
              <a:gd name="connsiteX8" fmla="*/ 0 w 1316012"/>
              <a:gd name="connsiteY8" fmla="*/ 219340 h 162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6012" h="1627505">
                <a:moveTo>
                  <a:pt x="0" y="219340"/>
                </a:moveTo>
                <a:cubicBezTo>
                  <a:pt x="0" y="98202"/>
                  <a:pt x="98202" y="0"/>
                  <a:pt x="219340" y="0"/>
                </a:cubicBezTo>
                <a:lnTo>
                  <a:pt x="1096672" y="0"/>
                </a:lnTo>
                <a:cubicBezTo>
                  <a:pt x="1217810" y="0"/>
                  <a:pt x="1316012" y="98202"/>
                  <a:pt x="1316012" y="219340"/>
                </a:cubicBezTo>
                <a:lnTo>
                  <a:pt x="1316012" y="1408165"/>
                </a:lnTo>
                <a:cubicBezTo>
                  <a:pt x="1316012" y="1529303"/>
                  <a:pt x="1217810" y="1627505"/>
                  <a:pt x="1096672" y="1627505"/>
                </a:cubicBezTo>
                <a:lnTo>
                  <a:pt x="219340" y="1627505"/>
                </a:lnTo>
                <a:cubicBezTo>
                  <a:pt x="98202" y="1627505"/>
                  <a:pt x="0" y="1529303"/>
                  <a:pt x="0" y="1408165"/>
                </a:cubicBezTo>
                <a:lnTo>
                  <a:pt x="0" y="219340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0" vert="horz" wrap="square" lIns="144252" tIns="144252" rIns="144252" bIns="144252" numCol="1" spcCol="1270" anchor="ctr" anchorCtr="0">
            <a:noAutofit/>
          </a:bodyPr>
          <a:lstStyle/>
          <a:p>
            <a:pPr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dirty="0"/>
              <a:t>Search for Product 2</a:t>
            </a:r>
          </a:p>
        </p:txBody>
      </p:sp>
      <p:sp>
        <p:nvSpPr>
          <p:cNvPr id="10" name="Freeform 9"/>
          <p:cNvSpPr/>
          <p:nvPr/>
        </p:nvSpPr>
        <p:spPr>
          <a:xfrm>
            <a:off x="6960305" y="2973229"/>
            <a:ext cx="1597939" cy="1627505"/>
          </a:xfrm>
          <a:custGeom>
            <a:avLst/>
            <a:gdLst>
              <a:gd name="connsiteX0" fmla="*/ 0 w 1316012"/>
              <a:gd name="connsiteY0" fmla="*/ 219340 h 1627505"/>
              <a:gd name="connsiteX1" fmla="*/ 219340 w 1316012"/>
              <a:gd name="connsiteY1" fmla="*/ 0 h 1627505"/>
              <a:gd name="connsiteX2" fmla="*/ 1096672 w 1316012"/>
              <a:gd name="connsiteY2" fmla="*/ 0 h 1627505"/>
              <a:gd name="connsiteX3" fmla="*/ 1316012 w 1316012"/>
              <a:gd name="connsiteY3" fmla="*/ 219340 h 1627505"/>
              <a:gd name="connsiteX4" fmla="*/ 1316012 w 1316012"/>
              <a:gd name="connsiteY4" fmla="*/ 1408165 h 1627505"/>
              <a:gd name="connsiteX5" fmla="*/ 1096672 w 1316012"/>
              <a:gd name="connsiteY5" fmla="*/ 1627505 h 1627505"/>
              <a:gd name="connsiteX6" fmla="*/ 219340 w 1316012"/>
              <a:gd name="connsiteY6" fmla="*/ 1627505 h 1627505"/>
              <a:gd name="connsiteX7" fmla="*/ 0 w 1316012"/>
              <a:gd name="connsiteY7" fmla="*/ 1408165 h 1627505"/>
              <a:gd name="connsiteX8" fmla="*/ 0 w 1316012"/>
              <a:gd name="connsiteY8" fmla="*/ 219340 h 162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6012" h="1627505">
                <a:moveTo>
                  <a:pt x="0" y="219340"/>
                </a:moveTo>
                <a:cubicBezTo>
                  <a:pt x="0" y="98202"/>
                  <a:pt x="98202" y="0"/>
                  <a:pt x="219340" y="0"/>
                </a:cubicBezTo>
                <a:lnTo>
                  <a:pt x="1096672" y="0"/>
                </a:lnTo>
                <a:cubicBezTo>
                  <a:pt x="1217810" y="0"/>
                  <a:pt x="1316012" y="98202"/>
                  <a:pt x="1316012" y="219340"/>
                </a:cubicBezTo>
                <a:lnTo>
                  <a:pt x="1316012" y="1408165"/>
                </a:lnTo>
                <a:cubicBezTo>
                  <a:pt x="1316012" y="1529303"/>
                  <a:pt x="1217810" y="1627505"/>
                  <a:pt x="1096672" y="1627505"/>
                </a:cubicBezTo>
                <a:lnTo>
                  <a:pt x="219340" y="1627505"/>
                </a:lnTo>
                <a:cubicBezTo>
                  <a:pt x="98202" y="1627505"/>
                  <a:pt x="0" y="1529303"/>
                  <a:pt x="0" y="1408165"/>
                </a:cubicBezTo>
                <a:lnTo>
                  <a:pt x="0" y="219340"/>
                </a:ln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144252" tIns="144252" rIns="144252" bIns="144252" numCol="1" spcCol="1270" anchor="ctr" anchorCtr="0">
            <a:noAutofit/>
          </a:bodyPr>
          <a:lstStyle/>
          <a:p>
            <a:pPr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dirty="0"/>
              <a:t>Add Product 2 to Cart</a:t>
            </a:r>
          </a:p>
        </p:txBody>
      </p:sp>
      <p:sp>
        <p:nvSpPr>
          <p:cNvPr id="11" name="Freeform 10"/>
          <p:cNvSpPr/>
          <p:nvPr/>
        </p:nvSpPr>
        <p:spPr>
          <a:xfrm>
            <a:off x="8670053" y="2973229"/>
            <a:ext cx="1597939" cy="1627505"/>
          </a:xfrm>
          <a:custGeom>
            <a:avLst/>
            <a:gdLst>
              <a:gd name="connsiteX0" fmla="*/ 0 w 1316012"/>
              <a:gd name="connsiteY0" fmla="*/ 219340 h 1627505"/>
              <a:gd name="connsiteX1" fmla="*/ 219340 w 1316012"/>
              <a:gd name="connsiteY1" fmla="*/ 0 h 1627505"/>
              <a:gd name="connsiteX2" fmla="*/ 1096672 w 1316012"/>
              <a:gd name="connsiteY2" fmla="*/ 0 h 1627505"/>
              <a:gd name="connsiteX3" fmla="*/ 1316012 w 1316012"/>
              <a:gd name="connsiteY3" fmla="*/ 219340 h 1627505"/>
              <a:gd name="connsiteX4" fmla="*/ 1316012 w 1316012"/>
              <a:gd name="connsiteY4" fmla="*/ 1408165 h 1627505"/>
              <a:gd name="connsiteX5" fmla="*/ 1096672 w 1316012"/>
              <a:gd name="connsiteY5" fmla="*/ 1627505 h 1627505"/>
              <a:gd name="connsiteX6" fmla="*/ 219340 w 1316012"/>
              <a:gd name="connsiteY6" fmla="*/ 1627505 h 1627505"/>
              <a:gd name="connsiteX7" fmla="*/ 0 w 1316012"/>
              <a:gd name="connsiteY7" fmla="*/ 1408165 h 1627505"/>
              <a:gd name="connsiteX8" fmla="*/ 0 w 1316012"/>
              <a:gd name="connsiteY8" fmla="*/ 219340 h 162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6012" h="1627505">
                <a:moveTo>
                  <a:pt x="0" y="219340"/>
                </a:moveTo>
                <a:cubicBezTo>
                  <a:pt x="0" y="98202"/>
                  <a:pt x="98202" y="0"/>
                  <a:pt x="219340" y="0"/>
                </a:cubicBezTo>
                <a:lnTo>
                  <a:pt x="1096672" y="0"/>
                </a:lnTo>
                <a:cubicBezTo>
                  <a:pt x="1217810" y="0"/>
                  <a:pt x="1316012" y="98202"/>
                  <a:pt x="1316012" y="219340"/>
                </a:cubicBezTo>
                <a:lnTo>
                  <a:pt x="1316012" y="1408165"/>
                </a:lnTo>
                <a:cubicBezTo>
                  <a:pt x="1316012" y="1529303"/>
                  <a:pt x="1217810" y="1627505"/>
                  <a:pt x="1096672" y="1627505"/>
                </a:cubicBezTo>
                <a:lnTo>
                  <a:pt x="219340" y="1627505"/>
                </a:lnTo>
                <a:cubicBezTo>
                  <a:pt x="98202" y="1627505"/>
                  <a:pt x="0" y="1529303"/>
                  <a:pt x="0" y="1408165"/>
                </a:cubicBezTo>
                <a:lnTo>
                  <a:pt x="0" y="21934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44252" tIns="144252" rIns="144252" bIns="144252" numCol="1" spcCol="1270" anchor="ctr" anchorCtr="0">
            <a:noAutofit/>
          </a:bodyPr>
          <a:lstStyle/>
          <a:p>
            <a:pPr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dirty="0"/>
              <a:t>Remove Product 1 from Cart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9401" y="5334000"/>
            <a:ext cx="48691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Final State: Cart with Product 2 in it</a:t>
            </a:r>
          </a:p>
        </p:txBody>
      </p:sp>
    </p:spTree>
    <p:extLst>
      <p:ext uri="{BB962C8B-B14F-4D97-AF65-F5344CB8AC3E}">
        <p14:creationId xmlns:p14="http://schemas.microsoft.com/office/powerpoint/2010/main" val="68243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/>
          <a:lstStyle/>
          <a:p>
            <a:r>
              <a:rPr lang="en-US" dirty="0"/>
              <a:t>Event Store Concepts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3995413"/>
              </p:ext>
            </p:extLst>
          </p:nvPr>
        </p:nvGraphicFramePr>
        <p:xfrm>
          <a:off x="2857500" y="1752601"/>
          <a:ext cx="2286000" cy="4068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Up Arrow 4"/>
          <p:cNvSpPr/>
          <p:nvPr/>
        </p:nvSpPr>
        <p:spPr>
          <a:xfrm>
            <a:off x="4610100" y="1752600"/>
            <a:ext cx="533400" cy="40386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/>
              <a:t>Replay Forward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2857500" y="1752600"/>
            <a:ext cx="533400" cy="41148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Read to Beginning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3579425"/>
              </p:ext>
            </p:extLst>
          </p:nvPr>
        </p:nvGraphicFramePr>
        <p:xfrm>
          <a:off x="6477000" y="1752601"/>
          <a:ext cx="2286000" cy="4068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Up Arrow 8"/>
          <p:cNvSpPr/>
          <p:nvPr/>
        </p:nvSpPr>
        <p:spPr>
          <a:xfrm>
            <a:off x="8229600" y="1752600"/>
            <a:ext cx="457200" cy="13716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Replay</a:t>
            </a:r>
          </a:p>
        </p:txBody>
      </p:sp>
      <p:sp>
        <p:nvSpPr>
          <p:cNvPr id="10" name="Down Arrow 9"/>
          <p:cNvSpPr/>
          <p:nvPr/>
        </p:nvSpPr>
        <p:spPr>
          <a:xfrm>
            <a:off x="6553200" y="1752600"/>
            <a:ext cx="457200" cy="13716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Read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324600" y="3233870"/>
            <a:ext cx="2590800" cy="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21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7" grpId="0" animBg="1"/>
      <p:bldGraphic spid="8" grpId="0">
        <p:bldAsOne/>
      </p:bldGraphic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8658" y="3467100"/>
            <a:ext cx="3321844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67050" y="1752600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I am 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64684" y="3409950"/>
            <a:ext cx="19925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employee…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13807" y="4438651"/>
            <a:ext cx="54573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…but these thoughts are my own!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268" y="2038351"/>
            <a:ext cx="4791466" cy="176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3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>
            <a:normAutofit/>
          </a:bodyPr>
          <a:lstStyle/>
          <a:p>
            <a:r>
              <a:rPr lang="en-US" dirty="0"/>
              <a:t>Events and Domain Persistence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2"/>
            <a:ext cx="8382000" cy="12953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Saving our Aggregate is just serializing events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Loading our Aggregate becomes: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81200" y="2971800"/>
            <a:ext cx="8305800" cy="2667000"/>
          </a:xfrm>
          <a:prstGeom prst="roundRect">
            <a:avLst>
              <a:gd name="adj" fmla="val 7375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 load the snapshot for this aggregate</a:t>
            </a:r>
          </a:p>
          <a:p>
            <a:r>
              <a:rPr lang="en-US" sz="22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or if no snapshot, begin w/ empty ‘default’ */</a:t>
            </a:r>
          </a:p>
          <a:p>
            <a:r>
              <a:rPr lang="en-US" sz="22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customer = </a:t>
            </a:r>
            <a:r>
              <a:rPr lang="en-US" sz="2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customerRepo.LoadById</a:t>
            </a:r>
            <a:r>
              <a:rPr lang="en-US" sz="2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customerId</a:t>
            </a:r>
            <a:r>
              <a:rPr lang="en-US" sz="2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2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2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//replay the events to make its state ‘current’</a:t>
            </a:r>
          </a:p>
          <a:p>
            <a:r>
              <a:rPr lang="en-US" sz="2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customer.ReplayAllEvents</a:t>
            </a:r>
            <a:r>
              <a:rPr lang="en-US" sz="2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2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2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//customer ready to accept commands now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5770602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Consider: Do we still need an ORM now?</a:t>
            </a:r>
          </a:p>
        </p:txBody>
      </p:sp>
    </p:spTree>
    <p:extLst>
      <p:ext uri="{BB962C8B-B14F-4D97-AF65-F5344CB8AC3E}">
        <p14:creationId xmlns:p14="http://schemas.microsoft.com/office/powerpoint/2010/main" val="266644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7" dur="8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8" dur="8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8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971800"/>
            <a:ext cx="82296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Exploring a Simple CQRS Sample</a:t>
            </a:r>
            <a:br>
              <a:rPr lang="en-US" dirty="0"/>
            </a:br>
            <a:r>
              <a:rPr lang="en-US" dirty="0"/>
              <a:t>in Code</a:t>
            </a:r>
          </a:p>
        </p:txBody>
      </p:sp>
    </p:spTree>
    <p:extLst>
      <p:ext uri="{BB962C8B-B14F-4D97-AF65-F5344CB8AC3E}">
        <p14:creationId xmlns:p14="http://schemas.microsoft.com/office/powerpoint/2010/main" val="208986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752600"/>
            <a:ext cx="8686800" cy="914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Should I do CQRS?</a:t>
            </a:r>
          </a:p>
        </p:txBody>
      </p:sp>
      <p:sp>
        <p:nvSpPr>
          <p:cNvPr id="3" name="Rectangle 2"/>
          <p:cNvSpPr/>
          <p:nvPr/>
        </p:nvSpPr>
        <p:spPr>
          <a:xfrm>
            <a:off x="3023300" y="2819401"/>
            <a:ext cx="62696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chemeClr val="accent6">
                    <a:lumMod val="75000"/>
                  </a:schemeClr>
                </a:solidFill>
              </a:rPr>
              <a:t>Absolutely Not!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52600" y="4191000"/>
            <a:ext cx="8686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…or at least “Probably Not”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6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0"/>
            <a:ext cx="8229600" cy="4343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Central Hub for All Things CQRS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http://www.cqrsinfo.com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Udi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Dahan’s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on CQRS (et. al.)</a:t>
            </a:r>
          </a:p>
          <a:p>
            <a:pPr marL="400050" lvl="1" indent="0">
              <a:buNone/>
            </a:pPr>
            <a:r>
              <a:rPr lang="en-US" sz="2900" dirty="0">
                <a:solidFill>
                  <a:schemeClr val="accent6">
                    <a:lumMod val="75000"/>
                  </a:schemeClr>
                </a:solidFill>
              </a:rPr>
              <a:t>http://www.udidahan.com/2009/12/09/clarified-cqrs/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Simple CQRS Sample Application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https://github.com/gregoryyoung/m-r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Comprehensive CQRS Sample Application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https://github.com/MarkNijhof/Fohjin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Jonathan Oliver’s Post on his Event Store project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http://blog.jonathanoliver.com/2010/07/cqrs-event-store/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Rinat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Abdulluin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on Getting Started with CQRS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http://abdullin.com/cqrs/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Greg Young on Testing Using Events (video)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http://skillsmatter.com/podcast/design-architecture/talk-from-greg-young</a:t>
            </a:r>
          </a:p>
        </p:txBody>
      </p:sp>
    </p:spTree>
    <p:extLst>
      <p:ext uri="{BB962C8B-B14F-4D97-AF65-F5344CB8AC3E}">
        <p14:creationId xmlns:p14="http://schemas.microsoft.com/office/powerpoint/2010/main" val="201189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52600"/>
            <a:ext cx="6096000" cy="41148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ution_samp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6000" y="1733550"/>
            <a:ext cx="5080000" cy="33909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3877986" y="3634026"/>
            <a:ext cx="442781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/>
              <a:t>Opinions Ahead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762000"/>
            <a:ext cx="3943350" cy="52578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&quot;No&quot; Symbol 4"/>
          <p:cNvSpPr/>
          <p:nvPr/>
        </p:nvSpPr>
        <p:spPr>
          <a:xfrm>
            <a:off x="2895600" y="381000"/>
            <a:ext cx="6096000" cy="5791200"/>
          </a:xfrm>
          <a:prstGeom prst="noSmoking">
            <a:avLst>
              <a:gd name="adj" fmla="val 3127"/>
            </a:avLst>
          </a:prstGeom>
          <a:solidFill>
            <a:srgbClr val="FF0000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7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200" y="1676400"/>
            <a:ext cx="8229600" cy="4495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What’s wrong with Traditional Application Architecture?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What is CQRS?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Commands and Events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Persistence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Understanding Event Sourcing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Exploring a simple CQRS sample app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Resources to Learn more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Q+A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9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895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wrong with</a:t>
            </a:r>
            <a:br>
              <a:rPr lang="en-US" dirty="0"/>
            </a:br>
            <a:r>
              <a:rPr lang="en-US" dirty="0"/>
              <a:t>Traditional Application Architecture?</a:t>
            </a:r>
          </a:p>
        </p:txBody>
      </p:sp>
    </p:spTree>
    <p:extLst>
      <p:ext uri="{BB962C8B-B14F-4D97-AF65-F5344CB8AC3E}">
        <p14:creationId xmlns:p14="http://schemas.microsoft.com/office/powerpoint/2010/main" val="365062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6959</TotalTime>
  <Words>1157</Words>
  <Application>Microsoft Office PowerPoint</Application>
  <PresentationFormat>Widescreen</PresentationFormat>
  <Paragraphs>339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Office Theme</vt:lpstr>
      <vt:lpstr>PowerPoint Presentation</vt:lpstr>
      <vt:lpstr>Please Complete the  Evals!</vt:lpstr>
      <vt:lpstr>Steve Bohlen</vt:lpstr>
      <vt:lpstr>PowerPoint Presentation</vt:lpstr>
      <vt:lpstr>PowerPoint Presentation</vt:lpstr>
      <vt:lpstr>PowerPoint Presentation</vt:lpstr>
      <vt:lpstr>PowerPoint Presentation</vt:lpstr>
      <vt:lpstr>Agenda</vt:lpstr>
      <vt:lpstr>What’s wrong with Traditional Application Architecture?</vt:lpstr>
      <vt:lpstr>Traditional Architecture</vt:lpstr>
      <vt:lpstr>Application Design Pain Points</vt:lpstr>
      <vt:lpstr>Domain Modeling Pain Points</vt:lpstr>
      <vt:lpstr>Business Pain Points</vt:lpstr>
      <vt:lpstr>Self-Delusion</vt:lpstr>
      <vt:lpstr>PowerPoint Presentation</vt:lpstr>
      <vt:lpstr>What is CQRS?</vt:lpstr>
      <vt:lpstr>Command-Query Separation</vt:lpstr>
      <vt:lpstr>Interface Segregation Principle</vt:lpstr>
      <vt:lpstr>Command-Query Responsibility Segregation</vt:lpstr>
      <vt:lpstr>Slicing and Dicing our Architecture</vt:lpstr>
      <vt:lpstr>Refactoring our Architecture</vt:lpstr>
      <vt:lpstr>Scaling our Systems</vt:lpstr>
      <vt:lpstr>Commands and Events in CQRS</vt:lpstr>
      <vt:lpstr>Refresher: the Aggregate Root Pattern</vt:lpstr>
      <vt:lpstr>The BIG Idea</vt:lpstr>
      <vt:lpstr>The even BIGGER Idea</vt:lpstr>
      <vt:lpstr>Domain Testing (conceptual)</vt:lpstr>
      <vt:lpstr>Understanding Commands</vt:lpstr>
      <vt:lpstr>Demystifying Commands</vt:lpstr>
      <vt:lpstr>Understanding Events</vt:lpstr>
      <vt:lpstr>Demystifying Events</vt:lpstr>
      <vt:lpstr>Persistence in CQRS</vt:lpstr>
      <vt:lpstr>Compromises in Persistence Needs</vt:lpstr>
      <vt:lpstr>Choose the Proper Persistence</vt:lpstr>
      <vt:lpstr>Event Sourcing in CQRS</vt:lpstr>
      <vt:lpstr>Thinking More About Events</vt:lpstr>
      <vt:lpstr>Event Sequencing vs. State</vt:lpstr>
      <vt:lpstr>Event Sequencing vs. State</vt:lpstr>
      <vt:lpstr>Event Store Concepts</vt:lpstr>
      <vt:lpstr>Events and Domain Persistence</vt:lpstr>
      <vt:lpstr>Exploring a Simple CQRS Sample in Code</vt:lpstr>
      <vt:lpstr>Should I do CQRS?</vt:lpstr>
      <vt:lpstr>Additional Resources</vt:lpstr>
    </vt:vector>
  </TitlesOfParts>
  <Company>Microdesk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Bohlen (sbohlen@hotmail.com)</dc:creator>
  <cp:lastModifiedBy>Steve Bohlen</cp:lastModifiedBy>
  <cp:revision>381</cp:revision>
  <dcterms:created xsi:type="dcterms:W3CDTF">2008-09-22T00:48:41Z</dcterms:created>
  <dcterms:modified xsi:type="dcterms:W3CDTF">2016-09-29T17:35:43Z</dcterms:modified>
</cp:coreProperties>
</file>