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68" r:id="rId2"/>
    <p:sldId id="350" r:id="rId3"/>
    <p:sldId id="32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56"/>
  </p:normalViewPr>
  <p:slideViewPr>
    <p:cSldViewPr snapToGrid="0">
      <p:cViewPr varScale="1">
        <p:scale>
          <a:sx n="105" d="100"/>
          <a:sy n="105" d="100"/>
        </p:scale>
        <p:origin x="462" y="114"/>
      </p:cViewPr>
      <p:guideLst>
        <p:guide orient="horz" pos="33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8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smichelotti</a:t>
            </a:r>
            <a:r>
              <a:rPr lang="en-US" dirty="0" smtClean="0"/>
              <a:t>    http://stevemichelotti.com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Steve Michelotti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r="357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Continuous Deployment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Scaling</a:t>
            </a:r>
            <a:endParaRPr lang="en-US" dirty="0" smtClean="0"/>
          </a:p>
          <a:p>
            <a:r>
              <a:rPr lang="en-US" dirty="0" smtClean="0"/>
              <a:t>Operations/Logging</a:t>
            </a:r>
            <a:endParaRPr lang="en-US" dirty="0" smtClean="0"/>
          </a:p>
          <a:p>
            <a:r>
              <a:rPr lang="en-US" dirty="0" smtClean="0"/>
              <a:t>App Service Editor</a:t>
            </a:r>
          </a:p>
          <a:p>
            <a:r>
              <a:rPr lang="en-US" dirty="0" smtClean="0"/>
              <a:t>SCM Admin Site</a:t>
            </a:r>
            <a:endParaRPr lang="en-US" dirty="0" smtClean="0"/>
          </a:p>
          <a:p>
            <a:r>
              <a:rPr lang="en-US" dirty="0" smtClean="0"/>
              <a:t>Azure Resource Manager (ARM)</a:t>
            </a:r>
          </a:p>
          <a:p>
            <a:r>
              <a:rPr lang="en-US" dirty="0" smtClean="0"/>
              <a:t>Analytics (App Insights)</a:t>
            </a:r>
            <a:endParaRPr lang="en-US" dirty="0" smtClean="0"/>
          </a:p>
          <a:p>
            <a:r>
              <a:rPr lang="en-US" dirty="0" smtClean="0"/>
              <a:t>Customizable Portal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F0689E9-42E3-4B19-A341-A12FA557DEBC}" vid="{ED335EA9-2A1E-41CA-A7C1-85E684B24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Pluralsight_PowerPoint_Template_Summer_2016</Template>
  <TotalTime>8967</TotalTime>
  <Words>40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Azure Web Apps</vt:lpstr>
      <vt:lpstr>PowerPoint Presentation</vt:lpstr>
      <vt:lpstr>Let’s Get Started!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Michelotti</dc:creator>
  <cp:lastModifiedBy>Steve Michelotti</cp:lastModifiedBy>
  <cp:revision>55</cp:revision>
  <dcterms:created xsi:type="dcterms:W3CDTF">2016-08-24T12:44:22Z</dcterms:created>
  <dcterms:modified xsi:type="dcterms:W3CDTF">2016-09-26T22:05:48Z</dcterms:modified>
</cp:coreProperties>
</file>