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68" r:id="rId2"/>
    <p:sldId id="331" r:id="rId3"/>
    <p:sldId id="334" r:id="rId4"/>
    <p:sldId id="335" r:id="rId5"/>
    <p:sldId id="336" r:id="rId6"/>
    <p:sldId id="337" r:id="rId7"/>
    <p:sldId id="332" r:id="rId8"/>
    <p:sldId id="342" r:id="rId9"/>
    <p:sldId id="333" r:id="rId10"/>
    <p:sldId id="329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56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>
        <p:guide orient="horz" pos="33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8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smichelotti</a:t>
            </a:r>
            <a:r>
              <a:rPr lang="en-US" dirty="0" smtClean="0"/>
              <a:t>    http://stevemichelotti.com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Steve Michelotti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r="357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Mobile Apps with Ionic 2, Angular 2, and 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</a:p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</a:p>
          <a:p>
            <a:r>
              <a:rPr lang="en-US" dirty="0" smtClean="0"/>
              <a:t>Badges</a:t>
            </a:r>
          </a:p>
          <a:p>
            <a:r>
              <a:rPr lang="en-US" dirty="0" smtClean="0"/>
              <a:t>Input</a:t>
            </a:r>
          </a:p>
          <a:p>
            <a:r>
              <a:rPr lang="en-US" dirty="0" smtClean="0"/>
              <a:t>Toolbars</a:t>
            </a:r>
          </a:p>
          <a:p>
            <a:r>
              <a:rPr lang="en-US" dirty="0" smtClean="0"/>
              <a:t>Grid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</a:p>
          <a:p>
            <a:r>
              <a:rPr lang="en-US" dirty="0" smtClean="0"/>
              <a:t>Third-Party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Toasts</a:t>
            </a:r>
          </a:p>
          <a:p>
            <a:r>
              <a:rPr lang="en-US" dirty="0" smtClean="0"/>
              <a:t>Alerts</a:t>
            </a:r>
          </a:p>
          <a:p>
            <a:r>
              <a:rPr lang="en-US" dirty="0" smtClean="0"/>
              <a:t>Modals</a:t>
            </a:r>
          </a:p>
          <a:p>
            <a:r>
              <a:rPr lang="en-US" dirty="0" smtClean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1844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Virtual Scroll</a:t>
            </a:r>
          </a:p>
          <a:p>
            <a:r>
              <a:rPr lang="en-US" dirty="0" err="1" smtClean="0"/>
              <a:t>Searchbar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Ionic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Ionic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Build Great Apps!!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Mobile-optimized open source framework for building cross-platform apps (HTML/JS/CSS)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Ionic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on Top of Angular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for Native Cordova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Millions of Downloads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Plugin Ecosystem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Native Mobile Apps (HTML/JS/CSS)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JavaScript API “wraps” native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Cordova?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uiExpand="1" build="p" animBg="1"/>
      <p:bldP spid="5" grpId="0" uiExpand="1" build="p" animBg="1"/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 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Platform Theming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Navigation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Angular 2 / TypeScript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Ionic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1" grpId="0" uiExpand="1" build="p" animBg="1"/>
      <p:bldP spid="10" grpId="0" uiExpand="1" build="p" animBg="1"/>
      <p:bldP spid="9" grpId="0" uiExpand="1" build="p" animBg="1"/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89" y="949569"/>
            <a:ext cx="3340481" cy="5908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63" y="949569"/>
            <a:ext cx="3609205" cy="5908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64" y="1600199"/>
            <a:ext cx="2600530" cy="4625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07" y="1600199"/>
            <a:ext cx="2516415" cy="4484078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06518" y="377383"/>
            <a:ext cx="10778971" cy="437131"/>
          </a:xfrm>
        </p:spPr>
        <p:txBody>
          <a:bodyPr/>
          <a:lstStyle/>
          <a:p>
            <a:r>
              <a:rPr lang="en-US" dirty="0" smtClean="0"/>
              <a:t>Multi-Platform Theming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Angular 2</a:t>
            </a:r>
          </a:p>
          <a:p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smtClean="0">
                <a:solidFill>
                  <a:schemeClr val="bg1"/>
                </a:solidFill>
              </a:rPr>
              <a:t>www.pluralsight.com/courses/angular-2-first-look</a:t>
            </a:r>
          </a:p>
          <a:p>
            <a:r>
              <a:rPr lang="en-US" sz="1200" dirty="0">
                <a:solidFill>
                  <a:schemeClr val="bg1"/>
                </a:solidFill>
              </a:rPr>
              <a:t>https://www.pluralsight.com/courses/angular-2-getting-started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TypeScript/JavaScript</a:t>
            </a:r>
          </a:p>
          <a:p>
            <a:r>
              <a:rPr lang="en-US" sz="1200" dirty="0">
                <a:solidFill>
                  <a:schemeClr val="bg1"/>
                </a:solidFill>
              </a:rPr>
              <a:t>https://www.pluralsight.com/courses/typescript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F0689E9-42E3-4B19-A341-A12FA557DEBC}" vid="{ED335EA9-2A1E-41CA-A7C1-85E684B24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Pluralsight_PowerPoint_Template_Summer_2016</Template>
  <TotalTime>8877</TotalTime>
  <Words>133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Building Mobile Apps with Ionic 2, Angular 2, and TypeScript</vt:lpstr>
      <vt:lpstr>What is Ionic 2?</vt:lpstr>
      <vt:lpstr>Web Development Tools</vt:lpstr>
      <vt:lpstr>Built on Top of Angular 2</vt:lpstr>
      <vt:lpstr>Built for Native Cordova Apps</vt:lpstr>
      <vt:lpstr>What is Cordova?</vt:lpstr>
      <vt:lpstr>Why Ionic 2?</vt:lpstr>
      <vt:lpstr>Multi-Platform Theming</vt:lpstr>
      <vt:lpstr>Helpful Prerequisites</vt:lpstr>
      <vt:lpstr>Let’s Get Started!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 Build Great Apps!!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Michelotti</dc:creator>
  <cp:lastModifiedBy>Steve Michelotti</cp:lastModifiedBy>
  <cp:revision>52</cp:revision>
  <dcterms:created xsi:type="dcterms:W3CDTF">2016-08-24T12:44:22Z</dcterms:created>
  <dcterms:modified xsi:type="dcterms:W3CDTF">2016-09-27T14:00:47Z</dcterms:modified>
</cp:coreProperties>
</file>