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05" r:id="rId2"/>
    <p:sldId id="704" r:id="rId3"/>
    <p:sldId id="707" r:id="rId4"/>
    <p:sldId id="710" r:id="rId5"/>
    <p:sldId id="711" r:id="rId6"/>
    <p:sldId id="712" r:id="rId7"/>
    <p:sldId id="713" r:id="rId8"/>
    <p:sldId id="714" r:id="rId9"/>
    <p:sldId id="715" r:id="rId10"/>
    <p:sldId id="726" r:id="rId11"/>
    <p:sldId id="733" r:id="rId12"/>
    <p:sldId id="721" r:id="rId13"/>
    <p:sldId id="727" r:id="rId14"/>
    <p:sldId id="728" r:id="rId15"/>
    <p:sldId id="729" r:id="rId16"/>
    <p:sldId id="730" r:id="rId17"/>
    <p:sldId id="722" r:id="rId18"/>
    <p:sldId id="732" r:id="rId19"/>
    <p:sldId id="723" r:id="rId20"/>
    <p:sldId id="731" r:id="rId21"/>
    <p:sldId id="73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B5"/>
    <a:srgbClr val="0607FF"/>
    <a:srgbClr val="E6E6E6"/>
    <a:srgbClr val="F0EFF1"/>
    <a:srgbClr val="F6F6F6"/>
    <a:srgbClr val="404040"/>
    <a:srgbClr val="EA157A"/>
    <a:srgbClr val="009500"/>
    <a:srgbClr val="8DB511"/>
    <a:srgbClr val="561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5" autoAdjust="0"/>
    <p:restoredTop sz="87571" autoAdjust="0"/>
  </p:normalViewPr>
  <p:slideViewPr>
    <p:cSldViewPr>
      <p:cViewPr varScale="1">
        <p:scale>
          <a:sx n="84" d="100"/>
          <a:sy n="84" d="100"/>
        </p:scale>
        <p:origin x="106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" y="3867150"/>
            <a:ext cx="4495800" cy="1360170"/>
            <a:chOff x="76200" y="3954780"/>
            <a:chExt cx="4495800" cy="1360170"/>
          </a:xfrm>
        </p:grpSpPr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76200" y="4552950"/>
              <a:ext cx="41529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scott.kay@digimain.net</a:t>
              </a:r>
            </a:p>
            <a:p>
              <a:pPr algn="l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76200" y="3954780"/>
              <a:ext cx="44958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000" b="1" dirty="0">
                  <a:solidFill>
                    <a:schemeClr val="tx1"/>
                  </a:solidFill>
                </a:rPr>
                <a:t>Scott Kay</a:t>
              </a:r>
            </a:p>
            <a:p>
              <a:pPr algn="l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8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35" y="983218"/>
            <a:ext cx="1262331" cy="122035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Roslyn Source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65021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https://github.com/dotnet/roslyn</a:t>
            </a:r>
          </a:p>
        </p:txBody>
      </p:sp>
    </p:spTree>
    <p:extLst>
      <p:ext uri="{BB962C8B-B14F-4D97-AF65-F5344CB8AC3E}">
        <p14:creationId xmlns:p14="http://schemas.microsoft.com/office/powerpoint/2010/main" val="13653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895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expression bodied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FileReader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path)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fileStream.Dispose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28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expression bodied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FileReader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path)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fileStream.Dispose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85950"/>
            <a:ext cx="52578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expression bodied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FileReader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path)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fileStream.Dispose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457200" y="2266950"/>
            <a:ext cx="30480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expression bodied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FileReader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path)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fileStream.Dispose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762000" y="3105150"/>
            <a:ext cx="22098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expression bodied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FileReader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path)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fileStream.Dispose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fileStream.Position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762000" y="3257550"/>
            <a:ext cx="28194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task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4.bp.blogspot.com/-sg2dmYuPdxc/VSQpDEb3HiI/AAAAAAAAAOc/txEAO81ZMOQ/s1600/async_all_the_thing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06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throw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(name ==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8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throw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name) =&gt; Name = name ??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590800" y="1885950"/>
            <a:ext cx="49530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24100" y="3562350"/>
            <a:ext cx="4495800" cy="762000"/>
            <a:chOff x="2324100" y="3562350"/>
            <a:chExt cx="4495800" cy="762000"/>
          </a:xfrm>
        </p:grpSpPr>
        <p:sp>
          <p:nvSpPr>
            <p:cNvPr id="22" name="Rectangle 21"/>
            <p:cNvSpPr/>
            <p:nvPr/>
          </p:nvSpPr>
          <p:spPr>
            <a:xfrm>
              <a:off x="2324100" y="3562350"/>
              <a:ext cx="4495800" cy="609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2324100" y="3562350"/>
              <a:ext cx="44958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initial release</a:t>
              </a:r>
            </a:p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3867150"/>
            <a:ext cx="4495800" cy="1360170"/>
            <a:chOff x="76200" y="3954780"/>
            <a:chExt cx="4495800" cy="1360170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76200" y="4552950"/>
              <a:ext cx="41529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scott.kay@digimain.net</a:t>
              </a:r>
            </a:p>
            <a:p>
              <a:pPr algn="l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76200" y="3954780"/>
              <a:ext cx="44958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000" b="1" dirty="0">
                  <a:solidFill>
                    <a:schemeClr val="tx1"/>
                  </a:solidFill>
                </a:rPr>
                <a:t>Scott Kay</a:t>
              </a:r>
            </a:p>
            <a:p>
              <a:pPr algn="l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1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throw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name) =&gt; Name = name ??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SocialInteraction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NotImplementedException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457200" y="2266950"/>
            <a:ext cx="5638800" cy="228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919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initial release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generics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88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generics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linq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61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dynamic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linq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460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2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dynamic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9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backlog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90500" y="209550"/>
            <a:ext cx="2019300" cy="1219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ARE</a:t>
            </a:r>
          </a:p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84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1" grpId="0"/>
      <p:bldP spid="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24100" y="3562350"/>
            <a:ext cx="44958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tuples + pattern matching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324100" y="3562350"/>
            <a:ext cx="4495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backlog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9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-19050"/>
            <a:ext cx="34290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6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90500" y="209550"/>
            <a:ext cx="2019300" cy="12192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ARE</a:t>
            </a:r>
          </a:p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8240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9" grpId="0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45" y="983218"/>
            <a:ext cx="1203711" cy="122035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Visual Studio 15 Preview 4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65021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https://www.visualstudio.com/visual-studio-pre-release-downloads</a:t>
            </a:r>
          </a:p>
        </p:txBody>
      </p:sp>
    </p:spTree>
    <p:extLst>
      <p:ext uri="{BB962C8B-B14F-4D97-AF65-F5344CB8AC3E}">
        <p14:creationId xmlns:p14="http://schemas.microsoft.com/office/powerpoint/2010/main" val="41516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466</Words>
  <Application>Microsoft Office PowerPoint</Application>
  <PresentationFormat>On-screen Show (16:9)</PresentationFormat>
  <Paragraphs>177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bodied everything</vt:lpstr>
      <vt:lpstr>expression bodied everything</vt:lpstr>
      <vt:lpstr>expression bodied everything</vt:lpstr>
      <vt:lpstr>expression bodied everything</vt:lpstr>
      <vt:lpstr>expression bodied everything</vt:lpstr>
      <vt:lpstr>async task expansion</vt:lpstr>
      <vt:lpstr>throw expressions</vt:lpstr>
      <vt:lpstr>throw expressions</vt:lpstr>
      <vt:lpstr>throw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887</cp:revision>
  <dcterms:created xsi:type="dcterms:W3CDTF">2012-04-23T23:27:37Z</dcterms:created>
  <dcterms:modified xsi:type="dcterms:W3CDTF">2016-09-29T04:13:26Z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https://d.docs.live.net/18b610ae0a59bc4e/Talks/TechBash%202016/What's%20New%20In%20C%5eN%207/WhatsNewInCSharp7.pptx</vt:lpwstr>
  </property>
</Properties>
</file>