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33" d="100"/>
          <a:sy n="33" d="100"/>
        </p:scale>
        <p:origin x="45" y="5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82698-7861-462C-B6EC-3F75E6F7D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E5A103-E5F2-4EF0-A1F4-1D6A6D000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FCF603-7773-4AE7-BF68-98EAC265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E833-437A-44BD-A5F6-6ABD1FA674ED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BFF261-053B-45E0-BA26-009E7A3A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CFBC2-59F9-42A7-8F8E-316DB812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7873-F080-4015-8E60-11977522A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97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A0BCF-827D-4778-8190-07CEA538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868961-616F-4A23-A557-EB2B46693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F54EB4-F843-412D-9C2D-3BBC92ED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E833-437A-44BD-A5F6-6ABD1FA674ED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AC1361-85DD-43CB-9D4D-7F1578AC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E7FCD0-FC7B-48C7-A337-6CF24031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7873-F080-4015-8E60-11977522A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15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D36FF3-2936-4FFF-8C9F-5D665E611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71BC07-4A28-4716-87D9-0694B3796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A503D-CAA6-4D75-83A4-42BD4336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E833-437A-44BD-A5F6-6ABD1FA674ED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DD77F-023B-4A08-A567-3152F1D5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8F530-8DDF-460D-9C6D-899C4864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7873-F080-4015-8E60-11977522A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27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394DF-C9E0-4BED-9EC8-04A869A6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B5335-26BD-4D2B-9CE5-FB4F74E1F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6F184-B538-41AE-829E-F3DDF5DF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E833-437A-44BD-A5F6-6ABD1FA674ED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7736A-6AE9-43FD-81BA-B529178B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B8BBE-F687-4A8D-A785-2FD42381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7873-F080-4015-8E60-11977522A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0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9C955-1609-4EA6-8259-75E5F21B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E5D2ED-16E8-4DCE-982A-E6C90A56C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AB7A1-04D4-4340-A22D-5DA79892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E833-437A-44BD-A5F6-6ABD1FA674ED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75ACE-E64B-491F-9311-3C242B14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F3E54-163B-47F2-889E-A957FE29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7873-F080-4015-8E60-11977522A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727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548DE-AB39-432D-8D2E-8ECC66BC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7E45E-CE15-4595-A445-4BFAFBDFA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1DBA6C-6153-47C5-9227-E55FEF552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1CBA03-45FF-4139-92C9-FEF32E81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E833-437A-44BD-A5F6-6ABD1FA674ED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B7EDED-ED4F-4C3F-B07A-31F56AA3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D9D449-18E2-4320-9290-1A22D0A6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7873-F080-4015-8E60-11977522A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4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DCA72-221E-40C6-B13A-6DD282883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E1CD03-DC7A-4BAB-A70F-47A5BD959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4117CA-E1DA-4EF4-B96D-C6C561D2A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C3C314-24EF-45E9-A674-5B60DDA5E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7B1E76-C590-4E07-AA6F-19422E0F0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FECA20-2005-458D-9126-F1B4A1C39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E833-437A-44BD-A5F6-6ABD1FA674ED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463B6D-1D65-4114-AFB6-5ABB5F5D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13C570-58D7-419E-A192-04D0F760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7873-F080-4015-8E60-11977522A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66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5C1BF-B7C0-416B-96F7-1D504F38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7E39E6-2928-4178-A9B3-36BC8EBD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E833-437A-44BD-A5F6-6ABD1FA674ED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377766-4FBE-48B0-A7F1-B06DAA73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BFBC7E-E04D-4710-B6B1-E229DD4E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7873-F080-4015-8E60-11977522A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8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029AFF-1927-49FB-A4FD-F7029F27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E833-437A-44BD-A5F6-6ABD1FA674ED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7C679D-FFAF-48FC-BC4B-5FAC030E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A449EF-91C3-423A-9020-E003CC81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7873-F080-4015-8E60-11977522A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23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B957B-4F8B-45A1-B4C0-B0138515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07D2F-843A-4A6C-99CB-46FF1AF88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7DE7E6-5AF9-403A-AA0C-2F47CE683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679BEE-D88F-4591-A2DC-5695E676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E833-437A-44BD-A5F6-6ABD1FA674ED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98D008-005E-47D6-9B47-34A4DC6E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777833-1247-4B42-998D-B7948841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7873-F080-4015-8E60-11977522A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7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E221A-5A8A-4274-A233-BF8D9C8EC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9E3965-EF3C-4D39-AE98-7AA566244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5B9A66-E5A9-4364-8C12-CDB55B13A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F312B5-35BF-4E4F-984A-DF02976A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E833-437A-44BD-A5F6-6ABD1FA674ED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12A4C-A193-442B-8AD6-9035E4DD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251852-5DB6-4F8A-ADB2-E093F57C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17873-F080-4015-8E60-11977522A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73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1B8862-A3ED-46CE-8454-0FC8F80A1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DA27ED-AC4B-436F-A0D1-9F215C2C8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009DB-2C14-4D96-B6BA-7CDAB08D7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7E833-437A-44BD-A5F6-6ABD1FA674ED}" type="datetimeFigureOut">
              <a:rPr lang="zh-CN" altLang="en-US" smtClean="0"/>
              <a:t>2021/3/4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BC7D3-3AFE-43F8-B7D0-31B3BB81F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2B24E3-C36B-4D11-B915-56F2850BB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17873-F080-4015-8E60-11977522A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4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1.wmf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>
            <a:extLst>
              <a:ext uri="{FF2B5EF4-FFF2-40B4-BE49-F238E27FC236}">
                <a16:creationId xmlns:a16="http://schemas.microsoft.com/office/drawing/2014/main" id="{230E9D32-C469-4540-BFD4-CAD301EA0339}"/>
              </a:ext>
            </a:extLst>
          </p:cNvPr>
          <p:cNvGrpSpPr/>
          <p:nvPr/>
        </p:nvGrpSpPr>
        <p:grpSpPr>
          <a:xfrm>
            <a:off x="1568615" y="839788"/>
            <a:ext cx="10677776" cy="6734613"/>
            <a:chOff x="1568615" y="839788"/>
            <a:chExt cx="10677776" cy="6734613"/>
          </a:xfrm>
        </p:grpSpPr>
        <p:graphicFrame>
          <p:nvGraphicFramePr>
            <p:cNvPr id="5" name="对象 4">
              <a:extLst>
                <a:ext uri="{FF2B5EF4-FFF2-40B4-BE49-F238E27FC236}">
                  <a16:creationId xmlns:a16="http://schemas.microsoft.com/office/drawing/2014/main" id="{7093A303-8DE3-4189-8E79-B10791D917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1953823"/>
                </p:ext>
              </p:extLst>
            </p:nvPr>
          </p:nvGraphicFramePr>
          <p:xfrm>
            <a:off x="1568615" y="839788"/>
            <a:ext cx="1406636" cy="1349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" imgW="223200" imgH="229320" progId="Equation.AxMath">
                    <p:embed/>
                  </p:oleObj>
                </mc:Choice>
                <mc:Fallback>
                  <p:oleObj name="AxMath" r:id="rId2" imgW="223200" imgH="22932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568615" y="839788"/>
                          <a:ext cx="1406636" cy="1349693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0EAB0725-AF4E-4C68-9448-7D5956AD709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390476"/>
                </p:ext>
              </p:extLst>
            </p:nvPr>
          </p:nvGraphicFramePr>
          <p:xfrm>
            <a:off x="1568615" y="3361607"/>
            <a:ext cx="1935163" cy="1349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" imgW="307800" imgH="229320" progId="Equation.AxMath">
                    <p:embed/>
                  </p:oleObj>
                </mc:Choice>
                <mc:Fallback>
                  <p:oleObj name="AxMath" r:id="rId4" imgW="307800" imgH="229320" progId="Equation.AxMath">
                    <p:embed/>
                    <p:pic>
                      <p:nvPicPr>
                        <p:cNvPr id="5" name="对象 4">
                          <a:extLst>
                            <a:ext uri="{FF2B5EF4-FFF2-40B4-BE49-F238E27FC236}">
                              <a16:creationId xmlns:a16="http://schemas.microsoft.com/office/drawing/2014/main" id="{7093A303-8DE3-4189-8E79-B10791D917C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568615" y="3361607"/>
                          <a:ext cx="1935163" cy="1349375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D02302E6-3979-4F85-BB88-5276515E0C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3096956"/>
                </p:ext>
              </p:extLst>
            </p:nvPr>
          </p:nvGraphicFramePr>
          <p:xfrm>
            <a:off x="4232385" y="3361607"/>
            <a:ext cx="1755775" cy="1349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6" imgW="279720" imgH="229320" progId="Equation.AxMath">
                    <p:embed/>
                  </p:oleObj>
                </mc:Choice>
                <mc:Fallback>
                  <p:oleObj name="AxMath" r:id="rId6" imgW="279720" imgH="229320" progId="Equation.AxMath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0EAB0725-AF4E-4C68-9448-7D5956AD709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232385" y="3361607"/>
                          <a:ext cx="1755775" cy="1349375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0C47277A-CB89-4FD5-9A3A-1BC11BE2F6C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4375271"/>
                </p:ext>
              </p:extLst>
            </p:nvPr>
          </p:nvGraphicFramePr>
          <p:xfrm>
            <a:off x="6716767" y="3361607"/>
            <a:ext cx="2005012" cy="1349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8" imgW="319320" imgH="229320" progId="Equation.AxMath">
                    <p:embed/>
                  </p:oleObj>
                </mc:Choice>
                <mc:Fallback>
                  <p:oleObj name="AxMath" r:id="rId8" imgW="319320" imgH="229320" progId="Equation.AxMath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D02302E6-3979-4F85-BB88-5276515E0C5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716767" y="3361607"/>
                          <a:ext cx="2005012" cy="1349375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FCE12124-C4DE-4F66-AA56-3607807762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9255012"/>
                </p:ext>
              </p:extLst>
            </p:nvPr>
          </p:nvGraphicFramePr>
          <p:xfrm>
            <a:off x="9450387" y="3361607"/>
            <a:ext cx="1655763" cy="1349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0" imgW="263880" imgH="229320" progId="Equation.AxMath">
                    <p:embed/>
                  </p:oleObj>
                </mc:Choice>
                <mc:Fallback>
                  <p:oleObj name="AxMath" r:id="rId10" imgW="263880" imgH="229320" progId="Equation.AxMath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D02302E6-3979-4F85-BB88-5276515E0C5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450387" y="3361607"/>
                          <a:ext cx="1655763" cy="1349375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7389EC73-890D-4A97-94F2-BEC05D12B8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7780438"/>
                </p:ext>
              </p:extLst>
            </p:nvPr>
          </p:nvGraphicFramePr>
          <p:xfrm>
            <a:off x="4030076" y="839788"/>
            <a:ext cx="1914525" cy="1349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2" imgW="305280" imgH="229320" progId="Equation.AxMath">
                    <p:embed/>
                  </p:oleObj>
                </mc:Choice>
                <mc:Fallback>
                  <p:oleObj name="AxMath" r:id="rId12" imgW="305280" imgH="229320" progId="Equation.AxMath">
                    <p:embed/>
                    <p:pic>
                      <p:nvPicPr>
                        <p:cNvPr id="5" name="对象 4">
                          <a:extLst>
                            <a:ext uri="{FF2B5EF4-FFF2-40B4-BE49-F238E27FC236}">
                              <a16:creationId xmlns:a16="http://schemas.microsoft.com/office/drawing/2014/main" id="{7093A303-8DE3-4189-8E79-B10791D917C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030076" y="839788"/>
                          <a:ext cx="1914525" cy="1349375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A8BF2441-A0A5-4088-9CE2-C1B156818C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6069310"/>
                </p:ext>
              </p:extLst>
            </p:nvPr>
          </p:nvGraphicFramePr>
          <p:xfrm>
            <a:off x="9540151" y="839788"/>
            <a:ext cx="966787" cy="1339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4" imgW="154080" imgH="227520" progId="Equation.AxMath">
                    <p:embed/>
                  </p:oleObj>
                </mc:Choice>
                <mc:Fallback>
                  <p:oleObj name="AxMath" r:id="rId14" imgW="154080" imgH="227520" progId="Equation.AxMath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7389EC73-890D-4A97-94F2-BEC05D12B8A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9540151" y="839788"/>
                          <a:ext cx="966787" cy="1339850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24C6014F-DFAF-4753-B1A5-651841216D3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0431151"/>
                </p:ext>
              </p:extLst>
            </p:nvPr>
          </p:nvGraphicFramePr>
          <p:xfrm>
            <a:off x="6999426" y="839788"/>
            <a:ext cx="1485900" cy="1349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6" imgW="235800" imgH="229320" progId="Equation.AxMath">
                    <p:embed/>
                  </p:oleObj>
                </mc:Choice>
                <mc:Fallback>
                  <p:oleObj name="AxMath" r:id="rId16" imgW="235800" imgH="229320" progId="Equation.AxMath">
                    <p:embed/>
                    <p:pic>
                      <p:nvPicPr>
                        <p:cNvPr id="5" name="对象 4">
                          <a:extLst>
                            <a:ext uri="{FF2B5EF4-FFF2-40B4-BE49-F238E27FC236}">
                              <a16:creationId xmlns:a16="http://schemas.microsoft.com/office/drawing/2014/main" id="{7093A303-8DE3-4189-8E79-B10791D917C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999426" y="839788"/>
                          <a:ext cx="1485900" cy="1349375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9DFB596-77EB-4B5D-8E50-924DCF4133EC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2271933" y="2189481"/>
              <a:ext cx="264263" cy="11721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C098018-0D40-4048-8AF5-BDF082F93C39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2536197" y="2189163"/>
              <a:ext cx="2451141" cy="11721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477C8AFB-7CC1-4010-A71E-B6315FBA379A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2271933" y="2189481"/>
              <a:ext cx="2838339" cy="11721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0D4BF42C-C125-4D2B-89D2-B84F8F57B7EE}"/>
                </a:ext>
              </a:extLst>
            </p:cNvPr>
            <p:cNvCxnSpPr>
              <a:cxnSpLocks/>
              <a:stCxn id="10" idx="2"/>
              <a:endCxn id="7" idx="0"/>
            </p:cNvCxnSpPr>
            <p:nvPr/>
          </p:nvCxnSpPr>
          <p:spPr>
            <a:xfrm>
              <a:off x="4987338" y="2189163"/>
              <a:ext cx="122934" cy="11724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F7AE226D-4156-4FAB-8A03-C2DFCDC9ED70}"/>
                </a:ext>
              </a:extLst>
            </p:cNvPr>
            <p:cNvCxnSpPr>
              <a:cxnSpLocks/>
              <a:stCxn id="12" idx="2"/>
              <a:endCxn id="7" idx="0"/>
            </p:cNvCxnSpPr>
            <p:nvPr/>
          </p:nvCxnSpPr>
          <p:spPr>
            <a:xfrm flipH="1">
              <a:off x="5110272" y="2189163"/>
              <a:ext cx="2632104" cy="11724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34BDCD0-667D-45CD-BC86-15EE0CEEFDD9}"/>
                </a:ext>
              </a:extLst>
            </p:cNvPr>
            <p:cNvCxnSpPr>
              <a:cxnSpLocks/>
              <a:stCxn id="10" idx="2"/>
              <a:endCxn id="8" idx="0"/>
            </p:cNvCxnSpPr>
            <p:nvPr/>
          </p:nvCxnSpPr>
          <p:spPr>
            <a:xfrm>
              <a:off x="4987338" y="2189163"/>
              <a:ext cx="2731935" cy="11724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D2E9C92-D890-466A-BFDF-FBAF39D9166F}"/>
                </a:ext>
              </a:extLst>
            </p:cNvPr>
            <p:cNvCxnSpPr>
              <a:cxnSpLocks/>
              <a:stCxn id="12" idx="2"/>
              <a:endCxn id="9" idx="0"/>
            </p:cNvCxnSpPr>
            <p:nvPr/>
          </p:nvCxnSpPr>
          <p:spPr>
            <a:xfrm>
              <a:off x="7742376" y="2189163"/>
              <a:ext cx="2535892" cy="11724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9" name="对象 38">
              <a:extLst>
                <a:ext uri="{FF2B5EF4-FFF2-40B4-BE49-F238E27FC236}">
                  <a16:creationId xmlns:a16="http://schemas.microsoft.com/office/drawing/2014/main" id="{A3951F38-D52D-4F97-9E33-63014B4C1C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2472964"/>
                </p:ext>
              </p:extLst>
            </p:nvPr>
          </p:nvGraphicFramePr>
          <p:xfrm>
            <a:off x="11561763" y="839788"/>
            <a:ext cx="628650" cy="1339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8" imgW="99720" imgH="227520" progId="Equation.AxMath">
                    <p:embed/>
                  </p:oleObj>
                </mc:Choice>
                <mc:Fallback>
                  <p:oleObj name="AxMath" r:id="rId18" imgW="99720" imgH="227520" progId="Equation.AxMath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A8BF2441-A0A5-4088-9CE2-C1B156818C0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1561763" y="839788"/>
                          <a:ext cx="628650" cy="1339850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>
              <a:extLst>
                <a:ext uri="{FF2B5EF4-FFF2-40B4-BE49-F238E27FC236}">
                  <a16:creationId xmlns:a16="http://schemas.microsoft.com/office/drawing/2014/main" id="{44286E4C-895C-4E36-B08D-DABEC220B93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4898573"/>
                </p:ext>
              </p:extLst>
            </p:nvPr>
          </p:nvGraphicFramePr>
          <p:xfrm>
            <a:off x="11268491" y="6234551"/>
            <a:ext cx="977900" cy="1339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0" imgW="156240" imgH="227520" progId="Equation.AxMath">
                    <p:embed/>
                  </p:oleObj>
                </mc:Choice>
                <mc:Fallback>
                  <p:oleObj name="AxMath" r:id="rId20" imgW="156240" imgH="227520" progId="Equation.AxMath">
                    <p:embed/>
                    <p:pic>
                      <p:nvPicPr>
                        <p:cNvPr id="9" name="对象 8">
                          <a:extLst>
                            <a:ext uri="{FF2B5EF4-FFF2-40B4-BE49-F238E27FC236}">
                              <a16:creationId xmlns:a16="http://schemas.microsoft.com/office/drawing/2014/main" id="{FCE12124-C4DE-4F66-AA56-3607807762B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1268491" y="6234551"/>
                          <a:ext cx="977900" cy="1339850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3EC8B489-3FA5-4DAD-977A-51F2839FF991}"/>
                </a:ext>
              </a:extLst>
            </p:cNvPr>
            <p:cNvCxnSpPr>
              <a:cxnSpLocks/>
              <a:stCxn id="11" idx="2"/>
              <a:endCxn id="8" idx="0"/>
            </p:cNvCxnSpPr>
            <p:nvPr/>
          </p:nvCxnSpPr>
          <p:spPr>
            <a:xfrm flipH="1">
              <a:off x="7719273" y="2179638"/>
              <a:ext cx="2304271" cy="11819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F24DBD55-B8B6-4843-95FD-4CB5ED1DBBAD}"/>
                </a:ext>
              </a:extLst>
            </p:cNvPr>
            <p:cNvCxnSpPr>
              <a:cxnSpLocks/>
              <a:stCxn id="39" idx="2"/>
              <a:endCxn id="9" idx="0"/>
            </p:cNvCxnSpPr>
            <p:nvPr/>
          </p:nvCxnSpPr>
          <p:spPr>
            <a:xfrm flipH="1">
              <a:off x="10278268" y="2179638"/>
              <a:ext cx="1597820" cy="11819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B5252CA9-E37D-46FA-BF40-292D08F037DD}"/>
                </a:ext>
              </a:extLst>
            </p:cNvPr>
            <p:cNvCxnSpPr>
              <a:cxnSpLocks/>
              <a:stCxn id="6" idx="2"/>
              <a:endCxn id="41" idx="0"/>
            </p:cNvCxnSpPr>
            <p:nvPr/>
          </p:nvCxnSpPr>
          <p:spPr>
            <a:xfrm>
              <a:off x="2536196" y="4710982"/>
              <a:ext cx="9221245" cy="15235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5071C87B-2F7D-4DF8-8855-5BD7143469E0}"/>
                </a:ext>
              </a:extLst>
            </p:cNvPr>
            <p:cNvCxnSpPr>
              <a:cxnSpLocks/>
              <a:stCxn id="7" idx="2"/>
              <a:endCxn id="41" idx="0"/>
            </p:cNvCxnSpPr>
            <p:nvPr/>
          </p:nvCxnSpPr>
          <p:spPr>
            <a:xfrm>
              <a:off x="5110272" y="4710982"/>
              <a:ext cx="6647169" cy="15235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521CA5C2-E8A5-45A8-A391-4ACF2EE467D2}"/>
                </a:ext>
              </a:extLst>
            </p:cNvPr>
            <p:cNvCxnSpPr>
              <a:cxnSpLocks/>
              <a:stCxn id="8" idx="2"/>
              <a:endCxn id="41" idx="0"/>
            </p:cNvCxnSpPr>
            <p:nvPr/>
          </p:nvCxnSpPr>
          <p:spPr>
            <a:xfrm>
              <a:off x="7719273" y="4710982"/>
              <a:ext cx="4038168" cy="15235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609C7FA1-CE18-44F1-B79B-59A96CD1CFF1}"/>
                </a:ext>
              </a:extLst>
            </p:cNvPr>
            <p:cNvCxnSpPr>
              <a:cxnSpLocks/>
              <a:stCxn id="9" idx="2"/>
              <a:endCxn id="41" idx="0"/>
            </p:cNvCxnSpPr>
            <p:nvPr/>
          </p:nvCxnSpPr>
          <p:spPr>
            <a:xfrm>
              <a:off x="10278268" y="4710982"/>
              <a:ext cx="1479173" cy="15235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91689CE0-821B-452D-B953-09504A80DDE8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 flipH="1">
              <a:off x="11757441" y="2179638"/>
              <a:ext cx="118647" cy="40549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连接符: 肘形 76">
              <a:extLst>
                <a:ext uri="{FF2B5EF4-FFF2-40B4-BE49-F238E27FC236}">
                  <a16:creationId xmlns:a16="http://schemas.microsoft.com/office/drawing/2014/main" id="{540E1BFF-EDA0-4E96-B338-40C33A85B704}"/>
                </a:ext>
              </a:extLst>
            </p:cNvPr>
            <p:cNvCxnSpPr>
              <a:cxnSpLocks/>
              <a:stCxn id="11" idx="2"/>
              <a:endCxn id="41" idx="0"/>
            </p:cNvCxnSpPr>
            <p:nvPr/>
          </p:nvCxnSpPr>
          <p:spPr>
            <a:xfrm rot="16200000" flipH="1">
              <a:off x="8863036" y="3340145"/>
              <a:ext cx="4054913" cy="1733897"/>
            </a:xfrm>
            <a:prstGeom prst="bentConnector3">
              <a:avLst>
                <a:gd name="adj1" fmla="val 1304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9716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Equation.AxMath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Jenny</dc:creator>
  <cp:lastModifiedBy>Jenny</cp:lastModifiedBy>
  <cp:revision>1</cp:revision>
  <dcterms:created xsi:type="dcterms:W3CDTF">2021-03-04T03:02:23Z</dcterms:created>
  <dcterms:modified xsi:type="dcterms:W3CDTF">2021-03-04T05:50:51Z</dcterms:modified>
</cp:coreProperties>
</file>