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2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0000" autoAdjust="0"/>
    <p:restoredTop sz="94660"/>
  </p:normalViewPr>
  <p:slideViewPr>
    <p:cSldViewPr snapToGrid="0">
      <p:cViewPr>
        <p:scale>
          <a:sx n="61" d="100"/>
          <a:sy n="61" d="100"/>
        </p:scale>
        <p:origin x="885" y="10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EB0-59FA-491F-AB2C-3832EDA63B9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D874-83A3-4AAD-BAF1-61E627A2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9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EB0-59FA-491F-AB2C-3832EDA63B9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D874-83A3-4AAD-BAF1-61E627A2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4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EB0-59FA-491F-AB2C-3832EDA63B9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D874-83A3-4AAD-BAF1-61E627A2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9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EB0-59FA-491F-AB2C-3832EDA63B9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D874-83A3-4AAD-BAF1-61E627A2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7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EB0-59FA-491F-AB2C-3832EDA63B9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D874-83A3-4AAD-BAF1-61E627A2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3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EB0-59FA-491F-AB2C-3832EDA63B9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D874-83A3-4AAD-BAF1-61E627A2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4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EB0-59FA-491F-AB2C-3832EDA63B9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D874-83A3-4AAD-BAF1-61E627A2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1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EB0-59FA-491F-AB2C-3832EDA63B9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D874-83A3-4AAD-BAF1-61E627A2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7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EB0-59FA-491F-AB2C-3832EDA63B9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D874-83A3-4AAD-BAF1-61E627A2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0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EB0-59FA-491F-AB2C-3832EDA63B9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D874-83A3-4AAD-BAF1-61E627A2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EB0-59FA-491F-AB2C-3832EDA63B9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D874-83A3-4AAD-BAF1-61E627A2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1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1FEB0-59FA-491F-AB2C-3832EDA63B9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ED874-83A3-4AAD-BAF1-61E627A2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725A6-C552-4F1E-8194-2980EA326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9445" y="1864740"/>
            <a:ext cx="6689969" cy="2005122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5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calculator Implements</a:t>
            </a:r>
            <a:br>
              <a:rPr lang="en-US" sz="5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Shunting Yard Algorithm ( Python)</a:t>
            </a:r>
            <a:br>
              <a:rPr lang="en-US" sz="3100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1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C45F3-0616-452B-AF0C-1A201997E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9445" y="4001477"/>
            <a:ext cx="9870831" cy="2430585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Jenny Chen </a:t>
            </a:r>
          </a:p>
          <a:p>
            <a:pPr algn="l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shunting yard algorithm apply a scientific calculator that support</a:t>
            </a:r>
          </a:p>
          <a:p>
            <a:pPr algn="l"/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floating point numbers and trigonometric function</a:t>
            </a:r>
          </a:p>
          <a:p>
            <a:pPr algn="l"/>
            <a:endParaRPr lang="en-US" sz="5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single package GUI toolkit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Python and my internal modules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3F6B6-3F7B-4DF8-8A3B-A4C82DB1C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786" y="0"/>
            <a:ext cx="3860800" cy="372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4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8A3D1A-A9A5-4A07-B01B-581D546DC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438" y="643467"/>
            <a:ext cx="5773124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6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F7944E-2EA7-4647-97F6-4963EE694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103" y="455103"/>
            <a:ext cx="4928419" cy="2973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ADAD58-BA58-4537-939F-55BE4E958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993" y="538163"/>
            <a:ext cx="6127955" cy="2973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64DB16-39BA-4548-AD82-F86E620DD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23" y="3778660"/>
            <a:ext cx="111347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2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45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A calculator Implements  The Shunting Yard Algorithm ( Python)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 Chen</dc:creator>
  <cp:lastModifiedBy>Jenny  Chen</cp:lastModifiedBy>
  <cp:revision>7</cp:revision>
  <dcterms:created xsi:type="dcterms:W3CDTF">2020-11-07T01:42:15Z</dcterms:created>
  <dcterms:modified xsi:type="dcterms:W3CDTF">2020-11-07T02:45:54Z</dcterms:modified>
</cp:coreProperties>
</file>