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26A59-B3F0-4143-9510-56B8CFBD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25D32-7AD2-461E-B63F-7BCF2DB29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F9B6F-C5E2-4BCE-9B19-7A1E662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9DE27-B530-4309-B97C-30A2E432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CF194-775C-4EA9-A534-9B485A62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D565-6B1D-4A09-859E-12CB746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75D1BE-7B55-4609-93AC-6482B5A2C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D59C6-51BB-4535-9E4A-ECFCDAB0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46C60-94FD-40C5-991F-E5F028B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77736D-FCCC-451B-9314-AACB95C7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D797E1-6494-4475-9705-7C087A0DB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7B96C3-D6FA-4BB8-93D3-1F79F624F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CD794-9368-4B71-8151-F0A4F5E3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D5129-6918-402E-A98F-B9793717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6E0C87-9AF7-4B8B-96F6-44CDE692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91D75-456C-4034-80AB-E64F1EF6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3795B-34B1-408A-8DAC-2068DA0D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58A26-F0E2-479E-A94C-68D487A0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080B1-F1E9-42F7-82BA-9ADD0B11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E5D42-8126-459C-AE41-2D12CEDE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7A7C-0282-46FC-98BF-B2AAEAD2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DF101-E43C-4DE3-95F0-EE69FC18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7FEE9-6AF4-4CC7-9847-B998AC1F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5D3D0-0162-45AA-8EBC-83475BFD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CF7C2-2A5A-4EB3-B51A-16975E54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5E5CF-FC17-47FE-A317-3719470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CB429-7466-40FD-AEAE-764909F6E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C4B9A4-9256-49D4-93A3-098C0110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733F3-F112-424D-9BC7-08F79B1B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5115FA-6D6F-441E-8668-B22EAC6C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85E8DA-1867-41DC-9301-C4A6AB8D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30DA-CA4A-458D-99A3-21DCA0B7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6227DB-644F-4291-ADA5-BD68332E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9E4AC-3150-4D8E-8EC9-DEACA307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2AF4ED-5F63-4F9A-81AA-92CFE4E49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2B3EA6-8320-4837-8937-74EDB12BF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2F674D-B60E-4D15-8BC1-67E585E4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0AB59-9F30-4E48-9002-A6FE8621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93E6C9-3752-4991-AEAF-0CF71E72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55F42-42F9-49E0-B460-9DF83E85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574281-A4B8-4008-83C9-6CD06DDC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85675A-0945-4C8A-BF3D-011CEED6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F7FD99-A9B0-4391-AD97-15FCECA3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CB1513-72E5-4736-AE0F-5691B524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96D784-C741-4AF4-9B73-E3486117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6D6B36-312C-4483-AFF5-96640BFE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F72CD-B17C-43B9-B319-A6D574D7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ADE4D-7F02-4C13-98CE-9FBD7587D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AC530E-D8F4-449F-B610-F8C0BC130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F9A02E-EAEF-424A-BD86-A6D2A96C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B2F8A-ABBF-4835-BD20-4C726D15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D329B3-D5CD-4A90-BF1E-2E4818E5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C5607-4677-4D04-BB01-DED6FA20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9E2EEE-1C34-411F-8159-A9346D8F7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658984-1EB8-4087-A839-E0690961F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5DDFF2-05D5-4A38-BBF5-A5759A4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3ADC62-071D-4ED2-9818-8C3C1220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F9FCE-5809-4E96-9074-9035A846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1C3F73-8D39-4CCB-A52A-C52BDDD9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4A32B-6F50-4F00-B8C5-079860A59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1BB01-5961-4A69-BA4E-557EA8ACD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CF07-6B7C-4C6A-AC0E-F139371521A4}" type="datetimeFigureOut">
              <a:rPr lang="en-US" smtClean="0"/>
              <a:t>28-Jun-19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20D44-AF2B-4704-89D8-265DA973E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85FBC-BB95-427B-B541-323AB567B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DB89-C22F-4AFC-B20B-82C53D44AF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B181AD4-5CE9-4A9A-88A9-84B5D6543D8B}"/>
              </a:ext>
            </a:extLst>
          </p:cNvPr>
          <p:cNvCxnSpPr>
            <a:cxnSpLocks/>
          </p:cNvCxnSpPr>
          <p:nvPr/>
        </p:nvCxnSpPr>
        <p:spPr>
          <a:xfrm>
            <a:off x="2379483" y="2811641"/>
            <a:ext cx="115556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8D14373-3416-43F7-8B45-CFBD5A3124CB}"/>
              </a:ext>
            </a:extLst>
          </p:cNvPr>
          <p:cNvSpPr txBox="1"/>
          <p:nvPr/>
        </p:nvSpPr>
        <p:spPr>
          <a:xfrm>
            <a:off x="801038" y="2626975"/>
            <a:ext cx="15784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Potenciómetro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3E9A80-4A83-4509-9F5C-8A5AE71E22C2}"/>
              </a:ext>
            </a:extLst>
          </p:cNvPr>
          <p:cNvSpPr/>
          <p:nvPr/>
        </p:nvSpPr>
        <p:spPr>
          <a:xfrm>
            <a:off x="3535051" y="506691"/>
            <a:ext cx="3912124" cy="50535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7B02C3-D722-4DCD-A7AF-57273D3EE65B}"/>
              </a:ext>
            </a:extLst>
          </p:cNvPr>
          <p:cNvSpPr txBox="1"/>
          <p:nvPr/>
        </p:nvSpPr>
        <p:spPr>
          <a:xfrm>
            <a:off x="4633507" y="705749"/>
            <a:ext cx="171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RENESAS</a:t>
            </a:r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904519C-EC64-4EBE-BAE6-620C2284A226}"/>
              </a:ext>
            </a:extLst>
          </p:cNvPr>
          <p:cNvSpPr/>
          <p:nvPr/>
        </p:nvSpPr>
        <p:spPr>
          <a:xfrm>
            <a:off x="5639715" y="4393284"/>
            <a:ext cx="1426464" cy="67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PWM</a:t>
            </a:r>
            <a:endParaRPr lang="en-U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5EF2F2B-5F0D-439D-B3C3-EEDB3046E2B6}"/>
              </a:ext>
            </a:extLst>
          </p:cNvPr>
          <p:cNvCxnSpPr>
            <a:cxnSpLocks/>
          </p:cNvCxnSpPr>
          <p:nvPr/>
        </p:nvCxnSpPr>
        <p:spPr>
          <a:xfrm>
            <a:off x="7456649" y="4732648"/>
            <a:ext cx="11521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4448F4D-1648-49C3-A3E5-AE0E783C447E}"/>
              </a:ext>
            </a:extLst>
          </p:cNvPr>
          <p:cNvSpPr txBox="1"/>
          <p:nvPr/>
        </p:nvSpPr>
        <p:spPr>
          <a:xfrm>
            <a:off x="10861086" y="4547982"/>
            <a:ext cx="780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Motor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995C5C6-BB35-4005-8E36-81FA858ECC78}"/>
              </a:ext>
            </a:extLst>
          </p:cNvPr>
          <p:cNvSpPr txBox="1"/>
          <p:nvPr/>
        </p:nvSpPr>
        <p:spPr>
          <a:xfrm>
            <a:off x="223957" y="3276916"/>
            <a:ext cx="21555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Sensor de Efecto Hall</a:t>
            </a:r>
            <a:endParaRPr lang="en-US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A2A7AD3-2C5E-44CE-A32E-BB28B4ED7832}"/>
              </a:ext>
            </a:extLst>
          </p:cNvPr>
          <p:cNvCxnSpPr>
            <a:cxnSpLocks/>
          </p:cNvCxnSpPr>
          <p:nvPr/>
        </p:nvCxnSpPr>
        <p:spPr>
          <a:xfrm flipV="1">
            <a:off x="2379483" y="3460576"/>
            <a:ext cx="1143911" cy="20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21929B8-694E-475B-898A-B2F86E255DD5}"/>
              </a:ext>
            </a:extLst>
          </p:cNvPr>
          <p:cNvSpPr/>
          <p:nvPr/>
        </p:nvSpPr>
        <p:spPr>
          <a:xfrm>
            <a:off x="5639716" y="3452955"/>
            <a:ext cx="1423509" cy="67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Control</a:t>
            </a:r>
            <a:endParaRPr lang="en-U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E65D2B9-A975-43ED-9152-8636E7784CFC}"/>
              </a:ext>
            </a:extLst>
          </p:cNvPr>
          <p:cNvSpPr/>
          <p:nvPr/>
        </p:nvSpPr>
        <p:spPr>
          <a:xfrm>
            <a:off x="3930364" y="2556874"/>
            <a:ext cx="1054238" cy="120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ADC</a:t>
            </a:r>
            <a:endParaRPr lang="en-U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3E2FEAE8-5BCD-4F54-994C-CA3F091CCF61}"/>
              </a:ext>
            </a:extLst>
          </p:cNvPr>
          <p:cNvSpPr txBox="1"/>
          <p:nvPr/>
        </p:nvSpPr>
        <p:spPr>
          <a:xfrm>
            <a:off x="8608793" y="4547982"/>
            <a:ext cx="13121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Controlador</a:t>
            </a:r>
            <a:endParaRPr lang="en-US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E513DA51-D13E-415C-9C2A-5311FDB6B7E0}"/>
              </a:ext>
            </a:extLst>
          </p:cNvPr>
          <p:cNvSpPr/>
          <p:nvPr/>
        </p:nvSpPr>
        <p:spPr>
          <a:xfrm>
            <a:off x="5639718" y="2556874"/>
            <a:ext cx="1423509" cy="67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Interfaz de Usuario</a:t>
            </a:r>
            <a:endParaRPr lang="en-US" dirty="0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EDE463A5-8B92-4CBE-97D4-88AAD9980ABD}"/>
              </a:ext>
            </a:extLst>
          </p:cNvPr>
          <p:cNvCxnSpPr>
            <a:cxnSpLocks/>
          </p:cNvCxnSpPr>
          <p:nvPr/>
        </p:nvCxnSpPr>
        <p:spPr>
          <a:xfrm>
            <a:off x="7447175" y="2910170"/>
            <a:ext cx="115214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83FD164B-A967-4AB6-80F7-405EBEA9435C}"/>
              </a:ext>
            </a:extLst>
          </p:cNvPr>
          <p:cNvSpPr txBox="1"/>
          <p:nvPr/>
        </p:nvSpPr>
        <p:spPr>
          <a:xfrm>
            <a:off x="8592186" y="2725504"/>
            <a:ext cx="1344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Pantalla LCD</a:t>
            </a:r>
            <a:endParaRPr lang="en-US" dirty="0"/>
          </a:p>
        </p:txBody>
      </p: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3BB069A2-50BD-4D05-A955-883D8FCDCB2D}"/>
              </a:ext>
            </a:extLst>
          </p:cNvPr>
          <p:cNvCxnSpPr>
            <a:stCxn id="15" idx="2"/>
            <a:endCxn id="37" idx="2"/>
          </p:cNvCxnSpPr>
          <p:nvPr/>
        </p:nvCxnSpPr>
        <p:spPr>
          <a:xfrm rot="5400000" flipH="1">
            <a:off x="5640956" y="-692987"/>
            <a:ext cx="1271066" cy="9949537"/>
          </a:xfrm>
          <a:prstGeom prst="bentConnector3">
            <a:avLst>
              <a:gd name="adj1" fmla="val -7316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583D5F4A-8695-4DA5-BA24-065CBBFDB183}"/>
              </a:ext>
            </a:extLst>
          </p:cNvPr>
          <p:cNvCxnSpPr>
            <a:cxnSpLocks/>
          </p:cNvCxnSpPr>
          <p:nvPr/>
        </p:nvCxnSpPr>
        <p:spPr>
          <a:xfrm>
            <a:off x="9920947" y="4728524"/>
            <a:ext cx="940139" cy="8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44452912-1D5F-4B89-8402-6285C625216A}"/>
              </a:ext>
            </a:extLst>
          </p:cNvPr>
          <p:cNvCxnSpPr>
            <a:stCxn id="48" idx="3"/>
            <a:endCxn id="66" idx="1"/>
          </p:cNvCxnSpPr>
          <p:nvPr/>
        </p:nvCxnSpPr>
        <p:spPr>
          <a:xfrm flipV="1">
            <a:off x="4984602" y="2896239"/>
            <a:ext cx="655116" cy="26068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D401594B-5BF4-4B93-9947-C196924859DE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>
            <a:off x="4984602" y="3156924"/>
            <a:ext cx="655114" cy="6353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2C91D18A-15AF-46B7-808B-0459C6280B79}"/>
              </a:ext>
            </a:extLst>
          </p:cNvPr>
          <p:cNvCxnSpPr/>
          <p:nvPr/>
        </p:nvCxnSpPr>
        <p:spPr>
          <a:xfrm>
            <a:off x="3523394" y="2811641"/>
            <a:ext cx="406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207FD1BA-B5BD-41B7-998E-0CDC0D855C48}"/>
              </a:ext>
            </a:extLst>
          </p:cNvPr>
          <p:cNvCxnSpPr/>
          <p:nvPr/>
        </p:nvCxnSpPr>
        <p:spPr>
          <a:xfrm>
            <a:off x="3523394" y="3461582"/>
            <a:ext cx="406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1E39F71-C1D9-449C-A44C-C10203F79D67}"/>
              </a:ext>
            </a:extLst>
          </p:cNvPr>
          <p:cNvCxnSpPr>
            <a:cxnSpLocks/>
          </p:cNvCxnSpPr>
          <p:nvPr/>
        </p:nvCxnSpPr>
        <p:spPr>
          <a:xfrm>
            <a:off x="7063227" y="2901299"/>
            <a:ext cx="3839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458FF08E-03E3-4984-AEDB-CECE4B72DFE0}"/>
              </a:ext>
            </a:extLst>
          </p:cNvPr>
          <p:cNvCxnSpPr>
            <a:cxnSpLocks/>
            <a:stCxn id="44" idx="2"/>
            <a:endCxn id="12" idx="0"/>
          </p:cNvCxnSpPr>
          <p:nvPr/>
        </p:nvCxnSpPr>
        <p:spPr>
          <a:xfrm>
            <a:off x="6351471" y="4131684"/>
            <a:ext cx="1476" cy="261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4D1656C9-5D89-4988-B7F1-E6656CFD999B}"/>
              </a:ext>
            </a:extLst>
          </p:cNvPr>
          <p:cNvCxnSpPr>
            <a:cxnSpLocks/>
          </p:cNvCxnSpPr>
          <p:nvPr/>
        </p:nvCxnSpPr>
        <p:spPr>
          <a:xfrm>
            <a:off x="7063227" y="4732648"/>
            <a:ext cx="3839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3BA074E-3ECD-4DCD-81D1-AA0609FD0A4C}"/>
              </a:ext>
            </a:extLst>
          </p:cNvPr>
          <p:cNvSpPr/>
          <p:nvPr/>
        </p:nvSpPr>
        <p:spPr>
          <a:xfrm>
            <a:off x="5504156" y="3346882"/>
            <a:ext cx="1636538" cy="179327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4BBF5F6-47BF-4D8A-9FC1-713180D4C54C}"/>
              </a:ext>
            </a:extLst>
          </p:cNvPr>
          <p:cNvSpPr/>
          <p:nvPr/>
        </p:nvSpPr>
        <p:spPr>
          <a:xfrm>
            <a:off x="3930364" y="1365866"/>
            <a:ext cx="1476137" cy="828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Interrupción</a:t>
            </a:r>
            <a:endParaRPr lang="en-US" dirty="0"/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9EB9D506-B192-438B-A8C3-39D72F5FA87E}"/>
              </a:ext>
            </a:extLst>
          </p:cNvPr>
          <p:cNvCxnSpPr>
            <a:cxnSpLocks/>
            <a:stCxn id="30" idx="3"/>
            <a:endCxn id="66" idx="0"/>
          </p:cNvCxnSpPr>
          <p:nvPr/>
        </p:nvCxnSpPr>
        <p:spPr>
          <a:xfrm>
            <a:off x="5406501" y="1780107"/>
            <a:ext cx="944972" cy="776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44255B0-CE1B-40A0-BB38-421EE4EE9CA0}"/>
              </a:ext>
            </a:extLst>
          </p:cNvPr>
          <p:cNvCxnSpPr>
            <a:cxnSpLocks/>
          </p:cNvCxnSpPr>
          <p:nvPr/>
        </p:nvCxnSpPr>
        <p:spPr>
          <a:xfrm>
            <a:off x="2379483" y="1780107"/>
            <a:ext cx="115556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AD3BC83-A698-4B5B-B400-080515E897DB}"/>
              </a:ext>
            </a:extLst>
          </p:cNvPr>
          <p:cNvSpPr txBox="1"/>
          <p:nvPr/>
        </p:nvSpPr>
        <p:spPr>
          <a:xfrm>
            <a:off x="1629598" y="1593490"/>
            <a:ext cx="7498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Botón</a:t>
            </a:r>
            <a:endParaRPr lang="en-US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50350F-526D-434F-AE29-92FF612C25D5}"/>
              </a:ext>
            </a:extLst>
          </p:cNvPr>
          <p:cNvCxnSpPr/>
          <p:nvPr/>
        </p:nvCxnSpPr>
        <p:spPr>
          <a:xfrm>
            <a:off x="3535051" y="1780107"/>
            <a:ext cx="4069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0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Hernández Siles</dc:creator>
  <cp:lastModifiedBy>Mauricio Hernández Siles</cp:lastModifiedBy>
  <cp:revision>10</cp:revision>
  <dcterms:created xsi:type="dcterms:W3CDTF">2019-06-08T22:59:55Z</dcterms:created>
  <dcterms:modified xsi:type="dcterms:W3CDTF">2019-06-28T17:35:01Z</dcterms:modified>
</cp:coreProperties>
</file>