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6A7-D7E9-44A7-BF32-CEAADD35B72F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E8BB-975F-4E68-87B3-4681A2D4F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6A7-D7E9-44A7-BF32-CEAADD35B72F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E8BB-975F-4E68-87B3-4681A2D4F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851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6A7-D7E9-44A7-BF32-CEAADD35B72F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E8BB-975F-4E68-87B3-4681A2D4F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599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6A7-D7E9-44A7-BF32-CEAADD35B72F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E8BB-975F-4E68-87B3-4681A2D4F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55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6A7-D7E9-44A7-BF32-CEAADD35B72F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E8BB-975F-4E68-87B3-4681A2D4F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51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6A7-D7E9-44A7-BF32-CEAADD35B72F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E8BB-975F-4E68-87B3-4681A2D4F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3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6A7-D7E9-44A7-BF32-CEAADD35B72F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E8BB-975F-4E68-87B3-4681A2D4F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23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6A7-D7E9-44A7-BF32-CEAADD35B72F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E8BB-975F-4E68-87B3-4681A2D4F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651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6A7-D7E9-44A7-BF32-CEAADD35B72F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E8BB-975F-4E68-87B3-4681A2D4F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37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6A7-D7E9-44A7-BF32-CEAADD35B72F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E8BB-975F-4E68-87B3-4681A2D4F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54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6A7-D7E9-44A7-BF32-CEAADD35B72F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E8BB-975F-4E68-87B3-4681A2D4F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B6A7-D7E9-44A7-BF32-CEAADD35B72F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EE8BB-975F-4E68-87B3-4681A2D4F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86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upo 144"/>
          <p:cNvGrpSpPr/>
          <p:nvPr/>
        </p:nvGrpSpPr>
        <p:grpSpPr>
          <a:xfrm>
            <a:off x="272533" y="102420"/>
            <a:ext cx="4740443" cy="6251953"/>
            <a:chOff x="7298484" y="96215"/>
            <a:chExt cx="4740443" cy="6251953"/>
          </a:xfrm>
        </p:grpSpPr>
        <p:sp>
          <p:nvSpPr>
            <p:cNvPr id="4" name="Elipse 3"/>
            <p:cNvSpPr/>
            <p:nvPr/>
          </p:nvSpPr>
          <p:spPr>
            <a:xfrm>
              <a:off x="9065396" y="96215"/>
              <a:ext cx="864524" cy="64839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Inicio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8797311" y="902550"/>
              <a:ext cx="1400694" cy="479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1150" dirty="0" smtClean="0">
                  <a:solidFill>
                    <a:schemeClr val="tx1"/>
                  </a:solidFill>
                </a:rPr>
                <a:t>Leer potenciómetro</a:t>
              </a:r>
              <a:endParaRPr lang="es-MX" sz="11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793154" y="1539813"/>
              <a:ext cx="1409008" cy="479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1200" dirty="0" smtClean="0">
                  <a:solidFill>
                    <a:schemeClr val="tx1"/>
                  </a:solidFill>
                </a:rPr>
                <a:t>Leer sensor de efecto Hall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7298484" y="3989261"/>
              <a:ext cx="1409008" cy="479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>
                  <a:solidFill>
                    <a:schemeClr val="tx1"/>
                  </a:solidFill>
                </a:rPr>
                <a:t>Transformar pot a % (setpoint)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0207421" y="3989261"/>
              <a:ext cx="1409008" cy="479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1200" dirty="0" smtClean="0">
                  <a:solidFill>
                    <a:schemeClr val="tx1"/>
                  </a:solidFill>
                </a:rPr>
                <a:t>Función de transferencia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298484" y="4626524"/>
              <a:ext cx="1409008" cy="479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1200" dirty="0" smtClean="0">
                  <a:solidFill>
                    <a:schemeClr val="tx1"/>
                  </a:solidFill>
                </a:rPr>
                <a:t>Transformar sensor a velocidad (RPM)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0207421" y="4626524"/>
              <a:ext cx="1409008" cy="479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1100" dirty="0" smtClean="0">
                  <a:solidFill>
                    <a:schemeClr val="tx1"/>
                  </a:solidFill>
                </a:rPr>
                <a:t>Calcular ciclo de trabajo</a:t>
              </a:r>
              <a:endParaRPr lang="es-MX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298484" y="5263788"/>
              <a:ext cx="1409008" cy="479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1200" dirty="0" smtClean="0">
                  <a:solidFill>
                    <a:schemeClr val="tx1"/>
                  </a:solidFill>
                </a:rPr>
                <a:t>Correr diagnóstico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10207421" y="5281445"/>
              <a:ext cx="1409008" cy="479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1200" dirty="0" smtClean="0">
                  <a:solidFill>
                    <a:schemeClr val="tx1"/>
                  </a:solidFill>
                </a:rPr>
                <a:t>Mandar señal a controlador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Conector recto de flecha 50"/>
            <p:cNvCxnSpPr>
              <a:stCxn id="4" idx="4"/>
              <a:endCxn id="8" idx="0"/>
            </p:cNvCxnSpPr>
            <p:nvPr/>
          </p:nvCxnSpPr>
          <p:spPr>
            <a:xfrm>
              <a:off x="9497658" y="744608"/>
              <a:ext cx="0" cy="157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stCxn id="8" idx="2"/>
              <a:endCxn id="11" idx="0"/>
            </p:cNvCxnSpPr>
            <p:nvPr/>
          </p:nvCxnSpPr>
          <p:spPr>
            <a:xfrm>
              <a:off x="9497658" y="1381872"/>
              <a:ext cx="0" cy="15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16" idx="2"/>
              <a:endCxn id="24" idx="0"/>
            </p:cNvCxnSpPr>
            <p:nvPr/>
          </p:nvCxnSpPr>
          <p:spPr>
            <a:xfrm>
              <a:off x="8002988" y="4468583"/>
              <a:ext cx="0" cy="15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24" idx="2"/>
              <a:endCxn id="30" idx="0"/>
            </p:cNvCxnSpPr>
            <p:nvPr/>
          </p:nvCxnSpPr>
          <p:spPr>
            <a:xfrm>
              <a:off x="8002988" y="5105846"/>
              <a:ext cx="0" cy="157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17" idx="2"/>
              <a:endCxn id="27" idx="0"/>
            </p:cNvCxnSpPr>
            <p:nvPr/>
          </p:nvCxnSpPr>
          <p:spPr>
            <a:xfrm>
              <a:off x="10911925" y="4468583"/>
              <a:ext cx="0" cy="15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>
              <a:stCxn id="27" idx="2"/>
              <a:endCxn id="33" idx="0"/>
            </p:cNvCxnSpPr>
            <p:nvPr/>
          </p:nvCxnSpPr>
          <p:spPr>
            <a:xfrm>
              <a:off x="10911925" y="5105846"/>
              <a:ext cx="0" cy="175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ángulo 86"/>
            <p:cNvSpPr/>
            <p:nvPr/>
          </p:nvSpPr>
          <p:spPr>
            <a:xfrm>
              <a:off x="8798413" y="2177076"/>
              <a:ext cx="1409008" cy="479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1200" dirty="0" smtClean="0">
                  <a:solidFill>
                    <a:schemeClr val="tx1"/>
                  </a:solidFill>
                </a:rPr>
                <a:t>Validar lectura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Conector recto de flecha 87"/>
            <p:cNvCxnSpPr>
              <a:stCxn id="11" idx="2"/>
              <a:endCxn id="87" idx="0"/>
            </p:cNvCxnSpPr>
            <p:nvPr/>
          </p:nvCxnSpPr>
          <p:spPr>
            <a:xfrm>
              <a:off x="9497658" y="2019135"/>
              <a:ext cx="5259" cy="15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ombo 89"/>
                <p:cNvSpPr/>
                <p:nvPr/>
              </p:nvSpPr>
              <p:spPr>
                <a:xfrm>
                  <a:off x="8865891" y="2839952"/>
                  <a:ext cx="1263534" cy="965755"/>
                </a:xfrm>
                <a:prstGeom prst="diamond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𝐿𝑒𝑐𝑡𝑢𝑟𝑎</m:t>
                        </m:r>
                        <m:r>
                          <a:rPr lang="es-MX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MX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es-MX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𝑙𝑖𝑑𝑎</m:t>
                        </m:r>
                        <m:r>
                          <a:rPr lang="es-MX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s-MX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Rombo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891" y="2839952"/>
                  <a:ext cx="1263534" cy="965755"/>
                </a:xfrm>
                <a:prstGeom prst="diamond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onector recto de flecha 90"/>
            <p:cNvCxnSpPr>
              <a:stCxn id="87" idx="2"/>
              <a:endCxn id="90" idx="0"/>
            </p:cNvCxnSpPr>
            <p:nvPr/>
          </p:nvCxnSpPr>
          <p:spPr>
            <a:xfrm flipH="1">
              <a:off x="9497658" y="2656398"/>
              <a:ext cx="5259" cy="183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angular 95"/>
            <p:cNvCxnSpPr>
              <a:stCxn id="90" idx="2"/>
              <a:endCxn id="16" idx="0"/>
            </p:cNvCxnSpPr>
            <p:nvPr/>
          </p:nvCxnSpPr>
          <p:spPr>
            <a:xfrm rot="5400000">
              <a:off x="8658546" y="3150149"/>
              <a:ext cx="183554" cy="14946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angular 97"/>
            <p:cNvCxnSpPr>
              <a:stCxn id="90" idx="2"/>
              <a:endCxn id="17" idx="0"/>
            </p:cNvCxnSpPr>
            <p:nvPr/>
          </p:nvCxnSpPr>
          <p:spPr>
            <a:xfrm rot="16200000" flipH="1">
              <a:off x="10113014" y="3190350"/>
              <a:ext cx="183554" cy="1414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uadroTexto 98"/>
            <p:cNvSpPr txBox="1"/>
            <p:nvPr/>
          </p:nvSpPr>
          <p:spPr>
            <a:xfrm>
              <a:off x="9191114" y="3695407"/>
              <a:ext cx="4391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Si</a:t>
              </a:r>
              <a:endParaRPr lang="es-MX" sz="2800" dirty="0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10629919" y="3083168"/>
              <a:ext cx="1409008" cy="479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1200" dirty="0" smtClean="0">
                  <a:solidFill>
                    <a:schemeClr val="tx1"/>
                  </a:solidFill>
                </a:rPr>
                <a:t>Mandar mensaje de error al display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Conector recto de flecha 101"/>
            <p:cNvCxnSpPr>
              <a:stCxn id="90" idx="3"/>
              <a:endCxn id="100" idx="1"/>
            </p:cNvCxnSpPr>
            <p:nvPr/>
          </p:nvCxnSpPr>
          <p:spPr>
            <a:xfrm flipV="1">
              <a:off x="10129425" y="3322829"/>
              <a:ext cx="5004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uadroTexto 103"/>
            <p:cNvSpPr txBox="1"/>
            <p:nvPr/>
          </p:nvSpPr>
          <p:spPr>
            <a:xfrm>
              <a:off x="10189592" y="3110898"/>
              <a:ext cx="4391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No</a:t>
              </a:r>
              <a:endParaRPr lang="es-MX" sz="2800" dirty="0"/>
            </a:p>
          </p:txBody>
        </p:sp>
        <p:cxnSp>
          <p:nvCxnSpPr>
            <p:cNvPr id="108" name="Conector angular 107"/>
            <p:cNvCxnSpPr>
              <a:stCxn id="100" idx="0"/>
              <a:endCxn id="8" idx="3"/>
            </p:cNvCxnSpPr>
            <p:nvPr/>
          </p:nvCxnSpPr>
          <p:spPr>
            <a:xfrm rot="16200000" flipV="1">
              <a:off x="9795736" y="1544481"/>
              <a:ext cx="1940957" cy="11364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ipse 108"/>
            <p:cNvSpPr/>
            <p:nvPr/>
          </p:nvSpPr>
          <p:spPr>
            <a:xfrm>
              <a:off x="7786857" y="5966366"/>
              <a:ext cx="432262" cy="3765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1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Conector recto de flecha 110"/>
            <p:cNvCxnSpPr>
              <a:stCxn id="30" idx="2"/>
              <a:endCxn id="109" idx="0"/>
            </p:cNvCxnSpPr>
            <p:nvPr/>
          </p:nvCxnSpPr>
          <p:spPr>
            <a:xfrm>
              <a:off x="8002988" y="5743110"/>
              <a:ext cx="0" cy="223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Elipse 130"/>
            <p:cNvSpPr/>
            <p:nvPr/>
          </p:nvSpPr>
          <p:spPr>
            <a:xfrm>
              <a:off x="8002988" y="953943"/>
              <a:ext cx="432262" cy="3765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2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Conector recto de flecha 134"/>
            <p:cNvCxnSpPr>
              <a:stCxn id="131" idx="6"/>
              <a:endCxn id="8" idx="1"/>
            </p:cNvCxnSpPr>
            <p:nvPr/>
          </p:nvCxnSpPr>
          <p:spPr>
            <a:xfrm>
              <a:off x="8435250" y="1142211"/>
              <a:ext cx="362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Elipse 135"/>
            <p:cNvSpPr/>
            <p:nvPr/>
          </p:nvSpPr>
          <p:spPr>
            <a:xfrm>
              <a:off x="10695794" y="5971632"/>
              <a:ext cx="432262" cy="3765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2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Conector recto de flecha 142"/>
            <p:cNvCxnSpPr>
              <a:stCxn id="33" idx="2"/>
              <a:endCxn id="136" idx="0"/>
            </p:cNvCxnSpPr>
            <p:nvPr/>
          </p:nvCxnSpPr>
          <p:spPr>
            <a:xfrm>
              <a:off x="10911925" y="5760767"/>
              <a:ext cx="0" cy="21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upo 146"/>
          <p:cNvGrpSpPr/>
          <p:nvPr/>
        </p:nvGrpSpPr>
        <p:grpSpPr>
          <a:xfrm>
            <a:off x="5653555" y="3329034"/>
            <a:ext cx="3259458" cy="2951367"/>
            <a:chOff x="3569354" y="3489654"/>
            <a:chExt cx="3259458" cy="2951367"/>
          </a:xfrm>
        </p:grpSpPr>
        <p:sp>
          <p:nvSpPr>
            <p:cNvPr id="148" name="Elipse 147"/>
            <p:cNvSpPr/>
            <p:nvPr/>
          </p:nvSpPr>
          <p:spPr>
            <a:xfrm>
              <a:off x="4057727" y="3489654"/>
              <a:ext cx="432262" cy="3765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1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ombo 148"/>
                <p:cNvSpPr/>
                <p:nvPr/>
              </p:nvSpPr>
              <p:spPr>
                <a:xfrm>
                  <a:off x="3642091" y="4090940"/>
                  <a:ext cx="1263534" cy="965755"/>
                </a:xfrm>
                <a:prstGeom prst="diamond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𝑑𝑖𝑠𝑝𝑀𝑒𝑛𝑢</m:t>
                        </m:r>
                        <m:r>
                          <a:rPr lang="es-MX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==0</m:t>
                        </m:r>
                      </m:oMath>
                    </m:oMathPara>
                  </a14:m>
                  <a:endParaRPr lang="es-MX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9" name="Rombo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2091" y="4090940"/>
                  <a:ext cx="1263534" cy="965755"/>
                </a:xfrm>
                <a:prstGeom prst="diamond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Conector recto de flecha 149"/>
            <p:cNvCxnSpPr>
              <a:stCxn id="148" idx="4"/>
              <a:endCxn id="149" idx="0"/>
            </p:cNvCxnSpPr>
            <p:nvPr/>
          </p:nvCxnSpPr>
          <p:spPr>
            <a:xfrm>
              <a:off x="4273858" y="3866190"/>
              <a:ext cx="0" cy="224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ángulo 150"/>
            <p:cNvSpPr/>
            <p:nvPr/>
          </p:nvSpPr>
          <p:spPr>
            <a:xfrm>
              <a:off x="3569354" y="5281445"/>
              <a:ext cx="1409008" cy="479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1200" dirty="0" smtClean="0">
                  <a:solidFill>
                    <a:schemeClr val="tx1"/>
                  </a:solidFill>
                </a:rPr>
                <a:t>Desplegar setpoint y RPM en display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5201009" y="4334156"/>
              <a:ext cx="1627803" cy="479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1200" dirty="0" smtClean="0">
                  <a:solidFill>
                    <a:schemeClr val="tx1"/>
                  </a:solidFill>
                </a:rPr>
                <a:t>Desplegar diagnósticos en display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onector recto de flecha 152"/>
            <p:cNvCxnSpPr>
              <a:stCxn id="149" idx="2"/>
              <a:endCxn id="151" idx="0"/>
            </p:cNvCxnSpPr>
            <p:nvPr/>
          </p:nvCxnSpPr>
          <p:spPr>
            <a:xfrm>
              <a:off x="4273858" y="5056695"/>
              <a:ext cx="0" cy="224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53"/>
            <p:cNvCxnSpPr>
              <a:stCxn id="149" idx="3"/>
              <a:endCxn id="152" idx="1"/>
            </p:cNvCxnSpPr>
            <p:nvPr/>
          </p:nvCxnSpPr>
          <p:spPr>
            <a:xfrm flipV="1">
              <a:off x="4905625" y="4573817"/>
              <a:ext cx="2953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3970861" y="5025098"/>
              <a:ext cx="4391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Si</a:t>
              </a:r>
              <a:endParaRPr lang="es-MX" sz="2800" dirty="0"/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4857677" y="4347275"/>
              <a:ext cx="4391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No</a:t>
              </a:r>
              <a:endParaRPr lang="es-MX" sz="2800" dirty="0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4057727" y="6064485"/>
              <a:ext cx="432262" cy="3765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2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Conector recto de flecha 157"/>
            <p:cNvCxnSpPr>
              <a:stCxn id="151" idx="2"/>
              <a:endCxn id="157" idx="0"/>
            </p:cNvCxnSpPr>
            <p:nvPr/>
          </p:nvCxnSpPr>
          <p:spPr>
            <a:xfrm>
              <a:off x="4273858" y="5760767"/>
              <a:ext cx="0" cy="303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angular 158"/>
            <p:cNvCxnSpPr>
              <a:stCxn id="152" idx="2"/>
              <a:endCxn id="157" idx="6"/>
            </p:cNvCxnSpPr>
            <p:nvPr/>
          </p:nvCxnSpPr>
          <p:spPr>
            <a:xfrm rot="5400000">
              <a:off x="4532813" y="4770654"/>
              <a:ext cx="1439275" cy="15249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o 159"/>
          <p:cNvGrpSpPr/>
          <p:nvPr/>
        </p:nvGrpSpPr>
        <p:grpSpPr>
          <a:xfrm>
            <a:off x="9056169" y="133628"/>
            <a:ext cx="3035645" cy="3591666"/>
            <a:chOff x="463879" y="161529"/>
            <a:chExt cx="3035645" cy="3591666"/>
          </a:xfrm>
        </p:grpSpPr>
        <p:sp>
          <p:nvSpPr>
            <p:cNvPr id="161" name="Elipse 160"/>
            <p:cNvSpPr/>
            <p:nvPr/>
          </p:nvSpPr>
          <p:spPr>
            <a:xfrm>
              <a:off x="469075" y="161529"/>
              <a:ext cx="1398616" cy="69150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Interrupción Botón 1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Rombo 161"/>
                <p:cNvSpPr/>
                <p:nvPr/>
              </p:nvSpPr>
              <p:spPr>
                <a:xfrm>
                  <a:off x="536616" y="1015345"/>
                  <a:ext cx="1263534" cy="965755"/>
                </a:xfrm>
                <a:prstGeom prst="diamond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𝑑𝑖𝑠𝑝𝑀𝑒𝑛𝑢</m:t>
                        </m:r>
                        <m:r>
                          <a:rPr lang="es-MX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==0</m:t>
                        </m:r>
                      </m:oMath>
                    </m:oMathPara>
                  </a14:m>
                  <a:endParaRPr lang="es-MX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2" name="Rombo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6" y="1015345"/>
                  <a:ext cx="1263534" cy="965755"/>
                </a:xfrm>
                <a:prstGeom prst="diamond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Conector recto de flecha 162"/>
            <p:cNvCxnSpPr>
              <a:stCxn id="161" idx="4"/>
              <a:endCxn id="162" idx="0"/>
            </p:cNvCxnSpPr>
            <p:nvPr/>
          </p:nvCxnSpPr>
          <p:spPr>
            <a:xfrm>
              <a:off x="1168383" y="853036"/>
              <a:ext cx="0" cy="162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Rectángulo 163"/>
                <p:cNvSpPr/>
                <p:nvPr/>
              </p:nvSpPr>
              <p:spPr>
                <a:xfrm>
                  <a:off x="463879" y="2229078"/>
                  <a:ext cx="1409008" cy="47932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𝑑𝑖𝑠𝑝𝑀𝑒𝑛𝑢</m:t>
                        </m:r>
                        <m: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MX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4" name="Rectángulo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79" y="2229078"/>
                  <a:ext cx="1409008" cy="47932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Conector recto de flecha 164"/>
            <p:cNvCxnSpPr>
              <a:stCxn id="162" idx="2"/>
              <a:endCxn id="164" idx="0"/>
            </p:cNvCxnSpPr>
            <p:nvPr/>
          </p:nvCxnSpPr>
          <p:spPr>
            <a:xfrm>
              <a:off x="1168383" y="1981100"/>
              <a:ext cx="0" cy="247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Rectángulo 165"/>
                <p:cNvSpPr/>
                <p:nvPr/>
              </p:nvSpPr>
              <p:spPr>
                <a:xfrm>
                  <a:off x="2090516" y="1258561"/>
                  <a:ext cx="1409008" cy="47932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𝑑𝑖𝑠𝑝𝑀𝑒𝑛𝑢</m:t>
                        </m:r>
                        <m: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MX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6" name="Rectángulo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516" y="1258561"/>
                  <a:ext cx="1409008" cy="4793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Conector recto de flecha 166"/>
            <p:cNvCxnSpPr>
              <a:stCxn id="162" idx="3"/>
              <a:endCxn id="166" idx="1"/>
            </p:cNvCxnSpPr>
            <p:nvPr/>
          </p:nvCxnSpPr>
          <p:spPr>
            <a:xfrm flipV="1">
              <a:off x="1800150" y="1498222"/>
              <a:ext cx="2903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CuadroTexto 167"/>
            <p:cNvSpPr txBox="1"/>
            <p:nvPr/>
          </p:nvSpPr>
          <p:spPr>
            <a:xfrm>
              <a:off x="1742040" y="1281488"/>
              <a:ext cx="4391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No</a:t>
              </a:r>
              <a:endParaRPr lang="es-MX" sz="2800" dirty="0"/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58742" y="1973961"/>
              <a:ext cx="4391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Si</a:t>
              </a:r>
              <a:endParaRPr lang="es-MX" sz="2800" dirty="0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736121" y="3104802"/>
              <a:ext cx="864524" cy="64839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Fin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Conector recto de flecha 170"/>
            <p:cNvCxnSpPr>
              <a:stCxn id="164" idx="2"/>
              <a:endCxn id="170" idx="0"/>
            </p:cNvCxnSpPr>
            <p:nvPr/>
          </p:nvCxnSpPr>
          <p:spPr>
            <a:xfrm>
              <a:off x="1168383" y="2708400"/>
              <a:ext cx="0" cy="39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angular 171"/>
            <p:cNvCxnSpPr>
              <a:stCxn id="166" idx="2"/>
              <a:endCxn id="170" idx="6"/>
            </p:cNvCxnSpPr>
            <p:nvPr/>
          </p:nvCxnSpPr>
          <p:spPr>
            <a:xfrm rot="5400000">
              <a:off x="1352275" y="1986254"/>
              <a:ext cx="1691116" cy="11943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CuadroTexto 173"/>
          <p:cNvSpPr txBox="1"/>
          <p:nvPr/>
        </p:nvSpPr>
        <p:spPr>
          <a:xfrm>
            <a:off x="4670543" y="490790"/>
            <a:ext cx="384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Diagrama de flujo </a:t>
            </a:r>
          </a:p>
          <a:p>
            <a:pPr algn="ctr"/>
            <a:r>
              <a:rPr lang="es-MX" sz="2400" dirty="0" smtClean="0"/>
              <a:t>Proyecto Integrador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919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90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SEI202</dc:creator>
  <cp:lastModifiedBy>SEI202</cp:lastModifiedBy>
  <cp:revision>13</cp:revision>
  <dcterms:created xsi:type="dcterms:W3CDTF">2019-06-28T15:40:16Z</dcterms:created>
  <dcterms:modified xsi:type="dcterms:W3CDTF">2019-06-28T16:44:27Z</dcterms:modified>
</cp:coreProperties>
</file>