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70.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tags/tag7.xml" ContentType="application/vnd.openxmlformats-officedocument.presentationml.tags+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Override PartName="/ppt/tags/tag59.xml" ContentType="application/vnd.openxmlformats-officedocument.presentationml.tags+xml"/>
  <Override PartName="/ppt/tags/tag68.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notesSlides/notesSlide13.xml" ContentType="application/vnd.openxmlformats-officedocument.presentationml.notesSlide+xml"/>
  <Override PartName="/ppt/tags/tag73.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notesSlides/notesSlide8.xml" ContentType="application/vnd.openxmlformats-officedocument.presentationml.notesSlide+xml"/>
  <Override PartName="/ppt/tags/tag62.xml" ContentType="application/vnd.openxmlformats-officedocument.presentationml.tags+xml"/>
  <Override PartName="/ppt/notesSlides/notesSlide11.xml" ContentType="application/vnd.openxmlformats-officedocument.presentationml.notesSlide+xml"/>
  <Override PartName="/ppt/tags/tag71.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61.xml" ContentType="application/vnd.openxmlformats-officedocument.presentationml.tags+xml"/>
  <Override PartName="/ppt/tags/tag7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8" r:id="rId2"/>
    <p:sldId id="261" r:id="rId3"/>
    <p:sldId id="262" r:id="rId4"/>
    <p:sldId id="263" r:id="rId5"/>
    <p:sldId id="264" r:id="rId6"/>
    <p:sldId id="265" r:id="rId7"/>
    <p:sldId id="267" r:id="rId8"/>
    <p:sldId id="266" r:id="rId9"/>
    <p:sldId id="268" r:id="rId10"/>
    <p:sldId id="269" r:id="rId11"/>
    <p:sldId id="270" r:id="rId12"/>
    <p:sldId id="271" r:id="rId13"/>
    <p:sldId id="272" r:id="rId14"/>
    <p:sldId id="257" r:id="rId1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114" d="100"/>
          <a:sy n="114" d="100"/>
        </p:scale>
        <p:origin x="-42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2019/7/15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pPr/>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A2F2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26052" y="1868557"/>
            <a:ext cx="9144000" cy="1641406"/>
          </a:xfrm>
        </p:spPr>
        <p:txBody>
          <a:bodyPr anchor="b">
            <a:normAutofit/>
          </a:bodyPr>
          <a:lstStyle>
            <a:lvl1pPr algn="l">
              <a:defRPr sz="5400">
                <a:solidFill>
                  <a:schemeClr val="tx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26052" y="3602039"/>
            <a:ext cx="9144000" cy="543242"/>
          </a:xfr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41C1D848-7615-4E5C-9FE8-01BA8708DB09}" type="datetimeFigureOut">
              <a:rPr lang="zh-CN" altLang="en-US" smtClean="0"/>
              <a:pPr/>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B637CA-8552-40CC-973A-33B9209110F9}" type="slidenum">
              <a:rPr lang="zh-CN" altLang="en-US" smtClean="0"/>
              <a:pPr/>
              <a:t>‹#›</a:t>
            </a:fld>
            <a:endParaRPr lang="zh-CN" altLang="en-US"/>
          </a:p>
        </p:txBody>
      </p:sp>
      <p:grpSp>
        <p:nvGrpSpPr>
          <p:cNvPr id="7" name="组合 6"/>
          <p:cNvGrpSpPr/>
          <p:nvPr/>
        </p:nvGrpSpPr>
        <p:grpSpPr>
          <a:xfrm>
            <a:off x="10007241" y="5279954"/>
            <a:ext cx="1554480" cy="1201496"/>
            <a:chOff x="9499241" y="5279954"/>
            <a:chExt cx="1554480" cy="1201496"/>
          </a:xfrm>
        </p:grpSpPr>
        <p:sp>
          <p:nvSpPr>
            <p:cNvPr id="8" name="文本框 7"/>
            <p:cNvSpPr txBox="1"/>
            <p:nvPr/>
          </p:nvSpPr>
          <p:spPr>
            <a:xfrm>
              <a:off x="9499241" y="6113150"/>
              <a:ext cx="1554480" cy="368300"/>
            </a:xfrm>
            <a:prstGeom prst="rect">
              <a:avLst/>
            </a:prstGeom>
            <a:noFill/>
          </p:spPr>
          <p:txBody>
            <a:bodyPr wrap="none" rtlCol="0">
              <a:spAutoFit/>
            </a:bodyPr>
            <a:lstStyle/>
            <a:p>
              <a:pPr algn="ctr"/>
              <a:r>
                <a:rPr lang="en-US" altLang="zh-CN" b="1" dirty="0" smtClean="0">
                  <a:cs typeface="+mn-ea"/>
                  <a:sym typeface="+mn-lt"/>
                </a:rPr>
                <a:t>LOGO</a:t>
              </a:r>
              <a:r>
                <a:rPr lang="en-US" altLang="zh-CN" dirty="0" smtClean="0">
                  <a:cs typeface="+mn-ea"/>
                  <a:sym typeface="+mn-lt"/>
                </a:rPr>
                <a:t> HERE</a:t>
              </a:r>
              <a:endParaRPr lang="zh-CN" altLang="en-US" dirty="0">
                <a:cs typeface="+mn-ea"/>
                <a:sym typeface="+mn-lt"/>
              </a:endParaRPr>
            </a:p>
          </p:txBody>
        </p:sp>
        <p:sp>
          <p:nvSpPr>
            <p:cNvPr id="9" name="Freeform 5"/>
            <p:cNvSpPr>
              <a:spLocks noEditPoints="1"/>
            </p:cNvSpPr>
            <p:nvPr/>
          </p:nvSpPr>
          <p:spPr bwMode="auto">
            <a:xfrm>
              <a:off x="9874608" y="5296245"/>
              <a:ext cx="803746" cy="803746"/>
            </a:xfrm>
            <a:custGeom>
              <a:avLst/>
              <a:gdLst>
                <a:gd name="T0" fmla="*/ 216 w 357"/>
                <a:gd name="T1" fmla="*/ 65 h 357"/>
                <a:gd name="T2" fmla="*/ 208 w 357"/>
                <a:gd name="T3" fmla="*/ 41 h 357"/>
                <a:gd name="T4" fmla="*/ 191 w 357"/>
                <a:gd name="T5" fmla="*/ 50 h 357"/>
                <a:gd name="T6" fmla="*/ 170 w 357"/>
                <a:gd name="T7" fmla="*/ 8 h 357"/>
                <a:gd name="T8" fmla="*/ 155 w 357"/>
                <a:gd name="T9" fmla="*/ 62 h 357"/>
                <a:gd name="T10" fmla="*/ 136 w 357"/>
                <a:gd name="T11" fmla="*/ 45 h 357"/>
                <a:gd name="T12" fmla="*/ 125 w 357"/>
                <a:gd name="T13" fmla="*/ 61 h 357"/>
                <a:gd name="T14" fmla="*/ 86 w 357"/>
                <a:gd name="T15" fmla="*/ 35 h 357"/>
                <a:gd name="T16" fmla="*/ 99 w 357"/>
                <a:gd name="T17" fmla="*/ 89 h 357"/>
                <a:gd name="T18" fmla="*/ 75 w 357"/>
                <a:gd name="T19" fmla="*/ 84 h 357"/>
                <a:gd name="T20" fmla="*/ 73 w 357"/>
                <a:gd name="T21" fmla="*/ 103 h 357"/>
                <a:gd name="T22" fmla="*/ 27 w 357"/>
                <a:gd name="T23" fmla="*/ 101 h 357"/>
                <a:gd name="T24" fmla="*/ 65 w 357"/>
                <a:gd name="T25" fmla="*/ 141 h 357"/>
                <a:gd name="T26" fmla="*/ 41 w 357"/>
                <a:gd name="T27" fmla="*/ 149 h 357"/>
                <a:gd name="T28" fmla="*/ 50 w 357"/>
                <a:gd name="T29" fmla="*/ 166 h 357"/>
                <a:gd name="T30" fmla="*/ 8 w 357"/>
                <a:gd name="T31" fmla="*/ 187 h 357"/>
                <a:gd name="T32" fmla="*/ 62 w 357"/>
                <a:gd name="T33" fmla="*/ 202 h 357"/>
                <a:gd name="T34" fmla="*/ 45 w 357"/>
                <a:gd name="T35" fmla="*/ 222 h 357"/>
                <a:gd name="T36" fmla="*/ 61 w 357"/>
                <a:gd name="T37" fmla="*/ 232 h 357"/>
                <a:gd name="T38" fmla="*/ 35 w 357"/>
                <a:gd name="T39" fmla="*/ 271 h 357"/>
                <a:gd name="T40" fmla="*/ 89 w 357"/>
                <a:gd name="T41" fmla="*/ 258 h 357"/>
                <a:gd name="T42" fmla="*/ 84 w 357"/>
                <a:gd name="T43" fmla="*/ 283 h 357"/>
                <a:gd name="T44" fmla="*/ 103 w 357"/>
                <a:gd name="T45" fmla="*/ 284 h 357"/>
                <a:gd name="T46" fmla="*/ 101 w 357"/>
                <a:gd name="T47" fmla="*/ 330 h 357"/>
                <a:gd name="T48" fmla="*/ 141 w 357"/>
                <a:gd name="T49" fmla="*/ 292 h 357"/>
                <a:gd name="T50" fmla="*/ 149 w 357"/>
                <a:gd name="T51" fmla="*/ 316 h 357"/>
                <a:gd name="T52" fmla="*/ 166 w 357"/>
                <a:gd name="T53" fmla="*/ 308 h 357"/>
                <a:gd name="T54" fmla="*/ 187 w 357"/>
                <a:gd name="T55" fmla="*/ 349 h 357"/>
                <a:gd name="T56" fmla="*/ 202 w 357"/>
                <a:gd name="T57" fmla="*/ 295 h 357"/>
                <a:gd name="T58" fmla="*/ 222 w 357"/>
                <a:gd name="T59" fmla="*/ 312 h 357"/>
                <a:gd name="T60" fmla="*/ 232 w 357"/>
                <a:gd name="T61" fmla="*/ 296 h 357"/>
                <a:gd name="T62" fmla="*/ 271 w 357"/>
                <a:gd name="T63" fmla="*/ 322 h 357"/>
                <a:gd name="T64" fmla="*/ 258 w 357"/>
                <a:gd name="T65" fmla="*/ 268 h 357"/>
                <a:gd name="T66" fmla="*/ 283 w 357"/>
                <a:gd name="T67" fmla="*/ 273 h 357"/>
                <a:gd name="T68" fmla="*/ 284 w 357"/>
                <a:gd name="T69" fmla="*/ 254 h 357"/>
                <a:gd name="T70" fmla="*/ 330 w 357"/>
                <a:gd name="T71" fmla="*/ 257 h 357"/>
                <a:gd name="T72" fmla="*/ 292 w 357"/>
                <a:gd name="T73" fmla="*/ 216 h 357"/>
                <a:gd name="T74" fmla="*/ 316 w 357"/>
                <a:gd name="T75" fmla="*/ 208 h 357"/>
                <a:gd name="T76" fmla="*/ 308 w 357"/>
                <a:gd name="T77" fmla="*/ 191 h 357"/>
                <a:gd name="T78" fmla="*/ 349 w 357"/>
                <a:gd name="T79" fmla="*/ 170 h 357"/>
                <a:gd name="T80" fmla="*/ 295 w 357"/>
                <a:gd name="T81" fmla="*/ 155 h 357"/>
                <a:gd name="T82" fmla="*/ 312 w 357"/>
                <a:gd name="T83" fmla="*/ 136 h 357"/>
                <a:gd name="T84" fmla="*/ 296 w 357"/>
                <a:gd name="T85" fmla="*/ 125 h 357"/>
                <a:gd name="T86" fmla="*/ 322 w 357"/>
                <a:gd name="T87" fmla="*/ 86 h 357"/>
                <a:gd name="T88" fmla="*/ 268 w 357"/>
                <a:gd name="T89" fmla="*/ 99 h 357"/>
                <a:gd name="T90" fmla="*/ 273 w 357"/>
                <a:gd name="T91" fmla="*/ 75 h 357"/>
                <a:gd name="T92" fmla="*/ 254 w 357"/>
                <a:gd name="T93" fmla="*/ 73 h 357"/>
                <a:gd name="T94" fmla="*/ 257 w 357"/>
                <a:gd name="T95" fmla="*/ 27 h 357"/>
                <a:gd name="T96" fmla="*/ 127 w 357"/>
                <a:gd name="T97" fmla="*/ 219 h 357"/>
                <a:gd name="T98" fmla="*/ 232 w 357"/>
                <a:gd name="T99" fmla="*/ 220 h 357"/>
                <a:gd name="T100" fmla="*/ 129 w 357"/>
                <a:gd name="T101" fmla="*/ 134 h 357"/>
                <a:gd name="T102" fmla="*/ 144 w 357"/>
                <a:gd name="T103" fmla="*/ 133 h 357"/>
                <a:gd name="T104" fmla="*/ 229 w 357"/>
                <a:gd name="T105" fmla="*/ 133 h 357"/>
                <a:gd name="T106" fmla="*/ 155 w 357"/>
                <a:gd name="T107" fmla="*/ 151 h 357"/>
                <a:gd name="T108" fmla="*/ 257 w 357"/>
                <a:gd name="T109" fmla="*/ 162 h 357"/>
                <a:gd name="T110" fmla="*/ 160 w 357"/>
                <a:gd name="T111" fmla="*/ 19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7" h="357">
                  <a:moveTo>
                    <a:pt x="257" y="36"/>
                  </a:moveTo>
                  <a:cubicBezTo>
                    <a:pt x="250" y="45"/>
                    <a:pt x="241" y="54"/>
                    <a:pt x="232" y="61"/>
                  </a:cubicBezTo>
                  <a:cubicBezTo>
                    <a:pt x="228" y="64"/>
                    <a:pt x="222" y="67"/>
                    <a:pt x="217" y="70"/>
                  </a:cubicBezTo>
                  <a:cubicBezTo>
                    <a:pt x="217" y="68"/>
                    <a:pt x="217" y="67"/>
                    <a:pt x="216" y="65"/>
                  </a:cubicBezTo>
                  <a:cubicBezTo>
                    <a:pt x="215" y="61"/>
                    <a:pt x="215" y="55"/>
                    <a:pt x="215" y="50"/>
                  </a:cubicBezTo>
                  <a:cubicBezTo>
                    <a:pt x="218" y="50"/>
                    <a:pt x="221" y="48"/>
                    <a:pt x="222" y="45"/>
                  </a:cubicBezTo>
                  <a:cubicBezTo>
                    <a:pt x="223" y="41"/>
                    <a:pt x="220" y="37"/>
                    <a:pt x="217" y="36"/>
                  </a:cubicBezTo>
                  <a:cubicBezTo>
                    <a:pt x="213" y="36"/>
                    <a:pt x="209" y="38"/>
                    <a:pt x="208" y="41"/>
                  </a:cubicBezTo>
                  <a:cubicBezTo>
                    <a:pt x="207" y="44"/>
                    <a:pt x="209" y="47"/>
                    <a:pt x="211" y="49"/>
                  </a:cubicBezTo>
                  <a:cubicBezTo>
                    <a:pt x="209" y="54"/>
                    <a:pt x="206" y="58"/>
                    <a:pt x="202" y="62"/>
                  </a:cubicBezTo>
                  <a:cubicBezTo>
                    <a:pt x="202" y="63"/>
                    <a:pt x="201" y="64"/>
                    <a:pt x="199" y="65"/>
                  </a:cubicBezTo>
                  <a:cubicBezTo>
                    <a:pt x="196" y="60"/>
                    <a:pt x="193" y="55"/>
                    <a:pt x="191" y="50"/>
                  </a:cubicBezTo>
                  <a:cubicBezTo>
                    <a:pt x="186" y="39"/>
                    <a:pt x="183" y="28"/>
                    <a:pt x="182" y="16"/>
                  </a:cubicBezTo>
                  <a:cubicBezTo>
                    <a:pt x="185" y="14"/>
                    <a:pt x="187" y="12"/>
                    <a:pt x="187" y="8"/>
                  </a:cubicBezTo>
                  <a:cubicBezTo>
                    <a:pt x="187" y="4"/>
                    <a:pt x="183" y="0"/>
                    <a:pt x="179" y="0"/>
                  </a:cubicBezTo>
                  <a:cubicBezTo>
                    <a:pt x="174" y="0"/>
                    <a:pt x="170" y="4"/>
                    <a:pt x="170" y="8"/>
                  </a:cubicBezTo>
                  <a:cubicBezTo>
                    <a:pt x="170" y="12"/>
                    <a:pt x="172" y="14"/>
                    <a:pt x="175" y="16"/>
                  </a:cubicBezTo>
                  <a:cubicBezTo>
                    <a:pt x="174" y="28"/>
                    <a:pt x="171" y="39"/>
                    <a:pt x="166" y="50"/>
                  </a:cubicBezTo>
                  <a:cubicBezTo>
                    <a:pt x="164" y="55"/>
                    <a:pt x="161" y="60"/>
                    <a:pt x="158" y="65"/>
                  </a:cubicBezTo>
                  <a:cubicBezTo>
                    <a:pt x="157" y="64"/>
                    <a:pt x="156" y="63"/>
                    <a:pt x="155" y="62"/>
                  </a:cubicBezTo>
                  <a:cubicBezTo>
                    <a:pt x="151" y="58"/>
                    <a:pt x="149" y="54"/>
                    <a:pt x="146" y="49"/>
                  </a:cubicBezTo>
                  <a:cubicBezTo>
                    <a:pt x="149" y="47"/>
                    <a:pt x="150" y="44"/>
                    <a:pt x="149" y="41"/>
                  </a:cubicBezTo>
                  <a:cubicBezTo>
                    <a:pt x="148" y="38"/>
                    <a:pt x="144" y="36"/>
                    <a:pt x="141" y="36"/>
                  </a:cubicBezTo>
                  <a:cubicBezTo>
                    <a:pt x="137" y="37"/>
                    <a:pt x="135" y="41"/>
                    <a:pt x="136" y="45"/>
                  </a:cubicBezTo>
                  <a:cubicBezTo>
                    <a:pt x="136" y="48"/>
                    <a:pt x="139" y="50"/>
                    <a:pt x="142" y="50"/>
                  </a:cubicBezTo>
                  <a:cubicBezTo>
                    <a:pt x="142" y="55"/>
                    <a:pt x="142" y="61"/>
                    <a:pt x="141" y="65"/>
                  </a:cubicBezTo>
                  <a:cubicBezTo>
                    <a:pt x="141" y="67"/>
                    <a:pt x="140" y="68"/>
                    <a:pt x="140" y="70"/>
                  </a:cubicBezTo>
                  <a:cubicBezTo>
                    <a:pt x="135" y="67"/>
                    <a:pt x="130" y="64"/>
                    <a:pt x="125" y="61"/>
                  </a:cubicBezTo>
                  <a:cubicBezTo>
                    <a:pt x="116" y="54"/>
                    <a:pt x="107" y="45"/>
                    <a:pt x="100" y="36"/>
                  </a:cubicBezTo>
                  <a:cubicBezTo>
                    <a:pt x="102" y="33"/>
                    <a:pt x="102" y="30"/>
                    <a:pt x="101" y="27"/>
                  </a:cubicBezTo>
                  <a:cubicBezTo>
                    <a:pt x="98" y="23"/>
                    <a:pt x="93" y="22"/>
                    <a:pt x="89" y="24"/>
                  </a:cubicBezTo>
                  <a:cubicBezTo>
                    <a:pt x="85" y="26"/>
                    <a:pt x="84" y="31"/>
                    <a:pt x="86" y="35"/>
                  </a:cubicBezTo>
                  <a:cubicBezTo>
                    <a:pt x="88" y="38"/>
                    <a:pt x="91" y="40"/>
                    <a:pt x="94" y="39"/>
                  </a:cubicBezTo>
                  <a:cubicBezTo>
                    <a:pt x="99" y="50"/>
                    <a:pt x="102" y="62"/>
                    <a:pt x="103" y="73"/>
                  </a:cubicBezTo>
                  <a:cubicBezTo>
                    <a:pt x="104" y="79"/>
                    <a:pt x="104" y="85"/>
                    <a:pt x="104" y="91"/>
                  </a:cubicBezTo>
                  <a:cubicBezTo>
                    <a:pt x="102" y="90"/>
                    <a:pt x="101" y="90"/>
                    <a:pt x="99" y="89"/>
                  </a:cubicBezTo>
                  <a:cubicBezTo>
                    <a:pt x="95" y="88"/>
                    <a:pt x="90" y="85"/>
                    <a:pt x="86" y="82"/>
                  </a:cubicBezTo>
                  <a:cubicBezTo>
                    <a:pt x="87" y="80"/>
                    <a:pt x="86" y="77"/>
                    <a:pt x="84" y="75"/>
                  </a:cubicBezTo>
                  <a:cubicBezTo>
                    <a:pt x="82" y="72"/>
                    <a:pt x="77" y="72"/>
                    <a:pt x="75" y="75"/>
                  </a:cubicBezTo>
                  <a:cubicBezTo>
                    <a:pt x="72" y="77"/>
                    <a:pt x="72" y="82"/>
                    <a:pt x="75" y="84"/>
                  </a:cubicBezTo>
                  <a:cubicBezTo>
                    <a:pt x="77" y="86"/>
                    <a:pt x="80" y="87"/>
                    <a:pt x="82" y="86"/>
                  </a:cubicBezTo>
                  <a:cubicBezTo>
                    <a:pt x="85" y="90"/>
                    <a:pt x="88" y="95"/>
                    <a:pt x="89" y="99"/>
                  </a:cubicBezTo>
                  <a:cubicBezTo>
                    <a:pt x="90" y="101"/>
                    <a:pt x="90" y="102"/>
                    <a:pt x="91" y="104"/>
                  </a:cubicBezTo>
                  <a:cubicBezTo>
                    <a:pt x="85" y="104"/>
                    <a:pt x="79" y="104"/>
                    <a:pt x="73" y="103"/>
                  </a:cubicBezTo>
                  <a:cubicBezTo>
                    <a:pt x="62" y="102"/>
                    <a:pt x="50" y="99"/>
                    <a:pt x="39" y="94"/>
                  </a:cubicBezTo>
                  <a:cubicBezTo>
                    <a:pt x="40" y="91"/>
                    <a:pt x="38" y="88"/>
                    <a:pt x="35" y="86"/>
                  </a:cubicBezTo>
                  <a:cubicBezTo>
                    <a:pt x="31" y="84"/>
                    <a:pt x="26" y="85"/>
                    <a:pt x="24" y="89"/>
                  </a:cubicBezTo>
                  <a:cubicBezTo>
                    <a:pt x="22" y="93"/>
                    <a:pt x="23" y="98"/>
                    <a:pt x="27" y="101"/>
                  </a:cubicBezTo>
                  <a:cubicBezTo>
                    <a:pt x="30" y="102"/>
                    <a:pt x="33" y="102"/>
                    <a:pt x="36" y="100"/>
                  </a:cubicBezTo>
                  <a:cubicBezTo>
                    <a:pt x="45" y="107"/>
                    <a:pt x="54" y="116"/>
                    <a:pt x="61" y="125"/>
                  </a:cubicBezTo>
                  <a:cubicBezTo>
                    <a:pt x="64" y="130"/>
                    <a:pt x="67" y="135"/>
                    <a:pt x="70" y="140"/>
                  </a:cubicBezTo>
                  <a:cubicBezTo>
                    <a:pt x="68" y="140"/>
                    <a:pt x="67" y="141"/>
                    <a:pt x="65" y="141"/>
                  </a:cubicBezTo>
                  <a:cubicBezTo>
                    <a:pt x="61" y="142"/>
                    <a:pt x="55" y="142"/>
                    <a:pt x="50" y="142"/>
                  </a:cubicBezTo>
                  <a:cubicBezTo>
                    <a:pt x="50" y="139"/>
                    <a:pt x="48" y="136"/>
                    <a:pt x="45" y="136"/>
                  </a:cubicBezTo>
                  <a:cubicBezTo>
                    <a:pt x="41" y="135"/>
                    <a:pt x="37" y="137"/>
                    <a:pt x="36" y="141"/>
                  </a:cubicBezTo>
                  <a:cubicBezTo>
                    <a:pt x="35" y="144"/>
                    <a:pt x="38" y="148"/>
                    <a:pt x="41" y="149"/>
                  </a:cubicBezTo>
                  <a:cubicBezTo>
                    <a:pt x="44" y="150"/>
                    <a:pt x="47" y="149"/>
                    <a:pt x="49" y="146"/>
                  </a:cubicBezTo>
                  <a:cubicBezTo>
                    <a:pt x="54" y="149"/>
                    <a:pt x="58" y="151"/>
                    <a:pt x="62" y="155"/>
                  </a:cubicBezTo>
                  <a:cubicBezTo>
                    <a:pt x="63" y="156"/>
                    <a:pt x="64" y="157"/>
                    <a:pt x="65" y="158"/>
                  </a:cubicBezTo>
                  <a:cubicBezTo>
                    <a:pt x="60" y="161"/>
                    <a:pt x="55" y="164"/>
                    <a:pt x="50" y="166"/>
                  </a:cubicBezTo>
                  <a:cubicBezTo>
                    <a:pt x="39" y="171"/>
                    <a:pt x="28" y="174"/>
                    <a:pt x="16" y="175"/>
                  </a:cubicBezTo>
                  <a:cubicBezTo>
                    <a:pt x="14" y="172"/>
                    <a:pt x="12" y="170"/>
                    <a:pt x="8" y="170"/>
                  </a:cubicBezTo>
                  <a:cubicBezTo>
                    <a:pt x="4" y="170"/>
                    <a:pt x="0" y="174"/>
                    <a:pt x="0" y="179"/>
                  </a:cubicBezTo>
                  <a:cubicBezTo>
                    <a:pt x="0" y="183"/>
                    <a:pt x="4" y="187"/>
                    <a:pt x="8" y="187"/>
                  </a:cubicBezTo>
                  <a:cubicBezTo>
                    <a:pt x="12" y="187"/>
                    <a:pt x="14" y="185"/>
                    <a:pt x="16" y="182"/>
                  </a:cubicBezTo>
                  <a:cubicBezTo>
                    <a:pt x="28" y="183"/>
                    <a:pt x="39" y="186"/>
                    <a:pt x="50" y="191"/>
                  </a:cubicBezTo>
                  <a:cubicBezTo>
                    <a:pt x="55" y="193"/>
                    <a:pt x="60" y="196"/>
                    <a:pt x="65" y="199"/>
                  </a:cubicBezTo>
                  <a:cubicBezTo>
                    <a:pt x="64" y="201"/>
                    <a:pt x="63" y="202"/>
                    <a:pt x="62" y="202"/>
                  </a:cubicBezTo>
                  <a:cubicBezTo>
                    <a:pt x="58" y="206"/>
                    <a:pt x="54" y="209"/>
                    <a:pt x="49" y="211"/>
                  </a:cubicBezTo>
                  <a:cubicBezTo>
                    <a:pt x="47" y="209"/>
                    <a:pt x="44" y="207"/>
                    <a:pt x="41" y="208"/>
                  </a:cubicBezTo>
                  <a:cubicBezTo>
                    <a:pt x="38" y="209"/>
                    <a:pt x="35" y="213"/>
                    <a:pt x="36" y="217"/>
                  </a:cubicBezTo>
                  <a:cubicBezTo>
                    <a:pt x="37" y="220"/>
                    <a:pt x="41" y="223"/>
                    <a:pt x="45" y="222"/>
                  </a:cubicBezTo>
                  <a:cubicBezTo>
                    <a:pt x="48" y="221"/>
                    <a:pt x="50" y="218"/>
                    <a:pt x="50" y="215"/>
                  </a:cubicBezTo>
                  <a:cubicBezTo>
                    <a:pt x="55" y="215"/>
                    <a:pt x="61" y="215"/>
                    <a:pt x="65" y="216"/>
                  </a:cubicBezTo>
                  <a:cubicBezTo>
                    <a:pt x="67" y="217"/>
                    <a:pt x="68" y="217"/>
                    <a:pt x="70" y="217"/>
                  </a:cubicBezTo>
                  <a:cubicBezTo>
                    <a:pt x="67" y="222"/>
                    <a:pt x="64" y="228"/>
                    <a:pt x="61" y="232"/>
                  </a:cubicBezTo>
                  <a:cubicBezTo>
                    <a:pt x="54" y="241"/>
                    <a:pt x="45" y="250"/>
                    <a:pt x="36" y="257"/>
                  </a:cubicBezTo>
                  <a:cubicBezTo>
                    <a:pt x="33" y="255"/>
                    <a:pt x="30" y="255"/>
                    <a:pt x="27" y="257"/>
                  </a:cubicBezTo>
                  <a:cubicBezTo>
                    <a:pt x="23" y="259"/>
                    <a:pt x="22" y="264"/>
                    <a:pt x="24" y="268"/>
                  </a:cubicBezTo>
                  <a:cubicBezTo>
                    <a:pt x="26" y="272"/>
                    <a:pt x="31" y="273"/>
                    <a:pt x="35" y="271"/>
                  </a:cubicBezTo>
                  <a:cubicBezTo>
                    <a:pt x="38" y="269"/>
                    <a:pt x="40" y="266"/>
                    <a:pt x="39" y="263"/>
                  </a:cubicBezTo>
                  <a:cubicBezTo>
                    <a:pt x="50" y="258"/>
                    <a:pt x="62" y="255"/>
                    <a:pt x="73" y="254"/>
                  </a:cubicBezTo>
                  <a:cubicBezTo>
                    <a:pt x="79" y="253"/>
                    <a:pt x="85" y="253"/>
                    <a:pt x="91" y="254"/>
                  </a:cubicBezTo>
                  <a:cubicBezTo>
                    <a:pt x="90" y="255"/>
                    <a:pt x="90" y="256"/>
                    <a:pt x="89" y="258"/>
                  </a:cubicBezTo>
                  <a:cubicBezTo>
                    <a:pt x="88" y="262"/>
                    <a:pt x="85" y="267"/>
                    <a:pt x="82" y="271"/>
                  </a:cubicBezTo>
                  <a:cubicBezTo>
                    <a:pt x="80" y="270"/>
                    <a:pt x="77" y="271"/>
                    <a:pt x="75" y="273"/>
                  </a:cubicBezTo>
                  <a:cubicBezTo>
                    <a:pt x="72" y="276"/>
                    <a:pt x="72" y="280"/>
                    <a:pt x="75" y="283"/>
                  </a:cubicBezTo>
                  <a:cubicBezTo>
                    <a:pt x="77" y="285"/>
                    <a:pt x="82" y="285"/>
                    <a:pt x="84" y="283"/>
                  </a:cubicBezTo>
                  <a:cubicBezTo>
                    <a:pt x="86" y="280"/>
                    <a:pt x="87" y="277"/>
                    <a:pt x="86" y="275"/>
                  </a:cubicBezTo>
                  <a:cubicBezTo>
                    <a:pt x="90" y="272"/>
                    <a:pt x="95" y="269"/>
                    <a:pt x="99" y="268"/>
                  </a:cubicBezTo>
                  <a:cubicBezTo>
                    <a:pt x="101" y="267"/>
                    <a:pt x="102" y="267"/>
                    <a:pt x="104" y="267"/>
                  </a:cubicBezTo>
                  <a:cubicBezTo>
                    <a:pt x="104" y="272"/>
                    <a:pt x="104" y="278"/>
                    <a:pt x="103" y="284"/>
                  </a:cubicBezTo>
                  <a:cubicBezTo>
                    <a:pt x="102" y="295"/>
                    <a:pt x="99" y="307"/>
                    <a:pt x="94" y="318"/>
                  </a:cubicBezTo>
                  <a:cubicBezTo>
                    <a:pt x="91" y="318"/>
                    <a:pt x="88" y="319"/>
                    <a:pt x="86" y="322"/>
                  </a:cubicBezTo>
                  <a:cubicBezTo>
                    <a:pt x="84" y="326"/>
                    <a:pt x="85" y="331"/>
                    <a:pt x="89" y="333"/>
                  </a:cubicBezTo>
                  <a:cubicBezTo>
                    <a:pt x="93" y="336"/>
                    <a:pt x="98" y="334"/>
                    <a:pt x="101" y="330"/>
                  </a:cubicBezTo>
                  <a:cubicBezTo>
                    <a:pt x="102" y="327"/>
                    <a:pt x="102" y="324"/>
                    <a:pt x="100" y="321"/>
                  </a:cubicBezTo>
                  <a:cubicBezTo>
                    <a:pt x="107" y="312"/>
                    <a:pt x="116" y="303"/>
                    <a:pt x="125" y="296"/>
                  </a:cubicBezTo>
                  <a:cubicBezTo>
                    <a:pt x="130" y="293"/>
                    <a:pt x="135" y="290"/>
                    <a:pt x="140" y="288"/>
                  </a:cubicBezTo>
                  <a:cubicBezTo>
                    <a:pt x="140" y="289"/>
                    <a:pt x="141" y="290"/>
                    <a:pt x="141" y="292"/>
                  </a:cubicBezTo>
                  <a:cubicBezTo>
                    <a:pt x="142" y="297"/>
                    <a:pt x="142" y="302"/>
                    <a:pt x="142" y="307"/>
                  </a:cubicBezTo>
                  <a:cubicBezTo>
                    <a:pt x="139" y="307"/>
                    <a:pt x="136" y="309"/>
                    <a:pt x="136" y="312"/>
                  </a:cubicBezTo>
                  <a:cubicBezTo>
                    <a:pt x="135" y="316"/>
                    <a:pt x="137" y="320"/>
                    <a:pt x="141" y="321"/>
                  </a:cubicBezTo>
                  <a:cubicBezTo>
                    <a:pt x="144" y="322"/>
                    <a:pt x="148" y="319"/>
                    <a:pt x="149" y="316"/>
                  </a:cubicBezTo>
                  <a:cubicBezTo>
                    <a:pt x="150" y="313"/>
                    <a:pt x="149" y="310"/>
                    <a:pt x="146" y="308"/>
                  </a:cubicBezTo>
                  <a:cubicBezTo>
                    <a:pt x="149" y="304"/>
                    <a:pt x="151" y="299"/>
                    <a:pt x="155" y="295"/>
                  </a:cubicBezTo>
                  <a:cubicBezTo>
                    <a:pt x="156" y="294"/>
                    <a:pt x="157" y="293"/>
                    <a:pt x="158" y="292"/>
                  </a:cubicBezTo>
                  <a:cubicBezTo>
                    <a:pt x="161" y="297"/>
                    <a:pt x="164" y="302"/>
                    <a:pt x="166" y="308"/>
                  </a:cubicBezTo>
                  <a:cubicBezTo>
                    <a:pt x="171" y="318"/>
                    <a:pt x="174" y="330"/>
                    <a:pt x="175" y="341"/>
                  </a:cubicBezTo>
                  <a:cubicBezTo>
                    <a:pt x="172" y="343"/>
                    <a:pt x="170" y="346"/>
                    <a:pt x="170" y="349"/>
                  </a:cubicBezTo>
                  <a:cubicBezTo>
                    <a:pt x="170" y="354"/>
                    <a:pt x="174" y="357"/>
                    <a:pt x="179" y="357"/>
                  </a:cubicBezTo>
                  <a:cubicBezTo>
                    <a:pt x="183" y="357"/>
                    <a:pt x="187" y="354"/>
                    <a:pt x="187" y="349"/>
                  </a:cubicBezTo>
                  <a:cubicBezTo>
                    <a:pt x="187" y="346"/>
                    <a:pt x="185" y="343"/>
                    <a:pt x="182" y="341"/>
                  </a:cubicBezTo>
                  <a:cubicBezTo>
                    <a:pt x="183" y="330"/>
                    <a:pt x="186" y="318"/>
                    <a:pt x="191" y="308"/>
                  </a:cubicBezTo>
                  <a:cubicBezTo>
                    <a:pt x="193" y="302"/>
                    <a:pt x="196" y="297"/>
                    <a:pt x="199" y="292"/>
                  </a:cubicBezTo>
                  <a:cubicBezTo>
                    <a:pt x="201" y="293"/>
                    <a:pt x="202" y="294"/>
                    <a:pt x="202" y="295"/>
                  </a:cubicBezTo>
                  <a:cubicBezTo>
                    <a:pt x="206" y="299"/>
                    <a:pt x="209" y="304"/>
                    <a:pt x="211" y="308"/>
                  </a:cubicBezTo>
                  <a:cubicBezTo>
                    <a:pt x="209" y="310"/>
                    <a:pt x="207" y="313"/>
                    <a:pt x="208" y="316"/>
                  </a:cubicBezTo>
                  <a:cubicBezTo>
                    <a:pt x="209" y="319"/>
                    <a:pt x="213" y="322"/>
                    <a:pt x="217" y="321"/>
                  </a:cubicBezTo>
                  <a:cubicBezTo>
                    <a:pt x="220" y="320"/>
                    <a:pt x="223" y="316"/>
                    <a:pt x="222" y="312"/>
                  </a:cubicBezTo>
                  <a:cubicBezTo>
                    <a:pt x="221" y="309"/>
                    <a:pt x="218" y="307"/>
                    <a:pt x="215" y="307"/>
                  </a:cubicBezTo>
                  <a:cubicBezTo>
                    <a:pt x="215" y="302"/>
                    <a:pt x="215" y="297"/>
                    <a:pt x="216" y="292"/>
                  </a:cubicBezTo>
                  <a:cubicBezTo>
                    <a:pt x="217" y="290"/>
                    <a:pt x="217" y="289"/>
                    <a:pt x="217" y="288"/>
                  </a:cubicBezTo>
                  <a:cubicBezTo>
                    <a:pt x="222" y="290"/>
                    <a:pt x="228" y="293"/>
                    <a:pt x="232" y="296"/>
                  </a:cubicBezTo>
                  <a:cubicBezTo>
                    <a:pt x="241" y="303"/>
                    <a:pt x="250" y="312"/>
                    <a:pt x="257" y="321"/>
                  </a:cubicBezTo>
                  <a:cubicBezTo>
                    <a:pt x="255" y="324"/>
                    <a:pt x="255" y="327"/>
                    <a:pt x="257" y="330"/>
                  </a:cubicBezTo>
                  <a:cubicBezTo>
                    <a:pt x="259" y="334"/>
                    <a:pt x="264" y="336"/>
                    <a:pt x="268" y="333"/>
                  </a:cubicBezTo>
                  <a:cubicBezTo>
                    <a:pt x="272" y="331"/>
                    <a:pt x="273" y="326"/>
                    <a:pt x="271" y="322"/>
                  </a:cubicBezTo>
                  <a:cubicBezTo>
                    <a:pt x="269" y="319"/>
                    <a:pt x="266" y="318"/>
                    <a:pt x="263" y="318"/>
                  </a:cubicBezTo>
                  <a:cubicBezTo>
                    <a:pt x="258" y="307"/>
                    <a:pt x="255" y="295"/>
                    <a:pt x="254" y="284"/>
                  </a:cubicBezTo>
                  <a:cubicBezTo>
                    <a:pt x="253" y="278"/>
                    <a:pt x="253" y="272"/>
                    <a:pt x="254" y="267"/>
                  </a:cubicBezTo>
                  <a:cubicBezTo>
                    <a:pt x="255" y="267"/>
                    <a:pt x="256" y="267"/>
                    <a:pt x="258" y="268"/>
                  </a:cubicBezTo>
                  <a:cubicBezTo>
                    <a:pt x="262" y="269"/>
                    <a:pt x="267" y="272"/>
                    <a:pt x="271" y="275"/>
                  </a:cubicBezTo>
                  <a:cubicBezTo>
                    <a:pt x="270" y="277"/>
                    <a:pt x="271" y="281"/>
                    <a:pt x="273" y="283"/>
                  </a:cubicBezTo>
                  <a:cubicBezTo>
                    <a:pt x="276" y="285"/>
                    <a:pt x="280" y="285"/>
                    <a:pt x="283" y="283"/>
                  </a:cubicBezTo>
                  <a:cubicBezTo>
                    <a:pt x="285" y="280"/>
                    <a:pt x="285" y="276"/>
                    <a:pt x="283" y="273"/>
                  </a:cubicBezTo>
                  <a:cubicBezTo>
                    <a:pt x="280" y="271"/>
                    <a:pt x="277" y="270"/>
                    <a:pt x="275" y="271"/>
                  </a:cubicBezTo>
                  <a:cubicBezTo>
                    <a:pt x="272" y="267"/>
                    <a:pt x="269" y="262"/>
                    <a:pt x="268" y="258"/>
                  </a:cubicBezTo>
                  <a:cubicBezTo>
                    <a:pt x="267" y="256"/>
                    <a:pt x="267" y="255"/>
                    <a:pt x="267" y="254"/>
                  </a:cubicBezTo>
                  <a:cubicBezTo>
                    <a:pt x="272" y="253"/>
                    <a:pt x="278" y="253"/>
                    <a:pt x="284" y="254"/>
                  </a:cubicBezTo>
                  <a:cubicBezTo>
                    <a:pt x="295" y="255"/>
                    <a:pt x="307" y="258"/>
                    <a:pt x="318" y="263"/>
                  </a:cubicBezTo>
                  <a:cubicBezTo>
                    <a:pt x="318" y="266"/>
                    <a:pt x="319" y="269"/>
                    <a:pt x="322" y="271"/>
                  </a:cubicBezTo>
                  <a:cubicBezTo>
                    <a:pt x="326" y="273"/>
                    <a:pt x="331" y="272"/>
                    <a:pt x="333" y="268"/>
                  </a:cubicBezTo>
                  <a:cubicBezTo>
                    <a:pt x="336" y="264"/>
                    <a:pt x="334" y="259"/>
                    <a:pt x="330" y="257"/>
                  </a:cubicBezTo>
                  <a:cubicBezTo>
                    <a:pt x="327" y="255"/>
                    <a:pt x="324" y="255"/>
                    <a:pt x="321" y="257"/>
                  </a:cubicBezTo>
                  <a:cubicBezTo>
                    <a:pt x="312" y="250"/>
                    <a:pt x="303" y="242"/>
                    <a:pt x="296" y="232"/>
                  </a:cubicBezTo>
                  <a:cubicBezTo>
                    <a:pt x="293" y="228"/>
                    <a:pt x="290" y="223"/>
                    <a:pt x="288" y="217"/>
                  </a:cubicBezTo>
                  <a:cubicBezTo>
                    <a:pt x="289" y="217"/>
                    <a:pt x="290" y="217"/>
                    <a:pt x="292" y="216"/>
                  </a:cubicBezTo>
                  <a:cubicBezTo>
                    <a:pt x="297" y="215"/>
                    <a:pt x="302" y="215"/>
                    <a:pt x="307" y="215"/>
                  </a:cubicBezTo>
                  <a:cubicBezTo>
                    <a:pt x="307" y="218"/>
                    <a:pt x="309" y="221"/>
                    <a:pt x="312" y="222"/>
                  </a:cubicBezTo>
                  <a:cubicBezTo>
                    <a:pt x="316" y="223"/>
                    <a:pt x="320" y="220"/>
                    <a:pt x="321" y="217"/>
                  </a:cubicBezTo>
                  <a:cubicBezTo>
                    <a:pt x="322" y="213"/>
                    <a:pt x="319" y="209"/>
                    <a:pt x="316" y="208"/>
                  </a:cubicBezTo>
                  <a:cubicBezTo>
                    <a:pt x="313" y="207"/>
                    <a:pt x="310" y="209"/>
                    <a:pt x="308" y="211"/>
                  </a:cubicBezTo>
                  <a:cubicBezTo>
                    <a:pt x="304" y="209"/>
                    <a:pt x="299" y="206"/>
                    <a:pt x="295" y="202"/>
                  </a:cubicBezTo>
                  <a:cubicBezTo>
                    <a:pt x="294" y="202"/>
                    <a:pt x="293" y="201"/>
                    <a:pt x="292" y="199"/>
                  </a:cubicBezTo>
                  <a:cubicBezTo>
                    <a:pt x="297" y="196"/>
                    <a:pt x="302" y="193"/>
                    <a:pt x="308" y="191"/>
                  </a:cubicBezTo>
                  <a:cubicBezTo>
                    <a:pt x="318" y="186"/>
                    <a:pt x="330" y="183"/>
                    <a:pt x="341" y="182"/>
                  </a:cubicBezTo>
                  <a:cubicBezTo>
                    <a:pt x="343" y="185"/>
                    <a:pt x="346" y="187"/>
                    <a:pt x="349" y="187"/>
                  </a:cubicBezTo>
                  <a:cubicBezTo>
                    <a:pt x="354" y="187"/>
                    <a:pt x="357" y="183"/>
                    <a:pt x="357" y="179"/>
                  </a:cubicBezTo>
                  <a:cubicBezTo>
                    <a:pt x="357" y="174"/>
                    <a:pt x="354" y="170"/>
                    <a:pt x="349" y="170"/>
                  </a:cubicBezTo>
                  <a:cubicBezTo>
                    <a:pt x="346" y="170"/>
                    <a:pt x="343" y="172"/>
                    <a:pt x="341" y="175"/>
                  </a:cubicBezTo>
                  <a:cubicBezTo>
                    <a:pt x="330" y="174"/>
                    <a:pt x="318" y="171"/>
                    <a:pt x="308" y="166"/>
                  </a:cubicBezTo>
                  <a:cubicBezTo>
                    <a:pt x="302" y="164"/>
                    <a:pt x="297" y="161"/>
                    <a:pt x="292" y="158"/>
                  </a:cubicBezTo>
                  <a:cubicBezTo>
                    <a:pt x="293" y="157"/>
                    <a:pt x="294" y="156"/>
                    <a:pt x="295" y="155"/>
                  </a:cubicBezTo>
                  <a:cubicBezTo>
                    <a:pt x="299" y="151"/>
                    <a:pt x="304" y="149"/>
                    <a:pt x="308" y="146"/>
                  </a:cubicBezTo>
                  <a:cubicBezTo>
                    <a:pt x="310" y="149"/>
                    <a:pt x="313" y="150"/>
                    <a:pt x="316" y="149"/>
                  </a:cubicBezTo>
                  <a:cubicBezTo>
                    <a:pt x="319" y="148"/>
                    <a:pt x="322" y="144"/>
                    <a:pt x="321" y="141"/>
                  </a:cubicBezTo>
                  <a:cubicBezTo>
                    <a:pt x="320" y="137"/>
                    <a:pt x="316" y="135"/>
                    <a:pt x="312" y="136"/>
                  </a:cubicBezTo>
                  <a:cubicBezTo>
                    <a:pt x="309" y="136"/>
                    <a:pt x="307" y="139"/>
                    <a:pt x="307" y="142"/>
                  </a:cubicBezTo>
                  <a:cubicBezTo>
                    <a:pt x="302" y="142"/>
                    <a:pt x="297" y="142"/>
                    <a:pt x="292" y="141"/>
                  </a:cubicBezTo>
                  <a:cubicBezTo>
                    <a:pt x="290" y="141"/>
                    <a:pt x="289" y="140"/>
                    <a:pt x="288" y="140"/>
                  </a:cubicBezTo>
                  <a:cubicBezTo>
                    <a:pt x="290" y="135"/>
                    <a:pt x="293" y="130"/>
                    <a:pt x="296" y="125"/>
                  </a:cubicBezTo>
                  <a:cubicBezTo>
                    <a:pt x="303" y="116"/>
                    <a:pt x="312" y="107"/>
                    <a:pt x="321" y="100"/>
                  </a:cubicBezTo>
                  <a:cubicBezTo>
                    <a:pt x="324" y="102"/>
                    <a:pt x="327" y="102"/>
                    <a:pt x="330" y="101"/>
                  </a:cubicBezTo>
                  <a:cubicBezTo>
                    <a:pt x="334" y="98"/>
                    <a:pt x="336" y="93"/>
                    <a:pt x="333" y="89"/>
                  </a:cubicBezTo>
                  <a:cubicBezTo>
                    <a:pt x="331" y="85"/>
                    <a:pt x="326" y="84"/>
                    <a:pt x="322" y="86"/>
                  </a:cubicBezTo>
                  <a:cubicBezTo>
                    <a:pt x="319" y="88"/>
                    <a:pt x="318" y="91"/>
                    <a:pt x="318" y="94"/>
                  </a:cubicBezTo>
                  <a:cubicBezTo>
                    <a:pt x="307" y="99"/>
                    <a:pt x="295" y="102"/>
                    <a:pt x="284" y="103"/>
                  </a:cubicBezTo>
                  <a:cubicBezTo>
                    <a:pt x="278" y="104"/>
                    <a:pt x="272" y="104"/>
                    <a:pt x="267" y="104"/>
                  </a:cubicBezTo>
                  <a:cubicBezTo>
                    <a:pt x="267" y="102"/>
                    <a:pt x="267" y="101"/>
                    <a:pt x="268" y="99"/>
                  </a:cubicBezTo>
                  <a:cubicBezTo>
                    <a:pt x="269" y="95"/>
                    <a:pt x="272" y="90"/>
                    <a:pt x="275" y="86"/>
                  </a:cubicBezTo>
                  <a:cubicBezTo>
                    <a:pt x="277" y="87"/>
                    <a:pt x="280" y="86"/>
                    <a:pt x="283" y="84"/>
                  </a:cubicBezTo>
                  <a:cubicBezTo>
                    <a:pt x="285" y="82"/>
                    <a:pt x="285" y="77"/>
                    <a:pt x="283" y="75"/>
                  </a:cubicBezTo>
                  <a:cubicBezTo>
                    <a:pt x="280" y="72"/>
                    <a:pt x="276" y="72"/>
                    <a:pt x="273" y="75"/>
                  </a:cubicBezTo>
                  <a:cubicBezTo>
                    <a:pt x="271" y="77"/>
                    <a:pt x="270" y="80"/>
                    <a:pt x="271" y="82"/>
                  </a:cubicBezTo>
                  <a:cubicBezTo>
                    <a:pt x="267" y="85"/>
                    <a:pt x="262" y="88"/>
                    <a:pt x="258" y="89"/>
                  </a:cubicBezTo>
                  <a:cubicBezTo>
                    <a:pt x="256" y="90"/>
                    <a:pt x="255" y="90"/>
                    <a:pt x="254" y="91"/>
                  </a:cubicBezTo>
                  <a:cubicBezTo>
                    <a:pt x="253" y="85"/>
                    <a:pt x="253" y="79"/>
                    <a:pt x="254" y="73"/>
                  </a:cubicBezTo>
                  <a:cubicBezTo>
                    <a:pt x="255" y="62"/>
                    <a:pt x="258" y="50"/>
                    <a:pt x="263" y="39"/>
                  </a:cubicBezTo>
                  <a:cubicBezTo>
                    <a:pt x="266" y="40"/>
                    <a:pt x="269" y="38"/>
                    <a:pt x="271" y="35"/>
                  </a:cubicBezTo>
                  <a:cubicBezTo>
                    <a:pt x="273" y="31"/>
                    <a:pt x="272" y="26"/>
                    <a:pt x="268" y="24"/>
                  </a:cubicBezTo>
                  <a:cubicBezTo>
                    <a:pt x="264" y="22"/>
                    <a:pt x="259" y="23"/>
                    <a:pt x="257" y="27"/>
                  </a:cubicBezTo>
                  <a:cubicBezTo>
                    <a:pt x="255" y="30"/>
                    <a:pt x="255" y="33"/>
                    <a:pt x="257" y="36"/>
                  </a:cubicBezTo>
                  <a:close/>
                  <a:moveTo>
                    <a:pt x="126" y="220"/>
                  </a:moveTo>
                  <a:cubicBezTo>
                    <a:pt x="125" y="220"/>
                    <a:pt x="125" y="220"/>
                    <a:pt x="126" y="219"/>
                  </a:cubicBezTo>
                  <a:cubicBezTo>
                    <a:pt x="126" y="219"/>
                    <a:pt x="126" y="219"/>
                    <a:pt x="127" y="219"/>
                  </a:cubicBezTo>
                  <a:cubicBezTo>
                    <a:pt x="142" y="224"/>
                    <a:pt x="160" y="227"/>
                    <a:pt x="179" y="227"/>
                  </a:cubicBezTo>
                  <a:cubicBezTo>
                    <a:pt x="197" y="227"/>
                    <a:pt x="215" y="224"/>
                    <a:pt x="230" y="219"/>
                  </a:cubicBezTo>
                  <a:cubicBezTo>
                    <a:pt x="231" y="219"/>
                    <a:pt x="231" y="219"/>
                    <a:pt x="231" y="219"/>
                  </a:cubicBezTo>
                  <a:cubicBezTo>
                    <a:pt x="232" y="220"/>
                    <a:pt x="232" y="220"/>
                    <a:pt x="232" y="220"/>
                  </a:cubicBezTo>
                  <a:cubicBezTo>
                    <a:pt x="222" y="239"/>
                    <a:pt x="202" y="252"/>
                    <a:pt x="179" y="252"/>
                  </a:cubicBezTo>
                  <a:cubicBezTo>
                    <a:pt x="156" y="252"/>
                    <a:pt x="136" y="239"/>
                    <a:pt x="126" y="220"/>
                  </a:cubicBezTo>
                  <a:close/>
                  <a:moveTo>
                    <a:pt x="144" y="133"/>
                  </a:moveTo>
                  <a:cubicBezTo>
                    <a:pt x="139" y="133"/>
                    <a:pt x="134" y="133"/>
                    <a:pt x="129" y="134"/>
                  </a:cubicBezTo>
                  <a:cubicBezTo>
                    <a:pt x="129" y="134"/>
                    <a:pt x="128" y="134"/>
                    <a:pt x="128" y="133"/>
                  </a:cubicBezTo>
                  <a:cubicBezTo>
                    <a:pt x="128" y="133"/>
                    <a:pt x="128" y="132"/>
                    <a:pt x="128" y="132"/>
                  </a:cubicBezTo>
                  <a:cubicBezTo>
                    <a:pt x="133" y="129"/>
                    <a:pt x="139" y="126"/>
                    <a:pt x="145" y="126"/>
                  </a:cubicBezTo>
                  <a:cubicBezTo>
                    <a:pt x="157" y="126"/>
                    <a:pt x="157" y="131"/>
                    <a:pt x="144" y="133"/>
                  </a:cubicBezTo>
                  <a:close/>
                  <a:moveTo>
                    <a:pt x="213" y="133"/>
                  </a:moveTo>
                  <a:cubicBezTo>
                    <a:pt x="200" y="131"/>
                    <a:pt x="200" y="126"/>
                    <a:pt x="212" y="126"/>
                  </a:cubicBezTo>
                  <a:cubicBezTo>
                    <a:pt x="218" y="126"/>
                    <a:pt x="225" y="129"/>
                    <a:pt x="229" y="132"/>
                  </a:cubicBezTo>
                  <a:cubicBezTo>
                    <a:pt x="229" y="132"/>
                    <a:pt x="229" y="133"/>
                    <a:pt x="229" y="133"/>
                  </a:cubicBezTo>
                  <a:cubicBezTo>
                    <a:pt x="229" y="134"/>
                    <a:pt x="228" y="134"/>
                    <a:pt x="228" y="134"/>
                  </a:cubicBezTo>
                  <a:cubicBezTo>
                    <a:pt x="223" y="133"/>
                    <a:pt x="218" y="133"/>
                    <a:pt x="213" y="133"/>
                  </a:cubicBezTo>
                  <a:close/>
                  <a:moveTo>
                    <a:pt x="135" y="149"/>
                  </a:moveTo>
                  <a:cubicBezTo>
                    <a:pt x="139" y="149"/>
                    <a:pt x="148" y="150"/>
                    <a:pt x="155" y="151"/>
                  </a:cubicBezTo>
                  <a:cubicBezTo>
                    <a:pt x="178" y="154"/>
                    <a:pt x="179" y="154"/>
                    <a:pt x="202" y="151"/>
                  </a:cubicBezTo>
                  <a:cubicBezTo>
                    <a:pt x="209" y="150"/>
                    <a:pt x="218" y="149"/>
                    <a:pt x="223" y="149"/>
                  </a:cubicBezTo>
                  <a:cubicBezTo>
                    <a:pt x="232" y="149"/>
                    <a:pt x="241" y="150"/>
                    <a:pt x="249" y="152"/>
                  </a:cubicBezTo>
                  <a:cubicBezTo>
                    <a:pt x="257" y="154"/>
                    <a:pt x="258" y="155"/>
                    <a:pt x="257" y="162"/>
                  </a:cubicBezTo>
                  <a:cubicBezTo>
                    <a:pt x="253" y="202"/>
                    <a:pt x="213" y="208"/>
                    <a:pt x="197" y="191"/>
                  </a:cubicBezTo>
                  <a:cubicBezTo>
                    <a:pt x="194" y="188"/>
                    <a:pt x="192" y="184"/>
                    <a:pt x="190" y="179"/>
                  </a:cubicBezTo>
                  <a:cubicBezTo>
                    <a:pt x="184" y="162"/>
                    <a:pt x="173" y="162"/>
                    <a:pt x="167" y="179"/>
                  </a:cubicBezTo>
                  <a:cubicBezTo>
                    <a:pt x="165" y="184"/>
                    <a:pt x="163" y="188"/>
                    <a:pt x="160" y="191"/>
                  </a:cubicBezTo>
                  <a:cubicBezTo>
                    <a:pt x="145" y="208"/>
                    <a:pt x="104" y="202"/>
                    <a:pt x="100" y="162"/>
                  </a:cubicBezTo>
                  <a:cubicBezTo>
                    <a:pt x="99" y="155"/>
                    <a:pt x="100" y="154"/>
                    <a:pt x="108" y="152"/>
                  </a:cubicBezTo>
                  <a:cubicBezTo>
                    <a:pt x="117" y="150"/>
                    <a:pt x="125" y="149"/>
                    <a:pt x="135" y="149"/>
                  </a:cubicBezTo>
                  <a:close/>
                </a:path>
              </a:pathLst>
            </a:custGeom>
            <a:noFill/>
            <a:ln>
              <a:solidFill>
                <a:schemeClr val="tx1"/>
              </a:solidFill>
            </a:ln>
          </p:spPr>
          <p:txBody>
            <a:bodyPr vert="horz" wrap="square" lIns="91440" tIns="45720" rIns="91440" bIns="45720" numCol="1" anchor="t" anchorCtr="0" compatLnSpc="1"/>
            <a:lstStyle/>
            <a:p>
              <a:endParaRPr lang="zh-CN" altLang="en-US">
                <a:cs typeface="+mn-ea"/>
                <a:sym typeface="+mn-lt"/>
              </a:endParaRPr>
            </a:p>
          </p:txBody>
        </p:sp>
        <p:sp>
          <p:nvSpPr>
            <p:cNvPr id="10" name="Freeform 5"/>
            <p:cNvSpPr>
              <a:spLocks noEditPoints="1"/>
            </p:cNvSpPr>
            <p:nvPr/>
          </p:nvSpPr>
          <p:spPr bwMode="auto">
            <a:xfrm>
              <a:off x="9874608" y="5279954"/>
              <a:ext cx="803746" cy="803746"/>
            </a:xfrm>
            <a:custGeom>
              <a:avLst/>
              <a:gdLst>
                <a:gd name="T0" fmla="*/ 216 w 357"/>
                <a:gd name="T1" fmla="*/ 65 h 357"/>
                <a:gd name="T2" fmla="*/ 208 w 357"/>
                <a:gd name="T3" fmla="*/ 41 h 357"/>
                <a:gd name="T4" fmla="*/ 191 w 357"/>
                <a:gd name="T5" fmla="*/ 50 h 357"/>
                <a:gd name="T6" fmla="*/ 170 w 357"/>
                <a:gd name="T7" fmla="*/ 8 h 357"/>
                <a:gd name="T8" fmla="*/ 155 w 357"/>
                <a:gd name="T9" fmla="*/ 62 h 357"/>
                <a:gd name="T10" fmla="*/ 136 w 357"/>
                <a:gd name="T11" fmla="*/ 45 h 357"/>
                <a:gd name="T12" fmla="*/ 125 w 357"/>
                <a:gd name="T13" fmla="*/ 61 h 357"/>
                <a:gd name="T14" fmla="*/ 86 w 357"/>
                <a:gd name="T15" fmla="*/ 35 h 357"/>
                <a:gd name="T16" fmla="*/ 99 w 357"/>
                <a:gd name="T17" fmla="*/ 89 h 357"/>
                <a:gd name="T18" fmla="*/ 75 w 357"/>
                <a:gd name="T19" fmla="*/ 84 h 357"/>
                <a:gd name="T20" fmla="*/ 73 w 357"/>
                <a:gd name="T21" fmla="*/ 103 h 357"/>
                <a:gd name="T22" fmla="*/ 27 w 357"/>
                <a:gd name="T23" fmla="*/ 101 h 357"/>
                <a:gd name="T24" fmla="*/ 65 w 357"/>
                <a:gd name="T25" fmla="*/ 141 h 357"/>
                <a:gd name="T26" fmla="*/ 41 w 357"/>
                <a:gd name="T27" fmla="*/ 149 h 357"/>
                <a:gd name="T28" fmla="*/ 50 w 357"/>
                <a:gd name="T29" fmla="*/ 166 h 357"/>
                <a:gd name="T30" fmla="*/ 8 w 357"/>
                <a:gd name="T31" fmla="*/ 187 h 357"/>
                <a:gd name="T32" fmla="*/ 62 w 357"/>
                <a:gd name="T33" fmla="*/ 202 h 357"/>
                <a:gd name="T34" fmla="*/ 45 w 357"/>
                <a:gd name="T35" fmla="*/ 222 h 357"/>
                <a:gd name="T36" fmla="*/ 61 w 357"/>
                <a:gd name="T37" fmla="*/ 232 h 357"/>
                <a:gd name="T38" fmla="*/ 35 w 357"/>
                <a:gd name="T39" fmla="*/ 271 h 357"/>
                <a:gd name="T40" fmla="*/ 89 w 357"/>
                <a:gd name="T41" fmla="*/ 258 h 357"/>
                <a:gd name="T42" fmla="*/ 84 w 357"/>
                <a:gd name="T43" fmla="*/ 283 h 357"/>
                <a:gd name="T44" fmla="*/ 103 w 357"/>
                <a:gd name="T45" fmla="*/ 284 h 357"/>
                <a:gd name="T46" fmla="*/ 101 w 357"/>
                <a:gd name="T47" fmla="*/ 330 h 357"/>
                <a:gd name="T48" fmla="*/ 141 w 357"/>
                <a:gd name="T49" fmla="*/ 292 h 357"/>
                <a:gd name="T50" fmla="*/ 149 w 357"/>
                <a:gd name="T51" fmla="*/ 316 h 357"/>
                <a:gd name="T52" fmla="*/ 166 w 357"/>
                <a:gd name="T53" fmla="*/ 308 h 357"/>
                <a:gd name="T54" fmla="*/ 187 w 357"/>
                <a:gd name="T55" fmla="*/ 349 h 357"/>
                <a:gd name="T56" fmla="*/ 202 w 357"/>
                <a:gd name="T57" fmla="*/ 295 h 357"/>
                <a:gd name="T58" fmla="*/ 222 w 357"/>
                <a:gd name="T59" fmla="*/ 312 h 357"/>
                <a:gd name="T60" fmla="*/ 232 w 357"/>
                <a:gd name="T61" fmla="*/ 296 h 357"/>
                <a:gd name="T62" fmla="*/ 271 w 357"/>
                <a:gd name="T63" fmla="*/ 322 h 357"/>
                <a:gd name="T64" fmla="*/ 258 w 357"/>
                <a:gd name="T65" fmla="*/ 268 h 357"/>
                <a:gd name="T66" fmla="*/ 283 w 357"/>
                <a:gd name="T67" fmla="*/ 273 h 357"/>
                <a:gd name="T68" fmla="*/ 284 w 357"/>
                <a:gd name="T69" fmla="*/ 254 h 357"/>
                <a:gd name="T70" fmla="*/ 330 w 357"/>
                <a:gd name="T71" fmla="*/ 257 h 357"/>
                <a:gd name="T72" fmla="*/ 292 w 357"/>
                <a:gd name="T73" fmla="*/ 216 h 357"/>
                <a:gd name="T74" fmla="*/ 316 w 357"/>
                <a:gd name="T75" fmla="*/ 208 h 357"/>
                <a:gd name="T76" fmla="*/ 308 w 357"/>
                <a:gd name="T77" fmla="*/ 191 h 357"/>
                <a:gd name="T78" fmla="*/ 349 w 357"/>
                <a:gd name="T79" fmla="*/ 170 h 357"/>
                <a:gd name="T80" fmla="*/ 295 w 357"/>
                <a:gd name="T81" fmla="*/ 155 h 357"/>
                <a:gd name="T82" fmla="*/ 312 w 357"/>
                <a:gd name="T83" fmla="*/ 136 h 357"/>
                <a:gd name="T84" fmla="*/ 296 w 357"/>
                <a:gd name="T85" fmla="*/ 125 h 357"/>
                <a:gd name="T86" fmla="*/ 322 w 357"/>
                <a:gd name="T87" fmla="*/ 86 h 357"/>
                <a:gd name="T88" fmla="*/ 268 w 357"/>
                <a:gd name="T89" fmla="*/ 99 h 357"/>
                <a:gd name="T90" fmla="*/ 273 w 357"/>
                <a:gd name="T91" fmla="*/ 75 h 357"/>
                <a:gd name="T92" fmla="*/ 254 w 357"/>
                <a:gd name="T93" fmla="*/ 73 h 357"/>
                <a:gd name="T94" fmla="*/ 257 w 357"/>
                <a:gd name="T95" fmla="*/ 27 h 357"/>
                <a:gd name="T96" fmla="*/ 127 w 357"/>
                <a:gd name="T97" fmla="*/ 219 h 357"/>
                <a:gd name="T98" fmla="*/ 232 w 357"/>
                <a:gd name="T99" fmla="*/ 220 h 357"/>
                <a:gd name="T100" fmla="*/ 129 w 357"/>
                <a:gd name="T101" fmla="*/ 134 h 357"/>
                <a:gd name="T102" fmla="*/ 144 w 357"/>
                <a:gd name="T103" fmla="*/ 133 h 357"/>
                <a:gd name="T104" fmla="*/ 229 w 357"/>
                <a:gd name="T105" fmla="*/ 133 h 357"/>
                <a:gd name="T106" fmla="*/ 155 w 357"/>
                <a:gd name="T107" fmla="*/ 151 h 357"/>
                <a:gd name="T108" fmla="*/ 257 w 357"/>
                <a:gd name="T109" fmla="*/ 162 h 357"/>
                <a:gd name="T110" fmla="*/ 160 w 357"/>
                <a:gd name="T111" fmla="*/ 19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7" h="357">
                  <a:moveTo>
                    <a:pt x="257" y="36"/>
                  </a:moveTo>
                  <a:cubicBezTo>
                    <a:pt x="250" y="45"/>
                    <a:pt x="241" y="54"/>
                    <a:pt x="232" y="61"/>
                  </a:cubicBezTo>
                  <a:cubicBezTo>
                    <a:pt x="228" y="64"/>
                    <a:pt x="222" y="67"/>
                    <a:pt x="217" y="70"/>
                  </a:cubicBezTo>
                  <a:cubicBezTo>
                    <a:pt x="217" y="68"/>
                    <a:pt x="217" y="67"/>
                    <a:pt x="216" y="65"/>
                  </a:cubicBezTo>
                  <a:cubicBezTo>
                    <a:pt x="215" y="61"/>
                    <a:pt x="215" y="55"/>
                    <a:pt x="215" y="50"/>
                  </a:cubicBezTo>
                  <a:cubicBezTo>
                    <a:pt x="218" y="50"/>
                    <a:pt x="221" y="48"/>
                    <a:pt x="222" y="45"/>
                  </a:cubicBezTo>
                  <a:cubicBezTo>
                    <a:pt x="223" y="41"/>
                    <a:pt x="220" y="37"/>
                    <a:pt x="217" y="36"/>
                  </a:cubicBezTo>
                  <a:cubicBezTo>
                    <a:pt x="213" y="36"/>
                    <a:pt x="209" y="38"/>
                    <a:pt x="208" y="41"/>
                  </a:cubicBezTo>
                  <a:cubicBezTo>
                    <a:pt x="207" y="44"/>
                    <a:pt x="209" y="47"/>
                    <a:pt x="211" y="49"/>
                  </a:cubicBezTo>
                  <a:cubicBezTo>
                    <a:pt x="209" y="54"/>
                    <a:pt x="206" y="58"/>
                    <a:pt x="202" y="62"/>
                  </a:cubicBezTo>
                  <a:cubicBezTo>
                    <a:pt x="202" y="63"/>
                    <a:pt x="201" y="64"/>
                    <a:pt x="199" y="65"/>
                  </a:cubicBezTo>
                  <a:cubicBezTo>
                    <a:pt x="196" y="60"/>
                    <a:pt x="193" y="55"/>
                    <a:pt x="191" y="50"/>
                  </a:cubicBezTo>
                  <a:cubicBezTo>
                    <a:pt x="186" y="39"/>
                    <a:pt x="183" y="28"/>
                    <a:pt x="182" y="16"/>
                  </a:cubicBezTo>
                  <a:cubicBezTo>
                    <a:pt x="185" y="14"/>
                    <a:pt x="187" y="12"/>
                    <a:pt x="187" y="8"/>
                  </a:cubicBezTo>
                  <a:cubicBezTo>
                    <a:pt x="187" y="4"/>
                    <a:pt x="183" y="0"/>
                    <a:pt x="179" y="0"/>
                  </a:cubicBezTo>
                  <a:cubicBezTo>
                    <a:pt x="174" y="0"/>
                    <a:pt x="170" y="4"/>
                    <a:pt x="170" y="8"/>
                  </a:cubicBezTo>
                  <a:cubicBezTo>
                    <a:pt x="170" y="12"/>
                    <a:pt x="172" y="14"/>
                    <a:pt x="175" y="16"/>
                  </a:cubicBezTo>
                  <a:cubicBezTo>
                    <a:pt x="174" y="28"/>
                    <a:pt x="171" y="39"/>
                    <a:pt x="166" y="50"/>
                  </a:cubicBezTo>
                  <a:cubicBezTo>
                    <a:pt x="164" y="55"/>
                    <a:pt x="161" y="60"/>
                    <a:pt x="158" y="65"/>
                  </a:cubicBezTo>
                  <a:cubicBezTo>
                    <a:pt x="157" y="64"/>
                    <a:pt x="156" y="63"/>
                    <a:pt x="155" y="62"/>
                  </a:cubicBezTo>
                  <a:cubicBezTo>
                    <a:pt x="151" y="58"/>
                    <a:pt x="149" y="54"/>
                    <a:pt x="146" y="49"/>
                  </a:cubicBezTo>
                  <a:cubicBezTo>
                    <a:pt x="149" y="47"/>
                    <a:pt x="150" y="44"/>
                    <a:pt x="149" y="41"/>
                  </a:cubicBezTo>
                  <a:cubicBezTo>
                    <a:pt x="148" y="38"/>
                    <a:pt x="144" y="36"/>
                    <a:pt x="141" y="36"/>
                  </a:cubicBezTo>
                  <a:cubicBezTo>
                    <a:pt x="137" y="37"/>
                    <a:pt x="135" y="41"/>
                    <a:pt x="136" y="45"/>
                  </a:cubicBezTo>
                  <a:cubicBezTo>
                    <a:pt x="136" y="48"/>
                    <a:pt x="139" y="50"/>
                    <a:pt x="142" y="50"/>
                  </a:cubicBezTo>
                  <a:cubicBezTo>
                    <a:pt x="142" y="55"/>
                    <a:pt x="142" y="61"/>
                    <a:pt x="141" y="65"/>
                  </a:cubicBezTo>
                  <a:cubicBezTo>
                    <a:pt x="141" y="67"/>
                    <a:pt x="140" y="68"/>
                    <a:pt x="140" y="70"/>
                  </a:cubicBezTo>
                  <a:cubicBezTo>
                    <a:pt x="135" y="67"/>
                    <a:pt x="130" y="64"/>
                    <a:pt x="125" y="61"/>
                  </a:cubicBezTo>
                  <a:cubicBezTo>
                    <a:pt x="116" y="54"/>
                    <a:pt x="107" y="45"/>
                    <a:pt x="100" y="36"/>
                  </a:cubicBezTo>
                  <a:cubicBezTo>
                    <a:pt x="102" y="33"/>
                    <a:pt x="102" y="30"/>
                    <a:pt x="101" y="27"/>
                  </a:cubicBezTo>
                  <a:cubicBezTo>
                    <a:pt x="98" y="23"/>
                    <a:pt x="93" y="22"/>
                    <a:pt x="89" y="24"/>
                  </a:cubicBezTo>
                  <a:cubicBezTo>
                    <a:pt x="85" y="26"/>
                    <a:pt x="84" y="31"/>
                    <a:pt x="86" y="35"/>
                  </a:cubicBezTo>
                  <a:cubicBezTo>
                    <a:pt x="88" y="38"/>
                    <a:pt x="91" y="40"/>
                    <a:pt x="94" y="39"/>
                  </a:cubicBezTo>
                  <a:cubicBezTo>
                    <a:pt x="99" y="50"/>
                    <a:pt x="102" y="62"/>
                    <a:pt x="103" y="73"/>
                  </a:cubicBezTo>
                  <a:cubicBezTo>
                    <a:pt x="104" y="79"/>
                    <a:pt x="104" y="85"/>
                    <a:pt x="104" y="91"/>
                  </a:cubicBezTo>
                  <a:cubicBezTo>
                    <a:pt x="102" y="90"/>
                    <a:pt x="101" y="90"/>
                    <a:pt x="99" y="89"/>
                  </a:cubicBezTo>
                  <a:cubicBezTo>
                    <a:pt x="95" y="88"/>
                    <a:pt x="90" y="85"/>
                    <a:pt x="86" y="82"/>
                  </a:cubicBezTo>
                  <a:cubicBezTo>
                    <a:pt x="87" y="80"/>
                    <a:pt x="86" y="77"/>
                    <a:pt x="84" y="75"/>
                  </a:cubicBezTo>
                  <a:cubicBezTo>
                    <a:pt x="82" y="72"/>
                    <a:pt x="77" y="72"/>
                    <a:pt x="75" y="75"/>
                  </a:cubicBezTo>
                  <a:cubicBezTo>
                    <a:pt x="72" y="77"/>
                    <a:pt x="72" y="82"/>
                    <a:pt x="75" y="84"/>
                  </a:cubicBezTo>
                  <a:cubicBezTo>
                    <a:pt x="77" y="86"/>
                    <a:pt x="80" y="87"/>
                    <a:pt x="82" y="86"/>
                  </a:cubicBezTo>
                  <a:cubicBezTo>
                    <a:pt x="85" y="90"/>
                    <a:pt x="88" y="95"/>
                    <a:pt x="89" y="99"/>
                  </a:cubicBezTo>
                  <a:cubicBezTo>
                    <a:pt x="90" y="101"/>
                    <a:pt x="90" y="102"/>
                    <a:pt x="91" y="104"/>
                  </a:cubicBezTo>
                  <a:cubicBezTo>
                    <a:pt x="85" y="104"/>
                    <a:pt x="79" y="104"/>
                    <a:pt x="73" y="103"/>
                  </a:cubicBezTo>
                  <a:cubicBezTo>
                    <a:pt x="62" y="102"/>
                    <a:pt x="50" y="99"/>
                    <a:pt x="39" y="94"/>
                  </a:cubicBezTo>
                  <a:cubicBezTo>
                    <a:pt x="40" y="91"/>
                    <a:pt x="38" y="88"/>
                    <a:pt x="35" y="86"/>
                  </a:cubicBezTo>
                  <a:cubicBezTo>
                    <a:pt x="31" y="84"/>
                    <a:pt x="26" y="85"/>
                    <a:pt x="24" y="89"/>
                  </a:cubicBezTo>
                  <a:cubicBezTo>
                    <a:pt x="22" y="93"/>
                    <a:pt x="23" y="98"/>
                    <a:pt x="27" y="101"/>
                  </a:cubicBezTo>
                  <a:cubicBezTo>
                    <a:pt x="30" y="102"/>
                    <a:pt x="33" y="102"/>
                    <a:pt x="36" y="100"/>
                  </a:cubicBezTo>
                  <a:cubicBezTo>
                    <a:pt x="45" y="107"/>
                    <a:pt x="54" y="116"/>
                    <a:pt x="61" y="125"/>
                  </a:cubicBezTo>
                  <a:cubicBezTo>
                    <a:pt x="64" y="130"/>
                    <a:pt x="67" y="135"/>
                    <a:pt x="70" y="140"/>
                  </a:cubicBezTo>
                  <a:cubicBezTo>
                    <a:pt x="68" y="140"/>
                    <a:pt x="67" y="141"/>
                    <a:pt x="65" y="141"/>
                  </a:cubicBezTo>
                  <a:cubicBezTo>
                    <a:pt x="61" y="142"/>
                    <a:pt x="55" y="142"/>
                    <a:pt x="50" y="142"/>
                  </a:cubicBezTo>
                  <a:cubicBezTo>
                    <a:pt x="50" y="139"/>
                    <a:pt x="48" y="136"/>
                    <a:pt x="45" y="136"/>
                  </a:cubicBezTo>
                  <a:cubicBezTo>
                    <a:pt x="41" y="135"/>
                    <a:pt x="37" y="137"/>
                    <a:pt x="36" y="141"/>
                  </a:cubicBezTo>
                  <a:cubicBezTo>
                    <a:pt x="35" y="144"/>
                    <a:pt x="38" y="148"/>
                    <a:pt x="41" y="149"/>
                  </a:cubicBezTo>
                  <a:cubicBezTo>
                    <a:pt x="44" y="150"/>
                    <a:pt x="47" y="149"/>
                    <a:pt x="49" y="146"/>
                  </a:cubicBezTo>
                  <a:cubicBezTo>
                    <a:pt x="54" y="149"/>
                    <a:pt x="58" y="151"/>
                    <a:pt x="62" y="155"/>
                  </a:cubicBezTo>
                  <a:cubicBezTo>
                    <a:pt x="63" y="156"/>
                    <a:pt x="64" y="157"/>
                    <a:pt x="65" y="158"/>
                  </a:cubicBezTo>
                  <a:cubicBezTo>
                    <a:pt x="60" y="161"/>
                    <a:pt x="55" y="164"/>
                    <a:pt x="50" y="166"/>
                  </a:cubicBezTo>
                  <a:cubicBezTo>
                    <a:pt x="39" y="171"/>
                    <a:pt x="28" y="174"/>
                    <a:pt x="16" y="175"/>
                  </a:cubicBezTo>
                  <a:cubicBezTo>
                    <a:pt x="14" y="172"/>
                    <a:pt x="12" y="170"/>
                    <a:pt x="8" y="170"/>
                  </a:cubicBezTo>
                  <a:cubicBezTo>
                    <a:pt x="4" y="170"/>
                    <a:pt x="0" y="174"/>
                    <a:pt x="0" y="179"/>
                  </a:cubicBezTo>
                  <a:cubicBezTo>
                    <a:pt x="0" y="183"/>
                    <a:pt x="4" y="187"/>
                    <a:pt x="8" y="187"/>
                  </a:cubicBezTo>
                  <a:cubicBezTo>
                    <a:pt x="12" y="187"/>
                    <a:pt x="14" y="185"/>
                    <a:pt x="16" y="182"/>
                  </a:cubicBezTo>
                  <a:cubicBezTo>
                    <a:pt x="28" y="183"/>
                    <a:pt x="39" y="186"/>
                    <a:pt x="50" y="191"/>
                  </a:cubicBezTo>
                  <a:cubicBezTo>
                    <a:pt x="55" y="193"/>
                    <a:pt x="60" y="196"/>
                    <a:pt x="65" y="199"/>
                  </a:cubicBezTo>
                  <a:cubicBezTo>
                    <a:pt x="64" y="201"/>
                    <a:pt x="63" y="202"/>
                    <a:pt x="62" y="202"/>
                  </a:cubicBezTo>
                  <a:cubicBezTo>
                    <a:pt x="58" y="206"/>
                    <a:pt x="54" y="209"/>
                    <a:pt x="49" y="211"/>
                  </a:cubicBezTo>
                  <a:cubicBezTo>
                    <a:pt x="47" y="209"/>
                    <a:pt x="44" y="207"/>
                    <a:pt x="41" y="208"/>
                  </a:cubicBezTo>
                  <a:cubicBezTo>
                    <a:pt x="38" y="209"/>
                    <a:pt x="35" y="213"/>
                    <a:pt x="36" y="217"/>
                  </a:cubicBezTo>
                  <a:cubicBezTo>
                    <a:pt x="37" y="220"/>
                    <a:pt x="41" y="223"/>
                    <a:pt x="45" y="222"/>
                  </a:cubicBezTo>
                  <a:cubicBezTo>
                    <a:pt x="48" y="221"/>
                    <a:pt x="50" y="218"/>
                    <a:pt x="50" y="215"/>
                  </a:cubicBezTo>
                  <a:cubicBezTo>
                    <a:pt x="55" y="215"/>
                    <a:pt x="61" y="215"/>
                    <a:pt x="65" y="216"/>
                  </a:cubicBezTo>
                  <a:cubicBezTo>
                    <a:pt x="67" y="217"/>
                    <a:pt x="68" y="217"/>
                    <a:pt x="70" y="217"/>
                  </a:cubicBezTo>
                  <a:cubicBezTo>
                    <a:pt x="67" y="222"/>
                    <a:pt x="64" y="228"/>
                    <a:pt x="61" y="232"/>
                  </a:cubicBezTo>
                  <a:cubicBezTo>
                    <a:pt x="54" y="241"/>
                    <a:pt x="45" y="250"/>
                    <a:pt x="36" y="257"/>
                  </a:cubicBezTo>
                  <a:cubicBezTo>
                    <a:pt x="33" y="255"/>
                    <a:pt x="30" y="255"/>
                    <a:pt x="27" y="257"/>
                  </a:cubicBezTo>
                  <a:cubicBezTo>
                    <a:pt x="23" y="259"/>
                    <a:pt x="22" y="264"/>
                    <a:pt x="24" y="268"/>
                  </a:cubicBezTo>
                  <a:cubicBezTo>
                    <a:pt x="26" y="272"/>
                    <a:pt x="31" y="273"/>
                    <a:pt x="35" y="271"/>
                  </a:cubicBezTo>
                  <a:cubicBezTo>
                    <a:pt x="38" y="269"/>
                    <a:pt x="40" y="266"/>
                    <a:pt x="39" y="263"/>
                  </a:cubicBezTo>
                  <a:cubicBezTo>
                    <a:pt x="50" y="258"/>
                    <a:pt x="62" y="255"/>
                    <a:pt x="73" y="254"/>
                  </a:cubicBezTo>
                  <a:cubicBezTo>
                    <a:pt x="79" y="253"/>
                    <a:pt x="85" y="253"/>
                    <a:pt x="91" y="254"/>
                  </a:cubicBezTo>
                  <a:cubicBezTo>
                    <a:pt x="90" y="255"/>
                    <a:pt x="90" y="256"/>
                    <a:pt x="89" y="258"/>
                  </a:cubicBezTo>
                  <a:cubicBezTo>
                    <a:pt x="88" y="262"/>
                    <a:pt x="85" y="267"/>
                    <a:pt x="82" y="271"/>
                  </a:cubicBezTo>
                  <a:cubicBezTo>
                    <a:pt x="80" y="270"/>
                    <a:pt x="77" y="271"/>
                    <a:pt x="75" y="273"/>
                  </a:cubicBezTo>
                  <a:cubicBezTo>
                    <a:pt x="72" y="276"/>
                    <a:pt x="72" y="280"/>
                    <a:pt x="75" y="283"/>
                  </a:cubicBezTo>
                  <a:cubicBezTo>
                    <a:pt x="77" y="285"/>
                    <a:pt x="82" y="285"/>
                    <a:pt x="84" y="283"/>
                  </a:cubicBezTo>
                  <a:cubicBezTo>
                    <a:pt x="86" y="280"/>
                    <a:pt x="87" y="277"/>
                    <a:pt x="86" y="275"/>
                  </a:cubicBezTo>
                  <a:cubicBezTo>
                    <a:pt x="90" y="272"/>
                    <a:pt x="95" y="269"/>
                    <a:pt x="99" y="268"/>
                  </a:cubicBezTo>
                  <a:cubicBezTo>
                    <a:pt x="101" y="267"/>
                    <a:pt x="102" y="267"/>
                    <a:pt x="104" y="267"/>
                  </a:cubicBezTo>
                  <a:cubicBezTo>
                    <a:pt x="104" y="272"/>
                    <a:pt x="104" y="278"/>
                    <a:pt x="103" y="284"/>
                  </a:cubicBezTo>
                  <a:cubicBezTo>
                    <a:pt x="102" y="295"/>
                    <a:pt x="99" y="307"/>
                    <a:pt x="94" y="318"/>
                  </a:cubicBezTo>
                  <a:cubicBezTo>
                    <a:pt x="91" y="318"/>
                    <a:pt x="88" y="319"/>
                    <a:pt x="86" y="322"/>
                  </a:cubicBezTo>
                  <a:cubicBezTo>
                    <a:pt x="84" y="326"/>
                    <a:pt x="85" y="331"/>
                    <a:pt x="89" y="333"/>
                  </a:cubicBezTo>
                  <a:cubicBezTo>
                    <a:pt x="93" y="336"/>
                    <a:pt x="98" y="334"/>
                    <a:pt x="101" y="330"/>
                  </a:cubicBezTo>
                  <a:cubicBezTo>
                    <a:pt x="102" y="327"/>
                    <a:pt x="102" y="324"/>
                    <a:pt x="100" y="321"/>
                  </a:cubicBezTo>
                  <a:cubicBezTo>
                    <a:pt x="107" y="312"/>
                    <a:pt x="116" y="303"/>
                    <a:pt x="125" y="296"/>
                  </a:cubicBezTo>
                  <a:cubicBezTo>
                    <a:pt x="130" y="293"/>
                    <a:pt x="135" y="290"/>
                    <a:pt x="140" y="288"/>
                  </a:cubicBezTo>
                  <a:cubicBezTo>
                    <a:pt x="140" y="289"/>
                    <a:pt x="141" y="290"/>
                    <a:pt x="141" y="292"/>
                  </a:cubicBezTo>
                  <a:cubicBezTo>
                    <a:pt x="142" y="297"/>
                    <a:pt x="142" y="302"/>
                    <a:pt x="142" y="307"/>
                  </a:cubicBezTo>
                  <a:cubicBezTo>
                    <a:pt x="139" y="307"/>
                    <a:pt x="136" y="309"/>
                    <a:pt x="136" y="312"/>
                  </a:cubicBezTo>
                  <a:cubicBezTo>
                    <a:pt x="135" y="316"/>
                    <a:pt x="137" y="320"/>
                    <a:pt x="141" y="321"/>
                  </a:cubicBezTo>
                  <a:cubicBezTo>
                    <a:pt x="144" y="322"/>
                    <a:pt x="148" y="319"/>
                    <a:pt x="149" y="316"/>
                  </a:cubicBezTo>
                  <a:cubicBezTo>
                    <a:pt x="150" y="313"/>
                    <a:pt x="149" y="310"/>
                    <a:pt x="146" y="308"/>
                  </a:cubicBezTo>
                  <a:cubicBezTo>
                    <a:pt x="149" y="304"/>
                    <a:pt x="151" y="299"/>
                    <a:pt x="155" y="295"/>
                  </a:cubicBezTo>
                  <a:cubicBezTo>
                    <a:pt x="156" y="294"/>
                    <a:pt x="157" y="293"/>
                    <a:pt x="158" y="292"/>
                  </a:cubicBezTo>
                  <a:cubicBezTo>
                    <a:pt x="161" y="297"/>
                    <a:pt x="164" y="302"/>
                    <a:pt x="166" y="308"/>
                  </a:cubicBezTo>
                  <a:cubicBezTo>
                    <a:pt x="171" y="318"/>
                    <a:pt x="174" y="330"/>
                    <a:pt x="175" y="341"/>
                  </a:cubicBezTo>
                  <a:cubicBezTo>
                    <a:pt x="172" y="343"/>
                    <a:pt x="170" y="346"/>
                    <a:pt x="170" y="349"/>
                  </a:cubicBezTo>
                  <a:cubicBezTo>
                    <a:pt x="170" y="354"/>
                    <a:pt x="174" y="357"/>
                    <a:pt x="179" y="357"/>
                  </a:cubicBezTo>
                  <a:cubicBezTo>
                    <a:pt x="183" y="357"/>
                    <a:pt x="187" y="354"/>
                    <a:pt x="187" y="349"/>
                  </a:cubicBezTo>
                  <a:cubicBezTo>
                    <a:pt x="187" y="346"/>
                    <a:pt x="185" y="343"/>
                    <a:pt x="182" y="341"/>
                  </a:cubicBezTo>
                  <a:cubicBezTo>
                    <a:pt x="183" y="330"/>
                    <a:pt x="186" y="318"/>
                    <a:pt x="191" y="308"/>
                  </a:cubicBezTo>
                  <a:cubicBezTo>
                    <a:pt x="193" y="302"/>
                    <a:pt x="196" y="297"/>
                    <a:pt x="199" y="292"/>
                  </a:cubicBezTo>
                  <a:cubicBezTo>
                    <a:pt x="201" y="293"/>
                    <a:pt x="202" y="294"/>
                    <a:pt x="202" y="295"/>
                  </a:cubicBezTo>
                  <a:cubicBezTo>
                    <a:pt x="206" y="299"/>
                    <a:pt x="209" y="304"/>
                    <a:pt x="211" y="308"/>
                  </a:cubicBezTo>
                  <a:cubicBezTo>
                    <a:pt x="209" y="310"/>
                    <a:pt x="207" y="313"/>
                    <a:pt x="208" y="316"/>
                  </a:cubicBezTo>
                  <a:cubicBezTo>
                    <a:pt x="209" y="319"/>
                    <a:pt x="213" y="322"/>
                    <a:pt x="217" y="321"/>
                  </a:cubicBezTo>
                  <a:cubicBezTo>
                    <a:pt x="220" y="320"/>
                    <a:pt x="223" y="316"/>
                    <a:pt x="222" y="312"/>
                  </a:cubicBezTo>
                  <a:cubicBezTo>
                    <a:pt x="221" y="309"/>
                    <a:pt x="218" y="307"/>
                    <a:pt x="215" y="307"/>
                  </a:cubicBezTo>
                  <a:cubicBezTo>
                    <a:pt x="215" y="302"/>
                    <a:pt x="215" y="297"/>
                    <a:pt x="216" y="292"/>
                  </a:cubicBezTo>
                  <a:cubicBezTo>
                    <a:pt x="217" y="290"/>
                    <a:pt x="217" y="289"/>
                    <a:pt x="217" y="288"/>
                  </a:cubicBezTo>
                  <a:cubicBezTo>
                    <a:pt x="222" y="290"/>
                    <a:pt x="228" y="293"/>
                    <a:pt x="232" y="296"/>
                  </a:cubicBezTo>
                  <a:cubicBezTo>
                    <a:pt x="241" y="303"/>
                    <a:pt x="250" y="312"/>
                    <a:pt x="257" y="321"/>
                  </a:cubicBezTo>
                  <a:cubicBezTo>
                    <a:pt x="255" y="324"/>
                    <a:pt x="255" y="327"/>
                    <a:pt x="257" y="330"/>
                  </a:cubicBezTo>
                  <a:cubicBezTo>
                    <a:pt x="259" y="334"/>
                    <a:pt x="264" y="336"/>
                    <a:pt x="268" y="333"/>
                  </a:cubicBezTo>
                  <a:cubicBezTo>
                    <a:pt x="272" y="331"/>
                    <a:pt x="273" y="326"/>
                    <a:pt x="271" y="322"/>
                  </a:cubicBezTo>
                  <a:cubicBezTo>
                    <a:pt x="269" y="319"/>
                    <a:pt x="266" y="318"/>
                    <a:pt x="263" y="318"/>
                  </a:cubicBezTo>
                  <a:cubicBezTo>
                    <a:pt x="258" y="307"/>
                    <a:pt x="255" y="295"/>
                    <a:pt x="254" y="284"/>
                  </a:cubicBezTo>
                  <a:cubicBezTo>
                    <a:pt x="253" y="278"/>
                    <a:pt x="253" y="272"/>
                    <a:pt x="254" y="267"/>
                  </a:cubicBezTo>
                  <a:cubicBezTo>
                    <a:pt x="255" y="267"/>
                    <a:pt x="256" y="267"/>
                    <a:pt x="258" y="268"/>
                  </a:cubicBezTo>
                  <a:cubicBezTo>
                    <a:pt x="262" y="269"/>
                    <a:pt x="267" y="272"/>
                    <a:pt x="271" y="275"/>
                  </a:cubicBezTo>
                  <a:cubicBezTo>
                    <a:pt x="270" y="277"/>
                    <a:pt x="271" y="281"/>
                    <a:pt x="273" y="283"/>
                  </a:cubicBezTo>
                  <a:cubicBezTo>
                    <a:pt x="276" y="285"/>
                    <a:pt x="280" y="285"/>
                    <a:pt x="283" y="283"/>
                  </a:cubicBezTo>
                  <a:cubicBezTo>
                    <a:pt x="285" y="280"/>
                    <a:pt x="285" y="276"/>
                    <a:pt x="283" y="273"/>
                  </a:cubicBezTo>
                  <a:cubicBezTo>
                    <a:pt x="280" y="271"/>
                    <a:pt x="277" y="270"/>
                    <a:pt x="275" y="271"/>
                  </a:cubicBezTo>
                  <a:cubicBezTo>
                    <a:pt x="272" y="267"/>
                    <a:pt x="269" y="262"/>
                    <a:pt x="268" y="258"/>
                  </a:cubicBezTo>
                  <a:cubicBezTo>
                    <a:pt x="267" y="256"/>
                    <a:pt x="267" y="255"/>
                    <a:pt x="267" y="254"/>
                  </a:cubicBezTo>
                  <a:cubicBezTo>
                    <a:pt x="272" y="253"/>
                    <a:pt x="278" y="253"/>
                    <a:pt x="284" y="254"/>
                  </a:cubicBezTo>
                  <a:cubicBezTo>
                    <a:pt x="295" y="255"/>
                    <a:pt x="307" y="258"/>
                    <a:pt x="318" y="263"/>
                  </a:cubicBezTo>
                  <a:cubicBezTo>
                    <a:pt x="318" y="266"/>
                    <a:pt x="319" y="269"/>
                    <a:pt x="322" y="271"/>
                  </a:cubicBezTo>
                  <a:cubicBezTo>
                    <a:pt x="326" y="273"/>
                    <a:pt x="331" y="272"/>
                    <a:pt x="333" y="268"/>
                  </a:cubicBezTo>
                  <a:cubicBezTo>
                    <a:pt x="336" y="264"/>
                    <a:pt x="334" y="259"/>
                    <a:pt x="330" y="257"/>
                  </a:cubicBezTo>
                  <a:cubicBezTo>
                    <a:pt x="327" y="255"/>
                    <a:pt x="324" y="255"/>
                    <a:pt x="321" y="257"/>
                  </a:cubicBezTo>
                  <a:cubicBezTo>
                    <a:pt x="312" y="250"/>
                    <a:pt x="303" y="242"/>
                    <a:pt x="296" y="232"/>
                  </a:cubicBezTo>
                  <a:cubicBezTo>
                    <a:pt x="293" y="228"/>
                    <a:pt x="290" y="223"/>
                    <a:pt x="288" y="217"/>
                  </a:cubicBezTo>
                  <a:cubicBezTo>
                    <a:pt x="289" y="217"/>
                    <a:pt x="290" y="217"/>
                    <a:pt x="292" y="216"/>
                  </a:cubicBezTo>
                  <a:cubicBezTo>
                    <a:pt x="297" y="215"/>
                    <a:pt x="302" y="215"/>
                    <a:pt x="307" y="215"/>
                  </a:cubicBezTo>
                  <a:cubicBezTo>
                    <a:pt x="307" y="218"/>
                    <a:pt x="309" y="221"/>
                    <a:pt x="312" y="222"/>
                  </a:cubicBezTo>
                  <a:cubicBezTo>
                    <a:pt x="316" y="223"/>
                    <a:pt x="320" y="220"/>
                    <a:pt x="321" y="217"/>
                  </a:cubicBezTo>
                  <a:cubicBezTo>
                    <a:pt x="322" y="213"/>
                    <a:pt x="319" y="209"/>
                    <a:pt x="316" y="208"/>
                  </a:cubicBezTo>
                  <a:cubicBezTo>
                    <a:pt x="313" y="207"/>
                    <a:pt x="310" y="209"/>
                    <a:pt x="308" y="211"/>
                  </a:cubicBezTo>
                  <a:cubicBezTo>
                    <a:pt x="304" y="209"/>
                    <a:pt x="299" y="206"/>
                    <a:pt x="295" y="202"/>
                  </a:cubicBezTo>
                  <a:cubicBezTo>
                    <a:pt x="294" y="202"/>
                    <a:pt x="293" y="201"/>
                    <a:pt x="292" y="199"/>
                  </a:cubicBezTo>
                  <a:cubicBezTo>
                    <a:pt x="297" y="196"/>
                    <a:pt x="302" y="193"/>
                    <a:pt x="308" y="191"/>
                  </a:cubicBezTo>
                  <a:cubicBezTo>
                    <a:pt x="318" y="186"/>
                    <a:pt x="330" y="183"/>
                    <a:pt x="341" y="182"/>
                  </a:cubicBezTo>
                  <a:cubicBezTo>
                    <a:pt x="343" y="185"/>
                    <a:pt x="346" y="187"/>
                    <a:pt x="349" y="187"/>
                  </a:cubicBezTo>
                  <a:cubicBezTo>
                    <a:pt x="354" y="187"/>
                    <a:pt x="357" y="183"/>
                    <a:pt x="357" y="179"/>
                  </a:cubicBezTo>
                  <a:cubicBezTo>
                    <a:pt x="357" y="174"/>
                    <a:pt x="354" y="170"/>
                    <a:pt x="349" y="170"/>
                  </a:cubicBezTo>
                  <a:cubicBezTo>
                    <a:pt x="346" y="170"/>
                    <a:pt x="343" y="172"/>
                    <a:pt x="341" y="175"/>
                  </a:cubicBezTo>
                  <a:cubicBezTo>
                    <a:pt x="330" y="174"/>
                    <a:pt x="318" y="171"/>
                    <a:pt x="308" y="166"/>
                  </a:cubicBezTo>
                  <a:cubicBezTo>
                    <a:pt x="302" y="164"/>
                    <a:pt x="297" y="161"/>
                    <a:pt x="292" y="158"/>
                  </a:cubicBezTo>
                  <a:cubicBezTo>
                    <a:pt x="293" y="157"/>
                    <a:pt x="294" y="156"/>
                    <a:pt x="295" y="155"/>
                  </a:cubicBezTo>
                  <a:cubicBezTo>
                    <a:pt x="299" y="151"/>
                    <a:pt x="304" y="149"/>
                    <a:pt x="308" y="146"/>
                  </a:cubicBezTo>
                  <a:cubicBezTo>
                    <a:pt x="310" y="149"/>
                    <a:pt x="313" y="150"/>
                    <a:pt x="316" y="149"/>
                  </a:cubicBezTo>
                  <a:cubicBezTo>
                    <a:pt x="319" y="148"/>
                    <a:pt x="322" y="144"/>
                    <a:pt x="321" y="141"/>
                  </a:cubicBezTo>
                  <a:cubicBezTo>
                    <a:pt x="320" y="137"/>
                    <a:pt x="316" y="135"/>
                    <a:pt x="312" y="136"/>
                  </a:cubicBezTo>
                  <a:cubicBezTo>
                    <a:pt x="309" y="136"/>
                    <a:pt x="307" y="139"/>
                    <a:pt x="307" y="142"/>
                  </a:cubicBezTo>
                  <a:cubicBezTo>
                    <a:pt x="302" y="142"/>
                    <a:pt x="297" y="142"/>
                    <a:pt x="292" y="141"/>
                  </a:cubicBezTo>
                  <a:cubicBezTo>
                    <a:pt x="290" y="141"/>
                    <a:pt x="289" y="140"/>
                    <a:pt x="288" y="140"/>
                  </a:cubicBezTo>
                  <a:cubicBezTo>
                    <a:pt x="290" y="135"/>
                    <a:pt x="293" y="130"/>
                    <a:pt x="296" y="125"/>
                  </a:cubicBezTo>
                  <a:cubicBezTo>
                    <a:pt x="303" y="116"/>
                    <a:pt x="312" y="107"/>
                    <a:pt x="321" y="100"/>
                  </a:cubicBezTo>
                  <a:cubicBezTo>
                    <a:pt x="324" y="102"/>
                    <a:pt x="327" y="102"/>
                    <a:pt x="330" y="101"/>
                  </a:cubicBezTo>
                  <a:cubicBezTo>
                    <a:pt x="334" y="98"/>
                    <a:pt x="336" y="93"/>
                    <a:pt x="333" y="89"/>
                  </a:cubicBezTo>
                  <a:cubicBezTo>
                    <a:pt x="331" y="85"/>
                    <a:pt x="326" y="84"/>
                    <a:pt x="322" y="86"/>
                  </a:cubicBezTo>
                  <a:cubicBezTo>
                    <a:pt x="319" y="88"/>
                    <a:pt x="318" y="91"/>
                    <a:pt x="318" y="94"/>
                  </a:cubicBezTo>
                  <a:cubicBezTo>
                    <a:pt x="307" y="99"/>
                    <a:pt x="295" y="102"/>
                    <a:pt x="284" y="103"/>
                  </a:cubicBezTo>
                  <a:cubicBezTo>
                    <a:pt x="278" y="104"/>
                    <a:pt x="272" y="104"/>
                    <a:pt x="267" y="104"/>
                  </a:cubicBezTo>
                  <a:cubicBezTo>
                    <a:pt x="267" y="102"/>
                    <a:pt x="267" y="101"/>
                    <a:pt x="268" y="99"/>
                  </a:cubicBezTo>
                  <a:cubicBezTo>
                    <a:pt x="269" y="95"/>
                    <a:pt x="272" y="90"/>
                    <a:pt x="275" y="86"/>
                  </a:cubicBezTo>
                  <a:cubicBezTo>
                    <a:pt x="277" y="87"/>
                    <a:pt x="280" y="86"/>
                    <a:pt x="283" y="84"/>
                  </a:cubicBezTo>
                  <a:cubicBezTo>
                    <a:pt x="285" y="82"/>
                    <a:pt x="285" y="77"/>
                    <a:pt x="283" y="75"/>
                  </a:cubicBezTo>
                  <a:cubicBezTo>
                    <a:pt x="280" y="72"/>
                    <a:pt x="276" y="72"/>
                    <a:pt x="273" y="75"/>
                  </a:cubicBezTo>
                  <a:cubicBezTo>
                    <a:pt x="271" y="77"/>
                    <a:pt x="270" y="80"/>
                    <a:pt x="271" y="82"/>
                  </a:cubicBezTo>
                  <a:cubicBezTo>
                    <a:pt x="267" y="85"/>
                    <a:pt x="262" y="88"/>
                    <a:pt x="258" y="89"/>
                  </a:cubicBezTo>
                  <a:cubicBezTo>
                    <a:pt x="256" y="90"/>
                    <a:pt x="255" y="90"/>
                    <a:pt x="254" y="91"/>
                  </a:cubicBezTo>
                  <a:cubicBezTo>
                    <a:pt x="253" y="85"/>
                    <a:pt x="253" y="79"/>
                    <a:pt x="254" y="73"/>
                  </a:cubicBezTo>
                  <a:cubicBezTo>
                    <a:pt x="255" y="62"/>
                    <a:pt x="258" y="50"/>
                    <a:pt x="263" y="39"/>
                  </a:cubicBezTo>
                  <a:cubicBezTo>
                    <a:pt x="266" y="40"/>
                    <a:pt x="269" y="38"/>
                    <a:pt x="271" y="35"/>
                  </a:cubicBezTo>
                  <a:cubicBezTo>
                    <a:pt x="273" y="31"/>
                    <a:pt x="272" y="26"/>
                    <a:pt x="268" y="24"/>
                  </a:cubicBezTo>
                  <a:cubicBezTo>
                    <a:pt x="264" y="22"/>
                    <a:pt x="259" y="23"/>
                    <a:pt x="257" y="27"/>
                  </a:cubicBezTo>
                  <a:cubicBezTo>
                    <a:pt x="255" y="30"/>
                    <a:pt x="255" y="33"/>
                    <a:pt x="257" y="36"/>
                  </a:cubicBezTo>
                  <a:close/>
                  <a:moveTo>
                    <a:pt x="126" y="220"/>
                  </a:moveTo>
                  <a:cubicBezTo>
                    <a:pt x="125" y="220"/>
                    <a:pt x="125" y="220"/>
                    <a:pt x="126" y="219"/>
                  </a:cubicBezTo>
                  <a:cubicBezTo>
                    <a:pt x="126" y="219"/>
                    <a:pt x="126" y="219"/>
                    <a:pt x="127" y="219"/>
                  </a:cubicBezTo>
                  <a:cubicBezTo>
                    <a:pt x="142" y="224"/>
                    <a:pt x="160" y="227"/>
                    <a:pt x="179" y="227"/>
                  </a:cubicBezTo>
                  <a:cubicBezTo>
                    <a:pt x="197" y="227"/>
                    <a:pt x="215" y="224"/>
                    <a:pt x="230" y="219"/>
                  </a:cubicBezTo>
                  <a:cubicBezTo>
                    <a:pt x="231" y="219"/>
                    <a:pt x="231" y="219"/>
                    <a:pt x="231" y="219"/>
                  </a:cubicBezTo>
                  <a:cubicBezTo>
                    <a:pt x="232" y="220"/>
                    <a:pt x="232" y="220"/>
                    <a:pt x="232" y="220"/>
                  </a:cubicBezTo>
                  <a:cubicBezTo>
                    <a:pt x="222" y="239"/>
                    <a:pt x="202" y="252"/>
                    <a:pt x="179" y="252"/>
                  </a:cubicBezTo>
                  <a:cubicBezTo>
                    <a:pt x="156" y="252"/>
                    <a:pt x="136" y="239"/>
                    <a:pt x="126" y="220"/>
                  </a:cubicBezTo>
                  <a:close/>
                  <a:moveTo>
                    <a:pt x="144" y="133"/>
                  </a:moveTo>
                  <a:cubicBezTo>
                    <a:pt x="139" y="133"/>
                    <a:pt x="134" y="133"/>
                    <a:pt x="129" y="134"/>
                  </a:cubicBezTo>
                  <a:cubicBezTo>
                    <a:pt x="129" y="134"/>
                    <a:pt x="128" y="134"/>
                    <a:pt x="128" y="133"/>
                  </a:cubicBezTo>
                  <a:cubicBezTo>
                    <a:pt x="128" y="133"/>
                    <a:pt x="128" y="132"/>
                    <a:pt x="128" y="132"/>
                  </a:cubicBezTo>
                  <a:cubicBezTo>
                    <a:pt x="133" y="129"/>
                    <a:pt x="139" y="126"/>
                    <a:pt x="145" y="126"/>
                  </a:cubicBezTo>
                  <a:cubicBezTo>
                    <a:pt x="157" y="126"/>
                    <a:pt x="157" y="131"/>
                    <a:pt x="144" y="133"/>
                  </a:cubicBezTo>
                  <a:close/>
                  <a:moveTo>
                    <a:pt x="213" y="133"/>
                  </a:moveTo>
                  <a:cubicBezTo>
                    <a:pt x="200" y="131"/>
                    <a:pt x="200" y="126"/>
                    <a:pt x="212" y="126"/>
                  </a:cubicBezTo>
                  <a:cubicBezTo>
                    <a:pt x="218" y="126"/>
                    <a:pt x="225" y="129"/>
                    <a:pt x="229" y="132"/>
                  </a:cubicBezTo>
                  <a:cubicBezTo>
                    <a:pt x="229" y="132"/>
                    <a:pt x="229" y="133"/>
                    <a:pt x="229" y="133"/>
                  </a:cubicBezTo>
                  <a:cubicBezTo>
                    <a:pt x="229" y="134"/>
                    <a:pt x="228" y="134"/>
                    <a:pt x="228" y="134"/>
                  </a:cubicBezTo>
                  <a:cubicBezTo>
                    <a:pt x="223" y="133"/>
                    <a:pt x="218" y="133"/>
                    <a:pt x="213" y="133"/>
                  </a:cubicBezTo>
                  <a:close/>
                  <a:moveTo>
                    <a:pt x="135" y="149"/>
                  </a:moveTo>
                  <a:cubicBezTo>
                    <a:pt x="139" y="149"/>
                    <a:pt x="148" y="150"/>
                    <a:pt x="155" y="151"/>
                  </a:cubicBezTo>
                  <a:cubicBezTo>
                    <a:pt x="178" y="154"/>
                    <a:pt x="179" y="154"/>
                    <a:pt x="202" y="151"/>
                  </a:cubicBezTo>
                  <a:cubicBezTo>
                    <a:pt x="209" y="150"/>
                    <a:pt x="218" y="149"/>
                    <a:pt x="223" y="149"/>
                  </a:cubicBezTo>
                  <a:cubicBezTo>
                    <a:pt x="232" y="149"/>
                    <a:pt x="241" y="150"/>
                    <a:pt x="249" y="152"/>
                  </a:cubicBezTo>
                  <a:cubicBezTo>
                    <a:pt x="257" y="154"/>
                    <a:pt x="258" y="155"/>
                    <a:pt x="257" y="162"/>
                  </a:cubicBezTo>
                  <a:cubicBezTo>
                    <a:pt x="253" y="202"/>
                    <a:pt x="213" y="208"/>
                    <a:pt x="197" y="191"/>
                  </a:cubicBezTo>
                  <a:cubicBezTo>
                    <a:pt x="194" y="188"/>
                    <a:pt x="192" y="184"/>
                    <a:pt x="190" y="179"/>
                  </a:cubicBezTo>
                  <a:cubicBezTo>
                    <a:pt x="184" y="162"/>
                    <a:pt x="173" y="162"/>
                    <a:pt x="167" y="179"/>
                  </a:cubicBezTo>
                  <a:cubicBezTo>
                    <a:pt x="165" y="184"/>
                    <a:pt x="163" y="188"/>
                    <a:pt x="160" y="191"/>
                  </a:cubicBezTo>
                  <a:cubicBezTo>
                    <a:pt x="145" y="208"/>
                    <a:pt x="104" y="202"/>
                    <a:pt x="100" y="162"/>
                  </a:cubicBezTo>
                  <a:cubicBezTo>
                    <a:pt x="99" y="155"/>
                    <a:pt x="100" y="154"/>
                    <a:pt x="108" y="152"/>
                  </a:cubicBezTo>
                  <a:cubicBezTo>
                    <a:pt x="117" y="150"/>
                    <a:pt x="125" y="149"/>
                    <a:pt x="135" y="149"/>
                  </a:cubicBezTo>
                  <a:close/>
                </a:path>
              </a:pathLst>
            </a:custGeom>
            <a:noFill/>
            <a:ln>
              <a:solidFill>
                <a:schemeClr val="bg1"/>
              </a:solidFill>
            </a:ln>
          </p:spPr>
          <p:txBody>
            <a:bodyPr vert="horz" wrap="square" lIns="91440" tIns="45720" rIns="91440" bIns="45720" numCol="1" anchor="t" anchorCtr="0" compatLnSpc="1"/>
            <a:lstStyle/>
            <a:p>
              <a:endParaRPr lang="zh-CN" altLang="en-US">
                <a:solidFill>
                  <a:srgbClr val="FFC000"/>
                </a:solidFill>
                <a:cs typeface="+mn-ea"/>
                <a:sym typeface="+mn-lt"/>
              </a:endParaRPr>
            </a:p>
          </p:txBody>
        </p:sp>
        <p:sp>
          <p:nvSpPr>
            <p:cNvPr id="11" name="文本框 10"/>
            <p:cNvSpPr txBox="1"/>
            <p:nvPr/>
          </p:nvSpPr>
          <p:spPr>
            <a:xfrm>
              <a:off x="9499241" y="6096963"/>
              <a:ext cx="1554480" cy="368300"/>
            </a:xfrm>
            <a:prstGeom prst="rect">
              <a:avLst/>
            </a:prstGeom>
            <a:noFill/>
          </p:spPr>
          <p:txBody>
            <a:bodyPr wrap="none" rtlCol="0">
              <a:spAutoFit/>
            </a:bodyPr>
            <a:lstStyle/>
            <a:p>
              <a:pPr algn="ctr"/>
              <a:r>
                <a:rPr lang="en-US" altLang="zh-CN" b="1" dirty="0" smtClean="0">
                  <a:solidFill>
                    <a:schemeClr val="bg1"/>
                  </a:solidFill>
                  <a:cs typeface="+mn-ea"/>
                  <a:sym typeface="+mn-lt"/>
                </a:rPr>
                <a:t>LOGO</a:t>
              </a:r>
              <a:r>
                <a:rPr lang="en-US" altLang="zh-CN" dirty="0" smtClean="0">
                  <a:solidFill>
                    <a:schemeClr val="bg1"/>
                  </a:solidFill>
                  <a:cs typeface="+mn-ea"/>
                  <a:sym typeface="+mn-lt"/>
                </a:rPr>
                <a:t> HERE</a:t>
              </a:r>
              <a:endParaRPr lang="zh-CN" altLang="en-US" dirty="0">
                <a:solidFill>
                  <a:schemeClr val="bg1"/>
                </a:solidFill>
                <a:cs typeface="+mn-ea"/>
                <a:sym typeface="+mn-lt"/>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pPr/>
              <a:t>2019/7/15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pPr/>
              <a:t>‹#›</a:t>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1C1D848-7615-4E5C-9FE8-01BA8708DB09}" type="datetimeFigureOut">
              <a:rPr lang="zh-CN" altLang="en-US" smtClean="0"/>
              <a:pPr/>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B637CA-8552-40CC-973A-33B9209110F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132029" y="3809997"/>
            <a:ext cx="7927943" cy="705343"/>
          </a:xfrm>
        </p:spPr>
        <p:txBody>
          <a:bodyPr anchor="b">
            <a:normAutofit/>
          </a:bodyPr>
          <a:lstStyle>
            <a:lvl1pPr algn="ctr">
              <a:defRPr sz="4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132029" y="4589464"/>
            <a:ext cx="7927943" cy="531176"/>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normAutofit/>
          </a:bodyPr>
          <a:lstStyle/>
          <a:p>
            <a:fld id="{41C1D848-7615-4E5C-9FE8-01BA8708DB09}" type="datetimeFigureOut">
              <a:rPr lang="zh-CN" altLang="en-US" smtClean="0"/>
              <a:pPr/>
              <a:t>2019/7/15</a:t>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B7B637CA-8552-40CC-973A-33B9209110F9}" type="slidenum">
              <a:rPr lang="zh-CN" altLang="en-US" smtClean="0"/>
              <a:pPr/>
              <a:t>‹#›</a:t>
            </a:fld>
            <a:endParaRPr lang="zh-CN" altLang="en-US"/>
          </a:p>
        </p:txBody>
      </p:sp>
      <p:sp>
        <p:nvSpPr>
          <p:cNvPr id="8" name="椭圆 7"/>
          <p:cNvSpPr/>
          <p:nvPr/>
        </p:nvSpPr>
        <p:spPr>
          <a:xfrm>
            <a:off x="5559972" y="2433055"/>
            <a:ext cx="1072056" cy="1072056"/>
          </a:xfrm>
          <a:prstGeom prst="ellipse">
            <a:avLst/>
          </a:prstGeom>
          <a:solidFill>
            <a:schemeClr val="bg1">
              <a:alpha val="1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cs typeface="+mn-ea"/>
              <a:sym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417320"/>
            <a:ext cx="5181600" cy="475964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417320"/>
            <a:ext cx="5181600" cy="475964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1C1D848-7615-4E5C-9FE8-01BA8708DB09}" type="datetimeFigureOut">
              <a:rPr lang="zh-CN" altLang="en-US" smtClean="0"/>
              <a:pPr/>
              <a:t>2019/7/15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B637CA-8552-40CC-973A-33B9209110F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1C1D848-7615-4E5C-9FE8-01BA8708DB09}" type="datetimeFigureOut">
              <a:rPr lang="zh-CN" altLang="en-US" smtClean="0"/>
              <a:pPr/>
              <a:t>2019/7/15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7B637CA-8552-40CC-973A-33B9209110F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6" name="组合 5"/>
          <p:cNvGrpSpPr/>
          <p:nvPr/>
        </p:nvGrpSpPr>
        <p:grpSpPr>
          <a:xfrm>
            <a:off x="10007241" y="5279954"/>
            <a:ext cx="1554480" cy="1201496"/>
            <a:chOff x="9499241" y="5279954"/>
            <a:chExt cx="1554480" cy="1201496"/>
          </a:xfrm>
        </p:grpSpPr>
        <p:sp>
          <p:nvSpPr>
            <p:cNvPr id="7" name="文本框 6"/>
            <p:cNvSpPr txBox="1"/>
            <p:nvPr/>
          </p:nvSpPr>
          <p:spPr>
            <a:xfrm>
              <a:off x="9499241" y="6113150"/>
              <a:ext cx="1554480" cy="368300"/>
            </a:xfrm>
            <a:prstGeom prst="rect">
              <a:avLst/>
            </a:prstGeom>
            <a:noFill/>
          </p:spPr>
          <p:txBody>
            <a:bodyPr wrap="none" rtlCol="0">
              <a:spAutoFit/>
            </a:bodyPr>
            <a:lstStyle/>
            <a:p>
              <a:pPr algn="ctr"/>
              <a:r>
                <a:rPr lang="en-US" altLang="zh-CN" b="1" dirty="0" smtClean="0">
                  <a:cs typeface="+mn-ea"/>
                  <a:sym typeface="+mn-lt"/>
                </a:rPr>
                <a:t>LOGO</a:t>
              </a:r>
              <a:r>
                <a:rPr lang="en-US" altLang="zh-CN" dirty="0" smtClean="0">
                  <a:cs typeface="+mn-ea"/>
                  <a:sym typeface="+mn-lt"/>
                </a:rPr>
                <a:t> HERE</a:t>
              </a:r>
              <a:endParaRPr lang="zh-CN" altLang="en-US" dirty="0">
                <a:cs typeface="+mn-ea"/>
                <a:sym typeface="+mn-lt"/>
              </a:endParaRPr>
            </a:p>
          </p:txBody>
        </p:sp>
        <p:sp>
          <p:nvSpPr>
            <p:cNvPr id="8" name="Freeform 5"/>
            <p:cNvSpPr>
              <a:spLocks noEditPoints="1"/>
            </p:cNvSpPr>
            <p:nvPr/>
          </p:nvSpPr>
          <p:spPr bwMode="auto">
            <a:xfrm>
              <a:off x="9874608" y="5296245"/>
              <a:ext cx="803746" cy="803746"/>
            </a:xfrm>
            <a:custGeom>
              <a:avLst/>
              <a:gdLst>
                <a:gd name="T0" fmla="*/ 216 w 357"/>
                <a:gd name="T1" fmla="*/ 65 h 357"/>
                <a:gd name="T2" fmla="*/ 208 w 357"/>
                <a:gd name="T3" fmla="*/ 41 h 357"/>
                <a:gd name="T4" fmla="*/ 191 w 357"/>
                <a:gd name="T5" fmla="*/ 50 h 357"/>
                <a:gd name="T6" fmla="*/ 170 w 357"/>
                <a:gd name="T7" fmla="*/ 8 h 357"/>
                <a:gd name="T8" fmla="*/ 155 w 357"/>
                <a:gd name="T9" fmla="*/ 62 h 357"/>
                <a:gd name="T10" fmla="*/ 136 w 357"/>
                <a:gd name="T11" fmla="*/ 45 h 357"/>
                <a:gd name="T12" fmla="*/ 125 w 357"/>
                <a:gd name="T13" fmla="*/ 61 h 357"/>
                <a:gd name="T14" fmla="*/ 86 w 357"/>
                <a:gd name="T15" fmla="*/ 35 h 357"/>
                <a:gd name="T16" fmla="*/ 99 w 357"/>
                <a:gd name="T17" fmla="*/ 89 h 357"/>
                <a:gd name="T18" fmla="*/ 75 w 357"/>
                <a:gd name="T19" fmla="*/ 84 h 357"/>
                <a:gd name="T20" fmla="*/ 73 w 357"/>
                <a:gd name="T21" fmla="*/ 103 h 357"/>
                <a:gd name="T22" fmla="*/ 27 w 357"/>
                <a:gd name="T23" fmla="*/ 101 h 357"/>
                <a:gd name="T24" fmla="*/ 65 w 357"/>
                <a:gd name="T25" fmla="*/ 141 h 357"/>
                <a:gd name="T26" fmla="*/ 41 w 357"/>
                <a:gd name="T27" fmla="*/ 149 h 357"/>
                <a:gd name="T28" fmla="*/ 50 w 357"/>
                <a:gd name="T29" fmla="*/ 166 h 357"/>
                <a:gd name="T30" fmla="*/ 8 w 357"/>
                <a:gd name="T31" fmla="*/ 187 h 357"/>
                <a:gd name="T32" fmla="*/ 62 w 357"/>
                <a:gd name="T33" fmla="*/ 202 h 357"/>
                <a:gd name="T34" fmla="*/ 45 w 357"/>
                <a:gd name="T35" fmla="*/ 222 h 357"/>
                <a:gd name="T36" fmla="*/ 61 w 357"/>
                <a:gd name="T37" fmla="*/ 232 h 357"/>
                <a:gd name="T38" fmla="*/ 35 w 357"/>
                <a:gd name="T39" fmla="*/ 271 h 357"/>
                <a:gd name="T40" fmla="*/ 89 w 357"/>
                <a:gd name="T41" fmla="*/ 258 h 357"/>
                <a:gd name="T42" fmla="*/ 84 w 357"/>
                <a:gd name="T43" fmla="*/ 283 h 357"/>
                <a:gd name="T44" fmla="*/ 103 w 357"/>
                <a:gd name="T45" fmla="*/ 284 h 357"/>
                <a:gd name="T46" fmla="*/ 101 w 357"/>
                <a:gd name="T47" fmla="*/ 330 h 357"/>
                <a:gd name="T48" fmla="*/ 141 w 357"/>
                <a:gd name="T49" fmla="*/ 292 h 357"/>
                <a:gd name="T50" fmla="*/ 149 w 357"/>
                <a:gd name="T51" fmla="*/ 316 h 357"/>
                <a:gd name="T52" fmla="*/ 166 w 357"/>
                <a:gd name="T53" fmla="*/ 308 h 357"/>
                <a:gd name="T54" fmla="*/ 187 w 357"/>
                <a:gd name="T55" fmla="*/ 349 h 357"/>
                <a:gd name="T56" fmla="*/ 202 w 357"/>
                <a:gd name="T57" fmla="*/ 295 h 357"/>
                <a:gd name="T58" fmla="*/ 222 w 357"/>
                <a:gd name="T59" fmla="*/ 312 h 357"/>
                <a:gd name="T60" fmla="*/ 232 w 357"/>
                <a:gd name="T61" fmla="*/ 296 h 357"/>
                <a:gd name="T62" fmla="*/ 271 w 357"/>
                <a:gd name="T63" fmla="*/ 322 h 357"/>
                <a:gd name="T64" fmla="*/ 258 w 357"/>
                <a:gd name="T65" fmla="*/ 268 h 357"/>
                <a:gd name="T66" fmla="*/ 283 w 357"/>
                <a:gd name="T67" fmla="*/ 273 h 357"/>
                <a:gd name="T68" fmla="*/ 284 w 357"/>
                <a:gd name="T69" fmla="*/ 254 h 357"/>
                <a:gd name="T70" fmla="*/ 330 w 357"/>
                <a:gd name="T71" fmla="*/ 257 h 357"/>
                <a:gd name="T72" fmla="*/ 292 w 357"/>
                <a:gd name="T73" fmla="*/ 216 h 357"/>
                <a:gd name="T74" fmla="*/ 316 w 357"/>
                <a:gd name="T75" fmla="*/ 208 h 357"/>
                <a:gd name="T76" fmla="*/ 308 w 357"/>
                <a:gd name="T77" fmla="*/ 191 h 357"/>
                <a:gd name="T78" fmla="*/ 349 w 357"/>
                <a:gd name="T79" fmla="*/ 170 h 357"/>
                <a:gd name="T80" fmla="*/ 295 w 357"/>
                <a:gd name="T81" fmla="*/ 155 h 357"/>
                <a:gd name="T82" fmla="*/ 312 w 357"/>
                <a:gd name="T83" fmla="*/ 136 h 357"/>
                <a:gd name="T84" fmla="*/ 296 w 357"/>
                <a:gd name="T85" fmla="*/ 125 h 357"/>
                <a:gd name="T86" fmla="*/ 322 w 357"/>
                <a:gd name="T87" fmla="*/ 86 h 357"/>
                <a:gd name="T88" fmla="*/ 268 w 357"/>
                <a:gd name="T89" fmla="*/ 99 h 357"/>
                <a:gd name="T90" fmla="*/ 273 w 357"/>
                <a:gd name="T91" fmla="*/ 75 h 357"/>
                <a:gd name="T92" fmla="*/ 254 w 357"/>
                <a:gd name="T93" fmla="*/ 73 h 357"/>
                <a:gd name="T94" fmla="*/ 257 w 357"/>
                <a:gd name="T95" fmla="*/ 27 h 357"/>
                <a:gd name="T96" fmla="*/ 127 w 357"/>
                <a:gd name="T97" fmla="*/ 219 h 357"/>
                <a:gd name="T98" fmla="*/ 232 w 357"/>
                <a:gd name="T99" fmla="*/ 220 h 357"/>
                <a:gd name="T100" fmla="*/ 129 w 357"/>
                <a:gd name="T101" fmla="*/ 134 h 357"/>
                <a:gd name="T102" fmla="*/ 144 w 357"/>
                <a:gd name="T103" fmla="*/ 133 h 357"/>
                <a:gd name="T104" fmla="*/ 229 w 357"/>
                <a:gd name="T105" fmla="*/ 133 h 357"/>
                <a:gd name="T106" fmla="*/ 155 w 357"/>
                <a:gd name="T107" fmla="*/ 151 h 357"/>
                <a:gd name="T108" fmla="*/ 257 w 357"/>
                <a:gd name="T109" fmla="*/ 162 h 357"/>
                <a:gd name="T110" fmla="*/ 160 w 357"/>
                <a:gd name="T111" fmla="*/ 19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7" h="357">
                  <a:moveTo>
                    <a:pt x="257" y="36"/>
                  </a:moveTo>
                  <a:cubicBezTo>
                    <a:pt x="250" y="45"/>
                    <a:pt x="241" y="54"/>
                    <a:pt x="232" y="61"/>
                  </a:cubicBezTo>
                  <a:cubicBezTo>
                    <a:pt x="228" y="64"/>
                    <a:pt x="222" y="67"/>
                    <a:pt x="217" y="70"/>
                  </a:cubicBezTo>
                  <a:cubicBezTo>
                    <a:pt x="217" y="68"/>
                    <a:pt x="217" y="67"/>
                    <a:pt x="216" y="65"/>
                  </a:cubicBezTo>
                  <a:cubicBezTo>
                    <a:pt x="215" y="61"/>
                    <a:pt x="215" y="55"/>
                    <a:pt x="215" y="50"/>
                  </a:cubicBezTo>
                  <a:cubicBezTo>
                    <a:pt x="218" y="50"/>
                    <a:pt x="221" y="48"/>
                    <a:pt x="222" y="45"/>
                  </a:cubicBezTo>
                  <a:cubicBezTo>
                    <a:pt x="223" y="41"/>
                    <a:pt x="220" y="37"/>
                    <a:pt x="217" y="36"/>
                  </a:cubicBezTo>
                  <a:cubicBezTo>
                    <a:pt x="213" y="36"/>
                    <a:pt x="209" y="38"/>
                    <a:pt x="208" y="41"/>
                  </a:cubicBezTo>
                  <a:cubicBezTo>
                    <a:pt x="207" y="44"/>
                    <a:pt x="209" y="47"/>
                    <a:pt x="211" y="49"/>
                  </a:cubicBezTo>
                  <a:cubicBezTo>
                    <a:pt x="209" y="54"/>
                    <a:pt x="206" y="58"/>
                    <a:pt x="202" y="62"/>
                  </a:cubicBezTo>
                  <a:cubicBezTo>
                    <a:pt x="202" y="63"/>
                    <a:pt x="201" y="64"/>
                    <a:pt x="199" y="65"/>
                  </a:cubicBezTo>
                  <a:cubicBezTo>
                    <a:pt x="196" y="60"/>
                    <a:pt x="193" y="55"/>
                    <a:pt x="191" y="50"/>
                  </a:cubicBezTo>
                  <a:cubicBezTo>
                    <a:pt x="186" y="39"/>
                    <a:pt x="183" y="28"/>
                    <a:pt x="182" y="16"/>
                  </a:cubicBezTo>
                  <a:cubicBezTo>
                    <a:pt x="185" y="14"/>
                    <a:pt x="187" y="12"/>
                    <a:pt x="187" y="8"/>
                  </a:cubicBezTo>
                  <a:cubicBezTo>
                    <a:pt x="187" y="4"/>
                    <a:pt x="183" y="0"/>
                    <a:pt x="179" y="0"/>
                  </a:cubicBezTo>
                  <a:cubicBezTo>
                    <a:pt x="174" y="0"/>
                    <a:pt x="170" y="4"/>
                    <a:pt x="170" y="8"/>
                  </a:cubicBezTo>
                  <a:cubicBezTo>
                    <a:pt x="170" y="12"/>
                    <a:pt x="172" y="14"/>
                    <a:pt x="175" y="16"/>
                  </a:cubicBezTo>
                  <a:cubicBezTo>
                    <a:pt x="174" y="28"/>
                    <a:pt x="171" y="39"/>
                    <a:pt x="166" y="50"/>
                  </a:cubicBezTo>
                  <a:cubicBezTo>
                    <a:pt x="164" y="55"/>
                    <a:pt x="161" y="60"/>
                    <a:pt x="158" y="65"/>
                  </a:cubicBezTo>
                  <a:cubicBezTo>
                    <a:pt x="157" y="64"/>
                    <a:pt x="156" y="63"/>
                    <a:pt x="155" y="62"/>
                  </a:cubicBezTo>
                  <a:cubicBezTo>
                    <a:pt x="151" y="58"/>
                    <a:pt x="149" y="54"/>
                    <a:pt x="146" y="49"/>
                  </a:cubicBezTo>
                  <a:cubicBezTo>
                    <a:pt x="149" y="47"/>
                    <a:pt x="150" y="44"/>
                    <a:pt x="149" y="41"/>
                  </a:cubicBezTo>
                  <a:cubicBezTo>
                    <a:pt x="148" y="38"/>
                    <a:pt x="144" y="36"/>
                    <a:pt x="141" y="36"/>
                  </a:cubicBezTo>
                  <a:cubicBezTo>
                    <a:pt x="137" y="37"/>
                    <a:pt x="135" y="41"/>
                    <a:pt x="136" y="45"/>
                  </a:cubicBezTo>
                  <a:cubicBezTo>
                    <a:pt x="136" y="48"/>
                    <a:pt x="139" y="50"/>
                    <a:pt x="142" y="50"/>
                  </a:cubicBezTo>
                  <a:cubicBezTo>
                    <a:pt x="142" y="55"/>
                    <a:pt x="142" y="61"/>
                    <a:pt x="141" y="65"/>
                  </a:cubicBezTo>
                  <a:cubicBezTo>
                    <a:pt x="141" y="67"/>
                    <a:pt x="140" y="68"/>
                    <a:pt x="140" y="70"/>
                  </a:cubicBezTo>
                  <a:cubicBezTo>
                    <a:pt x="135" y="67"/>
                    <a:pt x="130" y="64"/>
                    <a:pt x="125" y="61"/>
                  </a:cubicBezTo>
                  <a:cubicBezTo>
                    <a:pt x="116" y="54"/>
                    <a:pt x="107" y="45"/>
                    <a:pt x="100" y="36"/>
                  </a:cubicBezTo>
                  <a:cubicBezTo>
                    <a:pt x="102" y="33"/>
                    <a:pt x="102" y="30"/>
                    <a:pt x="101" y="27"/>
                  </a:cubicBezTo>
                  <a:cubicBezTo>
                    <a:pt x="98" y="23"/>
                    <a:pt x="93" y="22"/>
                    <a:pt x="89" y="24"/>
                  </a:cubicBezTo>
                  <a:cubicBezTo>
                    <a:pt x="85" y="26"/>
                    <a:pt x="84" y="31"/>
                    <a:pt x="86" y="35"/>
                  </a:cubicBezTo>
                  <a:cubicBezTo>
                    <a:pt x="88" y="38"/>
                    <a:pt x="91" y="40"/>
                    <a:pt x="94" y="39"/>
                  </a:cubicBezTo>
                  <a:cubicBezTo>
                    <a:pt x="99" y="50"/>
                    <a:pt x="102" y="62"/>
                    <a:pt x="103" y="73"/>
                  </a:cubicBezTo>
                  <a:cubicBezTo>
                    <a:pt x="104" y="79"/>
                    <a:pt x="104" y="85"/>
                    <a:pt x="104" y="91"/>
                  </a:cubicBezTo>
                  <a:cubicBezTo>
                    <a:pt x="102" y="90"/>
                    <a:pt x="101" y="90"/>
                    <a:pt x="99" y="89"/>
                  </a:cubicBezTo>
                  <a:cubicBezTo>
                    <a:pt x="95" y="88"/>
                    <a:pt x="90" y="85"/>
                    <a:pt x="86" y="82"/>
                  </a:cubicBezTo>
                  <a:cubicBezTo>
                    <a:pt x="87" y="80"/>
                    <a:pt x="86" y="77"/>
                    <a:pt x="84" y="75"/>
                  </a:cubicBezTo>
                  <a:cubicBezTo>
                    <a:pt x="82" y="72"/>
                    <a:pt x="77" y="72"/>
                    <a:pt x="75" y="75"/>
                  </a:cubicBezTo>
                  <a:cubicBezTo>
                    <a:pt x="72" y="77"/>
                    <a:pt x="72" y="82"/>
                    <a:pt x="75" y="84"/>
                  </a:cubicBezTo>
                  <a:cubicBezTo>
                    <a:pt x="77" y="86"/>
                    <a:pt x="80" y="87"/>
                    <a:pt x="82" y="86"/>
                  </a:cubicBezTo>
                  <a:cubicBezTo>
                    <a:pt x="85" y="90"/>
                    <a:pt x="88" y="95"/>
                    <a:pt x="89" y="99"/>
                  </a:cubicBezTo>
                  <a:cubicBezTo>
                    <a:pt x="90" y="101"/>
                    <a:pt x="90" y="102"/>
                    <a:pt x="91" y="104"/>
                  </a:cubicBezTo>
                  <a:cubicBezTo>
                    <a:pt x="85" y="104"/>
                    <a:pt x="79" y="104"/>
                    <a:pt x="73" y="103"/>
                  </a:cubicBezTo>
                  <a:cubicBezTo>
                    <a:pt x="62" y="102"/>
                    <a:pt x="50" y="99"/>
                    <a:pt x="39" y="94"/>
                  </a:cubicBezTo>
                  <a:cubicBezTo>
                    <a:pt x="40" y="91"/>
                    <a:pt x="38" y="88"/>
                    <a:pt x="35" y="86"/>
                  </a:cubicBezTo>
                  <a:cubicBezTo>
                    <a:pt x="31" y="84"/>
                    <a:pt x="26" y="85"/>
                    <a:pt x="24" y="89"/>
                  </a:cubicBezTo>
                  <a:cubicBezTo>
                    <a:pt x="22" y="93"/>
                    <a:pt x="23" y="98"/>
                    <a:pt x="27" y="101"/>
                  </a:cubicBezTo>
                  <a:cubicBezTo>
                    <a:pt x="30" y="102"/>
                    <a:pt x="33" y="102"/>
                    <a:pt x="36" y="100"/>
                  </a:cubicBezTo>
                  <a:cubicBezTo>
                    <a:pt x="45" y="107"/>
                    <a:pt x="54" y="116"/>
                    <a:pt x="61" y="125"/>
                  </a:cubicBezTo>
                  <a:cubicBezTo>
                    <a:pt x="64" y="130"/>
                    <a:pt x="67" y="135"/>
                    <a:pt x="70" y="140"/>
                  </a:cubicBezTo>
                  <a:cubicBezTo>
                    <a:pt x="68" y="140"/>
                    <a:pt x="67" y="141"/>
                    <a:pt x="65" y="141"/>
                  </a:cubicBezTo>
                  <a:cubicBezTo>
                    <a:pt x="61" y="142"/>
                    <a:pt x="55" y="142"/>
                    <a:pt x="50" y="142"/>
                  </a:cubicBezTo>
                  <a:cubicBezTo>
                    <a:pt x="50" y="139"/>
                    <a:pt x="48" y="136"/>
                    <a:pt x="45" y="136"/>
                  </a:cubicBezTo>
                  <a:cubicBezTo>
                    <a:pt x="41" y="135"/>
                    <a:pt x="37" y="137"/>
                    <a:pt x="36" y="141"/>
                  </a:cubicBezTo>
                  <a:cubicBezTo>
                    <a:pt x="35" y="144"/>
                    <a:pt x="38" y="148"/>
                    <a:pt x="41" y="149"/>
                  </a:cubicBezTo>
                  <a:cubicBezTo>
                    <a:pt x="44" y="150"/>
                    <a:pt x="47" y="149"/>
                    <a:pt x="49" y="146"/>
                  </a:cubicBezTo>
                  <a:cubicBezTo>
                    <a:pt x="54" y="149"/>
                    <a:pt x="58" y="151"/>
                    <a:pt x="62" y="155"/>
                  </a:cubicBezTo>
                  <a:cubicBezTo>
                    <a:pt x="63" y="156"/>
                    <a:pt x="64" y="157"/>
                    <a:pt x="65" y="158"/>
                  </a:cubicBezTo>
                  <a:cubicBezTo>
                    <a:pt x="60" y="161"/>
                    <a:pt x="55" y="164"/>
                    <a:pt x="50" y="166"/>
                  </a:cubicBezTo>
                  <a:cubicBezTo>
                    <a:pt x="39" y="171"/>
                    <a:pt x="28" y="174"/>
                    <a:pt x="16" y="175"/>
                  </a:cubicBezTo>
                  <a:cubicBezTo>
                    <a:pt x="14" y="172"/>
                    <a:pt x="12" y="170"/>
                    <a:pt x="8" y="170"/>
                  </a:cubicBezTo>
                  <a:cubicBezTo>
                    <a:pt x="4" y="170"/>
                    <a:pt x="0" y="174"/>
                    <a:pt x="0" y="179"/>
                  </a:cubicBezTo>
                  <a:cubicBezTo>
                    <a:pt x="0" y="183"/>
                    <a:pt x="4" y="187"/>
                    <a:pt x="8" y="187"/>
                  </a:cubicBezTo>
                  <a:cubicBezTo>
                    <a:pt x="12" y="187"/>
                    <a:pt x="14" y="185"/>
                    <a:pt x="16" y="182"/>
                  </a:cubicBezTo>
                  <a:cubicBezTo>
                    <a:pt x="28" y="183"/>
                    <a:pt x="39" y="186"/>
                    <a:pt x="50" y="191"/>
                  </a:cubicBezTo>
                  <a:cubicBezTo>
                    <a:pt x="55" y="193"/>
                    <a:pt x="60" y="196"/>
                    <a:pt x="65" y="199"/>
                  </a:cubicBezTo>
                  <a:cubicBezTo>
                    <a:pt x="64" y="201"/>
                    <a:pt x="63" y="202"/>
                    <a:pt x="62" y="202"/>
                  </a:cubicBezTo>
                  <a:cubicBezTo>
                    <a:pt x="58" y="206"/>
                    <a:pt x="54" y="209"/>
                    <a:pt x="49" y="211"/>
                  </a:cubicBezTo>
                  <a:cubicBezTo>
                    <a:pt x="47" y="209"/>
                    <a:pt x="44" y="207"/>
                    <a:pt x="41" y="208"/>
                  </a:cubicBezTo>
                  <a:cubicBezTo>
                    <a:pt x="38" y="209"/>
                    <a:pt x="35" y="213"/>
                    <a:pt x="36" y="217"/>
                  </a:cubicBezTo>
                  <a:cubicBezTo>
                    <a:pt x="37" y="220"/>
                    <a:pt x="41" y="223"/>
                    <a:pt x="45" y="222"/>
                  </a:cubicBezTo>
                  <a:cubicBezTo>
                    <a:pt x="48" y="221"/>
                    <a:pt x="50" y="218"/>
                    <a:pt x="50" y="215"/>
                  </a:cubicBezTo>
                  <a:cubicBezTo>
                    <a:pt x="55" y="215"/>
                    <a:pt x="61" y="215"/>
                    <a:pt x="65" y="216"/>
                  </a:cubicBezTo>
                  <a:cubicBezTo>
                    <a:pt x="67" y="217"/>
                    <a:pt x="68" y="217"/>
                    <a:pt x="70" y="217"/>
                  </a:cubicBezTo>
                  <a:cubicBezTo>
                    <a:pt x="67" y="222"/>
                    <a:pt x="64" y="228"/>
                    <a:pt x="61" y="232"/>
                  </a:cubicBezTo>
                  <a:cubicBezTo>
                    <a:pt x="54" y="241"/>
                    <a:pt x="45" y="250"/>
                    <a:pt x="36" y="257"/>
                  </a:cubicBezTo>
                  <a:cubicBezTo>
                    <a:pt x="33" y="255"/>
                    <a:pt x="30" y="255"/>
                    <a:pt x="27" y="257"/>
                  </a:cubicBezTo>
                  <a:cubicBezTo>
                    <a:pt x="23" y="259"/>
                    <a:pt x="22" y="264"/>
                    <a:pt x="24" y="268"/>
                  </a:cubicBezTo>
                  <a:cubicBezTo>
                    <a:pt x="26" y="272"/>
                    <a:pt x="31" y="273"/>
                    <a:pt x="35" y="271"/>
                  </a:cubicBezTo>
                  <a:cubicBezTo>
                    <a:pt x="38" y="269"/>
                    <a:pt x="40" y="266"/>
                    <a:pt x="39" y="263"/>
                  </a:cubicBezTo>
                  <a:cubicBezTo>
                    <a:pt x="50" y="258"/>
                    <a:pt x="62" y="255"/>
                    <a:pt x="73" y="254"/>
                  </a:cubicBezTo>
                  <a:cubicBezTo>
                    <a:pt x="79" y="253"/>
                    <a:pt x="85" y="253"/>
                    <a:pt x="91" y="254"/>
                  </a:cubicBezTo>
                  <a:cubicBezTo>
                    <a:pt x="90" y="255"/>
                    <a:pt x="90" y="256"/>
                    <a:pt x="89" y="258"/>
                  </a:cubicBezTo>
                  <a:cubicBezTo>
                    <a:pt x="88" y="262"/>
                    <a:pt x="85" y="267"/>
                    <a:pt x="82" y="271"/>
                  </a:cubicBezTo>
                  <a:cubicBezTo>
                    <a:pt x="80" y="270"/>
                    <a:pt x="77" y="271"/>
                    <a:pt x="75" y="273"/>
                  </a:cubicBezTo>
                  <a:cubicBezTo>
                    <a:pt x="72" y="276"/>
                    <a:pt x="72" y="280"/>
                    <a:pt x="75" y="283"/>
                  </a:cubicBezTo>
                  <a:cubicBezTo>
                    <a:pt x="77" y="285"/>
                    <a:pt x="82" y="285"/>
                    <a:pt x="84" y="283"/>
                  </a:cubicBezTo>
                  <a:cubicBezTo>
                    <a:pt x="86" y="280"/>
                    <a:pt x="87" y="277"/>
                    <a:pt x="86" y="275"/>
                  </a:cubicBezTo>
                  <a:cubicBezTo>
                    <a:pt x="90" y="272"/>
                    <a:pt x="95" y="269"/>
                    <a:pt x="99" y="268"/>
                  </a:cubicBezTo>
                  <a:cubicBezTo>
                    <a:pt x="101" y="267"/>
                    <a:pt x="102" y="267"/>
                    <a:pt x="104" y="267"/>
                  </a:cubicBezTo>
                  <a:cubicBezTo>
                    <a:pt x="104" y="272"/>
                    <a:pt x="104" y="278"/>
                    <a:pt x="103" y="284"/>
                  </a:cubicBezTo>
                  <a:cubicBezTo>
                    <a:pt x="102" y="295"/>
                    <a:pt x="99" y="307"/>
                    <a:pt x="94" y="318"/>
                  </a:cubicBezTo>
                  <a:cubicBezTo>
                    <a:pt x="91" y="318"/>
                    <a:pt x="88" y="319"/>
                    <a:pt x="86" y="322"/>
                  </a:cubicBezTo>
                  <a:cubicBezTo>
                    <a:pt x="84" y="326"/>
                    <a:pt x="85" y="331"/>
                    <a:pt x="89" y="333"/>
                  </a:cubicBezTo>
                  <a:cubicBezTo>
                    <a:pt x="93" y="336"/>
                    <a:pt x="98" y="334"/>
                    <a:pt x="101" y="330"/>
                  </a:cubicBezTo>
                  <a:cubicBezTo>
                    <a:pt x="102" y="327"/>
                    <a:pt x="102" y="324"/>
                    <a:pt x="100" y="321"/>
                  </a:cubicBezTo>
                  <a:cubicBezTo>
                    <a:pt x="107" y="312"/>
                    <a:pt x="116" y="303"/>
                    <a:pt x="125" y="296"/>
                  </a:cubicBezTo>
                  <a:cubicBezTo>
                    <a:pt x="130" y="293"/>
                    <a:pt x="135" y="290"/>
                    <a:pt x="140" y="288"/>
                  </a:cubicBezTo>
                  <a:cubicBezTo>
                    <a:pt x="140" y="289"/>
                    <a:pt x="141" y="290"/>
                    <a:pt x="141" y="292"/>
                  </a:cubicBezTo>
                  <a:cubicBezTo>
                    <a:pt x="142" y="297"/>
                    <a:pt x="142" y="302"/>
                    <a:pt x="142" y="307"/>
                  </a:cubicBezTo>
                  <a:cubicBezTo>
                    <a:pt x="139" y="307"/>
                    <a:pt x="136" y="309"/>
                    <a:pt x="136" y="312"/>
                  </a:cubicBezTo>
                  <a:cubicBezTo>
                    <a:pt x="135" y="316"/>
                    <a:pt x="137" y="320"/>
                    <a:pt x="141" y="321"/>
                  </a:cubicBezTo>
                  <a:cubicBezTo>
                    <a:pt x="144" y="322"/>
                    <a:pt x="148" y="319"/>
                    <a:pt x="149" y="316"/>
                  </a:cubicBezTo>
                  <a:cubicBezTo>
                    <a:pt x="150" y="313"/>
                    <a:pt x="149" y="310"/>
                    <a:pt x="146" y="308"/>
                  </a:cubicBezTo>
                  <a:cubicBezTo>
                    <a:pt x="149" y="304"/>
                    <a:pt x="151" y="299"/>
                    <a:pt x="155" y="295"/>
                  </a:cubicBezTo>
                  <a:cubicBezTo>
                    <a:pt x="156" y="294"/>
                    <a:pt x="157" y="293"/>
                    <a:pt x="158" y="292"/>
                  </a:cubicBezTo>
                  <a:cubicBezTo>
                    <a:pt x="161" y="297"/>
                    <a:pt x="164" y="302"/>
                    <a:pt x="166" y="308"/>
                  </a:cubicBezTo>
                  <a:cubicBezTo>
                    <a:pt x="171" y="318"/>
                    <a:pt x="174" y="330"/>
                    <a:pt x="175" y="341"/>
                  </a:cubicBezTo>
                  <a:cubicBezTo>
                    <a:pt x="172" y="343"/>
                    <a:pt x="170" y="346"/>
                    <a:pt x="170" y="349"/>
                  </a:cubicBezTo>
                  <a:cubicBezTo>
                    <a:pt x="170" y="354"/>
                    <a:pt x="174" y="357"/>
                    <a:pt x="179" y="357"/>
                  </a:cubicBezTo>
                  <a:cubicBezTo>
                    <a:pt x="183" y="357"/>
                    <a:pt x="187" y="354"/>
                    <a:pt x="187" y="349"/>
                  </a:cubicBezTo>
                  <a:cubicBezTo>
                    <a:pt x="187" y="346"/>
                    <a:pt x="185" y="343"/>
                    <a:pt x="182" y="341"/>
                  </a:cubicBezTo>
                  <a:cubicBezTo>
                    <a:pt x="183" y="330"/>
                    <a:pt x="186" y="318"/>
                    <a:pt x="191" y="308"/>
                  </a:cubicBezTo>
                  <a:cubicBezTo>
                    <a:pt x="193" y="302"/>
                    <a:pt x="196" y="297"/>
                    <a:pt x="199" y="292"/>
                  </a:cubicBezTo>
                  <a:cubicBezTo>
                    <a:pt x="201" y="293"/>
                    <a:pt x="202" y="294"/>
                    <a:pt x="202" y="295"/>
                  </a:cubicBezTo>
                  <a:cubicBezTo>
                    <a:pt x="206" y="299"/>
                    <a:pt x="209" y="304"/>
                    <a:pt x="211" y="308"/>
                  </a:cubicBezTo>
                  <a:cubicBezTo>
                    <a:pt x="209" y="310"/>
                    <a:pt x="207" y="313"/>
                    <a:pt x="208" y="316"/>
                  </a:cubicBezTo>
                  <a:cubicBezTo>
                    <a:pt x="209" y="319"/>
                    <a:pt x="213" y="322"/>
                    <a:pt x="217" y="321"/>
                  </a:cubicBezTo>
                  <a:cubicBezTo>
                    <a:pt x="220" y="320"/>
                    <a:pt x="223" y="316"/>
                    <a:pt x="222" y="312"/>
                  </a:cubicBezTo>
                  <a:cubicBezTo>
                    <a:pt x="221" y="309"/>
                    <a:pt x="218" y="307"/>
                    <a:pt x="215" y="307"/>
                  </a:cubicBezTo>
                  <a:cubicBezTo>
                    <a:pt x="215" y="302"/>
                    <a:pt x="215" y="297"/>
                    <a:pt x="216" y="292"/>
                  </a:cubicBezTo>
                  <a:cubicBezTo>
                    <a:pt x="217" y="290"/>
                    <a:pt x="217" y="289"/>
                    <a:pt x="217" y="288"/>
                  </a:cubicBezTo>
                  <a:cubicBezTo>
                    <a:pt x="222" y="290"/>
                    <a:pt x="228" y="293"/>
                    <a:pt x="232" y="296"/>
                  </a:cubicBezTo>
                  <a:cubicBezTo>
                    <a:pt x="241" y="303"/>
                    <a:pt x="250" y="312"/>
                    <a:pt x="257" y="321"/>
                  </a:cubicBezTo>
                  <a:cubicBezTo>
                    <a:pt x="255" y="324"/>
                    <a:pt x="255" y="327"/>
                    <a:pt x="257" y="330"/>
                  </a:cubicBezTo>
                  <a:cubicBezTo>
                    <a:pt x="259" y="334"/>
                    <a:pt x="264" y="336"/>
                    <a:pt x="268" y="333"/>
                  </a:cubicBezTo>
                  <a:cubicBezTo>
                    <a:pt x="272" y="331"/>
                    <a:pt x="273" y="326"/>
                    <a:pt x="271" y="322"/>
                  </a:cubicBezTo>
                  <a:cubicBezTo>
                    <a:pt x="269" y="319"/>
                    <a:pt x="266" y="318"/>
                    <a:pt x="263" y="318"/>
                  </a:cubicBezTo>
                  <a:cubicBezTo>
                    <a:pt x="258" y="307"/>
                    <a:pt x="255" y="295"/>
                    <a:pt x="254" y="284"/>
                  </a:cubicBezTo>
                  <a:cubicBezTo>
                    <a:pt x="253" y="278"/>
                    <a:pt x="253" y="272"/>
                    <a:pt x="254" y="267"/>
                  </a:cubicBezTo>
                  <a:cubicBezTo>
                    <a:pt x="255" y="267"/>
                    <a:pt x="256" y="267"/>
                    <a:pt x="258" y="268"/>
                  </a:cubicBezTo>
                  <a:cubicBezTo>
                    <a:pt x="262" y="269"/>
                    <a:pt x="267" y="272"/>
                    <a:pt x="271" y="275"/>
                  </a:cubicBezTo>
                  <a:cubicBezTo>
                    <a:pt x="270" y="277"/>
                    <a:pt x="271" y="281"/>
                    <a:pt x="273" y="283"/>
                  </a:cubicBezTo>
                  <a:cubicBezTo>
                    <a:pt x="276" y="285"/>
                    <a:pt x="280" y="285"/>
                    <a:pt x="283" y="283"/>
                  </a:cubicBezTo>
                  <a:cubicBezTo>
                    <a:pt x="285" y="280"/>
                    <a:pt x="285" y="276"/>
                    <a:pt x="283" y="273"/>
                  </a:cubicBezTo>
                  <a:cubicBezTo>
                    <a:pt x="280" y="271"/>
                    <a:pt x="277" y="270"/>
                    <a:pt x="275" y="271"/>
                  </a:cubicBezTo>
                  <a:cubicBezTo>
                    <a:pt x="272" y="267"/>
                    <a:pt x="269" y="262"/>
                    <a:pt x="268" y="258"/>
                  </a:cubicBezTo>
                  <a:cubicBezTo>
                    <a:pt x="267" y="256"/>
                    <a:pt x="267" y="255"/>
                    <a:pt x="267" y="254"/>
                  </a:cubicBezTo>
                  <a:cubicBezTo>
                    <a:pt x="272" y="253"/>
                    <a:pt x="278" y="253"/>
                    <a:pt x="284" y="254"/>
                  </a:cubicBezTo>
                  <a:cubicBezTo>
                    <a:pt x="295" y="255"/>
                    <a:pt x="307" y="258"/>
                    <a:pt x="318" y="263"/>
                  </a:cubicBezTo>
                  <a:cubicBezTo>
                    <a:pt x="318" y="266"/>
                    <a:pt x="319" y="269"/>
                    <a:pt x="322" y="271"/>
                  </a:cubicBezTo>
                  <a:cubicBezTo>
                    <a:pt x="326" y="273"/>
                    <a:pt x="331" y="272"/>
                    <a:pt x="333" y="268"/>
                  </a:cubicBezTo>
                  <a:cubicBezTo>
                    <a:pt x="336" y="264"/>
                    <a:pt x="334" y="259"/>
                    <a:pt x="330" y="257"/>
                  </a:cubicBezTo>
                  <a:cubicBezTo>
                    <a:pt x="327" y="255"/>
                    <a:pt x="324" y="255"/>
                    <a:pt x="321" y="257"/>
                  </a:cubicBezTo>
                  <a:cubicBezTo>
                    <a:pt x="312" y="250"/>
                    <a:pt x="303" y="242"/>
                    <a:pt x="296" y="232"/>
                  </a:cubicBezTo>
                  <a:cubicBezTo>
                    <a:pt x="293" y="228"/>
                    <a:pt x="290" y="223"/>
                    <a:pt x="288" y="217"/>
                  </a:cubicBezTo>
                  <a:cubicBezTo>
                    <a:pt x="289" y="217"/>
                    <a:pt x="290" y="217"/>
                    <a:pt x="292" y="216"/>
                  </a:cubicBezTo>
                  <a:cubicBezTo>
                    <a:pt x="297" y="215"/>
                    <a:pt x="302" y="215"/>
                    <a:pt x="307" y="215"/>
                  </a:cubicBezTo>
                  <a:cubicBezTo>
                    <a:pt x="307" y="218"/>
                    <a:pt x="309" y="221"/>
                    <a:pt x="312" y="222"/>
                  </a:cubicBezTo>
                  <a:cubicBezTo>
                    <a:pt x="316" y="223"/>
                    <a:pt x="320" y="220"/>
                    <a:pt x="321" y="217"/>
                  </a:cubicBezTo>
                  <a:cubicBezTo>
                    <a:pt x="322" y="213"/>
                    <a:pt x="319" y="209"/>
                    <a:pt x="316" y="208"/>
                  </a:cubicBezTo>
                  <a:cubicBezTo>
                    <a:pt x="313" y="207"/>
                    <a:pt x="310" y="209"/>
                    <a:pt x="308" y="211"/>
                  </a:cubicBezTo>
                  <a:cubicBezTo>
                    <a:pt x="304" y="209"/>
                    <a:pt x="299" y="206"/>
                    <a:pt x="295" y="202"/>
                  </a:cubicBezTo>
                  <a:cubicBezTo>
                    <a:pt x="294" y="202"/>
                    <a:pt x="293" y="201"/>
                    <a:pt x="292" y="199"/>
                  </a:cubicBezTo>
                  <a:cubicBezTo>
                    <a:pt x="297" y="196"/>
                    <a:pt x="302" y="193"/>
                    <a:pt x="308" y="191"/>
                  </a:cubicBezTo>
                  <a:cubicBezTo>
                    <a:pt x="318" y="186"/>
                    <a:pt x="330" y="183"/>
                    <a:pt x="341" y="182"/>
                  </a:cubicBezTo>
                  <a:cubicBezTo>
                    <a:pt x="343" y="185"/>
                    <a:pt x="346" y="187"/>
                    <a:pt x="349" y="187"/>
                  </a:cubicBezTo>
                  <a:cubicBezTo>
                    <a:pt x="354" y="187"/>
                    <a:pt x="357" y="183"/>
                    <a:pt x="357" y="179"/>
                  </a:cubicBezTo>
                  <a:cubicBezTo>
                    <a:pt x="357" y="174"/>
                    <a:pt x="354" y="170"/>
                    <a:pt x="349" y="170"/>
                  </a:cubicBezTo>
                  <a:cubicBezTo>
                    <a:pt x="346" y="170"/>
                    <a:pt x="343" y="172"/>
                    <a:pt x="341" y="175"/>
                  </a:cubicBezTo>
                  <a:cubicBezTo>
                    <a:pt x="330" y="174"/>
                    <a:pt x="318" y="171"/>
                    <a:pt x="308" y="166"/>
                  </a:cubicBezTo>
                  <a:cubicBezTo>
                    <a:pt x="302" y="164"/>
                    <a:pt x="297" y="161"/>
                    <a:pt x="292" y="158"/>
                  </a:cubicBezTo>
                  <a:cubicBezTo>
                    <a:pt x="293" y="157"/>
                    <a:pt x="294" y="156"/>
                    <a:pt x="295" y="155"/>
                  </a:cubicBezTo>
                  <a:cubicBezTo>
                    <a:pt x="299" y="151"/>
                    <a:pt x="304" y="149"/>
                    <a:pt x="308" y="146"/>
                  </a:cubicBezTo>
                  <a:cubicBezTo>
                    <a:pt x="310" y="149"/>
                    <a:pt x="313" y="150"/>
                    <a:pt x="316" y="149"/>
                  </a:cubicBezTo>
                  <a:cubicBezTo>
                    <a:pt x="319" y="148"/>
                    <a:pt x="322" y="144"/>
                    <a:pt x="321" y="141"/>
                  </a:cubicBezTo>
                  <a:cubicBezTo>
                    <a:pt x="320" y="137"/>
                    <a:pt x="316" y="135"/>
                    <a:pt x="312" y="136"/>
                  </a:cubicBezTo>
                  <a:cubicBezTo>
                    <a:pt x="309" y="136"/>
                    <a:pt x="307" y="139"/>
                    <a:pt x="307" y="142"/>
                  </a:cubicBezTo>
                  <a:cubicBezTo>
                    <a:pt x="302" y="142"/>
                    <a:pt x="297" y="142"/>
                    <a:pt x="292" y="141"/>
                  </a:cubicBezTo>
                  <a:cubicBezTo>
                    <a:pt x="290" y="141"/>
                    <a:pt x="289" y="140"/>
                    <a:pt x="288" y="140"/>
                  </a:cubicBezTo>
                  <a:cubicBezTo>
                    <a:pt x="290" y="135"/>
                    <a:pt x="293" y="130"/>
                    <a:pt x="296" y="125"/>
                  </a:cubicBezTo>
                  <a:cubicBezTo>
                    <a:pt x="303" y="116"/>
                    <a:pt x="312" y="107"/>
                    <a:pt x="321" y="100"/>
                  </a:cubicBezTo>
                  <a:cubicBezTo>
                    <a:pt x="324" y="102"/>
                    <a:pt x="327" y="102"/>
                    <a:pt x="330" y="101"/>
                  </a:cubicBezTo>
                  <a:cubicBezTo>
                    <a:pt x="334" y="98"/>
                    <a:pt x="336" y="93"/>
                    <a:pt x="333" y="89"/>
                  </a:cubicBezTo>
                  <a:cubicBezTo>
                    <a:pt x="331" y="85"/>
                    <a:pt x="326" y="84"/>
                    <a:pt x="322" y="86"/>
                  </a:cubicBezTo>
                  <a:cubicBezTo>
                    <a:pt x="319" y="88"/>
                    <a:pt x="318" y="91"/>
                    <a:pt x="318" y="94"/>
                  </a:cubicBezTo>
                  <a:cubicBezTo>
                    <a:pt x="307" y="99"/>
                    <a:pt x="295" y="102"/>
                    <a:pt x="284" y="103"/>
                  </a:cubicBezTo>
                  <a:cubicBezTo>
                    <a:pt x="278" y="104"/>
                    <a:pt x="272" y="104"/>
                    <a:pt x="267" y="104"/>
                  </a:cubicBezTo>
                  <a:cubicBezTo>
                    <a:pt x="267" y="102"/>
                    <a:pt x="267" y="101"/>
                    <a:pt x="268" y="99"/>
                  </a:cubicBezTo>
                  <a:cubicBezTo>
                    <a:pt x="269" y="95"/>
                    <a:pt x="272" y="90"/>
                    <a:pt x="275" y="86"/>
                  </a:cubicBezTo>
                  <a:cubicBezTo>
                    <a:pt x="277" y="87"/>
                    <a:pt x="280" y="86"/>
                    <a:pt x="283" y="84"/>
                  </a:cubicBezTo>
                  <a:cubicBezTo>
                    <a:pt x="285" y="82"/>
                    <a:pt x="285" y="77"/>
                    <a:pt x="283" y="75"/>
                  </a:cubicBezTo>
                  <a:cubicBezTo>
                    <a:pt x="280" y="72"/>
                    <a:pt x="276" y="72"/>
                    <a:pt x="273" y="75"/>
                  </a:cubicBezTo>
                  <a:cubicBezTo>
                    <a:pt x="271" y="77"/>
                    <a:pt x="270" y="80"/>
                    <a:pt x="271" y="82"/>
                  </a:cubicBezTo>
                  <a:cubicBezTo>
                    <a:pt x="267" y="85"/>
                    <a:pt x="262" y="88"/>
                    <a:pt x="258" y="89"/>
                  </a:cubicBezTo>
                  <a:cubicBezTo>
                    <a:pt x="256" y="90"/>
                    <a:pt x="255" y="90"/>
                    <a:pt x="254" y="91"/>
                  </a:cubicBezTo>
                  <a:cubicBezTo>
                    <a:pt x="253" y="85"/>
                    <a:pt x="253" y="79"/>
                    <a:pt x="254" y="73"/>
                  </a:cubicBezTo>
                  <a:cubicBezTo>
                    <a:pt x="255" y="62"/>
                    <a:pt x="258" y="50"/>
                    <a:pt x="263" y="39"/>
                  </a:cubicBezTo>
                  <a:cubicBezTo>
                    <a:pt x="266" y="40"/>
                    <a:pt x="269" y="38"/>
                    <a:pt x="271" y="35"/>
                  </a:cubicBezTo>
                  <a:cubicBezTo>
                    <a:pt x="273" y="31"/>
                    <a:pt x="272" y="26"/>
                    <a:pt x="268" y="24"/>
                  </a:cubicBezTo>
                  <a:cubicBezTo>
                    <a:pt x="264" y="22"/>
                    <a:pt x="259" y="23"/>
                    <a:pt x="257" y="27"/>
                  </a:cubicBezTo>
                  <a:cubicBezTo>
                    <a:pt x="255" y="30"/>
                    <a:pt x="255" y="33"/>
                    <a:pt x="257" y="36"/>
                  </a:cubicBezTo>
                  <a:close/>
                  <a:moveTo>
                    <a:pt x="126" y="220"/>
                  </a:moveTo>
                  <a:cubicBezTo>
                    <a:pt x="125" y="220"/>
                    <a:pt x="125" y="220"/>
                    <a:pt x="126" y="219"/>
                  </a:cubicBezTo>
                  <a:cubicBezTo>
                    <a:pt x="126" y="219"/>
                    <a:pt x="126" y="219"/>
                    <a:pt x="127" y="219"/>
                  </a:cubicBezTo>
                  <a:cubicBezTo>
                    <a:pt x="142" y="224"/>
                    <a:pt x="160" y="227"/>
                    <a:pt x="179" y="227"/>
                  </a:cubicBezTo>
                  <a:cubicBezTo>
                    <a:pt x="197" y="227"/>
                    <a:pt x="215" y="224"/>
                    <a:pt x="230" y="219"/>
                  </a:cubicBezTo>
                  <a:cubicBezTo>
                    <a:pt x="231" y="219"/>
                    <a:pt x="231" y="219"/>
                    <a:pt x="231" y="219"/>
                  </a:cubicBezTo>
                  <a:cubicBezTo>
                    <a:pt x="232" y="220"/>
                    <a:pt x="232" y="220"/>
                    <a:pt x="232" y="220"/>
                  </a:cubicBezTo>
                  <a:cubicBezTo>
                    <a:pt x="222" y="239"/>
                    <a:pt x="202" y="252"/>
                    <a:pt x="179" y="252"/>
                  </a:cubicBezTo>
                  <a:cubicBezTo>
                    <a:pt x="156" y="252"/>
                    <a:pt x="136" y="239"/>
                    <a:pt x="126" y="220"/>
                  </a:cubicBezTo>
                  <a:close/>
                  <a:moveTo>
                    <a:pt x="144" y="133"/>
                  </a:moveTo>
                  <a:cubicBezTo>
                    <a:pt x="139" y="133"/>
                    <a:pt x="134" y="133"/>
                    <a:pt x="129" y="134"/>
                  </a:cubicBezTo>
                  <a:cubicBezTo>
                    <a:pt x="129" y="134"/>
                    <a:pt x="128" y="134"/>
                    <a:pt x="128" y="133"/>
                  </a:cubicBezTo>
                  <a:cubicBezTo>
                    <a:pt x="128" y="133"/>
                    <a:pt x="128" y="132"/>
                    <a:pt x="128" y="132"/>
                  </a:cubicBezTo>
                  <a:cubicBezTo>
                    <a:pt x="133" y="129"/>
                    <a:pt x="139" y="126"/>
                    <a:pt x="145" y="126"/>
                  </a:cubicBezTo>
                  <a:cubicBezTo>
                    <a:pt x="157" y="126"/>
                    <a:pt x="157" y="131"/>
                    <a:pt x="144" y="133"/>
                  </a:cubicBezTo>
                  <a:close/>
                  <a:moveTo>
                    <a:pt x="213" y="133"/>
                  </a:moveTo>
                  <a:cubicBezTo>
                    <a:pt x="200" y="131"/>
                    <a:pt x="200" y="126"/>
                    <a:pt x="212" y="126"/>
                  </a:cubicBezTo>
                  <a:cubicBezTo>
                    <a:pt x="218" y="126"/>
                    <a:pt x="225" y="129"/>
                    <a:pt x="229" y="132"/>
                  </a:cubicBezTo>
                  <a:cubicBezTo>
                    <a:pt x="229" y="132"/>
                    <a:pt x="229" y="133"/>
                    <a:pt x="229" y="133"/>
                  </a:cubicBezTo>
                  <a:cubicBezTo>
                    <a:pt x="229" y="134"/>
                    <a:pt x="228" y="134"/>
                    <a:pt x="228" y="134"/>
                  </a:cubicBezTo>
                  <a:cubicBezTo>
                    <a:pt x="223" y="133"/>
                    <a:pt x="218" y="133"/>
                    <a:pt x="213" y="133"/>
                  </a:cubicBezTo>
                  <a:close/>
                  <a:moveTo>
                    <a:pt x="135" y="149"/>
                  </a:moveTo>
                  <a:cubicBezTo>
                    <a:pt x="139" y="149"/>
                    <a:pt x="148" y="150"/>
                    <a:pt x="155" y="151"/>
                  </a:cubicBezTo>
                  <a:cubicBezTo>
                    <a:pt x="178" y="154"/>
                    <a:pt x="179" y="154"/>
                    <a:pt x="202" y="151"/>
                  </a:cubicBezTo>
                  <a:cubicBezTo>
                    <a:pt x="209" y="150"/>
                    <a:pt x="218" y="149"/>
                    <a:pt x="223" y="149"/>
                  </a:cubicBezTo>
                  <a:cubicBezTo>
                    <a:pt x="232" y="149"/>
                    <a:pt x="241" y="150"/>
                    <a:pt x="249" y="152"/>
                  </a:cubicBezTo>
                  <a:cubicBezTo>
                    <a:pt x="257" y="154"/>
                    <a:pt x="258" y="155"/>
                    <a:pt x="257" y="162"/>
                  </a:cubicBezTo>
                  <a:cubicBezTo>
                    <a:pt x="253" y="202"/>
                    <a:pt x="213" y="208"/>
                    <a:pt x="197" y="191"/>
                  </a:cubicBezTo>
                  <a:cubicBezTo>
                    <a:pt x="194" y="188"/>
                    <a:pt x="192" y="184"/>
                    <a:pt x="190" y="179"/>
                  </a:cubicBezTo>
                  <a:cubicBezTo>
                    <a:pt x="184" y="162"/>
                    <a:pt x="173" y="162"/>
                    <a:pt x="167" y="179"/>
                  </a:cubicBezTo>
                  <a:cubicBezTo>
                    <a:pt x="165" y="184"/>
                    <a:pt x="163" y="188"/>
                    <a:pt x="160" y="191"/>
                  </a:cubicBezTo>
                  <a:cubicBezTo>
                    <a:pt x="145" y="208"/>
                    <a:pt x="104" y="202"/>
                    <a:pt x="100" y="162"/>
                  </a:cubicBezTo>
                  <a:cubicBezTo>
                    <a:pt x="99" y="155"/>
                    <a:pt x="100" y="154"/>
                    <a:pt x="108" y="152"/>
                  </a:cubicBezTo>
                  <a:cubicBezTo>
                    <a:pt x="117" y="150"/>
                    <a:pt x="125" y="149"/>
                    <a:pt x="135" y="149"/>
                  </a:cubicBezTo>
                  <a:close/>
                </a:path>
              </a:pathLst>
            </a:custGeom>
            <a:solidFill>
              <a:schemeClr val="tx1"/>
            </a:solidFill>
            <a:ln>
              <a:solidFill>
                <a:schemeClr val="tx1"/>
              </a:solidFill>
            </a:ln>
          </p:spPr>
          <p:txBody>
            <a:bodyPr vert="horz" wrap="square" lIns="91440" tIns="45720" rIns="91440" bIns="45720" numCol="1" anchor="t" anchorCtr="0" compatLnSpc="1"/>
            <a:lstStyle/>
            <a:p>
              <a:endParaRPr lang="zh-CN" altLang="en-US">
                <a:cs typeface="+mn-ea"/>
                <a:sym typeface="+mn-lt"/>
              </a:endParaRPr>
            </a:p>
          </p:txBody>
        </p:sp>
        <p:sp>
          <p:nvSpPr>
            <p:cNvPr id="9" name="Freeform 5"/>
            <p:cNvSpPr>
              <a:spLocks noEditPoints="1"/>
            </p:cNvSpPr>
            <p:nvPr/>
          </p:nvSpPr>
          <p:spPr bwMode="auto">
            <a:xfrm>
              <a:off x="9874608" y="5279954"/>
              <a:ext cx="803746" cy="803746"/>
            </a:xfrm>
            <a:custGeom>
              <a:avLst/>
              <a:gdLst>
                <a:gd name="T0" fmla="*/ 216 w 357"/>
                <a:gd name="T1" fmla="*/ 65 h 357"/>
                <a:gd name="T2" fmla="*/ 208 w 357"/>
                <a:gd name="T3" fmla="*/ 41 h 357"/>
                <a:gd name="T4" fmla="*/ 191 w 357"/>
                <a:gd name="T5" fmla="*/ 50 h 357"/>
                <a:gd name="T6" fmla="*/ 170 w 357"/>
                <a:gd name="T7" fmla="*/ 8 h 357"/>
                <a:gd name="T8" fmla="*/ 155 w 357"/>
                <a:gd name="T9" fmla="*/ 62 h 357"/>
                <a:gd name="T10" fmla="*/ 136 w 357"/>
                <a:gd name="T11" fmla="*/ 45 h 357"/>
                <a:gd name="T12" fmla="*/ 125 w 357"/>
                <a:gd name="T13" fmla="*/ 61 h 357"/>
                <a:gd name="T14" fmla="*/ 86 w 357"/>
                <a:gd name="T15" fmla="*/ 35 h 357"/>
                <a:gd name="T16" fmla="*/ 99 w 357"/>
                <a:gd name="T17" fmla="*/ 89 h 357"/>
                <a:gd name="T18" fmla="*/ 75 w 357"/>
                <a:gd name="T19" fmla="*/ 84 h 357"/>
                <a:gd name="T20" fmla="*/ 73 w 357"/>
                <a:gd name="T21" fmla="*/ 103 h 357"/>
                <a:gd name="T22" fmla="*/ 27 w 357"/>
                <a:gd name="T23" fmla="*/ 101 h 357"/>
                <a:gd name="T24" fmla="*/ 65 w 357"/>
                <a:gd name="T25" fmla="*/ 141 h 357"/>
                <a:gd name="T26" fmla="*/ 41 w 357"/>
                <a:gd name="T27" fmla="*/ 149 h 357"/>
                <a:gd name="T28" fmla="*/ 50 w 357"/>
                <a:gd name="T29" fmla="*/ 166 h 357"/>
                <a:gd name="T30" fmla="*/ 8 w 357"/>
                <a:gd name="T31" fmla="*/ 187 h 357"/>
                <a:gd name="T32" fmla="*/ 62 w 357"/>
                <a:gd name="T33" fmla="*/ 202 h 357"/>
                <a:gd name="T34" fmla="*/ 45 w 357"/>
                <a:gd name="T35" fmla="*/ 222 h 357"/>
                <a:gd name="T36" fmla="*/ 61 w 357"/>
                <a:gd name="T37" fmla="*/ 232 h 357"/>
                <a:gd name="T38" fmla="*/ 35 w 357"/>
                <a:gd name="T39" fmla="*/ 271 h 357"/>
                <a:gd name="T40" fmla="*/ 89 w 357"/>
                <a:gd name="T41" fmla="*/ 258 h 357"/>
                <a:gd name="T42" fmla="*/ 84 w 357"/>
                <a:gd name="T43" fmla="*/ 283 h 357"/>
                <a:gd name="T44" fmla="*/ 103 w 357"/>
                <a:gd name="T45" fmla="*/ 284 h 357"/>
                <a:gd name="T46" fmla="*/ 101 w 357"/>
                <a:gd name="T47" fmla="*/ 330 h 357"/>
                <a:gd name="T48" fmla="*/ 141 w 357"/>
                <a:gd name="T49" fmla="*/ 292 h 357"/>
                <a:gd name="T50" fmla="*/ 149 w 357"/>
                <a:gd name="T51" fmla="*/ 316 h 357"/>
                <a:gd name="T52" fmla="*/ 166 w 357"/>
                <a:gd name="T53" fmla="*/ 308 h 357"/>
                <a:gd name="T54" fmla="*/ 187 w 357"/>
                <a:gd name="T55" fmla="*/ 349 h 357"/>
                <a:gd name="T56" fmla="*/ 202 w 357"/>
                <a:gd name="T57" fmla="*/ 295 h 357"/>
                <a:gd name="T58" fmla="*/ 222 w 357"/>
                <a:gd name="T59" fmla="*/ 312 h 357"/>
                <a:gd name="T60" fmla="*/ 232 w 357"/>
                <a:gd name="T61" fmla="*/ 296 h 357"/>
                <a:gd name="T62" fmla="*/ 271 w 357"/>
                <a:gd name="T63" fmla="*/ 322 h 357"/>
                <a:gd name="T64" fmla="*/ 258 w 357"/>
                <a:gd name="T65" fmla="*/ 268 h 357"/>
                <a:gd name="T66" fmla="*/ 283 w 357"/>
                <a:gd name="T67" fmla="*/ 273 h 357"/>
                <a:gd name="T68" fmla="*/ 284 w 357"/>
                <a:gd name="T69" fmla="*/ 254 h 357"/>
                <a:gd name="T70" fmla="*/ 330 w 357"/>
                <a:gd name="T71" fmla="*/ 257 h 357"/>
                <a:gd name="T72" fmla="*/ 292 w 357"/>
                <a:gd name="T73" fmla="*/ 216 h 357"/>
                <a:gd name="T74" fmla="*/ 316 w 357"/>
                <a:gd name="T75" fmla="*/ 208 h 357"/>
                <a:gd name="T76" fmla="*/ 308 w 357"/>
                <a:gd name="T77" fmla="*/ 191 h 357"/>
                <a:gd name="T78" fmla="*/ 349 w 357"/>
                <a:gd name="T79" fmla="*/ 170 h 357"/>
                <a:gd name="T80" fmla="*/ 295 w 357"/>
                <a:gd name="T81" fmla="*/ 155 h 357"/>
                <a:gd name="T82" fmla="*/ 312 w 357"/>
                <a:gd name="T83" fmla="*/ 136 h 357"/>
                <a:gd name="T84" fmla="*/ 296 w 357"/>
                <a:gd name="T85" fmla="*/ 125 h 357"/>
                <a:gd name="T86" fmla="*/ 322 w 357"/>
                <a:gd name="T87" fmla="*/ 86 h 357"/>
                <a:gd name="T88" fmla="*/ 268 w 357"/>
                <a:gd name="T89" fmla="*/ 99 h 357"/>
                <a:gd name="T90" fmla="*/ 273 w 357"/>
                <a:gd name="T91" fmla="*/ 75 h 357"/>
                <a:gd name="T92" fmla="*/ 254 w 357"/>
                <a:gd name="T93" fmla="*/ 73 h 357"/>
                <a:gd name="T94" fmla="*/ 257 w 357"/>
                <a:gd name="T95" fmla="*/ 27 h 357"/>
                <a:gd name="T96" fmla="*/ 127 w 357"/>
                <a:gd name="T97" fmla="*/ 219 h 357"/>
                <a:gd name="T98" fmla="*/ 232 w 357"/>
                <a:gd name="T99" fmla="*/ 220 h 357"/>
                <a:gd name="T100" fmla="*/ 129 w 357"/>
                <a:gd name="T101" fmla="*/ 134 h 357"/>
                <a:gd name="T102" fmla="*/ 144 w 357"/>
                <a:gd name="T103" fmla="*/ 133 h 357"/>
                <a:gd name="T104" fmla="*/ 229 w 357"/>
                <a:gd name="T105" fmla="*/ 133 h 357"/>
                <a:gd name="T106" fmla="*/ 155 w 357"/>
                <a:gd name="T107" fmla="*/ 151 h 357"/>
                <a:gd name="T108" fmla="*/ 257 w 357"/>
                <a:gd name="T109" fmla="*/ 162 h 357"/>
                <a:gd name="T110" fmla="*/ 160 w 357"/>
                <a:gd name="T111" fmla="*/ 19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7" h="357">
                  <a:moveTo>
                    <a:pt x="257" y="36"/>
                  </a:moveTo>
                  <a:cubicBezTo>
                    <a:pt x="250" y="45"/>
                    <a:pt x="241" y="54"/>
                    <a:pt x="232" y="61"/>
                  </a:cubicBezTo>
                  <a:cubicBezTo>
                    <a:pt x="228" y="64"/>
                    <a:pt x="222" y="67"/>
                    <a:pt x="217" y="70"/>
                  </a:cubicBezTo>
                  <a:cubicBezTo>
                    <a:pt x="217" y="68"/>
                    <a:pt x="217" y="67"/>
                    <a:pt x="216" y="65"/>
                  </a:cubicBezTo>
                  <a:cubicBezTo>
                    <a:pt x="215" y="61"/>
                    <a:pt x="215" y="55"/>
                    <a:pt x="215" y="50"/>
                  </a:cubicBezTo>
                  <a:cubicBezTo>
                    <a:pt x="218" y="50"/>
                    <a:pt x="221" y="48"/>
                    <a:pt x="222" y="45"/>
                  </a:cubicBezTo>
                  <a:cubicBezTo>
                    <a:pt x="223" y="41"/>
                    <a:pt x="220" y="37"/>
                    <a:pt x="217" y="36"/>
                  </a:cubicBezTo>
                  <a:cubicBezTo>
                    <a:pt x="213" y="36"/>
                    <a:pt x="209" y="38"/>
                    <a:pt x="208" y="41"/>
                  </a:cubicBezTo>
                  <a:cubicBezTo>
                    <a:pt x="207" y="44"/>
                    <a:pt x="209" y="47"/>
                    <a:pt x="211" y="49"/>
                  </a:cubicBezTo>
                  <a:cubicBezTo>
                    <a:pt x="209" y="54"/>
                    <a:pt x="206" y="58"/>
                    <a:pt x="202" y="62"/>
                  </a:cubicBezTo>
                  <a:cubicBezTo>
                    <a:pt x="202" y="63"/>
                    <a:pt x="201" y="64"/>
                    <a:pt x="199" y="65"/>
                  </a:cubicBezTo>
                  <a:cubicBezTo>
                    <a:pt x="196" y="60"/>
                    <a:pt x="193" y="55"/>
                    <a:pt x="191" y="50"/>
                  </a:cubicBezTo>
                  <a:cubicBezTo>
                    <a:pt x="186" y="39"/>
                    <a:pt x="183" y="28"/>
                    <a:pt x="182" y="16"/>
                  </a:cubicBezTo>
                  <a:cubicBezTo>
                    <a:pt x="185" y="14"/>
                    <a:pt x="187" y="12"/>
                    <a:pt x="187" y="8"/>
                  </a:cubicBezTo>
                  <a:cubicBezTo>
                    <a:pt x="187" y="4"/>
                    <a:pt x="183" y="0"/>
                    <a:pt x="179" y="0"/>
                  </a:cubicBezTo>
                  <a:cubicBezTo>
                    <a:pt x="174" y="0"/>
                    <a:pt x="170" y="4"/>
                    <a:pt x="170" y="8"/>
                  </a:cubicBezTo>
                  <a:cubicBezTo>
                    <a:pt x="170" y="12"/>
                    <a:pt x="172" y="14"/>
                    <a:pt x="175" y="16"/>
                  </a:cubicBezTo>
                  <a:cubicBezTo>
                    <a:pt x="174" y="28"/>
                    <a:pt x="171" y="39"/>
                    <a:pt x="166" y="50"/>
                  </a:cubicBezTo>
                  <a:cubicBezTo>
                    <a:pt x="164" y="55"/>
                    <a:pt x="161" y="60"/>
                    <a:pt x="158" y="65"/>
                  </a:cubicBezTo>
                  <a:cubicBezTo>
                    <a:pt x="157" y="64"/>
                    <a:pt x="156" y="63"/>
                    <a:pt x="155" y="62"/>
                  </a:cubicBezTo>
                  <a:cubicBezTo>
                    <a:pt x="151" y="58"/>
                    <a:pt x="149" y="54"/>
                    <a:pt x="146" y="49"/>
                  </a:cubicBezTo>
                  <a:cubicBezTo>
                    <a:pt x="149" y="47"/>
                    <a:pt x="150" y="44"/>
                    <a:pt x="149" y="41"/>
                  </a:cubicBezTo>
                  <a:cubicBezTo>
                    <a:pt x="148" y="38"/>
                    <a:pt x="144" y="36"/>
                    <a:pt x="141" y="36"/>
                  </a:cubicBezTo>
                  <a:cubicBezTo>
                    <a:pt x="137" y="37"/>
                    <a:pt x="135" y="41"/>
                    <a:pt x="136" y="45"/>
                  </a:cubicBezTo>
                  <a:cubicBezTo>
                    <a:pt x="136" y="48"/>
                    <a:pt x="139" y="50"/>
                    <a:pt x="142" y="50"/>
                  </a:cubicBezTo>
                  <a:cubicBezTo>
                    <a:pt x="142" y="55"/>
                    <a:pt x="142" y="61"/>
                    <a:pt x="141" y="65"/>
                  </a:cubicBezTo>
                  <a:cubicBezTo>
                    <a:pt x="141" y="67"/>
                    <a:pt x="140" y="68"/>
                    <a:pt x="140" y="70"/>
                  </a:cubicBezTo>
                  <a:cubicBezTo>
                    <a:pt x="135" y="67"/>
                    <a:pt x="130" y="64"/>
                    <a:pt x="125" y="61"/>
                  </a:cubicBezTo>
                  <a:cubicBezTo>
                    <a:pt x="116" y="54"/>
                    <a:pt x="107" y="45"/>
                    <a:pt x="100" y="36"/>
                  </a:cubicBezTo>
                  <a:cubicBezTo>
                    <a:pt x="102" y="33"/>
                    <a:pt x="102" y="30"/>
                    <a:pt x="101" y="27"/>
                  </a:cubicBezTo>
                  <a:cubicBezTo>
                    <a:pt x="98" y="23"/>
                    <a:pt x="93" y="22"/>
                    <a:pt x="89" y="24"/>
                  </a:cubicBezTo>
                  <a:cubicBezTo>
                    <a:pt x="85" y="26"/>
                    <a:pt x="84" y="31"/>
                    <a:pt x="86" y="35"/>
                  </a:cubicBezTo>
                  <a:cubicBezTo>
                    <a:pt x="88" y="38"/>
                    <a:pt x="91" y="40"/>
                    <a:pt x="94" y="39"/>
                  </a:cubicBezTo>
                  <a:cubicBezTo>
                    <a:pt x="99" y="50"/>
                    <a:pt x="102" y="62"/>
                    <a:pt x="103" y="73"/>
                  </a:cubicBezTo>
                  <a:cubicBezTo>
                    <a:pt x="104" y="79"/>
                    <a:pt x="104" y="85"/>
                    <a:pt x="104" y="91"/>
                  </a:cubicBezTo>
                  <a:cubicBezTo>
                    <a:pt x="102" y="90"/>
                    <a:pt x="101" y="90"/>
                    <a:pt x="99" y="89"/>
                  </a:cubicBezTo>
                  <a:cubicBezTo>
                    <a:pt x="95" y="88"/>
                    <a:pt x="90" y="85"/>
                    <a:pt x="86" y="82"/>
                  </a:cubicBezTo>
                  <a:cubicBezTo>
                    <a:pt x="87" y="80"/>
                    <a:pt x="86" y="77"/>
                    <a:pt x="84" y="75"/>
                  </a:cubicBezTo>
                  <a:cubicBezTo>
                    <a:pt x="82" y="72"/>
                    <a:pt x="77" y="72"/>
                    <a:pt x="75" y="75"/>
                  </a:cubicBezTo>
                  <a:cubicBezTo>
                    <a:pt x="72" y="77"/>
                    <a:pt x="72" y="82"/>
                    <a:pt x="75" y="84"/>
                  </a:cubicBezTo>
                  <a:cubicBezTo>
                    <a:pt x="77" y="86"/>
                    <a:pt x="80" y="87"/>
                    <a:pt x="82" y="86"/>
                  </a:cubicBezTo>
                  <a:cubicBezTo>
                    <a:pt x="85" y="90"/>
                    <a:pt x="88" y="95"/>
                    <a:pt x="89" y="99"/>
                  </a:cubicBezTo>
                  <a:cubicBezTo>
                    <a:pt x="90" y="101"/>
                    <a:pt x="90" y="102"/>
                    <a:pt x="91" y="104"/>
                  </a:cubicBezTo>
                  <a:cubicBezTo>
                    <a:pt x="85" y="104"/>
                    <a:pt x="79" y="104"/>
                    <a:pt x="73" y="103"/>
                  </a:cubicBezTo>
                  <a:cubicBezTo>
                    <a:pt x="62" y="102"/>
                    <a:pt x="50" y="99"/>
                    <a:pt x="39" y="94"/>
                  </a:cubicBezTo>
                  <a:cubicBezTo>
                    <a:pt x="40" y="91"/>
                    <a:pt x="38" y="88"/>
                    <a:pt x="35" y="86"/>
                  </a:cubicBezTo>
                  <a:cubicBezTo>
                    <a:pt x="31" y="84"/>
                    <a:pt x="26" y="85"/>
                    <a:pt x="24" y="89"/>
                  </a:cubicBezTo>
                  <a:cubicBezTo>
                    <a:pt x="22" y="93"/>
                    <a:pt x="23" y="98"/>
                    <a:pt x="27" y="101"/>
                  </a:cubicBezTo>
                  <a:cubicBezTo>
                    <a:pt x="30" y="102"/>
                    <a:pt x="33" y="102"/>
                    <a:pt x="36" y="100"/>
                  </a:cubicBezTo>
                  <a:cubicBezTo>
                    <a:pt x="45" y="107"/>
                    <a:pt x="54" y="116"/>
                    <a:pt x="61" y="125"/>
                  </a:cubicBezTo>
                  <a:cubicBezTo>
                    <a:pt x="64" y="130"/>
                    <a:pt x="67" y="135"/>
                    <a:pt x="70" y="140"/>
                  </a:cubicBezTo>
                  <a:cubicBezTo>
                    <a:pt x="68" y="140"/>
                    <a:pt x="67" y="141"/>
                    <a:pt x="65" y="141"/>
                  </a:cubicBezTo>
                  <a:cubicBezTo>
                    <a:pt x="61" y="142"/>
                    <a:pt x="55" y="142"/>
                    <a:pt x="50" y="142"/>
                  </a:cubicBezTo>
                  <a:cubicBezTo>
                    <a:pt x="50" y="139"/>
                    <a:pt x="48" y="136"/>
                    <a:pt x="45" y="136"/>
                  </a:cubicBezTo>
                  <a:cubicBezTo>
                    <a:pt x="41" y="135"/>
                    <a:pt x="37" y="137"/>
                    <a:pt x="36" y="141"/>
                  </a:cubicBezTo>
                  <a:cubicBezTo>
                    <a:pt x="35" y="144"/>
                    <a:pt x="38" y="148"/>
                    <a:pt x="41" y="149"/>
                  </a:cubicBezTo>
                  <a:cubicBezTo>
                    <a:pt x="44" y="150"/>
                    <a:pt x="47" y="149"/>
                    <a:pt x="49" y="146"/>
                  </a:cubicBezTo>
                  <a:cubicBezTo>
                    <a:pt x="54" y="149"/>
                    <a:pt x="58" y="151"/>
                    <a:pt x="62" y="155"/>
                  </a:cubicBezTo>
                  <a:cubicBezTo>
                    <a:pt x="63" y="156"/>
                    <a:pt x="64" y="157"/>
                    <a:pt x="65" y="158"/>
                  </a:cubicBezTo>
                  <a:cubicBezTo>
                    <a:pt x="60" y="161"/>
                    <a:pt x="55" y="164"/>
                    <a:pt x="50" y="166"/>
                  </a:cubicBezTo>
                  <a:cubicBezTo>
                    <a:pt x="39" y="171"/>
                    <a:pt x="28" y="174"/>
                    <a:pt x="16" y="175"/>
                  </a:cubicBezTo>
                  <a:cubicBezTo>
                    <a:pt x="14" y="172"/>
                    <a:pt x="12" y="170"/>
                    <a:pt x="8" y="170"/>
                  </a:cubicBezTo>
                  <a:cubicBezTo>
                    <a:pt x="4" y="170"/>
                    <a:pt x="0" y="174"/>
                    <a:pt x="0" y="179"/>
                  </a:cubicBezTo>
                  <a:cubicBezTo>
                    <a:pt x="0" y="183"/>
                    <a:pt x="4" y="187"/>
                    <a:pt x="8" y="187"/>
                  </a:cubicBezTo>
                  <a:cubicBezTo>
                    <a:pt x="12" y="187"/>
                    <a:pt x="14" y="185"/>
                    <a:pt x="16" y="182"/>
                  </a:cubicBezTo>
                  <a:cubicBezTo>
                    <a:pt x="28" y="183"/>
                    <a:pt x="39" y="186"/>
                    <a:pt x="50" y="191"/>
                  </a:cubicBezTo>
                  <a:cubicBezTo>
                    <a:pt x="55" y="193"/>
                    <a:pt x="60" y="196"/>
                    <a:pt x="65" y="199"/>
                  </a:cubicBezTo>
                  <a:cubicBezTo>
                    <a:pt x="64" y="201"/>
                    <a:pt x="63" y="202"/>
                    <a:pt x="62" y="202"/>
                  </a:cubicBezTo>
                  <a:cubicBezTo>
                    <a:pt x="58" y="206"/>
                    <a:pt x="54" y="209"/>
                    <a:pt x="49" y="211"/>
                  </a:cubicBezTo>
                  <a:cubicBezTo>
                    <a:pt x="47" y="209"/>
                    <a:pt x="44" y="207"/>
                    <a:pt x="41" y="208"/>
                  </a:cubicBezTo>
                  <a:cubicBezTo>
                    <a:pt x="38" y="209"/>
                    <a:pt x="35" y="213"/>
                    <a:pt x="36" y="217"/>
                  </a:cubicBezTo>
                  <a:cubicBezTo>
                    <a:pt x="37" y="220"/>
                    <a:pt x="41" y="223"/>
                    <a:pt x="45" y="222"/>
                  </a:cubicBezTo>
                  <a:cubicBezTo>
                    <a:pt x="48" y="221"/>
                    <a:pt x="50" y="218"/>
                    <a:pt x="50" y="215"/>
                  </a:cubicBezTo>
                  <a:cubicBezTo>
                    <a:pt x="55" y="215"/>
                    <a:pt x="61" y="215"/>
                    <a:pt x="65" y="216"/>
                  </a:cubicBezTo>
                  <a:cubicBezTo>
                    <a:pt x="67" y="217"/>
                    <a:pt x="68" y="217"/>
                    <a:pt x="70" y="217"/>
                  </a:cubicBezTo>
                  <a:cubicBezTo>
                    <a:pt x="67" y="222"/>
                    <a:pt x="64" y="228"/>
                    <a:pt x="61" y="232"/>
                  </a:cubicBezTo>
                  <a:cubicBezTo>
                    <a:pt x="54" y="241"/>
                    <a:pt x="45" y="250"/>
                    <a:pt x="36" y="257"/>
                  </a:cubicBezTo>
                  <a:cubicBezTo>
                    <a:pt x="33" y="255"/>
                    <a:pt x="30" y="255"/>
                    <a:pt x="27" y="257"/>
                  </a:cubicBezTo>
                  <a:cubicBezTo>
                    <a:pt x="23" y="259"/>
                    <a:pt x="22" y="264"/>
                    <a:pt x="24" y="268"/>
                  </a:cubicBezTo>
                  <a:cubicBezTo>
                    <a:pt x="26" y="272"/>
                    <a:pt x="31" y="273"/>
                    <a:pt x="35" y="271"/>
                  </a:cubicBezTo>
                  <a:cubicBezTo>
                    <a:pt x="38" y="269"/>
                    <a:pt x="40" y="266"/>
                    <a:pt x="39" y="263"/>
                  </a:cubicBezTo>
                  <a:cubicBezTo>
                    <a:pt x="50" y="258"/>
                    <a:pt x="62" y="255"/>
                    <a:pt x="73" y="254"/>
                  </a:cubicBezTo>
                  <a:cubicBezTo>
                    <a:pt x="79" y="253"/>
                    <a:pt x="85" y="253"/>
                    <a:pt x="91" y="254"/>
                  </a:cubicBezTo>
                  <a:cubicBezTo>
                    <a:pt x="90" y="255"/>
                    <a:pt x="90" y="256"/>
                    <a:pt x="89" y="258"/>
                  </a:cubicBezTo>
                  <a:cubicBezTo>
                    <a:pt x="88" y="262"/>
                    <a:pt x="85" y="267"/>
                    <a:pt x="82" y="271"/>
                  </a:cubicBezTo>
                  <a:cubicBezTo>
                    <a:pt x="80" y="270"/>
                    <a:pt x="77" y="271"/>
                    <a:pt x="75" y="273"/>
                  </a:cubicBezTo>
                  <a:cubicBezTo>
                    <a:pt x="72" y="276"/>
                    <a:pt x="72" y="280"/>
                    <a:pt x="75" y="283"/>
                  </a:cubicBezTo>
                  <a:cubicBezTo>
                    <a:pt x="77" y="285"/>
                    <a:pt x="82" y="285"/>
                    <a:pt x="84" y="283"/>
                  </a:cubicBezTo>
                  <a:cubicBezTo>
                    <a:pt x="86" y="280"/>
                    <a:pt x="87" y="277"/>
                    <a:pt x="86" y="275"/>
                  </a:cubicBezTo>
                  <a:cubicBezTo>
                    <a:pt x="90" y="272"/>
                    <a:pt x="95" y="269"/>
                    <a:pt x="99" y="268"/>
                  </a:cubicBezTo>
                  <a:cubicBezTo>
                    <a:pt x="101" y="267"/>
                    <a:pt x="102" y="267"/>
                    <a:pt x="104" y="267"/>
                  </a:cubicBezTo>
                  <a:cubicBezTo>
                    <a:pt x="104" y="272"/>
                    <a:pt x="104" y="278"/>
                    <a:pt x="103" y="284"/>
                  </a:cubicBezTo>
                  <a:cubicBezTo>
                    <a:pt x="102" y="295"/>
                    <a:pt x="99" y="307"/>
                    <a:pt x="94" y="318"/>
                  </a:cubicBezTo>
                  <a:cubicBezTo>
                    <a:pt x="91" y="318"/>
                    <a:pt x="88" y="319"/>
                    <a:pt x="86" y="322"/>
                  </a:cubicBezTo>
                  <a:cubicBezTo>
                    <a:pt x="84" y="326"/>
                    <a:pt x="85" y="331"/>
                    <a:pt x="89" y="333"/>
                  </a:cubicBezTo>
                  <a:cubicBezTo>
                    <a:pt x="93" y="336"/>
                    <a:pt x="98" y="334"/>
                    <a:pt x="101" y="330"/>
                  </a:cubicBezTo>
                  <a:cubicBezTo>
                    <a:pt x="102" y="327"/>
                    <a:pt x="102" y="324"/>
                    <a:pt x="100" y="321"/>
                  </a:cubicBezTo>
                  <a:cubicBezTo>
                    <a:pt x="107" y="312"/>
                    <a:pt x="116" y="303"/>
                    <a:pt x="125" y="296"/>
                  </a:cubicBezTo>
                  <a:cubicBezTo>
                    <a:pt x="130" y="293"/>
                    <a:pt x="135" y="290"/>
                    <a:pt x="140" y="288"/>
                  </a:cubicBezTo>
                  <a:cubicBezTo>
                    <a:pt x="140" y="289"/>
                    <a:pt x="141" y="290"/>
                    <a:pt x="141" y="292"/>
                  </a:cubicBezTo>
                  <a:cubicBezTo>
                    <a:pt x="142" y="297"/>
                    <a:pt x="142" y="302"/>
                    <a:pt x="142" y="307"/>
                  </a:cubicBezTo>
                  <a:cubicBezTo>
                    <a:pt x="139" y="307"/>
                    <a:pt x="136" y="309"/>
                    <a:pt x="136" y="312"/>
                  </a:cubicBezTo>
                  <a:cubicBezTo>
                    <a:pt x="135" y="316"/>
                    <a:pt x="137" y="320"/>
                    <a:pt x="141" y="321"/>
                  </a:cubicBezTo>
                  <a:cubicBezTo>
                    <a:pt x="144" y="322"/>
                    <a:pt x="148" y="319"/>
                    <a:pt x="149" y="316"/>
                  </a:cubicBezTo>
                  <a:cubicBezTo>
                    <a:pt x="150" y="313"/>
                    <a:pt x="149" y="310"/>
                    <a:pt x="146" y="308"/>
                  </a:cubicBezTo>
                  <a:cubicBezTo>
                    <a:pt x="149" y="304"/>
                    <a:pt x="151" y="299"/>
                    <a:pt x="155" y="295"/>
                  </a:cubicBezTo>
                  <a:cubicBezTo>
                    <a:pt x="156" y="294"/>
                    <a:pt x="157" y="293"/>
                    <a:pt x="158" y="292"/>
                  </a:cubicBezTo>
                  <a:cubicBezTo>
                    <a:pt x="161" y="297"/>
                    <a:pt x="164" y="302"/>
                    <a:pt x="166" y="308"/>
                  </a:cubicBezTo>
                  <a:cubicBezTo>
                    <a:pt x="171" y="318"/>
                    <a:pt x="174" y="330"/>
                    <a:pt x="175" y="341"/>
                  </a:cubicBezTo>
                  <a:cubicBezTo>
                    <a:pt x="172" y="343"/>
                    <a:pt x="170" y="346"/>
                    <a:pt x="170" y="349"/>
                  </a:cubicBezTo>
                  <a:cubicBezTo>
                    <a:pt x="170" y="354"/>
                    <a:pt x="174" y="357"/>
                    <a:pt x="179" y="357"/>
                  </a:cubicBezTo>
                  <a:cubicBezTo>
                    <a:pt x="183" y="357"/>
                    <a:pt x="187" y="354"/>
                    <a:pt x="187" y="349"/>
                  </a:cubicBezTo>
                  <a:cubicBezTo>
                    <a:pt x="187" y="346"/>
                    <a:pt x="185" y="343"/>
                    <a:pt x="182" y="341"/>
                  </a:cubicBezTo>
                  <a:cubicBezTo>
                    <a:pt x="183" y="330"/>
                    <a:pt x="186" y="318"/>
                    <a:pt x="191" y="308"/>
                  </a:cubicBezTo>
                  <a:cubicBezTo>
                    <a:pt x="193" y="302"/>
                    <a:pt x="196" y="297"/>
                    <a:pt x="199" y="292"/>
                  </a:cubicBezTo>
                  <a:cubicBezTo>
                    <a:pt x="201" y="293"/>
                    <a:pt x="202" y="294"/>
                    <a:pt x="202" y="295"/>
                  </a:cubicBezTo>
                  <a:cubicBezTo>
                    <a:pt x="206" y="299"/>
                    <a:pt x="209" y="304"/>
                    <a:pt x="211" y="308"/>
                  </a:cubicBezTo>
                  <a:cubicBezTo>
                    <a:pt x="209" y="310"/>
                    <a:pt x="207" y="313"/>
                    <a:pt x="208" y="316"/>
                  </a:cubicBezTo>
                  <a:cubicBezTo>
                    <a:pt x="209" y="319"/>
                    <a:pt x="213" y="322"/>
                    <a:pt x="217" y="321"/>
                  </a:cubicBezTo>
                  <a:cubicBezTo>
                    <a:pt x="220" y="320"/>
                    <a:pt x="223" y="316"/>
                    <a:pt x="222" y="312"/>
                  </a:cubicBezTo>
                  <a:cubicBezTo>
                    <a:pt x="221" y="309"/>
                    <a:pt x="218" y="307"/>
                    <a:pt x="215" y="307"/>
                  </a:cubicBezTo>
                  <a:cubicBezTo>
                    <a:pt x="215" y="302"/>
                    <a:pt x="215" y="297"/>
                    <a:pt x="216" y="292"/>
                  </a:cubicBezTo>
                  <a:cubicBezTo>
                    <a:pt x="217" y="290"/>
                    <a:pt x="217" y="289"/>
                    <a:pt x="217" y="288"/>
                  </a:cubicBezTo>
                  <a:cubicBezTo>
                    <a:pt x="222" y="290"/>
                    <a:pt x="228" y="293"/>
                    <a:pt x="232" y="296"/>
                  </a:cubicBezTo>
                  <a:cubicBezTo>
                    <a:pt x="241" y="303"/>
                    <a:pt x="250" y="312"/>
                    <a:pt x="257" y="321"/>
                  </a:cubicBezTo>
                  <a:cubicBezTo>
                    <a:pt x="255" y="324"/>
                    <a:pt x="255" y="327"/>
                    <a:pt x="257" y="330"/>
                  </a:cubicBezTo>
                  <a:cubicBezTo>
                    <a:pt x="259" y="334"/>
                    <a:pt x="264" y="336"/>
                    <a:pt x="268" y="333"/>
                  </a:cubicBezTo>
                  <a:cubicBezTo>
                    <a:pt x="272" y="331"/>
                    <a:pt x="273" y="326"/>
                    <a:pt x="271" y="322"/>
                  </a:cubicBezTo>
                  <a:cubicBezTo>
                    <a:pt x="269" y="319"/>
                    <a:pt x="266" y="318"/>
                    <a:pt x="263" y="318"/>
                  </a:cubicBezTo>
                  <a:cubicBezTo>
                    <a:pt x="258" y="307"/>
                    <a:pt x="255" y="295"/>
                    <a:pt x="254" y="284"/>
                  </a:cubicBezTo>
                  <a:cubicBezTo>
                    <a:pt x="253" y="278"/>
                    <a:pt x="253" y="272"/>
                    <a:pt x="254" y="267"/>
                  </a:cubicBezTo>
                  <a:cubicBezTo>
                    <a:pt x="255" y="267"/>
                    <a:pt x="256" y="267"/>
                    <a:pt x="258" y="268"/>
                  </a:cubicBezTo>
                  <a:cubicBezTo>
                    <a:pt x="262" y="269"/>
                    <a:pt x="267" y="272"/>
                    <a:pt x="271" y="275"/>
                  </a:cubicBezTo>
                  <a:cubicBezTo>
                    <a:pt x="270" y="277"/>
                    <a:pt x="271" y="281"/>
                    <a:pt x="273" y="283"/>
                  </a:cubicBezTo>
                  <a:cubicBezTo>
                    <a:pt x="276" y="285"/>
                    <a:pt x="280" y="285"/>
                    <a:pt x="283" y="283"/>
                  </a:cubicBezTo>
                  <a:cubicBezTo>
                    <a:pt x="285" y="280"/>
                    <a:pt x="285" y="276"/>
                    <a:pt x="283" y="273"/>
                  </a:cubicBezTo>
                  <a:cubicBezTo>
                    <a:pt x="280" y="271"/>
                    <a:pt x="277" y="270"/>
                    <a:pt x="275" y="271"/>
                  </a:cubicBezTo>
                  <a:cubicBezTo>
                    <a:pt x="272" y="267"/>
                    <a:pt x="269" y="262"/>
                    <a:pt x="268" y="258"/>
                  </a:cubicBezTo>
                  <a:cubicBezTo>
                    <a:pt x="267" y="256"/>
                    <a:pt x="267" y="255"/>
                    <a:pt x="267" y="254"/>
                  </a:cubicBezTo>
                  <a:cubicBezTo>
                    <a:pt x="272" y="253"/>
                    <a:pt x="278" y="253"/>
                    <a:pt x="284" y="254"/>
                  </a:cubicBezTo>
                  <a:cubicBezTo>
                    <a:pt x="295" y="255"/>
                    <a:pt x="307" y="258"/>
                    <a:pt x="318" y="263"/>
                  </a:cubicBezTo>
                  <a:cubicBezTo>
                    <a:pt x="318" y="266"/>
                    <a:pt x="319" y="269"/>
                    <a:pt x="322" y="271"/>
                  </a:cubicBezTo>
                  <a:cubicBezTo>
                    <a:pt x="326" y="273"/>
                    <a:pt x="331" y="272"/>
                    <a:pt x="333" y="268"/>
                  </a:cubicBezTo>
                  <a:cubicBezTo>
                    <a:pt x="336" y="264"/>
                    <a:pt x="334" y="259"/>
                    <a:pt x="330" y="257"/>
                  </a:cubicBezTo>
                  <a:cubicBezTo>
                    <a:pt x="327" y="255"/>
                    <a:pt x="324" y="255"/>
                    <a:pt x="321" y="257"/>
                  </a:cubicBezTo>
                  <a:cubicBezTo>
                    <a:pt x="312" y="250"/>
                    <a:pt x="303" y="242"/>
                    <a:pt x="296" y="232"/>
                  </a:cubicBezTo>
                  <a:cubicBezTo>
                    <a:pt x="293" y="228"/>
                    <a:pt x="290" y="223"/>
                    <a:pt x="288" y="217"/>
                  </a:cubicBezTo>
                  <a:cubicBezTo>
                    <a:pt x="289" y="217"/>
                    <a:pt x="290" y="217"/>
                    <a:pt x="292" y="216"/>
                  </a:cubicBezTo>
                  <a:cubicBezTo>
                    <a:pt x="297" y="215"/>
                    <a:pt x="302" y="215"/>
                    <a:pt x="307" y="215"/>
                  </a:cubicBezTo>
                  <a:cubicBezTo>
                    <a:pt x="307" y="218"/>
                    <a:pt x="309" y="221"/>
                    <a:pt x="312" y="222"/>
                  </a:cubicBezTo>
                  <a:cubicBezTo>
                    <a:pt x="316" y="223"/>
                    <a:pt x="320" y="220"/>
                    <a:pt x="321" y="217"/>
                  </a:cubicBezTo>
                  <a:cubicBezTo>
                    <a:pt x="322" y="213"/>
                    <a:pt x="319" y="209"/>
                    <a:pt x="316" y="208"/>
                  </a:cubicBezTo>
                  <a:cubicBezTo>
                    <a:pt x="313" y="207"/>
                    <a:pt x="310" y="209"/>
                    <a:pt x="308" y="211"/>
                  </a:cubicBezTo>
                  <a:cubicBezTo>
                    <a:pt x="304" y="209"/>
                    <a:pt x="299" y="206"/>
                    <a:pt x="295" y="202"/>
                  </a:cubicBezTo>
                  <a:cubicBezTo>
                    <a:pt x="294" y="202"/>
                    <a:pt x="293" y="201"/>
                    <a:pt x="292" y="199"/>
                  </a:cubicBezTo>
                  <a:cubicBezTo>
                    <a:pt x="297" y="196"/>
                    <a:pt x="302" y="193"/>
                    <a:pt x="308" y="191"/>
                  </a:cubicBezTo>
                  <a:cubicBezTo>
                    <a:pt x="318" y="186"/>
                    <a:pt x="330" y="183"/>
                    <a:pt x="341" y="182"/>
                  </a:cubicBezTo>
                  <a:cubicBezTo>
                    <a:pt x="343" y="185"/>
                    <a:pt x="346" y="187"/>
                    <a:pt x="349" y="187"/>
                  </a:cubicBezTo>
                  <a:cubicBezTo>
                    <a:pt x="354" y="187"/>
                    <a:pt x="357" y="183"/>
                    <a:pt x="357" y="179"/>
                  </a:cubicBezTo>
                  <a:cubicBezTo>
                    <a:pt x="357" y="174"/>
                    <a:pt x="354" y="170"/>
                    <a:pt x="349" y="170"/>
                  </a:cubicBezTo>
                  <a:cubicBezTo>
                    <a:pt x="346" y="170"/>
                    <a:pt x="343" y="172"/>
                    <a:pt x="341" y="175"/>
                  </a:cubicBezTo>
                  <a:cubicBezTo>
                    <a:pt x="330" y="174"/>
                    <a:pt x="318" y="171"/>
                    <a:pt x="308" y="166"/>
                  </a:cubicBezTo>
                  <a:cubicBezTo>
                    <a:pt x="302" y="164"/>
                    <a:pt x="297" y="161"/>
                    <a:pt x="292" y="158"/>
                  </a:cubicBezTo>
                  <a:cubicBezTo>
                    <a:pt x="293" y="157"/>
                    <a:pt x="294" y="156"/>
                    <a:pt x="295" y="155"/>
                  </a:cubicBezTo>
                  <a:cubicBezTo>
                    <a:pt x="299" y="151"/>
                    <a:pt x="304" y="149"/>
                    <a:pt x="308" y="146"/>
                  </a:cubicBezTo>
                  <a:cubicBezTo>
                    <a:pt x="310" y="149"/>
                    <a:pt x="313" y="150"/>
                    <a:pt x="316" y="149"/>
                  </a:cubicBezTo>
                  <a:cubicBezTo>
                    <a:pt x="319" y="148"/>
                    <a:pt x="322" y="144"/>
                    <a:pt x="321" y="141"/>
                  </a:cubicBezTo>
                  <a:cubicBezTo>
                    <a:pt x="320" y="137"/>
                    <a:pt x="316" y="135"/>
                    <a:pt x="312" y="136"/>
                  </a:cubicBezTo>
                  <a:cubicBezTo>
                    <a:pt x="309" y="136"/>
                    <a:pt x="307" y="139"/>
                    <a:pt x="307" y="142"/>
                  </a:cubicBezTo>
                  <a:cubicBezTo>
                    <a:pt x="302" y="142"/>
                    <a:pt x="297" y="142"/>
                    <a:pt x="292" y="141"/>
                  </a:cubicBezTo>
                  <a:cubicBezTo>
                    <a:pt x="290" y="141"/>
                    <a:pt x="289" y="140"/>
                    <a:pt x="288" y="140"/>
                  </a:cubicBezTo>
                  <a:cubicBezTo>
                    <a:pt x="290" y="135"/>
                    <a:pt x="293" y="130"/>
                    <a:pt x="296" y="125"/>
                  </a:cubicBezTo>
                  <a:cubicBezTo>
                    <a:pt x="303" y="116"/>
                    <a:pt x="312" y="107"/>
                    <a:pt x="321" y="100"/>
                  </a:cubicBezTo>
                  <a:cubicBezTo>
                    <a:pt x="324" y="102"/>
                    <a:pt x="327" y="102"/>
                    <a:pt x="330" y="101"/>
                  </a:cubicBezTo>
                  <a:cubicBezTo>
                    <a:pt x="334" y="98"/>
                    <a:pt x="336" y="93"/>
                    <a:pt x="333" y="89"/>
                  </a:cubicBezTo>
                  <a:cubicBezTo>
                    <a:pt x="331" y="85"/>
                    <a:pt x="326" y="84"/>
                    <a:pt x="322" y="86"/>
                  </a:cubicBezTo>
                  <a:cubicBezTo>
                    <a:pt x="319" y="88"/>
                    <a:pt x="318" y="91"/>
                    <a:pt x="318" y="94"/>
                  </a:cubicBezTo>
                  <a:cubicBezTo>
                    <a:pt x="307" y="99"/>
                    <a:pt x="295" y="102"/>
                    <a:pt x="284" y="103"/>
                  </a:cubicBezTo>
                  <a:cubicBezTo>
                    <a:pt x="278" y="104"/>
                    <a:pt x="272" y="104"/>
                    <a:pt x="267" y="104"/>
                  </a:cubicBezTo>
                  <a:cubicBezTo>
                    <a:pt x="267" y="102"/>
                    <a:pt x="267" y="101"/>
                    <a:pt x="268" y="99"/>
                  </a:cubicBezTo>
                  <a:cubicBezTo>
                    <a:pt x="269" y="95"/>
                    <a:pt x="272" y="90"/>
                    <a:pt x="275" y="86"/>
                  </a:cubicBezTo>
                  <a:cubicBezTo>
                    <a:pt x="277" y="87"/>
                    <a:pt x="280" y="86"/>
                    <a:pt x="283" y="84"/>
                  </a:cubicBezTo>
                  <a:cubicBezTo>
                    <a:pt x="285" y="82"/>
                    <a:pt x="285" y="77"/>
                    <a:pt x="283" y="75"/>
                  </a:cubicBezTo>
                  <a:cubicBezTo>
                    <a:pt x="280" y="72"/>
                    <a:pt x="276" y="72"/>
                    <a:pt x="273" y="75"/>
                  </a:cubicBezTo>
                  <a:cubicBezTo>
                    <a:pt x="271" y="77"/>
                    <a:pt x="270" y="80"/>
                    <a:pt x="271" y="82"/>
                  </a:cubicBezTo>
                  <a:cubicBezTo>
                    <a:pt x="267" y="85"/>
                    <a:pt x="262" y="88"/>
                    <a:pt x="258" y="89"/>
                  </a:cubicBezTo>
                  <a:cubicBezTo>
                    <a:pt x="256" y="90"/>
                    <a:pt x="255" y="90"/>
                    <a:pt x="254" y="91"/>
                  </a:cubicBezTo>
                  <a:cubicBezTo>
                    <a:pt x="253" y="85"/>
                    <a:pt x="253" y="79"/>
                    <a:pt x="254" y="73"/>
                  </a:cubicBezTo>
                  <a:cubicBezTo>
                    <a:pt x="255" y="62"/>
                    <a:pt x="258" y="50"/>
                    <a:pt x="263" y="39"/>
                  </a:cubicBezTo>
                  <a:cubicBezTo>
                    <a:pt x="266" y="40"/>
                    <a:pt x="269" y="38"/>
                    <a:pt x="271" y="35"/>
                  </a:cubicBezTo>
                  <a:cubicBezTo>
                    <a:pt x="273" y="31"/>
                    <a:pt x="272" y="26"/>
                    <a:pt x="268" y="24"/>
                  </a:cubicBezTo>
                  <a:cubicBezTo>
                    <a:pt x="264" y="22"/>
                    <a:pt x="259" y="23"/>
                    <a:pt x="257" y="27"/>
                  </a:cubicBezTo>
                  <a:cubicBezTo>
                    <a:pt x="255" y="30"/>
                    <a:pt x="255" y="33"/>
                    <a:pt x="257" y="36"/>
                  </a:cubicBezTo>
                  <a:close/>
                  <a:moveTo>
                    <a:pt x="126" y="220"/>
                  </a:moveTo>
                  <a:cubicBezTo>
                    <a:pt x="125" y="220"/>
                    <a:pt x="125" y="220"/>
                    <a:pt x="126" y="219"/>
                  </a:cubicBezTo>
                  <a:cubicBezTo>
                    <a:pt x="126" y="219"/>
                    <a:pt x="126" y="219"/>
                    <a:pt x="127" y="219"/>
                  </a:cubicBezTo>
                  <a:cubicBezTo>
                    <a:pt x="142" y="224"/>
                    <a:pt x="160" y="227"/>
                    <a:pt x="179" y="227"/>
                  </a:cubicBezTo>
                  <a:cubicBezTo>
                    <a:pt x="197" y="227"/>
                    <a:pt x="215" y="224"/>
                    <a:pt x="230" y="219"/>
                  </a:cubicBezTo>
                  <a:cubicBezTo>
                    <a:pt x="231" y="219"/>
                    <a:pt x="231" y="219"/>
                    <a:pt x="231" y="219"/>
                  </a:cubicBezTo>
                  <a:cubicBezTo>
                    <a:pt x="232" y="220"/>
                    <a:pt x="232" y="220"/>
                    <a:pt x="232" y="220"/>
                  </a:cubicBezTo>
                  <a:cubicBezTo>
                    <a:pt x="222" y="239"/>
                    <a:pt x="202" y="252"/>
                    <a:pt x="179" y="252"/>
                  </a:cubicBezTo>
                  <a:cubicBezTo>
                    <a:pt x="156" y="252"/>
                    <a:pt x="136" y="239"/>
                    <a:pt x="126" y="220"/>
                  </a:cubicBezTo>
                  <a:close/>
                  <a:moveTo>
                    <a:pt x="144" y="133"/>
                  </a:moveTo>
                  <a:cubicBezTo>
                    <a:pt x="139" y="133"/>
                    <a:pt x="134" y="133"/>
                    <a:pt x="129" y="134"/>
                  </a:cubicBezTo>
                  <a:cubicBezTo>
                    <a:pt x="129" y="134"/>
                    <a:pt x="128" y="134"/>
                    <a:pt x="128" y="133"/>
                  </a:cubicBezTo>
                  <a:cubicBezTo>
                    <a:pt x="128" y="133"/>
                    <a:pt x="128" y="132"/>
                    <a:pt x="128" y="132"/>
                  </a:cubicBezTo>
                  <a:cubicBezTo>
                    <a:pt x="133" y="129"/>
                    <a:pt x="139" y="126"/>
                    <a:pt x="145" y="126"/>
                  </a:cubicBezTo>
                  <a:cubicBezTo>
                    <a:pt x="157" y="126"/>
                    <a:pt x="157" y="131"/>
                    <a:pt x="144" y="133"/>
                  </a:cubicBezTo>
                  <a:close/>
                  <a:moveTo>
                    <a:pt x="213" y="133"/>
                  </a:moveTo>
                  <a:cubicBezTo>
                    <a:pt x="200" y="131"/>
                    <a:pt x="200" y="126"/>
                    <a:pt x="212" y="126"/>
                  </a:cubicBezTo>
                  <a:cubicBezTo>
                    <a:pt x="218" y="126"/>
                    <a:pt x="225" y="129"/>
                    <a:pt x="229" y="132"/>
                  </a:cubicBezTo>
                  <a:cubicBezTo>
                    <a:pt x="229" y="132"/>
                    <a:pt x="229" y="133"/>
                    <a:pt x="229" y="133"/>
                  </a:cubicBezTo>
                  <a:cubicBezTo>
                    <a:pt x="229" y="134"/>
                    <a:pt x="228" y="134"/>
                    <a:pt x="228" y="134"/>
                  </a:cubicBezTo>
                  <a:cubicBezTo>
                    <a:pt x="223" y="133"/>
                    <a:pt x="218" y="133"/>
                    <a:pt x="213" y="133"/>
                  </a:cubicBezTo>
                  <a:close/>
                  <a:moveTo>
                    <a:pt x="135" y="149"/>
                  </a:moveTo>
                  <a:cubicBezTo>
                    <a:pt x="139" y="149"/>
                    <a:pt x="148" y="150"/>
                    <a:pt x="155" y="151"/>
                  </a:cubicBezTo>
                  <a:cubicBezTo>
                    <a:pt x="178" y="154"/>
                    <a:pt x="179" y="154"/>
                    <a:pt x="202" y="151"/>
                  </a:cubicBezTo>
                  <a:cubicBezTo>
                    <a:pt x="209" y="150"/>
                    <a:pt x="218" y="149"/>
                    <a:pt x="223" y="149"/>
                  </a:cubicBezTo>
                  <a:cubicBezTo>
                    <a:pt x="232" y="149"/>
                    <a:pt x="241" y="150"/>
                    <a:pt x="249" y="152"/>
                  </a:cubicBezTo>
                  <a:cubicBezTo>
                    <a:pt x="257" y="154"/>
                    <a:pt x="258" y="155"/>
                    <a:pt x="257" y="162"/>
                  </a:cubicBezTo>
                  <a:cubicBezTo>
                    <a:pt x="253" y="202"/>
                    <a:pt x="213" y="208"/>
                    <a:pt x="197" y="191"/>
                  </a:cubicBezTo>
                  <a:cubicBezTo>
                    <a:pt x="194" y="188"/>
                    <a:pt x="192" y="184"/>
                    <a:pt x="190" y="179"/>
                  </a:cubicBezTo>
                  <a:cubicBezTo>
                    <a:pt x="184" y="162"/>
                    <a:pt x="173" y="162"/>
                    <a:pt x="167" y="179"/>
                  </a:cubicBezTo>
                  <a:cubicBezTo>
                    <a:pt x="165" y="184"/>
                    <a:pt x="163" y="188"/>
                    <a:pt x="160" y="191"/>
                  </a:cubicBezTo>
                  <a:cubicBezTo>
                    <a:pt x="145" y="208"/>
                    <a:pt x="104" y="202"/>
                    <a:pt x="100" y="162"/>
                  </a:cubicBezTo>
                  <a:cubicBezTo>
                    <a:pt x="99" y="155"/>
                    <a:pt x="100" y="154"/>
                    <a:pt x="108" y="152"/>
                  </a:cubicBezTo>
                  <a:cubicBezTo>
                    <a:pt x="117" y="150"/>
                    <a:pt x="125" y="149"/>
                    <a:pt x="135" y="149"/>
                  </a:cubicBezTo>
                  <a:close/>
                </a:path>
              </a:pathLst>
            </a:custGeom>
            <a:noFill/>
            <a:ln>
              <a:solidFill>
                <a:schemeClr val="bg1"/>
              </a:solidFill>
            </a:ln>
          </p:spPr>
          <p:txBody>
            <a:bodyPr vert="horz" wrap="square" lIns="91440" tIns="45720" rIns="91440" bIns="45720" numCol="1" anchor="t" anchorCtr="0" compatLnSpc="1"/>
            <a:lstStyle/>
            <a:p>
              <a:endParaRPr lang="zh-CN" altLang="en-US">
                <a:solidFill>
                  <a:srgbClr val="FFC000"/>
                </a:solidFill>
                <a:cs typeface="+mn-ea"/>
                <a:sym typeface="+mn-lt"/>
              </a:endParaRPr>
            </a:p>
          </p:txBody>
        </p:sp>
        <p:sp>
          <p:nvSpPr>
            <p:cNvPr id="10" name="文本框 9"/>
            <p:cNvSpPr txBox="1"/>
            <p:nvPr/>
          </p:nvSpPr>
          <p:spPr>
            <a:xfrm>
              <a:off x="9499241" y="6096963"/>
              <a:ext cx="1554480" cy="368300"/>
            </a:xfrm>
            <a:prstGeom prst="rect">
              <a:avLst/>
            </a:prstGeom>
            <a:noFill/>
          </p:spPr>
          <p:txBody>
            <a:bodyPr wrap="none" rtlCol="0">
              <a:spAutoFit/>
            </a:bodyPr>
            <a:lstStyle/>
            <a:p>
              <a:pPr algn="ctr"/>
              <a:r>
                <a:rPr lang="en-US" altLang="zh-CN" b="1" dirty="0" smtClean="0">
                  <a:cs typeface="+mn-ea"/>
                  <a:sym typeface="+mn-lt"/>
                </a:rPr>
                <a:t>LOGO</a:t>
              </a:r>
              <a:r>
                <a:rPr lang="en-US" altLang="zh-CN" dirty="0" smtClean="0">
                  <a:cs typeface="+mn-ea"/>
                  <a:sym typeface="+mn-lt"/>
                </a:rPr>
                <a:t> HERE</a:t>
              </a:r>
              <a:endParaRPr lang="zh-CN" altLang="en-US" dirty="0">
                <a:cs typeface="+mn-ea"/>
                <a:sym typeface="+mn-lt"/>
              </a:endParaRPr>
            </a:p>
          </p:txBody>
        </p:sp>
      </p:grpSp>
      <p:sp>
        <p:nvSpPr>
          <p:cNvPr id="2" name="标题 1"/>
          <p:cNvSpPr>
            <a:spLocks noGrp="1"/>
          </p:cNvSpPr>
          <p:nvPr>
            <p:ph type="title" hasCustomPrompt="1"/>
          </p:nvPr>
        </p:nvSpPr>
        <p:spPr>
          <a:xfrm>
            <a:off x="838200" y="2468880"/>
            <a:ext cx="9723120" cy="1203960"/>
          </a:xfrm>
        </p:spPr>
        <p:txBody>
          <a:bodyPr>
            <a:normAutofit/>
          </a:bodyPr>
          <a:lstStyle>
            <a:lvl1pPr>
              <a:defRPr sz="66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normAutofit/>
          </a:bodyPr>
          <a:lstStyle/>
          <a:p>
            <a:fld id="{41C1D848-7615-4E5C-9FE8-01BA8708DB09}" type="datetimeFigureOut">
              <a:rPr lang="zh-CN" altLang="en-US" smtClean="0"/>
              <a:pPr/>
              <a:t>2019/7/15</a:t>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B7B637CA-8552-40CC-973A-33B9209110F9}" type="slidenum">
              <a:rPr lang="zh-CN" altLang="en-US" smtClean="0"/>
              <a:pPr/>
              <a:t>‹#›</a:t>
            </a:fld>
            <a:endParaRPr lang="zh-CN" altLang="en-US"/>
          </a:p>
        </p:txBody>
      </p:sp>
      <p:sp>
        <p:nvSpPr>
          <p:cNvPr id="12" name="内容占位符 11"/>
          <p:cNvSpPr>
            <a:spLocks noGrp="1"/>
          </p:cNvSpPr>
          <p:nvPr>
            <p:ph sz="quarter" idx="13" hasCustomPrompt="1"/>
          </p:nvPr>
        </p:nvSpPr>
        <p:spPr>
          <a:xfrm>
            <a:off x="838200" y="3673475"/>
            <a:ext cx="9723438" cy="1066165"/>
          </a:xfrm>
        </p:spPr>
        <p:txBody>
          <a:bodyPr>
            <a:normAutofit/>
          </a:bodyPr>
          <a:lstStyle>
            <a:lvl1pPr marL="0" indent="0">
              <a:buNone/>
              <a:defRPr sz="6600">
                <a:solidFill>
                  <a:schemeClr val="accent1"/>
                </a:solidFill>
              </a:defRPr>
            </a:lvl1pPr>
          </a:lstStyle>
          <a:p>
            <a:r>
              <a:rPr lang="zh-CN" altLang="en-US" dirty="0" smtClean="0"/>
              <a:t>编辑副标题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C1D848-7615-4E5C-9FE8-01BA8708DB09}" type="datetimeFigureOut">
              <a:rPr lang="zh-CN" altLang="en-US" smtClean="0"/>
              <a:pPr/>
              <a:t>2019/7/15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B637CA-8552-40CC-973A-33B9209110F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pPr/>
              <a:t>2019/7/15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64040" y="365125"/>
            <a:ext cx="188976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8382000"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1C1D848-7615-4E5C-9FE8-01BA8708DB09}" type="datetimeFigureOut">
              <a:rPr lang="zh-CN" altLang="en-US" smtClean="0"/>
              <a:pPr/>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B637CA-8552-40CC-973A-33B9209110F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A2F2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198121"/>
            <a:ext cx="10515600" cy="89518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3"/>
            </p:custDataLst>
          </p:nvPr>
        </p:nvSpPr>
        <p:spPr>
          <a:xfrm>
            <a:off x="838200" y="1202635"/>
            <a:ext cx="10515600" cy="497432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41C1D848-7615-4E5C-9FE8-01BA8708DB09}" type="datetimeFigureOut">
              <a:rPr lang="zh-CN" altLang="en-US" smtClean="0"/>
              <a:pPr/>
              <a:t>2019/7/15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B7B637CA-8552-40CC-973A-33B9209110F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60.xml"/></Relationships>
</file>

<file path=ppt/slides/_rels/slide11.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67.xml"/></Relationships>
</file>

<file path=ppt/slides/_rels/slide13.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71.xml"/></Relationships>
</file>

<file path=ppt/slides/_rels/slide14.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notesSlide" Target="../notesSlides/notesSlide14.xml"/><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tags" Target="../tags/tag31.xml"/><Relationship Id="rId39" Type="http://schemas.openxmlformats.org/officeDocument/2006/relationships/image" Target="../media/image8.png"/><Relationship Id="rId3" Type="http://schemas.openxmlformats.org/officeDocument/2006/relationships/tags" Target="../tags/tag8.xml"/><Relationship Id="rId21" Type="http://schemas.openxmlformats.org/officeDocument/2006/relationships/tags" Target="../tags/tag26.xml"/><Relationship Id="rId34" Type="http://schemas.openxmlformats.org/officeDocument/2006/relationships/image" Target="../media/image3.png"/><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tags" Target="../tags/tag30.xml"/><Relationship Id="rId33" Type="http://schemas.openxmlformats.org/officeDocument/2006/relationships/image" Target="../media/image2.png"/><Relationship Id="rId38" Type="http://schemas.openxmlformats.org/officeDocument/2006/relationships/image" Target="../media/image7.png"/><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29" Type="http://schemas.openxmlformats.org/officeDocument/2006/relationships/tags" Target="../tags/tag34.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tags" Target="../tags/tag29.xml"/><Relationship Id="rId32" Type="http://schemas.openxmlformats.org/officeDocument/2006/relationships/image" Target="../media/image1.png"/><Relationship Id="rId37" Type="http://schemas.openxmlformats.org/officeDocument/2006/relationships/image" Target="../media/image6.png"/><Relationship Id="rId40" Type="http://schemas.openxmlformats.org/officeDocument/2006/relationships/image" Target="../media/image9.png"/><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tags" Target="../tags/tag28.xml"/><Relationship Id="rId28" Type="http://schemas.openxmlformats.org/officeDocument/2006/relationships/tags" Target="../tags/tag33.xml"/><Relationship Id="rId36" Type="http://schemas.openxmlformats.org/officeDocument/2006/relationships/image" Target="../media/image5.png"/><Relationship Id="rId10" Type="http://schemas.openxmlformats.org/officeDocument/2006/relationships/tags" Target="../tags/tag15.xml"/><Relationship Id="rId19" Type="http://schemas.openxmlformats.org/officeDocument/2006/relationships/tags" Target="../tags/tag24.xml"/><Relationship Id="rId31" Type="http://schemas.openxmlformats.org/officeDocument/2006/relationships/notesSlide" Target="../notesSlides/notesSlide2.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 Id="rId27" Type="http://schemas.openxmlformats.org/officeDocument/2006/relationships/tags" Target="../tags/tag32.xml"/><Relationship Id="rId30" Type="http://schemas.openxmlformats.org/officeDocument/2006/relationships/slideLayout" Target="../slideLayouts/slideLayout2.xml"/><Relationship Id="rId35"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Autofit/>
          </a:bodyPr>
          <a:lstStyle/>
          <a:p>
            <a:pPr algn="ctr"/>
            <a:r>
              <a:rPr sz="4400" dirty="0">
                <a:latin typeface="Times New Roman" panose="02020603050405020304" charset="0"/>
                <a:cs typeface="Times New Roman" panose="02020603050405020304" charset="0"/>
              </a:rPr>
              <a:t>在IDEA上搭建Spring</a:t>
            </a:r>
            <a:r>
              <a:rPr lang="en-US" sz="4400" dirty="0">
                <a:latin typeface="Times New Roman" panose="02020603050405020304" charset="0"/>
                <a:cs typeface="Times New Roman" panose="02020603050405020304" charset="0"/>
              </a:rPr>
              <a:t>MVC</a:t>
            </a:r>
            <a:r>
              <a:rPr sz="4400" dirty="0">
                <a:latin typeface="Times New Roman" panose="02020603050405020304" charset="0"/>
                <a:cs typeface="Times New Roman" panose="02020603050405020304" charset="0"/>
              </a:rPr>
              <a:t>+Spring+Hibernate项目</a:t>
            </a:r>
          </a:p>
        </p:txBody>
      </p:sp>
      <p:sp>
        <p:nvSpPr>
          <p:cNvPr id="5" name="副标题 4"/>
          <p:cNvSpPr>
            <a:spLocks noGrp="1"/>
          </p:cNvSpPr>
          <p:nvPr>
            <p:ph type="subTitle" idx="1"/>
            <p:custDataLst>
              <p:tags r:id="rId3"/>
            </p:custDataLst>
          </p:nvPr>
        </p:nvSpPr>
        <p:spPr>
          <a:xfrm>
            <a:off x="1226052" y="4359594"/>
            <a:ext cx="9144000" cy="543242"/>
          </a:xfrm>
        </p:spPr>
        <p:txBody>
          <a:bodyPr/>
          <a:lstStyle/>
          <a:p>
            <a:pPr lvl="0" algn="ctr"/>
            <a:r>
              <a:rPr lang="zh-CN" altLang="en-US" dirty="0">
                <a:sym typeface="+mn-lt"/>
              </a:rPr>
              <a:t>分享人：何家妮</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wrap="square">
            <a:normAutofit/>
          </a:bodyPr>
          <a:lstStyle/>
          <a:p>
            <a:r>
              <a:rPr lang="en-US" altLang="zh-CN" b="1" dirty="0">
                <a:effectLst>
                  <a:outerShdw dist="25400" dir="5400000" algn="t" rotWithShape="0">
                    <a:prstClr val="black"/>
                  </a:outerShdw>
                </a:effectLst>
                <a:latin typeface="Times New Roman" panose="02020603050405020304" charset="0"/>
                <a:cs typeface="Times New Roman" panose="02020603050405020304" charset="0"/>
                <a:sym typeface="+mn-lt"/>
              </a:rPr>
              <a:t>RESTful API</a:t>
            </a:r>
          </a:p>
        </p:txBody>
      </p:sp>
      <p:sp>
        <p:nvSpPr>
          <p:cNvPr id="5" name="文本占位符 4"/>
          <p:cNvSpPr>
            <a:spLocks noGrp="1"/>
          </p:cNvSpPr>
          <p:nvPr>
            <p:ph type="body" idx="1"/>
            <p:custDataLst>
              <p:tags r:id="rId3"/>
            </p:custDataLst>
          </p:nvPr>
        </p:nvSpPr>
        <p:spPr/>
        <p:txBody>
          <a:bodyPr wrap="square">
            <a:normAutofit/>
          </a:bodyPr>
          <a:lstStyle/>
          <a:p>
            <a:r>
              <a:rPr lang="en-US" altLang="zh-CN" dirty="0">
                <a:latin typeface="Times New Roman" panose="02020603050405020304" charset="0"/>
                <a:cs typeface="Times New Roman" panose="02020603050405020304" charset="0"/>
                <a:sym typeface="+mn-lt"/>
              </a:rPr>
              <a:t>No RESTful vs RESTful</a:t>
            </a:r>
          </a:p>
        </p:txBody>
      </p:sp>
      <p:sp>
        <p:nvSpPr>
          <p:cNvPr id="2" name="文本框 1"/>
          <p:cNvSpPr txBox="1"/>
          <p:nvPr>
            <p:custDataLst>
              <p:tags r:id="rId4"/>
            </p:custDataLst>
          </p:nvPr>
        </p:nvSpPr>
        <p:spPr>
          <a:xfrm>
            <a:off x="5770235" y="2358642"/>
            <a:ext cx="697628" cy="1200330"/>
          </a:xfrm>
          <a:prstGeom prst="rect">
            <a:avLst/>
          </a:prstGeom>
        </p:spPr>
        <p:txBody>
          <a:bodyPr wrap="square" anchor="ctr">
            <a:normAutofit/>
          </a:bodyPr>
          <a:lstStyle>
            <a:defPPr>
              <a:defRPr lang="zh-CN"/>
            </a:defPPr>
            <a:lvl1pPr>
              <a:defRPr sz="7200" b="1">
                <a:solidFill>
                  <a:schemeClr val="accent1"/>
                </a:solidFill>
                <a:effectLst>
                  <a:outerShdw dist="25400" dir="5400000" algn="t" rotWithShape="0">
                    <a:prstClr val="black"/>
                  </a:outerShdw>
                </a:effectLst>
                <a:cs typeface="+mn-ea"/>
              </a:defRPr>
            </a:lvl1pPr>
          </a:lstStyle>
          <a:p>
            <a:r>
              <a:rPr lang="en-US" altLang="zh-CN" smtClean="0">
                <a:latin typeface="Times New Roman" panose="02020603050405020304" charset="0"/>
                <a:cs typeface="Times New Roman" panose="02020603050405020304" charset="0"/>
              </a:rPr>
              <a:t>2</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a:t>demo</a:t>
            </a:r>
            <a:r>
              <a:rPr lang="zh-CN" altLang="en-US" dirty="0"/>
              <a:t>展示</a:t>
            </a:r>
          </a:p>
        </p:txBody>
      </p:sp>
      <p:sp>
        <p:nvSpPr>
          <p:cNvPr id="3" name="内容占位符 2"/>
          <p:cNvSpPr>
            <a:spLocks noGrp="1"/>
          </p:cNvSpPr>
          <p:nvPr>
            <p:ph idx="1"/>
            <p:custDataLst>
              <p:tags r:id="rId3"/>
            </p:custDataLst>
          </p:nvPr>
        </p:nvSpPr>
        <p:spPr/>
        <p:txBody>
          <a:bodyPr/>
          <a:lstStyle/>
          <a:p>
            <a:r>
              <a:rPr lang="zh-CN" altLang="en-US" dirty="0"/>
              <a:t>增删改查</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wrap="square">
            <a:normAutofit/>
          </a:bodyPr>
          <a:lstStyle/>
          <a:p>
            <a:r>
              <a:rPr lang="zh-CN" altLang="en-US" b="1" dirty="0" smtClean="0">
                <a:effectLst>
                  <a:outerShdw dist="25400" dir="5400000" algn="t" rotWithShape="0">
                    <a:prstClr val="black"/>
                  </a:outerShdw>
                </a:effectLst>
                <a:latin typeface="Times New Roman" panose="02020603050405020304" charset="0"/>
                <a:cs typeface="Times New Roman" panose="02020603050405020304" charset="0"/>
                <a:sym typeface="+mn-lt"/>
              </a:rPr>
              <a:t>理论基础</a:t>
            </a:r>
            <a:endParaRPr lang="en-US" altLang="zh-CN" b="1" dirty="0">
              <a:effectLst>
                <a:outerShdw dist="25400" dir="5400000" algn="t" rotWithShape="0">
                  <a:prstClr val="black"/>
                </a:outerShdw>
              </a:effectLst>
              <a:latin typeface="Times New Roman" panose="02020603050405020304" charset="0"/>
              <a:cs typeface="Times New Roman" panose="02020603050405020304" charset="0"/>
              <a:sym typeface="+mn-lt"/>
            </a:endParaRPr>
          </a:p>
        </p:txBody>
      </p:sp>
      <p:sp>
        <p:nvSpPr>
          <p:cNvPr id="5" name="文本占位符 4"/>
          <p:cNvSpPr>
            <a:spLocks noGrp="1"/>
          </p:cNvSpPr>
          <p:nvPr>
            <p:ph type="body" idx="1"/>
            <p:custDataLst>
              <p:tags r:id="rId3"/>
            </p:custDataLst>
          </p:nvPr>
        </p:nvSpPr>
        <p:spPr/>
        <p:txBody>
          <a:bodyPr wrap="square">
            <a:normAutofit/>
          </a:bodyPr>
          <a:lstStyle/>
          <a:p>
            <a:r>
              <a:rPr lang="en-US" altLang="zh-CN" dirty="0" smtClean="0">
                <a:latin typeface="Times New Roman" panose="02020603050405020304" charset="0"/>
                <a:cs typeface="Times New Roman" panose="02020603050405020304" charset="0"/>
                <a:sym typeface="+mn-lt"/>
              </a:rPr>
              <a:t>Spring</a:t>
            </a:r>
            <a:r>
              <a:rPr lang="zh-CN" altLang="en-US" dirty="0" smtClean="0">
                <a:latin typeface="Times New Roman" panose="02020603050405020304" charset="0"/>
                <a:cs typeface="Times New Roman" panose="02020603050405020304" charset="0"/>
                <a:sym typeface="+mn-lt"/>
              </a:rPr>
              <a:t>机制</a:t>
            </a:r>
            <a:endParaRPr lang="en-US" altLang="zh-CN" dirty="0">
              <a:latin typeface="Times New Roman" panose="02020603050405020304" charset="0"/>
              <a:cs typeface="Times New Roman" panose="02020603050405020304" charset="0"/>
              <a:sym typeface="+mn-lt"/>
            </a:endParaRPr>
          </a:p>
        </p:txBody>
      </p:sp>
      <p:sp>
        <p:nvSpPr>
          <p:cNvPr id="2" name="文本框 1"/>
          <p:cNvSpPr txBox="1"/>
          <p:nvPr>
            <p:custDataLst>
              <p:tags r:id="rId4"/>
            </p:custDataLst>
          </p:nvPr>
        </p:nvSpPr>
        <p:spPr>
          <a:xfrm>
            <a:off x="5770235" y="2358642"/>
            <a:ext cx="697628" cy="1200330"/>
          </a:xfrm>
          <a:prstGeom prst="rect">
            <a:avLst/>
          </a:prstGeom>
        </p:spPr>
        <p:txBody>
          <a:bodyPr wrap="square" anchor="ctr">
            <a:normAutofit/>
          </a:bodyPr>
          <a:lstStyle>
            <a:defPPr>
              <a:defRPr lang="zh-CN"/>
            </a:defPPr>
            <a:lvl1pPr>
              <a:defRPr sz="7200" b="1">
                <a:solidFill>
                  <a:schemeClr val="accent1"/>
                </a:solidFill>
                <a:effectLst>
                  <a:outerShdw dist="25400" dir="5400000" algn="t" rotWithShape="0">
                    <a:prstClr val="black"/>
                  </a:outerShdw>
                </a:effectLst>
                <a:cs typeface="+mn-ea"/>
              </a:defRPr>
            </a:lvl1pPr>
          </a:lstStyle>
          <a:p>
            <a:r>
              <a:rPr lang="en-US" altLang="zh-CN" dirty="0" smtClean="0">
                <a:latin typeface="Times New Roman" panose="02020603050405020304" charset="0"/>
                <a:cs typeface="Times New Roman" panose="02020603050405020304" charset="0"/>
              </a:rPr>
              <a:t>3</a:t>
            </a:r>
            <a:endParaRPr lang="en-US" altLang="zh-CN" dirty="0" smtClean="0">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wrap="square">
            <a:normAutofit/>
          </a:bodyPr>
          <a:lstStyle/>
          <a:p>
            <a:r>
              <a:rPr lang="zh-CN" altLang="en-US" b="1" dirty="0" smtClean="0">
                <a:effectLst>
                  <a:outerShdw dist="25400" dir="5400000" algn="t" rotWithShape="0">
                    <a:prstClr val="black"/>
                  </a:outerShdw>
                </a:effectLst>
                <a:latin typeface="Times New Roman" panose="02020603050405020304" charset="0"/>
                <a:cs typeface="Times New Roman" panose="02020603050405020304" charset="0"/>
                <a:sym typeface="+mn-lt"/>
              </a:rPr>
              <a:t>问题与思考</a:t>
            </a:r>
            <a:endParaRPr lang="en-US" altLang="zh-CN" b="1" dirty="0">
              <a:effectLst>
                <a:outerShdw dist="25400" dir="5400000" algn="t" rotWithShape="0">
                  <a:prstClr val="black"/>
                </a:outerShdw>
              </a:effectLst>
              <a:latin typeface="Times New Roman" panose="02020603050405020304" charset="0"/>
              <a:cs typeface="Times New Roman" panose="02020603050405020304" charset="0"/>
              <a:sym typeface="+mn-lt"/>
            </a:endParaRPr>
          </a:p>
        </p:txBody>
      </p:sp>
      <p:sp>
        <p:nvSpPr>
          <p:cNvPr id="5" name="文本占位符 4"/>
          <p:cNvSpPr>
            <a:spLocks noGrp="1"/>
          </p:cNvSpPr>
          <p:nvPr>
            <p:ph type="body" idx="1"/>
            <p:custDataLst>
              <p:tags r:id="rId3"/>
            </p:custDataLst>
          </p:nvPr>
        </p:nvSpPr>
        <p:spPr/>
        <p:txBody>
          <a:bodyPr wrap="square">
            <a:normAutofit/>
          </a:bodyPr>
          <a:lstStyle/>
          <a:p>
            <a:endParaRPr lang="en-US" altLang="zh-CN" dirty="0">
              <a:latin typeface="Times New Roman" panose="02020603050405020304" charset="0"/>
              <a:cs typeface="Times New Roman" panose="02020603050405020304" charset="0"/>
              <a:sym typeface="+mn-lt"/>
            </a:endParaRPr>
          </a:p>
        </p:txBody>
      </p:sp>
      <p:sp>
        <p:nvSpPr>
          <p:cNvPr id="2" name="文本框 1"/>
          <p:cNvSpPr txBox="1"/>
          <p:nvPr>
            <p:custDataLst>
              <p:tags r:id="rId4"/>
            </p:custDataLst>
          </p:nvPr>
        </p:nvSpPr>
        <p:spPr>
          <a:xfrm>
            <a:off x="5770235" y="2358642"/>
            <a:ext cx="697628" cy="1200330"/>
          </a:xfrm>
          <a:prstGeom prst="rect">
            <a:avLst/>
          </a:prstGeom>
        </p:spPr>
        <p:txBody>
          <a:bodyPr wrap="square" anchor="ctr">
            <a:normAutofit/>
          </a:bodyPr>
          <a:lstStyle>
            <a:defPPr>
              <a:defRPr lang="zh-CN"/>
            </a:defPPr>
            <a:lvl1pPr>
              <a:defRPr sz="7200" b="1">
                <a:solidFill>
                  <a:schemeClr val="accent1"/>
                </a:solidFill>
                <a:effectLst>
                  <a:outerShdw dist="25400" dir="5400000" algn="t" rotWithShape="0">
                    <a:prstClr val="black"/>
                  </a:outerShdw>
                </a:effectLst>
                <a:cs typeface="+mn-ea"/>
              </a:defRPr>
            </a:lvl1pPr>
          </a:lstStyle>
          <a:p>
            <a:r>
              <a:rPr lang="en-US" altLang="zh-CN" dirty="0" smtClean="0">
                <a:latin typeface="Times New Roman" panose="02020603050405020304" charset="0"/>
                <a:cs typeface="Times New Roman" panose="02020603050405020304" charset="0"/>
              </a:rPr>
              <a:t>4</a:t>
            </a:r>
            <a:endParaRPr lang="en-US" altLang="zh-CN" dirty="0" smtClean="0">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p:txBody>
          <a:bodyPr/>
          <a:lstStyle/>
          <a:p>
            <a:r>
              <a:rPr lang="en-US" altLang="zh-CN" smtClean="0"/>
              <a:t>THANK YOU</a:t>
            </a:r>
          </a:p>
        </p:txBody>
      </p:sp>
      <p:sp>
        <p:nvSpPr>
          <p:cNvPr id="11" name="内容占位符 10"/>
          <p:cNvSpPr>
            <a:spLocks noGrp="1"/>
          </p:cNvSpPr>
          <p:nvPr>
            <p:ph sz="quarter" idx="13"/>
            <p:custDataLst>
              <p:tags r:id="rId3"/>
            </p:custDataLst>
          </p:nvPr>
        </p:nvSpPr>
        <p:spPr/>
        <p:txBody>
          <a:bodyPr/>
          <a:lstStyle/>
          <a:p>
            <a:r>
              <a:rPr lang="en-US" altLang="zh-CN" smtClean="0"/>
              <a:t>FOR YOUR ATTENTION</a:t>
            </a:r>
          </a:p>
        </p:txBody>
      </p:sp>
    </p:spTree>
    <p:custDataLst>
      <p:tags r:id="rId1"/>
    </p:custData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custDataLst>
              <p:tags r:id="rId2"/>
            </p:custDataLst>
          </p:nvPr>
        </p:nvSpPr>
        <p:spPr>
          <a:xfrm>
            <a:off x="7050523" y="362243"/>
            <a:ext cx="3288081" cy="769441"/>
          </a:xfrm>
          <a:prstGeom prst="rect">
            <a:avLst/>
          </a:prstGeom>
          <a:noFill/>
        </p:spPr>
        <p:txBody>
          <a:bodyPr wrap="square" rtlCol="0" anchor="ctr">
            <a:normAutofit/>
          </a:bodyPr>
          <a:lstStyle/>
          <a:p>
            <a:pPr algn="ctr"/>
            <a:r>
              <a:rPr lang="en-US" altLang="zh-CN" sz="4400" b="1" smtClean="0">
                <a:effectLst>
                  <a:outerShdw dist="25400" dir="5400000" algn="t" rotWithShape="0">
                    <a:schemeClr val="tx1"/>
                  </a:outerShdw>
                </a:effectLst>
                <a:latin typeface="+mj-lt"/>
                <a:ea typeface="+mj-ea"/>
                <a:cs typeface="+mj-cs"/>
                <a:sym typeface="+mn-lt"/>
              </a:rPr>
              <a:t>CONTENTS</a:t>
            </a:r>
          </a:p>
        </p:txBody>
      </p:sp>
      <p:grpSp>
        <p:nvGrpSpPr>
          <p:cNvPr id="4" name="组合 3"/>
          <p:cNvGrpSpPr/>
          <p:nvPr>
            <p:custDataLst>
              <p:tags r:id="rId3"/>
            </p:custDataLst>
          </p:nvPr>
        </p:nvGrpSpPr>
        <p:grpSpPr>
          <a:xfrm>
            <a:off x="5719849" y="2140443"/>
            <a:ext cx="668481" cy="706755"/>
            <a:chOff x="5823759" y="1390609"/>
            <a:chExt cx="903990" cy="955749"/>
          </a:xfrm>
        </p:grpSpPr>
        <p:sp>
          <p:nvSpPr>
            <p:cNvPr id="582" name="椭圆 581"/>
            <p:cNvSpPr/>
            <p:nvPr>
              <p:custDataLst>
                <p:tags r:id="rId28"/>
              </p:custDataLst>
            </p:nvPr>
          </p:nvSpPr>
          <p:spPr>
            <a:xfrm>
              <a:off x="5823759" y="1416488"/>
              <a:ext cx="903990" cy="903990"/>
            </a:xfrm>
            <a:prstGeom prst="ellipse">
              <a:avLst/>
            </a:prstGeom>
            <a:solidFill>
              <a:schemeClr val="bg1">
                <a:alpha val="1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accent1"/>
                </a:solidFill>
                <a:sym typeface="+mn-lt"/>
              </a:endParaRPr>
            </a:p>
          </p:txBody>
        </p:sp>
        <p:sp>
          <p:nvSpPr>
            <p:cNvPr id="3" name="矩形 2"/>
            <p:cNvSpPr/>
            <p:nvPr>
              <p:custDataLst>
                <p:tags r:id="rId29"/>
              </p:custDataLst>
            </p:nvPr>
          </p:nvSpPr>
          <p:spPr>
            <a:xfrm>
              <a:off x="5970222" y="1390609"/>
              <a:ext cx="629437" cy="955749"/>
            </a:xfrm>
            <a:prstGeom prst="rect">
              <a:avLst/>
            </a:prstGeom>
          </p:spPr>
          <p:txBody>
            <a:bodyPr wrap="none" anchor="ctr">
              <a:spAutoFit/>
            </a:bodyPr>
            <a:lstStyle/>
            <a:p>
              <a:r>
                <a:rPr lang="en-US" altLang="zh-CN" sz="4000" b="1" dirty="0" smtClean="0">
                  <a:solidFill>
                    <a:schemeClr val="accent1"/>
                  </a:solidFill>
                  <a:effectLst>
                    <a:outerShdw dist="25400" dir="5400000" algn="t" rotWithShape="0">
                      <a:prstClr val="black"/>
                    </a:outerShdw>
                  </a:effectLst>
                  <a:sym typeface="+mn-lt"/>
                </a:rPr>
                <a:t>1</a:t>
              </a:r>
              <a:endParaRPr lang="zh-CN" altLang="en-US" sz="1100" dirty="0">
                <a:solidFill>
                  <a:schemeClr val="accent1"/>
                </a:solidFill>
                <a:sym typeface="+mn-lt"/>
              </a:endParaRPr>
            </a:p>
          </p:txBody>
        </p:sp>
      </p:grpSp>
      <p:sp>
        <p:nvSpPr>
          <p:cNvPr id="104" name="文本框 103"/>
          <p:cNvSpPr txBox="1"/>
          <p:nvPr>
            <p:custDataLst>
              <p:tags r:id="rId4"/>
            </p:custDataLst>
          </p:nvPr>
        </p:nvSpPr>
        <p:spPr>
          <a:xfrm>
            <a:off x="6496636" y="2243392"/>
            <a:ext cx="5276263" cy="523220"/>
          </a:xfrm>
          <a:prstGeom prst="rect">
            <a:avLst/>
          </a:prstGeom>
          <a:noFill/>
        </p:spPr>
        <p:txBody>
          <a:bodyPr wrap="square" rtlCol="0">
            <a:normAutofit/>
          </a:bodyPr>
          <a:lstStyle/>
          <a:p>
            <a:r>
              <a:rPr lang="zh-CN" altLang="en-US" sz="2800" b="1" dirty="0">
                <a:effectLst>
                  <a:outerShdw dist="25400" dir="5400000" algn="t" rotWithShape="0">
                    <a:prstClr val="black"/>
                  </a:outerShdw>
                </a:effectLst>
                <a:sym typeface="+mn-lt"/>
              </a:rPr>
              <a:t>项目搭建过程</a:t>
            </a:r>
            <a:endParaRPr lang="en-US" altLang="zh-CN" sz="2800" b="1" dirty="0">
              <a:effectLst>
                <a:outerShdw dist="25400" dir="5400000" algn="t" rotWithShape="0">
                  <a:prstClr val="black"/>
                </a:outerShdw>
              </a:effectLst>
              <a:sym typeface="+mn-lt"/>
            </a:endParaRPr>
          </a:p>
        </p:txBody>
      </p:sp>
      <p:grpSp>
        <p:nvGrpSpPr>
          <p:cNvPr id="64" name="组合 63"/>
          <p:cNvGrpSpPr/>
          <p:nvPr>
            <p:custDataLst>
              <p:tags r:id="rId5"/>
            </p:custDataLst>
          </p:nvPr>
        </p:nvGrpSpPr>
        <p:grpSpPr>
          <a:xfrm>
            <a:off x="5719849" y="3038917"/>
            <a:ext cx="668481" cy="706755"/>
            <a:chOff x="5823759" y="1390609"/>
            <a:chExt cx="903990" cy="955749"/>
          </a:xfrm>
        </p:grpSpPr>
        <p:sp>
          <p:nvSpPr>
            <p:cNvPr id="66" name="椭圆 65"/>
            <p:cNvSpPr/>
            <p:nvPr>
              <p:custDataLst>
                <p:tags r:id="rId26"/>
              </p:custDataLst>
            </p:nvPr>
          </p:nvSpPr>
          <p:spPr>
            <a:xfrm>
              <a:off x="5823759" y="1416488"/>
              <a:ext cx="903990" cy="903990"/>
            </a:xfrm>
            <a:prstGeom prst="ellipse">
              <a:avLst/>
            </a:prstGeom>
            <a:solidFill>
              <a:schemeClr val="bg1">
                <a:alpha val="1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accent1"/>
                </a:solidFill>
                <a:sym typeface="+mn-lt"/>
              </a:endParaRPr>
            </a:p>
          </p:txBody>
        </p:sp>
        <p:sp>
          <p:nvSpPr>
            <p:cNvPr id="67" name="矩形 66"/>
            <p:cNvSpPr/>
            <p:nvPr>
              <p:custDataLst>
                <p:tags r:id="rId27"/>
              </p:custDataLst>
            </p:nvPr>
          </p:nvSpPr>
          <p:spPr>
            <a:xfrm>
              <a:off x="5970222" y="1390609"/>
              <a:ext cx="629437" cy="955749"/>
            </a:xfrm>
            <a:prstGeom prst="rect">
              <a:avLst/>
            </a:prstGeom>
          </p:spPr>
          <p:txBody>
            <a:bodyPr wrap="none" anchor="ctr">
              <a:spAutoFit/>
            </a:bodyPr>
            <a:lstStyle/>
            <a:p>
              <a:r>
                <a:rPr lang="en-US" altLang="zh-CN" sz="4000" b="1" dirty="0" smtClean="0">
                  <a:solidFill>
                    <a:schemeClr val="accent1"/>
                  </a:solidFill>
                  <a:effectLst>
                    <a:outerShdw dist="25400" dir="5400000" algn="t" rotWithShape="0">
                      <a:prstClr val="black"/>
                    </a:outerShdw>
                  </a:effectLst>
                  <a:sym typeface="+mn-lt"/>
                </a:rPr>
                <a:t>2</a:t>
              </a:r>
              <a:endParaRPr lang="zh-CN" altLang="en-US" sz="1100" dirty="0">
                <a:solidFill>
                  <a:schemeClr val="accent1"/>
                </a:solidFill>
                <a:sym typeface="+mn-lt"/>
              </a:endParaRPr>
            </a:p>
          </p:txBody>
        </p:sp>
      </p:grpSp>
      <p:sp>
        <p:nvSpPr>
          <p:cNvPr id="65" name="文本框 64"/>
          <p:cNvSpPr txBox="1"/>
          <p:nvPr>
            <p:custDataLst>
              <p:tags r:id="rId6"/>
            </p:custDataLst>
          </p:nvPr>
        </p:nvSpPr>
        <p:spPr>
          <a:xfrm>
            <a:off x="6496636" y="3152257"/>
            <a:ext cx="5276263" cy="523220"/>
          </a:xfrm>
          <a:prstGeom prst="rect">
            <a:avLst/>
          </a:prstGeom>
          <a:noFill/>
        </p:spPr>
        <p:txBody>
          <a:bodyPr wrap="square" rtlCol="0">
            <a:normAutofit/>
          </a:bodyPr>
          <a:lstStyle/>
          <a:p>
            <a:r>
              <a:rPr lang="en-US" altLang="zh-CN" sz="2800" b="1" dirty="0">
                <a:effectLst>
                  <a:outerShdw dist="25400" dir="5400000" algn="t" rotWithShape="0">
                    <a:prstClr val="black"/>
                  </a:outerShdw>
                </a:effectLst>
                <a:sym typeface="+mn-lt"/>
              </a:rPr>
              <a:t>RESTful API</a:t>
            </a:r>
            <a:endParaRPr lang="zh-CN" altLang="en-US" sz="2800" b="1" dirty="0">
              <a:effectLst>
                <a:outerShdw dist="25400" dir="5400000" algn="t" rotWithShape="0">
                  <a:prstClr val="black"/>
                </a:outerShdw>
              </a:effectLst>
              <a:sym typeface="+mn-lt"/>
            </a:endParaRPr>
          </a:p>
        </p:txBody>
      </p:sp>
      <p:grpSp>
        <p:nvGrpSpPr>
          <p:cNvPr id="69" name="组合 68"/>
          <p:cNvGrpSpPr/>
          <p:nvPr>
            <p:custDataLst>
              <p:tags r:id="rId7"/>
            </p:custDataLst>
          </p:nvPr>
        </p:nvGrpSpPr>
        <p:grpSpPr>
          <a:xfrm>
            <a:off x="5719849" y="3937391"/>
            <a:ext cx="668481" cy="706755"/>
            <a:chOff x="5823759" y="1390609"/>
            <a:chExt cx="903990" cy="955749"/>
          </a:xfrm>
        </p:grpSpPr>
        <p:sp>
          <p:nvSpPr>
            <p:cNvPr id="71" name="椭圆 70"/>
            <p:cNvSpPr/>
            <p:nvPr>
              <p:custDataLst>
                <p:tags r:id="rId24"/>
              </p:custDataLst>
            </p:nvPr>
          </p:nvSpPr>
          <p:spPr>
            <a:xfrm>
              <a:off x="5823759" y="1416488"/>
              <a:ext cx="903990" cy="903990"/>
            </a:xfrm>
            <a:prstGeom prst="ellipse">
              <a:avLst/>
            </a:prstGeom>
            <a:solidFill>
              <a:schemeClr val="bg1">
                <a:alpha val="1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accent1"/>
                </a:solidFill>
                <a:sym typeface="+mn-lt"/>
              </a:endParaRPr>
            </a:p>
          </p:txBody>
        </p:sp>
        <p:sp>
          <p:nvSpPr>
            <p:cNvPr id="72" name="矩形 71"/>
            <p:cNvSpPr/>
            <p:nvPr>
              <p:custDataLst>
                <p:tags r:id="rId25"/>
              </p:custDataLst>
            </p:nvPr>
          </p:nvSpPr>
          <p:spPr>
            <a:xfrm>
              <a:off x="5970222" y="1390609"/>
              <a:ext cx="629437" cy="955749"/>
            </a:xfrm>
            <a:prstGeom prst="rect">
              <a:avLst/>
            </a:prstGeom>
          </p:spPr>
          <p:txBody>
            <a:bodyPr wrap="none" anchor="ctr">
              <a:spAutoFit/>
            </a:bodyPr>
            <a:lstStyle/>
            <a:p>
              <a:r>
                <a:rPr lang="en-US" altLang="zh-CN" sz="4000" b="1" dirty="0" smtClean="0">
                  <a:solidFill>
                    <a:schemeClr val="accent1"/>
                  </a:solidFill>
                  <a:effectLst>
                    <a:outerShdw dist="25400" dir="5400000" algn="t" rotWithShape="0">
                      <a:prstClr val="black"/>
                    </a:outerShdw>
                  </a:effectLst>
                  <a:sym typeface="+mn-lt"/>
                </a:rPr>
                <a:t>3</a:t>
              </a:r>
              <a:endParaRPr lang="zh-CN" altLang="en-US" sz="1100" dirty="0">
                <a:solidFill>
                  <a:schemeClr val="accent1"/>
                </a:solidFill>
                <a:sym typeface="+mn-lt"/>
              </a:endParaRPr>
            </a:p>
          </p:txBody>
        </p:sp>
      </p:grpSp>
      <p:sp>
        <p:nvSpPr>
          <p:cNvPr id="70" name="文本框 69"/>
          <p:cNvSpPr txBox="1"/>
          <p:nvPr>
            <p:custDataLst>
              <p:tags r:id="rId8"/>
            </p:custDataLst>
          </p:nvPr>
        </p:nvSpPr>
        <p:spPr>
          <a:xfrm>
            <a:off x="6496636" y="4050731"/>
            <a:ext cx="5276263" cy="523220"/>
          </a:xfrm>
          <a:prstGeom prst="rect">
            <a:avLst/>
          </a:prstGeom>
          <a:noFill/>
        </p:spPr>
        <p:txBody>
          <a:bodyPr wrap="square" rtlCol="0">
            <a:normAutofit/>
          </a:bodyPr>
          <a:lstStyle/>
          <a:p>
            <a:r>
              <a:rPr lang="zh-CN" altLang="en-US" sz="2800" b="1" dirty="0">
                <a:effectLst>
                  <a:outerShdw dist="25400" dir="5400000" algn="t" rotWithShape="0">
                    <a:prstClr val="black"/>
                  </a:outerShdw>
                </a:effectLst>
                <a:sym typeface="+mn-lt"/>
              </a:rPr>
              <a:t>理论基础</a:t>
            </a:r>
          </a:p>
        </p:txBody>
      </p:sp>
      <p:grpSp>
        <p:nvGrpSpPr>
          <p:cNvPr id="74" name="组合 73"/>
          <p:cNvGrpSpPr/>
          <p:nvPr>
            <p:custDataLst>
              <p:tags r:id="rId9"/>
            </p:custDataLst>
          </p:nvPr>
        </p:nvGrpSpPr>
        <p:grpSpPr>
          <a:xfrm>
            <a:off x="5719849" y="4835864"/>
            <a:ext cx="668481" cy="706755"/>
            <a:chOff x="5823759" y="1390609"/>
            <a:chExt cx="903990" cy="955749"/>
          </a:xfrm>
        </p:grpSpPr>
        <p:sp>
          <p:nvSpPr>
            <p:cNvPr id="76" name="椭圆 75"/>
            <p:cNvSpPr/>
            <p:nvPr>
              <p:custDataLst>
                <p:tags r:id="rId22"/>
              </p:custDataLst>
            </p:nvPr>
          </p:nvSpPr>
          <p:spPr>
            <a:xfrm>
              <a:off x="5823759" y="1416488"/>
              <a:ext cx="903990" cy="903990"/>
            </a:xfrm>
            <a:prstGeom prst="ellipse">
              <a:avLst/>
            </a:prstGeom>
            <a:solidFill>
              <a:schemeClr val="bg1">
                <a:alpha val="1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accent1"/>
                </a:solidFill>
                <a:sym typeface="+mn-lt"/>
              </a:endParaRPr>
            </a:p>
          </p:txBody>
        </p:sp>
        <p:sp>
          <p:nvSpPr>
            <p:cNvPr id="77" name="矩形 76"/>
            <p:cNvSpPr/>
            <p:nvPr>
              <p:custDataLst>
                <p:tags r:id="rId23"/>
              </p:custDataLst>
            </p:nvPr>
          </p:nvSpPr>
          <p:spPr>
            <a:xfrm>
              <a:off x="5970222" y="1390609"/>
              <a:ext cx="629437" cy="955749"/>
            </a:xfrm>
            <a:prstGeom prst="rect">
              <a:avLst/>
            </a:prstGeom>
          </p:spPr>
          <p:txBody>
            <a:bodyPr wrap="none" anchor="ctr">
              <a:spAutoFit/>
            </a:bodyPr>
            <a:lstStyle/>
            <a:p>
              <a:r>
                <a:rPr lang="en-US" altLang="zh-CN" sz="4000" b="1" dirty="0" smtClean="0">
                  <a:solidFill>
                    <a:schemeClr val="accent1"/>
                  </a:solidFill>
                  <a:effectLst>
                    <a:outerShdw dist="25400" dir="5400000" algn="t" rotWithShape="0">
                      <a:prstClr val="black"/>
                    </a:outerShdw>
                  </a:effectLst>
                  <a:sym typeface="+mn-lt"/>
                </a:rPr>
                <a:t>4</a:t>
              </a:r>
              <a:endParaRPr lang="zh-CN" altLang="en-US" sz="1100" dirty="0">
                <a:solidFill>
                  <a:schemeClr val="accent1"/>
                </a:solidFill>
                <a:sym typeface="+mn-lt"/>
              </a:endParaRPr>
            </a:p>
          </p:txBody>
        </p:sp>
      </p:grpSp>
      <p:sp>
        <p:nvSpPr>
          <p:cNvPr id="75" name="文本框 74"/>
          <p:cNvSpPr txBox="1"/>
          <p:nvPr>
            <p:custDataLst>
              <p:tags r:id="rId10"/>
            </p:custDataLst>
          </p:nvPr>
        </p:nvSpPr>
        <p:spPr>
          <a:xfrm>
            <a:off x="6496636" y="4949204"/>
            <a:ext cx="5276263" cy="523220"/>
          </a:xfrm>
          <a:prstGeom prst="rect">
            <a:avLst/>
          </a:prstGeom>
          <a:noFill/>
        </p:spPr>
        <p:txBody>
          <a:bodyPr wrap="square" rtlCol="0">
            <a:normAutofit/>
          </a:bodyPr>
          <a:lstStyle/>
          <a:p>
            <a:r>
              <a:rPr lang="zh-CN" altLang="en-US" sz="2800" b="1" dirty="0">
                <a:effectLst>
                  <a:outerShdw dist="25400" dir="5400000" algn="t" rotWithShape="0">
                    <a:prstClr val="black"/>
                  </a:outerShdw>
                </a:effectLst>
                <a:sym typeface="+mn-lt"/>
              </a:rPr>
              <a:t>问题与思考</a:t>
            </a:r>
          </a:p>
        </p:txBody>
      </p:sp>
      <p:sp>
        <p:nvSpPr>
          <p:cNvPr id="78" name="Freeform 10"/>
          <p:cNvSpPr/>
          <p:nvPr>
            <p:custDataLst>
              <p:tags r:id="rId11"/>
            </p:custDataLst>
          </p:nvPr>
        </p:nvSpPr>
        <p:spPr bwMode="auto">
          <a:xfrm flipH="1">
            <a:off x="785395" y="1334095"/>
            <a:ext cx="4580398" cy="5555578"/>
          </a:xfrm>
          <a:custGeom>
            <a:avLst/>
            <a:gdLst>
              <a:gd name="T0" fmla="*/ 2405 w 2432"/>
              <a:gd name="T1" fmla="*/ 1520 h 2960"/>
              <a:gd name="T2" fmla="*/ 2170 w 2432"/>
              <a:gd name="T3" fmla="*/ 1221 h 2960"/>
              <a:gd name="T4" fmla="*/ 2181 w 2432"/>
              <a:gd name="T5" fmla="*/ 1035 h 2960"/>
              <a:gd name="T6" fmla="*/ 2069 w 2432"/>
              <a:gd name="T7" fmla="*/ 608 h 2960"/>
              <a:gd name="T8" fmla="*/ 1077 w 2432"/>
              <a:gd name="T9" fmla="*/ 0 h 2960"/>
              <a:gd name="T10" fmla="*/ 144 w 2432"/>
              <a:gd name="T11" fmla="*/ 555 h 2960"/>
              <a:gd name="T12" fmla="*/ 154 w 2432"/>
              <a:gd name="T13" fmla="*/ 1328 h 2960"/>
              <a:gd name="T14" fmla="*/ 176 w 2432"/>
              <a:gd name="T15" fmla="*/ 1371 h 2960"/>
              <a:gd name="T16" fmla="*/ 464 w 2432"/>
              <a:gd name="T17" fmla="*/ 1797 h 2960"/>
              <a:gd name="T18" fmla="*/ 565 w 2432"/>
              <a:gd name="T19" fmla="*/ 2021 h 2960"/>
              <a:gd name="T20" fmla="*/ 538 w 2432"/>
              <a:gd name="T21" fmla="*/ 2283 h 2960"/>
              <a:gd name="T22" fmla="*/ 202 w 2432"/>
              <a:gd name="T23" fmla="*/ 2960 h 2960"/>
              <a:gd name="T24" fmla="*/ 1808 w 2432"/>
              <a:gd name="T25" fmla="*/ 2960 h 2960"/>
              <a:gd name="T26" fmla="*/ 1509 w 2432"/>
              <a:gd name="T27" fmla="*/ 2672 h 2960"/>
              <a:gd name="T28" fmla="*/ 1541 w 2432"/>
              <a:gd name="T29" fmla="*/ 2485 h 2960"/>
              <a:gd name="T30" fmla="*/ 1642 w 2432"/>
              <a:gd name="T31" fmla="*/ 2315 h 2960"/>
              <a:gd name="T32" fmla="*/ 1696 w 2432"/>
              <a:gd name="T33" fmla="*/ 2304 h 2960"/>
              <a:gd name="T34" fmla="*/ 2005 w 2432"/>
              <a:gd name="T35" fmla="*/ 2304 h 2960"/>
              <a:gd name="T36" fmla="*/ 2176 w 2432"/>
              <a:gd name="T37" fmla="*/ 2208 h 2960"/>
              <a:gd name="T38" fmla="*/ 2160 w 2432"/>
              <a:gd name="T39" fmla="*/ 2085 h 2960"/>
              <a:gd name="T40" fmla="*/ 2202 w 2432"/>
              <a:gd name="T41" fmla="*/ 1979 h 2960"/>
              <a:gd name="T42" fmla="*/ 2197 w 2432"/>
              <a:gd name="T43" fmla="*/ 1877 h 2960"/>
              <a:gd name="T44" fmla="*/ 2240 w 2432"/>
              <a:gd name="T45" fmla="*/ 1851 h 2960"/>
              <a:gd name="T46" fmla="*/ 2245 w 2432"/>
              <a:gd name="T47" fmla="*/ 1744 h 2960"/>
              <a:gd name="T48" fmla="*/ 2245 w 2432"/>
              <a:gd name="T49" fmla="*/ 1659 h 2960"/>
              <a:gd name="T50" fmla="*/ 2378 w 2432"/>
              <a:gd name="T51" fmla="*/ 1605 h 2960"/>
              <a:gd name="T52" fmla="*/ 2405 w 2432"/>
              <a:gd name="T53" fmla="*/ 1520 h 2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2" h="2960">
                <a:moveTo>
                  <a:pt x="2405" y="1520"/>
                </a:moveTo>
                <a:cubicBezTo>
                  <a:pt x="2405" y="1520"/>
                  <a:pt x="2256" y="1312"/>
                  <a:pt x="2170" y="1221"/>
                </a:cubicBezTo>
                <a:cubicBezTo>
                  <a:pt x="2080" y="1120"/>
                  <a:pt x="2181" y="1035"/>
                  <a:pt x="2181" y="1035"/>
                </a:cubicBezTo>
                <a:cubicBezTo>
                  <a:pt x="2192" y="885"/>
                  <a:pt x="2069" y="608"/>
                  <a:pt x="2069" y="608"/>
                </a:cubicBezTo>
                <a:cubicBezTo>
                  <a:pt x="1834" y="112"/>
                  <a:pt x="1402" y="0"/>
                  <a:pt x="1077" y="0"/>
                </a:cubicBezTo>
                <a:cubicBezTo>
                  <a:pt x="752" y="0"/>
                  <a:pt x="288" y="160"/>
                  <a:pt x="144" y="555"/>
                </a:cubicBezTo>
                <a:cubicBezTo>
                  <a:pt x="0" y="955"/>
                  <a:pt x="154" y="1328"/>
                  <a:pt x="154" y="1328"/>
                </a:cubicBezTo>
                <a:cubicBezTo>
                  <a:pt x="154" y="1328"/>
                  <a:pt x="170" y="1360"/>
                  <a:pt x="176" y="1371"/>
                </a:cubicBezTo>
                <a:cubicBezTo>
                  <a:pt x="197" y="1435"/>
                  <a:pt x="368" y="1664"/>
                  <a:pt x="464" y="1797"/>
                </a:cubicBezTo>
                <a:cubicBezTo>
                  <a:pt x="560" y="1931"/>
                  <a:pt x="549" y="1947"/>
                  <a:pt x="565" y="2021"/>
                </a:cubicBezTo>
                <a:cubicBezTo>
                  <a:pt x="581" y="2096"/>
                  <a:pt x="538" y="2283"/>
                  <a:pt x="538" y="2283"/>
                </a:cubicBezTo>
                <a:cubicBezTo>
                  <a:pt x="480" y="2587"/>
                  <a:pt x="202" y="2960"/>
                  <a:pt x="202" y="2960"/>
                </a:cubicBezTo>
                <a:cubicBezTo>
                  <a:pt x="1808" y="2960"/>
                  <a:pt x="1808" y="2960"/>
                  <a:pt x="1808" y="2960"/>
                </a:cubicBezTo>
                <a:cubicBezTo>
                  <a:pt x="1509" y="2795"/>
                  <a:pt x="1509" y="2672"/>
                  <a:pt x="1509" y="2672"/>
                </a:cubicBezTo>
                <a:cubicBezTo>
                  <a:pt x="1509" y="2672"/>
                  <a:pt x="1520" y="2619"/>
                  <a:pt x="1541" y="2485"/>
                </a:cubicBezTo>
                <a:cubicBezTo>
                  <a:pt x="1562" y="2357"/>
                  <a:pt x="1642" y="2315"/>
                  <a:pt x="1642" y="2315"/>
                </a:cubicBezTo>
                <a:cubicBezTo>
                  <a:pt x="1642" y="2315"/>
                  <a:pt x="1642" y="2315"/>
                  <a:pt x="1696" y="2304"/>
                </a:cubicBezTo>
                <a:cubicBezTo>
                  <a:pt x="1760" y="2293"/>
                  <a:pt x="2005" y="2304"/>
                  <a:pt x="2005" y="2304"/>
                </a:cubicBezTo>
                <a:cubicBezTo>
                  <a:pt x="2112" y="2288"/>
                  <a:pt x="2154" y="2251"/>
                  <a:pt x="2176" y="2208"/>
                </a:cubicBezTo>
                <a:cubicBezTo>
                  <a:pt x="2192" y="2165"/>
                  <a:pt x="2165" y="2117"/>
                  <a:pt x="2160" y="2085"/>
                </a:cubicBezTo>
                <a:cubicBezTo>
                  <a:pt x="2154" y="2053"/>
                  <a:pt x="2144" y="2027"/>
                  <a:pt x="2202" y="1979"/>
                </a:cubicBezTo>
                <a:cubicBezTo>
                  <a:pt x="2261" y="1925"/>
                  <a:pt x="2197" y="1877"/>
                  <a:pt x="2197" y="1877"/>
                </a:cubicBezTo>
                <a:cubicBezTo>
                  <a:pt x="2197" y="1877"/>
                  <a:pt x="2213" y="1872"/>
                  <a:pt x="2240" y="1851"/>
                </a:cubicBezTo>
                <a:cubicBezTo>
                  <a:pt x="2266" y="1835"/>
                  <a:pt x="2282" y="1781"/>
                  <a:pt x="2245" y="1744"/>
                </a:cubicBezTo>
                <a:cubicBezTo>
                  <a:pt x="2202" y="1707"/>
                  <a:pt x="2213" y="1685"/>
                  <a:pt x="2245" y="1659"/>
                </a:cubicBezTo>
                <a:cubicBezTo>
                  <a:pt x="2277" y="1632"/>
                  <a:pt x="2320" y="1632"/>
                  <a:pt x="2378" y="1605"/>
                </a:cubicBezTo>
                <a:cubicBezTo>
                  <a:pt x="2432" y="1579"/>
                  <a:pt x="2405" y="1520"/>
                  <a:pt x="2405" y="1520"/>
                </a:cubicBezTo>
              </a:path>
            </a:pathLst>
          </a:custGeom>
          <a:solidFill>
            <a:schemeClr val="bg1">
              <a:alpha val="20000"/>
            </a:schemeClr>
          </a:solidFill>
          <a:ln w="0">
            <a:solidFill>
              <a:schemeClr val="accent1"/>
            </a:solidFill>
            <a:prstDash val="dash"/>
            <a:round/>
          </a:ln>
        </p:spPr>
        <p:txBody>
          <a:bodyPr vert="horz" wrap="square" lIns="91440" tIns="45720" rIns="91440" bIns="45720" numCol="1" anchor="t" anchorCtr="0" compatLnSpc="1"/>
          <a:lstStyle/>
          <a:p>
            <a:endParaRPr lang="zh-CN" altLang="en-US">
              <a:sym typeface="+mn-lt"/>
            </a:endParaRPr>
          </a:p>
        </p:txBody>
      </p:sp>
      <p:sp>
        <p:nvSpPr>
          <p:cNvPr id="79" name="Freeform 9"/>
          <p:cNvSpPr/>
          <p:nvPr>
            <p:custDataLst>
              <p:tags r:id="rId12"/>
            </p:custDataLst>
          </p:nvPr>
        </p:nvSpPr>
        <p:spPr bwMode="auto">
          <a:xfrm>
            <a:off x="1605142" y="1629202"/>
            <a:ext cx="3404850" cy="3045087"/>
          </a:xfrm>
          <a:custGeom>
            <a:avLst/>
            <a:gdLst>
              <a:gd name="T0" fmla="*/ 178 w 229"/>
              <a:gd name="T1" fmla="*/ 199 h 205"/>
              <a:gd name="T2" fmla="*/ 164 w 229"/>
              <a:gd name="T3" fmla="*/ 179 h 205"/>
              <a:gd name="T4" fmla="*/ 159 w 229"/>
              <a:gd name="T5" fmla="*/ 168 h 205"/>
              <a:gd name="T6" fmla="*/ 163 w 229"/>
              <a:gd name="T7" fmla="*/ 167 h 205"/>
              <a:gd name="T8" fmla="*/ 173 w 229"/>
              <a:gd name="T9" fmla="*/ 168 h 205"/>
              <a:gd name="T10" fmla="*/ 192 w 229"/>
              <a:gd name="T11" fmla="*/ 164 h 205"/>
              <a:gd name="T12" fmla="*/ 216 w 229"/>
              <a:gd name="T13" fmla="*/ 150 h 205"/>
              <a:gd name="T14" fmla="*/ 227 w 229"/>
              <a:gd name="T15" fmla="*/ 130 h 205"/>
              <a:gd name="T16" fmla="*/ 224 w 229"/>
              <a:gd name="T17" fmla="*/ 114 h 205"/>
              <a:gd name="T18" fmla="*/ 219 w 229"/>
              <a:gd name="T19" fmla="*/ 107 h 205"/>
              <a:gd name="T20" fmla="*/ 227 w 229"/>
              <a:gd name="T21" fmla="*/ 99 h 205"/>
              <a:gd name="T22" fmla="*/ 229 w 229"/>
              <a:gd name="T23" fmla="*/ 87 h 205"/>
              <a:gd name="T24" fmla="*/ 227 w 229"/>
              <a:gd name="T25" fmla="*/ 77 h 205"/>
              <a:gd name="T26" fmla="*/ 224 w 229"/>
              <a:gd name="T27" fmla="*/ 72 h 205"/>
              <a:gd name="T28" fmla="*/ 223 w 229"/>
              <a:gd name="T29" fmla="*/ 62 h 205"/>
              <a:gd name="T30" fmla="*/ 219 w 229"/>
              <a:gd name="T31" fmla="*/ 54 h 205"/>
              <a:gd name="T32" fmla="*/ 215 w 229"/>
              <a:gd name="T33" fmla="*/ 46 h 205"/>
              <a:gd name="T34" fmla="*/ 210 w 229"/>
              <a:gd name="T35" fmla="*/ 38 h 205"/>
              <a:gd name="T36" fmla="*/ 202 w 229"/>
              <a:gd name="T37" fmla="*/ 34 h 205"/>
              <a:gd name="T38" fmla="*/ 189 w 229"/>
              <a:gd name="T39" fmla="*/ 21 h 205"/>
              <a:gd name="T40" fmla="*/ 174 w 229"/>
              <a:gd name="T41" fmla="*/ 12 h 205"/>
              <a:gd name="T42" fmla="*/ 163 w 229"/>
              <a:gd name="T43" fmla="*/ 7 h 205"/>
              <a:gd name="T44" fmla="*/ 151 w 229"/>
              <a:gd name="T45" fmla="*/ 2 h 205"/>
              <a:gd name="T46" fmla="*/ 138 w 229"/>
              <a:gd name="T47" fmla="*/ 0 h 205"/>
              <a:gd name="T48" fmla="*/ 128 w 229"/>
              <a:gd name="T49" fmla="*/ 2 h 205"/>
              <a:gd name="T50" fmla="*/ 116 w 229"/>
              <a:gd name="T51" fmla="*/ 1 h 205"/>
              <a:gd name="T52" fmla="*/ 105 w 229"/>
              <a:gd name="T53" fmla="*/ 3 h 205"/>
              <a:gd name="T54" fmla="*/ 92 w 229"/>
              <a:gd name="T55" fmla="*/ 5 h 205"/>
              <a:gd name="T56" fmla="*/ 84 w 229"/>
              <a:gd name="T57" fmla="*/ 9 h 205"/>
              <a:gd name="T58" fmla="*/ 73 w 229"/>
              <a:gd name="T59" fmla="*/ 9 h 205"/>
              <a:gd name="T60" fmla="*/ 63 w 229"/>
              <a:gd name="T61" fmla="*/ 16 h 205"/>
              <a:gd name="T62" fmla="*/ 54 w 229"/>
              <a:gd name="T63" fmla="*/ 18 h 205"/>
              <a:gd name="T64" fmla="*/ 42 w 229"/>
              <a:gd name="T65" fmla="*/ 23 h 205"/>
              <a:gd name="T66" fmla="*/ 33 w 229"/>
              <a:gd name="T67" fmla="*/ 30 h 205"/>
              <a:gd name="T68" fmla="*/ 27 w 229"/>
              <a:gd name="T69" fmla="*/ 37 h 205"/>
              <a:gd name="T70" fmla="*/ 22 w 229"/>
              <a:gd name="T71" fmla="*/ 39 h 205"/>
              <a:gd name="T72" fmla="*/ 13 w 229"/>
              <a:gd name="T73" fmla="*/ 53 h 205"/>
              <a:gd name="T74" fmla="*/ 13 w 229"/>
              <a:gd name="T75" fmla="*/ 60 h 205"/>
              <a:gd name="T76" fmla="*/ 4 w 229"/>
              <a:gd name="T77" fmla="*/ 67 h 205"/>
              <a:gd name="T78" fmla="*/ 0 w 229"/>
              <a:gd name="T79" fmla="*/ 76 h 205"/>
              <a:gd name="T80" fmla="*/ 2 w 229"/>
              <a:gd name="T81" fmla="*/ 87 h 205"/>
              <a:gd name="T82" fmla="*/ 4 w 229"/>
              <a:gd name="T83" fmla="*/ 92 h 205"/>
              <a:gd name="T84" fmla="*/ 1 w 229"/>
              <a:gd name="T85" fmla="*/ 101 h 205"/>
              <a:gd name="T86" fmla="*/ 3 w 229"/>
              <a:gd name="T87" fmla="*/ 109 h 205"/>
              <a:gd name="T88" fmla="*/ 15 w 229"/>
              <a:gd name="T89" fmla="*/ 123 h 205"/>
              <a:gd name="T90" fmla="*/ 33 w 229"/>
              <a:gd name="T91" fmla="*/ 132 h 205"/>
              <a:gd name="T92" fmla="*/ 52 w 229"/>
              <a:gd name="T93" fmla="*/ 135 h 205"/>
              <a:gd name="T94" fmla="*/ 69 w 229"/>
              <a:gd name="T95" fmla="*/ 132 h 205"/>
              <a:gd name="T96" fmla="*/ 72 w 229"/>
              <a:gd name="T97" fmla="*/ 143 h 205"/>
              <a:gd name="T98" fmla="*/ 81 w 229"/>
              <a:gd name="T99" fmla="*/ 150 h 205"/>
              <a:gd name="T100" fmla="*/ 95 w 229"/>
              <a:gd name="T101" fmla="*/ 154 h 205"/>
              <a:gd name="T102" fmla="*/ 109 w 229"/>
              <a:gd name="T103" fmla="*/ 150 h 205"/>
              <a:gd name="T104" fmla="*/ 117 w 229"/>
              <a:gd name="T105" fmla="*/ 159 h 205"/>
              <a:gd name="T106" fmla="*/ 128 w 229"/>
              <a:gd name="T107" fmla="*/ 170 h 205"/>
              <a:gd name="T108" fmla="*/ 135 w 229"/>
              <a:gd name="T109" fmla="*/ 173 h 205"/>
              <a:gd name="T110" fmla="*/ 141 w 229"/>
              <a:gd name="T111" fmla="*/ 185 h 205"/>
              <a:gd name="T112" fmla="*/ 150 w 229"/>
              <a:gd name="T113" fmla="*/ 196 h 205"/>
              <a:gd name="T114" fmla="*/ 155 w 229"/>
              <a:gd name="T11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9" h="205">
                <a:moveTo>
                  <a:pt x="155" y="205"/>
                </a:moveTo>
                <a:cubicBezTo>
                  <a:pt x="178" y="199"/>
                  <a:pt x="178" y="199"/>
                  <a:pt x="178" y="199"/>
                </a:cubicBezTo>
                <a:cubicBezTo>
                  <a:pt x="169" y="186"/>
                  <a:pt x="169" y="186"/>
                  <a:pt x="169" y="186"/>
                </a:cubicBezTo>
                <a:cubicBezTo>
                  <a:pt x="164" y="179"/>
                  <a:pt x="164" y="179"/>
                  <a:pt x="164" y="179"/>
                </a:cubicBezTo>
                <a:cubicBezTo>
                  <a:pt x="161" y="173"/>
                  <a:pt x="161" y="173"/>
                  <a:pt x="161" y="173"/>
                </a:cubicBezTo>
                <a:cubicBezTo>
                  <a:pt x="159" y="168"/>
                  <a:pt x="159" y="168"/>
                  <a:pt x="159" y="168"/>
                </a:cubicBezTo>
                <a:cubicBezTo>
                  <a:pt x="159" y="166"/>
                  <a:pt x="159" y="166"/>
                  <a:pt x="159" y="166"/>
                </a:cubicBezTo>
                <a:cubicBezTo>
                  <a:pt x="163" y="167"/>
                  <a:pt x="163" y="167"/>
                  <a:pt x="163" y="167"/>
                </a:cubicBezTo>
                <a:cubicBezTo>
                  <a:pt x="163" y="167"/>
                  <a:pt x="166" y="169"/>
                  <a:pt x="167" y="169"/>
                </a:cubicBezTo>
                <a:cubicBezTo>
                  <a:pt x="168" y="169"/>
                  <a:pt x="171" y="168"/>
                  <a:pt x="173" y="168"/>
                </a:cubicBezTo>
                <a:cubicBezTo>
                  <a:pt x="175" y="168"/>
                  <a:pt x="180" y="167"/>
                  <a:pt x="182" y="167"/>
                </a:cubicBezTo>
                <a:cubicBezTo>
                  <a:pt x="185" y="166"/>
                  <a:pt x="190" y="165"/>
                  <a:pt x="192" y="164"/>
                </a:cubicBezTo>
                <a:cubicBezTo>
                  <a:pt x="196" y="163"/>
                  <a:pt x="202" y="160"/>
                  <a:pt x="205" y="158"/>
                </a:cubicBezTo>
                <a:cubicBezTo>
                  <a:pt x="208" y="156"/>
                  <a:pt x="213" y="152"/>
                  <a:pt x="216" y="150"/>
                </a:cubicBezTo>
                <a:cubicBezTo>
                  <a:pt x="218" y="148"/>
                  <a:pt x="223" y="143"/>
                  <a:pt x="224" y="141"/>
                </a:cubicBezTo>
                <a:cubicBezTo>
                  <a:pt x="226" y="138"/>
                  <a:pt x="227" y="133"/>
                  <a:pt x="227" y="130"/>
                </a:cubicBezTo>
                <a:cubicBezTo>
                  <a:pt x="228" y="128"/>
                  <a:pt x="227" y="123"/>
                  <a:pt x="227" y="121"/>
                </a:cubicBezTo>
                <a:cubicBezTo>
                  <a:pt x="226" y="119"/>
                  <a:pt x="225" y="115"/>
                  <a:pt x="224" y="114"/>
                </a:cubicBezTo>
                <a:cubicBezTo>
                  <a:pt x="223" y="112"/>
                  <a:pt x="221" y="110"/>
                  <a:pt x="220" y="109"/>
                </a:cubicBezTo>
                <a:cubicBezTo>
                  <a:pt x="220" y="108"/>
                  <a:pt x="219" y="108"/>
                  <a:pt x="219" y="107"/>
                </a:cubicBezTo>
                <a:cubicBezTo>
                  <a:pt x="220" y="106"/>
                  <a:pt x="224" y="105"/>
                  <a:pt x="225" y="104"/>
                </a:cubicBezTo>
                <a:cubicBezTo>
                  <a:pt x="225" y="103"/>
                  <a:pt x="227" y="100"/>
                  <a:pt x="227" y="99"/>
                </a:cubicBezTo>
                <a:cubicBezTo>
                  <a:pt x="227" y="98"/>
                  <a:pt x="226" y="96"/>
                  <a:pt x="226" y="95"/>
                </a:cubicBezTo>
                <a:cubicBezTo>
                  <a:pt x="226" y="93"/>
                  <a:pt x="229" y="89"/>
                  <a:pt x="229" y="87"/>
                </a:cubicBezTo>
                <a:cubicBezTo>
                  <a:pt x="229" y="86"/>
                  <a:pt x="229" y="84"/>
                  <a:pt x="228" y="83"/>
                </a:cubicBezTo>
                <a:cubicBezTo>
                  <a:pt x="228" y="82"/>
                  <a:pt x="227" y="79"/>
                  <a:pt x="227" y="77"/>
                </a:cubicBezTo>
                <a:cubicBezTo>
                  <a:pt x="227" y="77"/>
                  <a:pt x="226" y="75"/>
                  <a:pt x="226" y="74"/>
                </a:cubicBezTo>
                <a:cubicBezTo>
                  <a:pt x="226" y="73"/>
                  <a:pt x="224" y="73"/>
                  <a:pt x="224" y="72"/>
                </a:cubicBezTo>
                <a:cubicBezTo>
                  <a:pt x="224" y="71"/>
                  <a:pt x="224" y="67"/>
                  <a:pt x="224" y="66"/>
                </a:cubicBezTo>
                <a:cubicBezTo>
                  <a:pt x="224" y="65"/>
                  <a:pt x="223" y="63"/>
                  <a:pt x="223" y="62"/>
                </a:cubicBezTo>
                <a:cubicBezTo>
                  <a:pt x="223" y="61"/>
                  <a:pt x="222" y="59"/>
                  <a:pt x="221" y="58"/>
                </a:cubicBezTo>
                <a:cubicBezTo>
                  <a:pt x="221" y="57"/>
                  <a:pt x="220" y="55"/>
                  <a:pt x="219" y="54"/>
                </a:cubicBezTo>
                <a:cubicBezTo>
                  <a:pt x="218" y="53"/>
                  <a:pt x="216" y="53"/>
                  <a:pt x="216" y="53"/>
                </a:cubicBezTo>
                <a:cubicBezTo>
                  <a:pt x="215" y="51"/>
                  <a:pt x="215" y="48"/>
                  <a:pt x="215" y="46"/>
                </a:cubicBezTo>
                <a:cubicBezTo>
                  <a:pt x="214" y="45"/>
                  <a:pt x="213" y="42"/>
                  <a:pt x="213" y="41"/>
                </a:cubicBezTo>
                <a:cubicBezTo>
                  <a:pt x="212" y="40"/>
                  <a:pt x="211" y="39"/>
                  <a:pt x="210" y="38"/>
                </a:cubicBezTo>
                <a:cubicBezTo>
                  <a:pt x="209" y="37"/>
                  <a:pt x="207" y="36"/>
                  <a:pt x="206" y="35"/>
                </a:cubicBezTo>
                <a:cubicBezTo>
                  <a:pt x="205" y="34"/>
                  <a:pt x="203" y="34"/>
                  <a:pt x="202" y="34"/>
                </a:cubicBezTo>
                <a:cubicBezTo>
                  <a:pt x="200" y="32"/>
                  <a:pt x="197" y="27"/>
                  <a:pt x="196" y="25"/>
                </a:cubicBezTo>
                <a:cubicBezTo>
                  <a:pt x="194" y="24"/>
                  <a:pt x="191" y="22"/>
                  <a:pt x="189" y="21"/>
                </a:cubicBezTo>
                <a:cubicBezTo>
                  <a:pt x="188" y="21"/>
                  <a:pt x="185" y="19"/>
                  <a:pt x="184" y="18"/>
                </a:cubicBezTo>
                <a:cubicBezTo>
                  <a:pt x="181" y="17"/>
                  <a:pt x="177" y="13"/>
                  <a:pt x="174" y="12"/>
                </a:cubicBezTo>
                <a:cubicBezTo>
                  <a:pt x="173" y="11"/>
                  <a:pt x="171" y="10"/>
                  <a:pt x="169" y="9"/>
                </a:cubicBezTo>
                <a:cubicBezTo>
                  <a:pt x="168" y="9"/>
                  <a:pt x="164" y="8"/>
                  <a:pt x="163" y="7"/>
                </a:cubicBezTo>
                <a:cubicBezTo>
                  <a:pt x="162" y="7"/>
                  <a:pt x="160" y="6"/>
                  <a:pt x="159" y="6"/>
                </a:cubicBezTo>
                <a:cubicBezTo>
                  <a:pt x="157" y="5"/>
                  <a:pt x="153" y="2"/>
                  <a:pt x="151" y="2"/>
                </a:cubicBezTo>
                <a:cubicBezTo>
                  <a:pt x="149" y="1"/>
                  <a:pt x="145" y="0"/>
                  <a:pt x="143" y="0"/>
                </a:cubicBezTo>
                <a:cubicBezTo>
                  <a:pt x="142" y="0"/>
                  <a:pt x="140" y="0"/>
                  <a:pt x="138" y="0"/>
                </a:cubicBezTo>
                <a:cubicBezTo>
                  <a:pt x="136" y="0"/>
                  <a:pt x="133" y="1"/>
                  <a:pt x="131" y="1"/>
                </a:cubicBezTo>
                <a:cubicBezTo>
                  <a:pt x="130" y="2"/>
                  <a:pt x="129" y="2"/>
                  <a:pt x="128" y="2"/>
                </a:cubicBezTo>
                <a:cubicBezTo>
                  <a:pt x="127" y="3"/>
                  <a:pt x="124" y="2"/>
                  <a:pt x="123" y="1"/>
                </a:cubicBezTo>
                <a:cubicBezTo>
                  <a:pt x="121" y="1"/>
                  <a:pt x="118" y="1"/>
                  <a:pt x="116" y="1"/>
                </a:cubicBezTo>
                <a:cubicBezTo>
                  <a:pt x="115" y="1"/>
                  <a:pt x="112" y="2"/>
                  <a:pt x="111" y="2"/>
                </a:cubicBezTo>
                <a:cubicBezTo>
                  <a:pt x="110" y="2"/>
                  <a:pt x="106" y="2"/>
                  <a:pt x="105" y="3"/>
                </a:cubicBezTo>
                <a:cubicBezTo>
                  <a:pt x="103" y="3"/>
                  <a:pt x="100" y="3"/>
                  <a:pt x="99" y="4"/>
                </a:cubicBezTo>
                <a:cubicBezTo>
                  <a:pt x="97" y="4"/>
                  <a:pt x="94" y="5"/>
                  <a:pt x="92" y="5"/>
                </a:cubicBezTo>
                <a:cubicBezTo>
                  <a:pt x="91" y="6"/>
                  <a:pt x="89" y="6"/>
                  <a:pt x="88" y="6"/>
                </a:cubicBezTo>
                <a:cubicBezTo>
                  <a:pt x="87" y="7"/>
                  <a:pt x="85" y="8"/>
                  <a:pt x="84" y="9"/>
                </a:cubicBezTo>
                <a:cubicBezTo>
                  <a:pt x="82" y="9"/>
                  <a:pt x="80" y="9"/>
                  <a:pt x="78" y="9"/>
                </a:cubicBezTo>
                <a:cubicBezTo>
                  <a:pt x="77" y="9"/>
                  <a:pt x="74" y="9"/>
                  <a:pt x="73" y="9"/>
                </a:cubicBezTo>
                <a:cubicBezTo>
                  <a:pt x="71" y="10"/>
                  <a:pt x="68" y="11"/>
                  <a:pt x="66" y="12"/>
                </a:cubicBezTo>
                <a:cubicBezTo>
                  <a:pt x="65" y="13"/>
                  <a:pt x="64" y="15"/>
                  <a:pt x="63" y="16"/>
                </a:cubicBezTo>
                <a:cubicBezTo>
                  <a:pt x="62" y="16"/>
                  <a:pt x="62" y="17"/>
                  <a:pt x="61" y="18"/>
                </a:cubicBezTo>
                <a:cubicBezTo>
                  <a:pt x="59" y="18"/>
                  <a:pt x="55" y="18"/>
                  <a:pt x="54" y="18"/>
                </a:cubicBezTo>
                <a:cubicBezTo>
                  <a:pt x="51" y="19"/>
                  <a:pt x="47" y="20"/>
                  <a:pt x="45" y="21"/>
                </a:cubicBezTo>
                <a:cubicBezTo>
                  <a:pt x="44" y="21"/>
                  <a:pt x="43" y="22"/>
                  <a:pt x="42" y="23"/>
                </a:cubicBezTo>
                <a:cubicBezTo>
                  <a:pt x="41" y="23"/>
                  <a:pt x="39" y="25"/>
                  <a:pt x="38" y="26"/>
                </a:cubicBezTo>
                <a:cubicBezTo>
                  <a:pt x="37" y="27"/>
                  <a:pt x="34" y="29"/>
                  <a:pt x="33" y="30"/>
                </a:cubicBezTo>
                <a:cubicBezTo>
                  <a:pt x="31" y="31"/>
                  <a:pt x="29" y="34"/>
                  <a:pt x="28" y="35"/>
                </a:cubicBezTo>
                <a:cubicBezTo>
                  <a:pt x="27" y="36"/>
                  <a:pt x="27" y="37"/>
                  <a:pt x="27" y="37"/>
                </a:cubicBezTo>
                <a:cubicBezTo>
                  <a:pt x="26" y="37"/>
                  <a:pt x="26" y="38"/>
                  <a:pt x="26" y="38"/>
                </a:cubicBezTo>
                <a:cubicBezTo>
                  <a:pt x="25" y="38"/>
                  <a:pt x="22" y="39"/>
                  <a:pt x="22" y="39"/>
                </a:cubicBezTo>
                <a:cubicBezTo>
                  <a:pt x="20" y="40"/>
                  <a:pt x="19" y="43"/>
                  <a:pt x="18" y="44"/>
                </a:cubicBezTo>
                <a:cubicBezTo>
                  <a:pt x="16" y="46"/>
                  <a:pt x="14" y="51"/>
                  <a:pt x="13" y="53"/>
                </a:cubicBezTo>
                <a:cubicBezTo>
                  <a:pt x="12" y="54"/>
                  <a:pt x="12" y="56"/>
                  <a:pt x="12" y="57"/>
                </a:cubicBezTo>
                <a:cubicBezTo>
                  <a:pt x="12" y="58"/>
                  <a:pt x="13" y="59"/>
                  <a:pt x="13" y="60"/>
                </a:cubicBezTo>
                <a:cubicBezTo>
                  <a:pt x="12" y="61"/>
                  <a:pt x="9" y="60"/>
                  <a:pt x="8" y="61"/>
                </a:cubicBezTo>
                <a:cubicBezTo>
                  <a:pt x="7" y="62"/>
                  <a:pt x="5" y="66"/>
                  <a:pt x="4" y="67"/>
                </a:cubicBezTo>
                <a:cubicBezTo>
                  <a:pt x="4" y="69"/>
                  <a:pt x="2" y="71"/>
                  <a:pt x="2" y="72"/>
                </a:cubicBezTo>
                <a:cubicBezTo>
                  <a:pt x="1" y="73"/>
                  <a:pt x="1" y="75"/>
                  <a:pt x="0" y="76"/>
                </a:cubicBezTo>
                <a:cubicBezTo>
                  <a:pt x="0" y="77"/>
                  <a:pt x="0" y="79"/>
                  <a:pt x="0" y="80"/>
                </a:cubicBezTo>
                <a:cubicBezTo>
                  <a:pt x="0" y="82"/>
                  <a:pt x="1" y="85"/>
                  <a:pt x="2" y="87"/>
                </a:cubicBezTo>
                <a:cubicBezTo>
                  <a:pt x="2" y="88"/>
                  <a:pt x="2" y="89"/>
                  <a:pt x="3" y="90"/>
                </a:cubicBezTo>
                <a:cubicBezTo>
                  <a:pt x="3" y="91"/>
                  <a:pt x="4" y="91"/>
                  <a:pt x="4" y="92"/>
                </a:cubicBezTo>
                <a:cubicBezTo>
                  <a:pt x="4" y="93"/>
                  <a:pt x="2" y="96"/>
                  <a:pt x="1" y="97"/>
                </a:cubicBezTo>
                <a:cubicBezTo>
                  <a:pt x="1" y="98"/>
                  <a:pt x="1" y="100"/>
                  <a:pt x="1" y="101"/>
                </a:cubicBezTo>
                <a:cubicBezTo>
                  <a:pt x="1" y="103"/>
                  <a:pt x="1" y="105"/>
                  <a:pt x="2" y="107"/>
                </a:cubicBezTo>
                <a:cubicBezTo>
                  <a:pt x="2" y="107"/>
                  <a:pt x="3" y="109"/>
                  <a:pt x="3" y="109"/>
                </a:cubicBezTo>
                <a:cubicBezTo>
                  <a:pt x="5" y="112"/>
                  <a:pt x="8" y="117"/>
                  <a:pt x="10" y="119"/>
                </a:cubicBezTo>
                <a:cubicBezTo>
                  <a:pt x="11" y="120"/>
                  <a:pt x="14" y="122"/>
                  <a:pt x="15" y="123"/>
                </a:cubicBezTo>
                <a:cubicBezTo>
                  <a:pt x="17" y="124"/>
                  <a:pt x="22" y="127"/>
                  <a:pt x="24" y="128"/>
                </a:cubicBezTo>
                <a:cubicBezTo>
                  <a:pt x="26" y="129"/>
                  <a:pt x="30" y="132"/>
                  <a:pt x="33" y="132"/>
                </a:cubicBezTo>
                <a:cubicBezTo>
                  <a:pt x="36" y="133"/>
                  <a:pt x="42" y="135"/>
                  <a:pt x="45" y="136"/>
                </a:cubicBezTo>
                <a:cubicBezTo>
                  <a:pt x="47" y="136"/>
                  <a:pt x="51" y="136"/>
                  <a:pt x="52" y="135"/>
                </a:cubicBezTo>
                <a:cubicBezTo>
                  <a:pt x="56" y="135"/>
                  <a:pt x="63" y="133"/>
                  <a:pt x="67" y="132"/>
                </a:cubicBezTo>
                <a:cubicBezTo>
                  <a:pt x="67" y="132"/>
                  <a:pt x="68" y="132"/>
                  <a:pt x="69" y="132"/>
                </a:cubicBezTo>
                <a:cubicBezTo>
                  <a:pt x="70" y="133"/>
                  <a:pt x="69" y="137"/>
                  <a:pt x="70" y="139"/>
                </a:cubicBezTo>
                <a:cubicBezTo>
                  <a:pt x="70" y="140"/>
                  <a:pt x="71" y="142"/>
                  <a:pt x="72" y="143"/>
                </a:cubicBezTo>
                <a:cubicBezTo>
                  <a:pt x="72" y="144"/>
                  <a:pt x="74" y="146"/>
                  <a:pt x="75" y="147"/>
                </a:cubicBezTo>
                <a:cubicBezTo>
                  <a:pt x="77" y="148"/>
                  <a:pt x="79" y="150"/>
                  <a:pt x="81" y="150"/>
                </a:cubicBezTo>
                <a:cubicBezTo>
                  <a:pt x="83" y="151"/>
                  <a:pt x="88" y="152"/>
                  <a:pt x="91" y="152"/>
                </a:cubicBezTo>
                <a:cubicBezTo>
                  <a:pt x="92" y="153"/>
                  <a:pt x="94" y="153"/>
                  <a:pt x="95" y="154"/>
                </a:cubicBezTo>
                <a:cubicBezTo>
                  <a:pt x="97" y="154"/>
                  <a:pt x="101" y="153"/>
                  <a:pt x="102" y="152"/>
                </a:cubicBezTo>
                <a:cubicBezTo>
                  <a:pt x="104" y="152"/>
                  <a:pt x="108" y="150"/>
                  <a:pt x="109" y="150"/>
                </a:cubicBezTo>
                <a:cubicBezTo>
                  <a:pt x="109" y="150"/>
                  <a:pt x="111" y="149"/>
                  <a:pt x="112" y="150"/>
                </a:cubicBezTo>
                <a:cubicBezTo>
                  <a:pt x="114" y="151"/>
                  <a:pt x="115" y="157"/>
                  <a:pt x="117" y="159"/>
                </a:cubicBezTo>
                <a:cubicBezTo>
                  <a:pt x="118" y="161"/>
                  <a:pt x="122" y="165"/>
                  <a:pt x="124" y="166"/>
                </a:cubicBezTo>
                <a:cubicBezTo>
                  <a:pt x="125" y="167"/>
                  <a:pt x="127" y="169"/>
                  <a:pt x="128" y="170"/>
                </a:cubicBezTo>
                <a:cubicBezTo>
                  <a:pt x="129" y="171"/>
                  <a:pt x="132" y="172"/>
                  <a:pt x="133" y="172"/>
                </a:cubicBezTo>
                <a:cubicBezTo>
                  <a:pt x="133" y="173"/>
                  <a:pt x="134" y="173"/>
                  <a:pt x="135" y="173"/>
                </a:cubicBezTo>
                <a:cubicBezTo>
                  <a:pt x="136" y="175"/>
                  <a:pt x="137" y="178"/>
                  <a:pt x="137" y="179"/>
                </a:cubicBezTo>
                <a:cubicBezTo>
                  <a:pt x="138" y="181"/>
                  <a:pt x="140" y="183"/>
                  <a:pt x="141" y="185"/>
                </a:cubicBezTo>
                <a:cubicBezTo>
                  <a:pt x="142" y="186"/>
                  <a:pt x="144" y="189"/>
                  <a:pt x="145" y="190"/>
                </a:cubicBezTo>
                <a:cubicBezTo>
                  <a:pt x="147" y="192"/>
                  <a:pt x="149" y="194"/>
                  <a:pt x="150" y="196"/>
                </a:cubicBezTo>
                <a:cubicBezTo>
                  <a:pt x="151" y="197"/>
                  <a:pt x="153" y="200"/>
                  <a:pt x="153" y="201"/>
                </a:cubicBezTo>
                <a:cubicBezTo>
                  <a:pt x="154" y="202"/>
                  <a:pt x="155" y="205"/>
                  <a:pt x="155" y="205"/>
                </a:cubicBezTo>
                <a:close/>
              </a:path>
            </a:pathLst>
          </a:custGeom>
          <a:solidFill>
            <a:schemeClr val="bg1">
              <a:alpha val="20000"/>
            </a:schemeClr>
          </a:solidFill>
          <a:ln>
            <a:solidFill>
              <a:schemeClr val="accent1"/>
            </a:solidFill>
            <a:prstDash val="dash"/>
          </a:ln>
          <a:effectLst/>
        </p:spPr>
        <p:txBody>
          <a:bodyPr vert="horz" wrap="square" lIns="91440" tIns="45720" rIns="91440" bIns="45720" numCol="1" anchor="t" anchorCtr="0" compatLnSpc="1"/>
          <a:lstStyle/>
          <a:p>
            <a:endParaRPr lang="zh-CN" altLang="en-US">
              <a:sym typeface="+mn-lt"/>
            </a:endParaRPr>
          </a:p>
        </p:txBody>
      </p:sp>
      <p:pic>
        <p:nvPicPr>
          <p:cNvPr id="80" name="图片 79"/>
          <p:cNvPicPr>
            <a:picLocks noChangeAspect="1"/>
          </p:cNvPicPr>
          <p:nvPr>
            <p:custDataLst>
              <p:tags r:id="rId13"/>
            </p:custDataLst>
          </p:nvPr>
        </p:nvPicPr>
        <p:blipFill>
          <a:blip r:embed="rId32">
            <a:extLst>
              <a:ext uri="{28A0092B-C50C-407E-A947-70E740481C1C}">
                <a14:useLocalDpi xmlns:a14="http://schemas.microsoft.com/office/drawing/2010/main" xmlns="" val="0"/>
              </a:ext>
            </a:extLst>
          </a:blip>
          <a:stretch>
            <a:fillRect/>
          </a:stretch>
        </p:blipFill>
        <p:spPr>
          <a:xfrm>
            <a:off x="1779819" y="2615250"/>
            <a:ext cx="634039" cy="682811"/>
          </a:xfrm>
          <a:prstGeom prst="rect">
            <a:avLst/>
          </a:prstGeom>
        </p:spPr>
      </p:pic>
      <p:pic>
        <p:nvPicPr>
          <p:cNvPr id="81" name="图片 80"/>
          <p:cNvPicPr>
            <a:picLocks noChangeAspect="1"/>
          </p:cNvPicPr>
          <p:nvPr>
            <p:custDataLst>
              <p:tags r:id="rId14"/>
            </p:custDataLst>
          </p:nvPr>
        </p:nvPicPr>
        <p:blipFill>
          <a:blip r:embed="rId33">
            <a:extLst>
              <a:ext uri="{28A0092B-C50C-407E-A947-70E740481C1C}">
                <a14:useLocalDpi xmlns:a14="http://schemas.microsoft.com/office/drawing/2010/main" xmlns="" val="0"/>
              </a:ext>
            </a:extLst>
          </a:blip>
          <a:stretch>
            <a:fillRect/>
          </a:stretch>
        </p:blipFill>
        <p:spPr>
          <a:xfrm>
            <a:off x="2251114" y="2011279"/>
            <a:ext cx="640135" cy="621846"/>
          </a:xfrm>
          <a:prstGeom prst="rect">
            <a:avLst/>
          </a:prstGeom>
        </p:spPr>
      </p:pic>
      <p:pic>
        <p:nvPicPr>
          <p:cNvPr id="82" name="图片 81"/>
          <p:cNvPicPr>
            <a:picLocks noChangeAspect="1"/>
          </p:cNvPicPr>
          <p:nvPr>
            <p:custDataLst>
              <p:tags r:id="rId15"/>
            </p:custDataLst>
          </p:nvPr>
        </p:nvPicPr>
        <p:blipFill>
          <a:blip r:embed="rId34">
            <a:extLst>
              <a:ext uri="{28A0092B-C50C-407E-A947-70E740481C1C}">
                <a14:useLocalDpi xmlns:a14="http://schemas.microsoft.com/office/drawing/2010/main" xmlns="" val="0"/>
              </a:ext>
            </a:extLst>
          </a:blip>
          <a:stretch>
            <a:fillRect/>
          </a:stretch>
        </p:blipFill>
        <p:spPr>
          <a:xfrm>
            <a:off x="3040570" y="1894463"/>
            <a:ext cx="566977" cy="768163"/>
          </a:xfrm>
          <a:prstGeom prst="rect">
            <a:avLst/>
          </a:prstGeom>
        </p:spPr>
      </p:pic>
      <p:pic>
        <p:nvPicPr>
          <p:cNvPr id="83" name="图片 82"/>
          <p:cNvPicPr>
            <a:picLocks noChangeAspect="1"/>
          </p:cNvPicPr>
          <p:nvPr>
            <p:custDataLst>
              <p:tags r:id="rId16"/>
            </p:custDataLst>
          </p:nvPr>
        </p:nvPicPr>
        <p:blipFill>
          <a:blip r:embed="rId35">
            <a:extLst>
              <a:ext uri="{28A0092B-C50C-407E-A947-70E740481C1C}">
                <a14:useLocalDpi xmlns:a14="http://schemas.microsoft.com/office/drawing/2010/main" xmlns="" val="0"/>
              </a:ext>
            </a:extLst>
          </a:blip>
          <a:stretch>
            <a:fillRect/>
          </a:stretch>
        </p:blipFill>
        <p:spPr>
          <a:xfrm>
            <a:off x="3790135" y="1936719"/>
            <a:ext cx="512108" cy="475529"/>
          </a:xfrm>
          <a:prstGeom prst="rect">
            <a:avLst/>
          </a:prstGeom>
        </p:spPr>
      </p:pic>
      <p:pic>
        <p:nvPicPr>
          <p:cNvPr id="84" name="图片 83"/>
          <p:cNvPicPr>
            <a:picLocks noChangeAspect="1"/>
          </p:cNvPicPr>
          <p:nvPr>
            <p:custDataLst>
              <p:tags r:id="rId17"/>
            </p:custDataLst>
          </p:nvPr>
        </p:nvPicPr>
        <p:blipFill>
          <a:blip r:embed="rId36">
            <a:extLst>
              <a:ext uri="{28A0092B-C50C-407E-A947-70E740481C1C}">
                <a14:useLocalDpi xmlns:a14="http://schemas.microsoft.com/office/drawing/2010/main" xmlns="" val="0"/>
              </a:ext>
            </a:extLst>
          </a:blip>
          <a:stretch>
            <a:fillRect/>
          </a:stretch>
        </p:blipFill>
        <p:spPr>
          <a:xfrm>
            <a:off x="2595678" y="2950448"/>
            <a:ext cx="688908" cy="664522"/>
          </a:xfrm>
          <a:prstGeom prst="rect">
            <a:avLst/>
          </a:prstGeom>
        </p:spPr>
      </p:pic>
      <p:pic>
        <p:nvPicPr>
          <p:cNvPr id="85" name="图片 84"/>
          <p:cNvPicPr>
            <a:picLocks noChangeAspect="1"/>
          </p:cNvPicPr>
          <p:nvPr>
            <p:custDataLst>
              <p:tags r:id="rId18"/>
            </p:custDataLst>
          </p:nvPr>
        </p:nvPicPr>
        <p:blipFill>
          <a:blip r:embed="rId37">
            <a:extLst>
              <a:ext uri="{28A0092B-C50C-407E-A947-70E740481C1C}">
                <a14:useLocalDpi xmlns:a14="http://schemas.microsoft.com/office/drawing/2010/main" xmlns="" val="0"/>
              </a:ext>
            </a:extLst>
          </a:blip>
          <a:stretch>
            <a:fillRect/>
          </a:stretch>
        </p:blipFill>
        <p:spPr>
          <a:xfrm>
            <a:off x="3474110" y="2728532"/>
            <a:ext cx="554784" cy="457240"/>
          </a:xfrm>
          <a:prstGeom prst="rect">
            <a:avLst/>
          </a:prstGeom>
        </p:spPr>
      </p:pic>
      <p:pic>
        <p:nvPicPr>
          <p:cNvPr id="86" name="图片 85"/>
          <p:cNvPicPr>
            <a:picLocks noChangeAspect="1"/>
          </p:cNvPicPr>
          <p:nvPr>
            <p:custDataLst>
              <p:tags r:id="rId19"/>
            </p:custDataLst>
          </p:nvPr>
        </p:nvPicPr>
        <p:blipFill>
          <a:blip r:embed="rId38">
            <a:extLst>
              <a:ext uri="{28A0092B-C50C-407E-A947-70E740481C1C}">
                <a14:useLocalDpi xmlns:a14="http://schemas.microsoft.com/office/drawing/2010/main" xmlns="" val="0"/>
              </a:ext>
            </a:extLst>
          </a:blip>
          <a:stretch>
            <a:fillRect/>
          </a:stretch>
        </p:blipFill>
        <p:spPr>
          <a:xfrm>
            <a:off x="3351501" y="3318578"/>
            <a:ext cx="390178" cy="579170"/>
          </a:xfrm>
          <a:prstGeom prst="rect">
            <a:avLst/>
          </a:prstGeom>
        </p:spPr>
      </p:pic>
      <p:pic>
        <p:nvPicPr>
          <p:cNvPr id="87" name="图片 86"/>
          <p:cNvPicPr>
            <a:picLocks noChangeAspect="1"/>
          </p:cNvPicPr>
          <p:nvPr>
            <p:custDataLst>
              <p:tags r:id="rId20"/>
            </p:custDataLst>
          </p:nvPr>
        </p:nvPicPr>
        <p:blipFill>
          <a:blip r:embed="rId39">
            <a:extLst>
              <a:ext uri="{28A0092B-C50C-407E-A947-70E740481C1C}">
                <a14:useLocalDpi xmlns:a14="http://schemas.microsoft.com/office/drawing/2010/main" xmlns="" val="0"/>
              </a:ext>
            </a:extLst>
          </a:blip>
          <a:stretch>
            <a:fillRect/>
          </a:stretch>
        </p:blipFill>
        <p:spPr>
          <a:xfrm>
            <a:off x="3906736" y="3211092"/>
            <a:ext cx="634039" cy="701101"/>
          </a:xfrm>
          <a:prstGeom prst="rect">
            <a:avLst/>
          </a:prstGeom>
        </p:spPr>
      </p:pic>
      <p:pic>
        <p:nvPicPr>
          <p:cNvPr id="88" name="图片 87"/>
          <p:cNvPicPr>
            <a:picLocks noChangeAspect="1"/>
          </p:cNvPicPr>
          <p:nvPr>
            <p:custDataLst>
              <p:tags r:id="rId21"/>
            </p:custDataLst>
          </p:nvPr>
        </p:nvPicPr>
        <p:blipFill>
          <a:blip r:embed="rId40">
            <a:extLst>
              <a:ext uri="{28A0092B-C50C-407E-A947-70E740481C1C}">
                <a14:useLocalDpi xmlns:a14="http://schemas.microsoft.com/office/drawing/2010/main" xmlns="" val="0"/>
              </a:ext>
            </a:extLst>
          </a:blip>
          <a:stretch>
            <a:fillRect/>
          </a:stretch>
        </p:blipFill>
        <p:spPr>
          <a:xfrm>
            <a:off x="4257381" y="2523812"/>
            <a:ext cx="518205" cy="695004"/>
          </a:xfrm>
          <a:prstGeom prst="rect">
            <a:avLst/>
          </a:prstGeom>
        </p:spPr>
      </p:pic>
    </p:spTree>
    <p:custDataLst>
      <p:tags r:id="rId1"/>
    </p:custData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wrap="square">
            <a:normAutofit/>
          </a:bodyPr>
          <a:lstStyle/>
          <a:p>
            <a:r>
              <a:rPr lang="zh-CN" altLang="en-US" dirty="0"/>
              <a:t>项目搭建过程</a:t>
            </a:r>
          </a:p>
        </p:txBody>
      </p:sp>
      <p:sp>
        <p:nvSpPr>
          <p:cNvPr id="5" name="文本占位符 4"/>
          <p:cNvSpPr>
            <a:spLocks noGrp="1"/>
          </p:cNvSpPr>
          <p:nvPr>
            <p:ph type="body" idx="1"/>
            <p:custDataLst>
              <p:tags r:id="rId3"/>
            </p:custDataLst>
          </p:nvPr>
        </p:nvSpPr>
        <p:spPr/>
        <p:txBody>
          <a:bodyPr wrap="square">
            <a:normAutofit fontScale="97500"/>
          </a:bodyPr>
          <a:lstStyle/>
          <a:p>
            <a:r>
              <a:rPr lang="en-US" altLang="zh-CN" dirty="0">
                <a:latin typeface="Times New Roman" panose="02020603050405020304" charset="0"/>
                <a:cs typeface="Times New Roman" panose="02020603050405020304" charset="0"/>
                <a:sym typeface="+mn-lt"/>
              </a:rPr>
              <a:t>基于Maven的Spring+SpringMVC+Hibernate</a:t>
            </a:r>
            <a:r>
              <a:rPr lang="zh-CN" altLang="en-US" dirty="0">
                <a:latin typeface="Times New Roman" panose="02020603050405020304" charset="0"/>
                <a:cs typeface="Times New Roman" panose="02020603050405020304" charset="0"/>
                <a:sym typeface="+mn-lt"/>
              </a:rPr>
              <a:t>搭建过程</a:t>
            </a:r>
          </a:p>
        </p:txBody>
      </p:sp>
      <p:sp>
        <p:nvSpPr>
          <p:cNvPr id="2" name="文本框 1"/>
          <p:cNvSpPr txBox="1"/>
          <p:nvPr>
            <p:custDataLst>
              <p:tags r:id="rId4"/>
            </p:custDataLst>
          </p:nvPr>
        </p:nvSpPr>
        <p:spPr>
          <a:xfrm>
            <a:off x="5770235" y="2358642"/>
            <a:ext cx="697628" cy="1200330"/>
          </a:xfrm>
          <a:prstGeom prst="rect">
            <a:avLst/>
          </a:prstGeom>
        </p:spPr>
        <p:txBody>
          <a:bodyPr wrap="square" anchor="ctr">
            <a:normAutofit/>
          </a:bodyPr>
          <a:lstStyle>
            <a:defPPr>
              <a:defRPr lang="zh-CN"/>
            </a:defPPr>
            <a:lvl1pPr>
              <a:defRPr sz="7200" b="1">
                <a:solidFill>
                  <a:schemeClr val="accent1"/>
                </a:solidFill>
                <a:effectLst>
                  <a:outerShdw dist="25400" dir="5400000" algn="t" rotWithShape="0">
                    <a:prstClr val="black"/>
                  </a:outerShdw>
                </a:effectLst>
                <a:cs typeface="+mn-ea"/>
              </a:defRPr>
            </a:lvl1pPr>
          </a:lstStyle>
          <a:p>
            <a:r>
              <a:rPr lang="en-US" altLang="zh-CN" smtClean="0">
                <a:cs typeface="+mn-cs"/>
              </a:rPr>
              <a:t>1</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准备工作</a:t>
            </a:r>
          </a:p>
        </p:txBody>
      </p:sp>
      <p:sp>
        <p:nvSpPr>
          <p:cNvPr id="3" name="内容占位符 2"/>
          <p:cNvSpPr>
            <a:spLocks noGrp="1"/>
          </p:cNvSpPr>
          <p:nvPr>
            <p:ph idx="1"/>
            <p:custDataLst>
              <p:tags r:id="rId3"/>
            </p:custDataLst>
          </p:nvPr>
        </p:nvSpPr>
        <p:spPr/>
        <p:txBody>
          <a:bodyPr/>
          <a:lstStyle/>
          <a:p>
            <a:r>
              <a:rPr lang="zh-CN" altLang="en-US" dirty="0">
                <a:latin typeface="Times New Roman" panose="02020603050405020304" charset="0"/>
                <a:cs typeface="Times New Roman" panose="02020603050405020304" charset="0"/>
              </a:rPr>
              <a:t>安装好</a:t>
            </a:r>
            <a:r>
              <a:rPr lang="en-US" altLang="zh-CN" dirty="0">
                <a:latin typeface="Times New Roman" panose="02020603050405020304" charset="0"/>
                <a:cs typeface="Times New Roman" panose="02020603050405020304" charset="0"/>
              </a:rPr>
              <a:t>jdk1.8</a:t>
            </a:r>
            <a:r>
              <a:rPr lang="zh-CN" altLang="en-US" dirty="0">
                <a:latin typeface="Times New Roman" panose="02020603050405020304" charset="0"/>
                <a:cs typeface="Times New Roman" panose="02020603050405020304" charset="0"/>
              </a:rPr>
              <a:t>以上版本、配好环境变量</a:t>
            </a:r>
          </a:p>
          <a:p>
            <a:r>
              <a:rPr lang="zh-CN" altLang="en-US" dirty="0">
                <a:latin typeface="Times New Roman" panose="02020603050405020304" charset="0"/>
                <a:cs typeface="Times New Roman" panose="02020603050405020304" charset="0"/>
              </a:rPr>
              <a:t>安装好</a:t>
            </a:r>
            <a:r>
              <a:rPr lang="en-US" altLang="zh-CN" dirty="0">
                <a:latin typeface="Times New Roman" panose="02020603050405020304" charset="0"/>
                <a:cs typeface="Times New Roman" panose="02020603050405020304" charset="0"/>
              </a:rPr>
              <a:t>Tomcat</a:t>
            </a:r>
          </a:p>
          <a:p>
            <a:r>
              <a:rPr lang="zh-CN" altLang="en-US" dirty="0">
                <a:latin typeface="Times New Roman" panose="02020603050405020304" charset="0"/>
                <a:cs typeface="Times New Roman" panose="02020603050405020304" charset="0"/>
              </a:rPr>
              <a:t>安装好</a:t>
            </a:r>
            <a:r>
              <a:rPr lang="en-US" altLang="zh-CN" dirty="0">
                <a:latin typeface="Times New Roman" panose="02020603050405020304" charset="0"/>
                <a:cs typeface="Times New Roman" panose="02020603050405020304" charset="0"/>
              </a:rPr>
              <a:t>maven</a:t>
            </a:r>
            <a:r>
              <a:rPr lang="zh-CN" altLang="en-US" dirty="0">
                <a:latin typeface="Times New Roman" panose="02020603050405020304" charset="0"/>
                <a:cs typeface="Times New Roman" panose="02020603050405020304" charset="0"/>
              </a:rPr>
              <a:t>（也可以选择</a:t>
            </a:r>
            <a:r>
              <a:rPr lang="en-US" altLang="zh-CN" dirty="0">
                <a:latin typeface="Times New Roman" panose="02020603050405020304" charset="0"/>
                <a:cs typeface="Times New Roman" panose="02020603050405020304" charset="0"/>
              </a:rPr>
              <a:t>IDEA</a:t>
            </a:r>
            <a:r>
              <a:rPr lang="zh-CN" altLang="en-US" dirty="0">
                <a:latin typeface="Times New Roman" panose="02020603050405020304" charset="0"/>
                <a:cs typeface="Times New Roman" panose="02020603050405020304" charset="0"/>
              </a:rPr>
              <a:t>自带的）</a:t>
            </a:r>
          </a:p>
          <a:p>
            <a:r>
              <a:rPr lang="zh-CN" altLang="en-US" dirty="0">
                <a:latin typeface="Times New Roman" panose="02020603050405020304" charset="0"/>
                <a:cs typeface="Times New Roman" panose="02020603050405020304" charset="0"/>
              </a:rPr>
              <a:t>安装好</a:t>
            </a:r>
            <a:r>
              <a:rPr lang="en-US" altLang="zh-CN" dirty="0">
                <a:latin typeface="Times New Roman" panose="02020603050405020304" charset="0"/>
                <a:cs typeface="Times New Roman" panose="02020603050405020304" charset="0"/>
              </a:rPr>
              <a:t>IDEA</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创建一个新项目</a:t>
            </a:r>
          </a:p>
        </p:txBody>
      </p:sp>
      <p:sp>
        <p:nvSpPr>
          <p:cNvPr id="3" name="内容占位符 2"/>
          <p:cNvSpPr>
            <a:spLocks noGrp="1"/>
          </p:cNvSpPr>
          <p:nvPr>
            <p:ph idx="1"/>
            <p:custDataLst>
              <p:tags r:id="rId3"/>
            </p:custDataLst>
          </p:nvPr>
        </p:nvSpPr>
        <p:spPr/>
        <p:txBody>
          <a:bodyPr/>
          <a:lstStyle/>
          <a:p>
            <a:r>
              <a:rPr lang="zh-CN" altLang="en-US" dirty="0">
                <a:latin typeface="Times New Roman" panose="02020603050405020304" charset="0"/>
                <a:cs typeface="Times New Roman" panose="02020603050405020304" charset="0"/>
              </a:rPr>
              <a:t>点击</a:t>
            </a:r>
            <a:r>
              <a:rPr lang="en-US" altLang="zh-CN" dirty="0">
                <a:latin typeface="Times New Roman" panose="02020603050405020304" charset="0"/>
                <a:cs typeface="Times New Roman" panose="02020603050405020304" charset="0"/>
              </a:rPr>
              <a:t>IDEA</a:t>
            </a:r>
            <a:r>
              <a:rPr lang="zh-CN" altLang="en-US" dirty="0">
                <a:latin typeface="Times New Roman" panose="02020603050405020304" charset="0"/>
                <a:cs typeface="Times New Roman" panose="02020603050405020304" charset="0"/>
              </a:rPr>
              <a:t>左上角</a:t>
            </a:r>
            <a:r>
              <a:rPr lang="en-US" altLang="zh-CN" dirty="0">
                <a:latin typeface="Times New Roman" panose="02020603050405020304" charset="0"/>
                <a:cs typeface="Times New Roman" panose="02020603050405020304" charset="0"/>
              </a:rPr>
              <a:t>File—&gt;new project—&gt;maven—&gt;webapp</a:t>
            </a:r>
          </a:p>
          <a:p>
            <a:r>
              <a:rPr lang="zh-CN" altLang="en-US" dirty="0">
                <a:latin typeface="Times New Roman" panose="02020603050405020304" charset="0"/>
                <a:cs typeface="Times New Roman" panose="02020603050405020304" charset="0"/>
              </a:rPr>
              <a:t>填写项目名称</a:t>
            </a:r>
          </a:p>
          <a:p>
            <a:r>
              <a:rPr lang="zh-CN" altLang="en-US" dirty="0">
                <a:latin typeface="Times New Roman" panose="02020603050405020304" charset="0"/>
                <a:cs typeface="Times New Roman" panose="02020603050405020304" charset="0"/>
              </a:rPr>
              <a:t>选择</a:t>
            </a:r>
            <a:r>
              <a:rPr lang="en-US" altLang="zh-CN" dirty="0">
                <a:latin typeface="Times New Roman" panose="02020603050405020304" charset="0"/>
                <a:cs typeface="Times New Roman" panose="02020603050405020304" charset="0"/>
              </a:rPr>
              <a:t>Maven</a:t>
            </a:r>
            <a:r>
              <a:rPr lang="zh-CN" altLang="en-US" dirty="0">
                <a:latin typeface="Times New Roman" panose="02020603050405020304" charset="0"/>
                <a:cs typeface="Times New Roman" panose="02020603050405020304" charset="0"/>
              </a:rPr>
              <a:t>版本（可自选或选择</a:t>
            </a:r>
            <a:r>
              <a:rPr lang="en-US" altLang="zh-CN" dirty="0">
                <a:latin typeface="Times New Roman" panose="02020603050405020304" charset="0"/>
                <a:cs typeface="Times New Roman" panose="02020603050405020304" charset="0"/>
              </a:rPr>
              <a:t>IEDA</a:t>
            </a:r>
            <a:r>
              <a:rPr lang="zh-CN" altLang="en-US" dirty="0">
                <a:latin typeface="Times New Roman" panose="02020603050405020304" charset="0"/>
                <a:cs typeface="Times New Roman" panose="02020603050405020304" charset="0"/>
              </a:rPr>
              <a:t>自带的）</a:t>
            </a:r>
          </a:p>
          <a:p>
            <a:r>
              <a:rPr lang="zh-CN" altLang="en-US" dirty="0">
                <a:latin typeface="Times New Roman" panose="02020603050405020304" charset="0"/>
                <a:cs typeface="Times New Roman" panose="02020603050405020304" charset="0"/>
              </a:rPr>
              <a:t>默认建好的目录</a:t>
            </a:r>
          </a:p>
          <a:p>
            <a:endParaRPr lang="zh-CN" altLang="en-US" dirty="0">
              <a:latin typeface="Times New Roman" panose="02020603050405020304" charset="0"/>
              <a:cs typeface="Times New Roman" panose="02020603050405020304" charset="0"/>
            </a:endParaRPr>
          </a:p>
          <a:p>
            <a:endParaRPr lang="zh-CN" altLang="en-US" dirty="0">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配置过程</a:t>
            </a:r>
          </a:p>
        </p:txBody>
      </p:sp>
      <p:sp>
        <p:nvSpPr>
          <p:cNvPr id="3" name="内容占位符 2"/>
          <p:cNvSpPr>
            <a:spLocks noGrp="1"/>
          </p:cNvSpPr>
          <p:nvPr>
            <p:ph idx="1"/>
            <p:custDataLst>
              <p:tags r:id="rId3"/>
            </p:custDataLst>
          </p:nvPr>
        </p:nvSpPr>
        <p:spPr/>
        <p:txBody>
          <a:bodyPr>
            <a:noAutofit/>
          </a:bodyPr>
          <a:lstStyle/>
          <a:p>
            <a:r>
              <a:rPr lang="zh-CN" altLang="en-US" sz="2400" dirty="0">
                <a:latin typeface="Times New Roman" panose="02020603050405020304" charset="0"/>
                <a:cs typeface="Times New Roman" panose="02020603050405020304" charset="0"/>
              </a:rPr>
              <a:t>配置</a:t>
            </a:r>
            <a:r>
              <a:rPr lang="en-US" altLang="zh-CN" sz="2400" dirty="0">
                <a:latin typeface="Times New Roman" panose="02020603050405020304" charset="0"/>
                <a:cs typeface="Times New Roman" panose="02020603050405020304" charset="0"/>
              </a:rPr>
              <a:t>pom.xml</a:t>
            </a:r>
          </a:p>
          <a:p>
            <a:pPr lvl="1"/>
            <a:r>
              <a:rPr lang="zh-CN" altLang="en-US" dirty="0">
                <a:latin typeface="Times New Roman" panose="02020603050405020304" charset="0"/>
                <a:cs typeface="Times New Roman" panose="02020603050405020304" charset="0"/>
              </a:rPr>
              <a:t>在</a:t>
            </a:r>
            <a:r>
              <a:rPr lang="en-US" altLang="zh-CN" dirty="0">
                <a:latin typeface="Times New Roman" panose="02020603050405020304" charset="0"/>
                <a:cs typeface="Times New Roman" panose="02020603050405020304" charset="0"/>
              </a:rPr>
              <a:t>pom.xml</a:t>
            </a:r>
            <a:r>
              <a:rPr lang="zh-CN" altLang="en-US" dirty="0">
                <a:latin typeface="Times New Roman" panose="02020603050405020304" charset="0"/>
                <a:cs typeface="Times New Roman" panose="02020603050405020304" charset="0"/>
              </a:rPr>
              <a:t>文件中加入需要依赖包版本信息</a:t>
            </a:r>
          </a:p>
          <a:p>
            <a:r>
              <a:rPr lang="zh-CN" altLang="en-US" sz="2400" dirty="0">
                <a:latin typeface="Times New Roman" panose="02020603050405020304" charset="0"/>
                <a:cs typeface="Times New Roman" panose="02020603050405020304" charset="0"/>
              </a:rPr>
              <a:t>配置</a:t>
            </a:r>
            <a:r>
              <a:rPr lang="en-US" altLang="zh-CN" sz="2400" dirty="0">
                <a:latin typeface="Times New Roman" panose="02020603050405020304" charset="0"/>
                <a:cs typeface="Times New Roman" panose="02020603050405020304" charset="0"/>
              </a:rPr>
              <a:t>SpringMVC</a:t>
            </a:r>
          </a:p>
          <a:p>
            <a:pPr lvl="1"/>
            <a:r>
              <a:rPr lang="zh-CN" altLang="en-US" dirty="0">
                <a:latin typeface="Times New Roman" panose="02020603050405020304" charset="0"/>
                <a:cs typeface="Times New Roman" panose="02020603050405020304" charset="0"/>
              </a:rPr>
              <a:t>先建好需要手动建立的必须文件夹，建立缺少的</a:t>
            </a:r>
            <a:r>
              <a:rPr lang="en-US" altLang="zh-CN" dirty="0">
                <a:latin typeface="Times New Roman" panose="02020603050405020304" charset="0"/>
                <a:cs typeface="Times New Roman" panose="02020603050405020304" charset="0"/>
              </a:rPr>
              <a:t>java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resources</a:t>
            </a:r>
            <a:r>
              <a:rPr lang="zh-CN" altLang="en-US" dirty="0">
                <a:latin typeface="Times New Roman" panose="02020603050405020304" charset="0"/>
                <a:cs typeface="Times New Roman" panose="02020603050405020304" charset="0"/>
              </a:rPr>
              <a:t>文件夹，并且标记属性</a:t>
            </a:r>
          </a:p>
          <a:p>
            <a:pPr lvl="1"/>
            <a:r>
              <a:rPr lang="zh-CN" altLang="en-US" dirty="0">
                <a:latin typeface="Times New Roman" panose="02020603050405020304" charset="0"/>
                <a:cs typeface="Times New Roman" panose="02020603050405020304" charset="0"/>
              </a:rPr>
              <a:t>在</a:t>
            </a:r>
            <a:r>
              <a:rPr lang="en-US" altLang="zh-CN" dirty="0">
                <a:latin typeface="Times New Roman" panose="02020603050405020304" charset="0"/>
                <a:cs typeface="Times New Roman" panose="02020603050405020304" charset="0"/>
              </a:rPr>
              <a:t>resources</a:t>
            </a:r>
            <a:r>
              <a:rPr lang="zh-CN" altLang="en-US" dirty="0">
                <a:latin typeface="Times New Roman" panose="02020603050405020304" charset="0"/>
                <a:cs typeface="Times New Roman" panose="02020603050405020304" charset="0"/>
              </a:rPr>
              <a:t>下建立</a:t>
            </a:r>
            <a:r>
              <a:rPr lang="en-US" altLang="zh-CN" dirty="0">
                <a:latin typeface="Times New Roman" panose="02020603050405020304" charset="0"/>
                <a:cs typeface="Times New Roman" panose="02020603050405020304" charset="0"/>
              </a:rPr>
              <a:t>spring/spring-mvc.xml</a:t>
            </a:r>
            <a:r>
              <a:rPr lang="zh-CN" altLang="en-US" dirty="0">
                <a:latin typeface="Times New Roman" panose="02020603050405020304" charset="0"/>
                <a:cs typeface="Times New Roman" panose="02020603050405020304" charset="0"/>
              </a:rPr>
              <a:t>文件，在</a:t>
            </a:r>
            <a:r>
              <a:rPr lang="en-US" altLang="zh-CN" dirty="0">
                <a:latin typeface="Times New Roman" panose="02020603050405020304" charset="0"/>
                <a:cs typeface="Times New Roman" panose="02020603050405020304" charset="0"/>
              </a:rPr>
              <a:t>web.xml</a:t>
            </a:r>
            <a:r>
              <a:rPr lang="zh-CN" altLang="en-US" dirty="0">
                <a:latin typeface="Times New Roman" panose="02020603050405020304" charset="0"/>
                <a:cs typeface="Times New Roman" panose="02020603050405020304" charset="0"/>
              </a:rPr>
              <a:t>配置中需要用到</a:t>
            </a:r>
          </a:p>
          <a:p>
            <a:pPr lvl="1"/>
            <a:r>
              <a:rPr lang="zh-CN" altLang="en-US" dirty="0">
                <a:latin typeface="Times New Roman" panose="02020603050405020304" charset="0"/>
                <a:cs typeface="Times New Roman" panose="02020603050405020304" charset="0"/>
              </a:rPr>
              <a:t>配置</a:t>
            </a:r>
            <a:r>
              <a:rPr lang="en-US" altLang="zh-CN" dirty="0">
                <a:latin typeface="Times New Roman" panose="02020603050405020304" charset="0"/>
                <a:cs typeface="Times New Roman" panose="02020603050405020304" charset="0"/>
              </a:rPr>
              <a:t>spring-mvc.xml</a:t>
            </a:r>
            <a:endParaRPr lang="en-US" altLang="zh-CN" sz="2400" dirty="0">
              <a:latin typeface="Times New Roman" panose="02020603050405020304" charset="0"/>
              <a:cs typeface="Times New Roman" panose="02020603050405020304" charset="0"/>
            </a:endParaRPr>
          </a:p>
          <a:p>
            <a:r>
              <a:rPr lang="zh-CN" altLang="en-US" sz="2400" dirty="0">
                <a:latin typeface="Times New Roman" panose="02020603050405020304" charset="0"/>
                <a:cs typeface="Times New Roman" panose="02020603050405020304" charset="0"/>
              </a:rPr>
              <a:t>配置</a:t>
            </a:r>
            <a:r>
              <a:rPr lang="en-US" altLang="zh-CN" sz="2400" dirty="0">
                <a:latin typeface="Times New Roman" panose="02020603050405020304" charset="0"/>
                <a:cs typeface="Times New Roman" panose="02020603050405020304" charset="0"/>
              </a:rPr>
              <a:t>web.xml</a:t>
            </a:r>
          </a:p>
          <a:p>
            <a:pPr lvl="1"/>
            <a:r>
              <a:rPr lang="zh-CN" altLang="en-US" dirty="0">
                <a:latin typeface="Times New Roman" panose="02020603050405020304" charset="0"/>
                <a:cs typeface="Times New Roman" panose="02020603050405020304" charset="0"/>
              </a:rPr>
              <a:t>配置</a:t>
            </a:r>
            <a:r>
              <a:rPr lang="en-US" altLang="zh-CN" dirty="0">
                <a:latin typeface="Times New Roman" panose="02020603050405020304" charset="0"/>
                <a:cs typeface="Times New Roman" panose="02020603050405020304" charset="0"/>
              </a:rPr>
              <a:t>SpringMVC DispatcherServlet</a:t>
            </a:r>
            <a:r>
              <a:rPr lang="zh-CN" altLang="en-US" dirty="0">
                <a:latin typeface="Times New Roman" panose="02020603050405020304" charset="0"/>
                <a:cs typeface="Times New Roman" panose="02020603050405020304" charset="0"/>
              </a:rPr>
              <a:t>，即</a:t>
            </a:r>
            <a:r>
              <a:rPr lang="en-US" altLang="zh-CN" dirty="0">
                <a:latin typeface="Times New Roman" panose="02020603050405020304" charset="0"/>
                <a:cs typeface="Times New Roman" panose="02020603050405020304" charset="0"/>
                <a:sym typeface="+mn-ea"/>
              </a:rPr>
              <a:t>spring-mvc.xml</a:t>
            </a:r>
            <a:r>
              <a:rPr lang="zh-CN" altLang="en-US" dirty="0">
                <a:latin typeface="Times New Roman" panose="02020603050405020304" charset="0"/>
                <a:cs typeface="Times New Roman" panose="02020603050405020304" charset="0"/>
                <a:sym typeface="+mn-ea"/>
              </a:rPr>
              <a:t>文件的位置</a:t>
            </a:r>
          </a:p>
          <a:p>
            <a:pPr lvl="1"/>
            <a:r>
              <a:rPr lang="zh-CN" altLang="en-US" dirty="0">
                <a:latin typeface="Times New Roman" panose="02020603050405020304" charset="0"/>
                <a:cs typeface="Times New Roman" panose="02020603050405020304" charset="0"/>
                <a:sym typeface="+mn-ea"/>
              </a:rPr>
              <a:t>配置</a:t>
            </a:r>
            <a:r>
              <a:rPr lang="en-US" altLang="zh-CN" dirty="0">
                <a:latin typeface="Times New Roman" panose="02020603050405020304" charset="0"/>
                <a:cs typeface="Times New Roman" panose="02020603050405020304" charset="0"/>
                <a:sym typeface="+mn-ea"/>
              </a:rPr>
              <a:t>servlet-mapping</a:t>
            </a:r>
            <a:endParaRPr lang="en-US" altLang="zh-CN" sz="2400" dirty="0">
              <a:latin typeface="Times New Roman" panose="02020603050405020304" charset="0"/>
              <a:cs typeface="Times New Roman" panose="02020603050405020304" charset="0"/>
            </a:endParaRPr>
          </a:p>
          <a:p>
            <a:r>
              <a:rPr lang="zh-CN" altLang="en-US" sz="2400" dirty="0">
                <a:latin typeface="Times New Roman" panose="02020603050405020304" charset="0"/>
                <a:cs typeface="Times New Roman" panose="02020603050405020304" charset="0"/>
              </a:rPr>
              <a:t>配置</a:t>
            </a:r>
            <a:r>
              <a:rPr lang="en-US" altLang="zh-CN" sz="2400" dirty="0">
                <a:latin typeface="Times New Roman" panose="02020603050405020304" charset="0"/>
                <a:cs typeface="Times New Roman" panose="02020603050405020304" charset="0"/>
              </a:rPr>
              <a:t>Hibernate</a:t>
            </a:r>
          </a:p>
          <a:p>
            <a:pPr lvl="1"/>
            <a:r>
              <a:rPr lang="en-US" altLang="zh-CN" dirty="0">
                <a:latin typeface="Times New Roman" panose="02020603050405020304" charset="0"/>
                <a:cs typeface="Times New Roman" panose="02020603050405020304" charset="0"/>
              </a:rPr>
              <a:t>hibernate.cfg.xml</a:t>
            </a:r>
            <a:r>
              <a:rPr lang="zh-CN" altLang="en-US" dirty="0">
                <a:latin typeface="Times New Roman" panose="02020603050405020304" charset="0"/>
                <a:cs typeface="Times New Roman" panose="02020603050405020304" charset="0"/>
              </a:rPr>
              <a:t>，配置连接数据库的基本信息、配置</a:t>
            </a:r>
            <a:r>
              <a:rPr lang="en-US" altLang="zh-CN" dirty="0">
                <a:latin typeface="Times New Roman" panose="02020603050405020304" charset="0"/>
                <a:cs typeface="Times New Roman" panose="02020603050405020304" charset="0"/>
              </a:rPr>
              <a:t>Hibernate</a:t>
            </a:r>
            <a:r>
              <a:rPr lang="zh-CN" altLang="en-US" dirty="0">
                <a:latin typeface="Times New Roman" panose="02020603050405020304" charset="0"/>
                <a:cs typeface="Times New Roman" panose="02020603050405020304" charset="0"/>
              </a:rPr>
              <a:t>的基本信息、指定自动生成数据表的策略</a:t>
            </a:r>
            <a:endParaRPr lang="en-US" altLang="zh-CN" sz="2400" dirty="0">
              <a:latin typeface="Times New Roman" panose="02020603050405020304" charset="0"/>
              <a:cs typeface="Times New Roman" panose="02020603050405020304" charset="0"/>
            </a:endParaRPr>
          </a:p>
          <a:p>
            <a:r>
              <a:rPr lang="zh-CN" altLang="en-US" sz="2400" dirty="0">
                <a:latin typeface="Times New Roman" panose="02020603050405020304" charset="0"/>
                <a:cs typeface="Times New Roman" panose="02020603050405020304" charset="0"/>
              </a:rPr>
              <a:t>配置</a:t>
            </a:r>
            <a:r>
              <a:rPr lang="en-US" altLang="zh-CN" sz="2400" dirty="0">
                <a:latin typeface="Times New Roman" panose="02020603050405020304" charset="0"/>
                <a:cs typeface="Times New Roman" panose="02020603050405020304" charset="0"/>
              </a:rPr>
              <a:t>Tomcat</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项目目录</a:t>
            </a:r>
          </a:p>
        </p:txBody>
      </p:sp>
      <p:sp>
        <p:nvSpPr>
          <p:cNvPr id="3" name="内容占位符 2"/>
          <p:cNvSpPr>
            <a:spLocks noGrp="1"/>
          </p:cNvSpPr>
          <p:nvPr>
            <p:ph idx="1"/>
            <p:custDataLst>
              <p:tags r:id="rId3"/>
            </p:custDataLst>
          </p:nvPr>
        </p:nvSpPr>
        <p:spPr/>
        <p:txBody>
          <a:bodyPr/>
          <a:lstStyle/>
          <a:p>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a:t>Model</a:t>
            </a:r>
            <a:r>
              <a:rPr lang="zh-CN" altLang="en-US" dirty="0"/>
              <a:t>、</a:t>
            </a:r>
            <a:r>
              <a:rPr lang="en-US" altLang="zh-CN" dirty="0"/>
              <a:t>View</a:t>
            </a:r>
            <a:r>
              <a:rPr lang="zh-CN" altLang="en-US" dirty="0"/>
              <a:t>、</a:t>
            </a:r>
            <a:r>
              <a:rPr lang="en-US" altLang="zh-CN" dirty="0"/>
              <a:t>Controller</a:t>
            </a:r>
          </a:p>
        </p:txBody>
      </p:sp>
      <p:sp>
        <p:nvSpPr>
          <p:cNvPr id="3" name="内容占位符 2"/>
          <p:cNvSpPr>
            <a:spLocks noGrp="1"/>
          </p:cNvSpPr>
          <p:nvPr>
            <p:ph idx="1"/>
            <p:custDataLst>
              <p:tags r:id="rId3"/>
            </p:custDataLst>
          </p:nvPr>
        </p:nvSpPr>
        <p:spPr/>
        <p:txBody>
          <a:bodyPr/>
          <a:lstStyle/>
          <a:p>
            <a:r>
              <a:rPr lang="en-US" altLang="zh-CN" dirty="0"/>
              <a:t>Model</a:t>
            </a:r>
          </a:p>
          <a:p>
            <a:endParaRPr lang="en-US" altLang="zh-CN" dirty="0"/>
          </a:p>
          <a:p>
            <a:r>
              <a:rPr lang="en-US" altLang="zh-CN" dirty="0"/>
              <a:t>View</a:t>
            </a:r>
          </a:p>
          <a:p>
            <a:endParaRPr lang="en-US" altLang="zh-CN" dirty="0"/>
          </a:p>
          <a:p>
            <a:r>
              <a:rPr lang="en-US" altLang="zh-CN" dirty="0"/>
              <a:t>Controller</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a:t>demo</a:t>
            </a:r>
            <a:r>
              <a:rPr lang="zh-CN" altLang="en-US" dirty="0"/>
              <a:t>展示</a:t>
            </a:r>
          </a:p>
        </p:txBody>
      </p:sp>
      <p:sp>
        <p:nvSpPr>
          <p:cNvPr id="3" name="内容占位符 2"/>
          <p:cNvSpPr>
            <a:spLocks noGrp="1"/>
          </p:cNvSpPr>
          <p:nvPr>
            <p:ph idx="1"/>
            <p:custDataLst>
              <p:tags r:id="rId3"/>
            </p:custDataLst>
          </p:nvPr>
        </p:nvSpPr>
        <p:spPr/>
        <p:txBody>
          <a:bodyPr/>
          <a:lstStyle/>
          <a:p>
            <a:r>
              <a:rPr lang="zh-CN" altLang="en-US" dirty="0"/>
              <a:t>增删改查</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85"/>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5_9*i*7"/>
  <p:tag name="KSO_WM_TEMPLATE_CATEGORY" val="custom"/>
  <p:tag name="KSO_WM_TEMPLATE_INDEX" val="160485"/>
  <p:tag name="KSO_WM_UNIT_INDEX" val="7"/>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h_f"/>
  <p:tag name="KSO_WM_UNIT_INDEX" val="1_2_1"/>
  <p:tag name="KSO_WM_UNIT_ID" val="custom160485_9*l_h_f*1_2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5_9*i*13"/>
  <p:tag name="KSO_WM_TEMPLATE_CATEGORY" val="custom"/>
  <p:tag name="KSO_WM_TEMPLATE_INDEX" val="160485"/>
  <p:tag name="KSO_WM_UNIT_INDEX" val="13"/>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h_f"/>
  <p:tag name="KSO_WM_UNIT_INDEX" val="1_3_1"/>
  <p:tag name="KSO_WM_UNIT_ID" val="custom160485_9*l_h_f*1_3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5_9*i*19"/>
  <p:tag name="KSO_WM_TEMPLATE_CATEGORY" val="custom"/>
  <p:tag name="KSO_WM_TEMPLATE_INDEX" val="160485"/>
  <p:tag name="KSO_WM_UNIT_INDEX" val="19"/>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h_f"/>
  <p:tag name="KSO_WM_UNIT_INDEX" val="1_4_1"/>
  <p:tag name="KSO_WM_UNIT_ID" val="custom160485_9*l_h_f*1_4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9"/>
  <p:tag name="KSO_WM_UNIT_ID" val="custom160485_9*l_i*1_9"/>
  <p:tag name="KSO_WM_UNIT_CLEAR" val="1"/>
  <p:tag name="KSO_WM_UNIT_LAYERLEVEL" val="1_1"/>
  <p:tag name="KSO_WM_DIAGRAM_GROUP_CODE" val="l1-1"/>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10"/>
  <p:tag name="KSO_WM_UNIT_ID" val="custom160485_9*l_i*1_10"/>
  <p:tag name="KSO_WM_UNIT_CLEAR" val="1"/>
  <p:tag name="KSO_WM_UNIT_LAYERLEVEL" val="1_1"/>
  <p:tag name="KSO_WM_DIAGRAM_GROUP_CODE" val="l1-1"/>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11"/>
  <p:tag name="KSO_WM_UNIT_ID" val="custom160485_9*l_i*1_11"/>
  <p:tag name="KSO_WM_UNIT_CLEAR" val="1"/>
  <p:tag name="KSO_WM_UNIT_LAYERLEVEL" val="1_1"/>
  <p:tag name="KSO_WM_DIAGRAM_GROUP_CODE" val="l1-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12"/>
  <p:tag name="KSO_WM_UNIT_ID" val="custom160485_9*l_i*1_12"/>
  <p:tag name="KSO_WM_UNIT_CLEAR" val="1"/>
  <p:tag name="KSO_WM_UNIT_LAYERLEVEL" val="1_1"/>
  <p:tag name="KSO_WM_DIAGRAM_GROUP_CODE" val="l1-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85"/>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13"/>
  <p:tag name="KSO_WM_UNIT_ID" val="custom160485_9*l_i*1_13"/>
  <p:tag name="KSO_WM_UNIT_CLEAR" val="1"/>
  <p:tag name="KSO_WM_UNIT_LAYERLEVEL" val="1_1"/>
  <p:tag name="KSO_WM_DIAGRAM_GROUP_CODE" val="l1-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14"/>
  <p:tag name="KSO_WM_UNIT_ID" val="custom160485_9*l_i*1_14"/>
  <p:tag name="KSO_WM_UNIT_CLEAR" val="1"/>
  <p:tag name="KSO_WM_UNIT_LAYERLEVEL" val="1_1"/>
  <p:tag name="KSO_WM_DIAGRAM_GROUP_CODE" val="l1-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15"/>
  <p:tag name="KSO_WM_UNIT_ID" val="custom160485_9*l_i*1_15"/>
  <p:tag name="KSO_WM_UNIT_CLEAR" val="1"/>
  <p:tag name="KSO_WM_UNIT_LAYERLEVEL" val="1_1"/>
  <p:tag name="KSO_WM_DIAGRAM_GROUP_CODE" val="l1-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16"/>
  <p:tag name="KSO_WM_UNIT_ID" val="custom160485_9*l_i*1_16"/>
  <p:tag name="KSO_WM_UNIT_CLEAR" val="1"/>
  <p:tag name="KSO_WM_UNIT_LAYERLEVEL" val="1_1"/>
  <p:tag name="KSO_WM_DIAGRAM_GROUP_CODE" val="l1-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17"/>
  <p:tag name="KSO_WM_UNIT_ID" val="custom160485_9*l_i*1_17"/>
  <p:tag name="KSO_WM_UNIT_CLEAR" val="1"/>
  <p:tag name="KSO_WM_UNIT_LAYERLEVEL" val="1_1"/>
  <p:tag name="KSO_WM_DIAGRAM_GROUP_CODE" val="l1-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18"/>
  <p:tag name="KSO_WM_UNIT_ID" val="custom160485_9*l_i*1_18"/>
  <p:tag name="KSO_WM_UNIT_CLEAR" val="1"/>
  <p:tag name="KSO_WM_UNIT_LAYERLEVEL" val="1_1"/>
  <p:tag name="KSO_WM_DIAGRAM_GROUP_CODE" val="l1-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19"/>
  <p:tag name="KSO_WM_UNIT_ID" val="custom160485_9*l_i*1_19"/>
  <p:tag name="KSO_WM_UNIT_CLEAR" val="1"/>
  <p:tag name="KSO_WM_UNIT_LAYERLEVEL" val="1_1"/>
  <p:tag name="KSO_WM_DIAGRAM_GROUP_CODE" val="l1-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7"/>
  <p:tag name="KSO_WM_UNIT_ID" val="custom160485_9*l_i*1_7"/>
  <p:tag name="KSO_WM_UNIT_CLEAR" val="1"/>
  <p:tag name="KSO_WM_UNIT_LAYERLEVEL" val="1_1"/>
  <p:tag name="KSO_WM_DIAGRAM_GROUP_CODE" val="l1-1"/>
  <p:tag name="KSO_WM_UNIT_FILL_FORE_SCHEMECOLOR_INDEX" val="14"/>
  <p:tag name="KSO_WM_UNIT_FILL_TYPE" val="1"/>
  <p:tag name="KSO_WM_UNIT_LINE_FORE_SCHEMECOLOR_INDEX" val="5"/>
  <p:tag name="KSO_WM_UNIT_LINE_FILL_TYPE" val="2"/>
  <p:tag name="KSO_WM_UNIT_TEXT_FILL_FORE_SCHEMECOLOR_INDEX" val="5"/>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8"/>
  <p:tag name="KSO_WM_UNIT_ID" val="custom160485_9*l_i*1_8"/>
  <p:tag name="KSO_WM_UNIT_CLEAR" val="1"/>
  <p:tag name="KSO_WM_UNIT_LAYERLEVEL" val="1_1"/>
  <p:tag name="KSO_WM_DIAGRAM_GROUP_CODE" val="l1-1"/>
  <p:tag name="KSO_WM_UNIT_TEXT_FILL_FORE_SCHEMECOLOR_INDEX" val="5"/>
  <p:tag name="KSO_WM_UNIT_TEX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5"/>
  <p:tag name="KSO_WM_UNIT_ID" val="custom160485_9*l_i*1_5"/>
  <p:tag name="KSO_WM_UNIT_CLEAR" val="1"/>
  <p:tag name="KSO_WM_UNIT_LAYERLEVEL" val="1_1"/>
  <p:tag name="KSO_WM_DIAGRAM_GROUP_CODE" val="l1-1"/>
  <p:tag name="KSO_WM_UNIT_FILL_FORE_SCHEMECOLOR_INDEX" val="14"/>
  <p:tag name="KSO_WM_UNIT_FILL_TYPE" val="1"/>
  <p:tag name="KSO_WM_UNIT_LINE_FORE_SCHEMECOLOR_INDEX" val="5"/>
  <p:tag name="KSO_WM_UNIT_LINE_FILL_TYPE" val="2"/>
  <p:tag name="KSO_WM_UNIT_TEXT_FILL_FORE_SCHEMECOLOR_INDEX" val="5"/>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1"/>
  <p:tag name="KSO_WM_SLIDE_INDEX" val="1"/>
  <p:tag name="KSO_WM_SLIDE_ITEM_CNT" val="2"/>
  <p:tag name="KSO_WM_SLIDE_LAYOUT" val="a_b"/>
  <p:tag name="KSO_WM_SLIDE_LAYOUT_CNT" val="1_1"/>
  <p:tag name="KSO_WM_SLIDE_TYPE" val="title"/>
  <p:tag name="KSO_WM_TEMPLATE_THUMBS_INDEX" val="1、8、12、16、24、25、26、28、29"/>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6"/>
  <p:tag name="KSO_WM_UNIT_ID" val="custom160485_9*l_i*1_6"/>
  <p:tag name="KSO_WM_UNIT_CLEAR" val="1"/>
  <p:tag name="KSO_WM_UNIT_LAYERLEVEL" val="1_1"/>
  <p:tag name="KSO_WM_DIAGRAM_GROUP_CODE" val="l1-1"/>
  <p:tag name="KSO_WM_UNIT_TEXT_FILL_FORE_SCHEMECOLOR_INDEX" val="5"/>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3"/>
  <p:tag name="KSO_WM_UNIT_ID" val="custom160485_9*l_i*1_3"/>
  <p:tag name="KSO_WM_UNIT_CLEAR" val="1"/>
  <p:tag name="KSO_WM_UNIT_LAYERLEVEL" val="1_1"/>
  <p:tag name="KSO_WM_DIAGRAM_GROUP_CODE" val="l1-1"/>
  <p:tag name="KSO_WM_UNIT_FILL_FORE_SCHEMECOLOR_INDEX" val="14"/>
  <p:tag name="KSO_WM_UNIT_FILL_TYPE" val="1"/>
  <p:tag name="KSO_WM_UNIT_LINE_FORE_SCHEMECOLOR_INDEX" val="5"/>
  <p:tag name="KSO_WM_UNIT_LINE_FILL_TYPE" val="2"/>
  <p:tag name="KSO_WM_UNIT_TEXT_FILL_FORE_SCHEMECOLOR_INDEX" val="5"/>
  <p:tag name="KSO_WM_UNIT_TEX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4"/>
  <p:tag name="KSO_WM_UNIT_ID" val="custom160485_9*l_i*1_4"/>
  <p:tag name="KSO_WM_UNIT_CLEAR" val="1"/>
  <p:tag name="KSO_WM_UNIT_LAYERLEVEL" val="1_1"/>
  <p:tag name="KSO_WM_DIAGRAM_GROUP_CODE" val="l1-1"/>
  <p:tag name="KSO_WM_UNIT_TEXT_FILL_FORE_SCHEMECOLOR_INDEX" val="5"/>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1"/>
  <p:tag name="KSO_WM_UNIT_ID" val="custom160485_9*l_i*1_1"/>
  <p:tag name="KSO_WM_UNIT_CLEAR" val="1"/>
  <p:tag name="KSO_WM_UNIT_LAYERLEVEL" val="1_1"/>
  <p:tag name="KSO_WM_DIAGRAM_GROUP_CODE" val="l1-1"/>
  <p:tag name="KSO_WM_UNIT_FILL_FORE_SCHEMECOLOR_INDEX" val="14"/>
  <p:tag name="KSO_WM_UNIT_FILL_TYPE" val="1"/>
  <p:tag name="KSO_WM_UNIT_LINE_FORE_SCHEMECOLOR_INDEX" val="5"/>
  <p:tag name="KSO_WM_UNIT_LINE_FILL_TYPE" val="2"/>
  <p:tag name="KSO_WM_UNIT_TEXT_FILL_FORE_SCHEMECOLOR_INDEX" val="5"/>
  <p:tag name="KSO_WM_UNIT_TEX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i"/>
  <p:tag name="KSO_WM_UNIT_INDEX" val="1_2"/>
  <p:tag name="KSO_WM_UNIT_ID" val="custom160485_9*l_i*1_2"/>
  <p:tag name="KSO_WM_UNIT_CLEAR" val="1"/>
  <p:tag name="KSO_WM_UNIT_LAYERLEVEL" val="1_1"/>
  <p:tag name="KSO_WM_DIAGRAM_GROUP_CODE" val="l1-1"/>
  <p:tag name="KSO_WM_UNIT_TEXT_FILL_FORE_SCHEMECOLOR_INDEX" val="5"/>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12"/>
  <p:tag name="KSO_WM_SLIDE_INDEX" val="12"/>
  <p:tag name="KSO_WM_SLIDE_ITEM_CNT" val="2"/>
  <p:tag name="KSO_WM_SLIDE_LAYOUT" val="a_b_e"/>
  <p:tag name="KSO_WM_SLIDE_LAYOUT_CNT" val="1_1_1"/>
  <p:tag name="KSO_WM_SLIDE_TYPE" val="sectionTitle"/>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12*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b"/>
  <p:tag name="KSO_WM_UNIT_INDEX" val="1"/>
  <p:tag name="KSO_WM_UNIT_ID" val="custom160485_12*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e"/>
  <p:tag name="KSO_WM_UNIT_INDEX" val="1"/>
  <p:tag name="KSO_WM_UNIT_ID" val="custom160485_12*e*1"/>
  <p:tag name="KSO_WM_UNIT_CLEAR" val="1"/>
  <p:tag name="KSO_WM_UNIT_LAYERLEVEL" val="1"/>
  <p:tag name="KSO_WM_UNIT_VALUE" val="0"/>
  <p:tag name="KSO_WM_UNIT_HIGHLIGHT" val="0"/>
  <p:tag name="KSO_WM_UNIT_COMPATIBLE" val="1"/>
  <p:tag name="KSO_WM_UNIT_PRESET_TEXT" val="1"/>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b"/>
  <p:tag name="KSO_WM_UNIT_INDEX" val="1"/>
  <p:tag name="KSO_WM_UNIT_ID" val="custom160485_1*b*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12"/>
  <p:tag name="KSO_WM_SLIDE_INDEX" val="12"/>
  <p:tag name="KSO_WM_SLIDE_ITEM_CNT" val="2"/>
  <p:tag name="KSO_WM_SLIDE_LAYOUT" val="a_b_e"/>
  <p:tag name="KSO_WM_SLIDE_LAYOUT_CNT" val="1_1_1"/>
  <p:tag name="KSO_WM_SLIDE_TYPE" val="sectionTitle"/>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12*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b"/>
  <p:tag name="KSO_WM_UNIT_INDEX" val="1"/>
  <p:tag name="KSO_WM_UNIT_ID" val="custom160485_12*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e"/>
  <p:tag name="KSO_WM_UNIT_INDEX" val="1"/>
  <p:tag name="KSO_WM_UNIT_ID" val="custom160485_12*e*1"/>
  <p:tag name="KSO_WM_UNIT_CLEAR" val="1"/>
  <p:tag name="KSO_WM_UNIT_LAYERLEVEL" val="1"/>
  <p:tag name="KSO_WM_UNIT_VALUE" val="0"/>
  <p:tag name="KSO_WM_UNIT_HIGHLIGHT" val="0"/>
  <p:tag name="KSO_WM_UNIT_COMPATIBLE" val="1"/>
  <p:tag name="KSO_WM_UNIT_PRESET_TEXT" val="1"/>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12"/>
  <p:tag name="KSO_WM_SLIDE_INDEX" val="12"/>
  <p:tag name="KSO_WM_SLIDE_ITEM_CNT" val="2"/>
  <p:tag name="KSO_WM_SLIDE_LAYOUT" val="a_b_e"/>
  <p:tag name="KSO_WM_SLIDE_LAYOUT_CNT" val="1_1_1"/>
  <p:tag name="KSO_WM_SLIDE_TYPE" val="sectionTitle"/>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12*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b"/>
  <p:tag name="KSO_WM_UNIT_INDEX" val="1"/>
  <p:tag name="KSO_WM_UNIT_ID" val="custom160485_12*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e"/>
  <p:tag name="KSO_WM_UNIT_INDEX" val="1"/>
  <p:tag name="KSO_WM_UNIT_ID" val="custom160485_12*e*1"/>
  <p:tag name="KSO_WM_UNIT_CLEAR" val="1"/>
  <p:tag name="KSO_WM_UNIT_LAYERLEVEL" val="1"/>
  <p:tag name="KSO_WM_UNIT_VALUE" val="0"/>
  <p:tag name="KSO_WM_UNIT_HIGHLIGHT" val="0"/>
  <p:tag name="KSO_WM_UNIT_COMPATIBLE" val="1"/>
  <p:tag name="KSO_WM_UNIT_PRESET_TEXT" val="1"/>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12"/>
  <p:tag name="KSO_WM_SLIDE_INDEX" val="12"/>
  <p:tag name="KSO_WM_SLIDE_ITEM_CNT" val="2"/>
  <p:tag name="KSO_WM_SLIDE_LAYOUT" val="a_b_e"/>
  <p:tag name="KSO_WM_SLIDE_LAYOUT_CNT" val="1_1_1"/>
  <p:tag name="KSO_WM_SLIDE_TYPE" val="sectionTitle"/>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12*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9*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b"/>
  <p:tag name="KSO_WM_UNIT_INDEX" val="1"/>
  <p:tag name="KSO_WM_UNIT_ID" val="custom160485_12*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e"/>
  <p:tag name="KSO_WM_UNIT_INDEX" val="1"/>
  <p:tag name="KSO_WM_UNIT_ID" val="custom160485_12*e*1"/>
  <p:tag name="KSO_WM_UNIT_CLEAR" val="1"/>
  <p:tag name="KSO_WM_UNIT_LAYERLEVEL" val="1"/>
  <p:tag name="KSO_WM_UNIT_VALUE" val="0"/>
  <p:tag name="KSO_WM_UNIT_HIGHLIGHT" val="0"/>
  <p:tag name="KSO_WM_UNIT_COMPATIBLE" val="1"/>
  <p:tag name="KSO_WM_UNIT_PRESET_TEXT" val="1"/>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9"/>
  <p:tag name="KSO_WM_SLIDE_INDEX" val="29"/>
  <p:tag name="KSO_WM_SLIDE_ITEM_CNT" val="2"/>
  <p:tag name="KSO_WM_SLIDE_LAYOUT" val="a_b"/>
  <p:tag name="KSO_WM_SLIDE_LAYOUT_CNT" val="1_1"/>
  <p:tag name="KSO_WM_SLIDE_TYPE" val="endPage"/>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9*a*1"/>
  <p:tag name="KSO_WM_UNIT_CLEAR" val="1"/>
  <p:tag name="KSO_WM_UNIT_LAYERLEVEL" val="1"/>
  <p:tag name="KSO_WM_UNIT_VALUE" val="12"/>
  <p:tag name="KSO_WM_UNIT_ISCONTENTSTITLE" val="0"/>
  <p:tag name="KSO_WM_UNIT_HIGHLIGHT" val="0"/>
  <p:tag name="KSO_WM_UNIT_COMPATIBLE" val="0"/>
  <p:tag name="KSO_WM_UNIT_PRESET_TEXT" val="THANK YOU"/>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b"/>
  <p:tag name="KSO_WM_UNIT_INDEX" val="1"/>
  <p:tag name="KSO_WM_UNIT_ID" val="custom160485_29*b*1"/>
  <p:tag name="KSO_WM_UNIT_CLEAR" val="1"/>
  <p:tag name="KSO_WM_UNIT_LAYERLEVEL" val="1"/>
  <p:tag name="KSO_WM_UNIT_VALUE" val="12"/>
  <p:tag name="KSO_WM_UNIT_ISCONTENTSTITLE" val="0"/>
  <p:tag name="KSO_WM_UNIT_HIGHLIGHT" val="0"/>
  <p:tag name="KSO_WM_UNIT_COMPATIBLE" val="0"/>
  <p:tag name="KSO_WM_UNIT_PRESET_TEXT" val="FOR YOUR ATTENTION"/>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5_9*i*1"/>
  <p:tag name="KSO_WM_TEMPLATE_CATEGORY" val="custom"/>
  <p:tag name="KSO_WM_TEMPLATE_INDEX" val="160485"/>
  <p:tag name="KSO_WM_UNIT_INDEX"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l_h_f"/>
  <p:tag name="KSO_WM_UNIT_INDEX" val="1_1_1"/>
  <p:tag name="KSO_WM_UNIT_ID" val="custom160485_9*l_h_f*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1_Office 主题">
  <a:themeElements>
    <a:clrScheme name="自定义 4">
      <a:dk1>
        <a:srgbClr val="FFFFFF"/>
      </a:dk1>
      <a:lt1>
        <a:srgbClr val="3F3F3F"/>
      </a:lt1>
      <a:dk2>
        <a:srgbClr val="FFFFFF"/>
      </a:dk2>
      <a:lt2>
        <a:srgbClr val="262626"/>
      </a:lt2>
      <a:accent1>
        <a:srgbClr val="FFC000"/>
      </a:accent1>
      <a:accent2>
        <a:srgbClr val="EF8607"/>
      </a:accent2>
      <a:accent3>
        <a:srgbClr val="BE7E30"/>
      </a:accent3>
      <a:accent4>
        <a:srgbClr val="D96711"/>
      </a:accent4>
      <a:accent5>
        <a:srgbClr val="E64823"/>
      </a:accent5>
      <a:accent6>
        <a:srgbClr val="9C6A6A"/>
      </a:accent6>
      <a:hlink>
        <a:srgbClr val="2998E3"/>
      </a:hlink>
      <a:folHlink>
        <a:srgbClr val="7F723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292</Words>
  <Application>WPS 演示</Application>
  <PresentationFormat>自定义</PresentationFormat>
  <Paragraphs>73</Paragraphs>
  <Slides>14</Slides>
  <Notes>14</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1_Office 主题</vt:lpstr>
      <vt:lpstr>在IDEA上搭建SpringMVC+Spring+Hibernate项目</vt:lpstr>
      <vt:lpstr>幻灯片 2</vt:lpstr>
      <vt:lpstr>项目搭建过程</vt:lpstr>
      <vt:lpstr>准备工作</vt:lpstr>
      <vt:lpstr>创建一个新项目</vt:lpstr>
      <vt:lpstr>配置过程</vt:lpstr>
      <vt:lpstr>项目目录</vt:lpstr>
      <vt:lpstr>Model、View、Controller</vt:lpstr>
      <vt:lpstr>demo展示</vt:lpstr>
      <vt:lpstr>RESTful API</vt:lpstr>
      <vt:lpstr>demo展示</vt:lpstr>
      <vt:lpstr>理论基础</vt:lpstr>
      <vt:lpstr>问题与思考</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124</cp:revision>
  <dcterms:created xsi:type="dcterms:W3CDTF">2017-08-03T09:01:00Z</dcterms:created>
  <dcterms:modified xsi:type="dcterms:W3CDTF">2019-07-15T14:19:28Z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