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262" r:id="rId4"/>
    <p:sldId id="263" r:id="rId5"/>
    <p:sldId id="264" r:id="rId6"/>
    <p:sldId id="265" r:id="rId7"/>
    <p:sldId id="267" r:id="rId8"/>
    <p:sldId id="273" r:id="rId9"/>
    <p:sldId id="266" r:id="rId10"/>
    <p:sldId id="268" r:id="rId11"/>
    <p:sldId id="269" r:id="rId12"/>
    <p:sldId id="270" r:id="rId13"/>
    <p:sldId id="271" r:id="rId14"/>
    <p:sldId id="272" r:id="rId15"/>
    <p:sldId id="257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3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052" y="1868557"/>
            <a:ext cx="9144000" cy="16414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052" y="3602039"/>
            <a:ext cx="9144000" cy="54324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8" name="文本框 7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 HERE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2029" y="3809997"/>
            <a:ext cx="7927943" cy="705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029" y="4589464"/>
            <a:ext cx="7927943" cy="5311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7" name="文本框 6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68880"/>
            <a:ext cx="9723120" cy="120396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838200" y="3673475"/>
            <a:ext cx="9723438" cy="1066165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4040" y="365125"/>
            <a:ext cx="18897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3820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98121"/>
            <a:ext cx="10515600" cy="89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02635"/>
            <a:ext cx="105156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image" Target="../media/image8.png"/><Relationship Id="rId21" Type="http://schemas.openxmlformats.org/officeDocument/2006/relationships/tags" Target="../tags/tag26.xml"/><Relationship Id="rId34" Type="http://schemas.openxmlformats.org/officeDocument/2006/relationships/image" Target="../media/image3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image" Target="../media/image5.png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8" Type="http://schemas.openxmlformats.org/officeDocument/2006/relationships/tags" Target="../tags/tag13.xml"/><Relationship Id="rId3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sz="4400" dirty="0">
                <a:latin typeface="Times New Roman" panose="02020603050405020304" charset="0"/>
                <a:cs typeface="Times New Roman" panose="02020603050405020304" charset="0"/>
              </a:rPr>
              <a:t>在IDEA上搭建Spring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MVC</a:t>
            </a:r>
            <a:r>
              <a:rPr sz="4400" dirty="0">
                <a:latin typeface="Times New Roman" panose="02020603050405020304" charset="0"/>
                <a:cs typeface="Times New Roman" panose="02020603050405020304" charset="0"/>
              </a:rPr>
              <a:t>+Spring+Hibernate项目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26052" y="4359594"/>
            <a:ext cx="9144000" cy="543242"/>
          </a:xfrm>
        </p:spPr>
        <p:txBody>
          <a:bodyPr/>
          <a:lstStyle/>
          <a:p>
            <a:pPr lvl="0" algn="ctr"/>
            <a:r>
              <a:rPr lang="zh-CN" altLang="en-US" dirty="0">
                <a:sym typeface="+mn-lt"/>
              </a:rPr>
              <a:t>分享人：何家妮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增删改查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RESTful API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No RESTful vs RESTful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增删改查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b="1" dirty="0" smtClean="0">
                <a:effectLst>
                  <a:outerShdw dist="25400" dir="5400000" algn="t" rotWithShape="0">
                    <a:prstClr val="black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理论基础</a:t>
            </a:r>
            <a:endParaRPr lang="en-US" altLang="zh-CN" b="1" dirty="0">
              <a:effectLst>
                <a:outerShdw dist="25400" dir="5400000" algn="t" rotWithShape="0">
                  <a:prstClr val="black"/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Spring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机制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b="1" dirty="0" smtClean="0">
                <a:effectLst>
                  <a:outerShdw dist="25400" dir="5400000" algn="t" rotWithShape="0">
                    <a:prstClr val="black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问题与思考</a:t>
            </a:r>
            <a:endParaRPr lang="en-US" altLang="zh-CN" b="1" dirty="0">
              <a:effectLst>
                <a:outerShdw dist="25400" dir="5400000" algn="t" rotWithShape="0">
                  <a:prstClr val="black"/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FOR YOUR ATTENTION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050523" y="362243"/>
            <a:ext cx="3288081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400" b="1" smtClean="0">
                <a:effectLst>
                  <a:outerShdw dist="25400" dir="5400000" algn="t" rotWithShape="0">
                    <a:schemeClr val="tx1"/>
                  </a:outerShdw>
                </a:effectLst>
                <a:latin typeface="+mj-lt"/>
                <a:ea typeface="+mj-ea"/>
                <a:cs typeface="+mj-cs"/>
                <a:sym typeface="+mn-lt"/>
              </a:rPr>
              <a:t>CONTENTS</a:t>
            </a: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719849" y="2140443"/>
            <a:ext cx="668481" cy="706755"/>
            <a:chOff x="5823759" y="1390609"/>
            <a:chExt cx="903990" cy="955749"/>
          </a:xfrm>
        </p:grpSpPr>
        <p:sp>
          <p:nvSpPr>
            <p:cNvPr id="582" name="椭圆 581"/>
            <p:cNvSpPr/>
            <p:nvPr>
              <p:custDataLst>
                <p:tags r:id="rId28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29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1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4"/>
            </p:custDataLst>
          </p:nvPr>
        </p:nvSpPr>
        <p:spPr>
          <a:xfrm>
            <a:off x="6496636" y="2243392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项目搭建过程</a:t>
            </a:r>
            <a:endParaRPr lang="en-US" altLang="zh-CN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64" name="组合 63"/>
          <p:cNvGrpSpPr/>
          <p:nvPr>
            <p:custDataLst>
              <p:tags r:id="rId5"/>
            </p:custDataLst>
          </p:nvPr>
        </p:nvGrpSpPr>
        <p:grpSpPr>
          <a:xfrm>
            <a:off x="5719849" y="3038917"/>
            <a:ext cx="668481" cy="706755"/>
            <a:chOff x="5823759" y="1390609"/>
            <a:chExt cx="903990" cy="955749"/>
          </a:xfrm>
        </p:grpSpPr>
        <p:sp>
          <p:nvSpPr>
            <p:cNvPr id="66" name="椭圆 65"/>
            <p:cNvSpPr/>
            <p:nvPr>
              <p:custDataLst>
                <p:tags r:id="rId26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27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2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6496636" y="3152257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RESTful API</a:t>
            </a:r>
            <a:endParaRPr lang="zh-CN" altLang="en-US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69" name="组合 68"/>
          <p:cNvGrpSpPr/>
          <p:nvPr>
            <p:custDataLst>
              <p:tags r:id="rId7"/>
            </p:custDataLst>
          </p:nvPr>
        </p:nvGrpSpPr>
        <p:grpSpPr>
          <a:xfrm>
            <a:off x="5719849" y="3937391"/>
            <a:ext cx="668481" cy="706755"/>
            <a:chOff x="5823759" y="1390609"/>
            <a:chExt cx="903990" cy="955749"/>
          </a:xfrm>
        </p:grpSpPr>
        <p:sp>
          <p:nvSpPr>
            <p:cNvPr id="71" name="椭圆 70"/>
            <p:cNvSpPr/>
            <p:nvPr>
              <p:custDataLst>
                <p:tags r:id="rId24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25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3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>
            <p:custDataLst>
              <p:tags r:id="rId8"/>
            </p:custDataLst>
          </p:nvPr>
        </p:nvSpPr>
        <p:spPr>
          <a:xfrm>
            <a:off x="6496636" y="4050731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理论基础</a:t>
            </a:r>
          </a:p>
        </p:txBody>
      </p:sp>
      <p:grpSp>
        <p:nvGrpSpPr>
          <p:cNvPr id="74" name="组合 73"/>
          <p:cNvGrpSpPr/>
          <p:nvPr>
            <p:custDataLst>
              <p:tags r:id="rId9"/>
            </p:custDataLst>
          </p:nvPr>
        </p:nvGrpSpPr>
        <p:grpSpPr>
          <a:xfrm>
            <a:off x="5719849" y="4835864"/>
            <a:ext cx="668481" cy="706755"/>
            <a:chOff x="5823759" y="1390609"/>
            <a:chExt cx="903990" cy="955749"/>
          </a:xfrm>
        </p:grpSpPr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23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4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5" name="文本框 74"/>
          <p:cNvSpPr txBox="1"/>
          <p:nvPr>
            <p:custDataLst>
              <p:tags r:id="rId10"/>
            </p:custDataLst>
          </p:nvPr>
        </p:nvSpPr>
        <p:spPr>
          <a:xfrm>
            <a:off x="6496636" y="4949204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问题与思考</a:t>
            </a:r>
          </a:p>
        </p:txBody>
      </p:sp>
      <p:sp>
        <p:nvSpPr>
          <p:cNvPr id="78" name="Freeform 10"/>
          <p:cNvSpPr/>
          <p:nvPr>
            <p:custDataLst>
              <p:tags r:id="rId11"/>
            </p:custDataLst>
          </p:nvPr>
        </p:nvSpPr>
        <p:spPr bwMode="auto">
          <a:xfrm flipH="1">
            <a:off x="785395" y="1334095"/>
            <a:ext cx="4580398" cy="5555578"/>
          </a:xfrm>
          <a:custGeom>
            <a:avLst/>
            <a:gdLst>
              <a:gd name="T0" fmla="*/ 2405 w 2432"/>
              <a:gd name="T1" fmla="*/ 1520 h 2960"/>
              <a:gd name="T2" fmla="*/ 2170 w 2432"/>
              <a:gd name="T3" fmla="*/ 1221 h 2960"/>
              <a:gd name="T4" fmla="*/ 2181 w 2432"/>
              <a:gd name="T5" fmla="*/ 1035 h 2960"/>
              <a:gd name="T6" fmla="*/ 2069 w 2432"/>
              <a:gd name="T7" fmla="*/ 608 h 2960"/>
              <a:gd name="T8" fmla="*/ 1077 w 2432"/>
              <a:gd name="T9" fmla="*/ 0 h 2960"/>
              <a:gd name="T10" fmla="*/ 144 w 2432"/>
              <a:gd name="T11" fmla="*/ 555 h 2960"/>
              <a:gd name="T12" fmla="*/ 154 w 2432"/>
              <a:gd name="T13" fmla="*/ 1328 h 2960"/>
              <a:gd name="T14" fmla="*/ 176 w 2432"/>
              <a:gd name="T15" fmla="*/ 1371 h 2960"/>
              <a:gd name="T16" fmla="*/ 464 w 2432"/>
              <a:gd name="T17" fmla="*/ 1797 h 2960"/>
              <a:gd name="T18" fmla="*/ 565 w 2432"/>
              <a:gd name="T19" fmla="*/ 2021 h 2960"/>
              <a:gd name="T20" fmla="*/ 538 w 2432"/>
              <a:gd name="T21" fmla="*/ 2283 h 2960"/>
              <a:gd name="T22" fmla="*/ 202 w 2432"/>
              <a:gd name="T23" fmla="*/ 2960 h 2960"/>
              <a:gd name="T24" fmla="*/ 1808 w 2432"/>
              <a:gd name="T25" fmla="*/ 2960 h 2960"/>
              <a:gd name="T26" fmla="*/ 1509 w 2432"/>
              <a:gd name="T27" fmla="*/ 2672 h 2960"/>
              <a:gd name="T28" fmla="*/ 1541 w 2432"/>
              <a:gd name="T29" fmla="*/ 2485 h 2960"/>
              <a:gd name="T30" fmla="*/ 1642 w 2432"/>
              <a:gd name="T31" fmla="*/ 2315 h 2960"/>
              <a:gd name="T32" fmla="*/ 1696 w 2432"/>
              <a:gd name="T33" fmla="*/ 2304 h 2960"/>
              <a:gd name="T34" fmla="*/ 2005 w 2432"/>
              <a:gd name="T35" fmla="*/ 2304 h 2960"/>
              <a:gd name="T36" fmla="*/ 2176 w 2432"/>
              <a:gd name="T37" fmla="*/ 2208 h 2960"/>
              <a:gd name="T38" fmla="*/ 2160 w 2432"/>
              <a:gd name="T39" fmla="*/ 2085 h 2960"/>
              <a:gd name="T40" fmla="*/ 2202 w 2432"/>
              <a:gd name="T41" fmla="*/ 1979 h 2960"/>
              <a:gd name="T42" fmla="*/ 2197 w 2432"/>
              <a:gd name="T43" fmla="*/ 1877 h 2960"/>
              <a:gd name="T44" fmla="*/ 2240 w 2432"/>
              <a:gd name="T45" fmla="*/ 1851 h 2960"/>
              <a:gd name="T46" fmla="*/ 2245 w 2432"/>
              <a:gd name="T47" fmla="*/ 1744 h 2960"/>
              <a:gd name="T48" fmla="*/ 2245 w 2432"/>
              <a:gd name="T49" fmla="*/ 1659 h 2960"/>
              <a:gd name="T50" fmla="*/ 2378 w 2432"/>
              <a:gd name="T51" fmla="*/ 1605 h 2960"/>
              <a:gd name="T52" fmla="*/ 2405 w 2432"/>
              <a:gd name="T53" fmla="*/ 1520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2" h="2960">
                <a:moveTo>
                  <a:pt x="2405" y="1520"/>
                </a:moveTo>
                <a:cubicBezTo>
                  <a:pt x="2405" y="1520"/>
                  <a:pt x="2256" y="1312"/>
                  <a:pt x="2170" y="1221"/>
                </a:cubicBezTo>
                <a:cubicBezTo>
                  <a:pt x="2080" y="1120"/>
                  <a:pt x="2181" y="1035"/>
                  <a:pt x="2181" y="1035"/>
                </a:cubicBezTo>
                <a:cubicBezTo>
                  <a:pt x="2192" y="885"/>
                  <a:pt x="2069" y="608"/>
                  <a:pt x="2069" y="608"/>
                </a:cubicBezTo>
                <a:cubicBezTo>
                  <a:pt x="1834" y="112"/>
                  <a:pt x="1402" y="0"/>
                  <a:pt x="1077" y="0"/>
                </a:cubicBezTo>
                <a:cubicBezTo>
                  <a:pt x="752" y="0"/>
                  <a:pt x="288" y="160"/>
                  <a:pt x="144" y="555"/>
                </a:cubicBezTo>
                <a:cubicBezTo>
                  <a:pt x="0" y="955"/>
                  <a:pt x="154" y="1328"/>
                  <a:pt x="154" y="1328"/>
                </a:cubicBezTo>
                <a:cubicBezTo>
                  <a:pt x="154" y="1328"/>
                  <a:pt x="170" y="1360"/>
                  <a:pt x="176" y="1371"/>
                </a:cubicBezTo>
                <a:cubicBezTo>
                  <a:pt x="197" y="1435"/>
                  <a:pt x="368" y="1664"/>
                  <a:pt x="464" y="1797"/>
                </a:cubicBezTo>
                <a:cubicBezTo>
                  <a:pt x="560" y="1931"/>
                  <a:pt x="549" y="1947"/>
                  <a:pt x="565" y="2021"/>
                </a:cubicBezTo>
                <a:cubicBezTo>
                  <a:pt x="581" y="2096"/>
                  <a:pt x="538" y="2283"/>
                  <a:pt x="538" y="2283"/>
                </a:cubicBezTo>
                <a:cubicBezTo>
                  <a:pt x="480" y="2587"/>
                  <a:pt x="202" y="2960"/>
                  <a:pt x="202" y="2960"/>
                </a:cubicBezTo>
                <a:cubicBezTo>
                  <a:pt x="1808" y="2960"/>
                  <a:pt x="1808" y="2960"/>
                  <a:pt x="1808" y="2960"/>
                </a:cubicBezTo>
                <a:cubicBezTo>
                  <a:pt x="1509" y="2795"/>
                  <a:pt x="1509" y="2672"/>
                  <a:pt x="1509" y="2672"/>
                </a:cubicBezTo>
                <a:cubicBezTo>
                  <a:pt x="1509" y="2672"/>
                  <a:pt x="1520" y="2619"/>
                  <a:pt x="1541" y="2485"/>
                </a:cubicBezTo>
                <a:cubicBezTo>
                  <a:pt x="1562" y="2357"/>
                  <a:pt x="1642" y="2315"/>
                  <a:pt x="1642" y="2315"/>
                </a:cubicBezTo>
                <a:cubicBezTo>
                  <a:pt x="1642" y="2315"/>
                  <a:pt x="1642" y="2315"/>
                  <a:pt x="1696" y="2304"/>
                </a:cubicBezTo>
                <a:cubicBezTo>
                  <a:pt x="1760" y="2293"/>
                  <a:pt x="2005" y="2304"/>
                  <a:pt x="2005" y="2304"/>
                </a:cubicBezTo>
                <a:cubicBezTo>
                  <a:pt x="2112" y="2288"/>
                  <a:pt x="2154" y="2251"/>
                  <a:pt x="2176" y="2208"/>
                </a:cubicBezTo>
                <a:cubicBezTo>
                  <a:pt x="2192" y="2165"/>
                  <a:pt x="2165" y="2117"/>
                  <a:pt x="2160" y="2085"/>
                </a:cubicBezTo>
                <a:cubicBezTo>
                  <a:pt x="2154" y="2053"/>
                  <a:pt x="2144" y="2027"/>
                  <a:pt x="2202" y="1979"/>
                </a:cubicBezTo>
                <a:cubicBezTo>
                  <a:pt x="2261" y="1925"/>
                  <a:pt x="2197" y="1877"/>
                  <a:pt x="2197" y="1877"/>
                </a:cubicBezTo>
                <a:cubicBezTo>
                  <a:pt x="2197" y="1877"/>
                  <a:pt x="2213" y="1872"/>
                  <a:pt x="2240" y="1851"/>
                </a:cubicBezTo>
                <a:cubicBezTo>
                  <a:pt x="2266" y="1835"/>
                  <a:pt x="2282" y="1781"/>
                  <a:pt x="2245" y="1744"/>
                </a:cubicBezTo>
                <a:cubicBezTo>
                  <a:pt x="2202" y="1707"/>
                  <a:pt x="2213" y="1685"/>
                  <a:pt x="2245" y="1659"/>
                </a:cubicBezTo>
                <a:cubicBezTo>
                  <a:pt x="2277" y="1632"/>
                  <a:pt x="2320" y="1632"/>
                  <a:pt x="2378" y="1605"/>
                </a:cubicBezTo>
                <a:cubicBezTo>
                  <a:pt x="2432" y="1579"/>
                  <a:pt x="2405" y="1520"/>
                  <a:pt x="2405" y="1520"/>
                </a:cubicBezTo>
              </a:path>
            </a:pathLst>
          </a:custGeom>
          <a:solidFill>
            <a:schemeClr val="bg1">
              <a:alpha val="20000"/>
            </a:schemeClr>
          </a:solidFill>
          <a:ln w="0">
            <a:solidFill>
              <a:schemeClr val="accent1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sp>
        <p:nvSpPr>
          <p:cNvPr id="79" name="Freeform 9"/>
          <p:cNvSpPr/>
          <p:nvPr>
            <p:custDataLst>
              <p:tags r:id="rId12"/>
            </p:custDataLst>
          </p:nvPr>
        </p:nvSpPr>
        <p:spPr bwMode="auto">
          <a:xfrm>
            <a:off x="1605142" y="1629202"/>
            <a:ext cx="3404850" cy="3045087"/>
          </a:xfrm>
          <a:custGeom>
            <a:avLst/>
            <a:gdLst>
              <a:gd name="T0" fmla="*/ 178 w 229"/>
              <a:gd name="T1" fmla="*/ 199 h 205"/>
              <a:gd name="T2" fmla="*/ 164 w 229"/>
              <a:gd name="T3" fmla="*/ 179 h 205"/>
              <a:gd name="T4" fmla="*/ 159 w 229"/>
              <a:gd name="T5" fmla="*/ 168 h 205"/>
              <a:gd name="T6" fmla="*/ 163 w 229"/>
              <a:gd name="T7" fmla="*/ 167 h 205"/>
              <a:gd name="T8" fmla="*/ 173 w 229"/>
              <a:gd name="T9" fmla="*/ 168 h 205"/>
              <a:gd name="T10" fmla="*/ 192 w 229"/>
              <a:gd name="T11" fmla="*/ 164 h 205"/>
              <a:gd name="T12" fmla="*/ 216 w 229"/>
              <a:gd name="T13" fmla="*/ 150 h 205"/>
              <a:gd name="T14" fmla="*/ 227 w 229"/>
              <a:gd name="T15" fmla="*/ 130 h 205"/>
              <a:gd name="T16" fmla="*/ 224 w 229"/>
              <a:gd name="T17" fmla="*/ 114 h 205"/>
              <a:gd name="T18" fmla="*/ 219 w 229"/>
              <a:gd name="T19" fmla="*/ 107 h 205"/>
              <a:gd name="T20" fmla="*/ 227 w 229"/>
              <a:gd name="T21" fmla="*/ 99 h 205"/>
              <a:gd name="T22" fmla="*/ 229 w 229"/>
              <a:gd name="T23" fmla="*/ 87 h 205"/>
              <a:gd name="T24" fmla="*/ 227 w 229"/>
              <a:gd name="T25" fmla="*/ 77 h 205"/>
              <a:gd name="T26" fmla="*/ 224 w 229"/>
              <a:gd name="T27" fmla="*/ 72 h 205"/>
              <a:gd name="T28" fmla="*/ 223 w 229"/>
              <a:gd name="T29" fmla="*/ 62 h 205"/>
              <a:gd name="T30" fmla="*/ 219 w 229"/>
              <a:gd name="T31" fmla="*/ 54 h 205"/>
              <a:gd name="T32" fmla="*/ 215 w 229"/>
              <a:gd name="T33" fmla="*/ 46 h 205"/>
              <a:gd name="T34" fmla="*/ 210 w 229"/>
              <a:gd name="T35" fmla="*/ 38 h 205"/>
              <a:gd name="T36" fmla="*/ 202 w 229"/>
              <a:gd name="T37" fmla="*/ 34 h 205"/>
              <a:gd name="T38" fmla="*/ 189 w 229"/>
              <a:gd name="T39" fmla="*/ 21 h 205"/>
              <a:gd name="T40" fmla="*/ 174 w 229"/>
              <a:gd name="T41" fmla="*/ 12 h 205"/>
              <a:gd name="T42" fmla="*/ 163 w 229"/>
              <a:gd name="T43" fmla="*/ 7 h 205"/>
              <a:gd name="T44" fmla="*/ 151 w 229"/>
              <a:gd name="T45" fmla="*/ 2 h 205"/>
              <a:gd name="T46" fmla="*/ 138 w 229"/>
              <a:gd name="T47" fmla="*/ 0 h 205"/>
              <a:gd name="T48" fmla="*/ 128 w 229"/>
              <a:gd name="T49" fmla="*/ 2 h 205"/>
              <a:gd name="T50" fmla="*/ 116 w 229"/>
              <a:gd name="T51" fmla="*/ 1 h 205"/>
              <a:gd name="T52" fmla="*/ 105 w 229"/>
              <a:gd name="T53" fmla="*/ 3 h 205"/>
              <a:gd name="T54" fmla="*/ 92 w 229"/>
              <a:gd name="T55" fmla="*/ 5 h 205"/>
              <a:gd name="T56" fmla="*/ 84 w 229"/>
              <a:gd name="T57" fmla="*/ 9 h 205"/>
              <a:gd name="T58" fmla="*/ 73 w 229"/>
              <a:gd name="T59" fmla="*/ 9 h 205"/>
              <a:gd name="T60" fmla="*/ 63 w 229"/>
              <a:gd name="T61" fmla="*/ 16 h 205"/>
              <a:gd name="T62" fmla="*/ 54 w 229"/>
              <a:gd name="T63" fmla="*/ 18 h 205"/>
              <a:gd name="T64" fmla="*/ 42 w 229"/>
              <a:gd name="T65" fmla="*/ 23 h 205"/>
              <a:gd name="T66" fmla="*/ 33 w 229"/>
              <a:gd name="T67" fmla="*/ 30 h 205"/>
              <a:gd name="T68" fmla="*/ 27 w 229"/>
              <a:gd name="T69" fmla="*/ 37 h 205"/>
              <a:gd name="T70" fmla="*/ 22 w 229"/>
              <a:gd name="T71" fmla="*/ 39 h 205"/>
              <a:gd name="T72" fmla="*/ 13 w 229"/>
              <a:gd name="T73" fmla="*/ 53 h 205"/>
              <a:gd name="T74" fmla="*/ 13 w 229"/>
              <a:gd name="T75" fmla="*/ 60 h 205"/>
              <a:gd name="T76" fmla="*/ 4 w 229"/>
              <a:gd name="T77" fmla="*/ 67 h 205"/>
              <a:gd name="T78" fmla="*/ 0 w 229"/>
              <a:gd name="T79" fmla="*/ 76 h 205"/>
              <a:gd name="T80" fmla="*/ 2 w 229"/>
              <a:gd name="T81" fmla="*/ 87 h 205"/>
              <a:gd name="T82" fmla="*/ 4 w 229"/>
              <a:gd name="T83" fmla="*/ 92 h 205"/>
              <a:gd name="T84" fmla="*/ 1 w 229"/>
              <a:gd name="T85" fmla="*/ 101 h 205"/>
              <a:gd name="T86" fmla="*/ 3 w 229"/>
              <a:gd name="T87" fmla="*/ 109 h 205"/>
              <a:gd name="T88" fmla="*/ 15 w 229"/>
              <a:gd name="T89" fmla="*/ 123 h 205"/>
              <a:gd name="T90" fmla="*/ 33 w 229"/>
              <a:gd name="T91" fmla="*/ 132 h 205"/>
              <a:gd name="T92" fmla="*/ 52 w 229"/>
              <a:gd name="T93" fmla="*/ 135 h 205"/>
              <a:gd name="T94" fmla="*/ 69 w 229"/>
              <a:gd name="T95" fmla="*/ 132 h 205"/>
              <a:gd name="T96" fmla="*/ 72 w 229"/>
              <a:gd name="T97" fmla="*/ 143 h 205"/>
              <a:gd name="T98" fmla="*/ 81 w 229"/>
              <a:gd name="T99" fmla="*/ 150 h 205"/>
              <a:gd name="T100" fmla="*/ 95 w 229"/>
              <a:gd name="T101" fmla="*/ 154 h 205"/>
              <a:gd name="T102" fmla="*/ 109 w 229"/>
              <a:gd name="T103" fmla="*/ 150 h 205"/>
              <a:gd name="T104" fmla="*/ 117 w 229"/>
              <a:gd name="T105" fmla="*/ 159 h 205"/>
              <a:gd name="T106" fmla="*/ 128 w 229"/>
              <a:gd name="T107" fmla="*/ 170 h 205"/>
              <a:gd name="T108" fmla="*/ 135 w 229"/>
              <a:gd name="T109" fmla="*/ 173 h 205"/>
              <a:gd name="T110" fmla="*/ 141 w 229"/>
              <a:gd name="T111" fmla="*/ 185 h 205"/>
              <a:gd name="T112" fmla="*/ 150 w 229"/>
              <a:gd name="T113" fmla="*/ 196 h 205"/>
              <a:gd name="T114" fmla="*/ 155 w 229"/>
              <a:gd name="T11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" h="205">
                <a:moveTo>
                  <a:pt x="155" y="205"/>
                </a:moveTo>
                <a:cubicBezTo>
                  <a:pt x="178" y="199"/>
                  <a:pt x="178" y="199"/>
                  <a:pt x="178" y="199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59" y="168"/>
                  <a:pt x="159" y="168"/>
                  <a:pt x="159" y="168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63" y="167"/>
                  <a:pt x="163" y="167"/>
                  <a:pt x="163" y="167"/>
                </a:cubicBezTo>
                <a:cubicBezTo>
                  <a:pt x="163" y="167"/>
                  <a:pt x="166" y="169"/>
                  <a:pt x="167" y="169"/>
                </a:cubicBezTo>
                <a:cubicBezTo>
                  <a:pt x="168" y="169"/>
                  <a:pt x="171" y="168"/>
                  <a:pt x="173" y="168"/>
                </a:cubicBezTo>
                <a:cubicBezTo>
                  <a:pt x="175" y="168"/>
                  <a:pt x="180" y="167"/>
                  <a:pt x="182" y="167"/>
                </a:cubicBezTo>
                <a:cubicBezTo>
                  <a:pt x="185" y="166"/>
                  <a:pt x="190" y="165"/>
                  <a:pt x="192" y="164"/>
                </a:cubicBezTo>
                <a:cubicBezTo>
                  <a:pt x="196" y="163"/>
                  <a:pt x="202" y="160"/>
                  <a:pt x="205" y="158"/>
                </a:cubicBezTo>
                <a:cubicBezTo>
                  <a:pt x="208" y="156"/>
                  <a:pt x="213" y="152"/>
                  <a:pt x="216" y="150"/>
                </a:cubicBezTo>
                <a:cubicBezTo>
                  <a:pt x="218" y="148"/>
                  <a:pt x="223" y="143"/>
                  <a:pt x="224" y="141"/>
                </a:cubicBezTo>
                <a:cubicBezTo>
                  <a:pt x="226" y="138"/>
                  <a:pt x="227" y="133"/>
                  <a:pt x="227" y="130"/>
                </a:cubicBezTo>
                <a:cubicBezTo>
                  <a:pt x="228" y="128"/>
                  <a:pt x="227" y="123"/>
                  <a:pt x="227" y="121"/>
                </a:cubicBezTo>
                <a:cubicBezTo>
                  <a:pt x="226" y="119"/>
                  <a:pt x="225" y="115"/>
                  <a:pt x="224" y="114"/>
                </a:cubicBezTo>
                <a:cubicBezTo>
                  <a:pt x="223" y="112"/>
                  <a:pt x="221" y="110"/>
                  <a:pt x="220" y="109"/>
                </a:cubicBezTo>
                <a:cubicBezTo>
                  <a:pt x="220" y="108"/>
                  <a:pt x="219" y="108"/>
                  <a:pt x="219" y="107"/>
                </a:cubicBezTo>
                <a:cubicBezTo>
                  <a:pt x="220" y="106"/>
                  <a:pt x="224" y="105"/>
                  <a:pt x="225" y="104"/>
                </a:cubicBezTo>
                <a:cubicBezTo>
                  <a:pt x="225" y="103"/>
                  <a:pt x="227" y="100"/>
                  <a:pt x="227" y="99"/>
                </a:cubicBezTo>
                <a:cubicBezTo>
                  <a:pt x="227" y="98"/>
                  <a:pt x="226" y="96"/>
                  <a:pt x="226" y="95"/>
                </a:cubicBezTo>
                <a:cubicBezTo>
                  <a:pt x="226" y="93"/>
                  <a:pt x="229" y="89"/>
                  <a:pt x="229" y="87"/>
                </a:cubicBezTo>
                <a:cubicBezTo>
                  <a:pt x="229" y="86"/>
                  <a:pt x="229" y="84"/>
                  <a:pt x="228" y="83"/>
                </a:cubicBezTo>
                <a:cubicBezTo>
                  <a:pt x="228" y="82"/>
                  <a:pt x="227" y="79"/>
                  <a:pt x="227" y="77"/>
                </a:cubicBezTo>
                <a:cubicBezTo>
                  <a:pt x="227" y="77"/>
                  <a:pt x="226" y="75"/>
                  <a:pt x="226" y="74"/>
                </a:cubicBezTo>
                <a:cubicBezTo>
                  <a:pt x="226" y="73"/>
                  <a:pt x="224" y="73"/>
                  <a:pt x="224" y="72"/>
                </a:cubicBezTo>
                <a:cubicBezTo>
                  <a:pt x="224" y="71"/>
                  <a:pt x="224" y="67"/>
                  <a:pt x="224" y="66"/>
                </a:cubicBezTo>
                <a:cubicBezTo>
                  <a:pt x="224" y="65"/>
                  <a:pt x="223" y="63"/>
                  <a:pt x="223" y="62"/>
                </a:cubicBezTo>
                <a:cubicBezTo>
                  <a:pt x="223" y="61"/>
                  <a:pt x="222" y="59"/>
                  <a:pt x="221" y="58"/>
                </a:cubicBezTo>
                <a:cubicBezTo>
                  <a:pt x="221" y="57"/>
                  <a:pt x="220" y="55"/>
                  <a:pt x="219" y="54"/>
                </a:cubicBezTo>
                <a:cubicBezTo>
                  <a:pt x="218" y="53"/>
                  <a:pt x="216" y="53"/>
                  <a:pt x="216" y="53"/>
                </a:cubicBezTo>
                <a:cubicBezTo>
                  <a:pt x="215" y="51"/>
                  <a:pt x="215" y="48"/>
                  <a:pt x="215" y="46"/>
                </a:cubicBezTo>
                <a:cubicBezTo>
                  <a:pt x="214" y="45"/>
                  <a:pt x="213" y="42"/>
                  <a:pt x="213" y="41"/>
                </a:cubicBezTo>
                <a:cubicBezTo>
                  <a:pt x="212" y="40"/>
                  <a:pt x="211" y="39"/>
                  <a:pt x="210" y="38"/>
                </a:cubicBezTo>
                <a:cubicBezTo>
                  <a:pt x="209" y="37"/>
                  <a:pt x="207" y="36"/>
                  <a:pt x="206" y="35"/>
                </a:cubicBezTo>
                <a:cubicBezTo>
                  <a:pt x="205" y="34"/>
                  <a:pt x="203" y="34"/>
                  <a:pt x="202" y="34"/>
                </a:cubicBezTo>
                <a:cubicBezTo>
                  <a:pt x="200" y="32"/>
                  <a:pt x="197" y="27"/>
                  <a:pt x="196" y="25"/>
                </a:cubicBezTo>
                <a:cubicBezTo>
                  <a:pt x="194" y="24"/>
                  <a:pt x="191" y="22"/>
                  <a:pt x="189" y="21"/>
                </a:cubicBezTo>
                <a:cubicBezTo>
                  <a:pt x="188" y="21"/>
                  <a:pt x="185" y="19"/>
                  <a:pt x="184" y="18"/>
                </a:cubicBezTo>
                <a:cubicBezTo>
                  <a:pt x="181" y="17"/>
                  <a:pt x="177" y="13"/>
                  <a:pt x="174" y="12"/>
                </a:cubicBezTo>
                <a:cubicBezTo>
                  <a:pt x="173" y="11"/>
                  <a:pt x="171" y="10"/>
                  <a:pt x="169" y="9"/>
                </a:cubicBezTo>
                <a:cubicBezTo>
                  <a:pt x="168" y="9"/>
                  <a:pt x="164" y="8"/>
                  <a:pt x="163" y="7"/>
                </a:cubicBezTo>
                <a:cubicBezTo>
                  <a:pt x="162" y="7"/>
                  <a:pt x="160" y="6"/>
                  <a:pt x="159" y="6"/>
                </a:cubicBezTo>
                <a:cubicBezTo>
                  <a:pt x="157" y="5"/>
                  <a:pt x="153" y="2"/>
                  <a:pt x="151" y="2"/>
                </a:cubicBezTo>
                <a:cubicBezTo>
                  <a:pt x="149" y="1"/>
                  <a:pt x="145" y="0"/>
                  <a:pt x="143" y="0"/>
                </a:cubicBezTo>
                <a:cubicBezTo>
                  <a:pt x="142" y="0"/>
                  <a:pt x="140" y="0"/>
                  <a:pt x="138" y="0"/>
                </a:cubicBezTo>
                <a:cubicBezTo>
                  <a:pt x="136" y="0"/>
                  <a:pt x="133" y="1"/>
                  <a:pt x="131" y="1"/>
                </a:cubicBezTo>
                <a:cubicBezTo>
                  <a:pt x="130" y="2"/>
                  <a:pt x="129" y="2"/>
                  <a:pt x="128" y="2"/>
                </a:cubicBezTo>
                <a:cubicBezTo>
                  <a:pt x="127" y="3"/>
                  <a:pt x="124" y="2"/>
                  <a:pt x="123" y="1"/>
                </a:cubicBezTo>
                <a:cubicBezTo>
                  <a:pt x="121" y="1"/>
                  <a:pt x="118" y="1"/>
                  <a:pt x="116" y="1"/>
                </a:cubicBezTo>
                <a:cubicBezTo>
                  <a:pt x="115" y="1"/>
                  <a:pt x="112" y="2"/>
                  <a:pt x="111" y="2"/>
                </a:cubicBezTo>
                <a:cubicBezTo>
                  <a:pt x="110" y="2"/>
                  <a:pt x="106" y="2"/>
                  <a:pt x="105" y="3"/>
                </a:cubicBezTo>
                <a:cubicBezTo>
                  <a:pt x="103" y="3"/>
                  <a:pt x="100" y="3"/>
                  <a:pt x="99" y="4"/>
                </a:cubicBezTo>
                <a:cubicBezTo>
                  <a:pt x="97" y="4"/>
                  <a:pt x="94" y="5"/>
                  <a:pt x="92" y="5"/>
                </a:cubicBezTo>
                <a:cubicBezTo>
                  <a:pt x="91" y="6"/>
                  <a:pt x="89" y="6"/>
                  <a:pt x="88" y="6"/>
                </a:cubicBezTo>
                <a:cubicBezTo>
                  <a:pt x="87" y="7"/>
                  <a:pt x="85" y="8"/>
                  <a:pt x="84" y="9"/>
                </a:cubicBezTo>
                <a:cubicBezTo>
                  <a:pt x="82" y="9"/>
                  <a:pt x="80" y="9"/>
                  <a:pt x="78" y="9"/>
                </a:cubicBezTo>
                <a:cubicBezTo>
                  <a:pt x="77" y="9"/>
                  <a:pt x="74" y="9"/>
                  <a:pt x="73" y="9"/>
                </a:cubicBezTo>
                <a:cubicBezTo>
                  <a:pt x="71" y="10"/>
                  <a:pt x="68" y="11"/>
                  <a:pt x="66" y="12"/>
                </a:cubicBezTo>
                <a:cubicBezTo>
                  <a:pt x="65" y="13"/>
                  <a:pt x="64" y="15"/>
                  <a:pt x="63" y="16"/>
                </a:cubicBezTo>
                <a:cubicBezTo>
                  <a:pt x="62" y="16"/>
                  <a:pt x="62" y="17"/>
                  <a:pt x="61" y="18"/>
                </a:cubicBezTo>
                <a:cubicBezTo>
                  <a:pt x="59" y="18"/>
                  <a:pt x="55" y="18"/>
                  <a:pt x="54" y="18"/>
                </a:cubicBezTo>
                <a:cubicBezTo>
                  <a:pt x="51" y="19"/>
                  <a:pt x="47" y="20"/>
                  <a:pt x="45" y="21"/>
                </a:cubicBezTo>
                <a:cubicBezTo>
                  <a:pt x="44" y="21"/>
                  <a:pt x="43" y="22"/>
                  <a:pt x="42" y="23"/>
                </a:cubicBezTo>
                <a:cubicBezTo>
                  <a:pt x="41" y="23"/>
                  <a:pt x="39" y="25"/>
                  <a:pt x="38" y="26"/>
                </a:cubicBezTo>
                <a:cubicBezTo>
                  <a:pt x="37" y="27"/>
                  <a:pt x="34" y="29"/>
                  <a:pt x="33" y="30"/>
                </a:cubicBezTo>
                <a:cubicBezTo>
                  <a:pt x="31" y="31"/>
                  <a:pt x="29" y="34"/>
                  <a:pt x="28" y="35"/>
                </a:cubicBezTo>
                <a:cubicBezTo>
                  <a:pt x="27" y="36"/>
                  <a:pt x="27" y="37"/>
                  <a:pt x="27" y="37"/>
                </a:cubicBezTo>
                <a:cubicBezTo>
                  <a:pt x="26" y="37"/>
                  <a:pt x="26" y="38"/>
                  <a:pt x="26" y="38"/>
                </a:cubicBezTo>
                <a:cubicBezTo>
                  <a:pt x="25" y="38"/>
                  <a:pt x="22" y="39"/>
                  <a:pt x="22" y="39"/>
                </a:cubicBezTo>
                <a:cubicBezTo>
                  <a:pt x="20" y="40"/>
                  <a:pt x="19" y="43"/>
                  <a:pt x="18" y="44"/>
                </a:cubicBezTo>
                <a:cubicBezTo>
                  <a:pt x="16" y="46"/>
                  <a:pt x="14" y="51"/>
                  <a:pt x="13" y="53"/>
                </a:cubicBezTo>
                <a:cubicBezTo>
                  <a:pt x="12" y="54"/>
                  <a:pt x="12" y="56"/>
                  <a:pt x="12" y="57"/>
                </a:cubicBezTo>
                <a:cubicBezTo>
                  <a:pt x="12" y="58"/>
                  <a:pt x="13" y="59"/>
                  <a:pt x="13" y="60"/>
                </a:cubicBezTo>
                <a:cubicBezTo>
                  <a:pt x="12" y="61"/>
                  <a:pt x="9" y="60"/>
                  <a:pt x="8" y="61"/>
                </a:cubicBezTo>
                <a:cubicBezTo>
                  <a:pt x="7" y="62"/>
                  <a:pt x="5" y="66"/>
                  <a:pt x="4" y="67"/>
                </a:cubicBezTo>
                <a:cubicBezTo>
                  <a:pt x="4" y="69"/>
                  <a:pt x="2" y="71"/>
                  <a:pt x="2" y="72"/>
                </a:cubicBezTo>
                <a:cubicBezTo>
                  <a:pt x="1" y="73"/>
                  <a:pt x="1" y="75"/>
                  <a:pt x="0" y="76"/>
                </a:cubicBezTo>
                <a:cubicBezTo>
                  <a:pt x="0" y="77"/>
                  <a:pt x="0" y="79"/>
                  <a:pt x="0" y="80"/>
                </a:cubicBezTo>
                <a:cubicBezTo>
                  <a:pt x="0" y="82"/>
                  <a:pt x="1" y="85"/>
                  <a:pt x="2" y="87"/>
                </a:cubicBezTo>
                <a:cubicBezTo>
                  <a:pt x="2" y="88"/>
                  <a:pt x="2" y="89"/>
                  <a:pt x="3" y="90"/>
                </a:cubicBezTo>
                <a:cubicBezTo>
                  <a:pt x="3" y="91"/>
                  <a:pt x="4" y="91"/>
                  <a:pt x="4" y="92"/>
                </a:cubicBezTo>
                <a:cubicBezTo>
                  <a:pt x="4" y="93"/>
                  <a:pt x="2" y="96"/>
                  <a:pt x="1" y="97"/>
                </a:cubicBezTo>
                <a:cubicBezTo>
                  <a:pt x="1" y="98"/>
                  <a:pt x="1" y="100"/>
                  <a:pt x="1" y="101"/>
                </a:cubicBezTo>
                <a:cubicBezTo>
                  <a:pt x="1" y="103"/>
                  <a:pt x="1" y="105"/>
                  <a:pt x="2" y="107"/>
                </a:cubicBezTo>
                <a:cubicBezTo>
                  <a:pt x="2" y="107"/>
                  <a:pt x="3" y="109"/>
                  <a:pt x="3" y="109"/>
                </a:cubicBezTo>
                <a:cubicBezTo>
                  <a:pt x="5" y="112"/>
                  <a:pt x="8" y="117"/>
                  <a:pt x="10" y="119"/>
                </a:cubicBezTo>
                <a:cubicBezTo>
                  <a:pt x="11" y="120"/>
                  <a:pt x="14" y="122"/>
                  <a:pt x="15" y="123"/>
                </a:cubicBezTo>
                <a:cubicBezTo>
                  <a:pt x="17" y="124"/>
                  <a:pt x="22" y="127"/>
                  <a:pt x="24" y="128"/>
                </a:cubicBezTo>
                <a:cubicBezTo>
                  <a:pt x="26" y="129"/>
                  <a:pt x="30" y="132"/>
                  <a:pt x="33" y="132"/>
                </a:cubicBezTo>
                <a:cubicBezTo>
                  <a:pt x="36" y="133"/>
                  <a:pt x="42" y="135"/>
                  <a:pt x="45" y="136"/>
                </a:cubicBezTo>
                <a:cubicBezTo>
                  <a:pt x="47" y="136"/>
                  <a:pt x="51" y="136"/>
                  <a:pt x="52" y="135"/>
                </a:cubicBezTo>
                <a:cubicBezTo>
                  <a:pt x="56" y="135"/>
                  <a:pt x="63" y="133"/>
                  <a:pt x="67" y="132"/>
                </a:cubicBezTo>
                <a:cubicBezTo>
                  <a:pt x="67" y="132"/>
                  <a:pt x="68" y="132"/>
                  <a:pt x="69" y="132"/>
                </a:cubicBezTo>
                <a:cubicBezTo>
                  <a:pt x="70" y="133"/>
                  <a:pt x="69" y="137"/>
                  <a:pt x="70" y="139"/>
                </a:cubicBezTo>
                <a:cubicBezTo>
                  <a:pt x="70" y="140"/>
                  <a:pt x="71" y="142"/>
                  <a:pt x="72" y="143"/>
                </a:cubicBezTo>
                <a:cubicBezTo>
                  <a:pt x="72" y="144"/>
                  <a:pt x="74" y="146"/>
                  <a:pt x="75" y="147"/>
                </a:cubicBezTo>
                <a:cubicBezTo>
                  <a:pt x="77" y="148"/>
                  <a:pt x="79" y="150"/>
                  <a:pt x="81" y="150"/>
                </a:cubicBezTo>
                <a:cubicBezTo>
                  <a:pt x="83" y="151"/>
                  <a:pt x="88" y="152"/>
                  <a:pt x="91" y="152"/>
                </a:cubicBezTo>
                <a:cubicBezTo>
                  <a:pt x="92" y="153"/>
                  <a:pt x="94" y="153"/>
                  <a:pt x="95" y="154"/>
                </a:cubicBezTo>
                <a:cubicBezTo>
                  <a:pt x="97" y="154"/>
                  <a:pt x="101" y="153"/>
                  <a:pt x="102" y="152"/>
                </a:cubicBezTo>
                <a:cubicBezTo>
                  <a:pt x="104" y="152"/>
                  <a:pt x="108" y="150"/>
                  <a:pt x="109" y="150"/>
                </a:cubicBezTo>
                <a:cubicBezTo>
                  <a:pt x="109" y="150"/>
                  <a:pt x="111" y="149"/>
                  <a:pt x="112" y="150"/>
                </a:cubicBezTo>
                <a:cubicBezTo>
                  <a:pt x="114" y="151"/>
                  <a:pt x="115" y="157"/>
                  <a:pt x="117" y="159"/>
                </a:cubicBezTo>
                <a:cubicBezTo>
                  <a:pt x="118" y="161"/>
                  <a:pt x="122" y="165"/>
                  <a:pt x="124" y="166"/>
                </a:cubicBezTo>
                <a:cubicBezTo>
                  <a:pt x="125" y="167"/>
                  <a:pt x="127" y="169"/>
                  <a:pt x="128" y="170"/>
                </a:cubicBezTo>
                <a:cubicBezTo>
                  <a:pt x="129" y="171"/>
                  <a:pt x="132" y="172"/>
                  <a:pt x="133" y="172"/>
                </a:cubicBezTo>
                <a:cubicBezTo>
                  <a:pt x="133" y="173"/>
                  <a:pt x="134" y="173"/>
                  <a:pt x="135" y="173"/>
                </a:cubicBezTo>
                <a:cubicBezTo>
                  <a:pt x="136" y="175"/>
                  <a:pt x="137" y="178"/>
                  <a:pt x="137" y="179"/>
                </a:cubicBezTo>
                <a:cubicBezTo>
                  <a:pt x="138" y="181"/>
                  <a:pt x="140" y="183"/>
                  <a:pt x="141" y="185"/>
                </a:cubicBezTo>
                <a:cubicBezTo>
                  <a:pt x="142" y="186"/>
                  <a:pt x="144" y="189"/>
                  <a:pt x="145" y="190"/>
                </a:cubicBezTo>
                <a:cubicBezTo>
                  <a:pt x="147" y="192"/>
                  <a:pt x="149" y="194"/>
                  <a:pt x="150" y="196"/>
                </a:cubicBezTo>
                <a:cubicBezTo>
                  <a:pt x="151" y="197"/>
                  <a:pt x="153" y="200"/>
                  <a:pt x="153" y="201"/>
                </a:cubicBezTo>
                <a:cubicBezTo>
                  <a:pt x="154" y="202"/>
                  <a:pt x="155" y="205"/>
                  <a:pt x="155" y="20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pic>
        <p:nvPicPr>
          <p:cNvPr id="80" name="图片 7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9" y="2615250"/>
            <a:ext cx="634039" cy="682811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4" y="2011279"/>
            <a:ext cx="640135" cy="6218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70" y="1894463"/>
            <a:ext cx="566977" cy="768163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35" y="1936719"/>
            <a:ext cx="512108" cy="47552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78" y="2950448"/>
            <a:ext cx="688908" cy="664522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10" y="2728532"/>
            <a:ext cx="554784" cy="45724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01" y="3318578"/>
            <a:ext cx="390178" cy="57917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6" y="3211092"/>
            <a:ext cx="634039" cy="70110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81" y="2523812"/>
            <a:ext cx="518205" cy="6950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项目搭建过程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 fontScale="97500"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基于Maven的Spring+SpringMVC+Hibernate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搭建过程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cs typeface="+mn-cs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安装好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jdk1.8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以上版本、配好环境变量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安装好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Tomcat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安装好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maven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（也可以选择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IDEA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自带的）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安装好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IDEA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创建一个新项目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点击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IDEA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左上角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File—&gt;new project—&gt;maven—&gt;webapp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填写项目名称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选择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Maven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版本（可自选或选择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IEDA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自带的）</a:t>
            </a: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配置过程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pom.xml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pom.xml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文件中加入需要依赖包版本信息</a:t>
            </a:r>
          </a:p>
          <a:p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SpringMVC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先建好需要手动建立的必须文件夹，建立缺少的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java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文件夹，并且标记属性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下建立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spring/spring-mvc.xml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文件，在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web.xml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配置中需要用到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spring-mvc.xml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web.xml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SpringMVC DispatcherServlet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，即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spring-mvc.xml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文件的位置</a:t>
            </a: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配置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servlet-mapping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Hibernate</a:t>
            </a:r>
          </a:p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hibernate.cfg.xml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，配置连接数据库的基本信息、配置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Hibernate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的基本信息、指定自动生成数据表的策略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配置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Tomcat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243790" y="1203325"/>
            <a:ext cx="3704419" cy="49736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6"/>
          <a:stretch>
            <a:fillRect/>
          </a:stretch>
        </p:blipFill>
        <p:spPr>
          <a:xfrm>
            <a:off x="2106859" y="1535322"/>
            <a:ext cx="7978282" cy="4308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92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、</a:t>
            </a:r>
            <a:r>
              <a:rPr lang="en-US" altLang="zh-CN" dirty="0"/>
              <a:t>Controller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View</a:t>
            </a:r>
          </a:p>
          <a:p>
            <a:endParaRPr lang="en-US" altLang="zh-CN" dirty="0"/>
          </a:p>
          <a:p>
            <a:r>
              <a:rPr lang="en-US" altLang="zh-CN" dirty="0"/>
              <a:t>Controller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7"/>
  <p:tag name="KSO_WM_TEMPLATE_CATEGORY" val="custom"/>
  <p:tag name="KSO_WM_TEMPLATE_INDEX" val="160485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2_1"/>
  <p:tag name="KSO_WM_UNIT_ID" val="custom160485_9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3"/>
  <p:tag name="KSO_WM_TEMPLATE_CATEGORY" val="custom"/>
  <p:tag name="KSO_WM_TEMPLATE_INDEX" val="160485"/>
  <p:tag name="KSO_WM_UNIT_INDEX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3_1"/>
  <p:tag name="KSO_WM_UNIT_ID" val="custom160485_9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9"/>
  <p:tag name="KSO_WM_TEMPLATE_CATEGORY" val="custom"/>
  <p:tag name="KSO_WM_TEMPLATE_INDEX" val="160485"/>
  <p:tag name="KSO_WM_UNIT_INDEX" val="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4_1"/>
  <p:tag name="KSO_WM_UNIT_ID" val="custom160485_9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9"/>
  <p:tag name="KSO_WM_UNIT_ID" val="custom160485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0"/>
  <p:tag name="KSO_WM_UNIT_ID" val="custom160485_9*l_i*1_1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1"/>
  <p:tag name="KSO_WM_UNIT_ID" val="custom160485_9*l_i*1_11"/>
  <p:tag name="KSO_WM_UNIT_CLEAR" val="1"/>
  <p:tag name="KSO_WM_UNIT_LAYERLEVEL" val="1_1"/>
  <p:tag name="KSO_WM_DIAGRAM_GROUP_CODE" val="l1-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2"/>
  <p:tag name="KSO_WM_UNIT_ID" val="custom160485_9*l_i*1_12"/>
  <p:tag name="KSO_WM_UNIT_CLEAR" val="1"/>
  <p:tag name="KSO_WM_UNIT_LAYERLEVEL" val="1_1"/>
  <p:tag name="KSO_WM_DIAGRAM_GROUP_CODE" val="l1-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3"/>
  <p:tag name="KSO_WM_UNIT_ID" val="custom160485_9*l_i*1_13"/>
  <p:tag name="KSO_WM_UNIT_CLEAR" val="1"/>
  <p:tag name="KSO_WM_UNIT_LAYERLEVEL" val="1_1"/>
  <p:tag name="KSO_WM_DIAGRAM_GROUP_CODE" val="l1-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4"/>
  <p:tag name="KSO_WM_UNIT_ID" val="custom160485_9*l_i*1_14"/>
  <p:tag name="KSO_WM_UNIT_CLEAR" val="1"/>
  <p:tag name="KSO_WM_UNIT_LAYERLEVEL" val="1_1"/>
  <p:tag name="KSO_WM_DIAGRAM_GROUP_CODE" val="l1-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5"/>
  <p:tag name="KSO_WM_UNIT_ID" val="custom160485_9*l_i*1_15"/>
  <p:tag name="KSO_WM_UNIT_CLEAR" val="1"/>
  <p:tag name="KSO_WM_UNIT_LAYERLEVEL" val="1_1"/>
  <p:tag name="KSO_WM_DIAGRAM_GROUP_CODE" val="l1-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6"/>
  <p:tag name="KSO_WM_UNIT_ID" val="custom160485_9*l_i*1_16"/>
  <p:tag name="KSO_WM_UNIT_CLEAR" val="1"/>
  <p:tag name="KSO_WM_UNIT_LAYERLEVEL" val="1_1"/>
  <p:tag name="KSO_WM_DIAGRAM_GROUP_CODE" val="l1-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7"/>
  <p:tag name="KSO_WM_UNIT_ID" val="custom160485_9*l_i*1_17"/>
  <p:tag name="KSO_WM_UNIT_CLEAR" val="1"/>
  <p:tag name="KSO_WM_UNIT_LAYERLEVEL" val="1_1"/>
  <p:tag name="KSO_WM_DIAGRAM_GROUP_CODE" val="l1-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8"/>
  <p:tag name="KSO_WM_UNIT_ID" val="custom160485_9*l_i*1_18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9"/>
  <p:tag name="KSO_WM_UNIT_ID" val="custom160485_9*l_i*1_19"/>
  <p:tag name="KSO_WM_UNIT_CLEAR" val="1"/>
  <p:tag name="KSO_WM_UNIT_LAYERLEVEL" val="1_1"/>
  <p:tag name="KSO_WM_DIAGRAM_GROUP_CODE" val="l1-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7"/>
  <p:tag name="KSO_WM_UNIT_ID" val="custom160485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8"/>
  <p:tag name="KSO_WM_UNIT_ID" val="custom160485_9*l_i*1_8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5"/>
  <p:tag name="KSO_WM_UNIT_ID" val="custom160485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6"/>
  <p:tag name="KSO_WM_UNIT_ID" val="custom160485_9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3"/>
  <p:tag name="KSO_WM_UNIT_ID" val="custom160485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4"/>
  <p:tag name="KSO_WM_UNIT_ID" val="custom160485_9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"/>
  <p:tag name="KSO_WM_UNIT_ID" val="custom160485_9*l_i*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"/>
  <p:tag name="KSO_WM_UNIT_ID" val="custom160485_9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9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 YOU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29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FOR YOUR ATTEN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"/>
  <p:tag name="KSO_WM_TEMPLATE_CATEGORY" val="custom"/>
  <p:tag name="KSO_WM_TEMPLATE_INDEX" val="160485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1_1"/>
  <p:tag name="KSO_WM_UNIT_ID" val="custom160485_9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255</Words>
  <Application>Microsoft Office PowerPoint</Application>
  <PresentationFormat>宽屏</PresentationFormat>
  <Paragraphs>73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Calibri</vt:lpstr>
      <vt:lpstr>Times New Roman</vt:lpstr>
      <vt:lpstr>1_Office 主题</vt:lpstr>
      <vt:lpstr>在IDEA上搭建SpringMVC+Spring+Hibernate项目</vt:lpstr>
      <vt:lpstr>PowerPoint 演示文稿</vt:lpstr>
      <vt:lpstr>项目搭建过程</vt:lpstr>
      <vt:lpstr>准备工作</vt:lpstr>
      <vt:lpstr>创建一个新项目</vt:lpstr>
      <vt:lpstr>配置过程</vt:lpstr>
      <vt:lpstr>项目目录</vt:lpstr>
      <vt:lpstr>Model、View、Controller、Service</vt:lpstr>
      <vt:lpstr>Model、View、Controller</vt:lpstr>
      <vt:lpstr>demo展示</vt:lpstr>
      <vt:lpstr>RESTful API</vt:lpstr>
      <vt:lpstr>demo展示</vt:lpstr>
      <vt:lpstr>理论基础</vt:lpstr>
      <vt:lpstr>问题与思考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何家妮</cp:lastModifiedBy>
  <cp:revision>126</cp:revision>
  <dcterms:created xsi:type="dcterms:W3CDTF">2017-08-03T09:01:00Z</dcterms:created>
  <dcterms:modified xsi:type="dcterms:W3CDTF">2019-07-16T07:56:56Z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